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5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B224-862B-D623-AC76-CD8ABD631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F7E22-538F-61B3-FFA1-2B670083F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A1EE-BF0B-8A90-79B2-0AE8576E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35D9-4832-EAC4-6F0B-59442DC0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C57B-4DAD-95EF-3736-560EFCC4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7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8E1C-3888-EB2C-F208-0EA42CC4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BE71C-4E83-E7B8-7099-087FC8E3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ECEE-9E1D-C355-E8A9-ED5EB2DB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32DF-800F-7A9C-FB76-4022A455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011B-B74B-5D76-7158-8AD0BE6A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1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EE544-128D-5FE6-0727-87FAB88A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903DB-BC10-BC0A-A0AE-0FA71190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797B-7E25-6ACA-47C3-E31E6ED3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B05E4-D69A-10DE-C3A8-6A5F67B9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8EF3-4E91-F6F5-2B91-805A12A8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8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F74D-EEF5-E161-4399-43693E17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225B-2AEA-354C-813C-0F135B47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4FB8D-B50F-B84A-A0E6-29C114FB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9C8E2-CCC8-E3F6-B284-56B73EE5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AC8E-E1E3-BFD1-2F86-970AF603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5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4F4C-89D5-EFC6-1A20-3C258D08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A8839-61D5-86CA-8F2B-343BF9AC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9885-AEF0-2203-D62D-331F8935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534E-DAEF-E381-C1DD-A7962EDB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F425-83F2-F6DB-A9A5-7D7C76F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6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CD9C-3A58-60CA-BF6A-81D2109E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B556-9193-73DC-4A1E-08DC74F50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E5C73-F258-A083-16BB-7A719381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8227-7E6C-D9EE-A763-D1B41E50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96B5-CC77-892E-F349-A48F32E7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F212A-8A50-56F1-6C56-36E35405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4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EC5E-6CF2-D9ED-D7F1-6159010A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47B0A-E52F-BB2F-FBC8-7AE99AA7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4BCB-DA80-1EAC-3AF3-ADDEC3DB9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CD1D-CBD8-8CF5-D28A-AC02A3E96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3C648-0D9A-4E60-8768-9BEB2458B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5BEDD-AA6E-0BA8-2161-A40C9D99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A5831-2C4B-1B29-C52F-DFD62B0F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3D58D-0C1B-0648-3E03-6EBD7AE3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7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986E-FB6F-47AC-9782-BA096C66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ACE49-590F-C70D-36F3-6163CC55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59659-FC9E-569E-3381-392EA20F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1F6C5-5D6B-D209-9E52-65372355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8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7AF71-5E32-3F2C-8D8C-56598C22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2927-F806-5203-F866-C18599E8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3A596-B0DB-712B-AB2A-6FB8CF1A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89DF-A8C7-2EB4-7459-68C04057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A30C-9F1F-815D-5B9C-8D68E199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76D9D-7D7D-A844-0CD3-A4E5E01A5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C095-2FD4-BB76-4D12-8FCDED21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9AD7-7D62-F6A1-FDA9-8E705494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9E6D2-7561-80FE-501C-E154C493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0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92EB-DE3F-D738-2E97-3AFABF40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E8449-5375-E981-5A45-CFBDEF3B0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2EA8A-1241-1C1A-CA46-DD7ED581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EF114-4C9B-583E-8CFC-4FF67718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74E86-1137-255D-0D94-A1ACD21F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2C65-56B5-CFD0-16F1-2BBF71C6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06B63-2683-D8AF-B759-C7272D1B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6F6C5-5102-552F-94F3-CF5BB8C7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232D-FC0D-1733-F6C3-B54CAF07D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E58B-57F4-43C5-9FBB-B2B46CDA3E85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B8E4-02BE-073D-060E-18CF81521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65A76-C77A-83BC-3E68-BC9B8147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62B1-0092-4BA8-AA40-7A8A98264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9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05DC-77A3-B817-DE82-588B646DD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NLP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CEC1F-8EFD-E370-A625-FC42F7C0A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</a:t>
            </a:r>
            <a:r>
              <a:rPr lang="en-US" dirty="0" err="1"/>
              <a:t>Aiswarya</a:t>
            </a:r>
            <a:r>
              <a:rPr lang="en-US" dirty="0"/>
              <a:t> </a:t>
            </a:r>
            <a:r>
              <a:rPr lang="en-US" dirty="0" err="1"/>
              <a:t>Londhe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86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4A10-0273-3DB0-BF57-467B51B6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4159-B4DC-D445-0FB7-F9F17854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Revised Ranking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1: Highest rank (contains both terms).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4: Also matches (both terms).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2: Contains "cats".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3: Contains "dogs".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65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995-B1B0-E77A-B47E-C64C5D6D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470A-097B-51D0-B0B7-71A34D43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0" dirty="0">
                <a:solidFill>
                  <a:srgbClr val="001D35"/>
                </a:solidFill>
                <a:effectLst/>
              </a:rPr>
              <a:t>Some examples of IR systems include Google Scholar, PubMed, UK PubMed Central, and Elsevier's Science Direct</a:t>
            </a:r>
          </a:p>
          <a:p>
            <a:r>
              <a:rPr lang="en-US" i="0" dirty="0">
                <a:solidFill>
                  <a:srgbClr val="5F6368"/>
                </a:solidFill>
                <a:effectLst/>
              </a:rPr>
              <a:t>Google Scholar Profiles provide a simple way for authors to showcase their academic publications. </a:t>
            </a:r>
          </a:p>
          <a:p>
            <a:r>
              <a:rPr lang="en-US" i="0" dirty="0">
                <a:solidFill>
                  <a:srgbClr val="5F6368"/>
                </a:solidFill>
                <a:effectLst/>
              </a:rPr>
              <a:t>You can check who is citing your articles, graph citations over time, and compute several citation metrics. </a:t>
            </a:r>
          </a:p>
          <a:p>
            <a:r>
              <a:rPr lang="en-US" i="0" dirty="0">
                <a:solidFill>
                  <a:srgbClr val="5F6368"/>
                </a:solidFill>
                <a:effectLst/>
              </a:rPr>
              <a:t>You can also make your profile public, so that it may appear in Google Scholar results when people search for your name, e.g. </a:t>
            </a:r>
            <a:r>
              <a:rPr lang="en-US" i="0" dirty="0" err="1">
                <a:solidFill>
                  <a:srgbClr val="5F6368"/>
                </a:solidFill>
                <a:effectLst/>
              </a:rPr>
              <a:t>richard</a:t>
            </a:r>
            <a:r>
              <a:rPr lang="en-US" i="0" dirty="0">
                <a:solidFill>
                  <a:srgbClr val="5F6368"/>
                </a:solidFill>
                <a:effectLst/>
              </a:rPr>
              <a:t> </a:t>
            </a:r>
            <a:r>
              <a:rPr lang="en-US" i="0" dirty="0" err="1">
                <a:solidFill>
                  <a:srgbClr val="5F6368"/>
                </a:solidFill>
                <a:effectLst/>
              </a:rPr>
              <a:t>feynman</a:t>
            </a:r>
            <a:r>
              <a:rPr lang="en-US" i="0" dirty="0">
                <a:solidFill>
                  <a:srgbClr val="5F6368"/>
                </a:solidFill>
                <a:effectLst/>
              </a:rPr>
              <a:t>.</a:t>
            </a:r>
          </a:p>
          <a:p>
            <a:r>
              <a:rPr lang="en-US" i="0" dirty="0">
                <a:solidFill>
                  <a:srgbClr val="5F6368"/>
                </a:solidFill>
                <a:effectLst/>
              </a:rPr>
              <a:t>PubMed</a:t>
            </a:r>
            <a:r>
              <a:rPr lang="en-US" i="0" dirty="0">
                <a:solidFill>
                  <a:srgbClr val="4D5156"/>
                </a:solidFill>
                <a:effectLst/>
              </a:rPr>
              <a:t> Central (PMC) is a free full-text archive of biomedical and life sciences journal literature at the US National Institutes of Health's National Library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97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EFE1-FBB0-7E4A-5164-22B5875F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EAAF-DB68-D751-86AD-EDC98C60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 systems are designed to automatically answer questions posed by users in natural language. </a:t>
            </a:r>
          </a:p>
          <a:p>
            <a:r>
              <a:rPr lang="en-US" dirty="0"/>
              <a:t>They can be used in various domains, such as customer support, education, and information retrieval.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45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6BF9-F479-DECC-9CBA-7E9238E7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1FF8-3FE7-18AA-F41C-1DDC2A50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Question Answering Systems</a:t>
            </a:r>
          </a:p>
          <a:p>
            <a:pPr>
              <a:buFont typeface="+mj-lt"/>
              <a:buAutoNum type="arabicPeriod"/>
            </a:pPr>
            <a:r>
              <a:rPr lang="en-US" dirty="0"/>
              <a:t>Extractive QA: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Description: These systems identify and extract answers from a given text or document.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Given a passage about climate change, if the question is "What causes climate change?" the system would find and extract the relevant sentence.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49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0C0F-2ABD-5CDD-FE5C-0A48C150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955B-7BD7-6282-730F-BFECD219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Abstractive QA: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Description: These systems generate answers in a more free-form manner, potentially rephrasing or summarizing information from multiple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For the same climate change question, the system might produce an answer that combines information about greenhouse gases, human activities, and deforestation.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45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8065-9C3B-0ABB-A335-062FE6E0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2CB6-2502-1AE0-DA52-1E0B4EAA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Open-domain QA: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Description: These systems can answer questions across various topics, drawing from a broad knowledge base or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Users can ask anything from "Who is the president of France?" to "What is the theory of relativity?"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8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8065-9C3B-0ABB-A335-062FE6E0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2CB6-2502-1AE0-DA52-1E0B4EAA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Closed-domain QA: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Description: These systems are specialized for a specific domain, like medical questions or legal inquiries.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A QA system for healthcare might only answer questions related to medical conditions and treatments.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58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8065-9C3B-0ABB-A335-062FE6E0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Technologies in QA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2CB6-2502-1AE0-DA52-1E0B4EAA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Retrieval (IR): Finding relevant documents or passages that may contain the answer.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Processing: Techniques like tokenization, named entity recognition (NER), and part-of-speech tagging to understand the question and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Learning: Using models (e.g., BERT, GPT) trained on large datasets to comprehend and generate human-like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Knowledge Graphs: Structured representations of knowledge that help in understanding relationships between concepts.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99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8065-9C3B-0ABB-A335-062FE6E0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Applications of QA Systems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2CB6-2502-1AE0-DA52-1E0B4EAA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Support: Automating responses to frequently asked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Educational Tools: Assisting students with homework or study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 Assistants: Enhancing capabilities of AI assistants like Siri or Alexa.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Research: Helping researchers quickly find relevant information in large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2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8065-9C3B-0ABB-A335-062FE6E0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2CB6-2502-1AE0-DA52-1E0B4EAA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Ambiguity: Understanding questions that are vague or have multiple meanings.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 Understanding: Maintaining context in multi-turn conversations.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Quality of Answers: Ensuring accuracy and relevance in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36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0907-53C2-AF14-D5D4-07B3B3CD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Information Retrieval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9825-4A72-6F1D-55BF-8F0D2582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Information retrieval (IR) is the process of finding and retrieving relevant information from a collection of resources. </a:t>
            </a:r>
          </a:p>
          <a:p>
            <a:pPr algn="l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It's a key part of modern digital enterprises, and billions of people use it every day when they search the internet. </a:t>
            </a:r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83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23FA-734C-1D3C-1850-4741FC76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information retrieval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8DE4-1159-8555-60AF-6051B947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query: A user's search query specifies the information they're looking for. </a:t>
            </a:r>
          </a:p>
          <a:p>
            <a:r>
              <a:rPr lang="en-US" dirty="0"/>
              <a:t>Retrieval: IR systems use a variety of models, algorithms, and techniques to find and present information that matches the query.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0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9651-142B-F022-0C56-DB3FC2A0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BAB3-17A4-3AE4-03D9-C711BA83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Indexing: IR systems index source data, compile metadata, and unify different stores. </a:t>
            </a:r>
          </a:p>
          <a:p>
            <a:r>
              <a:rPr lang="en-US" dirty="0"/>
              <a:t>Display: IR systems present the retrieved documents with some degree of metadata. </a:t>
            </a:r>
          </a:p>
          <a:p>
            <a:r>
              <a:rPr lang="en-US" dirty="0"/>
              <a:t>Ranking: IR systems use different models to rank documents, such as Boolean, Vector Space, and Probabilistic models.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17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5CE3-3C79-DB3F-F7FE-63CA5F9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63A5-8469-4224-4645-3E4B2DB9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ranking is a method used in information retrieval systems to evaluate and rank documents based on Boolean logic. </a:t>
            </a:r>
          </a:p>
          <a:p>
            <a:r>
              <a:rPr lang="en-US" dirty="0"/>
              <a:t>This typically involves the use of operators like AND, OR, and NOT to combine search terms.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9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6BC6-BA50-4E3A-1AAB-6866037A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62B1-22F6-2876-1B23-7D388C5A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Scenario</a:t>
            </a:r>
          </a:p>
          <a:p>
            <a:r>
              <a:rPr lang="en-US" dirty="0"/>
              <a:t>Query: "cats AND dogs"</a:t>
            </a:r>
          </a:p>
          <a:p>
            <a:r>
              <a:rPr lang="en-US" dirty="0"/>
              <a:t>Documents: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1: "I have cats and dogs."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2: "I have a cat."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3: "Dogs are great pets."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4: "I love cats and dogs."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5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613A-EDB3-96C4-E347-B2619018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C415-BB72-BF9B-9056-596CF3ED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 1: Matches (contains both "cats" and "dogs").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 2: Does not match (contains only "cats").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 3: Does not match (contains only "dogs").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 4: Matches (contains both "cats" and "dogs").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65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6436-181D-57E3-733D-33216A4C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07FA-0607-DCF3-5BDA-4D965F9A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  <a:p>
            <a:r>
              <a:rPr lang="en-US" dirty="0"/>
              <a:t>Based on the query "cats AND dogs", the ranking would be: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1: Highest rank (both terms present).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4: Also matches (both terms present, but might be ranked lower due to fewer occurrences).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2: No match.</a:t>
            </a:r>
          </a:p>
          <a:p>
            <a:pPr>
              <a:buFont typeface="+mj-lt"/>
              <a:buAutoNum type="arabicPeriod"/>
            </a:pPr>
            <a:r>
              <a:rPr lang="en-US" dirty="0"/>
              <a:t>Doc 3: No match.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03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8B8D-BD4F-4C87-9763-480611EA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A445-96A0-5709-FF40-0EF5DE6B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Query Example</a:t>
            </a:r>
          </a:p>
          <a:p>
            <a:r>
              <a:rPr lang="en-US" dirty="0"/>
              <a:t>If the query were "cats OR dogs":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 1: Matches (contains both).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 2: Matches (contains "cats").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 3: Matches (contains "dogs").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 4: Matches (contains both).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85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935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Office Theme</vt:lpstr>
      <vt:lpstr>Applications of NLP</vt:lpstr>
      <vt:lpstr>Information Retrieval</vt:lpstr>
      <vt:lpstr>Key aspects of information retrieval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Answering system</vt:lpstr>
      <vt:lpstr>PowerPoint Presentation</vt:lpstr>
      <vt:lpstr>PowerPoint Presentation</vt:lpstr>
      <vt:lpstr>PowerPoint Presentation</vt:lpstr>
      <vt:lpstr>PowerPoint Presentation</vt:lpstr>
      <vt:lpstr>Key Technologies in QA Systems</vt:lpstr>
      <vt:lpstr> Applications of QA Systems 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Sukhada Aloni</dc:creator>
  <cp:lastModifiedBy>Sukhada Aloni</cp:lastModifiedBy>
  <cp:revision>5</cp:revision>
  <dcterms:created xsi:type="dcterms:W3CDTF">2024-09-20T06:17:42Z</dcterms:created>
  <dcterms:modified xsi:type="dcterms:W3CDTF">2024-09-20T07:06:14Z</dcterms:modified>
</cp:coreProperties>
</file>