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E08B-4343-3257-7CB3-94A16F014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6C073-C7FF-3FA9-9D75-E286871D4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BAAD9-CEAC-848D-A6E4-B99DECF7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3A47-5B2A-40A8-9BE9-8E5C3C9BD1CA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FF3D3-2FAA-DB26-3DAC-CC7C0D5F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319B7-A1FE-8519-AFDD-A87F6973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4BE7-04B9-4DFD-AC89-6155BB12A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70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2D56-44B9-9E70-5686-C8F094CA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1A177-08F0-2843-00CF-6FBD3FE15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636D-4CCE-CF98-4B9B-5E56BC50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3A47-5B2A-40A8-9BE9-8E5C3C9BD1CA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BD4D9-AADF-0F35-8AF7-C49295BD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2990A-C242-6369-9B87-7B14D801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4BE7-04B9-4DFD-AC89-6155BB12A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40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AD129-4908-D644-4D34-121EAF139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40AAF-68D4-E9AD-CF7D-EA0EDB9D8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36E86-8287-CCE5-0D36-1487E87F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3A47-5B2A-40A8-9BE9-8E5C3C9BD1CA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A3CAD-2933-9FEC-6A11-DB38F0C6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FFEEE-C035-A4C7-1AEF-B0F5FE04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4BE7-04B9-4DFD-AC89-6155BB12A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71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C278-DD8E-3CC1-D973-D7AA5224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3AE8-4137-79C1-B8A1-007F2C861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5DBAB-CDFA-68F3-6A76-FAD3E125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3A47-5B2A-40A8-9BE9-8E5C3C9BD1CA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2C7AD-7B1C-5080-D235-CD2AD61F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71F61-05C5-FFB5-6B1B-CFADDBD0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4BE7-04B9-4DFD-AC89-6155BB12A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49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B29E-B3CC-8936-AEDB-DC5D1F11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2F247-332B-CC02-7AEE-E7BE32F0C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D9F5A-4A93-A3C8-96BE-D78684CE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3A47-5B2A-40A8-9BE9-8E5C3C9BD1CA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6B46-2A5A-D0A1-51DE-80C8B462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B64FD-36C7-6344-4419-65191B5D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4BE7-04B9-4DFD-AC89-6155BB12A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9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12881-C252-87CA-FC53-AC0F748A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691CD-CFA1-5904-D1C3-1BA17968E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8A404-CE70-6583-08BF-3BDF64EEE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F5274-4293-D30F-F4EE-BD4290E56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3A47-5B2A-40A8-9BE9-8E5C3C9BD1CA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1DBB9-FB08-43AB-8848-32EAC6AA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E29C0-FFA7-96FA-9226-C963D090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4BE7-04B9-4DFD-AC89-6155BB12A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535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4C7D-1708-146D-1B33-25E9B13A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9F93E-97D8-BFA9-0CB8-70C281499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BABBB-542E-3F4C-F843-582A8BBEE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08555-B27B-B804-42D5-346FA2E1A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F33F6-4DB1-7BA4-481D-CE8AFE8BE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19C20-9F3A-46EC-91AD-02CA4862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3A47-5B2A-40A8-9BE9-8E5C3C9BD1CA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044EA-A9D6-E987-2C76-1335B2FF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0A010-36D9-43BD-6720-5A63C536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4BE7-04B9-4DFD-AC89-6155BB12A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33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E6ED-B7CA-0D4F-91EA-EEF2679C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8EE73-2514-9B64-A52E-97D99826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3A47-5B2A-40A8-9BE9-8E5C3C9BD1CA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AB85A1-3FB3-21EC-DD3B-994472DC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6902F-71DF-2F17-044E-712EEFCE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4BE7-04B9-4DFD-AC89-6155BB12A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19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081E2-AFD0-EF3B-4B27-81570CC1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3A47-5B2A-40A8-9BE9-8E5C3C9BD1CA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B7A25-89F1-1F44-ABB9-9BFD1653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B44C2-4EF1-15B1-446C-D907B8B3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4BE7-04B9-4DFD-AC89-6155BB12A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C5E5-CEE1-33E3-D8F6-452A9A6D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1FFBB-5D79-6262-9464-E6F3DE3F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D5CE6-8AD2-AC23-3C40-C63F4CB91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51FC8-D542-D6C7-E08F-781400AA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3A47-5B2A-40A8-9BE9-8E5C3C9BD1CA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4917A-9D62-4FD0-CE4A-54E71CF8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3B3C6-C0E7-A95D-B373-18723A73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4BE7-04B9-4DFD-AC89-6155BB12A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95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DC80-F9A9-6FFA-41BE-CB48B575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F05EB-5429-28C5-48ED-B1404A313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94A63-E18A-6CDF-23EF-A2386320C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F4413-CAE3-A6A2-E7E3-D4903C28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3A47-5B2A-40A8-9BE9-8E5C3C9BD1CA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F1147-398E-360D-335E-1F0CE61D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48D90-1A2C-CB83-A6D6-C0204872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84BE7-04B9-4DFD-AC89-6155BB12A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4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9CC80-45AB-19A9-2EF1-96936851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6CFC9-FB52-F82E-A415-ADDAFDB63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DE3C1-8A96-7EF7-864D-A0003DCCB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13A47-5B2A-40A8-9BE9-8E5C3C9BD1CA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59EF9-7C87-0076-49FD-09475C9E2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BBF40-160A-F3BA-DDB5-78FEF1905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84BE7-04B9-4DFD-AC89-6155BB12A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072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8C5B-787D-0D4B-B8AA-446C87339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Categorization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234ED-0AEE-DEA0-8C0F-496A6B2CD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 Aishwarya </a:t>
            </a:r>
            <a:r>
              <a:rPr lang="en-US" dirty="0" err="1"/>
              <a:t>Londhe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951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7B57-7E9E-46A1-F57C-C6E79C819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CB2C-A095-2CF7-AB8C-54C704620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News </a:t>
            </a:r>
            <a:r>
              <a:rPr lang="en-US" dirty="0" err="1"/>
              <a:t>Categorization:Automatically</a:t>
            </a:r>
            <a:r>
              <a:rPr lang="en-US" dirty="0"/>
              <a:t> categorizes news articles into predefined categories like "Politics," "Business," "Sports," or "Entertainment.“</a:t>
            </a:r>
          </a:p>
          <a:p>
            <a:pPr marL="0" indent="0">
              <a:buNone/>
            </a:pPr>
            <a:r>
              <a:rPr lang="en-US" dirty="0"/>
              <a:t>4. Topic </a:t>
            </a:r>
            <a:r>
              <a:rPr lang="en-US" dirty="0" err="1"/>
              <a:t>Detection:Detects</a:t>
            </a:r>
            <a:r>
              <a:rPr lang="en-US" dirty="0"/>
              <a:t> and categorizes topics in documents, conversations, or forums. </a:t>
            </a:r>
          </a:p>
          <a:p>
            <a:r>
              <a:rPr lang="en-US" dirty="0"/>
              <a:t>This is used in applications like thematic analysis, content recommendation systems, and organizing large corpora of documents.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757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41A7-8B9E-CB2F-9095-73BFB2F8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ECC8-6296-45CE-C0EB-C4342CE0C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 Intent </a:t>
            </a:r>
            <a:r>
              <a:rPr lang="en-US" dirty="0" err="1"/>
              <a:t>Classification:Used</a:t>
            </a:r>
            <a:r>
              <a:rPr lang="en-US" dirty="0"/>
              <a:t> in chatbots and virtual assistants to understand the user’s intent from their message. </a:t>
            </a:r>
          </a:p>
          <a:p>
            <a:r>
              <a:rPr lang="en-US" dirty="0"/>
              <a:t>For example, a user query can be classified into categories like "Make a reservation," "Check the weather," or "Order a product.“</a:t>
            </a:r>
          </a:p>
          <a:p>
            <a:pPr marL="0" indent="0">
              <a:buNone/>
            </a:pPr>
            <a:r>
              <a:rPr lang="en-US" dirty="0"/>
              <a:t>6. Document </a:t>
            </a:r>
            <a:r>
              <a:rPr lang="en-US" dirty="0" err="1"/>
              <a:t>Categorization:In</a:t>
            </a:r>
            <a:r>
              <a:rPr lang="en-US" dirty="0"/>
              <a:t> legal, healthcare, and academic fields, document classification is used to organize large sets of documents, categorize medical records, or classify research papers into scientific fields.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410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9DBA-A5C5-BAD8-566C-767F5CD1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2343C-A34D-0000-A219-3C4120150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7. Product Categorization in </a:t>
            </a:r>
            <a:r>
              <a:rPr lang="en-US" dirty="0" err="1"/>
              <a:t>E-commerce:Automatically</a:t>
            </a:r>
            <a:r>
              <a:rPr lang="en-US" dirty="0"/>
              <a:t> assigns products to appropriate categories based on their descriptions. </a:t>
            </a:r>
          </a:p>
          <a:p>
            <a:r>
              <a:rPr lang="en-US" dirty="0"/>
              <a:t>For instance, in an online store, a description of "wireless headphones" could be classified into categories like "Electronics" or "Audio Equipment.“</a:t>
            </a:r>
          </a:p>
          <a:p>
            <a:pPr marL="0" indent="0">
              <a:buNone/>
            </a:pPr>
            <a:r>
              <a:rPr lang="en-US" dirty="0"/>
              <a:t>8. Language </a:t>
            </a:r>
            <a:r>
              <a:rPr lang="en-US" dirty="0" err="1"/>
              <a:t>Detection:Categorizes</a:t>
            </a:r>
            <a:r>
              <a:rPr lang="en-US" dirty="0"/>
              <a:t> text into different languages. This is useful for multilingual applications and automatic translation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41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15CE-E6B7-8908-79F2-4A5921EE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AAD9F-C57E-21B3-C93F-02DA6A4E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Categorization, also known as text classification, is one of the most common and important applications of Natural Language Processing (NLP). </a:t>
            </a:r>
          </a:p>
          <a:p>
            <a:r>
              <a:rPr lang="en-US" dirty="0"/>
              <a:t>It involves assigning predefined categories or labels to text data based on its content. </a:t>
            </a:r>
          </a:p>
          <a:p>
            <a:r>
              <a:rPr lang="en-US" dirty="0"/>
              <a:t>The goal is to automatically classify pieces of text into one or more categories based on the patterns learned from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29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1242-7620-FBCD-C196-902EEF4D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1435-1B82-870C-F33A-4E35201F9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Concepts in Text Categorization:</a:t>
            </a:r>
          </a:p>
          <a:p>
            <a:pPr>
              <a:buFont typeface="+mj-lt"/>
              <a:buAutoNum type="arabicPeriod"/>
            </a:pPr>
            <a:r>
              <a:rPr lang="en-US" dirty="0"/>
              <a:t>Supervised Learning: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Text categorization is often a supervised learning problem, where the model is trained on a dataset of text documents with corresponding labels. Once trained, the model can classify new, unseen text into predefined categories.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136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7E7E-27B3-3FD7-F273-649B03C6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8AE31-7823-942A-6C4D-0574F3B4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Types of Categorization: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Binary Classification: Categorizes text into two possible classes. For example, determining whether a review is positive or negative (Sentiment Analysis).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Multiclass Classification: Classifies text into one of several possible categories. For example, classifying news articles into categories like "Politics," "Sports," or "Technology."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Multilabel Classification: Allows text to be classified into more than one category. For example, a research paper might be classified as both "Artificial Intelligence" and "Machine Learning."</a:t>
            </a:r>
          </a:p>
        </p:txBody>
      </p:sp>
    </p:spTree>
    <p:extLst>
      <p:ext uri="{BB962C8B-B14F-4D97-AF65-F5344CB8AC3E}">
        <p14:creationId xmlns:p14="http://schemas.microsoft.com/office/powerpoint/2010/main" val="199092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F0BB-B7C3-CE93-852F-B751E8EF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Text Categorization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FB780-DD22-774E-6FED-AC3B4279F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Text Preprocessing: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Tokenization: Splitting text into individual words or tokens.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Stopword</a:t>
            </a:r>
            <a:r>
              <a:rPr lang="en-US" dirty="0"/>
              <a:t> Removal: Removing common words (e.g., "the", "and") that don’t contribute much to the meaning.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Stemming/Lemmatization: Reducing words to their base or root form to normalize text (e.g., "running" to "run").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Vectorization: Converting text into numerical representations. This can be done using traditional methods like TF-IDF (Term Frequency-Inverse Document Frequency) or modern techniques like word embeddings (e.g., Word2Vec, </a:t>
            </a:r>
            <a:r>
              <a:rPr lang="en-US" dirty="0" err="1"/>
              <a:t>GloVe</a:t>
            </a:r>
            <a:r>
              <a:rPr lang="en-US" dirty="0"/>
              <a:t>) or transformer-based embeddings.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451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C9FA-018D-1308-5281-DAA6F1CF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7C615-7D33-C80C-7164-0352B8C45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Model Training: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preprocessing, the text data is fed into a machine learning model. Some popular algorithms used in text categorization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Naive Bayes: A simple probabilistic classifier often used in early text classification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 (SVM): Effective for high-dimensional spaces like text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Regression: Commonly used for binary classification tasks.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Neural Networks: Including models like RNNs, CNNs, or transformer-based architectures like BERT and GPT, which are highly effective for complex text categorization tasks.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94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BF96-0041-4ABD-A72A-6FE37E52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CC24-3030-C651-EF8B-64CB39EA8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Feature Selection: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Identifying the most important features (words or phrases) that contribute to the categorization. Feature selection can improve model performance by reducing noise and focusing on the most relevant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26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3007-D61D-C679-DE1A-EED2008E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6FE13-F2FF-E3D1-61A7-26D631620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Model Evaluation: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Once trained, the model is evaluated using metrics like accuracy, precision, recall, and F1-score to assess how well it categorizes the text. Cross-validation techniques are also used to ensure the model generalizes well to unseen data.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55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3F57-9543-F556-7335-EAAD7CA6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Applications of Categorization in NLP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E8B07-4693-6DE2-AB25-DA434A71F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Sentiment Analysis: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Categorizes text based on sentiment, such as positive, negative, or neutral. This is widely used in customer feedback analysis, social media monitoring, and product reviews.</a:t>
            </a:r>
          </a:p>
          <a:p>
            <a:pPr>
              <a:buFont typeface="+mj-lt"/>
              <a:buAutoNum type="arabicPeriod"/>
            </a:pPr>
            <a:r>
              <a:rPr lang="en-US" dirty="0"/>
              <a:t>Spam Detection: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Classifies emails or messages as spam or not spam. This is a key application in email filtering systems, where messages are automatically categorized to avoid unwanted content.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68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790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Categorization</vt:lpstr>
      <vt:lpstr>PowerPoint Presentation</vt:lpstr>
      <vt:lpstr>PowerPoint Presentation</vt:lpstr>
      <vt:lpstr>PowerPoint Presentation</vt:lpstr>
      <vt:lpstr>Steps in Text Categorization</vt:lpstr>
      <vt:lpstr>PowerPoint Presentation</vt:lpstr>
      <vt:lpstr>PowerPoint Presentation</vt:lpstr>
      <vt:lpstr>PowerPoint Presentation</vt:lpstr>
      <vt:lpstr>Common Applications of Categorization in NLP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Sukhada Aloni</dc:creator>
  <cp:lastModifiedBy>Sukhada Aloni</cp:lastModifiedBy>
  <cp:revision>4</cp:revision>
  <dcterms:created xsi:type="dcterms:W3CDTF">2024-10-03T04:49:20Z</dcterms:created>
  <dcterms:modified xsi:type="dcterms:W3CDTF">2024-10-03T05:19:40Z</dcterms:modified>
</cp:coreProperties>
</file>