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3E9BE-A3E8-6EC5-D9A2-C3CF95D31D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519A11-B604-039D-36BB-479C909729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E2E53-7446-0405-9C61-D15AF9C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EDECB-E299-40AF-9BA2-C7FB64709001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5397C-286F-3B8C-26B8-6C7C2345B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D284C-CA62-268C-D458-889D48AFA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6AAA-4C40-4497-9E79-757392B2EF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815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4DB5E-33CA-96BE-07D3-E1600D6A3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815F09-7221-A6FB-C708-2853F12356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10E14-92B0-5E08-97CB-056DFCDE5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EDECB-E299-40AF-9BA2-C7FB64709001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4A22D-18E1-97A6-6091-8E27632B0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DED4C-6C6A-F008-2ED8-1DCD6ADC1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6AAA-4C40-4497-9E79-757392B2EF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4966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C97583-126A-D785-C4F0-5611737A47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4E1CA7-0EEF-890D-D2C5-D5DDBACBA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04E17-D6AF-D48D-2CA9-C7FD97343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EDECB-E299-40AF-9BA2-C7FB64709001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EC0D9-8E69-C849-9E72-536CBC0DE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B795E-CCE0-DB6A-4A14-0127127D2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6AAA-4C40-4497-9E79-757392B2EF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51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27F36-CD16-D4B2-82D6-20D0F5909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1FC76-277E-4C9A-A5DB-76EE80322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6223B-0CDF-0052-7386-851F3ED06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EDECB-E299-40AF-9BA2-C7FB64709001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565D5-67B6-76C7-158B-24C1963C0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F30FF-FC2D-B568-3269-DF54A1E9D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6AAA-4C40-4497-9E79-757392B2EF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264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97BC3-5FB8-2CB4-2A8E-C5966D0FF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25DF2-467D-85A8-D6B2-CE50E7753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86662-736A-16E1-7CCA-F065A0E42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EDECB-E299-40AF-9BA2-C7FB64709001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28F37-04FA-E009-41EF-13E68797A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14462-9D9C-6A2D-F23A-CCEBAEA20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6AAA-4C40-4497-9E79-757392B2EF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188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6E29F-54D0-9B7C-47FD-865CA26B9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5059D-0993-F877-88D8-54B20268B2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706E3-912A-EF2A-C004-7B85908B7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172469-5730-D012-81F9-7901C5BC7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EDECB-E299-40AF-9BA2-C7FB64709001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0BA1EE-D5B8-91D0-5FB2-DF2B9088F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085C4-0EB6-2423-BB84-798D23075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6AAA-4C40-4497-9E79-757392B2EF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235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568D8-A85C-4E89-D103-61F6C2E1B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8053F-A202-755C-FDCA-0760A55ED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6CE87F-B5DB-8EF4-1B4B-E148DD960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07B640-5259-4DB7-8192-2118BCC5CA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EC2583-D25A-A502-BF83-EAF313F9A9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856A88-F05C-6D72-E7C1-24D7AF987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EDECB-E299-40AF-9BA2-C7FB64709001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4C3C30-3514-E92F-E641-C4C09E078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F4ABC-3D00-B518-5997-AB8EA4611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6AAA-4C40-4497-9E79-757392B2EF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37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75C8B-E713-5BBC-8A2A-CB44C62A9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B86660-ADB1-19CB-644F-76AC2A952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EDECB-E299-40AF-9BA2-C7FB64709001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2D5E0A-713D-56DD-06B8-67E597430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2D791E-D7FE-895B-B4D6-EDF83BCE9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6AAA-4C40-4497-9E79-757392B2EF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506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C5CFD5-C511-2358-A5CC-A0B40EF89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EDECB-E299-40AF-9BA2-C7FB64709001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884D8D-91C4-6994-768C-5EC62ECFF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B20580-25B5-5967-AB56-357F0E405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6AAA-4C40-4497-9E79-757392B2EF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601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D698B-7464-C4FC-8E55-39214D2B1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177E9-1D97-C4C1-697B-9261762EC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9A8553-E525-0ED9-A865-C214CA036C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63EDA9-4116-7DCD-2F15-241342757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EDECB-E299-40AF-9BA2-C7FB64709001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18A922-3628-40BD-7837-87C8E92D5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C780E9-5D98-F58B-C6D9-4FA1DC60A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6AAA-4C40-4497-9E79-757392B2EF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0377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BB55-44AC-A1E6-0F1E-F08B1A4A9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6F4B98-2862-4A0D-1C84-8B6BC6A38A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147C3C-B198-1FD6-5AD2-ED6D3178A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C00D8-DDB5-90D6-ACE0-20405BF1A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EDECB-E299-40AF-9BA2-C7FB64709001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90102-B9A8-B010-E371-E3CFE1AA7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260CF-3068-2709-7669-FD8A889C0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6AAA-4C40-4497-9E79-757392B2EF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640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79E3B5-0291-5A97-0290-0ACC34581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337B8-DE1F-2F21-2F14-99DAA0C61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3975F-02B4-D472-9C95-B402531AC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EDECB-E299-40AF-9BA2-C7FB64709001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A2DDD-97BF-37B2-E009-1B7A7B29F9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E4D68-F8C1-9A6D-3A41-47F447BF72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16AAA-4C40-4497-9E79-757392B2EF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558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78FF6-A01B-DFB1-8C31-67717694FF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Centering algorithm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7E928-F1EE-A521-CCAE-1CF03C8DFC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-Aishwarya </a:t>
            </a:r>
            <a:r>
              <a:rPr lang="en-US" dirty="0" err="1"/>
              <a:t>Londhe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2623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D2FC6-4E18-A68E-FABA-9A82F8493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2C3C9-6772-AA14-8BB6-489D3E558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Centering algorithms are useful in various applications, such as: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Dialogue Systems: To maintain coherence in conversations.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Text Summarization: Focusing on key entities for concise summaries.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Information Extraction: Identifying relationships and references in text.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0629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78854-48C5-4A58-C43E-6A2017E19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33085-2C7C-3822-1D95-58D7F666B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While effective, the centering algorithm has limitations, including:</a:t>
            </a:r>
          </a:p>
          <a:p>
            <a:r>
              <a:rPr lang="en-US" dirty="0"/>
              <a:t>Complexity of Real Discourse: Real conversations can involve multiple threads and non-linear discourse.</a:t>
            </a:r>
          </a:p>
          <a:p>
            <a:r>
              <a:rPr lang="en-US" dirty="0"/>
              <a:t>Context Sensitivity: It may struggle with resolving references in highly ambiguous situations or in texts with complex narratives.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1712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9D4B1-8824-DCC0-F9DF-3CFFFBD53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5ACDF-378B-59F3-4654-987DAEDA1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Incorporating additional contextual and pragmatic information can enhance its performance in practical applications.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3182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71D86-5D8B-CA6F-090B-E7F3F725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B725C-60AD-0585-28B7-FB0E086CB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centering algorithm is a well-known approach in natural language processing, particularly for anaphora resolution. </a:t>
            </a:r>
          </a:p>
          <a:p>
            <a:r>
              <a:rPr lang="en-US" dirty="0"/>
              <a:t>It focuses on maintaining a "center" of attention in discourse to help determine which entities are most relevant at any point in the conversation.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6807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D2FC6-4E18-A68E-FABA-9A82F8493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2C3C9-6772-AA14-8BB6-489D3E558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Centers:Current</a:t>
            </a:r>
            <a:r>
              <a:rPr lang="en-US" dirty="0"/>
              <a:t> Center (C): The most prominent entity currently being discussed.</a:t>
            </a:r>
          </a:p>
          <a:p>
            <a:r>
              <a:rPr lang="en-US" dirty="0"/>
              <a:t>Forward Center (F): The entity that is expected to be the focus in the next discourse segment.</a:t>
            </a:r>
          </a:p>
          <a:p>
            <a:r>
              <a:rPr lang="en-US" dirty="0"/>
              <a:t>Accessible Centers (A): A set of entities that are considered relevant and can be referred to.</a:t>
            </a:r>
          </a:p>
          <a:p>
            <a:r>
              <a:rPr lang="en-US" dirty="0"/>
              <a:t>Context Update:</a:t>
            </a:r>
          </a:p>
          <a:p>
            <a:pPr marL="0" indent="0">
              <a:buNone/>
            </a:pPr>
            <a:r>
              <a:rPr lang="en-US" dirty="0"/>
              <a:t>-As discourse progresses, the centers are updated based on the mentions of entities.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5080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D2FC6-4E18-A68E-FABA-9A82F8493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Steps of the Centering Algorithm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2C3C9-6772-AA14-8BB6-489D3E558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Initialization:</a:t>
            </a:r>
          </a:p>
          <a:p>
            <a:pPr marL="0" indent="0">
              <a:buNone/>
            </a:pPr>
            <a:r>
              <a:rPr lang="en-US" dirty="0"/>
              <a:t>-At the beginning of a discourse, identify all entities introduced and set the current center to one of them (often the first mentioned).</a:t>
            </a:r>
          </a:p>
          <a:p>
            <a:r>
              <a:rPr lang="en-US" dirty="0"/>
              <a:t>Tracking Centers:</a:t>
            </a:r>
          </a:p>
          <a:p>
            <a:pPr marL="0" indent="0">
              <a:buNone/>
            </a:pPr>
            <a:r>
              <a:rPr lang="en-US" dirty="0"/>
              <a:t>-For each new utterance, determine which entities are mentioned and update the current center:</a:t>
            </a:r>
          </a:p>
          <a:p>
            <a:pPr marL="0" indent="0">
              <a:buNone/>
            </a:pPr>
            <a:r>
              <a:rPr lang="en-US" dirty="0"/>
              <a:t>If the current center is mentioned, it may remain the current center.</a:t>
            </a:r>
          </a:p>
          <a:p>
            <a:pPr marL="0" indent="0">
              <a:buNone/>
            </a:pPr>
            <a:r>
              <a:rPr lang="en-US" dirty="0"/>
              <a:t>If another entity is mentioned, that entity might become the new current center based on factors like recency and prominence.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9455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D2FC6-4E18-A68E-FABA-9A82F8493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2C3C9-6772-AA14-8BB6-489D3E558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Updating Accessibility: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Maintain a list of accessible centers. Entities can be added or removed based on mentions: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Mentioning an entity often boosts its accessibility.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Entities that are not mentioned may lose their relevance over time.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0198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D2FC6-4E18-A68E-FABA-9A82F8493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2C3C9-6772-AA14-8BB6-489D3E558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Determining References: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When resolving anaphora (e.g., pronouns), use the updated centers to determine which entity the reference points 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Preferentially resolve to the current center if it is mentioned.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not, check the accessible centers for potential matches.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9012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D2FC6-4E18-A68E-FABA-9A82F8493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2C3C9-6772-AA14-8BB6-489D3E558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 Update: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After processing each utterance, update the current and accessible centers based on the mentions in the latest utterance.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186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D2FC6-4E18-A68E-FABA-9A82F8493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Example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2C3C9-6772-AA14-8BB6-489D3E558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following dialogue: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Speaker 1: "Alice went to the park."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Speaker 2: "She took her dog.“</a:t>
            </a:r>
          </a:p>
          <a:p>
            <a:r>
              <a:rPr lang="en-US" dirty="0"/>
              <a:t>Processing: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After Speaker 1: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Current Center: Alice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Accessible Centers: {Alice}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0610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D2FC6-4E18-A68E-FABA-9A82F8493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2C3C9-6772-AA14-8BB6-489D3E558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Speaker 2: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"She" refers to Alice (current center).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"Her dog" introduces a new entity (the dog).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Update: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Current Center: Alice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Accessible Centers: {Alice, Dog}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3646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514</Words>
  <Application>Microsoft Office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Centering algorithm</vt:lpstr>
      <vt:lpstr>PowerPoint Presentation</vt:lpstr>
      <vt:lpstr>Key Concepts</vt:lpstr>
      <vt:lpstr> Steps of the Centering Algorithm </vt:lpstr>
      <vt:lpstr>PowerPoint Presentation</vt:lpstr>
      <vt:lpstr>PowerPoint Presentation</vt:lpstr>
      <vt:lpstr>PowerPoint Presentation</vt:lpstr>
      <vt:lpstr> Example </vt:lpstr>
      <vt:lpstr>PowerPoint Presentation</vt:lpstr>
      <vt:lpstr>Applications</vt:lpstr>
      <vt:lpstr>Limitations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Sukhada Aloni</dc:creator>
  <cp:lastModifiedBy>Sukhada Aloni</cp:lastModifiedBy>
  <cp:revision>7</cp:revision>
  <dcterms:created xsi:type="dcterms:W3CDTF">2024-09-18T07:56:28Z</dcterms:created>
  <dcterms:modified xsi:type="dcterms:W3CDTF">2024-09-19T09:20:20Z</dcterms:modified>
</cp:coreProperties>
</file>