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1916-31C1-44C8-DEA6-A64769B48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B45CC-3033-3970-5FB1-F0732A718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EC677-B292-8C18-356E-66DE1BDA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1FA1-1F45-1D2F-C793-4677B871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7EB9-095A-AD72-CCC5-FA1B2D2A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83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0C4D-0284-357A-CF2E-7D8083CC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17205-A412-0489-900E-C16FC8FA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93F3-9D94-B04F-A2DE-04FF5CF2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20D42-3DE5-2B62-00DE-711EE054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0FF0-339D-E5CA-EC99-2C8B9789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12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163E54-B36E-C27C-755A-2523EEC3D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48C35-1025-EA2F-6D33-D48558AC4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45CE0-3842-CC74-B399-D1796831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F41D7-3D8A-A6C5-EBDE-B7F68D97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FDEF-1224-AA80-AB0E-EEE91C0A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E994-923D-47FC-0E8A-5DD0C7CD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683E0-46AA-202D-80B8-B356A58A3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78FBB-6F49-0CD1-F491-755DC8F1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6EC9-1962-ADA5-0752-440AD3E6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43CB-2B94-1815-CDBF-B21EAEC3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4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77DA-56FF-9EEF-2F22-E15FE77CE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509C4-2573-E964-FDE0-CFB16BF1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43B35-C114-F46D-C076-87A436A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E186-3ED8-38F0-B5C3-697C2DA0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E3076-1CC5-8B3C-3D6C-EFB953AA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6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9D4F-C23F-690F-9C36-E4E5980AF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AA8FC-1263-2C35-CE35-F8EC9BAA6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0D3DC-C5C8-05CE-C8E7-89DAED732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2A448-8763-9113-A300-90B92DD4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DF804-FA6E-0F79-29E4-6B295C7F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EF7E9-BDBD-664A-44DF-A9C28888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03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2556-B24B-E143-4747-D7EF87F5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C6983-4745-D3B8-9943-6A8958AA2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3E783-EB19-BCE7-31E2-3B224B50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B87F4-1EB4-C1F3-4C60-D4FDC9942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588D2A-8D48-5918-25B4-65FFE5B88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5CC4B-2DE4-DEF4-3FFD-C677F20A8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36040-F5C8-9692-9EA8-4B214CFB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5A16A-6752-9468-A448-7CA5EFCA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4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3AA8-5632-3255-C9A4-126B7EFC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2A306-E109-D95B-1B29-4F6D073A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810A9-2C67-6581-5035-79C52DD0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52ACE-175F-7F5B-95FE-DCF01BB2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1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65286-2300-6C7A-BDA7-29E739FE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6151-57BE-2FA9-9711-813B2E98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413DB-209F-7EE5-2CA3-0BC702D8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35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68BD-7C21-0048-E5AC-7FA5C2B9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978B-4A5C-F6EC-0D9E-4A8AB971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166E2-380F-07B0-4CCA-CD6A1443A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9A739-1F7A-137A-046D-62E9854B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E55C8-A42B-E626-F7BE-DABEB816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16D4-84A6-8B44-4A42-B92C0959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26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6DFB-653A-8684-7405-8DA2232A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19609-30E0-3708-7AB9-B7B5039DF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BAE9C-8F6B-A650-8EDF-FD7CB4E96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61D44-EDD8-9F11-8AAB-2A75C9BA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44D3F-8BFE-3E61-1EE7-5BA6F7DF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E6E6B-0C7B-4300-7F02-94E65D6A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7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0F8FF-CA73-2E0E-C7EF-636C7A13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DF27-9589-A853-3089-8B7A6E75A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31C8-5114-937E-FFB5-ECC099360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24F9-64E7-43DE-AC9B-4E0F81D6ABB6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AF81-0121-EACE-67F6-3578747A0D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7E7D8-5865-4A9E-E67A-642FD347D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D7886-0010-4A21-970F-D1B1D8B9BA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7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9156-4F88-AAF8-1518-573F5F8FC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models of language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DD72C-5EB8-FE2A-E9B2-64348BE50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Aishwarya </a:t>
            </a:r>
            <a:r>
              <a:rPr lang="en-US" dirty="0" err="1"/>
              <a:t>Londhe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288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ED1-A479-838C-A8A2-3EA25A6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97A-B08F-86F5-341F-822EBEA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8. Probabilistic and Bayesian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it does: These models focus on predicting the likelihood of different linguistic phenomena.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can be used for functions like speech recognition or machine translation, where uncertainty in language input/output is modeled probabilistically.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Hidden Markov Models (HMM) and Conditional Random Fields (CRF) predict sequences of words or tags in part-of-speech tagging or named entity recognition tasks.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688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B600-8ADF-0C0D-9938-CBE0CC7F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9818-1396-6FED-02D4-600F12A4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9. Functional Discourse Grammar (FDG)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it does: FDG models language as a means of communication that operates on multiple layers (morphological, syntactic, semantic, and pragmatic).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emphasizes that language is structured to fulfill communicative functions like asserting, querying, or requesting.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Importance: FDG bridges syntax and semantics with pragmatics, offering a model for text generation and understanding in NLP.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817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1705-B1AD-0BF2-483F-7F0CF364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9AAF-91C1-207D-325E-5D600C42D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10. Cognitive Models of Language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it does: These models attempt to simulate how humans process language functionally, often using psychological or neurological insights.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Cognitive models are particularly important in areas like sentiment analysis and emotion recognition, where the goal is to interpret the functional emotional content of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Using computational models to infer user sentiment or intent from text in applications like opinion mining or social media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4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6649-70DB-78CD-D007-6E2EE259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716DC-4229-0534-0DF0-858F7314B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69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D408-3014-5967-39F5-9D52BB4CC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E8C3-8BD5-ABB9-EE78-5BE14221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Natural Language Processing (NLP), </a:t>
            </a:r>
            <a:r>
              <a:rPr lang="en-US" b="1" dirty="0"/>
              <a:t>functional models of language</a:t>
            </a:r>
            <a:r>
              <a:rPr lang="en-US" dirty="0"/>
              <a:t> refer to frameworks or approaches that focus on how language is used in context, rather than solely its structural or formal characteristics. </a:t>
            </a:r>
          </a:p>
          <a:p>
            <a:r>
              <a:rPr lang="en-US" dirty="0"/>
              <a:t>These models often emphasize semantics, pragmatics, and the role of context in meaning.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79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ED1-A479-838C-A8A2-3EA25A6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97A-B08F-86F5-341F-822EBEA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Rule-Based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Grammar-based approaches: These models rely on predefined linguistic rules, such as context-free grammars (CFG), to parse and generate language. They focus on syntactic structures but may extend to semantic roles, especially in cases like dependency parsing.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The use of a CFG to parse sentence structures based on syntactic rules and map those to meanings.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061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ED1-A479-838C-A8A2-3EA25A6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97A-B08F-86F5-341F-822EBEA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 Semantic Role Labeling (SRL)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it does: This model assigns roles to different elements in a sentence based on their semantic relationships. For example, in a sentence like "John gave Mary a book," SRL would identify John as the "giver" (agent), Mary as the "recipient" (goal), and book as the "thing given" (theme).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Importance: SRL captures the "who did what to whom" relationships in sentences, providing a functional understanding of sentence elements.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70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ED1-A479-838C-A8A2-3EA25A6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97A-B08F-86F5-341F-822EBEA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Pragmatics-Driven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Speech act theory: In pragmatics-driven models, language is viewed as a means of performing actions (e.g., asserting, questioning, commanding). These models focus on the intended use of language in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Identifying whether a sentence is a question, a request, or a statement and responding appropriately.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Dialog systems: Modern NLP systems, such as chatbots or virtual assistants, leverage pragmatics by identifying user intents (e.g., asking for information or requesting an action).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12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ED1-A479-838C-A8A2-3EA25A6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97A-B08F-86F5-341F-822EBEA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Distributional Semantics (Word Embeddings)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it does: These models represent words as vectors in a high-dimensional space where the proximity between vectors reflects semantic similarity.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approach focuses on how words are used together in large corpora.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Word2Vec or </a:t>
            </a:r>
            <a:r>
              <a:rPr lang="en-US" dirty="0" err="1"/>
              <a:t>GloVe</a:t>
            </a:r>
            <a:r>
              <a:rPr lang="en-US" dirty="0"/>
              <a:t> models map similar words (like "king" and "queen") to nearby vectors, capturing functional relationships through co-occurrence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266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ED1-A479-838C-A8A2-3EA25A6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97A-B08F-86F5-341F-822EBEA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5. Transformers (Contextualized Models)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it does: Transformers, such as BERT (Bidirectional Encoder Representations from Transformers) and GPT (Generative Pretrained Transformer), are models that process language by considering both local and global context.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BERT captures word meaning based on surrounding words (contextual embeddings), making it more functionally accurate in understanding polysemy and sentence-level meaning.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Importance: These models leverage large-scale corpora to understand how words function in varied contexts, improving tasks like question answering, text classification, and summarization.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92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ED1-A479-838C-A8A2-3EA25A6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97A-B08F-86F5-341F-822EBEA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6. Discourse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it does: These models focus on capturing the functional relationships between sentences and paragraphs in a larger text.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goal is to model how topics develop, how references are resolved (coreference resolution), and how coherence is maintained in a conversation or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Rhetorical Structure Theory (RST) models how different parts of a text relate to each other functionally (e.g., cause-effect, elaboration, contrast).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87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3ED1-A479-838C-A8A2-3EA25A6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497A-B08F-86F5-341F-822EBEA49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Frame Semantics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it does: Frame semantics models are based on structured "frames" of knowledge.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frame is a conceptual structure that describes a type of event, relationship, or object and the roles participants play in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In the sentence "She booked a flight," the "booking" frame is invoked, involving roles like the "agent" (she), the "good" (flight), and the "action" (booking).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96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892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Functional models of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Sukhada Aloni</dc:creator>
  <cp:lastModifiedBy>Sukhada Aloni</cp:lastModifiedBy>
  <cp:revision>9</cp:revision>
  <dcterms:created xsi:type="dcterms:W3CDTF">2024-09-25T04:03:59Z</dcterms:created>
  <dcterms:modified xsi:type="dcterms:W3CDTF">2024-09-26T07:50:00Z</dcterms:modified>
</cp:coreProperties>
</file>