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FA99-EB1C-B835-7590-B6A35D5C5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DCE8B-A3B4-025D-09D3-1D22B2D37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35C5-F6F5-DBB0-E7FB-D2F19499E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BAE4-28F6-BE88-8B9B-6CC32060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A4B6D-FE28-C019-F229-D3246E1A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4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B501-3794-83EF-B43F-698D04B9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A6F8E-4FCF-8299-B611-3D61893A0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3556-6A2E-CADA-59D2-6E8B4143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27791-2490-F618-5539-E4B8C49C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DAF15-E2D6-5B81-4583-19F105F3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80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D437E-DF92-101B-AF48-BB7732FEF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65EDFA-8300-A71B-60C1-13854BFDD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60E9C-5545-33CA-0FDA-64CDF089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F19E9-5624-E244-23A9-231BD434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9125-B4DA-95BD-924B-0DAB8522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1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1A8E-3C2E-5EC6-45BD-FA1098D6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9E322-CBCF-C757-6EB5-1FB080E74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43FFF-B791-2DAD-DE76-B37F24BF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53ADC-D2FE-B6FF-7608-80227539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8081-AEA8-9A60-09AC-B8D0B018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29E3-C711-83EB-57CE-203FB38F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17CAE-EA9D-829B-709D-83D78EDA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08945-DB28-D82B-BC96-A0AA98E8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BD5C8-E4EC-4316-C547-279993CE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BED4A-2CAC-BECA-BD20-0FB1750C2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86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F92B-590F-2141-18D1-7525221E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E65B-1206-AD61-D655-7E4C8176E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28D0-CE5A-91CA-E422-0885702DE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35CBA-51FF-8D9C-221F-E99FD19A2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D8B53-A805-C348-AB98-7B6BB17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CD118-D14F-D4CD-6845-1F615D29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4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770E-C579-CBD7-A351-C3EDDEFC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C20F-1F55-CE03-8D9A-3B21CCFB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F3F99-9EC3-59E6-F707-95E29CC2E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EC2EC-D097-31F7-C203-30FFD15A2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D06F2-C720-7264-2099-4F3D1CC4B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23A40-A13B-2F9F-25C1-956DADDD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DBB8B-2BEF-5B09-60C5-164BC38E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6A1BA-49A6-A92A-C4BB-43AD0B40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15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03FE4-FF89-D108-48B9-9BD46B8B8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52B13-62CF-126C-5FF3-A9D8ECA7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B7A98-0BBA-3904-F0B1-DB79863C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BBE12-923D-B8B6-4D0E-74A4C32A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03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24BFA8-0648-E16A-E59C-17BD1DD90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AA1301-A22F-6C0E-FCAB-5B48F6A8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0C9E1-DE49-1CAD-8B61-44F12B8A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1151-AE8E-FFA2-63B2-304CA8AA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251E0-FFC3-78D2-F9D4-8725F9CF1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1C0B3-3AF4-77D9-3753-44087E59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A5A9C-FFBD-55ED-6EC1-572EEFAC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86D2D-B1EF-D792-160C-5349A7F7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38997-B4F9-6231-7C04-042CCF3E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48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5CC3B-A8EE-24BF-EC82-4BF4EA085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29D43-DB8F-2F19-16AA-9277C34C23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EED1B-A7EF-197F-A91F-5F8619806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5897-2EB6-8DDD-AB43-E562F21F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E416F-BA92-8BF4-338F-A859F23E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87B2C-AB01-1726-4262-79407BCB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197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1458A-3106-69F7-455B-C3568E38C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1924F-5B6E-AA62-D82D-F6B79B22D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30F41-D1AD-F926-0560-8EC9D984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4F143-5447-4BAC-8DBB-0B713514A66B}" type="datetimeFigureOut">
              <a:rPr lang="en-IN" smtClean="0"/>
              <a:t>09-10-2024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5F6E7-F58C-F0EC-E006-2E9A37DC4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0CC7B-0A56-A4D2-11E2-5B10DE8B2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F600B-DBF0-4800-B621-EEED7DBEC2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99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27447-EEFD-B2CB-BB8B-CCAC469AE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53E1D-CF0E-E24E-26BC-74638699B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- Aishwarya </a:t>
            </a:r>
            <a:r>
              <a:rPr lang="en-US" dirty="0" err="1"/>
              <a:t>Londhe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098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02B20-2DCA-C912-91F7-6D8A629BD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7FB7-9B96-0BD7-2341-444B8030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AA05-FB06-C92A-D983-2A48994D7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42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2846-500A-E299-4C6C-5DE26C929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8CADD-6B87-37AA-7892-A917EDCA6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Named Entity Recognition (NER) is a subtask of information extraction that aims to identify and classify named entities in text into predefined categories such as persons, organizations, locations, dates, and more.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480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0CAC-076F-E9D2-5BDE-C0548790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F513-30C1-482E-919B-980BB8850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“Barack Obama was born in Hawaii and served as the President of the United States.”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"Barack Obama" is a PERSON.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"Hawaii" is a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"President" is a TITLE.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"United States" is a LOCATION.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594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C7079-0B97-295C-8C13-C70852526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6A022-110C-8992-A732-7A4DA1BA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Entity Types:</a:t>
            </a:r>
          </a:p>
          <a:p>
            <a:pPr>
              <a:buFont typeface="+mj-lt"/>
              <a:buAutoNum type="arabicPeriod"/>
            </a:pPr>
            <a:r>
              <a:rPr lang="en-US" dirty="0"/>
              <a:t>Person (PER): Names of people (e.g., "Barack Obama").</a:t>
            </a:r>
          </a:p>
          <a:p>
            <a:pPr>
              <a:buFont typeface="+mj-lt"/>
              <a:buAutoNum type="arabicPeriod"/>
            </a:pPr>
            <a:r>
              <a:rPr lang="en-US" dirty="0"/>
              <a:t>Organization (ORG): Names of companies, institutions, or government bodies (e.g., "Google," "United Nations").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Location (LOC): Physical locations such as countries, cities, or landmarks (e.g., "New York," "Eiffel Tower").</a:t>
            </a:r>
          </a:p>
          <a:p>
            <a:pPr>
              <a:buFont typeface="+mj-lt"/>
              <a:buAutoNum type="arabicPeriod"/>
            </a:pPr>
            <a:r>
              <a:rPr lang="en-US" dirty="0"/>
              <a:t>Date/Time (DATE, TIME): Dates and times (e.g., "October 9, 2024," "5 PM").</a:t>
            </a:r>
          </a:p>
          <a:p>
            <a:pPr>
              <a:buFont typeface="+mj-lt"/>
              <a:buAutoNum type="arabicPeriod"/>
            </a:pPr>
            <a:r>
              <a:rPr lang="en-US" dirty="0"/>
              <a:t>Monetary Values (MONEY): Financial amounts (e.g., "$1000").</a:t>
            </a:r>
          </a:p>
          <a:p>
            <a:pPr>
              <a:buFont typeface="+mj-lt"/>
              <a:buAutoNum type="arabicPeriod"/>
            </a:pPr>
            <a:r>
              <a:rPr lang="en-US" dirty="0"/>
              <a:t>Percentages (PERCENT): Percent values (e.g., "50%").</a:t>
            </a:r>
          </a:p>
          <a:p>
            <a:pPr>
              <a:buFont typeface="+mj-lt"/>
              <a:buAutoNum type="arabicPeriod"/>
            </a:pPr>
            <a:r>
              <a:rPr lang="en-US" dirty="0"/>
              <a:t>Miscellaneous: Other categories like titles, events, or products depending on the NER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66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274C1-5C05-46F3-9EE0-EDA8A4AE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3435E-E256-622C-D65D-DAB92FFA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9DEA8-F674-DA8D-5EE5-3AC22EF2C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Information Retrieval: Extracting key entities from news articles, blogs, or research papers.</a:t>
            </a:r>
          </a:p>
          <a:p>
            <a:r>
              <a:rPr lang="en-US" dirty="0"/>
              <a:t>Customer Support: Identifying relevant entities (e.g., product names or dates) in customer queries.</a:t>
            </a:r>
          </a:p>
          <a:p>
            <a:r>
              <a:rPr lang="en-US" dirty="0"/>
              <a:t>Healthcare: Extracting medical terms like diseases, drug names, or treatments from clinical texts.</a:t>
            </a:r>
          </a:p>
          <a:p>
            <a:r>
              <a:rPr lang="en-US" dirty="0"/>
              <a:t>Business Intelligence: Extracting names of competitors, market trends, or events from reports and news sources.</a:t>
            </a:r>
          </a:p>
          <a:p>
            <a:r>
              <a:rPr lang="en-US" dirty="0"/>
              <a:t>Social Media Monitoring: Tracking mentions of brands, products, or places in social media posts.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69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BBBF4-BE74-56B5-E98E-5B6F059AF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B7FD1-7A16-7F25-DB00-BEEC644D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5985-1987-AEE8-5AD3-BE8119C4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Ambiguity: Some words can be ambiguous (e.g., "Apple" can be a fruit or a company).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Context Dependency: Proper identification often depends on the surrounding 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Out-of-vocabulary Entities: New names, organizations, or places may not be in the training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748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4814D-2F0F-C8D0-84DF-4372D44FE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9897-6E6F-F03F-47F1-F9853952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C3FFF-503C-A7A5-800D-EF9209D8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031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F9C82-1E6F-D16A-D7A1-68F6397BC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FD511-1D2D-F608-A5E4-A630252AF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6F80-1000-0BCE-0F2B-1EAF6EF9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81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1E2F4-A65F-6A35-2AA0-89288C277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518A-8953-1BEF-8EFC-88797E3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ACD61-0040-9C2A-73FC-19C50CE67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73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Named Entity Recognition</vt:lpstr>
      <vt:lpstr>PowerPoint Presentation</vt:lpstr>
      <vt:lpstr>PowerPoint Presentation</vt:lpstr>
      <vt:lpstr>PowerPoint Presentation</vt:lpstr>
      <vt:lpstr>Applications</vt:lpstr>
      <vt:lpstr>Challenges in NER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Sukhada Aloni</dc:creator>
  <cp:lastModifiedBy>Sukhada Aloni</cp:lastModifiedBy>
  <cp:revision>1</cp:revision>
  <dcterms:created xsi:type="dcterms:W3CDTF">2024-10-09T04:06:35Z</dcterms:created>
  <dcterms:modified xsi:type="dcterms:W3CDTF">2024-10-09T04:06:54Z</dcterms:modified>
</cp:coreProperties>
</file>