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F1CF-4A30-F319-7745-2CEA1B7EE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EE186-9AA0-6ADF-0CEB-CD38680C1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FCD4-D8D2-E76F-D2A3-985488A7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04FD-48E4-4DE7-80FB-81491E3DB1F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FD5B-C000-087F-74DE-FFAE9EF2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9A88-86FC-2B28-FE70-3299F848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199-D103-4175-89E9-67ED0CE9B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88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ECBB-B555-AAD0-83E3-27B2F612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67B7B-77C6-14F7-7139-A4CB4442D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BCCA8-D7A9-A556-DD28-130D3514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04FD-48E4-4DE7-80FB-81491E3DB1F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601D9-3F28-DF3B-439C-687EBFCC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DE709-4688-E83B-6768-1E8E16A9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199-D103-4175-89E9-67ED0CE9B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3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A71F7-6E4E-5F34-18D8-0F8FCC0FE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0E8C3-8C3F-A099-6A98-88EB7B894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4CAA-FEA9-038F-99AC-774BD833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04FD-48E4-4DE7-80FB-81491E3DB1F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FE121-B69A-3E2F-D193-8B803436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F47E-81EF-0981-C084-934DAB27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199-D103-4175-89E9-67ED0CE9B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0C07-D2BF-F910-A083-7AEF7EE3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7748-54DA-4286-AE8C-41A3CC57D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9A637-93AE-ECF6-494C-87ED0022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04FD-48E4-4DE7-80FB-81491E3DB1F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4577-1951-5A9C-C32F-88C7AD2D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782D-BC22-0D2A-6F46-36E79B38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199-D103-4175-89E9-67ED0CE9B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96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7D31-3F94-E1B0-D091-F21611CC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FB20B-F32B-07D7-61E2-82F710381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A44B-C6FB-B83A-D238-C14BA3D5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04FD-48E4-4DE7-80FB-81491E3DB1F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9484-4BFC-BA9A-E2E6-6AC3D5EC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CAD5-CD72-2C24-7ADB-A4A8A7E4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199-D103-4175-89E9-67ED0CE9B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48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9904-030F-9081-EA3D-A57CEA09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0D73E-2788-8DDB-9B42-A2A961F0B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D0497-BEA1-1CA3-B43C-0DF83DA86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7BBB1-6D3F-BB09-DEEE-FA86F94D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04FD-48E4-4DE7-80FB-81491E3DB1F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CFF43-0664-C4CD-F92E-7BBE6B9B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8B7F4-452E-D3B7-8CE8-4E6403CB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199-D103-4175-89E9-67ED0CE9B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8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8DCE-2AFF-34BB-31EA-63DE112A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0706-15DF-5AD0-0418-678A43FCB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9026F-0373-AAB6-3A7C-E1EC41451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E8CE9-7292-A58C-2713-12107A712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708CF-0E04-D4BE-7B76-131525AB2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DFD80-7CE4-C1EC-E612-18DDB4F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04FD-48E4-4DE7-80FB-81491E3DB1F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F01D8-211A-1EAE-248D-AE787756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DFD3E-5AE4-64BD-ADB0-6F673B69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199-D103-4175-89E9-67ED0CE9B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6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A0F8-5402-7D72-FF66-5CA4E3F9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B1F46-A8ED-085D-8E0E-B829B815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04FD-48E4-4DE7-80FB-81491E3DB1F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3B5D0-EE8A-42FF-E6E8-E05817E7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B7D09-EA88-9267-FCE7-5008A948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199-D103-4175-89E9-67ED0CE9B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3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DCE6D-9FCF-8A08-32FF-D1B8A0AC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04FD-48E4-4DE7-80FB-81491E3DB1F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B3062-B703-A195-B47D-5482D4D8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37198-0F22-72EF-FDF2-C0398F04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199-D103-4175-89E9-67ED0CE9B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9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390B-275C-C3BE-8199-370B356B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E10F-DC8C-6DB3-6758-3E073C2E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FE6DB-3012-F293-DF6C-4D4BF8D25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D8EB-EC40-B3B5-9817-E354009D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04FD-48E4-4DE7-80FB-81491E3DB1F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5281-8306-C3EC-94B1-B87C354B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89AB0-4315-42E8-81D3-827DB527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199-D103-4175-89E9-67ED0CE9B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55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8B43-9C7F-89ED-7693-2C5260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E7D22-1C1F-25ED-D2A4-BFB8B7D8B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FF385-3187-4634-3F9B-2FBB5D88A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7C0FF-E8B1-7896-4D5F-73233DF7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04FD-48E4-4DE7-80FB-81491E3DB1F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D492-05B7-9D56-F8AF-7F05D1E1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4ECD-4D19-87C8-49A6-D296818B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199-D103-4175-89E9-67ED0CE9B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3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EE7FD-EC47-0E93-70A6-AFDA6D98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7F0C2-2E4A-DFD5-9B7F-25AB5173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3AC9-AE61-DF42-AA4F-37AB8AE54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D04FD-48E4-4DE7-80FB-81491E3DB1F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F8D5-FD0D-BFDE-073E-2BE994F33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CF22A-AD64-390A-C245-81442625C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E199-D103-4175-89E9-67ED0CE9B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3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1E43-1065-D80F-8BA8-8A47FC0B4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Semi-supervised and Unsupervised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201B2-354E-AEF4-5330-DDA0F9211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-Aishwarya </a:t>
            </a:r>
            <a:r>
              <a:rPr lang="en-US" dirty="0" err="1"/>
              <a:t>Londhe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11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D4B8-C5E3-3EA5-82AA-3B90ECF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D9D1-3600-4023-8BC0-D76720AB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3. Graded Entailment: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Hyperlex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goes beyond simple synonym identification.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It explores the strength of semantic relationships between words within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clusters,assigning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"graded entailment" scores.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This allows for nuanced understanding of how concepts are related.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86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D4B8-C5E3-3EA5-82AA-3B90ECF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Strengths: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D9D1-3600-4023-8BC0-D76720AB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alibri-Bold_e_17"/>
              </a:rPr>
              <a:t>Unsupervised: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No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need for expensive labeled data or hand-crafted knowledge bases.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alibri-Bold_e_17"/>
              </a:rPr>
              <a:t>Scalability: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Works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well with large text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corpora,effectively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leveraging unlabeled data.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alibri-Bold_e_17"/>
              </a:rPr>
              <a:t>Interpretability: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Clusters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and hierarchies provide easy-to-understand representations of word meanings.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Novel Word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-Bold_e_17"/>
              </a:rPr>
              <a:t>Discovery: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Can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identify new synonyms and relationships between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words,expanding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our understanding of vocabulary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3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D4B8-C5E3-3EA5-82AA-3B90ECF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D9D1-3600-4023-8BC0-D76720AB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Data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-Bold_e_17"/>
              </a:rPr>
              <a:t>dependence: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Relies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heavily on the quality and representativeness of the text corpus used.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Ambiguity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-Bold_e_17"/>
              </a:rPr>
              <a:t>issues: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Can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struggle with highly ambiguous words and words with multiple domains of meaning.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Accuracy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-Bold_e_17"/>
              </a:rPr>
              <a:t>challenges: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May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not achieve the same level of accuracy as supervised approaches with enough labeled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30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D4B8-C5E3-3EA5-82AA-3B90ECF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D9D1-3600-4023-8BC0-D76720AB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ymbolMT_s_1"/>
              </a:rPr>
              <a:t>•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Word Sense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-Bold_e_17"/>
              </a:rPr>
              <a:t>Disambiguation: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Helps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determine the intended meaning of a word in context.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ymbolMT_s_1"/>
              </a:rPr>
              <a:t>•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Information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-Bold_e_17"/>
              </a:rPr>
              <a:t>Retrieval: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Improves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search results by understanding the semantic relationships between words.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ymbolMT_s_1"/>
              </a:rPr>
              <a:t>•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Ontology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-Bold_e_17"/>
              </a:rPr>
              <a:t>Learning: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Can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be used to automatically build conceptual structures for specific domains.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ymbolMT_s_1"/>
              </a:rPr>
              <a:t>•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Machine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-Bold_e_17"/>
              </a:rPr>
              <a:t>Translation: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Helps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improve translation accuracy by identifying semantic equivalents in different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01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D4B8-C5E3-3EA5-82AA-3B90ECF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D9D1-3600-4023-8BC0-D76720AB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13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C6EC-C38A-06EC-B90E-434E2FC6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-Bold_e_14"/>
              </a:rPr>
              <a:t>Semi-supervised method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-Bold_e_14"/>
              </a:rPr>
              <a:t>Yarowsky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-Bold_e_14"/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4848-CC36-9E71-EC0B-851F7BE1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Yarowsky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Algorithm is a semi-supervised learning method commonly used in Natural Language Processing (NLP) for word sense disambiguation.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The primary idea behind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Yarowsky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Algorithm is to leverage a small amount of labeled data and a larger amount of unlabeled data to improve the accuracy of word sense disambiguation.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24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5941-9C27-7FE9-8D89-6E775898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-Bold_e_14"/>
              </a:rPr>
              <a:t>Concept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D06E-54EA-B284-5686-18775402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Aims to disambiguate word senses (like "bank" referring to financial institution or riverbank) 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abootstrappingapproach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. </a:t>
            </a:r>
            <a:endParaRPr lang="en-US" dirty="0">
              <a:solidFill>
                <a:srgbClr val="000000"/>
              </a:solidFill>
              <a:latin typeface="CourierNewPSMT_27_13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Starts with a small seed set of labeled examples for each sense of the ambiguous word. </a:t>
            </a:r>
            <a:endParaRPr lang="en-US" dirty="0">
              <a:solidFill>
                <a:srgbClr val="000000"/>
              </a:solidFill>
              <a:latin typeface="CourierNewPSMT_27_13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Analyzes context cues surrounding the word and assigns the most likely sense based on these cues. </a:t>
            </a:r>
            <a:endParaRPr lang="en-US" dirty="0">
              <a:solidFill>
                <a:srgbClr val="000000"/>
              </a:solidFill>
              <a:latin typeface="CourierNewPSMT_27_13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Re-iterates this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process,using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the predictions on unlabeled data to further refine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10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D4B8-C5E3-3EA5-82AA-3B90ECF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-Bold_e_14"/>
              </a:rPr>
              <a:t>Strengths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D9D1-3600-4023-8BC0-D76720AB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Efficiently utilizes unlabeled data to expand labeled data resources.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Works well with limited labeled data, especially for tasks like word sense disambiguation. </a:t>
            </a:r>
            <a:endParaRPr lang="en-US" dirty="0">
              <a:solidFill>
                <a:srgbClr val="000000"/>
              </a:solidFill>
              <a:latin typeface="CourierNewPSMT_27_13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Relatively simple and easy to implement, making it an accessible technique.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01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D4B8-C5E3-3EA5-82AA-3B90ECF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Weaknesses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D9D1-3600-4023-8BC0-D76720AB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Relies heavily on the quality and representativeness of the seed set.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Can be susceptible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errors,especially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in early iterations and with noisy data. </a:t>
            </a:r>
            <a:endParaRPr lang="en-US" dirty="0">
              <a:solidFill>
                <a:srgbClr val="000000"/>
              </a:solidFill>
              <a:latin typeface="CourierNewPSMT_27_13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Might struggle with highly ambiguous words or limited context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48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D4B8-C5E3-3EA5-82AA-3B90ECF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D9D1-3600-4023-8BC0-D76720AB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Word sense disambiguation. </a:t>
            </a:r>
            <a:endParaRPr lang="en-US" dirty="0">
              <a:solidFill>
                <a:srgbClr val="000000"/>
              </a:solidFill>
              <a:latin typeface="CourierNewPSMT_27_13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Named entity recognition. </a:t>
            </a:r>
            <a:endParaRPr lang="en-US" dirty="0">
              <a:solidFill>
                <a:srgbClr val="000000"/>
              </a:solidFill>
              <a:latin typeface="CourierNewPSMT_27_13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Machine translation. </a:t>
            </a:r>
            <a:endParaRPr lang="en-US" dirty="0">
              <a:solidFill>
                <a:srgbClr val="000000"/>
              </a:solidFill>
              <a:latin typeface="CourierNewPSMT_27_13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Sentiment analysis. </a:t>
            </a:r>
            <a:endParaRPr lang="en-US" dirty="0">
              <a:solidFill>
                <a:srgbClr val="000000"/>
              </a:solidFill>
              <a:latin typeface="CourierNewPSMT_27_13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Text summarization.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13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D4B8-C5E3-3EA5-82AA-3B90ECF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-Bold_e_17"/>
              </a:rPr>
              <a:t>Unsupervised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alibri-Bold_e_17"/>
              </a:rPr>
              <a:t>Hyperlex</a:t>
            </a:r>
            <a:r>
              <a:rPr lang="en-IN" b="0" i="0" dirty="0">
                <a:solidFill>
                  <a:srgbClr val="000000"/>
                </a:solidFill>
                <a:effectLst/>
                <a:latin typeface="Calibri-Bold_e_17"/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D9D1-3600-4023-8BC0-D76720AB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Hyperlex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takes on the challenging task of word sense acquisition without relying on any pre-existing knowledge base or labeled data.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It aims to discover and group synonyms, essentially forming its own mini-dictionaries for various words based on their co-occurrence patterns in large text corpora.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40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D4B8-C5E3-3EA5-82AA-3B90ECF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D9D1-3600-4023-8BC0-D76720AB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1.</a:t>
            </a:r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Word Clustering: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Hyperlex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first identifies semantically related words (synonyms) that frequently appear together within the text.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It uses statistical measures like mutual information and co-occurrence counts to determine these clusters.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8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D4B8-C5E3-3EA5-82AA-3B90ECFB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D9D1-3600-4023-8BC0-D76720AB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-Bold_e_17"/>
              </a:rPr>
              <a:t>2. Lexical Hierarchy Formation: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Clusters are then organized into hierarchical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structures,capturing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 different shades of meaning for the target word.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_n_16"/>
              </a:rPr>
              <a:t>instance,"star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_n_16"/>
              </a:rPr>
              <a:t>" might have separate clusters for "celestial object" and "celebrity.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59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582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Calibri_n_16</vt:lpstr>
      <vt:lpstr>Calibri-Bold_e_14</vt:lpstr>
      <vt:lpstr>Calibri-Bold_e_17</vt:lpstr>
      <vt:lpstr>CourierNewPSMT_27_13</vt:lpstr>
      <vt:lpstr>SymbolMT_s_1</vt:lpstr>
      <vt:lpstr>Office Theme</vt:lpstr>
      <vt:lpstr>Semi-supervised and Unsupervised learning</vt:lpstr>
      <vt:lpstr>Semi-supervised method (Yarowsky)</vt:lpstr>
      <vt:lpstr>Concept</vt:lpstr>
      <vt:lpstr>Strengths</vt:lpstr>
      <vt:lpstr>Weaknesses</vt:lpstr>
      <vt:lpstr>Applications</vt:lpstr>
      <vt:lpstr>Unsupervised (Hyperlex)</vt:lpstr>
      <vt:lpstr>Process</vt:lpstr>
      <vt:lpstr>PowerPoint Presentation</vt:lpstr>
      <vt:lpstr>PowerPoint Presentation</vt:lpstr>
      <vt:lpstr>Strengths:</vt:lpstr>
      <vt:lpstr>Limitations</vt:lpstr>
      <vt:lpstr>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Sukhada Aloni</dc:creator>
  <cp:lastModifiedBy>Sukhada Aloni</cp:lastModifiedBy>
  <cp:revision>16</cp:revision>
  <dcterms:created xsi:type="dcterms:W3CDTF">2024-09-11T13:53:42Z</dcterms:created>
  <dcterms:modified xsi:type="dcterms:W3CDTF">2024-09-12T04:14:46Z</dcterms:modified>
</cp:coreProperties>
</file>