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>
        <p:scale>
          <a:sx n="63" d="100"/>
          <a:sy n="6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CE25-D08D-98C5-33B9-1A1281B43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CC7C6-68C7-A506-1A94-763326C0D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D10D-E2D1-A4ED-2614-5B2A5319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1F531-4010-23D1-6F85-1BA948FF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C7E8-0F5F-3759-46D2-F27493F3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B92E-9D86-8051-4BD0-61E7D39A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E25C1-0348-56C4-9A5C-1FF6EE44F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8F92-E8B6-DD26-F759-2FECCD89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7E26-ADE4-046C-71E5-B081CDE5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2F25-B86D-FBBE-732A-DBFF3C89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DD4E4-15E1-241C-9E4F-C146734D4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498AB-536A-4D93-F8A8-7185BA91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8D31-B719-EB9D-505F-D5E38F2B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B63E-3D15-E81D-0145-68D8FC22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93DD-029B-05C9-DDD8-7B186AEB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C3CA-2A7A-AFE3-078B-039C2EC2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2CBC-12F8-5587-9F7B-B8EC989D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36EB-0BAA-FD52-BB79-EFBA049F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7D94-8992-44A2-8F5C-28F3FC4A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BF5B-BC70-A379-014A-3C822A31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2053-9C7B-D364-92E0-A111626A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591B7-4A93-6FCA-5212-7E55FA0D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EA37-ECDB-1197-6A5A-77CFC28F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908B-D7E9-4534-24B1-A12F966A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D391-AD00-C2A5-BE9F-0B93EFDA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3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00E2-875C-5408-3EBA-54D229BD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641C-B580-E1BD-61D0-58D025C65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E71B1-85DC-7627-9FE0-FD0494190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A240-1459-7C0B-E606-FF99FA7B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6D75-0473-9EFA-5D61-4E40AED7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8C07-8B5C-2744-29D8-8BFADF67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3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4A59-CEA4-4407-958A-6A0848D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2728D-014C-F715-9546-7397F47E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D5BA-D040-D43D-4876-E1958E05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D765D-B970-594A-76B4-451BA03E8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A5571-D163-7439-6119-DF296237B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DFE7-C2FD-EE02-CEF6-51459413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F87D-07AE-E498-A011-E5F0582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42718-F643-B395-6C9E-E349FF1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2F8B-5F57-7820-35BC-C67970D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2B118-F91F-A9A2-5BF7-CFFB5ACE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65812-1AA3-C833-C750-63E17453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9E58-340F-FE9E-ED5C-07F5030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6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74E3E-4635-15F3-E542-9C1FA75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B1979-66D4-F034-917C-CE1CD6E1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9C69-CC93-884C-4483-41BCE84A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5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BCB7-83F7-9064-8196-E07C3CA8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02C5-31FD-7BFF-FBEF-E1F4E5BB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786D1-8C2F-95E8-1686-320D20508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387E8-3DC8-6F56-76EC-3C3C9CB3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24760-40B2-326A-CB19-1E9B0A54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AD8DC-184F-AC84-7BBC-6532E638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6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B45C-AE15-0248-321D-C587AF09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287E3-4464-20E3-AEE7-3449963D7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2FE9A-7B68-78E8-7C1C-26AF8DAD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1BA97-83B5-8D84-01F4-A388531C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B1B39-098E-AA52-770A-3313FC2D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D019B-BAEA-4C82-C49C-924187B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1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9696B-C4DD-6192-760A-ECE10405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36AF-A1E7-2AFB-05F0-152C97E7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1BEBA-3E07-D357-C46F-5EA36380B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2788-4D61-4673-9F71-F2DB9B8BC00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9C8F-4DE0-9FE9-3C51-621534E0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F268-B566-CE82-CB5C-F01CFE31C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FE81-9DC0-4697-A984-E3DF600AB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3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8D4E-76E7-8FA4-E6A6-880139BA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D4CD4-959D-DBFB-02CC-E8F0ADE7A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Aishwarya </a:t>
            </a:r>
            <a:r>
              <a:rPr lang="en-US" dirty="0" err="1"/>
              <a:t>Londhe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87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DFE60-BAA6-A8FC-C56F-1F008A13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1543-0B92-4CAB-E348-5132A24E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22FF-339E-AC69-1B2F-DE6D83C9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6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ECF53-998D-423A-11C2-B826BF53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2B57-F6CA-6985-5B44-5801D32E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1235-FD1E-0A40-EDDB-93B30470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the process of analyzing text to determine the emotional tone, opinion, or attitude expressed. </a:t>
            </a:r>
          </a:p>
          <a:p>
            <a:r>
              <a:rPr lang="en-US" dirty="0"/>
              <a:t>It is commonly used to identify whether a piece of text is </a:t>
            </a:r>
            <a:r>
              <a:rPr lang="en-US" b="1" dirty="0"/>
              <a:t>positive</a:t>
            </a:r>
            <a:r>
              <a:rPr lang="en-US" dirty="0"/>
              <a:t>, </a:t>
            </a:r>
            <a:r>
              <a:rPr lang="en-US" b="1" dirty="0"/>
              <a:t>negative</a:t>
            </a:r>
            <a:r>
              <a:rPr lang="en-US" dirty="0"/>
              <a:t>, or </a:t>
            </a:r>
            <a:r>
              <a:rPr lang="en-US" b="1" dirty="0"/>
              <a:t>neutral</a:t>
            </a:r>
            <a:r>
              <a:rPr lang="en-US" dirty="0"/>
              <a:t>, though some advanced models can detect more granular emotions, like joy, anger, sadness, or even sarcasm.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5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28BD-E23E-CC5B-6B30-AC8C4654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Common steps involved in sentiment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9BC5-41E5-E159-1AEA-2B43133A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Preprocessing: Cleaning the text (removing noise, such as punctuation or special characters) and tokenizing it into meaningful units like words or phrases.</a:t>
            </a:r>
          </a:p>
          <a:p>
            <a:r>
              <a:rPr lang="en-US" dirty="0"/>
              <a:t>Feature Extraction: Converting text into a format that a machine learning model can understand. </a:t>
            </a:r>
          </a:p>
          <a:p>
            <a:r>
              <a:rPr lang="en-US" dirty="0"/>
              <a:t>This might </a:t>
            </a:r>
            <a:r>
              <a:rPr lang="en-US" dirty="0" err="1"/>
              <a:t>include:Bag-of-Words</a:t>
            </a:r>
            <a:r>
              <a:rPr lang="en-US" dirty="0"/>
              <a:t> (</a:t>
            </a:r>
            <a:r>
              <a:rPr lang="en-US" dirty="0" err="1"/>
              <a:t>BoW</a:t>
            </a:r>
            <a:r>
              <a:rPr lang="en-US" dirty="0"/>
              <a:t>)Term, Frequency-Inverse Document Frequency (TF-IDF), Word embeddings like Word2Vec or </a:t>
            </a:r>
            <a:r>
              <a:rPr lang="en-US" dirty="0" err="1"/>
              <a:t>GloVe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61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7ABB-AAB6-0653-6078-4229C767D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C2AB-6DC4-49FA-B5E3-045A08B9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CD23-9522-532D-358F-EA4A8062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Classification Model: Using a machine learning or deep learning model to classify the sentiment. </a:t>
            </a:r>
          </a:p>
          <a:p>
            <a:r>
              <a:rPr lang="en-IN" dirty="0"/>
              <a:t>Common models include: Naive Bayes, Support Vector Machines (SVM), Recurrent Neural Networks (RNN), especially </a:t>
            </a:r>
            <a:r>
              <a:rPr lang="en-IN" dirty="0" err="1"/>
              <a:t>LSTMsTransformers</a:t>
            </a:r>
            <a:r>
              <a:rPr lang="en-IN" dirty="0"/>
              <a:t> (e.g., BERT)</a:t>
            </a:r>
          </a:p>
          <a:p>
            <a:r>
              <a:rPr lang="en-IN" dirty="0"/>
              <a:t>Postprocessing: Interpreting the model's output and converting it into a sentiment label.</a:t>
            </a:r>
          </a:p>
        </p:txBody>
      </p:sp>
    </p:spTree>
    <p:extLst>
      <p:ext uri="{BB962C8B-B14F-4D97-AF65-F5344CB8AC3E}">
        <p14:creationId xmlns:p14="http://schemas.microsoft.com/office/powerpoint/2010/main" val="267786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BE8E-7880-B916-CCC0-9AA8ED56E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07A0-D862-2D70-733C-42C30015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6D53-18EF-AFC9-82C1-9DC37F3B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Feedback: Companies analyze reviews or feedback to gauge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Media Monitoring: Brands monitor social platforms to understand public perception or sentiment about their products or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Market Research: Organizations use sentiment analysis to understand trends or consumer behavior based on public opinions.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3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002B2-7B00-7995-D45D-D2A90D6C3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7799-ECE0-4A81-CA3A-BACC6C25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2D99-59FD-9632-1C77-5CDA70C0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9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F5EE1-642F-8CC5-6D21-F40F6FFEB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D513-BCF0-DE72-BFC0-EA0B1022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4465E-49B6-55AF-7FC6-2A440B3B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CC1AC-031F-D281-F185-86FF8CFE9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7E41-5E96-699C-F160-CBE984F3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1846-17BD-5774-7699-E0EAAB2F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3CDE-21BC-2BF2-AE49-CE0B0FFC0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A92A-3839-D083-BAD5-5A4722D7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55B6-16DE-D8A5-A7F1-E8E49D45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7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Sentiment Analysis</vt:lpstr>
      <vt:lpstr>PowerPoint Presentation</vt:lpstr>
      <vt:lpstr> Common steps involved in sentiment analysis </vt:lpstr>
      <vt:lpstr>PowerPoint Presentation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Sukhada Aloni</dc:creator>
  <cp:lastModifiedBy>Sukhada Aloni</cp:lastModifiedBy>
  <cp:revision>2</cp:revision>
  <dcterms:created xsi:type="dcterms:W3CDTF">2024-10-09T03:52:38Z</dcterms:created>
  <dcterms:modified xsi:type="dcterms:W3CDTF">2024-10-09T04:07:05Z</dcterms:modified>
</cp:coreProperties>
</file>