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>
      <p:cViewPr varScale="1">
        <p:scale>
          <a:sx n="98" d="100"/>
          <a:sy n="98" d="100"/>
        </p:scale>
        <p:origin x="77" y="1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343000" y="4453712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407"/>
                </a:moveTo>
                <a:lnTo>
                  <a:pt x="304736" y="97790"/>
                </a:lnTo>
                <a:lnTo>
                  <a:pt x="270395" y="46393"/>
                </a:lnTo>
                <a:lnTo>
                  <a:pt x="219011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68"/>
                </a:lnTo>
                <a:lnTo>
                  <a:pt x="30556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688505"/>
                </a:lnTo>
                <a:lnTo>
                  <a:pt x="316788" y="688517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01203" y="4105706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394"/>
                </a:moveTo>
                <a:lnTo>
                  <a:pt x="304736" y="97777"/>
                </a:lnTo>
                <a:lnTo>
                  <a:pt x="270408" y="46393"/>
                </a:lnTo>
                <a:lnTo>
                  <a:pt x="219011" y="12052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56"/>
                </a:lnTo>
                <a:lnTo>
                  <a:pt x="30556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12"/>
                </a:lnTo>
                <a:lnTo>
                  <a:pt x="0" y="854417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17"/>
                </a:lnTo>
                <a:lnTo>
                  <a:pt x="316801" y="506412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59407" y="3757688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58407"/>
                </a:moveTo>
                <a:lnTo>
                  <a:pt x="304749" y="97790"/>
                </a:lnTo>
                <a:lnTo>
                  <a:pt x="270408" y="46405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854430"/>
                </a:lnTo>
                <a:lnTo>
                  <a:pt x="0" y="1384541"/>
                </a:lnTo>
                <a:lnTo>
                  <a:pt x="316801" y="1384541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717610" y="3409683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14" y="158394"/>
                </a:moveTo>
                <a:lnTo>
                  <a:pt x="304749" y="97777"/>
                </a:lnTo>
                <a:lnTo>
                  <a:pt x="270408" y="46393"/>
                </a:lnTo>
                <a:lnTo>
                  <a:pt x="219024" y="12052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89" y="108331"/>
                </a:lnTo>
                <a:lnTo>
                  <a:pt x="12" y="158394"/>
                </a:lnTo>
                <a:lnTo>
                  <a:pt x="0" y="1732495"/>
                </a:lnTo>
                <a:lnTo>
                  <a:pt x="316801" y="1732546"/>
                </a:lnTo>
                <a:lnTo>
                  <a:pt x="316814" y="1550441"/>
                </a:lnTo>
                <a:lnTo>
                  <a:pt x="316814" y="1202436"/>
                </a:lnTo>
                <a:lnTo>
                  <a:pt x="316801" y="1051941"/>
                </a:lnTo>
                <a:lnTo>
                  <a:pt x="316814" y="854417"/>
                </a:lnTo>
                <a:lnTo>
                  <a:pt x="316801" y="605180"/>
                </a:lnTo>
                <a:lnTo>
                  <a:pt x="316814" y="506412"/>
                </a:lnTo>
                <a:lnTo>
                  <a:pt x="316814" y="15839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60975" y="1817774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31" y="391362"/>
                </a:lnTo>
                <a:lnTo>
                  <a:pt x="111092" y="376444"/>
                </a:lnTo>
                <a:lnTo>
                  <a:pt x="74273" y="353035"/>
                </a:lnTo>
                <a:lnTo>
                  <a:pt x="43564" y="322326"/>
                </a:lnTo>
                <a:lnTo>
                  <a:pt x="20155" y="285507"/>
                </a:lnTo>
                <a:lnTo>
                  <a:pt x="5237" y="243768"/>
                </a:lnTo>
                <a:lnTo>
                  <a:pt x="0" y="198299"/>
                </a:lnTo>
                <a:lnTo>
                  <a:pt x="5237" y="152831"/>
                </a:lnTo>
                <a:lnTo>
                  <a:pt x="20155" y="111092"/>
                </a:lnTo>
                <a:lnTo>
                  <a:pt x="43564" y="74273"/>
                </a:lnTo>
                <a:lnTo>
                  <a:pt x="74273" y="43564"/>
                </a:lnTo>
                <a:lnTo>
                  <a:pt x="111092" y="20155"/>
                </a:lnTo>
                <a:lnTo>
                  <a:pt x="152831" y="5237"/>
                </a:lnTo>
                <a:lnTo>
                  <a:pt x="198299" y="0"/>
                </a:lnTo>
                <a:lnTo>
                  <a:pt x="237167" y="3845"/>
                </a:lnTo>
                <a:lnTo>
                  <a:pt x="274186" y="15094"/>
                </a:lnTo>
                <a:lnTo>
                  <a:pt x="308316" y="33316"/>
                </a:lnTo>
                <a:lnTo>
                  <a:pt x="338519" y="58080"/>
                </a:lnTo>
                <a:lnTo>
                  <a:pt x="363283" y="88283"/>
                </a:lnTo>
                <a:lnTo>
                  <a:pt x="381505" y="122413"/>
                </a:lnTo>
                <a:lnTo>
                  <a:pt x="392754" y="159432"/>
                </a:lnTo>
                <a:lnTo>
                  <a:pt x="396599" y="198299"/>
                </a:lnTo>
                <a:lnTo>
                  <a:pt x="391362" y="243768"/>
                </a:lnTo>
                <a:lnTo>
                  <a:pt x="376444" y="285507"/>
                </a:lnTo>
                <a:lnTo>
                  <a:pt x="353035" y="322326"/>
                </a:lnTo>
                <a:lnTo>
                  <a:pt x="322326" y="353035"/>
                </a:lnTo>
                <a:lnTo>
                  <a:pt x="285507" y="376444"/>
                </a:lnTo>
                <a:lnTo>
                  <a:pt x="243768" y="391362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470332" y="3480808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8" y="319985"/>
                </a:moveTo>
                <a:lnTo>
                  <a:pt x="114949" y="313742"/>
                </a:lnTo>
                <a:lnTo>
                  <a:pt x="59503" y="284990"/>
                </a:lnTo>
                <a:lnTo>
                  <a:pt x="19281" y="237208"/>
                </a:lnTo>
                <a:lnTo>
                  <a:pt x="405" y="177671"/>
                </a:lnTo>
                <a:lnTo>
                  <a:pt x="0" y="146442"/>
                </a:lnTo>
                <a:lnTo>
                  <a:pt x="5750" y="115442"/>
                </a:lnTo>
                <a:lnTo>
                  <a:pt x="27669" y="69117"/>
                </a:lnTo>
                <a:lnTo>
                  <a:pt x="61725" y="33235"/>
                </a:lnTo>
                <a:lnTo>
                  <a:pt x="104651" y="9597"/>
                </a:lnTo>
                <a:lnTo>
                  <a:pt x="153181" y="0"/>
                </a:lnTo>
                <a:lnTo>
                  <a:pt x="204049" y="6242"/>
                </a:lnTo>
                <a:lnTo>
                  <a:pt x="250375" y="28162"/>
                </a:lnTo>
                <a:lnTo>
                  <a:pt x="286257" y="62218"/>
                </a:lnTo>
                <a:lnTo>
                  <a:pt x="309895" y="105144"/>
                </a:lnTo>
                <a:lnTo>
                  <a:pt x="319493" y="153674"/>
                </a:lnTo>
                <a:lnTo>
                  <a:pt x="313249" y="204542"/>
                </a:lnTo>
                <a:lnTo>
                  <a:pt x="291330" y="250868"/>
                </a:lnTo>
                <a:lnTo>
                  <a:pt x="257275" y="286750"/>
                </a:lnTo>
                <a:lnTo>
                  <a:pt x="214348" y="310388"/>
                </a:lnTo>
                <a:lnTo>
                  <a:pt x="165818" y="319985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647813" y="2704287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15" y="317614"/>
                </a:moveTo>
                <a:lnTo>
                  <a:pt x="633564" y="295249"/>
                </a:lnTo>
                <a:lnTo>
                  <a:pt x="632345" y="274955"/>
                </a:lnTo>
                <a:lnTo>
                  <a:pt x="631939" y="273088"/>
                </a:lnTo>
                <a:lnTo>
                  <a:pt x="631774" y="270675"/>
                </a:lnTo>
                <a:lnTo>
                  <a:pt x="626097" y="245325"/>
                </a:lnTo>
                <a:lnTo>
                  <a:pt x="622820" y="229692"/>
                </a:lnTo>
                <a:lnTo>
                  <a:pt x="622300" y="228295"/>
                </a:lnTo>
                <a:lnTo>
                  <a:pt x="621766" y="225882"/>
                </a:lnTo>
                <a:lnTo>
                  <a:pt x="611390" y="198691"/>
                </a:lnTo>
                <a:lnTo>
                  <a:pt x="606996" y="186715"/>
                </a:lnTo>
                <a:lnTo>
                  <a:pt x="606475" y="185775"/>
                </a:lnTo>
                <a:lnTo>
                  <a:pt x="605701" y="183718"/>
                </a:lnTo>
                <a:lnTo>
                  <a:pt x="590880" y="156997"/>
                </a:lnTo>
                <a:lnTo>
                  <a:pt x="585266" y="146634"/>
                </a:lnTo>
                <a:lnTo>
                  <a:pt x="584758" y="145973"/>
                </a:lnTo>
                <a:lnTo>
                  <a:pt x="584047" y="144665"/>
                </a:lnTo>
                <a:lnTo>
                  <a:pt x="564997" y="119430"/>
                </a:lnTo>
                <a:lnTo>
                  <a:pt x="558038" y="110070"/>
                </a:lnTo>
                <a:lnTo>
                  <a:pt x="557657" y="109702"/>
                </a:lnTo>
                <a:lnTo>
                  <a:pt x="557314" y="109232"/>
                </a:lnTo>
                <a:lnTo>
                  <a:pt x="525983" y="77901"/>
                </a:lnTo>
                <a:lnTo>
                  <a:pt x="525818" y="77787"/>
                </a:lnTo>
                <a:lnTo>
                  <a:pt x="525691" y="77647"/>
                </a:lnTo>
                <a:lnTo>
                  <a:pt x="521335" y="74409"/>
                </a:lnTo>
                <a:lnTo>
                  <a:pt x="490550" y="51168"/>
                </a:lnTo>
                <a:lnTo>
                  <a:pt x="489305" y="50495"/>
                </a:lnTo>
                <a:lnTo>
                  <a:pt x="488632" y="49974"/>
                </a:lnTo>
                <a:lnTo>
                  <a:pt x="479983" y="45326"/>
                </a:lnTo>
                <a:lnTo>
                  <a:pt x="451497" y="29527"/>
                </a:lnTo>
                <a:lnTo>
                  <a:pt x="448754" y="28486"/>
                </a:lnTo>
                <a:lnTo>
                  <a:pt x="447255" y="27673"/>
                </a:lnTo>
                <a:lnTo>
                  <a:pt x="435432" y="23406"/>
                </a:lnTo>
                <a:lnTo>
                  <a:pt x="409333" y="13449"/>
                </a:lnTo>
                <a:lnTo>
                  <a:pt x="405536" y="12611"/>
                </a:lnTo>
                <a:lnTo>
                  <a:pt x="403034" y="11696"/>
                </a:lnTo>
                <a:lnTo>
                  <a:pt x="386676" y="8394"/>
                </a:lnTo>
                <a:lnTo>
                  <a:pt x="364540" y="3441"/>
                </a:lnTo>
                <a:lnTo>
                  <a:pt x="360908" y="3187"/>
                </a:lnTo>
                <a:lnTo>
                  <a:pt x="357708" y="2527"/>
                </a:lnTo>
                <a:lnTo>
                  <a:pt x="336130" y="1371"/>
                </a:lnTo>
                <a:lnTo>
                  <a:pt x="317601" y="0"/>
                </a:lnTo>
                <a:lnTo>
                  <a:pt x="314807" y="215"/>
                </a:lnTo>
                <a:lnTo>
                  <a:pt x="311975" y="50"/>
                </a:lnTo>
                <a:lnTo>
                  <a:pt x="289941" y="2032"/>
                </a:lnTo>
                <a:lnTo>
                  <a:pt x="270675" y="3441"/>
                </a:lnTo>
                <a:lnTo>
                  <a:pt x="268300" y="3975"/>
                </a:lnTo>
                <a:lnTo>
                  <a:pt x="266560" y="4127"/>
                </a:lnTo>
                <a:lnTo>
                  <a:pt x="249948" y="8077"/>
                </a:lnTo>
                <a:lnTo>
                  <a:pt x="225869" y="13449"/>
                </a:lnTo>
                <a:lnTo>
                  <a:pt x="223507" y="14351"/>
                </a:lnTo>
                <a:lnTo>
                  <a:pt x="222211" y="14655"/>
                </a:lnTo>
                <a:lnTo>
                  <a:pt x="209435" y="19723"/>
                </a:lnTo>
                <a:lnTo>
                  <a:pt x="183705" y="29527"/>
                </a:lnTo>
                <a:lnTo>
                  <a:pt x="181305" y="30861"/>
                </a:lnTo>
                <a:lnTo>
                  <a:pt x="179628" y="31521"/>
                </a:lnTo>
                <a:lnTo>
                  <a:pt x="167093" y="38735"/>
                </a:lnTo>
                <a:lnTo>
                  <a:pt x="144665" y="51168"/>
                </a:lnTo>
                <a:lnTo>
                  <a:pt x="141998" y="53187"/>
                </a:lnTo>
                <a:lnTo>
                  <a:pt x="139534" y="54597"/>
                </a:lnTo>
                <a:lnTo>
                  <a:pt x="127596" y="64046"/>
                </a:lnTo>
                <a:lnTo>
                  <a:pt x="109232" y="77901"/>
                </a:lnTo>
                <a:lnTo>
                  <a:pt x="105968" y="81165"/>
                </a:lnTo>
                <a:lnTo>
                  <a:pt x="102679" y="83769"/>
                </a:lnTo>
                <a:lnTo>
                  <a:pt x="102997" y="84137"/>
                </a:lnTo>
                <a:lnTo>
                  <a:pt x="77901" y="109232"/>
                </a:lnTo>
                <a:lnTo>
                  <a:pt x="51168" y="144665"/>
                </a:lnTo>
                <a:lnTo>
                  <a:pt x="29514" y="183718"/>
                </a:lnTo>
                <a:lnTo>
                  <a:pt x="13449" y="225882"/>
                </a:lnTo>
                <a:lnTo>
                  <a:pt x="3441" y="270675"/>
                </a:lnTo>
                <a:lnTo>
                  <a:pt x="0" y="317614"/>
                </a:lnTo>
                <a:lnTo>
                  <a:pt x="3441" y="364540"/>
                </a:lnTo>
                <a:lnTo>
                  <a:pt x="13449" y="409346"/>
                </a:lnTo>
                <a:lnTo>
                  <a:pt x="29514" y="451510"/>
                </a:lnTo>
                <a:lnTo>
                  <a:pt x="51168" y="490550"/>
                </a:lnTo>
                <a:lnTo>
                  <a:pt x="77901" y="525983"/>
                </a:lnTo>
                <a:lnTo>
                  <a:pt x="109232" y="557314"/>
                </a:lnTo>
                <a:lnTo>
                  <a:pt x="144665" y="584047"/>
                </a:lnTo>
                <a:lnTo>
                  <a:pt x="183705" y="605701"/>
                </a:lnTo>
                <a:lnTo>
                  <a:pt x="225869" y="621779"/>
                </a:lnTo>
                <a:lnTo>
                  <a:pt x="270675" y="631774"/>
                </a:lnTo>
                <a:lnTo>
                  <a:pt x="317601" y="635215"/>
                </a:lnTo>
                <a:lnTo>
                  <a:pt x="367588" y="631266"/>
                </a:lnTo>
                <a:lnTo>
                  <a:pt x="415899" y="619633"/>
                </a:lnTo>
                <a:lnTo>
                  <a:pt x="461657" y="600671"/>
                </a:lnTo>
                <a:lnTo>
                  <a:pt x="504050" y="574738"/>
                </a:lnTo>
                <a:lnTo>
                  <a:pt x="542188" y="542201"/>
                </a:lnTo>
                <a:lnTo>
                  <a:pt x="574738" y="504050"/>
                </a:lnTo>
                <a:lnTo>
                  <a:pt x="600671" y="461670"/>
                </a:lnTo>
                <a:lnTo>
                  <a:pt x="619620" y="415899"/>
                </a:lnTo>
                <a:lnTo>
                  <a:pt x="631253" y="367601"/>
                </a:lnTo>
                <a:lnTo>
                  <a:pt x="634873" y="321881"/>
                </a:lnTo>
                <a:lnTo>
                  <a:pt x="635190" y="321881"/>
                </a:lnTo>
                <a:lnTo>
                  <a:pt x="635050" y="319646"/>
                </a:lnTo>
                <a:lnTo>
                  <a:pt x="635215" y="31761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460957" y="1817774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32" y="396597"/>
                </a:moveTo>
                <a:lnTo>
                  <a:pt x="152286" y="391202"/>
                </a:lnTo>
                <a:lnTo>
                  <a:pt x="109918" y="375805"/>
                </a:lnTo>
                <a:lnTo>
                  <a:pt x="72101" y="351270"/>
                </a:lnTo>
                <a:lnTo>
                  <a:pt x="41497" y="319688"/>
                </a:lnTo>
                <a:lnTo>
                  <a:pt x="18809" y="282558"/>
                </a:lnTo>
                <a:lnTo>
                  <a:pt x="4742" y="241383"/>
                </a:lnTo>
                <a:lnTo>
                  <a:pt x="0" y="197661"/>
                </a:lnTo>
                <a:lnTo>
                  <a:pt x="5286" y="152893"/>
                </a:lnTo>
                <a:lnTo>
                  <a:pt x="20511" y="110463"/>
                </a:lnTo>
                <a:lnTo>
                  <a:pt x="44246" y="73440"/>
                </a:lnTo>
                <a:lnTo>
                  <a:pt x="75194" y="42854"/>
                </a:lnTo>
                <a:lnTo>
                  <a:pt x="112054" y="19732"/>
                </a:lnTo>
                <a:lnTo>
                  <a:pt x="153528" y="5104"/>
                </a:lnTo>
                <a:lnTo>
                  <a:pt x="198317" y="0"/>
                </a:lnTo>
                <a:lnTo>
                  <a:pt x="198317" y="198299"/>
                </a:lnTo>
                <a:lnTo>
                  <a:pt x="356577" y="78814"/>
                </a:lnTo>
                <a:lnTo>
                  <a:pt x="379491" y="117635"/>
                </a:lnTo>
                <a:lnTo>
                  <a:pt x="392807" y="159549"/>
                </a:lnTo>
                <a:lnTo>
                  <a:pt x="396564" y="202898"/>
                </a:lnTo>
                <a:lnTo>
                  <a:pt x="390801" y="246027"/>
                </a:lnTo>
                <a:lnTo>
                  <a:pt x="375555" y="287279"/>
                </a:lnTo>
                <a:lnTo>
                  <a:pt x="350866" y="324995"/>
                </a:lnTo>
                <a:lnTo>
                  <a:pt x="318323" y="356189"/>
                </a:lnTo>
                <a:lnTo>
                  <a:pt x="280572" y="378749"/>
                </a:lnTo>
                <a:lnTo>
                  <a:pt x="239234" y="392332"/>
                </a:lnTo>
                <a:lnTo>
                  <a:pt x="195932" y="3965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076628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306" y="295554"/>
                </a:lnTo>
                <a:lnTo>
                  <a:pt x="624090" y="284657"/>
                </a:lnTo>
                <a:lnTo>
                  <a:pt x="621487" y="268516"/>
                </a:lnTo>
                <a:lnTo>
                  <a:pt x="620191" y="255993"/>
                </a:lnTo>
                <a:lnTo>
                  <a:pt x="618426" y="249466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459" y="111798"/>
                </a:lnTo>
                <a:lnTo>
                  <a:pt x="531355" y="89090"/>
                </a:lnTo>
                <a:lnTo>
                  <a:pt x="528751" y="86906"/>
                </a:lnTo>
                <a:lnTo>
                  <a:pt x="526707" y="84658"/>
                </a:lnTo>
                <a:lnTo>
                  <a:pt x="513257" y="73888"/>
                </a:lnTo>
                <a:lnTo>
                  <a:pt x="495909" y="59270"/>
                </a:lnTo>
                <a:lnTo>
                  <a:pt x="492277" y="57035"/>
                </a:lnTo>
                <a:lnTo>
                  <a:pt x="489165" y="54533"/>
                </a:lnTo>
                <a:lnTo>
                  <a:pt x="474802" y="46266"/>
                </a:lnTo>
                <a:lnTo>
                  <a:pt x="456476" y="34950"/>
                </a:lnTo>
                <a:lnTo>
                  <a:pt x="451408" y="32778"/>
                </a:lnTo>
                <a:lnTo>
                  <a:pt x="447573" y="30556"/>
                </a:lnTo>
                <a:lnTo>
                  <a:pt x="434594" y="25539"/>
                </a:lnTo>
                <a:lnTo>
                  <a:pt x="414972" y="17081"/>
                </a:lnTo>
                <a:lnTo>
                  <a:pt x="407847" y="15176"/>
                </a:lnTo>
                <a:lnTo>
                  <a:pt x="402678" y="13169"/>
                </a:lnTo>
                <a:lnTo>
                  <a:pt x="390245" y="10464"/>
                </a:lnTo>
                <a:lnTo>
                  <a:pt x="372071" y="5588"/>
                </a:lnTo>
                <a:lnTo>
                  <a:pt x="362813" y="4483"/>
                </a:lnTo>
                <a:lnTo>
                  <a:pt x="355295" y="2832"/>
                </a:lnTo>
                <a:lnTo>
                  <a:pt x="343598" y="2159"/>
                </a:lnTo>
                <a:lnTo>
                  <a:pt x="328434" y="330"/>
                </a:lnTo>
                <a:lnTo>
                  <a:pt x="316166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500" y="34277"/>
                </a:lnTo>
                <a:lnTo>
                  <a:pt x="162648" y="38239"/>
                </a:lnTo>
                <a:lnTo>
                  <a:pt x="161632" y="38912"/>
                </a:lnTo>
                <a:lnTo>
                  <a:pt x="160121" y="39611"/>
                </a:lnTo>
                <a:lnTo>
                  <a:pt x="122974" y="63969"/>
                </a:lnTo>
                <a:lnTo>
                  <a:pt x="122224" y="64643"/>
                </a:lnTo>
                <a:lnTo>
                  <a:pt x="122034" y="64757"/>
                </a:lnTo>
                <a:lnTo>
                  <a:pt x="119075" y="67411"/>
                </a:lnTo>
                <a:lnTo>
                  <a:pt x="89141" y="93916"/>
                </a:lnTo>
                <a:lnTo>
                  <a:pt x="87566" y="95783"/>
                </a:lnTo>
                <a:lnTo>
                  <a:pt x="86271" y="96951"/>
                </a:lnTo>
                <a:lnTo>
                  <a:pt x="76161" y="109334"/>
                </a:lnTo>
                <a:lnTo>
                  <a:pt x="59321" y="129362"/>
                </a:lnTo>
                <a:lnTo>
                  <a:pt x="57797" y="131851"/>
                </a:lnTo>
                <a:lnTo>
                  <a:pt x="55918" y="134162"/>
                </a:lnTo>
                <a:lnTo>
                  <a:pt x="43129" y="155930"/>
                </a:lnTo>
                <a:lnTo>
                  <a:pt x="33642" y="171513"/>
                </a:lnTo>
                <a:lnTo>
                  <a:pt x="32829" y="173469"/>
                </a:lnTo>
                <a:lnTo>
                  <a:pt x="31546" y="175666"/>
                </a:lnTo>
                <a:lnTo>
                  <a:pt x="22123" y="199517"/>
                </a:lnTo>
                <a:lnTo>
                  <a:pt x="15049" y="216750"/>
                </a:lnTo>
                <a:lnTo>
                  <a:pt x="14617" y="218541"/>
                </a:lnTo>
                <a:lnTo>
                  <a:pt x="13741" y="220776"/>
                </a:lnTo>
                <a:lnTo>
                  <a:pt x="8623" y="243776"/>
                </a:lnTo>
                <a:lnTo>
                  <a:pt x="3771" y="264185"/>
                </a:lnTo>
                <a:lnTo>
                  <a:pt x="3594" y="266344"/>
                </a:lnTo>
                <a:lnTo>
                  <a:pt x="3060" y="268782"/>
                </a:lnTo>
                <a:lnTo>
                  <a:pt x="1854" y="288912"/>
                </a:lnTo>
                <a:lnTo>
                  <a:pt x="0" y="312940"/>
                </a:lnTo>
                <a:lnTo>
                  <a:pt x="241" y="315976"/>
                </a:lnTo>
                <a:lnTo>
                  <a:pt x="63" y="318985"/>
                </a:lnTo>
                <a:lnTo>
                  <a:pt x="482" y="318985"/>
                </a:lnTo>
                <a:lnTo>
                  <a:pt x="3949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33" y="533882"/>
                </a:lnTo>
                <a:lnTo>
                  <a:pt x="129425" y="565861"/>
                </a:lnTo>
                <a:lnTo>
                  <a:pt x="168846" y="590194"/>
                </a:lnTo>
                <a:lnTo>
                  <a:pt x="210350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24" y="604177"/>
                </a:lnTo>
                <a:lnTo>
                  <a:pt x="463727" y="586232"/>
                </a:lnTo>
                <a:lnTo>
                  <a:pt x="463956" y="586130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04" y="559460"/>
                </a:lnTo>
                <a:lnTo>
                  <a:pt x="505714" y="558520"/>
                </a:lnTo>
                <a:lnTo>
                  <a:pt x="514858" y="550100"/>
                </a:lnTo>
                <a:lnTo>
                  <a:pt x="536181" y="531215"/>
                </a:lnTo>
                <a:lnTo>
                  <a:pt x="538924" y="527964"/>
                </a:lnTo>
                <a:lnTo>
                  <a:pt x="541909" y="525208"/>
                </a:lnTo>
                <a:lnTo>
                  <a:pt x="552742" y="511530"/>
                </a:lnTo>
                <a:lnTo>
                  <a:pt x="566013" y="495769"/>
                </a:lnTo>
                <a:lnTo>
                  <a:pt x="568731" y="491350"/>
                </a:lnTo>
                <a:lnTo>
                  <a:pt x="572033" y="487197"/>
                </a:lnTo>
                <a:lnTo>
                  <a:pt x="580059" y="473011"/>
                </a:lnTo>
                <a:lnTo>
                  <a:pt x="590346" y="456361"/>
                </a:lnTo>
                <a:lnTo>
                  <a:pt x="593039" y="450100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23"/>
                </a:lnTo>
                <a:lnTo>
                  <a:pt x="619709" y="371970"/>
                </a:lnTo>
                <a:lnTo>
                  <a:pt x="620966" y="361454"/>
                </a:lnTo>
                <a:lnTo>
                  <a:pt x="622693" y="353326"/>
                </a:lnTo>
                <a:lnTo>
                  <a:pt x="623277" y="342315"/>
                </a:lnTo>
                <a:lnTo>
                  <a:pt x="624967" y="328333"/>
                </a:lnTo>
                <a:lnTo>
                  <a:pt x="624700" y="315620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9836" y="356374"/>
            <a:ext cx="2577465" cy="2577465"/>
          </a:xfrm>
          <a:custGeom>
            <a:avLst/>
            <a:gdLst/>
            <a:ahLst/>
            <a:cxnLst/>
            <a:rect l="l" t="t" r="r" b="b"/>
            <a:pathLst>
              <a:path w="2577465" h="2577465">
                <a:moveTo>
                  <a:pt x="2576995" y="1288491"/>
                </a:moveTo>
                <a:lnTo>
                  <a:pt x="2575979" y="1237348"/>
                </a:lnTo>
                <a:lnTo>
                  <a:pt x="2572956" y="1186472"/>
                </a:lnTo>
                <a:lnTo>
                  <a:pt x="2567940" y="1135900"/>
                </a:lnTo>
                <a:lnTo>
                  <a:pt x="2560942" y="1085710"/>
                </a:lnTo>
                <a:lnTo>
                  <a:pt x="2552014" y="1035951"/>
                </a:lnTo>
                <a:lnTo>
                  <a:pt x="2541155" y="986663"/>
                </a:lnTo>
                <a:lnTo>
                  <a:pt x="2528392" y="937907"/>
                </a:lnTo>
                <a:lnTo>
                  <a:pt x="2513749" y="889749"/>
                </a:lnTo>
                <a:lnTo>
                  <a:pt x="2497251" y="842225"/>
                </a:lnTo>
                <a:lnTo>
                  <a:pt x="2478913" y="795413"/>
                </a:lnTo>
                <a:lnTo>
                  <a:pt x="2458770" y="749338"/>
                </a:lnTo>
                <a:lnTo>
                  <a:pt x="2436838" y="704075"/>
                </a:lnTo>
                <a:lnTo>
                  <a:pt x="2413127" y="659663"/>
                </a:lnTo>
                <a:lnTo>
                  <a:pt x="2387689" y="616165"/>
                </a:lnTo>
                <a:lnTo>
                  <a:pt x="2360511" y="573633"/>
                </a:lnTo>
                <a:lnTo>
                  <a:pt x="2331643" y="532130"/>
                </a:lnTo>
                <a:lnTo>
                  <a:pt x="2301087" y="491693"/>
                </a:lnTo>
                <a:lnTo>
                  <a:pt x="2268893" y="452386"/>
                </a:lnTo>
                <a:lnTo>
                  <a:pt x="2235047" y="414274"/>
                </a:lnTo>
                <a:lnTo>
                  <a:pt x="2199602" y="377393"/>
                </a:lnTo>
                <a:lnTo>
                  <a:pt x="2162721" y="341947"/>
                </a:lnTo>
                <a:lnTo>
                  <a:pt x="2124595" y="308102"/>
                </a:lnTo>
                <a:lnTo>
                  <a:pt x="2085301" y="275894"/>
                </a:lnTo>
                <a:lnTo>
                  <a:pt x="2044865" y="245351"/>
                </a:lnTo>
                <a:lnTo>
                  <a:pt x="2003361" y="216484"/>
                </a:lnTo>
                <a:lnTo>
                  <a:pt x="1960829" y="189306"/>
                </a:lnTo>
                <a:lnTo>
                  <a:pt x="1917331" y="163855"/>
                </a:lnTo>
                <a:lnTo>
                  <a:pt x="1872919" y="140157"/>
                </a:lnTo>
                <a:lnTo>
                  <a:pt x="1827657" y="118224"/>
                </a:lnTo>
                <a:lnTo>
                  <a:pt x="1781581" y="98082"/>
                </a:lnTo>
                <a:lnTo>
                  <a:pt x="1734756" y="79743"/>
                </a:lnTo>
                <a:lnTo>
                  <a:pt x="1687245" y="63246"/>
                </a:lnTo>
                <a:lnTo>
                  <a:pt x="1639074" y="48602"/>
                </a:lnTo>
                <a:lnTo>
                  <a:pt x="1590332" y="35839"/>
                </a:lnTo>
                <a:lnTo>
                  <a:pt x="1541043" y="24980"/>
                </a:lnTo>
                <a:lnTo>
                  <a:pt x="1491284" y="16052"/>
                </a:lnTo>
                <a:lnTo>
                  <a:pt x="1441081" y="9055"/>
                </a:lnTo>
                <a:lnTo>
                  <a:pt x="1390523" y="4038"/>
                </a:lnTo>
                <a:lnTo>
                  <a:pt x="1339646" y="1016"/>
                </a:lnTo>
                <a:lnTo>
                  <a:pt x="1288491" y="0"/>
                </a:lnTo>
                <a:lnTo>
                  <a:pt x="1240193" y="889"/>
                </a:lnTo>
                <a:lnTo>
                  <a:pt x="1192339" y="3530"/>
                </a:lnTo>
                <a:lnTo>
                  <a:pt x="1144955" y="7899"/>
                </a:lnTo>
                <a:lnTo>
                  <a:pt x="1098092" y="13970"/>
                </a:lnTo>
                <a:lnTo>
                  <a:pt x="1051763" y="21691"/>
                </a:lnTo>
                <a:lnTo>
                  <a:pt x="1006017" y="31051"/>
                </a:lnTo>
                <a:lnTo>
                  <a:pt x="960869" y="42024"/>
                </a:lnTo>
                <a:lnTo>
                  <a:pt x="916355" y="54546"/>
                </a:lnTo>
                <a:lnTo>
                  <a:pt x="872515" y="68618"/>
                </a:lnTo>
                <a:lnTo>
                  <a:pt x="829373" y="84201"/>
                </a:lnTo>
                <a:lnTo>
                  <a:pt x="786955" y="101257"/>
                </a:lnTo>
                <a:lnTo>
                  <a:pt x="745299" y="119748"/>
                </a:lnTo>
                <a:lnTo>
                  <a:pt x="704430" y="139661"/>
                </a:lnTo>
                <a:lnTo>
                  <a:pt x="664387" y="160959"/>
                </a:lnTo>
                <a:lnTo>
                  <a:pt x="625195" y="183616"/>
                </a:lnTo>
                <a:lnTo>
                  <a:pt x="586892" y="207581"/>
                </a:lnTo>
                <a:lnTo>
                  <a:pt x="549503" y="232841"/>
                </a:lnTo>
                <a:lnTo>
                  <a:pt x="513067" y="259359"/>
                </a:lnTo>
                <a:lnTo>
                  <a:pt x="477596" y="287108"/>
                </a:lnTo>
                <a:lnTo>
                  <a:pt x="443141" y="316039"/>
                </a:lnTo>
                <a:lnTo>
                  <a:pt x="409727" y="346151"/>
                </a:lnTo>
                <a:lnTo>
                  <a:pt x="377393" y="377393"/>
                </a:lnTo>
                <a:lnTo>
                  <a:pt x="346151" y="409727"/>
                </a:lnTo>
                <a:lnTo>
                  <a:pt x="316039" y="443141"/>
                </a:lnTo>
                <a:lnTo>
                  <a:pt x="287108" y="477596"/>
                </a:lnTo>
                <a:lnTo>
                  <a:pt x="259359" y="513067"/>
                </a:lnTo>
                <a:lnTo>
                  <a:pt x="232841" y="549503"/>
                </a:lnTo>
                <a:lnTo>
                  <a:pt x="207581" y="586892"/>
                </a:lnTo>
                <a:lnTo>
                  <a:pt x="183616" y="625195"/>
                </a:lnTo>
                <a:lnTo>
                  <a:pt x="160959" y="664387"/>
                </a:lnTo>
                <a:lnTo>
                  <a:pt x="139661" y="704430"/>
                </a:lnTo>
                <a:lnTo>
                  <a:pt x="119748" y="745299"/>
                </a:lnTo>
                <a:lnTo>
                  <a:pt x="101257" y="786955"/>
                </a:lnTo>
                <a:lnTo>
                  <a:pt x="84201" y="829373"/>
                </a:lnTo>
                <a:lnTo>
                  <a:pt x="68618" y="872515"/>
                </a:lnTo>
                <a:lnTo>
                  <a:pt x="54546" y="916355"/>
                </a:lnTo>
                <a:lnTo>
                  <a:pt x="42024" y="960869"/>
                </a:lnTo>
                <a:lnTo>
                  <a:pt x="31051" y="1006017"/>
                </a:lnTo>
                <a:lnTo>
                  <a:pt x="21691" y="1051763"/>
                </a:lnTo>
                <a:lnTo>
                  <a:pt x="13970" y="1098092"/>
                </a:lnTo>
                <a:lnTo>
                  <a:pt x="7899" y="1144955"/>
                </a:lnTo>
                <a:lnTo>
                  <a:pt x="3530" y="1192339"/>
                </a:lnTo>
                <a:lnTo>
                  <a:pt x="889" y="1240193"/>
                </a:lnTo>
                <a:lnTo>
                  <a:pt x="469" y="1262837"/>
                </a:lnTo>
                <a:lnTo>
                  <a:pt x="38" y="1277391"/>
                </a:lnTo>
                <a:lnTo>
                  <a:pt x="76" y="1284008"/>
                </a:lnTo>
                <a:lnTo>
                  <a:pt x="0" y="1288491"/>
                </a:lnTo>
                <a:lnTo>
                  <a:pt x="165" y="1298130"/>
                </a:lnTo>
                <a:lnTo>
                  <a:pt x="2400" y="1371892"/>
                </a:lnTo>
                <a:lnTo>
                  <a:pt x="6184" y="1419021"/>
                </a:lnTo>
                <a:lnTo>
                  <a:pt x="11684" y="1465986"/>
                </a:lnTo>
                <a:lnTo>
                  <a:pt x="18923" y="1512773"/>
                </a:lnTo>
                <a:lnTo>
                  <a:pt x="27876" y="1559293"/>
                </a:lnTo>
                <a:lnTo>
                  <a:pt x="38544" y="1605521"/>
                </a:lnTo>
                <a:lnTo>
                  <a:pt x="50939" y="1651406"/>
                </a:lnTo>
                <a:lnTo>
                  <a:pt x="65049" y="1696897"/>
                </a:lnTo>
                <a:lnTo>
                  <a:pt x="80873" y="1741944"/>
                </a:lnTo>
                <a:lnTo>
                  <a:pt x="98412" y="1786496"/>
                </a:lnTo>
                <a:lnTo>
                  <a:pt x="117652" y="1830501"/>
                </a:lnTo>
                <a:lnTo>
                  <a:pt x="138607" y="1873910"/>
                </a:lnTo>
                <a:lnTo>
                  <a:pt x="161264" y="1916684"/>
                </a:lnTo>
                <a:lnTo>
                  <a:pt x="185623" y="1958759"/>
                </a:lnTo>
                <a:lnTo>
                  <a:pt x="211683" y="2000097"/>
                </a:lnTo>
                <a:lnTo>
                  <a:pt x="213512" y="1998903"/>
                </a:lnTo>
                <a:lnTo>
                  <a:pt x="232841" y="2027491"/>
                </a:lnTo>
                <a:lnTo>
                  <a:pt x="259359" y="2063927"/>
                </a:lnTo>
                <a:lnTo>
                  <a:pt x="287108" y="2099398"/>
                </a:lnTo>
                <a:lnTo>
                  <a:pt x="316039" y="2133841"/>
                </a:lnTo>
                <a:lnTo>
                  <a:pt x="346151" y="2167267"/>
                </a:lnTo>
                <a:lnTo>
                  <a:pt x="377393" y="2199602"/>
                </a:lnTo>
                <a:lnTo>
                  <a:pt x="409727" y="2230844"/>
                </a:lnTo>
                <a:lnTo>
                  <a:pt x="443141" y="2260955"/>
                </a:lnTo>
                <a:lnTo>
                  <a:pt x="477596" y="2289886"/>
                </a:lnTo>
                <a:lnTo>
                  <a:pt x="513067" y="2317635"/>
                </a:lnTo>
                <a:lnTo>
                  <a:pt x="549503" y="2344153"/>
                </a:lnTo>
                <a:lnTo>
                  <a:pt x="586892" y="2369413"/>
                </a:lnTo>
                <a:lnTo>
                  <a:pt x="625195" y="2393378"/>
                </a:lnTo>
                <a:lnTo>
                  <a:pt x="664387" y="2416035"/>
                </a:lnTo>
                <a:lnTo>
                  <a:pt x="704430" y="2437320"/>
                </a:lnTo>
                <a:lnTo>
                  <a:pt x="745299" y="2457234"/>
                </a:lnTo>
                <a:lnTo>
                  <a:pt x="786955" y="2475738"/>
                </a:lnTo>
                <a:lnTo>
                  <a:pt x="829373" y="2492794"/>
                </a:lnTo>
                <a:lnTo>
                  <a:pt x="872515" y="2508377"/>
                </a:lnTo>
                <a:lnTo>
                  <a:pt x="916355" y="2522448"/>
                </a:lnTo>
                <a:lnTo>
                  <a:pt x="960869" y="2534970"/>
                </a:lnTo>
                <a:lnTo>
                  <a:pt x="1006017" y="2545931"/>
                </a:lnTo>
                <a:lnTo>
                  <a:pt x="1051763" y="2555303"/>
                </a:lnTo>
                <a:lnTo>
                  <a:pt x="1098092" y="2563025"/>
                </a:lnTo>
                <a:lnTo>
                  <a:pt x="1144955" y="2569095"/>
                </a:lnTo>
                <a:lnTo>
                  <a:pt x="1192339" y="2573464"/>
                </a:lnTo>
                <a:lnTo>
                  <a:pt x="1240193" y="2576106"/>
                </a:lnTo>
                <a:lnTo>
                  <a:pt x="1288491" y="2576995"/>
                </a:lnTo>
                <a:lnTo>
                  <a:pt x="1336802" y="2576106"/>
                </a:lnTo>
                <a:lnTo>
                  <a:pt x="1384655" y="2573464"/>
                </a:lnTo>
                <a:lnTo>
                  <a:pt x="1432039" y="2569095"/>
                </a:lnTo>
                <a:lnTo>
                  <a:pt x="1478902" y="2563025"/>
                </a:lnTo>
                <a:lnTo>
                  <a:pt x="1525231" y="2555303"/>
                </a:lnTo>
                <a:lnTo>
                  <a:pt x="1570977" y="2545931"/>
                </a:lnTo>
                <a:lnTo>
                  <a:pt x="1616125" y="2534970"/>
                </a:lnTo>
                <a:lnTo>
                  <a:pt x="1660626" y="2522448"/>
                </a:lnTo>
                <a:lnTo>
                  <a:pt x="1704479" y="2508377"/>
                </a:lnTo>
                <a:lnTo>
                  <a:pt x="1747621" y="2492794"/>
                </a:lnTo>
                <a:lnTo>
                  <a:pt x="1790039" y="2475738"/>
                </a:lnTo>
                <a:lnTo>
                  <a:pt x="1831695" y="2457234"/>
                </a:lnTo>
                <a:lnTo>
                  <a:pt x="1872564" y="2437320"/>
                </a:lnTo>
                <a:lnTo>
                  <a:pt x="1912607" y="2416035"/>
                </a:lnTo>
                <a:lnTo>
                  <a:pt x="1951799" y="2393378"/>
                </a:lnTo>
                <a:lnTo>
                  <a:pt x="1990102" y="2369413"/>
                </a:lnTo>
                <a:lnTo>
                  <a:pt x="2027491" y="2344153"/>
                </a:lnTo>
                <a:lnTo>
                  <a:pt x="2063927" y="2317635"/>
                </a:lnTo>
                <a:lnTo>
                  <a:pt x="2099398" y="2289886"/>
                </a:lnTo>
                <a:lnTo>
                  <a:pt x="2133841" y="2260955"/>
                </a:lnTo>
                <a:lnTo>
                  <a:pt x="2167267" y="2230844"/>
                </a:lnTo>
                <a:lnTo>
                  <a:pt x="2199602" y="2199602"/>
                </a:lnTo>
                <a:lnTo>
                  <a:pt x="2230844" y="2167267"/>
                </a:lnTo>
                <a:lnTo>
                  <a:pt x="2260955" y="2133841"/>
                </a:lnTo>
                <a:lnTo>
                  <a:pt x="2289886" y="2099398"/>
                </a:lnTo>
                <a:lnTo>
                  <a:pt x="2317635" y="2063927"/>
                </a:lnTo>
                <a:lnTo>
                  <a:pt x="2344153" y="2027491"/>
                </a:lnTo>
                <a:lnTo>
                  <a:pt x="2369413" y="1990102"/>
                </a:lnTo>
                <a:lnTo>
                  <a:pt x="2393378" y="1951799"/>
                </a:lnTo>
                <a:lnTo>
                  <a:pt x="2416035" y="1912607"/>
                </a:lnTo>
                <a:lnTo>
                  <a:pt x="2437320" y="1872564"/>
                </a:lnTo>
                <a:lnTo>
                  <a:pt x="2457234" y="1831695"/>
                </a:lnTo>
                <a:lnTo>
                  <a:pt x="2475738" y="1790039"/>
                </a:lnTo>
                <a:lnTo>
                  <a:pt x="2492794" y="1747621"/>
                </a:lnTo>
                <a:lnTo>
                  <a:pt x="2508377" y="1704479"/>
                </a:lnTo>
                <a:lnTo>
                  <a:pt x="2522448" y="1660626"/>
                </a:lnTo>
                <a:lnTo>
                  <a:pt x="2534970" y="1616125"/>
                </a:lnTo>
                <a:lnTo>
                  <a:pt x="2545931" y="1570977"/>
                </a:lnTo>
                <a:lnTo>
                  <a:pt x="2555303" y="1525219"/>
                </a:lnTo>
                <a:lnTo>
                  <a:pt x="2563025" y="1478902"/>
                </a:lnTo>
                <a:lnTo>
                  <a:pt x="2569095" y="1432039"/>
                </a:lnTo>
                <a:lnTo>
                  <a:pt x="2573464" y="1384655"/>
                </a:lnTo>
                <a:lnTo>
                  <a:pt x="2576106" y="1336802"/>
                </a:lnTo>
                <a:lnTo>
                  <a:pt x="2576995" y="1288491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911394" y="867674"/>
            <a:ext cx="1554480" cy="1554480"/>
          </a:xfrm>
          <a:custGeom>
            <a:avLst/>
            <a:gdLst/>
            <a:ahLst/>
            <a:cxnLst/>
            <a:rect l="l" t="t" r="r" b="b"/>
            <a:pathLst>
              <a:path w="1554479" h="1554480">
                <a:moveTo>
                  <a:pt x="770409" y="1554331"/>
                </a:moveTo>
                <a:lnTo>
                  <a:pt x="726029" y="1552718"/>
                </a:lnTo>
                <a:lnTo>
                  <a:pt x="681684" y="1548555"/>
                </a:lnTo>
                <a:lnTo>
                  <a:pt x="637486" y="1541819"/>
                </a:lnTo>
                <a:lnTo>
                  <a:pt x="593548" y="1532489"/>
                </a:lnTo>
                <a:lnTo>
                  <a:pt x="549984" y="1520544"/>
                </a:lnTo>
                <a:lnTo>
                  <a:pt x="506906" y="1505960"/>
                </a:lnTo>
                <a:lnTo>
                  <a:pt x="464428" y="1488718"/>
                </a:lnTo>
                <a:lnTo>
                  <a:pt x="422661" y="1468794"/>
                </a:lnTo>
                <a:lnTo>
                  <a:pt x="381719" y="1446167"/>
                </a:lnTo>
                <a:lnTo>
                  <a:pt x="341715" y="1420815"/>
                </a:lnTo>
                <a:lnTo>
                  <a:pt x="303300" y="1393114"/>
                </a:lnTo>
                <a:lnTo>
                  <a:pt x="267066" y="1363529"/>
                </a:lnTo>
                <a:lnTo>
                  <a:pt x="233034" y="1332172"/>
                </a:lnTo>
                <a:lnTo>
                  <a:pt x="201226" y="1299157"/>
                </a:lnTo>
                <a:lnTo>
                  <a:pt x="171663" y="1264597"/>
                </a:lnTo>
                <a:lnTo>
                  <a:pt x="144368" y="1228604"/>
                </a:lnTo>
                <a:lnTo>
                  <a:pt x="119362" y="1191291"/>
                </a:lnTo>
                <a:lnTo>
                  <a:pt x="96667" y="1152772"/>
                </a:lnTo>
                <a:lnTo>
                  <a:pt x="76304" y="1113158"/>
                </a:lnTo>
                <a:lnTo>
                  <a:pt x="58297" y="1072563"/>
                </a:lnTo>
                <a:lnTo>
                  <a:pt x="42665" y="1031100"/>
                </a:lnTo>
                <a:lnTo>
                  <a:pt x="29432" y="988882"/>
                </a:lnTo>
                <a:lnTo>
                  <a:pt x="18619" y="946021"/>
                </a:lnTo>
                <a:lnTo>
                  <a:pt x="10247" y="902630"/>
                </a:lnTo>
                <a:lnTo>
                  <a:pt x="4339" y="858823"/>
                </a:lnTo>
                <a:lnTo>
                  <a:pt x="916" y="814712"/>
                </a:lnTo>
                <a:lnTo>
                  <a:pt x="0" y="770410"/>
                </a:lnTo>
                <a:lnTo>
                  <a:pt x="1612" y="726029"/>
                </a:lnTo>
                <a:lnTo>
                  <a:pt x="5776" y="681684"/>
                </a:lnTo>
                <a:lnTo>
                  <a:pt x="12511" y="637486"/>
                </a:lnTo>
                <a:lnTo>
                  <a:pt x="21841" y="593548"/>
                </a:lnTo>
                <a:lnTo>
                  <a:pt x="33786" y="549984"/>
                </a:lnTo>
                <a:lnTo>
                  <a:pt x="48370" y="506906"/>
                </a:lnTo>
                <a:lnTo>
                  <a:pt x="65612" y="464428"/>
                </a:lnTo>
                <a:lnTo>
                  <a:pt x="85536" y="422661"/>
                </a:lnTo>
                <a:lnTo>
                  <a:pt x="108163" y="381719"/>
                </a:lnTo>
                <a:lnTo>
                  <a:pt x="133515" y="341715"/>
                </a:lnTo>
                <a:lnTo>
                  <a:pt x="161216" y="303300"/>
                </a:lnTo>
                <a:lnTo>
                  <a:pt x="190801" y="267066"/>
                </a:lnTo>
                <a:lnTo>
                  <a:pt x="222158" y="233034"/>
                </a:lnTo>
                <a:lnTo>
                  <a:pt x="255173" y="201226"/>
                </a:lnTo>
                <a:lnTo>
                  <a:pt x="289733" y="171663"/>
                </a:lnTo>
                <a:lnTo>
                  <a:pt x="325726" y="144368"/>
                </a:lnTo>
                <a:lnTo>
                  <a:pt x="363039" y="119362"/>
                </a:lnTo>
                <a:lnTo>
                  <a:pt x="401559" y="96667"/>
                </a:lnTo>
                <a:lnTo>
                  <a:pt x="441172" y="76304"/>
                </a:lnTo>
                <a:lnTo>
                  <a:pt x="481767" y="58297"/>
                </a:lnTo>
                <a:lnTo>
                  <a:pt x="523230" y="42665"/>
                </a:lnTo>
                <a:lnTo>
                  <a:pt x="565449" y="29432"/>
                </a:lnTo>
                <a:lnTo>
                  <a:pt x="608309" y="18619"/>
                </a:lnTo>
                <a:lnTo>
                  <a:pt x="651700" y="10247"/>
                </a:lnTo>
                <a:lnTo>
                  <a:pt x="695507" y="4339"/>
                </a:lnTo>
                <a:lnTo>
                  <a:pt x="739619" y="916"/>
                </a:lnTo>
                <a:lnTo>
                  <a:pt x="783921" y="0"/>
                </a:lnTo>
                <a:lnTo>
                  <a:pt x="828301" y="1612"/>
                </a:lnTo>
                <a:lnTo>
                  <a:pt x="872647" y="5776"/>
                </a:lnTo>
                <a:lnTo>
                  <a:pt x="916845" y="12511"/>
                </a:lnTo>
                <a:lnTo>
                  <a:pt x="960782" y="21841"/>
                </a:lnTo>
                <a:lnTo>
                  <a:pt x="1004346" y="33786"/>
                </a:lnTo>
                <a:lnTo>
                  <a:pt x="1047424" y="48370"/>
                </a:lnTo>
                <a:lnTo>
                  <a:pt x="1089903" y="65612"/>
                </a:lnTo>
                <a:lnTo>
                  <a:pt x="1131670" y="85536"/>
                </a:lnTo>
                <a:lnTo>
                  <a:pt x="1172611" y="108163"/>
                </a:lnTo>
                <a:lnTo>
                  <a:pt x="1212616" y="133515"/>
                </a:lnTo>
                <a:lnTo>
                  <a:pt x="1254176" y="163679"/>
                </a:lnTo>
                <a:lnTo>
                  <a:pt x="1293443" y="196334"/>
                </a:lnTo>
                <a:lnTo>
                  <a:pt x="1330327" y="231346"/>
                </a:lnTo>
                <a:lnTo>
                  <a:pt x="1364739" y="268576"/>
                </a:lnTo>
                <a:lnTo>
                  <a:pt x="1396587" y="307890"/>
                </a:lnTo>
                <a:lnTo>
                  <a:pt x="1425783" y="349149"/>
                </a:lnTo>
                <a:lnTo>
                  <a:pt x="1452236" y="392219"/>
                </a:lnTo>
                <a:lnTo>
                  <a:pt x="1475855" y="436963"/>
                </a:lnTo>
                <a:lnTo>
                  <a:pt x="1496552" y="483244"/>
                </a:lnTo>
                <a:lnTo>
                  <a:pt x="1514236" y="530925"/>
                </a:lnTo>
                <a:lnTo>
                  <a:pt x="1528816" y="579871"/>
                </a:lnTo>
                <a:lnTo>
                  <a:pt x="1540204" y="629945"/>
                </a:lnTo>
                <a:lnTo>
                  <a:pt x="1548262" y="680662"/>
                </a:lnTo>
                <a:lnTo>
                  <a:pt x="1552938" y="731519"/>
                </a:lnTo>
                <a:lnTo>
                  <a:pt x="1554262" y="782357"/>
                </a:lnTo>
                <a:lnTo>
                  <a:pt x="1552269" y="833016"/>
                </a:lnTo>
                <a:lnTo>
                  <a:pt x="1546990" y="883335"/>
                </a:lnTo>
                <a:lnTo>
                  <a:pt x="1538460" y="933154"/>
                </a:lnTo>
                <a:lnTo>
                  <a:pt x="1526710" y="982314"/>
                </a:lnTo>
                <a:lnTo>
                  <a:pt x="1511773" y="1030654"/>
                </a:lnTo>
                <a:lnTo>
                  <a:pt x="1493682" y="1078014"/>
                </a:lnTo>
                <a:lnTo>
                  <a:pt x="1472471" y="1124235"/>
                </a:lnTo>
                <a:lnTo>
                  <a:pt x="1448171" y="1169155"/>
                </a:lnTo>
                <a:lnTo>
                  <a:pt x="1420816" y="1212615"/>
                </a:lnTo>
                <a:lnTo>
                  <a:pt x="1393114" y="1251030"/>
                </a:lnTo>
                <a:lnTo>
                  <a:pt x="1363529" y="1287264"/>
                </a:lnTo>
                <a:lnTo>
                  <a:pt x="1332173" y="1321296"/>
                </a:lnTo>
                <a:lnTo>
                  <a:pt x="1299158" y="1353105"/>
                </a:lnTo>
                <a:lnTo>
                  <a:pt x="1264597" y="1382667"/>
                </a:lnTo>
                <a:lnTo>
                  <a:pt x="1228604" y="1409963"/>
                </a:lnTo>
                <a:lnTo>
                  <a:pt x="1191291" y="1434969"/>
                </a:lnTo>
                <a:lnTo>
                  <a:pt x="1152772" y="1457664"/>
                </a:lnTo>
                <a:lnTo>
                  <a:pt x="1113158" y="1478026"/>
                </a:lnTo>
                <a:lnTo>
                  <a:pt x="1072563" y="1496034"/>
                </a:lnTo>
                <a:lnTo>
                  <a:pt x="1031100" y="1511665"/>
                </a:lnTo>
                <a:lnTo>
                  <a:pt x="988882" y="1524898"/>
                </a:lnTo>
                <a:lnTo>
                  <a:pt x="946021" y="1535712"/>
                </a:lnTo>
                <a:lnTo>
                  <a:pt x="902630" y="1544083"/>
                </a:lnTo>
                <a:lnTo>
                  <a:pt x="858823" y="1549992"/>
                </a:lnTo>
                <a:lnTo>
                  <a:pt x="814712" y="1553415"/>
                </a:lnTo>
                <a:lnTo>
                  <a:pt x="770409" y="1554331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563919" y="356357"/>
            <a:ext cx="1124585" cy="1289050"/>
          </a:xfrm>
          <a:custGeom>
            <a:avLst/>
            <a:gdLst/>
            <a:ahLst/>
            <a:cxnLst/>
            <a:rect l="l" t="t" r="r" b="b"/>
            <a:pathLst>
              <a:path w="1124584" h="1289050">
                <a:moveTo>
                  <a:pt x="1124375" y="1288499"/>
                </a:moveTo>
                <a:lnTo>
                  <a:pt x="0" y="659205"/>
                </a:lnTo>
                <a:lnTo>
                  <a:pt x="25176" y="616188"/>
                </a:lnTo>
                <a:lnTo>
                  <a:pt x="51855" y="574383"/>
                </a:lnTo>
                <a:lnTo>
                  <a:pt x="79991" y="533817"/>
                </a:lnTo>
                <a:lnTo>
                  <a:pt x="109539" y="494516"/>
                </a:lnTo>
                <a:lnTo>
                  <a:pt x="140453" y="456507"/>
                </a:lnTo>
                <a:lnTo>
                  <a:pt x="172688" y="419817"/>
                </a:lnTo>
                <a:lnTo>
                  <a:pt x="206199" y="384472"/>
                </a:lnTo>
                <a:lnTo>
                  <a:pt x="240940" y="350499"/>
                </a:lnTo>
                <a:lnTo>
                  <a:pt x="276867" y="317923"/>
                </a:lnTo>
                <a:lnTo>
                  <a:pt x="313933" y="286773"/>
                </a:lnTo>
                <a:lnTo>
                  <a:pt x="352094" y="257074"/>
                </a:lnTo>
                <a:lnTo>
                  <a:pt x="391304" y="228853"/>
                </a:lnTo>
                <a:lnTo>
                  <a:pt x="431518" y="202137"/>
                </a:lnTo>
                <a:lnTo>
                  <a:pt x="472690" y="176951"/>
                </a:lnTo>
                <a:lnTo>
                  <a:pt x="514776" y="153324"/>
                </a:lnTo>
                <a:lnTo>
                  <a:pt x="557730" y="131280"/>
                </a:lnTo>
                <a:lnTo>
                  <a:pt x="601506" y="110848"/>
                </a:lnTo>
                <a:lnTo>
                  <a:pt x="646059" y="92052"/>
                </a:lnTo>
                <a:lnTo>
                  <a:pt x="691345" y="74921"/>
                </a:lnTo>
                <a:lnTo>
                  <a:pt x="737317" y="59480"/>
                </a:lnTo>
                <a:lnTo>
                  <a:pt x="783930" y="45756"/>
                </a:lnTo>
                <a:lnTo>
                  <a:pt x="831140" y="33776"/>
                </a:lnTo>
                <a:lnTo>
                  <a:pt x="878900" y="23566"/>
                </a:lnTo>
                <a:lnTo>
                  <a:pt x="927166" y="15153"/>
                </a:lnTo>
                <a:lnTo>
                  <a:pt x="975891" y="8563"/>
                </a:lnTo>
                <a:lnTo>
                  <a:pt x="1025032" y="3823"/>
                </a:lnTo>
                <a:lnTo>
                  <a:pt x="1074541" y="960"/>
                </a:lnTo>
                <a:lnTo>
                  <a:pt x="1124375" y="0"/>
                </a:lnTo>
                <a:lnTo>
                  <a:pt x="1124375" y="128849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470420" y="3480987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8" y="319896"/>
                </a:moveTo>
                <a:lnTo>
                  <a:pt x="114862" y="313563"/>
                </a:lnTo>
                <a:lnTo>
                  <a:pt x="159412" y="159813"/>
                </a:lnTo>
                <a:lnTo>
                  <a:pt x="9863" y="216900"/>
                </a:lnTo>
                <a:lnTo>
                  <a:pt x="0" y="174533"/>
                </a:lnTo>
                <a:lnTo>
                  <a:pt x="1736" y="132186"/>
                </a:lnTo>
                <a:lnTo>
                  <a:pt x="14378" y="92063"/>
                </a:lnTo>
                <a:lnTo>
                  <a:pt x="37230" y="56369"/>
                </a:lnTo>
                <a:lnTo>
                  <a:pt x="69599" y="27309"/>
                </a:lnTo>
                <a:lnTo>
                  <a:pt x="108581" y="8006"/>
                </a:lnTo>
                <a:lnTo>
                  <a:pt x="150200" y="0"/>
                </a:lnTo>
                <a:lnTo>
                  <a:pt x="192152" y="3118"/>
                </a:lnTo>
                <a:lnTo>
                  <a:pt x="232130" y="17190"/>
                </a:lnTo>
                <a:lnTo>
                  <a:pt x="267830" y="42045"/>
                </a:lnTo>
                <a:lnTo>
                  <a:pt x="295546" y="75571"/>
                </a:lnTo>
                <a:lnTo>
                  <a:pt x="312870" y="114252"/>
                </a:lnTo>
                <a:lnTo>
                  <a:pt x="319440" y="155803"/>
                </a:lnTo>
                <a:lnTo>
                  <a:pt x="314896" y="197942"/>
                </a:lnTo>
                <a:lnTo>
                  <a:pt x="298876" y="238384"/>
                </a:lnTo>
                <a:lnTo>
                  <a:pt x="272587" y="273041"/>
                </a:lnTo>
                <a:lnTo>
                  <a:pt x="238900" y="298761"/>
                </a:lnTo>
                <a:lnTo>
                  <a:pt x="199958" y="314671"/>
                </a:lnTo>
                <a:lnTo>
                  <a:pt x="157898" y="319896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7024" y="1970647"/>
            <a:ext cx="734995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5755" y="3769147"/>
            <a:ext cx="7352489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5957" y="799033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16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49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21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7073" y="657376"/>
            <a:ext cx="670985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6968" y="1562346"/>
            <a:ext cx="6910062" cy="2134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Module </a:t>
            </a:r>
            <a:r>
              <a:rPr spc="75" dirty="0"/>
              <a:t>2 </a:t>
            </a:r>
            <a:r>
              <a:rPr spc="345" dirty="0"/>
              <a:t>- </a:t>
            </a:r>
            <a:r>
              <a:rPr spc="60" dirty="0"/>
              <a:t>Output </a:t>
            </a:r>
            <a:r>
              <a:rPr spc="75" dirty="0"/>
              <a:t>Primitives </a:t>
            </a:r>
            <a:r>
              <a:rPr spc="80" dirty="0"/>
              <a:t> </a:t>
            </a:r>
            <a:r>
              <a:rPr spc="-25" dirty="0"/>
              <a:t>Topic:</a:t>
            </a:r>
            <a:r>
              <a:rPr spc="-120" dirty="0"/>
              <a:t> </a:t>
            </a:r>
            <a:r>
              <a:rPr spc="114" dirty="0"/>
              <a:t>Boundary</a:t>
            </a:r>
            <a:r>
              <a:rPr spc="-120" dirty="0"/>
              <a:t> </a:t>
            </a:r>
            <a:r>
              <a:rPr spc="-55" dirty="0"/>
              <a:t>Fill</a:t>
            </a:r>
            <a:r>
              <a:rPr spc="-120" dirty="0"/>
              <a:t> </a:t>
            </a:r>
            <a:r>
              <a:rPr spc="95" dirty="0"/>
              <a:t>Algorithm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Algorithm</a:t>
            </a:r>
            <a:r>
              <a:rPr spc="-80" dirty="0"/>
              <a:t> </a:t>
            </a:r>
            <a:r>
              <a:rPr spc="25" dirty="0"/>
              <a:t>for</a:t>
            </a:r>
            <a:r>
              <a:rPr spc="-80" dirty="0"/>
              <a:t> </a:t>
            </a:r>
            <a:r>
              <a:rPr spc="65" dirty="0"/>
              <a:t>4</a:t>
            </a:r>
            <a:r>
              <a:rPr spc="-75" dirty="0"/>
              <a:t> </a:t>
            </a:r>
            <a:r>
              <a:rPr spc="270" dirty="0"/>
              <a:t>-</a:t>
            </a:r>
            <a:r>
              <a:rPr spc="-80" dirty="0"/>
              <a:t> </a:t>
            </a:r>
            <a:r>
              <a:rPr spc="25" dirty="0"/>
              <a:t>Connected</a:t>
            </a:r>
            <a:r>
              <a:rPr spc="-75" dirty="0"/>
              <a:t> </a:t>
            </a:r>
            <a:r>
              <a:rPr spc="30" dirty="0"/>
              <a:t>Pixel</a:t>
            </a:r>
            <a:r>
              <a:rPr spc="-80" dirty="0"/>
              <a:t> </a:t>
            </a:r>
            <a:r>
              <a:rPr spc="-40" dirty="0"/>
              <a:t>Fill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565139"/>
            <a:ext cx="4935855" cy="291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2975">
              <a:lnSpc>
                <a:spcPct val="114999"/>
              </a:lnSpc>
              <a:spcBef>
                <a:spcPts val="100"/>
              </a:spcBef>
            </a:pP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boundary_fill_4(x,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y,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fill_color,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boundary_color) </a:t>
            </a:r>
            <a:r>
              <a:rPr sz="1500" spc="-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int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current;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current=getpixel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(x, 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y);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if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(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(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!=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)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&amp;&amp;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(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!=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boundary_color)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)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{</a:t>
            </a:r>
            <a:endParaRPr sz="1500">
              <a:latin typeface="Microsoft Sans Serif"/>
              <a:cs typeface="Microsoft Sans Serif"/>
            </a:endParaRPr>
          </a:p>
          <a:p>
            <a:pPr marL="469900" algn="just">
              <a:lnSpc>
                <a:spcPct val="100000"/>
              </a:lnSpc>
              <a:spcBef>
                <a:spcPts val="270"/>
              </a:spcBef>
            </a:pP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setpixel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(x, 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y,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)</a:t>
            </a:r>
            <a:endParaRPr sz="1500">
              <a:latin typeface="Microsoft Sans Serif"/>
              <a:cs typeface="Microsoft Sans Serif"/>
            </a:endParaRPr>
          </a:p>
          <a:p>
            <a:pPr marL="469900" marR="151765" algn="just">
              <a:lnSpc>
                <a:spcPct val="114999"/>
              </a:lnSpc>
            </a:pP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boundary_fill_4(x+1, 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y,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 </a:t>
            </a:r>
            <a:r>
              <a:rPr sz="15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,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boundary_color); </a:t>
            </a:r>
            <a:r>
              <a:rPr sz="1500" spc="-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boundary_fill_4(x-1, 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y,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 </a:t>
            </a:r>
            <a:r>
              <a:rPr sz="15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,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boundary_color);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boundary_fill_4(x,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y+1,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 </a:t>
            </a:r>
            <a:r>
              <a:rPr sz="15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,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boundary_color); </a:t>
            </a:r>
            <a:r>
              <a:rPr sz="1500" spc="-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boundary_fill_4(x,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y-1,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boundary_color);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}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116" y="292451"/>
            <a:ext cx="63614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Algorithm</a:t>
            </a:r>
            <a:r>
              <a:rPr spc="-80" dirty="0"/>
              <a:t> </a:t>
            </a:r>
            <a:r>
              <a:rPr spc="25" dirty="0"/>
              <a:t>for</a:t>
            </a:r>
            <a:r>
              <a:rPr spc="-80" dirty="0"/>
              <a:t> </a:t>
            </a:r>
            <a:r>
              <a:rPr spc="125" dirty="0"/>
              <a:t>8</a:t>
            </a:r>
            <a:r>
              <a:rPr spc="-75" dirty="0"/>
              <a:t> </a:t>
            </a:r>
            <a:r>
              <a:rPr spc="270" dirty="0"/>
              <a:t>-</a:t>
            </a:r>
            <a:r>
              <a:rPr spc="-80" dirty="0"/>
              <a:t> </a:t>
            </a:r>
            <a:r>
              <a:rPr spc="25" dirty="0"/>
              <a:t>Connected</a:t>
            </a:r>
            <a:r>
              <a:rPr spc="-80" dirty="0"/>
              <a:t> </a:t>
            </a:r>
            <a:r>
              <a:rPr spc="30" dirty="0"/>
              <a:t>Pixel</a:t>
            </a:r>
            <a:r>
              <a:rPr spc="-75" dirty="0"/>
              <a:t> </a:t>
            </a:r>
            <a:r>
              <a:rPr spc="-40" dirty="0"/>
              <a:t>Fill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949665"/>
            <a:ext cx="5015230" cy="396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2985">
              <a:lnSpc>
                <a:spcPct val="114999"/>
              </a:lnSpc>
              <a:spcBef>
                <a:spcPts val="100"/>
              </a:spcBef>
            </a:pP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boundary_fill_8(x,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y,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fill_color,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boundary_color) </a:t>
            </a:r>
            <a:r>
              <a:rPr sz="1500" spc="-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int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current;</a:t>
            </a:r>
            <a:endParaRPr sz="15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current=getpixel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(x, 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y);</a:t>
            </a:r>
            <a:endParaRPr sz="15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if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(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(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!=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)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&amp;&amp;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(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!=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boundary_color)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)</a:t>
            </a:r>
            <a:endParaRPr sz="15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{</a:t>
            </a:r>
            <a:endParaRPr sz="1500" dirty="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setpixel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(x, 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y,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)</a:t>
            </a:r>
            <a:endParaRPr sz="1500" dirty="0">
              <a:latin typeface="Microsoft Sans Serif"/>
              <a:cs typeface="Microsoft Sans Serif"/>
            </a:endParaRPr>
          </a:p>
          <a:p>
            <a:pPr marL="469900" marR="5080">
              <a:lnSpc>
                <a:spcPct val="114999"/>
              </a:lnSpc>
            </a:pP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boundary_fill_8(x+1,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y,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boundary_color);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boundary_fill_8(x-1,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y,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boundary_color);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boundary_fill_8(x,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y+1,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boundary_color);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boundary_fill_8(x,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y-1,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 </a:t>
            </a:r>
            <a:r>
              <a:rPr sz="15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,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boundary_color);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boundary_fill_8(x+1,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y+1,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boundary_color); </a:t>
            </a:r>
            <a:r>
              <a:rPr sz="1500" spc="-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boundary_fill_8(x+1,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y-1,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boundary_color); </a:t>
            </a:r>
            <a:r>
              <a:rPr sz="1500" spc="-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boundary_fill_8(x-1,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y+1,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boundary_color); </a:t>
            </a:r>
            <a:r>
              <a:rPr sz="1500" spc="-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boundary_fill_8(x-1,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y-1,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boundary_color);</a:t>
            </a:r>
            <a:endParaRPr sz="15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}</a:t>
            </a:r>
            <a:endParaRPr sz="15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5" y="657376"/>
            <a:ext cx="1924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Re</a:t>
            </a:r>
            <a:r>
              <a:rPr spc="20" dirty="0"/>
              <a:t>f</a:t>
            </a:r>
            <a:r>
              <a:rPr spc="-20" dirty="0"/>
              <a:t>e</a:t>
            </a:r>
            <a:r>
              <a:rPr spc="-65" dirty="0"/>
              <a:t>r</a:t>
            </a:r>
            <a:r>
              <a:rPr spc="15" dirty="0"/>
              <a:t>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7349" y="2012783"/>
            <a:ext cx="647255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Hearn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Baker,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“Computer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Graphics 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version”,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2nd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Edition,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Pearson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Publication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116" y="657376"/>
            <a:ext cx="2136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3646" y="1562346"/>
            <a:ext cx="6996430" cy="155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64490" algn="l"/>
              </a:tabLst>
            </a:pPr>
            <a:r>
              <a:rPr sz="16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 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Fill </a:t>
            </a:r>
            <a:r>
              <a:rPr sz="16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Algorithm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works </a:t>
            </a:r>
            <a:r>
              <a:rPr sz="1600" dirty="0">
                <a:solidFill>
                  <a:srgbClr val="424242"/>
                </a:solidFill>
                <a:latin typeface="Microsoft Sans Serif"/>
                <a:cs typeface="Microsoft Sans Serif"/>
              </a:rPr>
              <a:t>inside </a:t>
            </a:r>
            <a:r>
              <a:rPr sz="16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out,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6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basic </a:t>
            </a:r>
            <a:r>
              <a:rPr sz="16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concept 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6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filling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color in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600" dirty="0">
                <a:solidFill>
                  <a:srgbClr val="424242"/>
                </a:solidFill>
                <a:latin typeface="Microsoft Sans Serif"/>
                <a:cs typeface="Microsoft Sans Serif"/>
              </a:rPr>
              <a:t>closed </a:t>
            </a:r>
            <a:r>
              <a:rPr sz="16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area </a:t>
            </a:r>
            <a:r>
              <a:rPr sz="16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 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starting at </a:t>
            </a:r>
            <a:r>
              <a:rPr sz="16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point </a:t>
            </a:r>
            <a:r>
              <a:rPr sz="1600" dirty="0">
                <a:solidFill>
                  <a:srgbClr val="424242"/>
                </a:solidFill>
                <a:latin typeface="Microsoft Sans Serif"/>
                <a:cs typeface="Microsoft Sans Serif"/>
              </a:rPr>
              <a:t>inside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6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region </a:t>
            </a:r>
            <a:r>
              <a:rPr sz="16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600" dirty="0">
                <a:solidFill>
                  <a:srgbClr val="424242"/>
                </a:solidFill>
                <a:latin typeface="Microsoft Sans Serif"/>
                <a:cs typeface="Microsoft Sans Serif"/>
              </a:rPr>
              <a:t>be </a:t>
            </a:r>
            <a:r>
              <a:rPr sz="16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painted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working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424242"/>
                </a:solidFill>
                <a:latin typeface="Microsoft Sans Serif"/>
                <a:cs typeface="Microsoft Sans Serif"/>
              </a:rPr>
              <a:t>inside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towards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boundary.</a:t>
            </a:r>
            <a:endParaRPr sz="1600">
              <a:latin typeface="Microsoft Sans Serif"/>
              <a:cs typeface="Microsoft Sans Serif"/>
            </a:endParaRPr>
          </a:p>
          <a:p>
            <a:pPr marL="363855" marR="12065" indent="-351790" algn="just">
              <a:lnSpc>
                <a:spcPct val="114999"/>
              </a:lnSpc>
              <a:spcBef>
                <a:spcPts val="1000"/>
              </a:spcBef>
              <a:buFont typeface="Tahoma"/>
              <a:buChar char="●"/>
              <a:tabLst>
                <a:tab pos="364490" algn="l"/>
              </a:tabLst>
            </a:pP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One</a:t>
            </a:r>
            <a:r>
              <a:rPr sz="16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main</a:t>
            </a:r>
            <a:r>
              <a:rPr sz="16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constraint</a:t>
            </a:r>
            <a:r>
              <a:rPr sz="16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6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 </a:t>
            </a:r>
            <a:r>
              <a:rPr sz="16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fill 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algorithm 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6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6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having</a:t>
            </a:r>
            <a:r>
              <a:rPr sz="16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</a:t>
            </a:r>
            <a:r>
              <a:rPr sz="16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one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single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color.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116" y="657376"/>
            <a:ext cx="2664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How</a:t>
            </a:r>
            <a:r>
              <a:rPr spc="-114" dirty="0"/>
              <a:t> </a:t>
            </a:r>
            <a:r>
              <a:rPr spc="5" dirty="0"/>
              <a:t>it</a:t>
            </a:r>
            <a:r>
              <a:rPr spc="-110" dirty="0"/>
              <a:t> </a:t>
            </a:r>
            <a:r>
              <a:rPr spc="135" dirty="0"/>
              <a:t>Works??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2721" y="1562346"/>
            <a:ext cx="6786245" cy="183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64490" algn="l"/>
              </a:tabLst>
            </a:pPr>
            <a:r>
              <a:rPr sz="16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In </a:t>
            </a:r>
            <a:r>
              <a:rPr sz="16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 </a:t>
            </a:r>
            <a:r>
              <a:rPr sz="16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fill </a:t>
            </a:r>
            <a:r>
              <a:rPr sz="16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algorithm, </a:t>
            </a:r>
            <a:r>
              <a:rPr sz="16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you </a:t>
            </a:r>
            <a:r>
              <a:rPr sz="16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start 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from </a:t>
            </a:r>
            <a:r>
              <a:rPr sz="16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point </a:t>
            </a:r>
            <a:r>
              <a:rPr sz="1600" dirty="0">
                <a:solidFill>
                  <a:srgbClr val="424242"/>
                </a:solidFill>
                <a:latin typeface="Microsoft Sans Serif"/>
                <a:cs typeface="Microsoft Sans Serif"/>
              </a:rPr>
              <a:t>inside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6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region </a:t>
            </a:r>
            <a:r>
              <a:rPr sz="16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600" spc="-40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fill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6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color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interior</a:t>
            </a:r>
            <a:r>
              <a:rPr sz="16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outward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towards</a:t>
            </a:r>
            <a:r>
              <a:rPr sz="16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</a:t>
            </a:r>
            <a:r>
              <a:rPr sz="16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pixel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sz="16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pixel.</a:t>
            </a:r>
            <a:endParaRPr sz="1600">
              <a:latin typeface="Microsoft Sans Serif"/>
              <a:cs typeface="Microsoft Sans Serif"/>
            </a:endParaRPr>
          </a:p>
          <a:p>
            <a:pPr marL="363855" marR="20955" indent="-351790" algn="just">
              <a:lnSpc>
                <a:spcPct val="114999"/>
              </a:lnSpc>
              <a:spcBef>
                <a:spcPts val="1000"/>
              </a:spcBef>
              <a:buFont typeface="Tahoma"/>
              <a:buChar char="●"/>
              <a:tabLst>
                <a:tab pos="364490" algn="l"/>
              </a:tabLst>
            </a:pPr>
            <a:r>
              <a:rPr sz="16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So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 is </a:t>
            </a:r>
            <a:r>
              <a:rPr sz="16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6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you </a:t>
            </a:r>
            <a:r>
              <a:rPr sz="16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6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color 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6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pixel </a:t>
            </a:r>
            <a:r>
              <a:rPr sz="16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before 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filling, </a:t>
            </a:r>
            <a:r>
              <a:rPr sz="16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if </a:t>
            </a:r>
            <a:r>
              <a:rPr sz="16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6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color 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6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not </a:t>
            </a:r>
            <a:r>
              <a:rPr sz="16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 </a:t>
            </a:r>
            <a:r>
              <a:rPr sz="16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color, </a:t>
            </a:r>
            <a:r>
              <a:rPr sz="16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then </a:t>
            </a:r>
            <a:r>
              <a:rPr sz="16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you </a:t>
            </a:r>
            <a:r>
              <a:rPr sz="16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fill </a:t>
            </a:r>
            <a:r>
              <a:rPr sz="16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it </a:t>
            </a:r>
            <a:r>
              <a:rPr sz="16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6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fill </a:t>
            </a:r>
            <a:r>
              <a:rPr sz="16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color, </a:t>
            </a:r>
            <a:r>
              <a:rPr sz="16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6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move</a:t>
            </a:r>
            <a:r>
              <a:rPr sz="16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6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next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pixel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6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</a:t>
            </a:r>
            <a:r>
              <a:rPr sz="16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6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same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criteria</a:t>
            </a:r>
            <a:r>
              <a:rPr sz="16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till </a:t>
            </a:r>
            <a:r>
              <a:rPr sz="16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you </a:t>
            </a:r>
            <a:r>
              <a:rPr sz="16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424242"/>
                </a:solidFill>
                <a:latin typeface="Microsoft Sans Serif"/>
                <a:cs typeface="Microsoft Sans Serif"/>
              </a:rPr>
              <a:t>encounter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colored</a:t>
            </a:r>
            <a:r>
              <a:rPr sz="16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pixel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or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6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116" y="657376"/>
            <a:ext cx="5052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Two</a:t>
            </a:r>
            <a:r>
              <a:rPr spc="-90" dirty="0"/>
              <a:t> </a:t>
            </a:r>
            <a:r>
              <a:rPr spc="20" dirty="0"/>
              <a:t>Types</a:t>
            </a:r>
            <a:r>
              <a:rPr spc="-85" dirty="0"/>
              <a:t> </a:t>
            </a:r>
            <a:r>
              <a:rPr spc="65" dirty="0"/>
              <a:t>of</a:t>
            </a:r>
            <a:r>
              <a:rPr spc="-85" dirty="0"/>
              <a:t> </a:t>
            </a:r>
            <a:r>
              <a:rPr spc="4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559552"/>
            <a:ext cx="6254115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There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two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ways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Algorithm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can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be </a:t>
            </a:r>
            <a:r>
              <a:rPr sz="1700" spc="-43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implemented:</a:t>
            </a:r>
            <a:endParaRPr sz="1700">
              <a:latin typeface="Microsoft Sans Serif"/>
              <a:cs typeface="Microsoft Sans Serif"/>
            </a:endParaRPr>
          </a:p>
          <a:p>
            <a:pPr marL="469900" indent="-359410">
              <a:lnSpc>
                <a:spcPct val="100000"/>
              </a:lnSpc>
              <a:spcBef>
                <a:spcPts val="1905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4-connected</a:t>
            </a:r>
            <a:r>
              <a:rPr sz="1700" spc="-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pixel</a:t>
            </a:r>
            <a:endParaRPr sz="1700">
              <a:latin typeface="Microsoft Sans Serif"/>
              <a:cs typeface="Microsoft Sans Serif"/>
            </a:endParaRPr>
          </a:p>
          <a:p>
            <a:pPr marL="469900" indent="-359410">
              <a:lnSpc>
                <a:spcPct val="100000"/>
              </a:lnSpc>
              <a:spcBef>
                <a:spcPts val="305"/>
              </a:spcBef>
              <a:buFont typeface="Tahoma"/>
              <a:buChar char="●"/>
              <a:tabLst>
                <a:tab pos="469265" algn="l"/>
                <a:tab pos="469900" algn="l"/>
              </a:tabLst>
            </a:pP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8-connected</a:t>
            </a:r>
            <a:r>
              <a:rPr sz="1700" spc="-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pixel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116" y="657376"/>
            <a:ext cx="3952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4</a:t>
            </a:r>
            <a:r>
              <a:rPr spc="-95" dirty="0"/>
              <a:t> </a:t>
            </a:r>
            <a:r>
              <a:rPr spc="270" dirty="0"/>
              <a:t>-</a:t>
            </a:r>
            <a:r>
              <a:rPr spc="-90" dirty="0"/>
              <a:t> </a:t>
            </a:r>
            <a:r>
              <a:rPr spc="25" dirty="0"/>
              <a:t>Connected</a:t>
            </a:r>
            <a:r>
              <a:rPr spc="-90" dirty="0"/>
              <a:t> </a:t>
            </a:r>
            <a:r>
              <a:rPr spc="30" dirty="0"/>
              <a:t>Pixel</a:t>
            </a:r>
            <a:r>
              <a:rPr spc="-90" dirty="0"/>
              <a:t> </a:t>
            </a:r>
            <a:r>
              <a:rPr spc="-40" dirty="0"/>
              <a:t>Fill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7349" y="1556757"/>
            <a:ext cx="6791325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79730" algn="l"/>
              </a:tabLst>
            </a:pP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4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connected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pixel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method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you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4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pixels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adjacent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pixel,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namely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towards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left,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right,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top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bottom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tested.</a:t>
            </a:r>
            <a:endParaRPr sz="1800">
              <a:latin typeface="Microsoft Sans Serif"/>
              <a:cs typeface="Microsoft Sans Serif"/>
            </a:endParaRPr>
          </a:p>
          <a:p>
            <a:pPr marL="379095" marR="5715" indent="-367030" algn="just">
              <a:lnSpc>
                <a:spcPct val="114999"/>
              </a:lnSpc>
              <a:spcBef>
                <a:spcPts val="1000"/>
              </a:spcBef>
              <a:buFont typeface="Tahoma"/>
              <a:buChar char="●"/>
              <a:tabLst>
                <a:tab pos="379730" algn="l"/>
              </a:tabLst>
            </a:pP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So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you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fill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area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4-connected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pixel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method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following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steps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09550"/>
            <a:ext cx="5581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Steps</a:t>
            </a:r>
            <a:r>
              <a:rPr spc="-85" dirty="0"/>
              <a:t> </a:t>
            </a:r>
            <a:r>
              <a:rPr spc="25" dirty="0"/>
              <a:t>for</a:t>
            </a:r>
            <a:r>
              <a:rPr spc="-80" dirty="0"/>
              <a:t> </a:t>
            </a:r>
            <a:r>
              <a:rPr spc="65" dirty="0"/>
              <a:t>4</a:t>
            </a:r>
            <a:r>
              <a:rPr spc="-80" dirty="0"/>
              <a:t> </a:t>
            </a:r>
            <a:r>
              <a:rPr spc="270" dirty="0"/>
              <a:t>-</a:t>
            </a:r>
            <a:r>
              <a:rPr spc="-80" dirty="0"/>
              <a:t> </a:t>
            </a:r>
            <a:r>
              <a:rPr spc="25" dirty="0"/>
              <a:t>Connected</a:t>
            </a:r>
            <a:r>
              <a:rPr spc="-85" dirty="0"/>
              <a:t> </a:t>
            </a:r>
            <a:r>
              <a:rPr spc="30" dirty="0"/>
              <a:t>Pixel</a:t>
            </a:r>
            <a:r>
              <a:rPr spc="-80" dirty="0"/>
              <a:t> </a:t>
            </a:r>
            <a:r>
              <a:rPr spc="-40" dirty="0"/>
              <a:t>Fill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7139" y="895350"/>
            <a:ext cx="6831965" cy="3702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 marR="5080" indent="-396875" algn="just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09575" algn="l"/>
              </a:tabLst>
            </a:pPr>
            <a:r>
              <a:rPr b="1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First </a:t>
            </a:r>
            <a:r>
              <a:rPr b="1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initialize </a:t>
            </a:r>
            <a:r>
              <a:rPr b="1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b="1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4 </a:t>
            </a:r>
            <a:r>
              <a:rPr b="1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 </a:t>
            </a:r>
            <a:r>
              <a:rPr b="1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namely </a:t>
            </a:r>
            <a:r>
              <a:rPr b="1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x, </a:t>
            </a:r>
            <a:r>
              <a:rPr b="1" spc="-70" dirty="0">
                <a:solidFill>
                  <a:srgbClr val="424242"/>
                </a:solidFill>
                <a:latin typeface="Microsoft Sans Serif"/>
                <a:cs typeface="Microsoft Sans Serif"/>
              </a:rPr>
              <a:t>y, </a:t>
            </a:r>
            <a:r>
              <a:rPr b="1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Fill </a:t>
            </a:r>
            <a:r>
              <a:rPr b="1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color </a:t>
            </a:r>
            <a:r>
              <a:rPr b="1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b="1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 </a:t>
            </a:r>
            <a:r>
              <a:rPr b="1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Color. </a:t>
            </a:r>
            <a:r>
              <a:rPr b="1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Where </a:t>
            </a:r>
            <a:r>
              <a:rPr b="1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x </a:t>
            </a:r>
            <a:r>
              <a:rPr b="1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b="1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y </a:t>
            </a:r>
            <a:r>
              <a:rPr b="1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 </a:t>
            </a:r>
            <a:r>
              <a:rPr b="1" dirty="0">
                <a:solidFill>
                  <a:srgbClr val="424242"/>
                </a:solidFill>
                <a:latin typeface="Microsoft Sans Serif"/>
                <a:cs typeface="Microsoft Sans Serif"/>
              </a:rPr>
              <a:t>coordinate </a:t>
            </a:r>
            <a:r>
              <a:rPr b="1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positions </a:t>
            </a:r>
            <a:r>
              <a:rPr b="1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b="1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initial </a:t>
            </a:r>
            <a:r>
              <a:rPr b="1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interior </a:t>
            </a:r>
            <a:r>
              <a:rPr b="1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pixel </a:t>
            </a:r>
            <a:r>
              <a:rPr b="1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we </a:t>
            </a:r>
            <a:r>
              <a:rPr b="1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start </a:t>
            </a:r>
            <a:r>
              <a:rPr b="1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b="1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 </a:t>
            </a:r>
            <a:r>
              <a:rPr b="1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fill </a:t>
            </a:r>
            <a:r>
              <a:rPr b="1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algorithm </a:t>
            </a:r>
            <a:r>
              <a:rPr b="1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 </a:t>
            </a:r>
            <a:r>
              <a:rPr b="1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Fill-color </a:t>
            </a:r>
            <a:r>
              <a:rPr b="1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b="1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b="1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color </a:t>
            </a:r>
            <a:r>
              <a:rPr b="1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we want </a:t>
            </a:r>
            <a:r>
              <a:rPr b="1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b="1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fill.</a:t>
            </a:r>
            <a:endParaRPr b="1" dirty="0">
              <a:latin typeface="Microsoft Sans Serif"/>
              <a:cs typeface="Microsoft Sans Serif"/>
            </a:endParaRPr>
          </a:p>
          <a:p>
            <a:pPr marL="408940" marR="15875" indent="-396875" algn="just">
              <a:lnSpc>
                <a:spcPct val="114999"/>
              </a:lnSpc>
              <a:spcBef>
                <a:spcPts val="1000"/>
              </a:spcBef>
              <a:buAutoNum type="arabicPeriod"/>
              <a:tabLst>
                <a:tab pos="409575" algn="l"/>
              </a:tabLst>
            </a:pPr>
            <a:r>
              <a:rPr b="1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Now </a:t>
            </a:r>
            <a:r>
              <a:rPr b="1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 </a:t>
            </a:r>
            <a:r>
              <a:rPr b="1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if </a:t>
            </a:r>
            <a:r>
              <a:rPr b="1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b="1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 </a:t>
            </a:r>
            <a:r>
              <a:rPr b="1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pixel </a:t>
            </a:r>
            <a:r>
              <a:rPr b="1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b="1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not </a:t>
            </a:r>
            <a:r>
              <a:rPr b="1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b="1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 </a:t>
            </a:r>
            <a:r>
              <a:rPr b="1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color </a:t>
            </a:r>
            <a:r>
              <a:rPr b="1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b="1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not </a:t>
            </a:r>
            <a:r>
              <a:rPr b="1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b="1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fill </a:t>
            </a:r>
            <a:r>
              <a:rPr b="1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color </a:t>
            </a:r>
            <a:r>
              <a:rPr b="1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then </a:t>
            </a:r>
            <a:r>
              <a:rPr b="1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Repeat</a:t>
            </a:r>
            <a:r>
              <a:rPr b="1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Step </a:t>
            </a:r>
            <a:r>
              <a:rPr b="1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3 </a:t>
            </a:r>
            <a:r>
              <a:rPr b="1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b="1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step </a:t>
            </a:r>
            <a:r>
              <a:rPr b="1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4 </a:t>
            </a:r>
            <a:r>
              <a:rPr b="1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till </a:t>
            </a:r>
            <a:r>
              <a:rPr b="1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b="1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 </a:t>
            </a:r>
            <a:r>
              <a:rPr b="1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pixels </a:t>
            </a:r>
            <a:r>
              <a:rPr b="1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 </a:t>
            </a:r>
            <a:r>
              <a:rPr b="1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reached.</a:t>
            </a:r>
            <a:endParaRPr b="1" dirty="0">
              <a:latin typeface="Microsoft Sans Serif"/>
              <a:cs typeface="Microsoft Sans Serif"/>
            </a:endParaRPr>
          </a:p>
          <a:p>
            <a:pPr marL="408940" indent="-396875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408940" algn="l"/>
                <a:tab pos="409575" algn="l"/>
              </a:tabLst>
            </a:pPr>
            <a:r>
              <a:rPr b="1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Change </a:t>
            </a:r>
            <a:r>
              <a:rPr b="1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b="1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pixel</a:t>
            </a:r>
            <a:r>
              <a:rPr b="1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color</a:t>
            </a:r>
            <a:r>
              <a:rPr b="1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b="1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b="1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fill</a:t>
            </a:r>
            <a:r>
              <a:rPr b="1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color</a:t>
            </a:r>
            <a:r>
              <a:rPr b="1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at</a:t>
            </a:r>
            <a:r>
              <a:rPr b="1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b="1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</a:t>
            </a:r>
            <a:r>
              <a:rPr b="1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pixel.</a:t>
            </a:r>
            <a:endParaRPr b="1" dirty="0">
              <a:latin typeface="Microsoft Sans Serif"/>
              <a:cs typeface="Microsoft Sans Serif"/>
            </a:endParaRPr>
          </a:p>
          <a:p>
            <a:pPr marL="408940" indent="-396875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08940" algn="l"/>
                <a:tab pos="409575" algn="l"/>
              </a:tabLst>
            </a:pPr>
            <a:r>
              <a:rPr b="1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Repeat </a:t>
            </a:r>
            <a:r>
              <a:rPr b="1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steps</a:t>
            </a:r>
            <a:r>
              <a:rPr b="1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2</a:t>
            </a:r>
            <a:r>
              <a:rPr b="1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b="1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step</a:t>
            </a:r>
            <a:r>
              <a:rPr b="1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3</a:t>
            </a:r>
            <a:r>
              <a:rPr b="1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b="1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b="1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neighboring</a:t>
            </a:r>
            <a:r>
              <a:rPr b="1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4</a:t>
            </a:r>
            <a:r>
              <a:rPr b="1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b="1" dirty="0">
                <a:solidFill>
                  <a:srgbClr val="424242"/>
                </a:solidFill>
                <a:latin typeface="Microsoft Sans Serif"/>
                <a:cs typeface="Microsoft Sans Serif"/>
              </a:rPr>
              <a:t>pixels.</a:t>
            </a:r>
            <a:endParaRPr b="1" dirty="0">
              <a:latin typeface="Microsoft Sans Serif"/>
              <a:cs typeface="Microsoft Sans Serif"/>
            </a:endParaRPr>
          </a:p>
          <a:p>
            <a:pPr marL="408940" indent="-396875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408940" algn="l"/>
                <a:tab pos="409575" algn="l"/>
              </a:tabLst>
            </a:pPr>
            <a:r>
              <a:rPr b="1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Exit.</a:t>
            </a:r>
            <a:endParaRPr b="1" dirty="0">
              <a:latin typeface="Microsoft Sans Serif"/>
              <a:cs typeface="Microsoft Sans Serif"/>
            </a:endParaRPr>
          </a:p>
        </p:txBody>
      </p:sp>
      <p:pic>
        <p:nvPicPr>
          <p:cNvPr id="1026" name="Picture 2" descr="Boundary Fill Algorithm - GeeksforGeeks">
            <a:extLst>
              <a:ext uri="{FF2B5EF4-FFF2-40B4-BE49-F238E27FC236}">
                <a16:creationId xmlns:a16="http://schemas.microsoft.com/office/drawing/2014/main" id="{22600581-733C-1479-AB89-67B50374A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" y="1352550"/>
            <a:ext cx="169142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Algorithm</a:t>
            </a:r>
            <a:r>
              <a:rPr spc="-80" dirty="0"/>
              <a:t> </a:t>
            </a:r>
            <a:r>
              <a:rPr spc="25" dirty="0"/>
              <a:t>for</a:t>
            </a:r>
            <a:r>
              <a:rPr spc="-80" dirty="0"/>
              <a:t> </a:t>
            </a:r>
            <a:r>
              <a:rPr spc="65" dirty="0"/>
              <a:t>4</a:t>
            </a:r>
            <a:r>
              <a:rPr spc="-75" dirty="0"/>
              <a:t> </a:t>
            </a:r>
            <a:r>
              <a:rPr spc="270" dirty="0"/>
              <a:t>-</a:t>
            </a:r>
            <a:r>
              <a:rPr spc="-80" dirty="0"/>
              <a:t> </a:t>
            </a:r>
            <a:r>
              <a:rPr spc="25" dirty="0"/>
              <a:t>Connected</a:t>
            </a:r>
            <a:r>
              <a:rPr spc="-75" dirty="0"/>
              <a:t> </a:t>
            </a:r>
            <a:r>
              <a:rPr spc="30" dirty="0"/>
              <a:t>Pixel</a:t>
            </a:r>
            <a:r>
              <a:rPr spc="-80" dirty="0"/>
              <a:t> </a:t>
            </a:r>
            <a:r>
              <a:rPr spc="-40" dirty="0"/>
              <a:t>Fill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565139"/>
            <a:ext cx="4935855" cy="291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2975">
              <a:lnSpc>
                <a:spcPct val="114999"/>
              </a:lnSpc>
              <a:spcBef>
                <a:spcPts val="100"/>
              </a:spcBef>
            </a:pP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boundary_fill_4(x,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y,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fill_color,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boundary_color) </a:t>
            </a:r>
            <a:r>
              <a:rPr sz="1500" spc="-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int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current;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current=getpixel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(x, 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y);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if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(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(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!=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)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&amp;&amp;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(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!=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boundary_color)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)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{</a:t>
            </a:r>
            <a:endParaRPr sz="1500">
              <a:latin typeface="Microsoft Sans Serif"/>
              <a:cs typeface="Microsoft Sans Serif"/>
            </a:endParaRPr>
          </a:p>
          <a:p>
            <a:pPr marL="469900" algn="just">
              <a:lnSpc>
                <a:spcPct val="100000"/>
              </a:lnSpc>
              <a:spcBef>
                <a:spcPts val="270"/>
              </a:spcBef>
            </a:pP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setpixel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(x, 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y,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)</a:t>
            </a:r>
            <a:endParaRPr sz="1500">
              <a:latin typeface="Microsoft Sans Serif"/>
              <a:cs typeface="Microsoft Sans Serif"/>
            </a:endParaRPr>
          </a:p>
          <a:p>
            <a:pPr marL="469900" marR="151765" algn="just">
              <a:lnSpc>
                <a:spcPct val="114999"/>
              </a:lnSpc>
            </a:pP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boundary_fill_4(x+1, 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y,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 </a:t>
            </a:r>
            <a:r>
              <a:rPr sz="15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,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boundary_color); </a:t>
            </a:r>
            <a:r>
              <a:rPr sz="1500" spc="-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boundary_fill_4(x-1, </a:t>
            </a:r>
            <a:r>
              <a:rPr sz="15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y,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 </a:t>
            </a:r>
            <a:r>
              <a:rPr sz="15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,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boundary_color);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boundary_fill_4(x,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y+1,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 </a:t>
            </a:r>
            <a:r>
              <a:rPr sz="15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,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boundary_color); </a:t>
            </a:r>
            <a:r>
              <a:rPr sz="1500" spc="-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boundary_fill_4(x,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y-1,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fill_color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boundary_color);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}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116" y="657376"/>
            <a:ext cx="6510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Problems</a:t>
            </a:r>
            <a:r>
              <a:rPr spc="-80" dirty="0"/>
              <a:t> </a:t>
            </a:r>
            <a:r>
              <a:rPr spc="45" dirty="0"/>
              <a:t>with</a:t>
            </a:r>
            <a:r>
              <a:rPr spc="-80" dirty="0"/>
              <a:t> </a:t>
            </a:r>
            <a:r>
              <a:rPr spc="65" dirty="0"/>
              <a:t>4</a:t>
            </a:r>
            <a:r>
              <a:rPr spc="-80" dirty="0"/>
              <a:t> </a:t>
            </a:r>
            <a:r>
              <a:rPr spc="270" dirty="0"/>
              <a:t>-</a:t>
            </a:r>
            <a:r>
              <a:rPr spc="-80" dirty="0"/>
              <a:t> </a:t>
            </a:r>
            <a:r>
              <a:rPr spc="25" dirty="0"/>
              <a:t>Connected</a:t>
            </a:r>
            <a:r>
              <a:rPr spc="-80" dirty="0"/>
              <a:t> </a:t>
            </a:r>
            <a:r>
              <a:rPr spc="30" dirty="0"/>
              <a:t>Pixel</a:t>
            </a:r>
            <a:r>
              <a:rPr spc="-80" dirty="0"/>
              <a:t> </a:t>
            </a:r>
            <a:r>
              <a:rPr spc="-40" dirty="0"/>
              <a:t>Fill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7349" y="1556757"/>
            <a:ext cx="637476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can’t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all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neighbors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hence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some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regions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might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not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get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filled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2050" name="Picture 2" descr="Polygon Filling Algorithm">
            <a:extLst>
              <a:ext uri="{FF2B5EF4-FFF2-40B4-BE49-F238E27FC236}">
                <a16:creationId xmlns:a16="http://schemas.microsoft.com/office/drawing/2014/main" id="{23D57077-525E-371E-0E93-86FD22768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343150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3116" y="657376"/>
            <a:ext cx="3959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8</a:t>
            </a:r>
            <a:r>
              <a:rPr spc="-95" dirty="0"/>
              <a:t> </a:t>
            </a:r>
            <a:r>
              <a:rPr spc="270" dirty="0"/>
              <a:t>-</a:t>
            </a:r>
            <a:r>
              <a:rPr spc="-90" dirty="0"/>
              <a:t> </a:t>
            </a:r>
            <a:r>
              <a:rPr spc="25" dirty="0"/>
              <a:t>Connected</a:t>
            </a:r>
            <a:r>
              <a:rPr spc="-90" dirty="0"/>
              <a:t> </a:t>
            </a:r>
            <a:r>
              <a:rPr spc="30" dirty="0"/>
              <a:t>Pixel</a:t>
            </a:r>
            <a:r>
              <a:rPr spc="-90" dirty="0"/>
              <a:t> </a:t>
            </a:r>
            <a:r>
              <a:rPr spc="-40" dirty="0"/>
              <a:t>Fill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-152400" y="1354820"/>
            <a:ext cx="6910062" cy="213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8980" marR="5080" indent="-351790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729615" algn="l"/>
                <a:tab pos="730250" algn="l"/>
              </a:tabLst>
            </a:pPr>
            <a:r>
              <a:rPr spc="-70" dirty="0"/>
              <a:t>To</a:t>
            </a:r>
            <a:r>
              <a:rPr spc="-15" dirty="0"/>
              <a:t> </a:t>
            </a:r>
            <a:r>
              <a:rPr spc="5" dirty="0"/>
              <a:t>solve</a:t>
            </a:r>
            <a:r>
              <a:rPr spc="-10" dirty="0"/>
              <a:t> </a:t>
            </a:r>
            <a:r>
              <a:rPr spc="30" dirty="0"/>
              <a:t>the</a:t>
            </a:r>
            <a:r>
              <a:rPr spc="-15" dirty="0"/>
              <a:t> </a:t>
            </a:r>
            <a:r>
              <a:rPr spc="20" dirty="0"/>
              <a:t>problems</a:t>
            </a:r>
            <a:r>
              <a:rPr spc="-10" dirty="0"/>
              <a:t> </a:t>
            </a:r>
            <a:r>
              <a:rPr spc="50" dirty="0"/>
              <a:t>that</a:t>
            </a:r>
            <a:r>
              <a:rPr spc="-15" dirty="0"/>
              <a:t> </a:t>
            </a:r>
            <a:r>
              <a:rPr spc="-30" dirty="0"/>
              <a:t>can</a:t>
            </a:r>
            <a:r>
              <a:rPr spc="-10" dirty="0"/>
              <a:t> </a:t>
            </a:r>
            <a:r>
              <a:rPr spc="-20" dirty="0"/>
              <a:t>occur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70" dirty="0"/>
              <a:t>4</a:t>
            </a:r>
            <a:r>
              <a:rPr spc="-10" dirty="0"/>
              <a:t> </a:t>
            </a:r>
            <a:r>
              <a:rPr spc="-5" dirty="0"/>
              <a:t>connected</a:t>
            </a:r>
            <a:r>
              <a:rPr spc="-15" dirty="0"/>
              <a:t> </a:t>
            </a:r>
            <a:r>
              <a:rPr spc="25" dirty="0"/>
              <a:t>pixel</a:t>
            </a:r>
            <a:r>
              <a:rPr spc="-10" dirty="0"/>
              <a:t> </a:t>
            </a:r>
            <a:r>
              <a:rPr spc="10" dirty="0"/>
              <a:t>method,</a:t>
            </a:r>
            <a:r>
              <a:rPr spc="-10" dirty="0"/>
              <a:t> </a:t>
            </a:r>
            <a:r>
              <a:rPr spc="-45" dirty="0"/>
              <a:t>a </a:t>
            </a:r>
            <a:r>
              <a:rPr spc="-409" dirty="0"/>
              <a:t> </a:t>
            </a:r>
            <a:r>
              <a:rPr spc="50" dirty="0"/>
              <a:t>new</a:t>
            </a:r>
            <a:r>
              <a:rPr spc="-20" dirty="0"/>
              <a:t> </a:t>
            </a:r>
            <a:r>
              <a:rPr spc="30" dirty="0"/>
              <a:t>method</a:t>
            </a:r>
            <a:r>
              <a:rPr spc="-15" dirty="0"/>
              <a:t> </a:t>
            </a:r>
            <a:r>
              <a:rPr spc="30" dirty="0"/>
              <a:t>was</a:t>
            </a:r>
            <a:r>
              <a:rPr spc="-15" dirty="0"/>
              <a:t> </a:t>
            </a:r>
            <a:r>
              <a:rPr spc="15" dirty="0"/>
              <a:t>introduced</a:t>
            </a:r>
            <a:r>
              <a:rPr spc="-15" dirty="0"/>
              <a:t> </a:t>
            </a:r>
            <a:r>
              <a:rPr spc="15" dirty="0"/>
              <a:t>called</a:t>
            </a:r>
            <a:r>
              <a:rPr spc="-15" dirty="0"/>
              <a:t> </a:t>
            </a:r>
            <a:r>
              <a:rPr spc="15" dirty="0"/>
              <a:t>8-connected</a:t>
            </a:r>
            <a:r>
              <a:rPr spc="-15" dirty="0"/>
              <a:t> </a:t>
            </a:r>
            <a:r>
              <a:rPr spc="10" dirty="0"/>
              <a:t>pixel.</a:t>
            </a:r>
          </a:p>
          <a:p>
            <a:pPr marL="728980" marR="33020" indent="-351790">
              <a:lnSpc>
                <a:spcPct val="114999"/>
              </a:lnSpc>
              <a:buFont typeface="Tahoma"/>
              <a:buChar char="●"/>
              <a:tabLst>
                <a:tab pos="729615" algn="l"/>
                <a:tab pos="730250" algn="l"/>
              </a:tabLst>
            </a:pPr>
            <a:r>
              <a:rPr spc="-10" dirty="0"/>
              <a:t>In</a:t>
            </a:r>
            <a:r>
              <a:rPr spc="-5" dirty="0"/>
              <a:t> </a:t>
            </a:r>
            <a:r>
              <a:rPr spc="15" dirty="0"/>
              <a:t>8-connected</a:t>
            </a:r>
            <a:r>
              <a:rPr spc="-5" dirty="0"/>
              <a:t> </a:t>
            </a:r>
            <a:r>
              <a:rPr spc="25" dirty="0"/>
              <a:t>pixel</a:t>
            </a:r>
            <a:r>
              <a:rPr spc="-5" dirty="0"/>
              <a:t> </a:t>
            </a:r>
            <a:r>
              <a:rPr spc="10" dirty="0"/>
              <a:t>method,</a:t>
            </a:r>
            <a:r>
              <a:rPr spc="-5" dirty="0"/>
              <a:t> </a:t>
            </a:r>
            <a:r>
              <a:rPr spc="5" dirty="0"/>
              <a:t>instead</a:t>
            </a:r>
            <a:r>
              <a:rPr spc="-5" dirty="0"/>
              <a:t> </a:t>
            </a:r>
            <a:r>
              <a:rPr spc="35" dirty="0"/>
              <a:t>of</a:t>
            </a:r>
            <a:r>
              <a:rPr spc="-5" dirty="0"/>
              <a:t> </a:t>
            </a:r>
            <a:r>
              <a:rPr spc="50" dirty="0"/>
              <a:t>filling</a:t>
            </a:r>
            <a:r>
              <a:rPr spc="-5" dirty="0"/>
              <a:t> </a:t>
            </a:r>
            <a:r>
              <a:rPr spc="20" dirty="0"/>
              <a:t>just</a:t>
            </a:r>
            <a:r>
              <a:rPr spc="-5" dirty="0"/>
              <a:t> </a:t>
            </a:r>
            <a:r>
              <a:rPr spc="70" dirty="0"/>
              <a:t>4</a:t>
            </a:r>
            <a:r>
              <a:rPr spc="-5" dirty="0"/>
              <a:t> adjacent </a:t>
            </a:r>
            <a:r>
              <a:rPr spc="15" dirty="0"/>
              <a:t>pixels </a:t>
            </a:r>
            <a:r>
              <a:rPr spc="-409" dirty="0"/>
              <a:t> </a:t>
            </a:r>
            <a:r>
              <a:rPr spc="65" dirty="0"/>
              <a:t>we</a:t>
            </a:r>
            <a:r>
              <a:rPr spc="-15" dirty="0"/>
              <a:t> </a:t>
            </a:r>
            <a:r>
              <a:rPr spc="75" dirty="0"/>
              <a:t>fill</a:t>
            </a:r>
            <a:r>
              <a:rPr spc="-15" dirty="0"/>
              <a:t> </a:t>
            </a:r>
            <a:r>
              <a:rPr spc="5" dirty="0"/>
              <a:t>also</a:t>
            </a:r>
            <a:r>
              <a:rPr spc="-10" dirty="0"/>
              <a:t> </a:t>
            </a:r>
            <a:r>
              <a:rPr spc="30" dirty="0"/>
              <a:t>the</a:t>
            </a:r>
            <a:r>
              <a:rPr spc="-15" dirty="0"/>
              <a:t> </a:t>
            </a:r>
            <a:r>
              <a:rPr spc="-5" dirty="0"/>
              <a:t>adjacent</a:t>
            </a:r>
            <a:r>
              <a:rPr spc="-10" dirty="0"/>
              <a:t> </a:t>
            </a:r>
            <a:r>
              <a:rPr spc="15" dirty="0"/>
              <a:t>diagonal</a:t>
            </a:r>
            <a:r>
              <a:rPr spc="-15" dirty="0"/>
              <a:t> </a:t>
            </a:r>
            <a:r>
              <a:rPr spc="15" dirty="0"/>
              <a:t>pixels</a:t>
            </a:r>
            <a:r>
              <a:rPr spc="-10" dirty="0"/>
              <a:t> </a:t>
            </a:r>
            <a:r>
              <a:rPr dirty="0"/>
              <a:t>positions,</a:t>
            </a:r>
            <a:r>
              <a:rPr spc="-15" dirty="0"/>
              <a:t> </a:t>
            </a:r>
            <a:r>
              <a:rPr spc="-20" dirty="0"/>
              <a:t>such</a:t>
            </a:r>
            <a:r>
              <a:rPr spc="-10" dirty="0"/>
              <a:t> </a:t>
            </a:r>
            <a:r>
              <a:rPr spc="-40" dirty="0"/>
              <a:t>as</a:t>
            </a:r>
          </a:p>
          <a:p>
            <a:pPr marL="1186180" lvl="1" indent="-336550">
              <a:lnSpc>
                <a:spcPct val="100000"/>
              </a:lnSpc>
              <a:spcBef>
                <a:spcPts val="295"/>
              </a:spcBef>
              <a:buFont typeface="Tahoma"/>
              <a:buChar char="○"/>
              <a:tabLst>
                <a:tab pos="1186815" algn="l"/>
                <a:tab pos="1187450" algn="l"/>
              </a:tabLst>
            </a:pPr>
            <a:r>
              <a:rPr sz="14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(x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+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1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+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1)</a:t>
            </a:r>
            <a:endParaRPr sz="1400" dirty="0">
              <a:latin typeface="Microsoft Sans Serif"/>
              <a:cs typeface="Microsoft Sans Serif"/>
            </a:endParaRPr>
          </a:p>
          <a:p>
            <a:pPr marL="1186180" lvl="1" indent="-336550">
              <a:lnSpc>
                <a:spcPct val="100000"/>
              </a:lnSpc>
              <a:spcBef>
                <a:spcPts val="250"/>
              </a:spcBef>
              <a:buFont typeface="Tahoma"/>
              <a:buChar char="○"/>
              <a:tabLst>
                <a:tab pos="1186815" algn="l"/>
                <a:tab pos="1187450" algn="l"/>
              </a:tabLst>
            </a:pPr>
            <a:r>
              <a:rPr sz="14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(x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+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1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-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1)</a:t>
            </a:r>
            <a:endParaRPr sz="1400" dirty="0">
              <a:latin typeface="Microsoft Sans Serif"/>
              <a:cs typeface="Microsoft Sans Serif"/>
            </a:endParaRPr>
          </a:p>
          <a:p>
            <a:pPr marL="1186180" lvl="1" indent="-336550">
              <a:lnSpc>
                <a:spcPct val="100000"/>
              </a:lnSpc>
              <a:spcBef>
                <a:spcPts val="254"/>
              </a:spcBef>
              <a:buFont typeface="Tahoma"/>
              <a:buChar char="○"/>
              <a:tabLst>
                <a:tab pos="1186815" algn="l"/>
                <a:tab pos="1187450" algn="l"/>
              </a:tabLst>
            </a:pPr>
            <a:r>
              <a:rPr sz="14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(x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-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1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+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1)</a:t>
            </a:r>
            <a:endParaRPr sz="1400" dirty="0">
              <a:latin typeface="Microsoft Sans Serif"/>
              <a:cs typeface="Microsoft Sans Serif"/>
            </a:endParaRPr>
          </a:p>
          <a:p>
            <a:pPr marL="1186180" lvl="1" indent="-336550">
              <a:lnSpc>
                <a:spcPct val="100000"/>
              </a:lnSpc>
              <a:spcBef>
                <a:spcPts val="250"/>
              </a:spcBef>
              <a:buFont typeface="Tahoma"/>
              <a:buChar char="○"/>
              <a:tabLst>
                <a:tab pos="1186815" algn="l"/>
                <a:tab pos="1187450" algn="l"/>
              </a:tabLst>
            </a:pPr>
            <a:r>
              <a:rPr sz="14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(x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-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1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-</a:t>
            </a:r>
            <a:r>
              <a:rPr sz="14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1)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3074" name="Picture 2" descr="Boundary Fill Algorithm">
            <a:extLst>
              <a:ext uri="{FF2B5EF4-FFF2-40B4-BE49-F238E27FC236}">
                <a16:creationId xmlns:a16="http://schemas.microsoft.com/office/drawing/2014/main" id="{A58C12CE-DEE8-FDD5-46AC-B3ED28A78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36580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xplain Boundary / Edge fill algorithm (8 connected region). OR Write a  boundary fill procedure to fill 8-connected region.">
            <a:extLst>
              <a:ext uri="{FF2B5EF4-FFF2-40B4-BE49-F238E27FC236}">
                <a16:creationId xmlns:a16="http://schemas.microsoft.com/office/drawing/2014/main" id="{0CA21959-8158-012E-A39A-7D4553808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t="4934" r="3704" b="16114"/>
          <a:stretch/>
        </p:blipFill>
        <p:spPr bwMode="auto">
          <a:xfrm>
            <a:off x="5791199" y="2266949"/>
            <a:ext cx="3038475" cy="290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957</Words>
  <Application>Microsoft Office PowerPoint</Application>
  <PresentationFormat>On-screen Show (16:9)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Microsoft Sans Serif</vt:lpstr>
      <vt:lpstr>Tahoma</vt:lpstr>
      <vt:lpstr>Trebuchet MS</vt:lpstr>
      <vt:lpstr>Office Theme</vt:lpstr>
      <vt:lpstr>Module 2 - Output Primitives  Topic: Boundary Fill Algorithm</vt:lpstr>
      <vt:lpstr>Introduction</vt:lpstr>
      <vt:lpstr>How it Works??</vt:lpstr>
      <vt:lpstr>Two Types of Implementation</vt:lpstr>
      <vt:lpstr>4 - Connected Pixel Fill</vt:lpstr>
      <vt:lpstr>Steps for 4 - Connected Pixel Fill</vt:lpstr>
      <vt:lpstr>Algorithm for 4 - Connected Pixel Fill</vt:lpstr>
      <vt:lpstr>Problems with 4 - Connected Pixel Fill</vt:lpstr>
      <vt:lpstr>8 - Connected Pixel Fill</vt:lpstr>
      <vt:lpstr>Algorithm for 4 - Connected Pixel Fill</vt:lpstr>
      <vt:lpstr>Algorithm for 8 - Connected Pixel Fill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Boundary Fill Algorithm.pptx</dc:title>
  <cp:lastModifiedBy>Poonam Pangarkar</cp:lastModifiedBy>
  <cp:revision>4</cp:revision>
  <dcterms:created xsi:type="dcterms:W3CDTF">2022-08-26T07:12:04Z</dcterms:created>
  <dcterms:modified xsi:type="dcterms:W3CDTF">2022-10-04T21:51:45Z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