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2"/>
    <p:sldId id="278" r:id="rId3"/>
    <p:sldId id="275" r:id="rId4"/>
    <p:sldId id="276" r:id="rId5"/>
    <p:sldId id="294" r:id="rId6"/>
    <p:sldId id="280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91" r:id="rId15"/>
    <p:sldId id="292" r:id="rId16"/>
    <p:sldId id="293" r:id="rId17"/>
    <p:sldId id="289" r:id="rId18"/>
    <p:sldId id="290" r:id="rId19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416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gha Aher" userId="0bfab76ef18b1990" providerId="LiveId" clId="{DB41CCFC-86D5-4173-897B-B4626727BEDA}"/>
    <pc:docChg chg="addSld modSld">
      <pc:chgData name="Anagha Aher" userId="0bfab76ef18b1990" providerId="LiveId" clId="{DB41CCFC-86D5-4173-897B-B4626727BEDA}" dt="2021-10-14T08:26:31.508" v="21"/>
      <pc:docMkLst>
        <pc:docMk/>
      </pc:docMkLst>
      <pc:sldChg chg="addSp">
        <pc:chgData name="Anagha Aher" userId="0bfab76ef18b1990" providerId="LiveId" clId="{DB41CCFC-86D5-4173-897B-B4626727BEDA}" dt="2021-10-14T07:52:40.199" v="0"/>
        <pc:sldMkLst>
          <pc:docMk/>
          <pc:sldMk cId="0" sldId="256"/>
        </pc:sldMkLst>
        <pc:inkChg chg="add">
          <ac:chgData name="Anagha Aher" userId="0bfab76ef18b1990" providerId="LiveId" clId="{DB41CCFC-86D5-4173-897B-B4626727BEDA}" dt="2021-10-14T07:52:40.199" v="0"/>
          <ac:inkMkLst>
            <pc:docMk/>
            <pc:sldMk cId="0" sldId="256"/>
            <ac:inkMk id="5" creationId="{6FBD9D48-011F-41BC-9449-C1823992B6D0}"/>
          </ac:inkMkLst>
        </pc:inkChg>
      </pc:sldChg>
      <pc:sldChg chg="addSp">
        <pc:chgData name="Anagha Aher" userId="0bfab76ef18b1990" providerId="LiveId" clId="{DB41CCFC-86D5-4173-897B-B4626727BEDA}" dt="2021-10-14T07:52:40.199" v="0"/>
        <pc:sldMkLst>
          <pc:docMk/>
          <pc:sldMk cId="0" sldId="257"/>
        </pc:sldMkLst>
        <pc:inkChg chg="add">
          <ac:chgData name="Anagha Aher" userId="0bfab76ef18b1990" providerId="LiveId" clId="{DB41CCFC-86D5-4173-897B-B4626727BEDA}" dt="2021-10-14T07:52:40.199" v="0"/>
          <ac:inkMkLst>
            <pc:docMk/>
            <pc:sldMk cId="0" sldId="257"/>
            <ac:inkMk id="10" creationId="{15557B66-1AEB-44FD-BF91-FF5FD13DD578}"/>
          </ac:inkMkLst>
        </pc:inkChg>
      </pc:sldChg>
      <pc:sldChg chg="addSp">
        <pc:chgData name="Anagha Aher" userId="0bfab76ef18b1990" providerId="LiveId" clId="{DB41CCFC-86D5-4173-897B-B4626727BEDA}" dt="2021-10-14T07:52:40.199" v="0"/>
        <pc:sldMkLst>
          <pc:docMk/>
          <pc:sldMk cId="0" sldId="258"/>
        </pc:sldMkLst>
        <pc:inkChg chg="add">
          <ac:chgData name="Anagha Aher" userId="0bfab76ef18b1990" providerId="LiveId" clId="{DB41CCFC-86D5-4173-897B-B4626727BEDA}" dt="2021-10-14T07:52:40.199" v="0"/>
          <ac:inkMkLst>
            <pc:docMk/>
            <pc:sldMk cId="0" sldId="258"/>
            <ac:inkMk id="14" creationId="{E24E0C94-7F27-47F2-8D16-AD8D2ED4A551}"/>
          </ac:inkMkLst>
        </pc:inkChg>
      </pc:sldChg>
      <pc:sldChg chg="addSp">
        <pc:chgData name="Anagha Aher" userId="0bfab76ef18b1990" providerId="LiveId" clId="{DB41CCFC-86D5-4173-897B-B4626727BEDA}" dt="2021-10-14T07:52:40.199" v="0"/>
        <pc:sldMkLst>
          <pc:docMk/>
          <pc:sldMk cId="0" sldId="259"/>
        </pc:sldMkLst>
        <pc:inkChg chg="add">
          <ac:chgData name="Anagha Aher" userId="0bfab76ef18b1990" providerId="LiveId" clId="{DB41CCFC-86D5-4173-897B-B4626727BEDA}" dt="2021-10-14T07:52:40.199" v="0"/>
          <ac:inkMkLst>
            <pc:docMk/>
            <pc:sldMk cId="0" sldId="259"/>
            <ac:inkMk id="12" creationId="{83908D14-8B3F-43B4-B1D6-45F4678FDBED}"/>
          </ac:inkMkLst>
        </pc:inkChg>
      </pc:sldChg>
      <pc:sldChg chg="addSp">
        <pc:chgData name="Anagha Aher" userId="0bfab76ef18b1990" providerId="LiveId" clId="{DB41CCFC-86D5-4173-897B-B4626727BEDA}" dt="2021-10-14T07:52:40.199" v="0"/>
        <pc:sldMkLst>
          <pc:docMk/>
          <pc:sldMk cId="0" sldId="261"/>
        </pc:sldMkLst>
        <pc:inkChg chg="add">
          <ac:chgData name="Anagha Aher" userId="0bfab76ef18b1990" providerId="LiveId" clId="{DB41CCFC-86D5-4173-897B-B4626727BEDA}" dt="2021-10-14T07:52:40.199" v="0"/>
          <ac:inkMkLst>
            <pc:docMk/>
            <pc:sldMk cId="0" sldId="261"/>
            <ac:inkMk id="12" creationId="{2571450F-EA6B-4168-B671-992C60A67747}"/>
          </ac:inkMkLst>
        </pc:inkChg>
      </pc:sldChg>
      <pc:sldChg chg="addSp">
        <pc:chgData name="Anagha Aher" userId="0bfab76ef18b1990" providerId="LiveId" clId="{DB41CCFC-86D5-4173-897B-B4626727BEDA}" dt="2021-10-14T07:52:40.199" v="0"/>
        <pc:sldMkLst>
          <pc:docMk/>
          <pc:sldMk cId="0" sldId="262"/>
        </pc:sldMkLst>
        <pc:inkChg chg="add">
          <ac:chgData name="Anagha Aher" userId="0bfab76ef18b1990" providerId="LiveId" clId="{DB41CCFC-86D5-4173-897B-B4626727BEDA}" dt="2021-10-14T07:52:40.199" v="0"/>
          <ac:inkMkLst>
            <pc:docMk/>
            <pc:sldMk cId="0" sldId="262"/>
            <ac:inkMk id="14" creationId="{DD7A38F2-C9E4-4D67-8C27-9BF68B33A6C3}"/>
          </ac:inkMkLst>
        </pc:inkChg>
      </pc:sldChg>
      <pc:sldChg chg="addSp">
        <pc:chgData name="Anagha Aher" userId="0bfab76ef18b1990" providerId="LiveId" clId="{DB41CCFC-86D5-4173-897B-B4626727BEDA}" dt="2021-10-14T07:52:40.199" v="0"/>
        <pc:sldMkLst>
          <pc:docMk/>
          <pc:sldMk cId="0" sldId="263"/>
        </pc:sldMkLst>
        <pc:inkChg chg="add">
          <ac:chgData name="Anagha Aher" userId="0bfab76ef18b1990" providerId="LiveId" clId="{DB41CCFC-86D5-4173-897B-B4626727BEDA}" dt="2021-10-14T07:52:40.199" v="0"/>
          <ac:inkMkLst>
            <pc:docMk/>
            <pc:sldMk cId="0" sldId="263"/>
            <ac:inkMk id="8" creationId="{410A57BE-E281-4842-B544-AE6D8479F48F}"/>
          </ac:inkMkLst>
        </pc:inkChg>
      </pc:sldChg>
      <pc:sldChg chg="addSp">
        <pc:chgData name="Anagha Aher" userId="0bfab76ef18b1990" providerId="LiveId" clId="{DB41CCFC-86D5-4173-897B-B4626727BEDA}" dt="2021-10-14T07:52:40.199" v="0"/>
        <pc:sldMkLst>
          <pc:docMk/>
          <pc:sldMk cId="0" sldId="265"/>
        </pc:sldMkLst>
        <pc:inkChg chg="add">
          <ac:chgData name="Anagha Aher" userId="0bfab76ef18b1990" providerId="LiveId" clId="{DB41CCFC-86D5-4173-897B-B4626727BEDA}" dt="2021-10-14T07:52:40.199" v="0"/>
          <ac:inkMkLst>
            <pc:docMk/>
            <pc:sldMk cId="0" sldId="265"/>
            <ac:inkMk id="8" creationId="{A674168E-7725-4AE0-8BA7-EB4C97EB8E16}"/>
          </ac:inkMkLst>
        </pc:inkChg>
      </pc:sldChg>
      <pc:sldChg chg="addSp">
        <pc:chgData name="Anagha Aher" userId="0bfab76ef18b1990" providerId="LiveId" clId="{DB41CCFC-86D5-4173-897B-B4626727BEDA}" dt="2021-10-14T07:52:40.199" v="0"/>
        <pc:sldMkLst>
          <pc:docMk/>
          <pc:sldMk cId="0" sldId="266"/>
        </pc:sldMkLst>
        <pc:inkChg chg="add">
          <ac:chgData name="Anagha Aher" userId="0bfab76ef18b1990" providerId="LiveId" clId="{DB41CCFC-86D5-4173-897B-B4626727BEDA}" dt="2021-10-14T07:52:40.199" v="0"/>
          <ac:inkMkLst>
            <pc:docMk/>
            <pc:sldMk cId="0" sldId="266"/>
            <ac:inkMk id="10" creationId="{751C1DF6-D6FC-4A3A-8B6B-081833820F3A}"/>
          </ac:inkMkLst>
        </pc:inkChg>
      </pc:sldChg>
      <pc:sldChg chg="addSp">
        <pc:chgData name="Anagha Aher" userId="0bfab76ef18b1990" providerId="LiveId" clId="{DB41CCFC-86D5-4173-897B-B4626727BEDA}" dt="2021-10-14T07:52:40.199" v="0"/>
        <pc:sldMkLst>
          <pc:docMk/>
          <pc:sldMk cId="0" sldId="267"/>
        </pc:sldMkLst>
        <pc:inkChg chg="add">
          <ac:chgData name="Anagha Aher" userId="0bfab76ef18b1990" providerId="LiveId" clId="{DB41CCFC-86D5-4173-897B-B4626727BEDA}" dt="2021-10-14T07:52:40.199" v="0"/>
          <ac:inkMkLst>
            <pc:docMk/>
            <pc:sldMk cId="0" sldId="267"/>
            <ac:inkMk id="8" creationId="{96EAA753-ECF5-4893-BD74-44B687BEF496}"/>
          </ac:inkMkLst>
        </pc:inkChg>
      </pc:sldChg>
      <pc:sldChg chg="addSp">
        <pc:chgData name="Anagha Aher" userId="0bfab76ef18b1990" providerId="LiveId" clId="{DB41CCFC-86D5-4173-897B-B4626727BEDA}" dt="2021-10-14T07:52:40.199" v="0"/>
        <pc:sldMkLst>
          <pc:docMk/>
          <pc:sldMk cId="0" sldId="274"/>
        </pc:sldMkLst>
        <pc:inkChg chg="add">
          <ac:chgData name="Anagha Aher" userId="0bfab76ef18b1990" providerId="LiveId" clId="{DB41CCFC-86D5-4173-897B-B4626727BEDA}" dt="2021-10-14T07:52:40.199" v="0"/>
          <ac:inkMkLst>
            <pc:docMk/>
            <pc:sldMk cId="0" sldId="274"/>
            <ac:inkMk id="8" creationId="{6FF26138-F8D4-4F83-A535-7FEE9B1AA3DE}"/>
          </ac:inkMkLst>
        </pc:inkChg>
      </pc:sldChg>
      <pc:sldChg chg="addSp">
        <pc:chgData name="Anagha Aher" userId="0bfab76ef18b1990" providerId="LiveId" clId="{DB41CCFC-86D5-4173-897B-B4626727BEDA}" dt="2021-10-14T08:00:14.041" v="11"/>
        <pc:sldMkLst>
          <pc:docMk/>
          <pc:sldMk cId="3853102534" sldId="281"/>
        </pc:sldMkLst>
        <pc:inkChg chg="add">
          <ac:chgData name="Anagha Aher" userId="0bfab76ef18b1990" providerId="LiveId" clId="{DB41CCFC-86D5-4173-897B-B4626727BEDA}" dt="2021-10-14T08:00:14.041" v="11"/>
          <ac:inkMkLst>
            <pc:docMk/>
            <pc:sldMk cId="3853102534" sldId="281"/>
            <ac:inkMk id="3" creationId="{0A5F67B7-199A-4F72-AF5C-F0CEF22AA94F}"/>
          </ac:inkMkLst>
        </pc:inkChg>
      </pc:sldChg>
      <pc:sldChg chg="addSp">
        <pc:chgData name="Anagha Aher" userId="0bfab76ef18b1990" providerId="LiveId" clId="{DB41CCFC-86D5-4173-897B-B4626727BEDA}" dt="2021-10-14T07:52:40.199" v="0"/>
        <pc:sldMkLst>
          <pc:docMk/>
          <pc:sldMk cId="2575051557" sldId="282"/>
        </pc:sldMkLst>
        <pc:inkChg chg="add">
          <ac:chgData name="Anagha Aher" userId="0bfab76ef18b1990" providerId="LiveId" clId="{DB41CCFC-86D5-4173-897B-B4626727BEDA}" dt="2021-10-14T07:52:40.199" v="0"/>
          <ac:inkMkLst>
            <pc:docMk/>
            <pc:sldMk cId="2575051557" sldId="282"/>
            <ac:inkMk id="4" creationId="{6EA40E21-E7A1-4E2E-8777-91A9D214F82D}"/>
          </ac:inkMkLst>
        </pc:inkChg>
      </pc:sldChg>
      <pc:sldChg chg="addSp modSp new mod">
        <pc:chgData name="Anagha Aher" userId="0bfab76ef18b1990" providerId="LiveId" clId="{DB41CCFC-86D5-4173-897B-B4626727BEDA}" dt="2021-10-14T08:09:09.103" v="13"/>
        <pc:sldMkLst>
          <pc:docMk/>
          <pc:sldMk cId="2352198210" sldId="283"/>
        </pc:sldMkLst>
        <pc:picChg chg="add mod">
          <ac:chgData name="Anagha Aher" userId="0bfab76ef18b1990" providerId="LiveId" clId="{DB41CCFC-86D5-4173-897B-B4626727BEDA}" dt="2021-10-14T07:57:30.315" v="10" actId="14100"/>
          <ac:picMkLst>
            <pc:docMk/>
            <pc:sldMk cId="2352198210" sldId="283"/>
            <ac:picMk id="4" creationId="{F6575CB9-716B-45FC-9478-3ADB04C67438}"/>
          </ac:picMkLst>
        </pc:picChg>
        <pc:inkChg chg="add">
          <ac:chgData name="Anagha Aher" userId="0bfab76ef18b1990" providerId="LiveId" clId="{DB41CCFC-86D5-4173-897B-B4626727BEDA}" dt="2021-10-14T08:00:14.041" v="11"/>
          <ac:inkMkLst>
            <pc:docMk/>
            <pc:sldMk cId="2352198210" sldId="283"/>
            <ac:inkMk id="5" creationId="{C11BC0F0-EC7E-4355-94FC-203482202008}"/>
          </ac:inkMkLst>
        </pc:inkChg>
        <pc:inkChg chg="add">
          <ac:chgData name="Anagha Aher" userId="0bfab76ef18b1990" providerId="LiveId" clId="{DB41CCFC-86D5-4173-897B-B4626727BEDA}" dt="2021-10-14T08:07:22.304" v="12"/>
          <ac:inkMkLst>
            <pc:docMk/>
            <pc:sldMk cId="2352198210" sldId="283"/>
            <ac:inkMk id="6" creationId="{8612C272-D5F6-4E99-9BB8-0B1976913A27}"/>
          </ac:inkMkLst>
        </pc:inkChg>
        <pc:inkChg chg="add">
          <ac:chgData name="Anagha Aher" userId="0bfab76ef18b1990" providerId="LiveId" clId="{DB41CCFC-86D5-4173-897B-B4626727BEDA}" dt="2021-10-14T08:09:09.103" v="13"/>
          <ac:inkMkLst>
            <pc:docMk/>
            <pc:sldMk cId="2352198210" sldId="283"/>
            <ac:inkMk id="7" creationId="{DA4B689B-5D4C-4C5C-9DCA-208D2E553E32}"/>
          </ac:inkMkLst>
        </pc:inkChg>
      </pc:sldChg>
      <pc:sldChg chg="addSp new">
        <pc:chgData name="Anagha Aher" userId="0bfab76ef18b1990" providerId="LiveId" clId="{DB41CCFC-86D5-4173-897B-B4626727BEDA}" dt="2021-10-14T08:07:22.304" v="12"/>
        <pc:sldMkLst>
          <pc:docMk/>
          <pc:sldMk cId="57293751" sldId="284"/>
        </pc:sldMkLst>
        <pc:inkChg chg="add">
          <ac:chgData name="Anagha Aher" userId="0bfab76ef18b1990" providerId="LiveId" clId="{DB41CCFC-86D5-4173-897B-B4626727BEDA}" dt="2021-10-14T08:07:22.304" v="12"/>
          <ac:inkMkLst>
            <pc:docMk/>
            <pc:sldMk cId="57293751" sldId="284"/>
            <ac:inkMk id="3" creationId="{8D1A044E-4900-4F62-B9A1-F201E01EBB87}"/>
          </ac:inkMkLst>
        </pc:inkChg>
      </pc:sldChg>
      <pc:sldChg chg="addSp new">
        <pc:chgData name="Anagha Aher" userId="0bfab76ef18b1990" providerId="LiveId" clId="{DB41CCFC-86D5-4173-897B-B4626727BEDA}" dt="2021-10-14T08:19:00.915" v="14"/>
        <pc:sldMkLst>
          <pc:docMk/>
          <pc:sldMk cId="2648200141" sldId="285"/>
        </pc:sldMkLst>
        <pc:inkChg chg="add">
          <ac:chgData name="Anagha Aher" userId="0bfab76ef18b1990" providerId="LiveId" clId="{DB41CCFC-86D5-4173-897B-B4626727BEDA}" dt="2021-10-14T08:19:00.915" v="14"/>
          <ac:inkMkLst>
            <pc:docMk/>
            <pc:sldMk cId="2648200141" sldId="285"/>
            <ac:inkMk id="3" creationId="{D6C1601C-BC61-4062-B049-755B2A0AA8F3}"/>
          </ac:inkMkLst>
        </pc:inkChg>
      </pc:sldChg>
      <pc:sldChg chg="addSp new">
        <pc:chgData name="Anagha Aher" userId="0bfab76ef18b1990" providerId="LiveId" clId="{DB41CCFC-86D5-4173-897B-B4626727BEDA}" dt="2021-10-14T08:19:00.915" v="14"/>
        <pc:sldMkLst>
          <pc:docMk/>
          <pc:sldMk cId="2985187574" sldId="286"/>
        </pc:sldMkLst>
        <pc:inkChg chg="add">
          <ac:chgData name="Anagha Aher" userId="0bfab76ef18b1990" providerId="LiveId" clId="{DB41CCFC-86D5-4173-897B-B4626727BEDA}" dt="2021-10-14T08:19:00.915" v="14"/>
          <ac:inkMkLst>
            <pc:docMk/>
            <pc:sldMk cId="2985187574" sldId="286"/>
            <ac:inkMk id="3" creationId="{747BBC8D-CE70-44E2-912C-A8D0E1C07608}"/>
          </ac:inkMkLst>
        </pc:inkChg>
      </pc:sldChg>
      <pc:sldChg chg="addSp new">
        <pc:chgData name="Anagha Aher" userId="0bfab76ef18b1990" providerId="LiveId" clId="{DB41CCFC-86D5-4173-897B-B4626727BEDA}" dt="2021-10-14T08:19:00.915" v="14"/>
        <pc:sldMkLst>
          <pc:docMk/>
          <pc:sldMk cId="1138842266" sldId="287"/>
        </pc:sldMkLst>
        <pc:inkChg chg="add">
          <ac:chgData name="Anagha Aher" userId="0bfab76ef18b1990" providerId="LiveId" clId="{DB41CCFC-86D5-4173-897B-B4626727BEDA}" dt="2021-10-14T08:19:00.915" v="14"/>
          <ac:inkMkLst>
            <pc:docMk/>
            <pc:sldMk cId="1138842266" sldId="287"/>
            <ac:inkMk id="3" creationId="{C56E6CE5-6FB8-42BC-982D-97A154200BFB}"/>
          </ac:inkMkLst>
        </pc:inkChg>
      </pc:sldChg>
      <pc:sldChg chg="addSp new">
        <pc:chgData name="Anagha Aher" userId="0bfab76ef18b1990" providerId="LiveId" clId="{DB41CCFC-86D5-4173-897B-B4626727BEDA}" dt="2021-10-14T08:26:31.508" v="21"/>
        <pc:sldMkLst>
          <pc:docMk/>
          <pc:sldMk cId="308243615" sldId="288"/>
        </pc:sldMkLst>
        <pc:inkChg chg="add">
          <ac:chgData name="Anagha Aher" userId="0bfab76ef18b1990" providerId="LiveId" clId="{DB41CCFC-86D5-4173-897B-B4626727BEDA}" dt="2021-10-14T08:26:31.508" v="21"/>
          <ac:inkMkLst>
            <pc:docMk/>
            <pc:sldMk cId="308243615" sldId="288"/>
            <ac:inkMk id="3" creationId="{B4BD7997-3B9C-43F7-9771-E117C1E382C1}"/>
          </ac:inkMkLst>
        </pc:inkChg>
      </pc:sldChg>
      <pc:sldChg chg="new">
        <pc:chgData name="Anagha Aher" userId="0bfab76ef18b1990" providerId="LiveId" clId="{DB41CCFC-86D5-4173-897B-B4626727BEDA}" dt="2021-10-14T08:19:03.440" v="16" actId="680"/>
        <pc:sldMkLst>
          <pc:docMk/>
          <pc:sldMk cId="1105545624" sldId="289"/>
        </pc:sldMkLst>
      </pc:sldChg>
      <pc:sldChg chg="new">
        <pc:chgData name="Anagha Aher" userId="0bfab76ef18b1990" providerId="LiveId" clId="{DB41CCFC-86D5-4173-897B-B4626727BEDA}" dt="2021-10-14T08:19:03.621" v="17" actId="680"/>
        <pc:sldMkLst>
          <pc:docMk/>
          <pc:sldMk cId="1299739669" sldId="290"/>
        </pc:sldMkLst>
      </pc:sldChg>
      <pc:sldChg chg="addSp new">
        <pc:chgData name="Anagha Aher" userId="0bfab76ef18b1990" providerId="LiveId" clId="{DB41CCFC-86D5-4173-897B-B4626727BEDA}" dt="2021-10-14T08:26:31.508" v="21"/>
        <pc:sldMkLst>
          <pc:docMk/>
          <pc:sldMk cId="2379452090" sldId="291"/>
        </pc:sldMkLst>
        <pc:inkChg chg="add">
          <ac:chgData name="Anagha Aher" userId="0bfab76ef18b1990" providerId="LiveId" clId="{DB41CCFC-86D5-4173-897B-B4626727BEDA}" dt="2021-10-14T08:26:31.508" v="21"/>
          <ac:inkMkLst>
            <pc:docMk/>
            <pc:sldMk cId="2379452090" sldId="291"/>
            <ac:inkMk id="3" creationId="{89E3FD4B-80FF-489F-A803-7CB8B3781F8C}"/>
          </ac:inkMkLst>
        </pc:inkChg>
      </pc:sldChg>
      <pc:sldChg chg="addSp new">
        <pc:chgData name="Anagha Aher" userId="0bfab76ef18b1990" providerId="LiveId" clId="{DB41CCFC-86D5-4173-897B-B4626727BEDA}" dt="2021-10-14T08:26:31.508" v="21"/>
        <pc:sldMkLst>
          <pc:docMk/>
          <pc:sldMk cId="3501106515" sldId="292"/>
        </pc:sldMkLst>
        <pc:inkChg chg="add">
          <ac:chgData name="Anagha Aher" userId="0bfab76ef18b1990" providerId="LiveId" clId="{DB41CCFC-86D5-4173-897B-B4626727BEDA}" dt="2021-10-14T08:26:31.508" v="21"/>
          <ac:inkMkLst>
            <pc:docMk/>
            <pc:sldMk cId="3501106515" sldId="292"/>
            <ac:inkMk id="3" creationId="{590F1679-E07C-4CAC-BE03-09B126DCE8D5}"/>
          </ac:inkMkLst>
        </pc:inkChg>
      </pc:sldChg>
      <pc:sldChg chg="new">
        <pc:chgData name="Anagha Aher" userId="0bfab76ef18b1990" providerId="LiveId" clId="{DB41CCFC-86D5-4173-897B-B4626727BEDA}" dt="2021-10-14T08:19:07.750" v="20" actId="680"/>
        <pc:sldMkLst>
          <pc:docMk/>
          <pc:sldMk cId="3169534764" sldId="293"/>
        </pc:sldMkLst>
      </pc:sldChg>
    </pc:docChg>
  </pc:docChgLst>
  <pc:docChgLst>
    <pc:chgData name="Anagha Aher" userId="0bfab76ef18b1990" providerId="LiveId" clId="{5088F261-3B2F-4F76-B5B4-39C22FCB11C5}"/>
    <pc:docChg chg="addSld modSld">
      <pc:chgData name="Anagha Aher" userId="0bfab76ef18b1990" providerId="LiveId" clId="{5088F261-3B2F-4F76-B5B4-39C22FCB11C5}" dt="2021-10-11T08:38:33.769" v="41" actId="1076"/>
      <pc:docMkLst>
        <pc:docMk/>
      </pc:docMkLst>
      <pc:sldChg chg="addSp modSp mod">
        <pc:chgData name="Anagha Aher" userId="0bfab76ef18b1990" providerId="LiveId" clId="{5088F261-3B2F-4F76-B5B4-39C22FCB11C5}" dt="2021-10-06T09:05:06.633" v="13"/>
        <pc:sldMkLst>
          <pc:docMk/>
          <pc:sldMk cId="0" sldId="256"/>
        </pc:sldMkLst>
        <pc:spChg chg="mod">
          <ac:chgData name="Anagha Aher" userId="0bfab76ef18b1990" providerId="LiveId" clId="{5088F261-3B2F-4F76-B5B4-39C22FCB11C5}" dt="2021-10-06T09:01:18.671" v="1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Anagha Aher" userId="0bfab76ef18b1990" providerId="LiveId" clId="{5088F261-3B2F-4F76-B5B4-39C22FCB11C5}" dt="2021-10-06T09:01:25.773" v="12" actId="1076"/>
          <ac:spMkLst>
            <pc:docMk/>
            <pc:sldMk cId="0" sldId="256"/>
            <ac:spMk id="3" creationId="{00000000-0000-0000-0000-000000000000}"/>
          </ac:spMkLst>
        </pc:spChg>
        <pc:inkChg chg="add">
          <ac:chgData name="Anagha Aher" userId="0bfab76ef18b1990" providerId="LiveId" clId="{5088F261-3B2F-4F76-B5B4-39C22FCB11C5}" dt="2021-10-06T09:05:06.633" v="13"/>
          <ac:inkMkLst>
            <pc:docMk/>
            <pc:sldMk cId="0" sldId="256"/>
            <ac:inkMk id="4" creationId="{1EB04FE2-53E4-4F9E-84FC-353901080902}"/>
          </ac:inkMkLst>
        </pc:inkChg>
      </pc:sldChg>
      <pc:sldChg chg="addSp">
        <pc:chgData name="Anagha Aher" userId="0bfab76ef18b1990" providerId="LiveId" clId="{5088F261-3B2F-4F76-B5B4-39C22FCB11C5}" dt="2021-10-06T09:05:06.633" v="13"/>
        <pc:sldMkLst>
          <pc:docMk/>
          <pc:sldMk cId="0" sldId="257"/>
        </pc:sldMkLst>
        <pc:inkChg chg="add">
          <ac:chgData name="Anagha Aher" userId="0bfab76ef18b1990" providerId="LiveId" clId="{5088F261-3B2F-4F76-B5B4-39C22FCB11C5}" dt="2021-10-06T09:05:06.633" v="13"/>
          <ac:inkMkLst>
            <pc:docMk/>
            <pc:sldMk cId="0" sldId="257"/>
            <ac:inkMk id="9" creationId="{35E3DA76-4D7B-4A0A-8321-FD3623BAF7C0}"/>
          </ac:inkMkLst>
        </pc:inkChg>
      </pc:sldChg>
      <pc:sldChg chg="addSp modSp mod">
        <pc:chgData name="Anagha Aher" userId="0bfab76ef18b1990" providerId="LiveId" clId="{5088F261-3B2F-4F76-B5B4-39C22FCB11C5}" dt="2021-10-06T09:29:46.669" v="17"/>
        <pc:sldMkLst>
          <pc:docMk/>
          <pc:sldMk cId="0" sldId="258"/>
        </pc:sldMkLst>
        <pc:picChg chg="mod">
          <ac:chgData name="Anagha Aher" userId="0bfab76ef18b1990" providerId="LiveId" clId="{5088F261-3B2F-4F76-B5B4-39C22FCB11C5}" dt="2021-10-06T09:05:10.314" v="14" actId="1076"/>
          <ac:picMkLst>
            <pc:docMk/>
            <pc:sldMk cId="0" sldId="258"/>
            <ac:picMk id="10" creationId="{00000000-0000-0000-0000-000000000000}"/>
          </ac:picMkLst>
        </pc:picChg>
        <pc:inkChg chg="add">
          <ac:chgData name="Anagha Aher" userId="0bfab76ef18b1990" providerId="LiveId" clId="{5088F261-3B2F-4F76-B5B4-39C22FCB11C5}" dt="2021-10-06T09:06:36.680" v="15"/>
          <ac:inkMkLst>
            <pc:docMk/>
            <pc:sldMk cId="0" sldId="258"/>
            <ac:inkMk id="12" creationId="{C0AC2909-441F-4AB6-A955-6B3D0538BD82}"/>
          </ac:inkMkLst>
        </pc:inkChg>
        <pc:inkChg chg="add">
          <ac:chgData name="Anagha Aher" userId="0bfab76ef18b1990" providerId="LiveId" clId="{5088F261-3B2F-4F76-B5B4-39C22FCB11C5}" dt="2021-10-06T09:29:46.669" v="17"/>
          <ac:inkMkLst>
            <pc:docMk/>
            <pc:sldMk cId="0" sldId="258"/>
            <ac:inkMk id="13" creationId="{9237659B-EAC5-4988-802F-AC9493C56227}"/>
          </ac:inkMkLst>
        </pc:inkChg>
      </pc:sldChg>
      <pc:sldChg chg="addSp modSp mod">
        <pc:chgData name="Anagha Aher" userId="0bfab76ef18b1990" providerId="LiveId" clId="{5088F261-3B2F-4F76-B5B4-39C22FCB11C5}" dt="2021-10-06T09:29:46.669" v="17"/>
        <pc:sldMkLst>
          <pc:docMk/>
          <pc:sldMk cId="0" sldId="259"/>
        </pc:sldMkLst>
        <pc:spChg chg="mod">
          <ac:chgData name="Anagha Aher" userId="0bfab76ef18b1990" providerId="LiveId" clId="{5088F261-3B2F-4F76-B5B4-39C22FCB11C5}" dt="2021-10-06T09:07:49.423" v="16" actId="1076"/>
          <ac:spMkLst>
            <pc:docMk/>
            <pc:sldMk cId="0" sldId="259"/>
            <ac:spMk id="10" creationId="{00000000-0000-0000-0000-000000000000}"/>
          </ac:spMkLst>
        </pc:spChg>
        <pc:inkChg chg="add">
          <ac:chgData name="Anagha Aher" userId="0bfab76ef18b1990" providerId="LiveId" clId="{5088F261-3B2F-4F76-B5B4-39C22FCB11C5}" dt="2021-10-06T09:29:46.669" v="17"/>
          <ac:inkMkLst>
            <pc:docMk/>
            <pc:sldMk cId="0" sldId="259"/>
            <ac:inkMk id="11" creationId="{F5E3E28A-5D13-4FB3-A793-06C562921EC3}"/>
          </ac:inkMkLst>
        </pc:inkChg>
      </pc:sldChg>
      <pc:sldChg chg="addSp">
        <pc:chgData name="Anagha Aher" userId="0bfab76ef18b1990" providerId="LiveId" clId="{5088F261-3B2F-4F76-B5B4-39C22FCB11C5}" dt="2021-10-06T09:29:46.669" v="17"/>
        <pc:sldMkLst>
          <pc:docMk/>
          <pc:sldMk cId="0" sldId="260"/>
        </pc:sldMkLst>
        <pc:inkChg chg="add">
          <ac:chgData name="Anagha Aher" userId="0bfab76ef18b1990" providerId="LiveId" clId="{5088F261-3B2F-4F76-B5B4-39C22FCB11C5}" dt="2021-10-06T09:29:46.669" v="17"/>
          <ac:inkMkLst>
            <pc:docMk/>
            <pc:sldMk cId="0" sldId="260"/>
            <ac:inkMk id="11" creationId="{EFEF8F62-E25D-4612-A208-C471A760F54C}"/>
          </ac:inkMkLst>
        </pc:inkChg>
      </pc:sldChg>
      <pc:sldChg chg="addSp">
        <pc:chgData name="Anagha Aher" userId="0bfab76ef18b1990" providerId="LiveId" clId="{5088F261-3B2F-4F76-B5B4-39C22FCB11C5}" dt="2021-10-06T09:29:46.669" v="17"/>
        <pc:sldMkLst>
          <pc:docMk/>
          <pc:sldMk cId="0" sldId="261"/>
        </pc:sldMkLst>
        <pc:inkChg chg="add">
          <ac:chgData name="Anagha Aher" userId="0bfab76ef18b1990" providerId="LiveId" clId="{5088F261-3B2F-4F76-B5B4-39C22FCB11C5}" dt="2021-10-06T09:29:46.669" v="17"/>
          <ac:inkMkLst>
            <pc:docMk/>
            <pc:sldMk cId="0" sldId="261"/>
            <ac:inkMk id="11" creationId="{25BFF6C3-18E8-4403-9789-06E22916321F}"/>
          </ac:inkMkLst>
        </pc:inkChg>
      </pc:sldChg>
      <pc:sldChg chg="addSp">
        <pc:chgData name="Anagha Aher" userId="0bfab76ef18b1990" providerId="LiveId" clId="{5088F261-3B2F-4F76-B5B4-39C22FCB11C5}" dt="2021-10-06T09:29:46.669" v="17"/>
        <pc:sldMkLst>
          <pc:docMk/>
          <pc:sldMk cId="0" sldId="262"/>
        </pc:sldMkLst>
        <pc:inkChg chg="add">
          <ac:chgData name="Anagha Aher" userId="0bfab76ef18b1990" providerId="LiveId" clId="{5088F261-3B2F-4F76-B5B4-39C22FCB11C5}" dt="2021-10-06T09:29:46.669" v="17"/>
          <ac:inkMkLst>
            <pc:docMk/>
            <pc:sldMk cId="0" sldId="262"/>
            <ac:inkMk id="13" creationId="{ACC24DCD-B7C1-4494-9CD4-4C78EBDA82C1}"/>
          </ac:inkMkLst>
        </pc:inkChg>
      </pc:sldChg>
      <pc:sldChg chg="addSp">
        <pc:chgData name="Anagha Aher" userId="0bfab76ef18b1990" providerId="LiveId" clId="{5088F261-3B2F-4F76-B5B4-39C22FCB11C5}" dt="2021-10-06T09:29:46.669" v="17"/>
        <pc:sldMkLst>
          <pc:docMk/>
          <pc:sldMk cId="0" sldId="263"/>
        </pc:sldMkLst>
        <pc:inkChg chg="add">
          <ac:chgData name="Anagha Aher" userId="0bfab76ef18b1990" providerId="LiveId" clId="{5088F261-3B2F-4F76-B5B4-39C22FCB11C5}" dt="2021-10-06T09:29:46.669" v="17"/>
          <ac:inkMkLst>
            <pc:docMk/>
            <pc:sldMk cId="0" sldId="263"/>
            <ac:inkMk id="7" creationId="{2CBFECF9-CE60-4CA6-AE7A-BC3788946947}"/>
          </ac:inkMkLst>
        </pc:inkChg>
      </pc:sldChg>
      <pc:sldChg chg="addSp">
        <pc:chgData name="Anagha Aher" userId="0bfab76ef18b1990" providerId="LiveId" clId="{5088F261-3B2F-4F76-B5B4-39C22FCB11C5}" dt="2021-10-06T09:29:46.669" v="17"/>
        <pc:sldMkLst>
          <pc:docMk/>
          <pc:sldMk cId="0" sldId="264"/>
        </pc:sldMkLst>
        <pc:inkChg chg="add">
          <ac:chgData name="Anagha Aher" userId="0bfab76ef18b1990" providerId="LiveId" clId="{5088F261-3B2F-4F76-B5B4-39C22FCB11C5}" dt="2021-10-06T09:29:46.669" v="17"/>
          <ac:inkMkLst>
            <pc:docMk/>
            <pc:sldMk cId="0" sldId="264"/>
            <ac:inkMk id="4" creationId="{443C99F9-B71B-427F-8CF4-706B2BAAD1EF}"/>
          </ac:inkMkLst>
        </pc:inkChg>
      </pc:sldChg>
      <pc:sldChg chg="modSp mod">
        <pc:chgData name="Anagha Aher" userId="0bfab76ef18b1990" providerId="LiveId" clId="{5088F261-3B2F-4F76-B5B4-39C22FCB11C5}" dt="2021-10-11T08:38:33.769" v="41" actId="1076"/>
        <pc:sldMkLst>
          <pc:docMk/>
          <pc:sldMk cId="0" sldId="266"/>
        </pc:sldMkLst>
        <pc:spChg chg="mod">
          <ac:chgData name="Anagha Aher" userId="0bfab76ef18b1990" providerId="LiveId" clId="{5088F261-3B2F-4F76-B5B4-39C22FCB11C5}" dt="2021-10-11T08:38:22.893" v="39" actId="1076"/>
          <ac:spMkLst>
            <pc:docMk/>
            <pc:sldMk cId="0" sldId="266"/>
            <ac:spMk id="7" creationId="{00000000-0000-0000-0000-000000000000}"/>
          </ac:spMkLst>
        </pc:spChg>
        <pc:spChg chg="mod">
          <ac:chgData name="Anagha Aher" userId="0bfab76ef18b1990" providerId="LiveId" clId="{5088F261-3B2F-4F76-B5B4-39C22FCB11C5}" dt="2021-10-11T08:38:33.769" v="41" actId="1076"/>
          <ac:spMkLst>
            <pc:docMk/>
            <pc:sldMk cId="0" sldId="266"/>
            <ac:spMk id="9" creationId="{00000000-0000-0000-0000-000000000000}"/>
          </ac:spMkLst>
        </pc:spChg>
        <pc:graphicFrameChg chg="mod">
          <ac:chgData name="Anagha Aher" userId="0bfab76ef18b1990" providerId="LiveId" clId="{5088F261-3B2F-4F76-B5B4-39C22FCB11C5}" dt="2021-10-11T08:38:28.897" v="40" actId="1076"/>
          <ac:graphicFrameMkLst>
            <pc:docMk/>
            <pc:sldMk cId="0" sldId="266"/>
            <ac:graphicFrameMk id="8" creationId="{00000000-0000-0000-0000-000000000000}"/>
          </ac:graphicFrameMkLst>
        </pc:graphicFrameChg>
      </pc:sldChg>
      <pc:sldChg chg="addSp">
        <pc:chgData name="Anagha Aher" userId="0bfab76ef18b1990" providerId="LiveId" clId="{5088F261-3B2F-4F76-B5B4-39C22FCB11C5}" dt="2021-10-06T09:29:46.669" v="17"/>
        <pc:sldMkLst>
          <pc:docMk/>
          <pc:sldMk cId="0" sldId="268"/>
        </pc:sldMkLst>
        <pc:inkChg chg="add">
          <ac:chgData name="Anagha Aher" userId="0bfab76ef18b1990" providerId="LiveId" clId="{5088F261-3B2F-4F76-B5B4-39C22FCB11C5}" dt="2021-10-06T09:29:46.669" v="17"/>
          <ac:inkMkLst>
            <pc:docMk/>
            <pc:sldMk cId="0" sldId="268"/>
            <ac:inkMk id="7" creationId="{3A2164C1-6179-411F-806B-6E462B298225}"/>
          </ac:inkMkLst>
        </pc:inkChg>
      </pc:sldChg>
      <pc:sldChg chg="addSp">
        <pc:chgData name="Anagha Aher" userId="0bfab76ef18b1990" providerId="LiveId" clId="{5088F261-3B2F-4F76-B5B4-39C22FCB11C5}" dt="2021-10-06T09:29:46.669" v="17"/>
        <pc:sldMkLst>
          <pc:docMk/>
          <pc:sldMk cId="0" sldId="269"/>
        </pc:sldMkLst>
        <pc:inkChg chg="add">
          <ac:chgData name="Anagha Aher" userId="0bfab76ef18b1990" providerId="LiveId" clId="{5088F261-3B2F-4F76-B5B4-39C22FCB11C5}" dt="2021-10-06T09:29:46.669" v="17"/>
          <ac:inkMkLst>
            <pc:docMk/>
            <pc:sldMk cId="0" sldId="269"/>
            <ac:inkMk id="8" creationId="{C5035035-577C-45AB-971E-0D4A64445A3E}"/>
          </ac:inkMkLst>
        </pc:inkChg>
      </pc:sldChg>
      <pc:sldChg chg="addSp">
        <pc:chgData name="Anagha Aher" userId="0bfab76ef18b1990" providerId="LiveId" clId="{5088F261-3B2F-4F76-B5B4-39C22FCB11C5}" dt="2021-10-06T09:32:54.485" v="18"/>
        <pc:sldMkLst>
          <pc:docMk/>
          <pc:sldMk cId="0" sldId="270"/>
        </pc:sldMkLst>
        <pc:inkChg chg="add">
          <ac:chgData name="Anagha Aher" userId="0bfab76ef18b1990" providerId="LiveId" clId="{5088F261-3B2F-4F76-B5B4-39C22FCB11C5}" dt="2021-10-06T09:29:46.669" v="17"/>
          <ac:inkMkLst>
            <pc:docMk/>
            <pc:sldMk cId="0" sldId="270"/>
            <ac:inkMk id="11" creationId="{5151ADCA-8049-4D2B-816D-13063822B0E7}"/>
          </ac:inkMkLst>
        </pc:inkChg>
        <pc:inkChg chg="add">
          <ac:chgData name="Anagha Aher" userId="0bfab76ef18b1990" providerId="LiveId" clId="{5088F261-3B2F-4F76-B5B4-39C22FCB11C5}" dt="2021-10-06T09:32:54.485" v="18"/>
          <ac:inkMkLst>
            <pc:docMk/>
            <pc:sldMk cId="0" sldId="270"/>
            <ac:inkMk id="12" creationId="{FA2203DD-4004-45A2-8A26-54C771B15034}"/>
          </ac:inkMkLst>
        </pc:inkChg>
      </pc:sldChg>
      <pc:sldChg chg="addSp">
        <pc:chgData name="Anagha Aher" userId="0bfab76ef18b1990" providerId="LiveId" clId="{5088F261-3B2F-4F76-B5B4-39C22FCB11C5}" dt="2021-10-06T09:40:04.085" v="20"/>
        <pc:sldMkLst>
          <pc:docMk/>
          <pc:sldMk cId="0" sldId="271"/>
        </pc:sldMkLst>
        <pc:inkChg chg="add">
          <ac:chgData name="Anagha Aher" userId="0bfab76ef18b1990" providerId="LiveId" clId="{5088F261-3B2F-4F76-B5B4-39C22FCB11C5}" dt="2021-10-06T09:40:04.085" v="20"/>
          <ac:inkMkLst>
            <pc:docMk/>
            <pc:sldMk cId="0" sldId="271"/>
            <ac:inkMk id="6" creationId="{6BA6D8AE-90CE-4D79-93FE-AEDA19912942}"/>
          </ac:inkMkLst>
        </pc:inkChg>
      </pc:sldChg>
      <pc:sldChg chg="addSp">
        <pc:chgData name="Anagha Aher" userId="0bfab76ef18b1990" providerId="LiveId" clId="{5088F261-3B2F-4F76-B5B4-39C22FCB11C5}" dt="2021-10-06T09:40:04.085" v="20"/>
        <pc:sldMkLst>
          <pc:docMk/>
          <pc:sldMk cId="0" sldId="272"/>
        </pc:sldMkLst>
        <pc:inkChg chg="add">
          <ac:chgData name="Anagha Aher" userId="0bfab76ef18b1990" providerId="LiveId" clId="{5088F261-3B2F-4F76-B5B4-39C22FCB11C5}" dt="2021-10-06T09:40:04.085" v="20"/>
          <ac:inkMkLst>
            <pc:docMk/>
            <pc:sldMk cId="0" sldId="272"/>
            <ac:inkMk id="5" creationId="{1C6C2A74-3B92-4258-8759-8F90E9E6B690}"/>
          </ac:inkMkLst>
        </pc:inkChg>
      </pc:sldChg>
      <pc:sldChg chg="addSp">
        <pc:chgData name="Anagha Aher" userId="0bfab76ef18b1990" providerId="LiveId" clId="{5088F261-3B2F-4F76-B5B4-39C22FCB11C5}" dt="2021-10-06T09:40:04.085" v="20"/>
        <pc:sldMkLst>
          <pc:docMk/>
          <pc:sldMk cId="0" sldId="273"/>
        </pc:sldMkLst>
        <pc:inkChg chg="add">
          <ac:chgData name="Anagha Aher" userId="0bfab76ef18b1990" providerId="LiveId" clId="{5088F261-3B2F-4F76-B5B4-39C22FCB11C5}" dt="2021-10-06T09:40:04.085" v="20"/>
          <ac:inkMkLst>
            <pc:docMk/>
            <pc:sldMk cId="0" sldId="273"/>
            <ac:inkMk id="5" creationId="{0BE2B57C-F386-45D0-A757-4BAC418E378E}"/>
          </ac:inkMkLst>
        </pc:inkChg>
      </pc:sldChg>
      <pc:sldChg chg="addSp">
        <pc:chgData name="Anagha Aher" userId="0bfab76ef18b1990" providerId="LiveId" clId="{5088F261-3B2F-4F76-B5B4-39C22FCB11C5}" dt="2021-10-06T09:51:43.230" v="27"/>
        <pc:sldMkLst>
          <pc:docMk/>
          <pc:sldMk cId="0" sldId="274"/>
        </pc:sldMkLst>
        <pc:inkChg chg="add">
          <ac:chgData name="Anagha Aher" userId="0bfab76ef18b1990" providerId="LiveId" clId="{5088F261-3B2F-4F76-B5B4-39C22FCB11C5}" dt="2021-10-06T09:51:43.230" v="27"/>
          <ac:inkMkLst>
            <pc:docMk/>
            <pc:sldMk cId="0" sldId="274"/>
            <ac:inkMk id="7" creationId="{F56407CF-56C2-439A-833A-BA812CEDA23E}"/>
          </ac:inkMkLst>
        </pc:inkChg>
      </pc:sldChg>
      <pc:sldChg chg="addSp">
        <pc:chgData name="Anagha Aher" userId="0bfab76ef18b1990" providerId="LiveId" clId="{5088F261-3B2F-4F76-B5B4-39C22FCB11C5}" dt="2021-10-06T09:51:43.230" v="27"/>
        <pc:sldMkLst>
          <pc:docMk/>
          <pc:sldMk cId="0" sldId="275"/>
        </pc:sldMkLst>
        <pc:inkChg chg="add">
          <ac:chgData name="Anagha Aher" userId="0bfab76ef18b1990" providerId="LiveId" clId="{5088F261-3B2F-4F76-B5B4-39C22FCB11C5}" dt="2021-10-06T09:51:43.230" v="27"/>
          <ac:inkMkLst>
            <pc:docMk/>
            <pc:sldMk cId="0" sldId="275"/>
            <ac:inkMk id="5" creationId="{5957B75F-A2E6-445A-8873-1C0989FCA7D0}"/>
          </ac:inkMkLst>
        </pc:inkChg>
      </pc:sldChg>
      <pc:sldChg chg="addSp new">
        <pc:chgData name="Anagha Aher" userId="0bfab76ef18b1990" providerId="LiveId" clId="{5088F261-3B2F-4F76-B5B4-39C22FCB11C5}" dt="2021-10-06T09:40:04.085" v="20"/>
        <pc:sldMkLst>
          <pc:docMk/>
          <pc:sldMk cId="2031029210" sldId="277"/>
        </pc:sldMkLst>
        <pc:inkChg chg="add">
          <ac:chgData name="Anagha Aher" userId="0bfab76ef18b1990" providerId="LiveId" clId="{5088F261-3B2F-4F76-B5B4-39C22FCB11C5}" dt="2021-10-06T09:40:04.085" v="20"/>
          <ac:inkMkLst>
            <pc:docMk/>
            <pc:sldMk cId="2031029210" sldId="277"/>
            <ac:inkMk id="4" creationId="{13DE80E4-9BD7-4344-8C37-1C5A2EC98B78}"/>
          </ac:inkMkLst>
        </pc:inkChg>
      </pc:sldChg>
      <pc:sldChg chg="addSp modSp new mod">
        <pc:chgData name="Anagha Aher" userId="0bfab76ef18b1990" providerId="LiveId" clId="{5088F261-3B2F-4F76-B5B4-39C22FCB11C5}" dt="2021-10-06T09:51:43.230" v="27"/>
        <pc:sldMkLst>
          <pc:docMk/>
          <pc:sldMk cId="2627655003" sldId="278"/>
        </pc:sldMkLst>
        <pc:picChg chg="add mod">
          <ac:chgData name="Anagha Aher" userId="0bfab76ef18b1990" providerId="LiveId" clId="{5088F261-3B2F-4F76-B5B4-39C22FCB11C5}" dt="2021-10-06T09:40:26.647" v="26" actId="14100"/>
          <ac:picMkLst>
            <pc:docMk/>
            <pc:sldMk cId="2627655003" sldId="278"/>
            <ac:picMk id="4" creationId="{FD5CBE74-DBAF-4BEE-9052-A41B25508766}"/>
          </ac:picMkLst>
        </pc:picChg>
        <pc:inkChg chg="add">
          <ac:chgData name="Anagha Aher" userId="0bfab76ef18b1990" providerId="LiveId" clId="{5088F261-3B2F-4F76-B5B4-39C22FCB11C5}" dt="2021-10-06T09:51:43.230" v="27"/>
          <ac:inkMkLst>
            <pc:docMk/>
            <pc:sldMk cId="2627655003" sldId="278"/>
            <ac:inkMk id="5" creationId="{2C11C1FD-DE0D-4900-9983-BC524DA08E14}"/>
          </ac:inkMkLst>
        </pc:inkChg>
      </pc:sldChg>
      <pc:sldChg chg="new">
        <pc:chgData name="Anagha Aher" userId="0bfab76ef18b1990" providerId="LiveId" clId="{5088F261-3B2F-4F76-B5B4-39C22FCB11C5}" dt="2021-10-06T09:51:46.313" v="28" actId="680"/>
        <pc:sldMkLst>
          <pc:docMk/>
          <pc:sldMk cId="1304936290" sldId="279"/>
        </pc:sldMkLst>
      </pc:sldChg>
      <pc:sldChg chg="addSp modSp new mod">
        <pc:chgData name="Anagha Aher" userId="0bfab76ef18b1990" providerId="LiveId" clId="{5088F261-3B2F-4F76-B5B4-39C22FCB11C5}" dt="2021-10-06T09:59:28.749" v="33"/>
        <pc:sldMkLst>
          <pc:docMk/>
          <pc:sldMk cId="3515961491" sldId="280"/>
        </pc:sldMkLst>
        <pc:picChg chg="add mod">
          <ac:chgData name="Anagha Aher" userId="0bfab76ef18b1990" providerId="LiveId" clId="{5088F261-3B2F-4F76-B5B4-39C22FCB11C5}" dt="2021-10-06T09:52:00.092" v="32" actId="14100"/>
          <ac:picMkLst>
            <pc:docMk/>
            <pc:sldMk cId="3515961491" sldId="280"/>
            <ac:picMk id="3" creationId="{4960DD69-B3D1-4300-8617-360D29807E20}"/>
          </ac:picMkLst>
        </pc:picChg>
        <pc:inkChg chg="add">
          <ac:chgData name="Anagha Aher" userId="0bfab76ef18b1990" providerId="LiveId" clId="{5088F261-3B2F-4F76-B5B4-39C22FCB11C5}" dt="2021-10-06T09:59:28.749" v="33"/>
          <ac:inkMkLst>
            <pc:docMk/>
            <pc:sldMk cId="3515961491" sldId="280"/>
            <ac:inkMk id="4" creationId="{4DD5C0CB-872B-4B9D-8AA1-0495E7C199C8}"/>
          </ac:inkMkLst>
        </pc:inkChg>
      </pc:sldChg>
      <pc:sldChg chg="addSp modSp new mod">
        <pc:chgData name="Anagha Aher" userId="0bfab76ef18b1990" providerId="LiveId" clId="{5088F261-3B2F-4F76-B5B4-39C22FCB11C5}" dt="2021-10-06T10:07:35.585" v="38"/>
        <pc:sldMkLst>
          <pc:docMk/>
          <pc:sldMk cId="3853102534" sldId="281"/>
        </pc:sldMkLst>
        <pc:picChg chg="add mod">
          <ac:chgData name="Anagha Aher" userId="0bfab76ef18b1990" providerId="LiveId" clId="{5088F261-3B2F-4F76-B5B4-39C22FCB11C5}" dt="2021-10-06T10:03:42.131" v="37" actId="14100"/>
          <ac:picMkLst>
            <pc:docMk/>
            <pc:sldMk cId="3853102534" sldId="281"/>
            <ac:picMk id="4" creationId="{8E56C6D4-D502-46FD-8706-50D1593E1A53}"/>
          </ac:picMkLst>
        </pc:picChg>
        <pc:inkChg chg="add">
          <ac:chgData name="Anagha Aher" userId="0bfab76ef18b1990" providerId="LiveId" clId="{5088F261-3B2F-4F76-B5B4-39C22FCB11C5}" dt="2021-10-06T10:07:35.585" v="38"/>
          <ac:inkMkLst>
            <pc:docMk/>
            <pc:sldMk cId="3853102534" sldId="281"/>
            <ac:inkMk id="5" creationId="{C6FA5E27-5B98-4574-A643-177658176762}"/>
          </ac:inkMkLst>
        </pc:inkChg>
      </pc:sldChg>
    </pc:docChg>
  </pc:docChgLst>
  <pc:docChgLst>
    <pc:chgData name="Anagha Aher" userId="0bfab76ef18b1990" providerId="LiveId" clId="{DFE63642-8F30-4F39-9A93-47D737834003}"/>
    <pc:docChg chg="custSel addSld modSld">
      <pc:chgData name="Anagha Aher" userId="0bfab76ef18b1990" providerId="LiveId" clId="{DFE63642-8F30-4F39-9A93-47D737834003}" dt="2021-10-11T08:46:46.475" v="81" actId="20577"/>
      <pc:docMkLst>
        <pc:docMk/>
      </pc:docMkLst>
      <pc:sldChg chg="modSp new mod modAnim">
        <pc:chgData name="Anagha Aher" userId="0bfab76ef18b1990" providerId="LiveId" clId="{DFE63642-8F30-4F39-9A93-47D737834003}" dt="2021-10-11T08:46:46.475" v="81" actId="20577"/>
        <pc:sldMkLst>
          <pc:docMk/>
          <pc:sldMk cId="2575051557" sldId="282"/>
        </pc:sldMkLst>
        <pc:spChg chg="mod">
          <ac:chgData name="Anagha Aher" userId="0bfab76ef18b1990" providerId="LiveId" clId="{DFE63642-8F30-4F39-9A93-47D737834003}" dt="2021-10-11T08:45:37.510" v="1" actId="1076"/>
          <ac:spMkLst>
            <pc:docMk/>
            <pc:sldMk cId="2575051557" sldId="282"/>
            <ac:spMk id="2" creationId="{92C3A1B4-379D-4DE1-A988-93FEECA0B7F9}"/>
          </ac:spMkLst>
        </pc:spChg>
        <pc:spChg chg="mod">
          <ac:chgData name="Anagha Aher" userId="0bfab76ef18b1990" providerId="LiveId" clId="{DFE63642-8F30-4F39-9A93-47D737834003}" dt="2021-10-11T08:46:46.475" v="81" actId="20577"/>
          <ac:spMkLst>
            <pc:docMk/>
            <pc:sldMk cId="2575051557" sldId="282"/>
            <ac:spMk id="3" creationId="{A8EB379D-E07B-4A34-B4E7-7223B5909AB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4T08:00:02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6251 1409 153 0,'0'0'64'0,"0"0"-1"15,0 0-4-15,0 0-19 16,0 0 1-16,0 0-6 16,0 0-4-16,0 0 4 15,0 0-11-15,0 0-3 0,0 0 8 16,0 0 5-16,0 0-5 16,0 0-2-16,0 0-1 15,0 0-6-15,18 0-5 16,14 0 7-16,13 0 7 15,7 0 1-15,1 0-10 16,6 0 11-16,4 0-4 16,3 0-12-16,-1 0-4 15,-4 0-2-15,-6 0-4 16,-4 9 1-16,-6-4-1 16,-4-1 3-16,-4 0-8 15,0-1 3-15,-3-1 2 16,-2-2-5-16,-3 0 1 0,-1 0 0 15,-9 0 0 1,-2 0 2-16,-6 0-2 0,-5 0 1 16,1 0 2-16,-5 0-4 15,1 0 0-15,0 0 1 16,-3 0-1-16,0 0 0 16,0 0 0-16,0 0 0 15,0 0 0-15,0 0 0 16,0 0-2-16,0 0 0 15,0 0 0-15,0 0-6 16,0 0-29-16,0 0-34 16,0 0-25-16,-6 0-68 0,-14 0 16 15,-7 2-64 1</inkml:trace>
  <inkml:trace contextRef="#ctx0" brushRef="#br0" timeOffset="524.88">6335 1560 67 0,'0'0'391'15,"0"0"-356"-15,0 0-22 0,0 0 29 16,0 0 13-16,0 0 7 16,-11 0-21-16,11 0-31 15,0 0 0-15,0 0-5 16,0 0 11-16,0 0-7 16,0 0 11-16,9 0-4 15,14 0 8-15,6 0-10 16,11 0 12-16,8 0-10 15,6 0-2-15,6 0-1 16,1 0 0-16,0 0-3 16,-5 0-8-16,-10 0 3 15,-5 0-1-15,-12 0 0 0,-7 0-1 16,-5 0-3 0,-6 0 1-16,-7 0 0 0,-4 0 2 15,0 0-3-15,0 0-2 16,0 0 2-16,0 0 4 15,0 0-4-15,0 0 0 16,0 0-2-16,0 0 0 16,0 0 2-16,0 0-3 15,0 0-32-15,0 0-43 16,0 4-35-16,2 5-73 16,4-6-81-16</inkml:trace>
  <inkml:trace contextRef="#ctx0" brushRef="#br0" timeOffset="1642.8">8993 1516 374 0,'0'0'94'0,"0"0"-71"16,0 0 27-16,0 0-1 16,0 0 12-16,0 0-6 15,5 0-16-15,-5 0-22 0,2 0 0 16,-2 0 6-1,7 0-5-15,4 0-4 0,7 0 9 16,7 0 1-16,5 0 4 16,6 0-10-16,11 0-3 15,15-7-1-15,6 2 2 16,15-1-5-16,1-1-4 16,-5 2 0-16,-5-1-1 15,-18 4-3-15,-11-1 0 16,-4-1 4-16,-13 4-3 15,-5 0 3-15,-11 0-2 16,-6 0-2-16,-6-2-1 16,0 2 1-16,0-3 5 0,0 3-2 15,0-2-5 1,0 2 1-16,0 0-2 0,0 0 1 16,0 0 0-16,0 0 0 15,0 0 4-15,0 0-4 16,0 0-1-16,0 0 0 15,0-2 2-15,0 2 0 16,0 0-2-16,0 0 0 16,0 0-2-16,0-2-8 15,0 2-47-15,0 0-80 16,-18 2-118-16,-7 0-87 16</inkml:trace>
  <inkml:trace contextRef="#ctx0" brushRef="#br0" timeOffset="4000.96">12417 1511 184 0,'0'0'65'15,"0"0"-33"-15,0 0 26 16,0 0 3-16,0 0 1 0,0 0-9 16,0 0-10-1,0 2-18-15,0-2-4 0,0 0 4 16,0 0 5-16,0 0-7 15,15 0 3-15,11 0-3 16,14 0-2-16,8 0-4 16,12 0-2-16,6 0-1 15,10-2-1-15,8-3-8 16,7-1 5-16,8-1 1 16,6 0-5-16,-3 1 2 15,-4-1-2-15,0 3-2 16,-3-3-4-16,-10 0 0 0,-11 3 1 15,-10 2-1 1,-13-1 3-16,-14 0-2 0,-10 0-1 16,-10 1 0-16,-11 2 0 15,-4 0 0-15,-2-2 0 16,0 2-3-16,0-2 3 16,0 2 0-16,0 0 0 15,0 0 0-15,0 0 0 16,0 0 0-16,0 0-1 15,0 0-6-15,0 0-20 16,0 0-45-16,0 0-13 16,0 0-24-16,-2 0-55 15,-19 0-1-15,-11 2-52 16</inkml:trace>
  <inkml:trace contextRef="#ctx0" brushRef="#br0" timeOffset="4458">12076 1596 496 0,'0'0'97'0,"0"0"-75"16,0 0-22-16,0 0-27 15,0 0 19-15,0 0 8 0,15 0 56 16,14 0-7 0,19 0-9-16,29 0-15 0,26-5-3 15,35-2 2-15,29-4-1 16,20 2-4-16,4-2-3 16,-8 2-5-16,-13 2-7 15,-24-2 5-15,-16 5-5 16,-28-2 4-16,-15-1-2 15,-17 5 5-15,-13-1-8 16,-18 1 9-16,-12 0-10 16,-7-2 3-16,-11 2-3 15,-7-1-2-15,2 1 0 16,-4 2 5-16,0 0 1 16,0 0-1-16,0 0 0 0,0 0-4 15,0 0-2-15,0 0-1 16,0 0-8-16,0 0-87 15,0 0-71-15,0 0-52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4T08:01:34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3686 2717 693 0,'0'0'175'16,"0"0"-48"-16,0 0-49 16,0 0-46-16,0 0-24 15,-11 139 8-15,16-28 62 16,0 13-25-16,-5-1-11 15,0 2-14-15,0-4-5 16,0-9-16-16,0-10 1 0,0-14-1 16,0-19-6-16,0-18-1 15,0-23-1-15,0-16-70 16,0-12-47-16,0-23-34 16,0-40-46-16,-2-19-283 15</inkml:trace>
  <inkml:trace contextRef="#ctx0" brushRef="#br0" timeOffset="187.41">3424 3264 587 0,'0'0'223'0,"0"0"-75"16,0 0-49-16,0 0-62 16,0 0-24-16,0 0-2 15,136-3 2-15,-51 3-1 16,6 0-5-16,5-3-3 0,-2-7-4 15,3-5-3-15,2-9-88 16,-11-11-129-16,-12-4-95 16</inkml:trace>
  <inkml:trace contextRef="#ctx0" brushRef="#br0" timeOffset="381.85">4298 2840 816 0,'0'0'174'0,"0"0"-55"15,-139 35-38-15,80 1-13 0,-3 11-27 16,4 6 3 0,-6 4-27-16,3 6-9 0,-6-1-7 15,-1-1 0-15,8-6-1 16,4-8-1-16,12-12-49 16,12-15-64-16,7-20-56 15,9-17-185-15</inkml:trace>
  <inkml:trace contextRef="#ctx0" brushRef="#br0" timeOffset="591.66">3473 2844 606 0,'0'0'275'0,"0"0"-135"16,0 0-74-16,0 0-44 15,0 0 24-15,28 163 31 0,9-99-11 16,6-4-27-16,10 2-25 15,-2-6-10-15,3-4-1 16,-1-5-3-16,2-8-3 16,-1-6-67-16,3-9-79 15,6-15-128-15,-2-9-231 16</inkml:trace>
  <inkml:trace contextRef="#ctx0" brushRef="#br0" timeOffset="1130.83">5091 3027 1017 0,'0'0'144'16,"0"0"-95"-16,0 0-49 15,-13 125 2-15,29-23 15 16,5 27 34-16,0 14-12 15,-7 17-1-15,-1 7-13 16,-8-6 2-16,-3-20-12 16,-2-28 10-16,0-35-10 15,0-32-3-15,0-24-11 16,0-18 6-16,0-4-3 16,0-6 10-16,0-45 35 15,-17-33 4-15,-5-43-47 16,-3-42-6-16,4-20 1 0,6-13-4 15,9 8-1-15,6 19 2 16,4 25 1-16,22 29-7 16,3 31 1-16,1 22-2 15,-4 26 9-15,-1 20 0 16,-4 13 0-16,1 9-4 16,9 3-3-16,10 36 4 15,1 25-5-15,-4 17 4 16,-18 5 2-16,-8-5 2 15,-12-8 0-15,0-13-3 16,-8-8 0-16,-24-1 2 16,-11-6 0-16,-3-3 1 0,-3-9 0 15,2-11 0-15,6-11-55 16,4-11-39-16,8 0-28 16,10-28-19-16,17-21-137 15,2-13-181-15</inkml:trace>
  <inkml:trace contextRef="#ctx0" brushRef="#br0" timeOffset="1371">5737 2419 892 0,'0'0'211'15,"0"0"-138"-15,0 0-29 0,0 0-34 16,0 168 62-16,2-65 0 15,9 15-24-15,-6 4-29 16,7 1-7-16,-8-4-12 16,-1 2 0-16,-3-16 0 15,0-12 0-15,0-16-7 16,0-19-84-16,0-22-55 16,0-20-95-16,0-16-164 15</inkml:trace>
  <inkml:trace contextRef="#ctx0" brushRef="#br0" timeOffset="1828.84">5427 3157 695 0,'0'0'255'0,"0"0"-120"15,0 0-66-15,0 0-31 16,0 0-8-16,0 0-5 15,119-14 10-15,-58 10 17 16,3-3-9-16,0 6-2 16,-6 1-1-16,-1 0-1 15,-6 0-7-15,2 0-1 16,0 19 5-16,3 10-11 16,1 6 11-16,-9 5-11 0,-10-1-2 15,-11 1-5 1,-9-5-8-16,-9 0 3 0,-7-4-11 15,-2-5 7-15,0-2-9 16,0-8 3-16,0-6 0 16,-4-7-3-16,1-3 1 15,1 0 6-15,-6-12 2 16,-2-27 9-16,3-20-7 16,7-15-11-16,0 2-4 15,34 4 4-15,13 7 0 16,2 10 0-16,3 7 0 15,-5 12 0-15,-2 9-10 16,-6 12-39-16,2 9-51 16,0 2-79-16,1 0-122 0,2 0-385 15</inkml:trace>
  <inkml:trace contextRef="#ctx0" brushRef="#br0" timeOffset="2840.39">15353 3722 217 0,'0'0'502'0,"0"0"-400"16,-110-165-26-16,76 83 41 15,8-22-44-15,15-18-16 16,11-21-20-16,0-22-16 16,24-19-1-16,20-14-12 15,22-14-3-15,15 15 0 16,2 32-5-16,-1 40 0 16,-18 52-2-16,-20 35 2 15,-24 21 4-15,-11 13-3 16,-9 4-2-16,0 24-8 15,-23 45-15-15,-27 54 17 0,-31 37 7 16,-28 22 12 0,-24 17 11-16,-11-11-7 15,-5-6-16-15,2-12 18 0,21-21 1 16,23-14 2-16,32-24-6 16,33-16-8-16,33-18-5 15,5-12 2-15,30-20-3 16,17-10 5-16,12-16-5 15,12-19 6-15,15 0 6 16,8-39-6-16,6-16 13 16,1-15-5-16,-6-7-9 15,-9 0 11-15,-12 6-1 16,-12 8-2-16,-12 16 6 16,-9 6-10-16,-12 14-4 15,-9 8 0-15,-9 8-4 0,-5 7-1 16,-6 4-1-16,0-3-1 15,0 3-6-15,0 0 5 16,0 0-29-16,0 0-31 16,0 0-49-16,0 3-38 15,0 14-105-15,-13 0-42 16</inkml:trace>
  <inkml:trace contextRef="#ctx0" brushRef="#br0" timeOffset="3232.07">16069 3022 257 0,'0'0'151'0,"0"0"-12"15,0 0-1-15,0 0 48 16,-33 150-17-16,21-73-59 16,-7 15-17-16,-2 1-10 15,2 5-20-15,2 2-29 0,0 0-3 16,4-1-8-16,-1-13-16 15,11-13-5-15,-3-20 2 16,6-21-3-16,0-12-1 16,0-11-12-16,0-6-66 15,0-3-40-15,0 0-38 16,0-32-60-16,0-31-216 16</inkml:trace>
  <inkml:trace contextRef="#ctx0" brushRef="#br0" timeOffset="3546.25">15984 2903 656 0,'0'0'186'0,"0"0"-56"16,72-127-15-16,-33 99-38 16,6 10-27-16,13 7-9 15,6 7-5-15,0 4-4 16,-1 0-7-16,-1 29-1 15,-9 7 2-15,-7 4-13 16,-12 8 5-16,-13-1-11 16,-18 3 9-16,-3 3-14 15,-26 2 6-15,-24 3 0 16,-16-6-5-16,-8-1-3 16,-6-12 11-16,7-4-11 15,7-14-6-15,13-9-49 0,13-12-46 16,16 0-10-16,10 0-9 15,14-22-74-15,0-8-138 16</inkml:trace>
  <inkml:trace contextRef="#ctx0" brushRef="#br0" timeOffset="3832.1">17108 2154 952 0,'0'0'81'15,"0"0"50"-15,0 0-59 0,0 0-28 16,0 0-34-16,-19 115-4 16,19-16 38-16,0 15-8 15,0 4-13-15,-3 6-9 16,-7-1-7-16,-8-5-4 15,0-15-1-15,-4-10-2 16,2-13 0-16,0-13-20 16,5-16-98-16,1-21-75 15,-3-23-190-15</inkml:trace>
  <inkml:trace contextRef="#ctx0" brushRef="#br0" timeOffset="4302.89">16717 2847 729 0,'0'0'177'16,"0"0"-4"-16,0 0-77 15,0 0-24-15,0 0-40 16,139-62 8-16,-68 54 10 16,-3 1-6-16,-5 5 4 15,0 2-7-15,-9 0-9 16,-4 0 7-16,-2 20-15 15,-1 8-1-15,-4 7-5 16,-3 5 2-16,-4 4-1 16,-6 2 2-16,-9-2 3 15,-11-1-11-15,-3 0-5 0,-7-4-8 16,0-6 4-16,0-3 1 16,-9-10-3-16,-5-8 2 15,1-4-4-15,2-7 2 16,-2-1-2-16,-5 0 7 15,0-29 8-15,0-17-4 16,13-14-2-16,5-8-6 16,9 0-3-16,29 6 0 15,4 4 3-15,7 10 1 16,5 3 2-16,1 5-6 16,2 5 3-16,-7 9-3 0,-6 4 0 15,-9 8 0-15,-9 8-8 16,-9 4-57-16,-4 2-61 15,-1 0-41-15,-5 0-57 16,-7 8-199-16</inkml:trace>
  <inkml:trace contextRef="#ctx0" brushRef="#br0" timeOffset="7144.79">3249 5056 516 0,'0'0'51'16,"0"0"-7"-16,0 0 79 0,0 0-53 16,0 0-20-1,0 0-2-15,0 0-28 0,3-20-3 16,28 20-16-16,20-3 22 15,24 3-7-15,29 0 9 16,28-2-2-16,36-4 3 16,45 1 8-16,47-11 12 15,44-3-14-15,23-5-9 16,2-1-6-16,-17 4-5 16,-22 7-4-16,-33-1-5 15,-30 5 7-15,-26 0-10 16,-35-2 0-16,-32 1 0 15,-42 4-1-15,-39-1-3 16,-30 0 4-16,-23 4 0 16,0-1-6-16,0 4 4 0,0-1-6 15,0-1 3-15,0 1 2 16,0 2 0-16,0 0-19 16,0 0-48-16,0 0-88 15,0 0-36-15,0 0-63 16,-7 0-248-16</inkml:trace>
  <inkml:trace contextRef="#ctx0" brushRef="#br0" timeOffset="7925.33">3950 5269 422 0,'0'0'34'15,"0"0"-22"-15,0 0 9 16,0 0-4-16,0 0 3 15,0 0-5-15,-20 0-5 16,20 0-2-16,0 0-4 0,0 0 12 16,0 0 15-16,0 0-4 15,0 0 21-15,0 0 1 16,0 0 3-16,0 0-4 16,0 0-7-16,0 0-8 15,0 0-10-15,-9 0-23 16,-6 0-12-16,-15 0 12 15,-22 2 6-15,-21 11-6 16,-18 2-15-16,-2 0-5 16,3-2 20-16,11-1-1 15,15-7 1-15,18 1 3 16,18-5 2-16,17-1-5 16,9 0 27-16,2 0 16 0,0 0-21 15,0 0-3-15,11 0-5 16,8 0-6-16,13 0 0 15,22 0 4-15,31-1 3 16,31-10 5-16,37-4-1 16,46-2 13-16,45-6 15 15,59-5-20-15,44-3-8 16,30 0-6-16,3 3 4 16,-13 5-7-16,-39 11 0 15,-35 4-8-15,-37 4 6 16,-36 4-5-16,-38 0 0 15,-41 0 3-15,-41 0-3 16,-37 0-3-16,-31 0 0 16,-26 0 0-16,-6 0 5 0,0 0-4 15,0 0 45-15,0 0 1 16,-1 0-19-16,1 0-19 16,0 0-8-16,0 0 5 15,0 0-3-15,0 0-3 16,0 0-66-16,0 0-54 15,-3 0-32-15,-9 0-126 16,-18 0-182-16</inkml:trace>
  <inkml:trace contextRef="#ctx0" brushRef="#br0" timeOffset="8781.27">5495 5351 545 0,'0'0'97'16,"0"0"47"-16,0 0 7 0,0 0-38 15,0 0-46-15,0 0-10 16,-7-16-34-16,7 59-10 16,0 30-3-16,0 31 42 15,7 15 3-15,-1 7-17 16,-1-2-1-16,1-5-4 15,-6-12-6-15,2-6-1 16,0-17-14-16,-2-14-2 16,1-17-4-16,2-11 3 15,-3-14-8-15,3-12 2 16,-3-5-2-16,3-8 3 16,-3-2-4-16,0-1-8 0,0 0-34 15,7 0-41-15,1 0-30 16,-1-17-59-16,-3-19-229 15</inkml:trace>
  <inkml:trace contextRef="#ctx0" brushRef="#br0" timeOffset="9060.98">5300 6170 789 0,'0'0'147'15,"0"0"-55"-15,0 0-16 16,0 0-34-16,0 0-36 0,0 0-5 16,-7 78 10-1,24-18-2-15,2 4 7 0,5 0-5 16,1-9 0-16,0-4 3 16,-3-10-13-16,-1-11-2 15,-2-9-5-15,-4-6 6 16,-4-6-6-16,4-5-31 15,2-3-51-15,6-1-38 16,1 0-96-16,1-20-136 16</inkml:trace>
  <inkml:trace contextRef="#ctx0" brushRef="#br0" timeOffset="9262.69">5809 6253 860 0,'0'0'171'16,"0"0"-89"-16,0 0-17 16,0 0-36-16,0 0-12 15,0 0 0-15,-89 132-1 16,64-85-13-16,-9-1 0 16,-11 7-3-16,-4 6-4 15,-4 0-100-15,2-15-200 16</inkml:trace>
  <inkml:trace contextRef="#ctx0" brushRef="#br0" timeOffset="10210.43">2141 7689 642 0,'0'0'135'0,"0"0"-19"16,0 0 10-16,0 0-102 15,0 0-22-15,0 0 6 16,156 188 24-16,-72-80 10 16,2 9-12-16,-12-7-11 15,-12-12-10-15,-6-18 3 0,-13-17-5 16,-9-19-3-16,-9-15-4 16,-7-13 7-16,-10-12-6 15,-6-4 10-15,0 0 3 16,0-27 8-16,4-25-8 15,-6-25-9-15,0-17-4 16,0-18 4-16,-8-14-5 16,-7 6 3-16,0 20-3 15,6 34 5-15,4 34-4 16,2 18 2-16,1 14 7 16,2 0-10-16,0 25-18 0,0 27 3 15,0 22 15 1,0 6 3-16,0 1-1 0,2-8-1 15,4-5 2-15,-1-4-3 16,-1-7-2-16,8-7-38 16,8-10-86-16,7-14-149 15,8-17-184-15</inkml:trace>
  <inkml:trace contextRef="#ctx0" brushRef="#br0" timeOffset="10846.84">3341 7997 892 0,'0'0'168'15,"0"0"-109"-15,0 0 18 0,0 0-54 16,0 0-16-16,-134-27-7 16,98 54-2-16,0 14 0 15,2 7-1-15,4 7-4 16,9 5 4-16,8-2-6 15,11-6 5-15,2-5 0 16,2-11 2-16,24-9-8 16,10-10 8-16,2-11 2 15,1-6 5-15,5 0 10 16,-1-28 0-16,-7-10 1 16,-6-6-9-16,-9-7 2 15,-5 0 3-15,-9-2 18 0,-5 9 1 16,-2 13-2-16,0 11-10 15,0 14-2-15,0 6 2 16,0 0-19-16,0 0-15 16,0 20-5-16,0 26 20 15,0 15 3-15,0 1 4 16,17-8-7-16,5-10 0 16,5-8-2-16,3-14 2 15,0-9 0-15,-3-9 3 16,-1-4 2-16,4-13 5 15,-3-36 4-15,5-19-6 16,-7-23-3-16,-7-22 5 16,-6-16-9-16,-12-15 4 15,0-13-4-15,0 5 3 16,0 25 0-16,0 43-2 0,0 40 2 16,0 31 0-16,0 13-4 15,0 0-1-15,0 51-21 16,0 39 2-16,0 30 13 15,0 19 6-15,0 6 1 16,0-5 0-16,0-8-4 16,0-9-57-16,6-19-43 15,13-19-44-15,7-32-175 16,-2-33-337-16</inkml:trace>
  <inkml:trace contextRef="#ctx0" brushRef="#br0" timeOffset="11221.32">3938 7952 907 0,'0'0'195'16,"0"0"-115"-16,0 0-31 15,0 0-39-15,0 0-10 16,0 0 0-16,-14 143 10 16,14-74 1-16,2-2-4 15,20-7 3-15,4-12 1 16,4-13-3-16,2-11-5 15,2-12 2-15,6-8 1 16,4-4 3-16,-2-24 3 16,4-20-5-16,-9-22 1 15,-13-13-7-15,-4-13-1 0,-9-10 2 16,1 3 5-16,-8 18-6 16,1 32 3-16,0 28 2 15,-2 16 9-15,-2 5-7 16,1 0-8-16,7 31-13 15,0 19 8-15,5 10 1 16,0 10 2-16,0-2-1 16,-1 1-11-16,-4-1-63 15,-1-5-44-15,-3-18-110 16,1-22-216-16</inkml:trace>
  <inkml:trace contextRef="#ctx0" brushRef="#br0" timeOffset="11669.37">4429 8016 781 0,'0'0'126'0,"0"0"-25"15,0 0-88-15,0 0 10 16,152-2-15-16,-88 2-2 16,-8-2 3-16,-9-5-5 15,-10-2 5-15,-7-2 14 16,-11 0 5-16,-11-6 7 15,-3-2 3-15,-3-6 14 16,-2-6-25-16,0-13-17 16,0 1-9-16,-15-4 6 0,-11 3 9 15,0 11-15 1,2 9 13-16,2 11 1 0,-3 13-5 16,-5 0-6-16,-6 33-1 15,-5 35-2-15,1 30 1 16,8 14 3-16,17 3 0 15,15-14 7-15,0-14-12 16,32-24 0-16,15-16 0 16,9-18 12-16,3-18 0 15,1-11 19-15,5-8 14 16,-3-28-13-16,-9-8-6 16,-8-3-16-16,-11 5-5 15,-18 9-4-15,-7 9-1 16,-9 8-43-16,0 12-39 0,-15 4-81 15,-27 0-122-15,-5 0-309 16</inkml:trace>
  <inkml:trace contextRef="#ctx0" brushRef="#br0" timeOffset="12523.62">6303 7099 662 0,'0'0'164'0,"0"0"-39"15,0 0-23-15,0 0-42 16,0 0-29-16,-90 124-6 16,22 1 50-16,-12 31 10 15,0 17-44-15,4 8 7 16,2 8-11-16,3-5-7 15,10-21-3-15,11-26-8 16,13-32-4-16,14-25-9 16,10-28 2-16,6-16-7 15,4-16 1-15,3-8 0 16,0-8 5-16,0-4-7 16,-3 2-1-16,3-2-25 0,0 5-49 15,0-5-56-15,6 0-51 16,23-23-130-16</inkml:trace>
  <inkml:trace contextRef="#ctx0" brushRef="#br0" timeOffset="12965.24">6771 7853 714 0,'0'0'186'0,"0"0"-76"0,0 0 3 16,0 0-47-16,-129-65-27 16,108 65-12-16,-11 11-22 15,-4 33-4-15,-10 21 0 16,5 15-2-16,7 12 1 16,10-2 0-16,14-1-2 15,10-13 2-15,0-13-4 16,10-19-5-16,14-17 8 15,3-9-1-15,5-14 4 16,4-4-1-16,8-15 17 16,4-30-3-16,3-15-2 15,-10-5-7-15,-12-9 0 16,-6-3-3-16,-9 4 3 0,-3 16-3 16,-4 20-1-16,-5 19 7 15,1 13-9-15,-3 5 0 16,3 0-11-16,2 12-6 15,1 29 6-15,7 12 6 16,3 11 5-16,10-3-24 16,8-1-50-16,10-6-70 15,6-18-91-15,7-17-138 16</inkml:trace>
  <inkml:trace contextRef="#ctx0" brushRef="#br0" timeOffset="13407.66">7384 8034 660 0,'0'0'203'0,"0"0"-68"16,0 0-13-16,0 0-66 15,0 0-16-15,0 0-23 16,-75-89-14-16,60 89-2 16,-8 5 1-16,-3 19-1 15,-5 9-1-15,5 11 0 16,4 9 0-16,12 0 0 15,10 1-1-15,0-10 0 16,19-8-2-16,19-11-2 16,9-11 5-16,6-10 11 15,6-4-6-15,3-24 2 16,2-27-7-16,-4-20-7 16,-10-15 6-16,-13-11-2 0,-12-15 4 15,-16-9-1-15,-4-11 2 16,-2 1-2-16,-3 23 3 15,2 29 3-15,-2 44 3 16,0 26 7-16,0 9-10 16,1 29-6-16,4 34-16 15,2 27 7-15,-3 24 9 16,1-3 4-16,-5 2-4 16,2-9 0-16,4-9-4 15,-2-12-22-15,6-17-56 16,5-19-69-16,5-21-71 15,6-24-213-15</inkml:trace>
  <inkml:trace contextRef="#ctx0" brushRef="#br0" timeOffset="13850.97">8334 7713 709 0,'0'0'166'16,"0"0"-59"-16,0 0-8 15,0 0-59-15,-150-33-22 16,121 48-15-16,-10 27-3 16,-1 20-3-16,-4 13 3 15,12 8 1-15,16-4 2 16,10-13-3-16,6-11-8 0,3-16-1 16,19-10 0-1,7-9 6-15,5-10 3 0,12-10 0 16,5-7 13-16,2-38 6 15,7-17-8-15,-14-19-1 16,-12-18-1-16,-11-12-7 16,-11-17 3-16,-7-18 0 15,-5-5 2-15,0 17-2 16,0 30 4-16,0 44 19 16,0 35 1-16,0 18 11 15,0 7-34-15,0 28-6 16,0 47-11-16,0 34 11 0,0 24 3 15,0-1-1 1,0-7-2-16,0-14-2 0,0-13 0 16,0-16-22-16,6-16-73 15,8-25-30-15,-2-23-115 16,5-18-238-16</inkml:trace>
  <inkml:trace contextRef="#ctx0" brushRef="#br0" timeOffset="14225.1">8580 7397 740 0,'0'0'157'15,"0"0"-9"-15,0 0-31 16,0 0-60-16,0 0-23 16,0 0-9-16,127 8-2 0,-74 28 2 15,-3 11-10-15,-7 8 10 16,-9 5-2-16,-12-7 13 15,-7-5-7-15,-8-10-2 16,-7-10-12-16,0-8-2 16,0-9-6-16,0-6-3 15,0-5 4-15,0 0 2 16,0 0-2-16,0-11 14 16,0-29 20-16,-10-18-24 15,5-17-13-15,5-7-4 16,0 6 3-16,20 9-1 15,2 14 0-15,-1 20 1 0,0 11-4 16,-3 9 0-16,-4 8-8 16,-2 5-24-16,3 0-66 15,7 2-63-15,5 20-77 16,3-4-164-16</inkml:trace>
  <inkml:trace contextRef="#ctx0" brushRef="#br0" timeOffset="15403.16">13867 4222 478 0,'0'0'91'0,"0"0"-22"15,0 0-5-15,0 0 3 16,0 0-1-16,0 0 8 15,29-2-12-15,13 0-19 16,28-2-2-16,25 1-6 16,36-3-7-16,43-5 8 15,55-5-1-15,48-3-9 16,39 0-3-16,36 2-11 16,11 1 1-16,12 4-1 15,1-3-9-15,-20 7-1 16,-24 0-2-16,-41 3 8 0,-49 5-8 15,-53 0 2 1,-53 0-2-16,-49 0-4 0,-46 0 0 16,-27 0-9-16,-14 0-9 15,0 0 6-15,0-3 0 16,0 3 5-16,-6-1-22 16,-9 1-54-16,-4 0-17 15,-16 0-42-15,-17 17-26 16,-16 6-1-16,-19-7-128 15</inkml:trace>
  <inkml:trace contextRef="#ctx0" brushRef="#br0" timeOffset="15950.04">14641 4266 105 0,'0'0'162'0,"-216"-2"-104"16,148-2-2-16,22-1 0 15,22 5 1-15,14-2 7 16,8 2 7-16,2 0-6 16,0 0-22-16,0 0-30 15,0 0 12-15,0 0 4 16,8 0 15-16,16 0-17 15,12 0 40-15,22 0-4 0,15 0-4 16,26 0-20-16,25 0 8 16,30 0-7-16,36 0-14 15,30-4 2-15,34-9-6 16,26-1-2-16,31 3-4 16,24 0-1-16,15 2-10 15,-1 5 5-15,-18 4-6 16,-35 0 1-16,-44 0 1 15,-44 0-4-15,-40 0-1 16,-51 0 0-16,-44 0-2 16,-32 0 0-16,-30 0 1 15,-11 0 2-15,0 0-2 16,0 0 0-16,0 0 4 0,0 0-1 16,0 0 3-1,0 0-1-15,0 0-1 0,0 0-2 16,0 0-2-16,0 0-18 15,0 0-39-15,0 0-10 16,0 0-36-16,0 0-69 16,0 0-41-16,0 0-122 15</inkml:trace>
  <inkml:trace contextRef="#ctx0" brushRef="#br0" timeOffset="16692.53">16568 4306 311 0,'0'0'99'0,"0"0"9"16,0 0-1-16,0 0-35 16,0 0-35-16,0 0-14 15,-12 115 75-15,-3-33-3 16,4 7-18-16,-3 14-15 15,2 10-15-15,0 9-14 16,-5 10 14-16,-2-2-13 16,-1-8-15-16,5-10 4 15,3-8-14-15,2-9 3 16,3-14-4-16,2-19 11 0,-2-22-11 16,5-21-7-16,2-14 1 15,0-5-1-15,0 0 0 16,0 0-2-16,0 0-15 15,0 0-34-15,0-12-28 16,0-13-77-16,0-6-114 16,-3 4-82-16</inkml:trace>
  <inkml:trace contextRef="#ctx0" brushRef="#br0" timeOffset="16985.84">16151 5437 588 0,'0'0'136'15,"0"0"-55"-15,0 0-3 16,0 0-11-16,0 0-37 16,0 0-7-16,23 29-19 15,8 13 7-15,3 6 1 16,-7 6 4-16,1-2-3 15,-7-2-2-15,-3-5-7 16,-7-7 1-16,0-2-5 16,-4-8-4-16,0-5 1 15,2-8-27-15,2-4-60 16,-1-6-40-16,0-5-86 16,0 0-38-16</inkml:trace>
  <inkml:trace contextRef="#ctx0" brushRef="#br0" timeOffset="17242.24">16717 5489 559 0,'0'0'204'16,"0"0"-110"-16,0 0 0 15,0 0-28-15,0 0-25 0,0 0-24 16,-77 52 19-1,37-6-3-15,1-2-6 0,0 1-12 16,2-4-7-16,3-5-6 16,7-6 1-16,5-6-3 15,12-8-4-15,5 3-58 16,5-6-58-16,0-4-105 16,0-9-142-16</inkml:trace>
  <inkml:trace contextRef="#ctx0" brushRef="#br0" timeOffset="21132.4">14936 6756 629 0,'0'0'74'0,"0"0"-21"15,0 0 7-15,0 0 1 16,0 0-46-16,0 0 2 16,90 193 52-16,-35-95-21 15,-1-2-10-15,-1-5-3 16,-5-10-12-16,-5-8-6 15,-3-20 0-15,-6-14-9 0,-7-19-2 16,-5-8 2-16,-7-12-4 16,2 0 2-16,0-37 6 15,-3-28-8-15,-3-21 0 16,-9-11-4-16,-2-7-10 16,0 0 2-16,-16 9-4 15,1 16 12-15,-1 24 7 16,10 26-7-16,-2 18-2 15,6 9 0-15,2 2 1 16,0 8-8-16,0 39 2 16,0 17 6-16,0 15-1 15,0-2 2-15,0-1 0 0,0-3 2 16,-8-2-5-16,3-5-21 16,5-10-85-16,0-16-84 15,2-28-163-15</inkml:trace>
  <inkml:trace contextRef="#ctx0" brushRef="#br0" timeOffset="21777.58">15945 6999 684 0,'0'0'151'16,"0"0"-105"-16,0 0 27 0,-148-12-18 15,124 17-24 1,2 24-15-16,-2 9-12 0,3 13 3 16,8 7-4-16,5 1 1 15,8-2-4-15,0-6 0 16,0-7 0-16,12-14-2 16,7-14 2-16,2-9 4 15,7-7 7-15,4 0 2 16,5-27 5-16,1-16-8 15,0-12 0-15,-3-9-9 16,-3-2 2-16,-10-7-1 16,-3 1 2-16,-4 6 3 0,-8 15-7 15,-1 20 13 1,-4 21 14-16,-2 10-8 16,0 0-19-16,0 12-9 15,0 34 0-15,0 18 9 0,0 7 2 16,0-1-2-16,8-11 6 15,12-11-3-15,9-10 0 16,0-13-1-16,-2-10-1 16,2-15 11-16,1 0-3 15,4-27 7-15,6-25-5 16,-4-19-6-16,-2-10-2 16,-9-11-3-16,-7-12 2 15,-6-8 4-15,-3-8-4 16,-3 12 0-16,-2 26-1 15,-1 36 0-15,-3 26 2 0,0 20-3 16,0 0-3-16,2 25-5 16,1 36-10-16,4 24 18 15,2 11-1-15,2 4 1 16,-5-5 0-16,0-7-2 16,-1-6 2-16,-1-10-11 15,2-6-68-15,6-16-54 16,6-21-120-16,5-29-244 15</inkml:trace>
  <inkml:trace contextRef="#ctx0" brushRef="#br0" timeOffset="22145.1">16698 6792 704 0,'0'0'171'16,"0"0"-62"-16,0 0-40 15,0 0-50-15,0 0-18 16,0 0 19-16,0 176 16 15,17-117-13-15,6-15-11 16,1-8 4-16,2-9-6 16,0-11-2-16,-2-9 3 15,-1-7-4-15,-4 0 12 16,3-26-8-16,-5-14-3 16,-4-8-4-16,-3-16-3 15,-6-11 0-15,1 0 1 16,-3 9-1-16,0 24 3 15,1 22-1-15,0 17-1 16,-1 3-2-16,3 8-5 0,3 27-9 16,-1 16 11-16,2 8-1 15,5-1 3-15,0-6 1 16,8-6-6-16,3-10-58 16,5-8-5-16,-3-13-60 15,4-10-51-15,-2-5-68 16,1-20-56-16</inkml:trace>
  <inkml:trace contextRef="#ctx0" brushRef="#br0" timeOffset="22550.27">17339 6788 499 0,'0'0'204'16,"0"0"-59"-16,0 0-39 16,0 0-43-16,0 0-26 15,0 0-10-15,147-25-8 0,-105 14-8 16,-6-5 9-16,-3-2-7 15,-8-2 0-15,-14 0 4 16,-5 0 5-16,-6 0-1 16,0-8-6-16,0 1-9 15,-6-1-5-15,-10 4-1 16,-4 6 3-16,-2 9-2 16,-3 9-1-16,-4 4-5 15,-10 36 5-15,-4 20 0 16,7 18 4-16,4 8-3 15,17 2 7-15,13-8-1 0,2-13 0 16,11-15 0 0,19-14 5-16,3-12-1 0,-4-8 4 15,0-11-3-15,3-7 1 16,6 0-2-16,3-29-10 16,3-8 9-16,-2-6-10 15,-8 0-29-15,-6 2-21 16,-7 3-24-16,-6 12-27 15,-5 6-48-15,-7 7-83 16,-3 4-88-16</inkml:trace>
  <inkml:trace contextRef="#ctx0" brushRef="#br0" timeOffset="22848.92">18393 5779 798 0,'0'0'13'15,"0"0"3"-15,0 0 47 16,0 0-17-16,-40 218 61 16,16-69-31-16,1 24-17 15,1 1-10-15,5-9-9 16,3-16-15-16,3-21-1 15,4-21-11-15,3-23-13 16,-2-18 3-16,2-18 0 0,-5-17-3 16,6-15-31-16,0-10-56 15,-7-6-45-15,-2-4-63 16,-6-32-167-16</inkml:trace>
  <inkml:trace contextRef="#ctx0" brushRef="#br0" timeOffset="23299.35">18883 6603 666 0,'0'0'106'15,"0"0"1"-15,0 0 5 16,0 0-46-16,0 0-34 15,0 0-19-15,-135 15-10 16,108 33 8-16,0 10-7 16,6 3-1-16,8 1 12 15,6-7-8-15,7-8-6 16,0-12 1-16,0-11-2 16,20-11 3-16,1-11 0 15,8-2 8-15,8 0 0 16,6-31-11-16,1-12 0 15,-5-13-11-15,-4-6 2 0,-9-4 0 16,-4 2 2-16,-7 13 2 16,-6 20 5-16,-4 18 3 15,1 13-2-15,-4 0-1 16,1 27-10-16,-3 18 3 16,2 10 5-16,-2 0 2 15,0 2 0-15,2-4 0 16,6-7 0-16,7-9-50 15,4-11-119-15,13-17-121 16,9-9-285-16</inkml:trace>
  <inkml:trace contextRef="#ctx0" brushRef="#br0" timeOffset="23756.42">19608 6598 648 0,'0'0'168'0,"0"0"-103"15,0 0 44-15,0 0-41 16,0 0-31-16,0 0-31 16,-121-32 2-16,95 54-6 15,-5 8 1-15,1 2 0 16,9 6-4-16,5 4 1 16,8 2 0-16,6 0-1 15,2-2 1-15,0-7 0 16,6-6 2-16,14-7 0 15,7-11-1-15,5-11 11 16,10 0 1-16,5-31-5 0,4-17-8 16,-4-12-3-16,-4-13 3 15,-9-14 1-15,-5-18 2 16,-5-15-1-16,-2-10-2 16,-2 8 1-16,-3 23 0 15,-2 37 2-15,-6 34 0 16,-7 24 5-16,-2 4-4 15,0 35-4-15,0 35-13 16,-5 33 12-16,-14 13 1 16,-5 2 0-16,1-8 3 15,4-12-3-15,4-12 1 16,8-14-2-16,-1-14-1 0,8-10-63 16,0-17-80-16,3-18-127 15,22-13-186-15</inkml:trace>
  <inkml:trace contextRef="#ctx0" brushRef="#br0" timeOffset="24223.67">20288 6482 392 0,'0'0'265'16,"0"0"-119"-16,0 0-4 15,0 0-26-15,0 0-72 16,0 0-14-16,-113-101-28 15,82 118 1-15,-6 27-3 0,-14 16 0 16,2 13 0-16,13 2 0 16,11-1 0-16,16-10 0 15,9-14-2-15,0-8 1 16,12-13 0-16,13-12 1 16,8-10 0-16,10-7 2 15,8-20 10-15,6-31 2 16,1-17-13-16,-6-13-2 15,-13-13-3-15,-9-19 1 16,-3-18 3-16,0-16 1 16,-2 8 3-16,1 24-3 15,-8 43 2-15,-12 34 2 0,0 26 4 16,-6 12-7-16,0 34-2 16,0 32-11-16,-22 34 11 15,-3 18 4-15,-2-3 3 16,5-4-3-16,8-14-1 15,2-15-3-15,9-19 0 16,1-11 1-16,2-16-1 16,0-14-15-16,0-9-56 15,0-13-71-15,11 0-68 16,6-28-1-16</inkml:trace>
  <inkml:trace contextRef="#ctx0" brushRef="#br0" timeOffset="24656.24">20617 5952 496 0,'0'0'119'16,"0"0"29"-16,0 0 7 15,0 0-38-15,0 0-37 16,0 0-41-16,125-108 2 16,-95 108-15-16,-1 0-10 15,3 23 0-15,0 12-3 16,-5 13-6-16,2 11 12 15,-6 14-5-15,-12 6 6 16,-7-7 6-16,-4-8-4 16,0-11-4-16,0-11-7 15,-9-13 2-15,-1-12-10 16,3-6 1-16,2-7 4 0,5-4-7 16,0 0 11-1,0 0-2-15,-3-23 14 0,3-26 10 16,0-22-30-16,0-11 4 15,28-1-5-15,9 7-3 16,3 16 7-16,-1 19-4 16,-3 7-2-16,-4 15 0 15,-8 6 0-15,-1 4 1 16,-7 4-2-16,0 3-3 16,-6 2-12-16,-7 0-39 15,2 0-38-15,-2 0-26 16,5 0-61-16,-5 0-111 15,-3 0-326-15</inkml:trace>
  <inkml:trace contextRef="#ctx0" brushRef="#br0" timeOffset="35315.4">2863 9419 860 0,'0'0'91'16,"0"0"-59"-16,0 0 18 16,0 0 11-16,0 0-33 0,0 0-11 15,0 0-10 1,21 9-6-16,3 28-1 0,4 20 21 16,4 11 9-16,-3 7 12 15,-1 3 2-15,-3 4-1 16,-4-2-2-16,1-10-14 15,-3-14 2-15,4-16-2 16,-6-16-10-16,0-13-10 16,-2-8 4-16,2-3 2 15,15 0 8-15,12-31 21 16,25-29 6-16,22-27-5 16,12-19-10-16,17-11-7 15,10-9-11-15,10 0-6 16,2 7 0-16,-6 14-6 15,-24 19 1-15,-25 27-5 0,-29 17 2 16,-21 16-1-16,-12 8 0 16,-14 7 1-16,-2 7 2 15,-4-1-3-15,-5 3 0 16,4 0-1-16,-2 0 0 16,1-1 1-16,0 1-2 15,-1 0 1-15,0 0 1 16,-2 2-16-16,0 0-46 15,0 0-40-15,0 0-47 16,0 9-73-16,-2 11-130 16,-17-10-359-16</inkml:trace>
  <inkml:trace contextRef="#ctx0" brushRef="#br0" timeOffset="36598.65">6346 7877 637 0,'0'0'123'0,"0"0"-36"15,0 0 17-15,0 0-50 0,0 0-37 16,0 0-11-16,189 71 35 16,-10-34 27-16,54-6-5 15,50-9 2-15,38-6 1 16,24-8-15-16,13-6-14 15,-4-2-11-15,-17 0-22 16,-31 0 5-16,-44 0-1 16,-53 5-1-16,-43 1-3 15,-50-1 6-15,-37-3 0 16,-40 0-8-16,-26-2-2 16,-13 0 2-16,0 0 1 15,0 0 16-15,0 0 1 0,0 0-8 16,0 0 1-16,0 0-7 15,0 0-6-15,0 0 0 16,0 0-20-16,0 0-40 16,-3-2-24-16,-10-11-43 15,-12-5-53-15,-9-4-61 16,-10-10-141-16</inkml:trace>
  <inkml:trace contextRef="#ctx0" brushRef="#br0" timeOffset="37013.11">9348 7107 827 0,'0'0'100'15,"0"0"-50"-15,-144 16-12 16,21 42 21-16,-47 39 3 15,-45 30 7-15,-46 27-13 16,-40 20-11-16,-27 6-5 16,-18-2-12-16,8-9-6 15,24-22 5-15,39-23-8 16,43-23 1-16,62-25-4 16,54-30-6-16,52-21-6 15,40-17-2-15,24-8-2 16,0 0-2-16,0 0 1 0,0 0 1 15,0 0 0-15,0 0 8 16,0 0-4-16,0 0 5 16,0 0-3-16,0 0 0 15,0 0-6-15,0 0-5 16,0 0-6-16,-3 3-49 16,-7 3-65-16,-5 0-44 15,-2 3-168-15,-4-6-307 16</inkml:trace>
  <inkml:trace contextRef="#ctx0" brushRef="#br0" timeOffset="39592.11">15188 6836 368 0,'0'0'95'0,"0"0"-22"15,0 0 39-15,0 0-3 0,0 0-36 16,0 0-40 0,0 0-31-16,68-22 25 0,8 48 10 15,17 8 15-15,20 7-5 16,21 3-11-16,32 4 1 16,31-3 4-16,27-6 6 15,19-4-11-15,4-7-22 16,2-5 4-16,-23-8-14 15,-25 2 3-15,-29-5-6 16,-33-4 3-16,-26-1 4 16,-39-3-5-16,-29-4-3 15,-30 0-5-15,-15 0 3 16,0 0 0-16,0 0 2 16,0 0 0-16,0 0 5 15,0 0 3-15,0-2-7 0,0 2 3 16,0 0-4-16,0 0-1 15,0 0-40-15,0-4-23 16,0-7-6-16,-12 0-20 16,1-9-73-16,-4 0-35 15,1-4 0-15,-4-7-135 16</inkml:trace>
  <inkml:trace contextRef="#ctx0" brushRef="#br0" timeOffset="39936.04">18015 6398 718 0,'0'0'90'0,"0"0"-47"16,0 0 41-16,0 0-22 16,-202 44-26-16,74 27-4 15,-36 19-1-15,-37 20 16 16,-37 13-20-16,-35 2-10 15,-17 11 2-15,-9-1-5 16,14-5 7-16,22-12-1 16,25-17-10-16,31-24 1 15,35-18 2-15,45-21-7 16,47-15-2-16,40-13 4 16,28-8-3-16,12 0-5 0,0-2 0 15,0 3-8 1,0 0 2-16,0 0-30 0,0 4-43 15,0 7-23-15,0 7-133 16,-8 2-73-16,-1-7-195 16</inkml:trace>
  <inkml:trace contextRef="#ctx0" brushRef="#br0" timeOffset="41578.86">19268 7317 472 0,'0'0'163'15,"0"0"-76"-15,0 0 12 16,0 0-10-16,0 0-30 0,0 0-24 16,-3 88 17-16,3-13 21 15,0 4-27-15,0-2-16 16,7 2-3-16,2-4 2 16,1-2-3-16,-2-6 0 15,3-9 7-15,-3-15-7 16,-3-12-8-16,0-11 2 15,-4-11-4-15,1-5 5 16,3-1-4-16,1-1 10 16,18-2 0-16,33-11 3 15,47-44-6-15,62-29-11 16,46-24-6-16,35-10 1 16,24 1-7-16,-1 9-1 15,-19 14 5-15,-36 22-4 16,-46 19 1-16,-54 17 0 0,-47 17 6 15,-41 8-8-15,-13 6 9 16,-14 3 0-16,0-2 0 16,0 2-1-16,0-1 0 15,0 1-5-15,0 0 3 16,0 2-1-16,0 0-4 16,0 0-1-16,0-2 0 15,2 2 0-15,-2 0-1 16,0 0 1-16,0 0-2 15,0 0-2-15,0 0-25 16,0 0-29-16,0 0-32 16,0 0-71-16,-16-5-97 0,-24 3-308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4T08:10:51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11604 3622 748 0,'0'0'161'0,"0"0"-77"15,0 0-29-15,0 0-17 16,0 0-18-16,0 0-7 0,-12 172 18 16,0-64 4-16,-9 10 4 15,0 9-19-15,-6-3 10 16,1-5 0-16,-3-6-9 15,5-9 1-15,0-14 4 16,4-13-16-16,1-20 4 16,4-17-6-16,6-16 6 15,6-13-9-15,0-11 3 16,3 0 0-16,0 0 15 16,0-46 30-16,0-42 4 15,0-44-56-15,12-32 1 16,16-12 0-16,8-9-1 15,7 12 2-15,5 23-3 16,1 28-4-16,0 35 1 0,-4 25 3 16,-9 18-1-16,-6 16 1 15,-3 13-1-15,0 10-2 16,2 5-6-16,5 9 9 16,0 30-6-16,-2 14 3 15,-7 13 3-15,-4 12 0 16,-12 6 0-16,-6 5 0 15,2 1 0-15,-5-2 0 16,0-6 6-16,0-10-4 16,0-5 2-16,0-11-1 15,0-8 2-15,0-8 1 0,0-9 0 16,0-7-1-16,0-7-3 16,0-6 0-16,0-2 1 15,0-3-2-15,0-5-1 16,0-1 2-16,0 0-2 15,0 0 1-15,0 0-1 16,0 0 5-16,0 0-2 16,0 0-3-16,0 0-11 15,0 0-29-15,0 0-49 16,5-4-44-16,4-13-75 16,-6-3-138-16,-3-3-174 15</inkml:trace>
  <inkml:trace contextRef="#ctx0" brushRef="#br0" timeOffset="241.03">11521 4187 593 0,'0'0'200'0,"0"0"-77"16,0 0-48-16,0 0-27 15,0 0-22-15,0 0-5 16,71-48-16-16,-35 33 2 16,-2 6-2-16,-2-2-5 15,1 6-4-15,1 5-14 16,-2-4-74-16,-2 4-106 0,-8 0-112 16</inkml:trace>
  <inkml:trace contextRef="#ctx0" brushRef="#br0" timeOffset="809.8">12073 3776 440 0,'0'0'148'0,"0"0"-15"0,0 0-35 16,0 0-39 0,0 0-30-16,0 0-18 0,28 5-7 15,6 38 24-15,1 24 9 16,6 10 2-16,-4 11-4 16,-1-5-16-16,2-11-4 15,-4-12-6-15,-2-14 1 16,-5-13-6-16,-3-13-3 15,-7-12 1-15,-4-8 0 16,1 0 3-16,3-15 3 16,1-25 2-16,-1-17-9 15,-11-22-1-15,-3-24 0 16,-3-16 0-16,0-6 0 16,0 2 1-16,0 25 1 0,0 25-2 15,0 27 5-15,2 21-5 16,-2 16 5-16,0 9 1 15,0 0-6-15,0 34-9 16,0 18 9-16,0 19 11 16,0 12 25-16,0 11-11 15,0 5 7-15,0-4 3 16,0-9-17-16,0-16-7 16,-2-11-5-16,-1-11-3 15,-1-8-2-15,2-11 1 16,-1-9-1-16,3-9-2 15,0-5-42-15,0-6-84 16,0-13-66-16,17-40-147 0</inkml:trace>
  <inkml:trace contextRef="#ctx0" brushRef="#br0" timeOffset="1214.41">12991 3460 716 0,'0'0'192'0,"0"0"-87"16,0 0-65-16,0 0-12 15,0 0 43-15,-9 179-2 16,3-104-28-16,0 11-5 0,-2 2 4 16,-3 1-9-16,5-7-8 15,-1-7 5-15,-3-7-1 16,2-10-4-16,3-7 0 15,3-14-12-15,2-7-2 16,0-10-1-16,0-8-6 16,2-8-2-16,11-4 1 15,6 0 0-15,10 0 9 16,11-20 10-16,5-8 2 16,-2-6-14-16,1 4-1 15,-3-1-4-15,-4 6-3 16,-5 6 0-16,-6 5 0 15,-14 8-4-15,-5 1 0 16,-4 5-28-16,-3 0-48 16,2 0-34-16,0 0-56 0,4 12-95 15,-2-1-191-15</inkml:trace>
  <inkml:trace contextRef="#ctx0" brushRef="#br0" timeOffset="1731.87">14375 3405 879 0,'0'0'82'16,"0"0"-14"-16,0 0-26 0,0 0 40 15,0 0-23-15,0 0-36 16,116-69 0-16,37 37-14 16,36-4-2-16,17-3 10 15,0 0-1-15,-25 6-5 16,-33 4-10-16,-35 7 2 16,-39 7 1-16,-38 4-4 15,-23 8-7-15,-13 1-37 0,-10 0 3 16,-27 2 6-1,-10 0-11-15,-3 0 20 16,3 0-4-16,10 0 8 0,7 7 6 16,7 1 5-1,11-1 11-15,3 4 2 0,0 2-2 16,1 7-5-16,0 11 5 16,-5 15 26-16,3 16 17 15,3 16 6-15,1 6-6 16,-2 2-3-16,3 0-3 15,2-7-21-15,3-1-5 16,0-11-6-16,0-12-4 16,0-9-1-16,0-15-4 15,0-9-61-15,13-9-81 16,3-13-131-16,2-11-160 0</inkml:trace>
  <inkml:trace contextRef="#ctx0" brushRef="#br0" timeOffset="2137.91">15634 3497 616 0,'0'0'297'15,"0"0"-148"-15,0 0-74 16,0 0-23-16,0 0-22 16,139-17-1-16,-98 38-3 15,-1 10 2-15,-3 5 5 16,-8 3 8-16,-1 0-13 0,-9 5 13 15,-6 0-4 1,-7-6-22-16,-6 2 5 0,0-12-17 16,0-4-2-16,0-9 3 15,-4-12 3-15,2-3-5 16,2 0-1-16,-3 0 3 16,-4-18 6-16,4-24 6 15,1-18-5-15,2-8-11 16,0-3 1-16,21 7-4 15,7 9-2-15,4 11 2 16,2 6-4-16,6 5-25 16,6 11-15-16,8 3-34 15,4 4-14-15,7 10-2 16,1 1-10-16,-2 4-25 16,-7 0-110-16,-16 12-15 0,-14 6 50 15,-17-1-18-15</inkml:trace>
  <inkml:trace contextRef="#ctx0" brushRef="#br0" timeOffset="2491.07">16568 3398 225 0,'0'0'201'16,"0"0"-21"-16,0 0-40 16,0 0-48-16,0 0-28 15,0 0-30-15,-34 22-33 16,36-13 25-16,15 0 23 16,3-3-7-16,3-6-8 15,-1 0 1-15,5 0-2 0,-6-6-8 16,-1-14-9-1,-8-4 0-15,-4-3-2 16,-6-1-3-16,-2-3-1 0,0 1 2 16,-6 9-4-16,-14 8 4 15,0 10-2-15,-5 3-10 16,-7 8 1-16,-5 32 6 16,-1 16-6-16,8 6 13 15,5 4 0-15,16-7 1 16,5-4 9-16,4-3-14 15,4-10-2-15,15-6-6 16,3-7-1-16,-3-8 3 16,0-3-4-16,7-7-1 15,3-7-30-15,11-4-74 16,11 0-69-16,5-28-214 0,-1-18 86 16</inkml:trace>
  <inkml:trace contextRef="#ctx0" brushRef="#br0" timeOffset="2880.92">16944 3526 520 0,'0'0'331'16,"0"0"-132"-16,0 0-105 16,0 0-21-16,0 0-25 15,0 0-18-15,43-7-2 16,-6 5-1-16,4-2-6 16,-5-5-6-16,1-4 2 15,-5-5-7-15,-3-4-1 16,-3-4 2-16,-3-8-3 15,-4-1-3-15,-8-2 4 16,-7-2-7-16,-4 3 7 0,0 5-9 16,0 11 0-16,-7 8 0 15,-14 12 0-15,-11 0-1 16,-15 22 1-16,-7 32 5 16,0 17-5-16,9 10-1 15,13 1 1-15,20-9 0 16,12-10-1-16,0-8 0 15,17-12 2-15,12-12 0 16,7-13 2-16,7-14 1 16,4-4 2-16,2-2-3 15,8-22 2-15,-6-7-5 16,-2 0-1-16,-10 3-58 16,-14 8-68-16,-14 8-73 0,-11-2-231 15</inkml:trace>
  <inkml:trace contextRef="#ctx0" brushRef="#br0" timeOffset="3719.8">10833 4866 180 0,'0'0'118'0,"0"0"-19"15,0 0-27-15,0 0 31 16,0 0 11-16,0 0 3 16,-115 0-2-16,115 0-35 15,0 0-23-15,0 0-15 16,0 0-17-16,15 0-7 16,36 0 0-16,53 0 35 15,57 0 9-15,61-17-1 16,52-4-5-16,38-2-22 15,15 1-9-15,4 4-9 16,-6 6-6-16,-26 0-2 16,-34 4-6-16,-45 3 5 15,-43-2-3-15,-45 1 0 0,-42 1-3 16,-42 1 2 0,-28 2-2-16,-20 2 6 0,0 0 36 15,0 0-7-15,0 0-20 16,0 0-10-16,0 0 0 15,0 0-6-15,0 0-1 16,0 0-8-16,0 0-12 16,5 0-72-16,4 0-66 15,12 6-92-15,4-6-223 16</inkml:trace>
  <inkml:trace contextRef="#ctx0" brushRef="#br0" timeOffset="4416.2">15268 4407 400 0,'0'0'179'16,"0"0"-48"-16,0 0-13 0,0 0-9 15,197-29-27-15,-86 23-12 16,42-5-20-16,43-2 16 16,45-5-1-16,34-4-21 15,17 0-12-15,8 0-5 16,-15 0-8-16,-23 7-7 15,-37-3 0-15,-45 4-8 16,-56 1-3-16,-49 5 0 16,-50 1-1-16,-18 5 2 15,-7 0 8-15,0 2 9 0,0 0 1 16,0 0-14 0,0 0-1-16,0 0-8 0,0 0 3 15,0 0-78-15,0 0-71 16,-12 9-55-16,-17 8-119 15,-14 3-74-15</inkml:trace>
  <inkml:trace contextRef="#ctx0" brushRef="#br0" timeOffset="4903.13">15470 4739 39 0,'0'0'210'0,"0"0"-31"15,0 0-40-15,0 0 28 16,0 0-28-16,0 0-26 15,27 0-28-15,3 0-21 16,15 0-11-16,15 0-7 16,24 0-6-16,27 0-4 15,31 0 7-15,28 0-7 16,37-2-12-16,35-7-10 0,26-4 0 16,14-3 2-1,-7 1-12-15,-22 0 2 0,-32-1 1 16,-40 3-4-16,-41 0-3 15,-46 0 0-15,-43 4 0 16,-28 2 5-16,-20 5-3 16,-3 2 3-16,0 0 18 15,0 0 4-15,0 0-20 16,0 0-3-16,0 0-4 16,0 0-4-16,0 0-11 15,0 0-62-15,0 2-77 16,0 7-99-16,0-5-291 0</inkml:trace>
  <inkml:trace contextRef="#ctx0" brushRef="#br0" timeOffset="5983.18">10792 5131 170 0,'0'0'103'15,"0"0"-24"-15,0 0 49 16,0 0-1-16,0 0-3 15,0 0-35-15,-15-23-11 16,15 21-19-16,0 2 9 16,0-2-18-16,0 2-16 15,0 0-10-15,0-2 6 16,2 2-6-16,18 0 5 16,7 0 16-16,3 0-7 15,4 0-11-15,5 0 0 16,8 0-8-16,22 0-1 0,29 0-3 15,42 0 12-15,38 0 5 16,46 0-8-16,39-9 3 16,32-5 0-16,29 3-9 15,9 0-7-15,-9 3-4 16,-24 3-1-16,-28 1 6 16,-45 2-7-16,-45-3-2 15,-44 5 0-15,-56-2-5 16,-38 0 4-16,-29-2-2 15,-15 3 4-15,0 1 11 16,0 0 38-16,0 0-18 16,0 0-15-16,0 0-3 15,0 0-10-15,0 0 0 0,0 0-4 16,0 0-3 0,0 0 3-16,0-3-1 0,0 3-1 15,0 0-1-15,0 0 2 16,0 0-1-16,0 0 2 15,0 0-2-15,0 0-1 16,0 0 0-16,0-1-3 16,0 1-5-16,0 0-69 15,0 0-62-15,0 1-50 16,-25 18-103-16,-9-6-318 16</inkml:trace>
  <inkml:trace contextRef="#ctx0" brushRef="#br0" timeOffset="9338.62">1848 6473 424 0,'0'0'128'0,"0"0"-84"16,-4 137 79-16,4-57-30 15,0 11-40-15,0-1 8 16,0 5-24-16,-5-9 8 16,-3-11-21-16,0-15-9 0,4-20-3 15,1-20 1-15,1-14-2 16,2-6 5-16,0 0 21 15,-5-6 27-15,-3-32 19 16,2-23-50-16,-3-25-21 16,7-17-11-16,2-11 7 15,0-10-3-15,5 6-4 16,18 8 5-16,4 15-3 16,7 14 0-16,5 17 3 15,3 12-3-15,2 12 1 16,-1 12 0-16,-7 13-2 15,0 6-1-15,-1 9-1 16,-3 0-4-16,-1 0 0 16,-1 21-5-16,-8 10 0 15,-6-2 7-15,-12 6 1 0,-4 5-3 16,0 1-1-16,-27 3 5 16,-10-2 1-16,-9-4 3 15,-2-1-2-15,5-4 1 16,4-9-1-16,12-6 4 15,7-5-6-15,10-6 1 16,5-3-1-16,5-2 0 16,0 1 1-16,0-3-1 15,0 0 0-15,0 3-11 16,0-2 6-16,0 3 2 0,17 3 3 16,22 6 1-1,15 10 2-15,6 5-2 0,0 10-1 16,0 7 0-16,-11 5 0 15,-10 3 4-15,-9 2 4 16,-13 3 0-16,-12-3 11 16,-5-4 6-16,0-7 6 15,-32-4 6-15,-5-5 1 16,-12-8-2-16,-8-3-9 16,-9-9-5-16,-5-3-13 15,-1-12 0-15,0 0-6 16,8-3 1-16,10-25-4 15,3-4-16-15,15-3-35 16,15 7-13-16,18-1-17 16,3-1-34-16,24 6-43 0,25-3-110 15,13-1-188 1</inkml:trace>
  <inkml:trace contextRef="#ctx0" brushRef="#br0" timeOffset="9580.12">2635 6735 697 0,'0'0'296'15,"0"0"-176"-15,0 0-59 16,0 0-33-16,0 0-20 16,0 0-3-16,41 59 8 0,-28-15 9 15,-4 2 1-15,-7 2 3 16,-2-5-12-16,0 1-7 15,0-7-2-15,0-2-3 16,0-9-2-16,-2-12-79 16,2-11-138-16,0-3-289 15</inkml:trace>
  <inkml:trace contextRef="#ctx0" brushRef="#br0" timeOffset="9732.42">2678 6438 634 0,'0'0'309'16,"0"0"-179"-16,0 0-50 16,0 0-39-16,0 0-41 15,0 0-16-15,0-26-71 0,27 26-139 16,0 9-230-16</inkml:trace>
  <inkml:trace contextRef="#ctx0" brushRef="#br0" timeOffset="10128.26">2933 6754 634 0,'0'0'150'0,"0"0"9"16,-2 115-37-16,2-73-62 16,5-4-28-16,-2 0 9 15,-3-9-14-15,0-9-12 0,0 0 0 16,0-9-7-16,0-3-3 15,0-4-4-15,0-4 1 16,0 0 2-16,0 0 5 16,0-23 11-16,0-17-14 15,0-21-6-15,4 1-3 16,24 5 0-16,6 11 3 16,0 16 1-16,-2 10 4 15,-2 7-2-15,-3 7 5 16,2 4 1-16,-2 0-2 15,-2 0-3-15,-1 10 2 16,-1 10-5-16,-6 7-1 16,-2 1-2-16,-6 1-5 0,-7 6 5 15,-2 3 0 1,0-1-2-16,0 1-61 0,-11-3-74 16,0-12-179-16,7-15-305 15</inkml:trace>
  <inkml:trace contextRef="#ctx0" brushRef="#br0" timeOffset="10594.48">3776 6704 590 0,'0'0'96'15,"0"0"55"-15,0 0-9 16,0 0-54-16,0 0-70 0,0 0-14 15,-93-26 7-15,78 26-2 16,-8 0 2-16,-4 15 1 16,1 5 11-16,-4 6-6 15,6 5 3-15,1 4 5 16,6 7-8-16,10 0-12 16,7 4 7-16,0-4-11 15,15-3-1-15,11-12-2 16,9-7 2-16,-4-12 7 15,1-4 0-15,-2-4 2 16,-2 0-1-16,1-24 4 16,-2-11-7-16,-5-9 2 15,-7-6-3-15,-4-1 1 0,-3 7 1 16,-2 9-6-16,-6 15 6 16,2 11-5-16,-2 9-1 15,0 0-1-15,0 0-7 16,2 22-11-16,1 16 15 15,-1 8 3-15,0 7 1 16,3-3-1-16,-1-1-1 16,2-7-55-16,4-6-88 15,-1-18-181-15,0-14-201 16</inkml:trace>
  <inkml:trace contextRef="#ctx0" brushRef="#br0" timeOffset="11388.34">3980 6754 833 0,'0'0'206'0,"0"0"-101"15,0 0-55-15,0 0-24 16,0 0-21-16,0 0 17 16,116 57-4-16,-85-21 4 15,-2 3 16-15,-9 4 17 16,-5-4 2-16,-6-6-23 15,-9-7-7-15,0-2-10 16,0-9-3-16,0-5-11 16,0-4-1-16,0-6 4 0,0 0-4 15,0 0 6 1,0-15 4-16,0-25 7 0,0-21-19 16,0-10-12-16,10 5-12 15,17 13 2-15,0 18 6 16,-2 12 16-16,-6 13-1 15,1 6-1-15,0 1 2 16,-2 3-1-16,3 0-3 16,4 3 1-16,-1 14-2 15,1 6 4-15,-4-4 1 16,1 1-3-16,-6-2 1 16,-4-3 1-16,3-4 0 0,-4-2 1 15,3-9 0 1,7 0-20-16,4-2-22 0,2-27-20 15,-2-11 12-15,1-7 19 16,-9 2 10-16,-6 5 21 16,-7 10 0-16,-2 15 11 15,-2 10 35-15,0 5-3 16,0 0-29-16,0 36-14 16,3 19 0-16,-3 30 30 15,0 16 26-15,0 14 1 16,0 21-2-16,0 22-10 15,0-2 2-15,0-5-14 16,0-14-15-16,-3-23-8 0,-9-11-2 16,-3-19 6-1,-2-20-4-15,1-24-3 16,4-17-3-16,1-11 1 0,-3-12 0 16,-15 0 3-16,-7-16 12 15,-10-28-8-15,-1-18-6 16,11-4 1-16,11-2-5 15,11 5-2-15,14 4-2 16,0-3-1-16,16-4-2 16,18-5 0-16,8 0 0 15,2 3 4-15,6 5-9 16,0 11-21-16,-2 10-33 16,-8 9-20-16,-6 9-46 15,-16-3-71-15,-7-6-162 0</inkml:trace>
  <inkml:trace contextRef="#ctx0" brushRef="#br0" timeOffset="12109.03">2104 5359 460 0,'0'0'105'0,"0"0"9"15,0 0-5-15,0 0-13 16,0 0-16-16,0 0-9 15,-37-55-35-15,61 35-4 16,33-11-12-16,34-10-10 16,33-8 3-16,34-8-3 15,23 0-1-15,9 4 7 16,-5 6-12-16,-23 11-2 16,-43 12 2-16,-45 9-4 15,-42 8-14-15,-32 6-28 16,0 1-11-16,-36 0 53 15,-17 0 6-15,-3 0 3 16,2 0-4-16,17 0 6 16,18 0 4-16,9 5-5 15,5 10-4-15,5 5-6 0,0 19 0 16,0 12 1-16,0 17 18 16,0 16 14-16,0 6-3 15,0 6 13-15,0 4 4 16,0-10-22-16,0-4 3 15,0-11-11-15,0-16-11 16,0-16-4-16,0-13-2 16,0-12 0-16,0-6-3 15,0-8-92-15,0-4-54 16,2-13-37-16,5-38-170 16</inkml:trace>
  <inkml:trace contextRef="#ctx0" brushRef="#br0" timeOffset="12467.32">3288 5364 502 0,'0'0'251'0,"0"0"-65"16,0 0-66-16,0 0-31 15,0 0-32-15,0 0-14 16,119-70-7-16,-87 67-5 16,0 3-11-16,0 0-5 15,3 18-5-15,-3 16-9 16,-4 7 6-16,-8 9 6 15,-4 2-5-15,-14 1 1 16,-2-5-5-16,0-8-4 16,0-9 0-16,-8-13-1 0,0-7 0 15,6-6 1 1,2-5 7-16,0 0 0 0,0 0 5 16,-1-18 6-16,1-31-2 15,0-21-11-15,0-14-5 16,11 0-2-16,21 11 0 15,6 12-2-15,-2 17-2 16,-2 14-31-16,0 10-36 16,-2 13-34-16,4 7-44 15,0 0-106-15,-2 0-97 16</inkml:trace>
  <inkml:trace contextRef="#ctx0" brushRef="#br0" timeOffset="13247.37">3993 5227 308 0,'0'0'204'0,"0"0"-87"15,0 0-6-15,0 0-16 16,0 0-14-16,0 0-27 16,126-2-17-16,-101-9-2 15,-7-5 1-15,-2 1 5 16,-6-2 7-16,-5 1-3 16,-5 5-11-16,0 3-5 15,0 3 1-15,0 1-10 16,-10 1-2-16,-13 3-11 15,-7 0-1-15,-4 4-5 16,0 25 5-16,2 5-1 16,8 5-2-16,5 0 1 15,6 8-1-15,13 1-2 0,0 0-1 16,3-2 0-16,24-8 0 16,5-8 0-16,8-10 4 15,6-11 3-15,10-9-7 16,6 0-21-16,-4-26-49 15,-4-14-61-15,-11-7-40 16,-14-1-104-16,-12 2 26 16,-10 5 119-16,-7 8 130 15,0 9 93-15,0 8 98 16,0 8 11-16,0 8-28 0,0 0-70 16,2 0-34-1,13 0-22-15,8 0-19 0,6 0-8 16,6-3 8-16,3-3-4 15,5-3 0-15,-6-5-8 16,4-1 8-16,-7-2-12 16,-5-6-5-16,-6 2-2 15,-5-6-6-15,-7 0-1 16,-3 1 0-16,-8-1 2 16,0 2-2-16,0 0 2 15,-6 7 0-15,-12 2 1 16,2 5 0-16,-4 6-2 15,-4 5 0-15,-2 0-3 16,-12 25 3-16,2 20 0 16,-1 15-1-16,5 8-1 0,15 7 1 15,9-5 1-15,8-5 2 16,0-12 3-16,14-10 4 16,14-11 7-16,4-10-6 15,2-11 6-15,5-11 16 16,3 0 20-16,5-4-5 15,-5-21-9-15,-3 1-9 16,-3 4-13-16,-8-3-8 16,-3 8-6-16,-12 2-2 15,-5 5 0-15,-5 4-23 16,-3 4-72-16,0 0-69 16,-6 0-105-16,-17 0-379 0</inkml:trace>
  <inkml:trace contextRef="#ctx0" brushRef="#br0" timeOffset="13908.84">974 5016 577 0,'0'0'210'0,"0"0"-56"15,0 0-62-15,0 0-42 16,0 0-21-16,0 0-18 16,0 0 23-16,-19 167 18 0,14-97-4 15,0 0-32-15,-1-6-3 16,0-7-10-16,1-6 2 16,-2-5-5-16,7-8 0 15,0-12-12-15,0-15-104 16,14-11-107-16,13-22-211 15</inkml:trace>
  <inkml:trace contextRef="#ctx0" brushRef="#br0" timeOffset="14327.11">1095 4756 788 0,'0'0'138'16,"0"0"-19"-16,0 0-39 0,-160-26-21 15,106 26-14-15,-7 31-14 16,-10 16-3-16,-5 16-9 16,1 12 4-16,11 15-9 15,6 5-4-15,13-1-10 16,19 4 2-16,15-2-2 16,11 6-6-16,20 4 5 15,25 0 0-15,12-12 1 16,4-15 3-16,5-20-2 15,3-19 2-15,2-18 1 16,6-20 1-16,2-2 4 0,3-39 28 16,-3-26 5-1,-11-18-6-15,-15-22 1 0,-15-10 20 16,-19-10-9-16,-13-10-22 16,-6-2-15-16,-12 7 0 15,-26 12-6-15,-5 27-3 16,-9 21-2-16,-4 19-4 15,-10 19-2-15,-4 14-21 16,-4 18-62-16,5 11-52 16,9 35-80-16,13 11-196 15</inkml:trace>
  <inkml:trace contextRef="#ctx0" brushRef="#br0" timeOffset="15137.69">330 6772 642 0,'0'0'152'16,"0"0"-50"-16,0 0-27 15,0 0-36-15,154-109-29 16,-101 99 1-16,-4 6-3 15,-9 4-8-15,-10 0-1 16,-11 17-3-16,-9 10-10 16,-10 4 12-16,0 8 2 15,-16 5 34-15,-12 7 7 0,-13 0-1 16,3 4-13-16,-1-3-11 16,4-1-5-16,10-8-1 15,6-10-10-15,12-10 0 16,7-8-2-16,0-4 1 15,0-7 1-15,0 1 0 16,0-5 1-16,13 0 3 16,15 0 10-16,14 0-1 15,13 0-3-15,2-12-5 16,10-7-5-16,1-3-5 16,0-5-77-16,-5-7-59 15,-14-6-150-15,-14-3-251 0</inkml:trace>
  <inkml:trace contextRef="#ctx0" brushRef="#br0" timeOffset="15522.45">845 6430 660 0,'0'0'105'0,"0"0"51"16,-125-45-39-16,74 45-38 15,0 0-29-15,-7 0-7 16,-11 31-13-16,-4 9-7 15,-3 12 0-15,-6 18-8 16,12 6-7-16,13 15-4 16,14 11 1-16,19 3-5 0,22-2-4 15,2-4-4 1,37-6 8-16,27-9 0 0,15-10 9 16,5-10-6-16,8-24-2 15,1-17 5-15,1-23-3 16,3-12 11-16,1-43 3 15,1-20 8-15,-15-11-5 16,-18-4-8-16,-27-3 6 16,-22-7 31-16,-17-8-28 15,0-6-13-15,-17 3-3 16,-22 11-5-16,-10 23-2 16,-14 19-7-16,-12 26-41 15,-6 21-66-15,-1 11-63 16,20 4-215-16</inkml:trace>
  <inkml:trace contextRef="#ctx0" brushRef="#br0" timeOffset="16247.34">4957 6372 242 0,'0'0'161'16,"215"-69"-72"-16,-87 31 18 16,5-2 5-16,1 4-20 15,-12 2-12-15,-10 1-35 16,-26 9-19-16,-30 4 3 15,-26 9-25-15,-20 4 6 16,-10 7-5-16,0-2-5 16,-6 2-42-16,-23 0 38 0,-8 0 4 15,-13 6 10 1,0 12-2-16,3 0-7 0,9-3 2 16,13-1 6-16,4-1-6 15,10 2-1-15,-1 13 0 16,1 17 0-16,2 20 23 15,-5 15 2-15,7 5 14 16,5-3-23-16,0-6-4 16,2-13-9-16,0-5-1 15,0-9 1-15,0-8-3 16,0-5-4-16,2-10-66 16,13-13-131-16,8-13-130 15</inkml:trace>
  <inkml:trace contextRef="#ctx0" brushRef="#br0" timeOffset="16586.36">5811 6480 615 0,'0'0'181'16,"0"0"-75"-16,0 0-47 16,0 0-39-16,0 0-3 15,0 0 11-15,119 86 3 16,-90-30-9-16,-3 3 6 15,-14-1 4-15,-7-5-15 16,-5-11 8-16,0-7-8 0,0-9 5 16,0-10-12-1,0-10-3-15,0-6-3 0,0 0 6 16,0 0-3-16,0-22 20 16,10-22 24-16,15-19-44 15,3-12-2-15,10 5-4 16,-1 6 1-16,-9 16-2 15,0 15-1-15,-9 11-16 16,-4 13-41-16,-2 9-43 16,2 0-53-16,2 6-218 15,2 12-187-15</inkml:trace>
  <inkml:trace contextRef="#ctx0" brushRef="#br0" timeOffset="16885.88">6390 6583 355 0,'0'0'254'0,"0"0"-85"15,0 0-69-15,0 0-54 16,0 0-28-16,0 0-8 16,115-105-8-16,-107 74 10 15,-6 5 14-15,-2-1 33 16,0 5-25-16,-13 7-14 16,-10 6 5-16,-7 9-8 15,-2 0-14-15,-4 15 2 16,-1 20 0-16,8 8-3 15,6 7-2-15,16 3 2 16,7 2-1-16,0-1 1 16,16-9 7-16,15-7-4 0,4-9-3 15,8-9 11 1,4-11-13-16,6-9-1 0,8 0-50 16,10-15-42-16,-4-19-133 15,-8-5-201-15</inkml:trace>
  <inkml:trace contextRef="#ctx0" brushRef="#br0" timeOffset="17290.22">6877 6487 607 0,'0'0'255'0,"0"0"-96"15,0 0-83-15,0 0-26 16,0 0-20-16,0 0-16 16,56-18-5-16,-27 9 0 0,-2-4-1 15,-6-2 2 1,0-3 6-16,-8 0-1 0,-3-3 7 15,-6-2 2-15,-4-1-9 16,0-4-5-16,0-4-2 16,-9 0-8-16,-7 9 0 15,1 6-1-15,4 10 1 16,-7 7-1-16,-4 11 1 16,-12 37 1-16,-3 23-1 15,6 15 0-15,6 0 5 16,20-3 4-16,5-15-4 15,5-13-3-15,26-13 1 16,7-13 9-16,3-14 5 16,1-13 11-16,-1-2 21 15,5-9 6-15,4-22-16 0,-1-6-17 16,-5-2-8-16,-6 0-11 16,-13 7 1-16,-7 8-4 15,-10 5-9-15,-8 12-53 16,0 7-74-16,-17 3-71 15,-21 21-198-15</inkml:trace>
  <inkml:trace contextRef="#ctx0" brushRef="#br0" timeOffset="18549.8">482 8519 424 0,'0'0'138'16,"0"0"-50"-16,0 0-17 16,0 0-14-16,0 0-7 15,0 0-19-15,110-35 21 0,-63 24-15 16,-1-2-3-16,5 2 1 15,-4 2-19-15,-6 0 4 16,-13 5-12-16,-16 4 1 16,-12 0 3-16,0 0-11 15,0 0-1-15,0 0-4 16,-2 0 4-16,-13 0 0 16,-4 20 9-16,-9 2 5 15,0 0-10-15,5-2 8 16,0-3-4-16,14-6-6 15,4-4 0-15,5-2-2 16,0-5-1-16,0 0 1 0,0 2 0 16,0-2 2-16,0 0 3 15,0 4-4-15,10 1-1 16,9 3 3-16,12 8 4 16,3 4-7-16,5 6 3 15,-3 7 8-15,-4 3-1 16,-8-3 3-16,-11 0-1 15,-8-6 8-15,-5-1 0 16,0-4 2-16,-2-4 1 16,-16-3 8-16,-6-1-10 15,-6-6-3-15,-4-1-3 16,-9-7-8-16,0 0-3 16,-4 0 8-16,2-13-9 0,4-9-3 15,7-4-28 1,8 5-36-16,20 1-41 0,6 1-22 15,6-5-113-15,35-1-109 16</inkml:trace>
  <inkml:trace contextRef="#ctx0" brushRef="#br0" timeOffset="18978.43">1074 8122 695 0,'0'0'140'16,"0"0"-39"-16,-139-64-3 0,90 60-45 16,-9 4-27-1,-6 4 6-15,-5 24-8 0,-2 23 6 16,1 11-13-16,9 17-9 16,10 19-3-16,14 13-2 15,18 12-3-15,19 3-2 16,2-2-1-16,41-7-4 15,19-17 7-15,9-16 1 16,11-20 7-16,1-25 5 16,3-19-1-16,0-20 2 15,0-11 19-15,-3-46 14 16,-2-25-3-16,-7-16-6 16,-10-9-6-16,-22-6 3 15,-20-2-2-15,-22-3-6 0,0 4-10 16,-25 11-12-16,-19 20 6 15,-12 19-9-15,-8 20-2 16,-13 17-3-16,-8 16 1 16,-4 11-22-16,8 2-54 15,16 34-91-15,20-3-94 16,22-5-420-16</inkml:trace>
  <inkml:trace contextRef="#ctx0" brushRef="#br0" timeOffset="20823.96">2119 8241 686 0,'0'0'159'0,"0"0"-52"16,0 0-14-16,0 0-53 16,0 0-40-16,0 0-3 15,-15 144 3-15,12-56 20 0,3 1-4 16,0-10 0-16,0-8-7 16,0-7-6-16,0-11 7 15,0-16-8-15,3-17 2 16,0-13-3-16,-3-7 4 15,2 0-2-15,-2 0 11 16,0-2 12-16,0-35 30 16,0-21-39-16,0-22-14 15,0-15 3-15,0-7-6 16,7 1 0-16,10 6 3 16,8 11-2-16,7 13 0 15,2 14-1-15,0 13 0 0,3 11 0 16,-3 8 0-16,0 13-2 15,-1 9 2-15,-3 3-1 16,-3 2-6-16,-3 27-1 16,-9 6-1-16,-6 5 3 15,-9-1 0-15,0 3 0 16,-14-2 5-16,-20 5-3 16,-8-4 4-16,-4-2 8 15,1-4-7-15,-2-6 6 16,5-1-3-16,13-8-2 15,12-7-4-15,9-4 3 16,8-5-3-16,0-1-1 16,0 1 2-16,0-2-8 0,0 1 3 15,0-2-10-15,6-1 16 16,20 2 5-16,21 3-5 16,14 8 1-16,16 12-1 15,-2 16-1-15,-1 12-1 16,-9 12 2-16,-14 1 4 15,-15-2 7-15,-13-6 0 16,-14-6 7-16,-9-7 12 16,0-8-5-16,-7-3-3 15,-24-6 11-15,-16-4-7 16,-10-4 9-16,-9-12-10 16,-10-8-2-16,-5 0-8 0,-6-25-3 15,5-16-6 1,14-7-6-16,18-3-21 0,18 5-53 15,19 9-29-15,13 8-30 16,15 7-38-16,33 0-120 16,17-3-159-16</inkml:trace>
  <inkml:trace contextRef="#ctx0" brushRef="#br0" timeOffset="21018.91">2757 8566 689 0,'0'0'189'0,"0"0"-49"0,0 0-63 16,0 0-53-16,0 0-15 16,0 0 6-16,61 95-3 15,-46-43-3-15,-7-1-8 16,-1-1 1-16,-7-6-2 16,0-5 0-16,0-4-61 15,0-17-211-15,0-18-324 16</inkml:trace>
  <inkml:trace contextRef="#ctx0" brushRef="#br0" timeOffset="21186.6">2850 8236 1041 0,'0'0'130'0,"0"0"-19"15,0 0-67-15,0 0-44 0,0 0-6 16,0 0-27-16,-15-28-73 15,30 52-85-15,-2 3-74 16,2 1-275-16</inkml:trace>
  <inkml:trace contextRef="#ctx0" brushRef="#br0" timeOffset="21550.29">3088 8535 607 0,'0'0'162'15,"0"0"-60"-15,0 0 49 16,0 150-56-16,13-103-57 0,-6-3 0 16,-3-4-10-16,-4-7-10 15,0-7-12 1,0-8 4-16,0-9-9 0,0-7 3 16,0-2-1-16,0 0 5 15,0-15 6-15,0-27-14 16,4-21-2-16,13-9-23 15,7 1 5-15,11 11 13 16,-1 16 2-16,3 18 5 16,-1 11 2-16,4 12 2 15,-4 3-2-15,-2 6 2 16,-2 21-3-16,-7 4-1 16,-4 2 2-16,-2 3-1 0,-10 2-1 15,-1 2 0 1,-8-4-5-16,0 7-4 0,0-4-55 15,-8-3-163-15,-4-12-168 16</inkml:trace>
  <inkml:trace contextRef="#ctx0" brushRef="#br0" timeOffset="21972.22">3630 8597 371 0,'0'0'576'0,"0"0"-424"0,0 0-44 16,0 0-46 0,0 0-38-16,0 0-20 0,-26-29-4 15,24 29-4-15,-12 22 0 16,-2 15 4-16,-5 12-1 16,2 3 1-16,6-1-2 15,7-6-2-15,6-3-5 16,0-8 2-16,2-4-14 15,23-8 18-15,-1-6-2 16,4-9 5-16,-3-7 3 16,-4 0 7-16,7-18 3 15,-3-15-1-15,3-7-1 16,-6-4-2-16,-2-9 0 16,-5-2-8-16,-6-1 1 15,-2 14 1-15,-1 16 1 0,-4 12 0 16,0 14-4-16,-2 0-1 15,8 3-9-15,1 29-7 16,4 15 1-16,2 11 16 16,-2 2-17-16,1-3-76 15,-5-4-99-15,0-11-181 16</inkml:trace>
  <inkml:trace contextRef="#ctx0" brushRef="#br0" timeOffset="22720.43">4021 8674 60 0,'0'0'843'16,"0"0"-659"-16,0 0-62 0,0 0-61 15,0 0-36-15,0 0-19 16,72-13 4-16,-40 45 2 16,-3 7-2-16,-7 1-4 15,-7-3 11-15,-10-3-1 16,-1-6-11-16,-4-6-5 15,0-9 2-15,0-6 1 16,0-7 0-16,0 0 3 16,3 0-2-16,-1-4 3 15,9-34 1-15,1-22-8 16,14-22-24-16,11-3-10 16,4 4 14-16,-5 24-5 0,-6 24 15 15,-14 22 9-15,-6 11 1 16,2 0-8-16,2 16 6 15,6 17-4-15,2 4-6 16,1-2 12-16,0-4 1 16,7-4 4-16,4-7 1 15,7-9-1-15,-7-9-4 16,0-2 7-16,-5-5-6 16,-1-20 6-16,-6-11-7 15,-8-4 5-15,-3-6-6 16,-11-3-5-16,0 3-4 15,0 9 9-15,0 17 7 16,0 13 9-16,0 7-10 0,0 24-6 16,-5 45-5-16,-3 34 5 15,-4 31 41-15,-4 27-3 16,4 17 13-16,-5 10 16 16,2 6-11-16,3-14-15 15,-3-19-17-15,1-29-10 16,-5-39-2-16,7-30-7 15,-3-33-3-15,-2-21 0 16,-8-9 7-16,-15-27 9 16,-17-35-7-16,-1-18-4 15,7-10-7-15,11 0-9 16,17 4 6-16,17 9-1 16,6 17 3-16,6 4-8 15,28 7-2-15,12 3 6 0,9-3 4 16,10 3 1-16,4-2 0 15,-3 4-3-15,0 1 3 16,-9 11-29-16,-13 6-37 16,-12 7-36-16,-17 1-79 15,-11-6-109-15,-4-9-640 16</inkml:trace>
  <inkml:trace contextRef="#ctx0" brushRef="#br0" timeOffset="23433.33">6209 7994 308 0,'0'0'113'16,"0"0"17"-16,0 0 16 16,0 0-45-16,-57-117-10 15,25 93 9-15,-7 5-49 16,-5 8-8-16,-5 6-11 16,0 5-17-16,0 5 3 15,2 26-12-15,5 16-5 16,10 8-1-16,10 7-3 15,12 0-9-15,10-9 11 0,0-9-8 16,10-13-18 0,12-8 10-16,5-9 17 0,0 0 0 15,2-6 4-15,1 3 4 16,2 2-1-16,0 6-6 16,5 5 8-16,2 13 1 15,2 13 5-15,1 5 6 16,-7 6 13-16,-10 3-8 15,-9 0 7-15,-16-5 0 16,0 1 9-16,-18-8-12 16,-17-11 8-16,-10-5-18 15,-4-10 3-15,0-13 5 16,-2-8 0-16,-4-5-14 16,1-11-8-16,-2-24 4 15,-1-16-10-15,6-13-2 0,11-8-44 16,21 0-57-16,19 12-18 15,0 14-21-15,42 11-165 16,6 6-190-16</inkml:trace>
  <inkml:trace contextRef="#ctx0" brushRef="#br0" timeOffset="23777.9">6403 8491 407 0,'0'0'382'15,"0"0"-254"-15,0 0-26 16,0 0-46-16,162-35-35 0,-123 15-6 16,-12 0-14-16,-8-6 7 15,-8 1-1-15,-11-5 5 16,0-2 18-16,0-4-6 16,-23 1-10-16,-1 11 9 15,-1 6 5-15,3 13-20 16,-4 5-7-16,0 26 7 15,-6 29-8-15,0 14 0 16,8 6 0-16,9 2 4 16,15-10-3-16,0-7 1 15,7-9-2-15,21-12 0 16,6-14 0-16,6-11 0 16,6-14-1-16,10 0-43 0,14-23-63 15,8-21-121 1,1-11-271-16,-11-9 280 0</inkml:trace>
  <inkml:trace contextRef="#ctx0" brushRef="#br0" timeOffset="24121.65">7013 8263 824 0,'0'0'205'16,"0"0"-82"-16,0 0-49 16,0 0-41-16,0 0-21 15,-142 8-3-15,111 27-2 16,-1 9-7-16,12 2 3 15,12 5 2-15,8-5-5 16,3-2 2-16,25-11-2 16,11-6-2-16,-1-12 2 0,5-10 6 15,-2-5 4-15,0-3 2 16,0-28-8-16,-7-6-4 16,-13-5-6-16,-8-2 2 15,-9 2-1-15,-4 2 3 16,0 12 2-16,0 8 7 15,0 13-3-15,0 7 7 16,0 0-7-16,0 0-4 16,0 20-9-16,0 22 0 15,0 15 9-15,0 5-1 16,6 2-53-16,12-6-81 16,5-15-141-16,2-16-143 15</inkml:trace>
  <inkml:trace contextRef="#ctx0" brushRef="#br0" timeOffset="24481.59">7323 8306 778 0,'0'0'336'16,"0"0"-200"-16,0 0-71 16,0 0-45-16,0 0-19 15,0 0-1-15,61-7 5 16,-27 27 0-16,-1 4 0 15,-3 4 0-15,-6 4 13 16,-8 3 13-16,-1-2 3 0,-12-2-14 16,-3 0-15-1,0-5 2-15,0-6-5 0,0-9 2 16,-3-7-4-16,1-4 2 16,2 0-2-16,-7 0 9 15,1-24-1-15,2-20 19 16,2-6-27-16,2-5-6 15,0 4 0-15,8 7-2 16,13 4-2-16,3 5-2 16,6 9-25-16,2 2-25 15,4 7-20-15,2 8-70 16,3 7-135-16,6 2-196 16</inkml:trace>
  <inkml:trace contextRef="#ctx0" brushRef="#br0" timeOffset="24751.49">8063 8106 880 0,'0'0'177'0,"0"0"-43"16,0 0-37-16,0 0-57 16,-129-22-40-16,107 58-9 15,-3 14 1-15,-3 15 4 16,5 0 4-16,8 1 11 15,11-1-4-15,4-8-3 0,0-6 1 16,27-11-5 0,5-9-1-16,4-14-4 0,6-10 5 15,4-7-3-15,17-8-45 16,3-35-36-16,2-16-87 16,-9-18-161-16,-13-12-34 15</inkml:trace>
  <inkml:trace contextRef="#ctx0" brushRef="#br0" timeOffset="25136.06">8404 7625 679 0,'0'0'272'0,"0"0"-118"15,0 0-98-15,0 0-45 16,-10 132 48-16,2-44 33 16,6 5-21-16,-1-2-21 15,3 0-9-15,0-3-6 0,-5-9-2 16,1-5-5-16,-1-17-15 15,0-15-8-15,-1-18 0 16,4-15-2-16,2-6-2 16,0-3 4-16,0 0 6 15,0-16 1-15,0-24-1 16,10-19-11-16,14-7-4 16,10-1-18-16,6 12 6 15,1 15 0-15,-2 13 11 16,2 16 5-16,-2 11 5 15,-5 0-4-15,3 18-1 16,-5 17-4-16,-3 8 4 0,-5 1 5 16,-6 4-5-1,-10-1-9-15,-8-1 9 0,0 0-1 16,-15 0-1-16,-17-1-22 16,-5-1-93-16,-5-11-74 15,6-17-147-15</inkml:trace>
  <inkml:trace contextRef="#ctx0" brushRef="#br0" timeOffset="25532.44">9365 7956 863 0,'0'0'164'15,"0"0"9"1,0 0-52-16,0 0-49 0,0 0-56 15,136-66-12-15,-21 42 3 16,23-4-3-16,2-2-3 16,-6-6 9-16,-21 6-9 15,-39 8-1-15,-32 6-36 16,-33 7-31-16,-9 5 15 16,-17-1 26-16,-28 4 26 15,-10 1 3-15,0 0-2 16,12 1 3-16,8 15-2 15,15 4-2-15,3 10 0 16,0 16 0-16,2 18 2 16,2 11 15-16,5 6 6 0,-3 1-2 15,5-5-14-15,-6-3-5 16,6-9 2-16,3-5-4 16,3-9-3-16,0-9-4 15,0-12-73-15,3-12-93 16,9-16-190-16,8-2-220 15</inkml:trace>
  <inkml:trace contextRef="#ctx0" brushRef="#br0" timeOffset="25900.09">10021 8177 630 0,'0'0'197'16,"0"0"-27"-16,0 0-58 15,0 0-53-15,0 0-31 0,162-44-11 16,-115 44 1-16,-9 6 2 15,-3 16-2-15,-8 10 6 16,-4 0 2-16,-5 9 10 16,-4-1 1-16,-8 0-9 15,-3 1 1-15,-3-1-8 16,0-5-13-16,-9-9 3 16,-5-8-9-16,5-9-1 15,2-9 0-15,2 0 1 16,-4-4 8-16,5-27 8 15,-3-16-3-15,7-10-13 16,0-4-2-16,6 1-1 0,15 6-17 16,9 12-6-16,6 11-4 15,6 9-1-15,15 7-21 16,12 8-12-16,9 7 11 16,5 0-37-16,-9 7-42 15,-12 13-121-15,-23 2-55 16,-22-5-109-16</inkml:trace>
  <inkml:trace contextRef="#ctx0" brushRef="#br0" timeOffset="26230.53">10881 8188 254 0,'0'0'231'16,"0"0"-63"-16,0 0-60 15,0 0-27-15,0 0-14 16,0 0-31-16,-40 13-29 16,55-13-3-16,2 0 17 0,5 0 14 15,5-2-14-15,-8-16-4 16,1-6-7-16,-8-3-1 15,-4 1 3-15,-4-3 12 16,-4 5-6-16,0 4 10 16,0 7 5-16,-12 9-12 15,-7 4-2-15,-3 0-6 16,-5 22-10-16,-3 15 10 16,4 5 1-16,8 7 15 15,9 3 5-15,9-1-22 16,0 1 3-16,22-8-2 15,12-6-8-15,4-12 1 0,5-9-4 16,3-10 5 0,0-7-7-16,4 0-47 0,-1-22-60 15,-5-11-56-15,-10-5-38 16,-10-4-201-16</inkml:trace>
  <inkml:trace contextRef="#ctx0" brushRef="#br0" timeOffset="26620.07">11283 8150 228 0,'0'0'371'15,"0"0"-127"-15,0 0-89 16,0 0-70-16,0 0-32 16,0 0-7-16,117-4-12 15,-82 2-11-15,-6-3-2 16,-3 1 0-16,-7-5-3 0,-9 1 1 16,-4-1 0-1,-4-5-6-15,-2-3-6 0,0-3-5 16,0-7-1-16,0-4 3 15,-8 1-1-15,-9 3-3 16,2 9 6-16,2 14-5 16,-6 4 0-16,-9 12 5 15,-11 31-4-15,-7 19-1 16,0 18 7-16,10 7 3 16,22 3-6-16,14-11 2 15,5-13 3-15,33-15 0 16,10-16 6-16,1-15 14 15,5-20 4-15,1 0 23 16,5-29 15-16,-1-15-33 0,-11-8-22 16,0-4-10-16,-11 6-5 15,-10 2-2-15,-15 16-42 16,-12 16-99-16,-14 11-117 16,-52 5-459-16</inkml:trace>
  <inkml:trace contextRef="#ctx0" brushRef="#br0" timeOffset="30767.6">962 10216 606 0,'0'0'102'0,"0"0"-22"15,0 0 3-15,0 0-58 16,0 0-21-16,0 0 24 15,-64 176 42-15,39-112-28 16,1-5-8-16,3-13-9 16,-1-4-2-16,6-11-8 15,1-7 5-15,6-10-4 16,4-8-9-16,5-6-2 16,0 0-3-16,0 0 3 15,0 0-5-15,3 0-8 0,16-13 6 16,4-5 2-1,7 5-9-15,1 2 8 0,3 5-1 16,4-2 2-16,8 5 0 16,1-6-7-16,-5-2-16 15,-5-1-12-15,-12-3-6 16,-10-5 15-16,-10-4 21 16,-5-7 4-16,0-4 2 15,0 3 13-15,-7 8 28 16,-6 7 12-16,7 10-1 15,3 4-1-15,0 3-26 16,3 0-21-16,0 11-5 16,0 29-16-16,-2 19 11 15,-1 9 4-15,1 2 1 0,0-1 0 16,-2-1 0-16,4-1-1 16,0-8-39-16,0-8-55 15,4-22-89-15,15-20-214 16</inkml:trace>
  <inkml:trace contextRef="#ctx0" brushRef="#br0" timeOffset="31226.86">1309 9781 871 0,'0'0'113'16,"0"0"-28"-16,0 0 14 0,0 0-45 15,-141-59-26-15,92 59-8 16,-17 26-11-16,-23 27 0 16,-8 22 1-16,-9 22 5 15,1 19 3-15,11 9-6 16,23 5 0-16,19 2 0 16,25 0-12-16,23 2 0 15,4-3-4-15,34-8-7 16,27-14 11-16,13-22-2 15,14-21 5-15,11-21 0 16,10-18-1-16,12-24 14 16,4-6 3-16,2-49 4 0,-1-29-3 15,-14-20-5 1,-18-20-8-16,-24-5 9 0,-33-3 15 16,-23-1 7-16,-14 0-22 15,-16-6-4-15,-32 6-2 16,-13 9-5-16,-11 16-5 15,-7 24-1-15,-1 19-5 16,-4 23 1-16,0 19-8 16,9 17-55-16,9 3-54 15,17 40-63-15,14 7-130 16,18-1-413-16</inkml:trace>
  <inkml:trace contextRef="#ctx0" brushRef="#br0" timeOffset="32171.37">2408 10176 655 0,'0'0'143'15,"0"0"-99"-15,0 0 7 16,0 0-32-16,-4 146 43 15,-1-39 33-15,3 6-21 16,-1-3-17-16,-2-5-6 16,-7-5-23-16,0-11 4 0,1-16-11 15,-1-16-6-15,3-24-8 16,5-16-3-16,4-8-3 16,0-9 5-16,0 0 4 15,0-13 5-15,0-29 1 16,0-24-13-16,0-13-3 15,13-2-5-15,10 4-6 16,9 13-1-16,9 9 9 16,6 5-18-16,3 5-9 15,0 6 3-15,-2 1-14 16,-3 3-18-16,-8-4 1 16,-10-4 20-16,-12-5 21 15,-11-4 10-15,-4-1 7 16,0 7 5-16,0 15 24 15,-2 13 7-15,-2 12 10 0,1 6 1 16,3 0-29-16,-5 26-18 16,-3 36-3-16,1 22 3 15,0 6 14-15,5 2-2 16,2-9-4-16,0-3-1 16,0-1-3-16,0-4-3 15,0-4 0-15,0-13-1 16,0-9-26-16,0-19-121 15,0-19-190-15,2-11-424 16</inkml:trace>
  <inkml:trace contextRef="#ctx0" brushRef="#br0" timeOffset="32687.91">3025 10636 88 0,'0'0'759'16,"0"0"-646"-16,0 0-40 15,0 0-49-15,0 0-16 16,0 0-1-16,129-77-4 16,-114 64 4-16,-8-7 20 15,-5-2-5-15,-2-6 1 16,0 1-12-16,0-1-2 16,-11 3-2-16,-2 5 5 15,1 6 1-15,3 8-8 16,-2 6-4-16,-3 0 2 0,-10 16-3 15,-6 24 1-15,-4 17-1 16,4 11-4-16,11 4-1 16,11 2 5-16,8-2-4 15,0-5 1-15,32-5 2 16,4-17 2-16,2-10-2 16,2-20 2-16,1-13 6 15,1-2-2-15,1-22 3 16,-1-28 3-16,-6-9-5 15,-8-9-5-15,-11-3 2 16,-9 7-1-16,-3 14 1 16,-5 14 9-16,0 19-7 0,0 12 22 15,0 5 13-15,0 0-34 16,0 12-6-16,0 23-9 16,0 13 9-16,0 11 0 15,0 3 0-15,0 1 2 16,0-8-2-16,0-8-3 15,0-10-32-15,0-15-91 16,0-18-136-16,7-4-239 16</inkml:trace>
  <inkml:trace contextRef="#ctx0" brushRef="#br0" timeOffset="32854.1">3456 10276 812 0,'0'0'258'0,"0"0"-112"15,0 0-51-15,0 0-45 0,0 0-47 16,0 0-3-16,-17-48-8 16,17 48-42-16,9 6-53 15,7 20-63-15,-3 5-139 16,1 4-268-16</inkml:trace>
  <inkml:trace contextRef="#ctx0" brushRef="#br0" timeOffset="33402.14">3768 10456 838 0,'0'0'159'0,"0"0"-50"16,0 0-59-16,0 0-35 16,0 0-15-16,0 0-3 15,-74 4-3-15,42 32 1 16,-2 12 0-16,10 0 4 15,6 5-6-15,16 0-12 16,2 0 8-16,2-5 9 16,25-8-16-16,9-9-15 15,-5-17 9-15,1-14 7 16,0 0 7-16,-8-30 4 16,-4-15 6-16,-8-7 6 15,-6-1 6-15,-6 7 5 16,0 9 11-16,0 13 17 15,0 10-2-15,0 10 11 16,0 4-15-16,0 0-39 0,0 33-6 16,0 27 6-16,0 34 0 15,0 26 24-15,0 13 10 16,0 11 5-16,0-4-2 16,-11-7-12-16,-1-16-4 15,-3-22 1-15,0-27-11 16,1-28-6-16,-6-17 2 15,-5-21 0-15,-7-2 17 16,-13-15-6-16,-8-31-10 16,0-13 6-16,6-9-14 0,13-5 0 15,9 2-2 1,12 10-9-16,11 6-16 0,2 9-31 16,2 7-18-16,30 9-53 15,17-1-10-15,8-3-123 16,7 1-234-16</inkml:trace>
  <inkml:trace contextRef="#ctx0" brushRef="#br0" timeOffset="33852.25">4078 10141 899 0,'0'0'182'0,"0"0"-109"16,0 0-31-1,0 0-42-15,0 0 2 0,-10 137 9 16,10-53 18-16,0 5 1 16,0-1 7-16,0 0 0 15,0-8-8-15,0-3-3 16,0-11-2-16,0-10-5 16,0-18-12-16,0-16-1 15,0-13-2-15,0-9-4 16,0 0 5-16,0 0 6 15,0-40 5-15,0-22-6 16,2-12-10-16,13-3-10 16,4 11-8-16,4 13 11 15,1 11 2-15,-4 14-1 0,0 8-1 16,-6 13-4-16,4 7 7 16,3 0 0-16,4 2 0 15,3 25 3-15,1 4-1 16,-5 9 1-16,-6 1-4 15,-2 3 5-15,-8 0-3 16,-8 0 3-16,0-1 0 16,0-3-10-16,0-5-102 15,0-8-34-15,0-19-123 16,0-8-222-16</inkml:trace>
  <inkml:trace contextRef="#ctx0" brushRef="#br0" timeOffset="34204.05">4601 10239 757 0,'0'0'175'15,"0"0"-87"-15,0 0-52 16,0 0 41-16,-3 127-17 16,11-66-10-16,1 0 4 15,-4 5-1-15,-5 3-8 16,0 4-7-16,0 5-2 15,0-2-9-15,0-5-9 16,-2-6 9-16,-1-17-14 16,1-13-8-16,2-11-5 0,0-10 2 15,0-8 1-15,0-6-3 16,0 0 0-16,0 0 0 16,2 0 12-16,19-2-5 15,12-18 5-15,3-4-8 16,-1-7-4-16,-5 2-8 15,-6-3-44-15,-8 3-50 16,0-5-32-16,-16 2-60 16,0-3-176-16,0-1-369 15</inkml:trace>
  <inkml:trace contextRef="#ctx0" brushRef="#br0" timeOffset="34401.1">4395 10570 347 0,'0'0'571'16,"0"0"-429"-16,0 0-27 16,0 0-51-16,141 0-18 15,-59 0-21-15,-8-9-18 16,-6 0-6-16,-11 1 2 16,-14 1-3-16,-13 5-1 15,-18 2-59-15,-12 0-120 16,0 0-275-16</inkml:trace>
  <inkml:trace contextRef="#ctx0" brushRef="#br0" timeOffset="35357.78">6137 10260 507 0,'0'0'80'0,"0"0"51"15,0 0-1-15,0 0-4 16,0 0-56-16,0 0-36 15,-24-50-18-15,24 96-16 16,0 20 4-16,0 13 30 16,0 2-13-16,-5-11-10 15,-4-8-4-15,5-15 2 16,-1-15-5-16,1-12-4 0,4-11 2 16,0-7 4-16,0-2 4 15,0-2 5-15,-3-33 9 16,1-25 0-16,2-23-23 15,0-20 0-15,0-14 0 16,18-8 5-16,12-3-5 16,6 5 3-16,12 25-8 15,-6 20 4-15,0 30-2 16,-10 24 2-16,-8 12 0 16,-6 12 0-16,4 0-4 15,-5 45-3-15,-8 17 1 16,-9 16 2-16,0 8-3 15,-16-7 10-15,-18-4-3 0,-9-12 0 16,0-7 0-16,-2-12 5 16,3-11-5-16,11-11 1 15,13-9 7-15,11-11-5 16,4-2 2-16,3 0 4 16,0 0-7-16,0-17-2 15,0-6-3-15,3 2 3 16,12 3 0-16,2 7 5 15,8 4-4-15,18 7-1 16,6 0-2-16,13 20 2 16,2 22 0-16,-6 13 2 15,-6 8-1-15,-12 1 7 0,-21-5 1 16,-12-2 19-16,-7-8 6 16,-2-3-6-16,-28-3 10 15,-11-6-10-15,-9-3 1 16,-8-7-12-16,-8-8-3 15,-9-10-12-15,2-9 5 16,5 0-3-16,11-19-4 16,12-25-33-16,19-7-79 15,23-4-30-15,6 7-44 16,53 9-103-16,17 10-146 16</inkml:trace>
  <inkml:trace contextRef="#ctx0" brushRef="#br0" timeOffset="35949.82">6920 10361 254 0,'0'0'678'0,"0"0"-523"15,0 0-47-15,0 0-36 16,0 0-42-16,0 0-25 16,-51-40-3-16,23 52 4 15,-4 21-6-15,3 9-4 16,5 6 1-16,14 0-4 15,10-1-2-15,0-4 7 16,13-5 1-16,21-7-5 16,8-14 5-16,0-10 1 0,6-7 10 15,-6-11-7-15,-2-24 4 16,-6-9 11-16,-8-7-13 16,-3-7 1-1,-8 1 5-15,-8-5-6 0,-6 4-4 16,-1 14 4-16,0 13-1 15,0 18-4-15,0 13-3 16,0 2-9-16,0 40 1 16,-8 20 11-16,-2 10 2 15,10-2-2-15,0-10-3 16,10-14-1-16,17-14 3 16,5-14 1-16,0-16 3 15,2-2 2-15,5-28 3 16,1-27 9-16,1-18-5 15,-9-12-4-15,-7-7-2 0,-14-8 4 16,-3-13-7-16,-2-10 1 16,1-5-4-16,3 18 6 15,-5 30-3-15,1 40 3 16,-2 28-4-16,-4 12-2 16,4 12-2-16,5 44-11 15,3 29 0-15,1 24 8 16,-2 7 5-16,-7-6-1 15,-2-5 0-15,-2-5-7 16,2-10-79-16,9-16-42 0,1-28-105 16,6-24-185-1</inkml:trace>
  <inkml:trace contextRef="#ctx0" brushRef="#br0" timeOffset="36355.18">7692 10137 839 0,'0'0'223'16,"0"0"-86"-16,0 0-64 16,0 0-62-16,0 0-11 15,0 0-14-15,-8 33 14 16,3 22 6-16,-4 9-3 16,-5 3 2-16,7-2 0 15,3-7-5-15,4-4 0 16,0-15-7-16,10-8-3 0,7-16 9 15,0-12 1-15,5-3 0 16,0-12 11-16,4-25 6 16,2-16-4-16,-6-6-4 15,-5-9 1-15,-5-7-4 16,-4-1-2-16,-1 8 2 16,-5 16-4-16,-2 22 1 15,0 17 0-15,0 13-3 16,0 0-2-16,0 31-12 15,0 19 9-15,0 16 3 16,7 3 2-16,14-6-15 16,11-8-42-16,5-16-45 0,4-19-62 15,-2-18-40-15,-2-2-20 16,-8-22-21-16</inkml:trace>
  <inkml:trace contextRef="#ctx0" brushRef="#br0" timeOffset="36716.01">8132 10201 151 0,'0'0'198'0,"0"0"-19"15,-20-118 35-15,12 110-41 16,8 8-43-16,0 0-72 16,0 20-48-16,0 26-8 15,0 18 28-15,0 11 17 16,-6 1-1-16,-1-5-12 16,5-10 3-16,-3-10-24 15,1-13-3-15,-2-14-6 16,4-16-2-16,2-5 0 15,0-3 4-15,0 0 7 0,0-29 4 16,0-19-10-16,2-18-7 16,21-7-4-16,6-2 2 15,6 8-21-15,2 16 16 16,4 14-6-16,-2 17-3 16,-2 11 12-16,-2 9 4 15,-4 0 0-15,-6 4 0 16,-1 23-1-16,-7 10-5 15,-4 7-5-15,-4 5 10 16,-7 6 0-16,-2 0-6 16,0 1-63-16,0-5-74 15,0-14-153-15,0-15-379 0</inkml:trace>
  <inkml:trace contextRef="#ctx0" brushRef="#br0" timeOffset="36985.58">8814 10063 874 0,'0'0'142'0,"0"0"-40"16,0 0-54-16,-133 23-14 16,106 21-28-16,-3 16 8 15,6 6 7-15,7 4-2 0,4 0-2 16,13-6 3-16,0-9 0 15,0-7-4 1,18-5-13-16,13-8 3 0,8-7-6 16,10-8-2-16,8-9-2 15,9-11-37-15,8 0-96 16,-6-28-156-16,-8-17-178 16</inkml:trace>
  <inkml:trace contextRef="#ctx0" brushRef="#br0" timeOffset="37316.18">9174 10311 721 0,'0'0'317'16,"0"0"-144"-16,0 0-78 16,0 0-37-16,0 0-33 0,0 0-20 15,91-15-1-15,-52 13 3 16,1-3-7-16,-4-1 0 16,-4-3 0-16,-7-2 3 15,-8-3 0-15,-8-3-3 16,-1-3-1-16,-8-2-14 15,0-2-16-15,-4-3 13 16,-21 6 1-16,-3 4 5 16,-4 9 1-16,-4 8 3 15,-4 0 8-15,-1 25-1 16,-2 16 1-16,4 10-3 16,10 6-1-16,15 0-3 15,12 0 4-15,2-2 2 16,19-9 0-16,20-6-12 15,13-11-48-15,6-14-23 0,9-13-28 16,10-2-86-16,-1-11-132 16</inkml:trace>
  <inkml:trace contextRef="#ctx0" brushRef="#br0" timeOffset="37735.15">9888 10124 531 0,'0'0'280'16,"0"0"-88"-16,0 0-83 15,0 0-51-15,0 0-39 16,0 0-16-16,-164-3-3 16,117 48-2-16,5 10 2 15,10 9 0-15,13 0 4 0,17-1-3 16,2-8 4-16,7-11-5 16,24-11-4-16,6-11 4 15,5-16 6-15,2-6 1 16,5-4 10-16,6-38-7 15,-5-20 0-15,-4-10-4 16,-12-15-4-16,-14-8-2 16,-6-15-1-16,-12-22 1 15,-2-21 4-15,0-17-1 16,0-4 3-16,0 2-4 16,8 38 2-16,-1 46-2 15,0 41 4-15,-7 47 8 0,3 20-14 16,0 62-14-16,-3 43 12 15,2 43 2-15,-2 9 1 16,0 0-1-16,0-13-1 16,0-21 0-16,-10-19-3 15,-4-23-4-15,-4-20-93 16,1-33-128-16,3-32-205 16</inkml:trace>
  <inkml:trace contextRef="#ctx0" brushRef="#br0" timeOffset="39064.47">11035 9458 545 0,'0'0'71'16,"0"0"25"-16,0 0-24 16,0 0-8-16,0 0-44 15,0 0-15-15,0-41 1 16,0 41-6-16,2 2 1 0,0 19 5 15,2 17 37 1,0 15 24-16,-4 26-7 0,0 19 0 16,0 17-24-16,0 6 4 15,0-3-8-15,0-10-8 16,0-13-9-16,0-16-6 16,0-15-4-16,0-20-1 15,0-20-3-15,0-12 0 16,0-12 3-16,0 0 27 15,0-4 26-15,0-36 14 16,0-23-32-16,0-20-30 16,0-19-6-16,0-14-2 0,0-21 5 15,0-16-5-15,2-7 0 16,18 10 0-16,5 16 0 16,9 23 0-16,0 25-1 15,4 26 0-15,1 21 0 16,-3 23-5-16,4 16 2 15,3 5 0-15,7 45-1 16,-3 18-1-16,-13 8 0 16,-14 6 1-16,-18-9 4 15,-2-7-4-15,-16-9 0 16,-23-8-2-16,-9-3 4 16,-6-7-2-16,-2-8 4 0,-1-7 0 15,5-4 3 1,11-5 0-16,10-7-3 15,15-3-7-15,11-3-5 0,5-2 11 16,0 0 0-16,0 0-2 16,0 0-8-16,7-2 0 15,18-11 10-15,12 2 0 16,12 7 0-16,10 4 1 16,13 0 4-16,4 32-4 15,-2 8 0-15,-7 11 0 16,-15 2 3-16,-17 4-1 15,-14 1 9-15,-10-3 9 16,-11 3 4-16,0-7-7 16,-5-3 6-16,-29 0-4 15,-12-2-3-15,-12-7-4 0,-12-3-9 16,-8-11-2-16,1-10 5 16,0-10-5-16,3-5 5 15,8-1-6-15,7-31-34 16,15-8-48-16,15-3-32 15,19-4-36-15,10 3-36 16,15 6-156-16,27 1-304 16</inkml:trace>
  <inkml:trace contextRef="#ctx0" brushRef="#br0" timeOffset="39588.58">12294 9430 486 0,'0'0'129'0,"0"0"12"16,28-115-29-16,-24 95-9 16,-4 9-33-16,0 7-4 15,0 4-24-15,0 0-28 16,0 0-7-16,-7 0-4 15,-22 7 12-15,-5 14-4 16,-6 10-8-16,6 4-3 16,4 5 3-16,3 4-6 0,10 2-2 15,10-3-2-15,7-4-1 16,0-3-13-16,9-9-9 16,14-6 8-16,-2-5 13 15,7-2 9-15,6 1 7 16,6 1 0-16,1 5-4 15,2 8 2-15,2 5 8 16,-6 5 18-16,-1 5 3 16,-12 1 0-16,-7-1-2 15,-4-3-1-15,-11-3 5 16,-4-1 5-16,0-3-4 16,-21-3-14-16,-15 0 7 15,-11-2-3-15,-7-6-15 0,-9-5 1 16,-11-9-8-16,-5-7 5 15,-5-2-6-15,9-9-4 16,5-23-36-16,19-11-78 16,19-5-67-16,24-2-72 15,8-5-259-15</inkml:trace>
  <inkml:trace contextRef="#ctx0" brushRef="#br0" timeOffset="40127.8">12713 9447 1059 0,'0'0'141'0,"0"0"-48"16,0 0-24-16,134-57-46 16,-11 32-16-16,24 4 4 15,14-1-10-15,7-2 2 16,-4 1 1-16,-12 1 2 15,-33 6-4-15,-46 8-1 16,-34 2-1-16,-31 0-2 16,-8 6-7-16,-5 0-24 15,-35 0-26-15,-13 0 49 16,-5 0-18-16,0 0-16 16,5 0 1-16,13 8 12 15,6-4 18-15,11 0 13 0,10-2 1 16,9 0 1-1,2 10 11-15,-3 12 12 16,2 20 5-16,-2 24 23 0,3 23 11 16,-4 18 0-16,2 12-15 15,-3 0 4-15,-6-5 1 16,3-16-1-16,3-17-12 16,3-19-5-16,4-15-3 15,-3-19 5-15,3-14-11 16,0-7-7-16,0-9-5 15,0 0 0-15,0 0 5 16,0 0-1-16,0 0-3 16,0 0-6-16,0 0-6 0,0 0-2 15,0 0-2 1,0 0-26-16,0 0-65 0,0 2-108 16,0-2-97-16,-27 0-478 15</inkml:trace>
  <inkml:trace contextRef="#ctx0" brushRef="#br0" timeOffset="43335.91">5755 11368 722 0,'0'0'98'0,"0"0"27"16,0 0-18-16,0 0-46 15,0 0-37-15,0 0-6 0,0 0-3 16,0 66 12-16,0 11 37 15,0 20 0-15,0 11-17 16,0 14-18-16,-3 6-5 16,-10 4-4-16,-3-7 4 15,5-15-1-15,0-22 0 16,-3-15-4-16,11-17-1 16,-3-21-3-16,6-13-1 15,0-15-5-15,0-7-2 16,0 0 2-16,0 0 5 15,0 0 5-15,9 0 4 16,34 0 7-16,26-7 7 0,33-15 6 16,38-2-13-16,28-7-7 15,23-2 2-15,10-1-20 16,1 1-3-16,-13 7 4 16,-20 3-5-16,-34 6-1 15,-45 8 3-15,-35 5 0 16,-30-1-3-16,-23 5 1 15,-2-2-2-15,0 0 4 16,0 0-2-16,0-1 1 16,0 1 0-16,0 0-2 15,0 2 0-15,0-2-9 16,0 0-27-16,0-1-29 16,-19-3-5-16,-12-3-17 0,-10-6-18 15,-3-10-3 1,-2-6-3-16,4-8-14 0,0-9 33 15,3 3 37-15,4-2 44 16,5 9 11-16,9 12 3 16,8 11 27-16,6 8 35 15,7 3-4-15,0 4-7 16,0 0-20-16,0 0-28 16,0 0 1-16,17 8-4 15,15 14 13-15,7 3 6 16,13 2 2-16,1 1-7 15,7 4-1-15,-4-1-4 0,-5-3-2 16,-9-1-5-16,-16-5-3 16,-7-4-2-16,-11-3 1 15,-6-7 3-15,-2 1 1 16,0 2 9-16,0 1 4 16,-13 0 1-16,-12 4-2 15,-1 2-5-15,-8-1 0 16,-1 3-6-16,-2 0-2 15,5 0-4-15,0 2-8 16,4 1-54-16,7 2-68 16,3 3-43-16,11-13-196 15,7-15-273-15</inkml:trace>
  <inkml:trace contextRef="#ctx0" brushRef="#br0" timeOffset="43881.99">7870 11898 701 0,'0'0'276'16,"0"0"-166"-16,0 0-44 16,0 0-32-16,0 0-26 15,0 0-8-15,-2 140 38 16,-2-57 15-16,-12 6-16 0,-4 1-5 15,-4 0 12 1,2-4-11-16,-1-1-4 0,4-14-15 16,3-21-7-16,8-17-1 15,0-15-4-15,8-16-2 16,0-2 6-16,0 0 3 16,-2-24 9-16,0-33 1 15,2-31-18-15,0-22-1 16,0-15-1-16,27-7 1 15,12-3 3-15,12 17-3 16,4 24-3-16,-3 34-2 16,-6 29 4-16,-12 20-3 15,-8 11 3-15,4 2 0 16,4 40 0-16,2 16 1 16,-4 18 0-16,-6 17 6 0,-14 5 12 15,-9 4-3-15,-3-3 4 16,0-11-7-16,0-13 5 15,-3-12-7-15,-4-15-6 16,2-15 0-16,3-13-2 16,2-13-1-16,0-7 1 15,0 0-2-15,0 0-2 16,0 0-35-16,0 0-53 16,-6-20-68-16,2-13-140 15,-3-11-378-15</inkml:trace>
  <inkml:trace contextRef="#ctx0" brushRef="#br0" timeOffset="44070.5">7887 12251 323 0,'0'0'532'0,"0"0"-392"16,0 0-63-16,0 0-48 15,0 0-19-15,0 0-9 16,62-11 8-16,-17 11-3 15,13 0-6-15,-2 0-22 16,4 0-103-16,11 0-162 16,2 0-67-16</inkml:trace>
  <inkml:trace contextRef="#ctx0" brushRef="#br0" timeOffset="44512.57">8574 11997 812 0,'0'0'91'16,"0"0"-12"-16,0 0-48 16,0 0 4-16,0 0-35 15,0 0-21-15,-38-35 6 16,38 55 15-16,0 17 16 16,6 13-2-16,8 10 17 15,0 7 11-15,10-3-8 16,6-2-3-16,4-7-15 15,6-8-3-15,-1-12-7 16,-2-12-6-16,-5-11 5 0,-2-12-5 16,-2 0 7-16,0-23 1 15,-1-18 2-15,-8-10-10 16,-2-8-15-16,-9-10-6 16,-3-10 3-16,-3-8 15 15,-2 11 3-15,2 22 1 16,-2 21 1-16,0 24 1 15,0 9 1-15,0 14-4 16,0 34 5-16,-4 20-3 16,-11 13 22-16,3 0-6 15,5-4-14-15,1-6-3 16,-1-5 1-16,-1 1-2 16,1-7-2-16,3-12-81 15,-2-22-166-15,6-23-409 16</inkml:trace>
  <inkml:trace contextRef="#ctx0" brushRef="#br0" timeOffset="44969.68">9495 11902 294 0,'0'0'214'0,"0"0"-13"0,0 0-63 15,0 0-5-15,0 0-55 16,0 0-23-16,-17 92 31 16,0-27-2-16,-2 8-8 15,-6 2-19-15,0 5-16 16,-4 2 0-16,-1 3-3 15,7 8-7-15,-2-8 0 16,10-13-7-16,10-12-9 16,5-19 0-16,0-6-10 15,0-14 6-15,13-7-10 16,13-5 8-16,14-9-4 0,8 0 6 16,12-12 1-1,1-15 4-15,-3-4-8 0,-5 1-6 16,-10 3 1-16,-5 0-2 15,-13 6 3-15,-1 5-4 16,-12 5-8-16,-7 7-40 16,-5 4-51-16,0 0-53 15,0-5-96-15,-12-5-397 16</inkml:trace>
  <inkml:trace contextRef="#ctx0" brushRef="#br0" timeOffset="45510.68">10423 11964 760 0,'0'0'157'0,"0"0"-81"15,152-93-8 1,-49 58-8-16,26 2-39 0,11 0-7 15,-4 6-2-15,-10 3-4 16,-33 5-4-16,-37 10-2 16,-33 2-2-16,-23 3-7 15,0-4-37-15,-27 1 19 16,-14 2 24-16,-6 1 2 16,4-1 5-16,14 2 1 15,12 3-1-15,5 0-1 16,-1 8-5-16,4 27 0 15,-4 24 0-15,0 23 13 0,5 13 10 16,0 7-9 0,3-3 10-16,5-8-14 0,0-12-4 15,0-11-2-15,0-7-3 16,0-9-2-16,0-13-11 16,5-11-84-16,7-17-118 15,1-11-192-15</inkml:trace>
  <inkml:trace contextRef="#ctx0" brushRef="#br0" timeOffset="45848.39">11255 12098 765 0,'0'0'220'16,"0"0"-129"-16,0 0-47 15,0 0-8-15,133-17-6 0,-81 25 1 16,-3 20 2-16,-11 7-4 15,-6 7-2-15,-11 3 1 16,-12-4 0-16,-6-4 4 16,-3-5-13-16,0-9-10 15,-3-5 2-15,-3-7-7 16,1-5 1-16,5-6 1 16,0 0 1-16,0 0 0 15,0-23 11-15,0-19-3 16,0-18-14-16,0-10-1 0,26-3-3 15,8 3-1 1,11 11-8-16,5 15-20 0,13 14-38 16,4 14-38-16,1 14-45 15,-6 2-151-15,-13 0-204 16</inkml:trace>
  <inkml:trace contextRef="#ctx0" brushRef="#br0" timeOffset="46156.68">12091 11999 349 0,'0'0'237'15,"0"0"-68"-15,0 0-70 16,0 0-13-16,0 0-20 16,0 0-28-16,93-2-13 15,-66-16-1-15,-5 1-2 16,-7-6-4-16,-7 2 9 16,-6-1 10-16,-2 4-1 15,0 1-8-15,-13 3-15 16,-16 8-6-16,-10 6-6 0,-8 2 3 15,-5 28-1-15,1 15-2 16,6 10 1-16,13 6 1 16,11-2 2-16,13 0 0 15,8-4-5-15,0-4 0 16,11-7 0-16,22-4 0 16,9-12 0-16,7-10-27 15,13-16-81-15,6-2-52 16,-2-20-63-16,-2-17-163 15</inkml:trace>
  <inkml:trace contextRef="#ctx0" brushRef="#br0" timeOffset="46613.01">12440 12069 465 0,'0'0'265'15,"0"0"-80"1,0 0-52-16,0 0-59 0,0 0-38 16,0 0-22-16,95-40 1 15,-58 34-4-15,0 4-2 16,-3-5 1-16,-7 2 2 15,-5-5 5-15,-5-3 6 16,-5 0-8-16,-4-1 2 16,-5-6 1-16,-3-1-6 15,0-6-3-15,0-3-8 16,-13 1-1-16,-12 2 10 0,-1 5-10 16,-4 11 1-1,-4 11-6-15,-8 0 7 0,-8 40-2 16,0 21 4-16,-1 17-4 15,16 12 4-15,17-2 2 16,18-5-4-16,0-15 5 16,27-15 5-16,12-14 5 15,6-12 6-15,1-14 26 16,1-13 8-16,3 0 17 16,6-26-9-16,-3-7-14 15,-4-7-18-15,-6 1-9 16,-12 1-13-16,-7 3-6 15,-7 8 1-15,-6 5-4 16,-1 7 0-16,-6 6-2 0,-1 2-3 16,-1 7-11-16,3-2-57 15,-2 2-27-15,4 0-69 16,3-6-90-16,-3-10-272 16</inkml:trace>
  <inkml:trace contextRef="#ctx0" brushRef="#br0" timeOffset="83820.17">19591 5660 686 0,'0'0'287'16,"0"0"-223"-16,0 0-34 16,0 0-12-16,-6 192-16 15,-16-56 33-15,-2 22 5 16,2 2 1-16,-2-4-2 16,-6-8-12-16,-4-10-6 0,-4-17-1 15,2-18-7-15,4-32-1 16,8-28 1-16,16-27-7 15,2-16-3-15,6 0 11 16,0-43 36-16,6-44 16 16,24-47-64-16,11-41-1 15,11-35 2-15,14-23-1 16,13-10 0-16,12 15 0 16,7 46 2-16,-6 54-8 15,-24 58 8-15,-20 40-4 16,-18 26 0-16,-4 8 2 15,1 59-2-15,-2 36 4 16,-11 27 5-16,-14 15 8 16,0 1 2-16,-2-14 5 15,-14-11-9-15,0-19-5 0,2-23-4 16,2-20-6-16,3-17 0 16,7-18 2-16,0-12-2 15,2-6 0-15,0-2-1 16,0 0-1-16,0 0-29 15,0-2-32-15,-2-20-27 16,-8-11-94-16,1-6-85 16,-6 1-319-16</inkml:trace>
  <inkml:trace contextRef="#ctx0" brushRef="#br0" timeOffset="84046.67">19482 6185 662 0,'0'0'200'15,"0"0"-121"-15,0 0 8 16,0 0-67-16,126-30-1 16,-64 16-13-16,7-1-3 15,-7 2 1-15,-7 9-4 16,-14 2-51-16,-11 2-75 15,-8 0-139-15,-2 0-157 16</inkml:trace>
  <inkml:trace contextRef="#ctx0" brushRef="#br0" timeOffset="84533.27">20496 5979 618 0,'0'0'115'0,"0"0"-5"16,0 0-36-16,0 0-7 15,0 0-56-15,0 0 4 16,-128-11-8-16,97 33 3 16,-4 8 4-16,3 10-5 0,5 7 2 15,3 8-10 1,9 4 10-16,7 0-9 0,8-2-2 15,0-11 0-15,13-11-2 16,17-15-5-16,6-16 7 16,13-4 1-16,15-32 18 15,8-35 10-15,2-19-18 16,-8-16-2-16,-17-4-7 16,-18-6 1-16,-13-8 8 15,-8-8 2-15,-8-5 10 16,3 11-5-16,-1 19 10 15,4 41-8-15,-6 31 9 16,-2 25 4-16,0 6-33 16,0 37-1-16,0 37-12 15,0 32 13-15,0 21 2 0,-14 9-2 16,-1-4-1-16,0-11 0 16,2-11 1-16,2-15-36 15,1-21-40-15,8-21-37 16,2-22-84-16,0-22-236 15</inkml:trace>
  <inkml:trace contextRef="#ctx0" brushRef="#br0" timeOffset="85065.67">21112 5968 744 0,'0'0'183'0,"0"0"-114"16,0 0-48-16,0 0-16 15,0 0-5-15,0 0-9 16,15-3 5-16,0 3 8 16,4-11 23-16,2-10-11 15,-6-10 2-15,-1-9 3 16,-5-10-5-16,-9 2 0 16,0 1 3-16,0 12 7 15,0 15-1-15,-7 16 6 16,-13 4-19-16,-12 27-12 15,-14 32-2-15,-9 24 2 16,7 9 2-16,8 3-1 16,21-7 3-16,16-10-2 0,3-17-1 15,20-11-2 1,22-20 2-16,10-16 1 0,11-14 16 16,10-14 7-16,9-43-6 15,-6-26-2-15,-5-18-11 16,-12-18 2-16,-15-25-3 15,-6-19 0-15,-3-9-1 16,-7 4 5-16,-3 35-6 16,-10 45 5-16,-1 39 5 15,-9 38 12-15,-5 11-17 16,0 51-8-16,0 37-16 16,-15 39 16-16,-9 18 1 15,-6 3 0-15,1-8-2 16,3-13-2-16,7-21 1 0,6-19-63 15,9-24-38-15,4-16-43 16,0-29-99-16,22-18-222 16</inkml:trace>
  <inkml:trace contextRef="#ctx0" brushRef="#br0" timeOffset="85409.64">21978 5665 611 0,'0'0'214'15,"0"0"-98"-15,0 0-88 16,0 0-7-16,0 0-17 16,0 0-3-16,0 0-1 15,-125 127-1-15,119-96 0 0,2-7-5 16,4-4-2-16,0-8 1 16,4-3 3-16,20-2 4 15,5 0 7-15,3 1 58 16,0 1-6-16,-2 6-12 15,-1 3-3-15,1 9 3 16,-6 3-11-16,-2 4-14 16,-6 1 2-16,-2-2-2 15,-9-3-11-15,-5-1-1 16,0 1-9-16,-13 0 2 0,-23 1 4 16,-13-4-7-1,-12-9-64-15,-7-18-59 0,4 0-79 16,8-41-118-16,18-27-245 15</inkml:trace>
  <inkml:trace contextRef="#ctx0" brushRef="#br0" timeOffset="85577.16">21912 5630 532 0,'0'0'329'16,"0"0"-126"-16,0 0-83 16,148-74-36-16,-102 64-23 15,4 1-33-15,-4 7-10 16,-1 2-18-16,3 0 0 15,8 9-15-15,9 17-67 16,3 11-41-16,5 5-11 16,-10-4-139-16,-14-5-129 0</inkml:trace>
  <inkml:trace contextRef="#ctx0" brushRef="#br0" timeOffset="85884">22613 5761 480 0,'0'0'227'0,"0"0"-81"16,0 0-61-16,0 0-22 15,0 0-36-15,-146 77 1 16,114-25-1-16,6 8 5 16,11 2-18-16,15-1-4 15,0 1-5-15,30-11-3 16,13-12-2-16,8-16 0 16,4-16 3-16,-1-7 4 0,-4-15 39 15,-5-25 22 1,-3-10-11-16,-10-7-12 0,-7-4-6 15,-10-3-10-15,-10 0-13 16,-5 0-9-16,0 8-4 16,-3 16 0-16,-11 16-3 15,-3 16-3-15,1 5-13 16,0 3-59-16,2 11-52 16,9 18-51-16,5-6-152 15,16-8-348-15</inkml:trace>
  <inkml:trace contextRef="#ctx0" brushRef="#br0" timeOffset="86364.8">23140 5570 708 0,'0'0'261'0,"0"0"-60"0,0 0-112 16,0 0-32-16,0 0-40 16,3 132 26-16,-3-46 10 15,0 1-6-15,0-1-6 16,-3-4 2-16,-5-12-13 15,1-13-15-15,3-17-4 16,2-14-9-16,2-17 1 16,0-9 2-16,0 0-1 15,0-5 6-15,26-38 11 16,23-25-5-16,20-34-16 16,10-17-20-16,2-2-5 15,-3 10 2-15,-16 29 8 0,-19 38 12 16,-18 35 2-16,-2 12 1 15,-5 43-6-15,5 22 6 16,-4 18 3-16,2 5 10 16,-6 4 4-16,2-7-5 15,0-8-1-15,0-13-10 16,-2-22 1-16,-3-19-2 16,-3-14 6-16,0-12-2 15,14 0 14-15,15-28 41 16,13-26-21-16,10-10-32 15,-2-11-4-15,0-4-2 16,-8 1-4-16,-4 5-8 16,-7 8-21-16,-17 13-20 0,-12 19-13 15,-11 17-42-15,-11 16-78 16,-33 0-145-16,-16 25-394 16</inkml:trace>
  <inkml:trace contextRef="#ctx0" brushRef="#br0" timeOffset="87106.15">17796 6583 653 0,'0'0'197'0,"0"0"-60"15,0 0-24-15,0 0-31 0,0 0-3 16,0 0-29-16,0 0-30 15,68-9 0-15,34 10 27 16,30-1 7-16,17 0-1 16,9-4-4-16,-1-23-2 15,-10 2-8-15,-26 2 4 16,-38 5-18-16,-40 7-4 16,-27 6-9-16,-16 1-1 15,0 2 5-15,0 2 0 16,0-3-11-16,0 1 2 15,0 0-6-15,0 0 0 16,0 2-1-16,0 0-2 16,0 0-17-16,0 0-69 0,-13 0-37 15,-11 22-62-15,-6 0-83 16,0-7-279-16</inkml:trace>
  <inkml:trace contextRef="#ctx0" brushRef="#br0" timeOffset="88088.25">17853 8574 670 0,'0'0'178'16,"0"0"-51"-16,0 0-31 15,0 0-17-15,0 0-58 16,151 0 14-16,-30-2-4 0,9-4-8 16,-4-6-1-1,-2 0-12-15,-20-2 3 0,-31 5 4 16,-32 3 8-16,-25 4-5 16,-16 2 2-16,0 0 6 15,0 0-6-15,0 0-3 16,0 0-14-16,0 0-3 15,0-3-2-15,0 3-2 16,0 0-36-16,0 0-61 16,0 0-22-16,-10 9-62 15,-3 2-231-15</inkml:trace>
  <inkml:trace contextRef="#ctx0" brushRef="#br0" timeOffset="88694.51">20202 8040 607 0,'0'0'185'0,"0"0"-72"15,0 0 17-15,0 0-66 16,0 0-38-16,0 0-26 15,-12 137 6-15,21-23 16 16,16 5 13-16,7-3-12 16,6-16-12-16,7-22 5 15,4-14-11-15,1-18 6 16,-6-22-8-16,0-15 2 16,-8-9-1-16,4 0 11 15,-1-36 4-15,3-19-5 16,-10-17-3-16,-10-20-5 15,-17-9-2-15,-5-7 1 0,-2-4-3 16,-19 7 4-16,0 21-5 16,8 27 0-16,4 26 0 15,5 25 4-15,2 6-4 16,0 9-2-16,0 43-19 16,-3 23 13-16,-4 20 7 15,6 1 1-15,0-8-1 16,3-9 0-16,0-4-1 15,0-8-5-15,5-15-74 16,14-9-42-16,11-22-103 0,10-18-178 16</inkml:trace>
  <inkml:trace contextRef="#ctx0" brushRef="#br0" timeOffset="88987.08">21078 8447 573 0,'0'0'214'0,"0"0"-74"16,0 0-72-16,0 0-8 16,0 0-42-16,0 0 5 15,0-11-12-15,0 11-11 16,0 0 5-16,0 0 1 16,0 0-6-16,0 0 3 15,0 0 11-15,0-3-6 16,0 1 11-16,0 2-14 0,0 0 0 15,0-2 4-15,0 2-5 16,0 0-3-16,0-2 0 16,0 0-1-16,0 0-9 15,-5 0-69-15,-8-3-59 16,7 3-148-16,-2-2-162 16</inkml:trace>
  <inkml:trace contextRef="#ctx0" brushRef="#br0" timeOffset="89169.22">21078 8447 338 0</inkml:trace>
  <inkml:trace contextRef="#ctx0" brushRef="#br0" timeOffset="89675.66">21078 8447 338 0,'-50'46'180'0,"50"-46"-31"0,0 0-37 0,0 0-18 15,9-6-47-15,16-3 3 16,7-2-19-16,2 0-10 16,4-5-2-16,-7 1-9 0,0-5-3 15,-7 0-6-15,-10-2 5 16,-5-2 4-1,-7-5 4-15,-2-1 6 0,0 1-2 16,0 6 4-16,-15 3-5 16,1 6-1-16,0 8 1 15,0 6-8-15,-6 0-6 16,-9 6-3-16,-11 31 0 16,-3 10-2-16,1 16 0 15,6 5-2-15,13 1 1 16,14-8 2-16,9-6 1 15,0-13-4-15,21-9 0 16,10-14 4-16,8-11 1 16,4-8 3-16,8-4-2 15,9-36 16-15,3-15-3 0,-3-16-8 16,-12-4-6-16,-13-10 4 16,-10-5-2-16,-12-11-2 15,3-5 2-15,-3-6 4 16,-7 13-6-16,5 29 5 15,-9 24 1-15,3 30 7 16,-5 16 6-16,0 11-20 16,0 44-13-16,0 30 9 15,0 18 4-15,0 6 1 16,0-8 3-16,-3-8-3 16,1-13-1-16,0-10-4 15,-4-10 4-15,-1-11 1 0,3-10-1 16,-2-8-56-16,6-11-62 15,0-11-84-15,10-9-203 16</inkml:trace>
  <inkml:trace contextRef="#ctx0" brushRef="#br0" timeOffset="90171.97">22053 8084 643 0,'0'0'162'0,"0"0"-74"0,0 0-1 15,0 0-30-15,0 0-28 16,0 0-9-16,-11-30-16 16,-6 30 0-16,-7 0-4 15,-7 8 4-15,-9 5-4 16,1 7 1-16,1 7-3 15,4 1 1-15,7 6-2 16,13-4-1-16,7-3 2 16,7-8-16-16,0-3 4 15,0-5-11-15,12-2 2 16,7-5 0-16,4 2 22 16,5-6 1-16,2 1 6 0,-1 7 8 15,2 3-3-15,1 6 0 16,-1 6 15-1,-1 7-5-15,-6 3-3 0,-7 2 5 16,-9-2 7-16,-8-2 0 16,0-5 5-16,-22-1 2 15,-18-3 5-15,-11-2-12 16,-14-5 1-16,1-2-14 16,2-10-12-16,9-3-1 15,14 0-4-15,8-11-14 16,10-18-66-16,17-20-52 15,4-17-60-15,25-22-167 16</inkml:trace>
  <inkml:trace contextRef="#ctx0" brushRef="#br0" timeOffset="90384.69">22359 7556 681 0,'0'0'278'0,"0"0"-168"16,0 0-59-16,0 0-36 15,-8 152 27-15,-3-48 33 16,-4 9-40-16,0-2-8 16,0-8-19-16,0-6-3 15,4-7-4-15,-4-11-1 16,3-13-5-16,7-9-55 16,5-15-65-16,0-24-116 15,20-18-157-15</inkml:trace>
  <inkml:trace contextRef="#ctx0" brushRef="#br0" timeOffset="90726.61">22689 7917 816 0,'0'0'186'16,"0"0"-58"-16,0 0-53 16,0 0-38-16,0 0-24 15,0 0-7-15,-166 134 16 16,94-70-6-16,6-6-8 15,14-8-1-15,10-10-5 16,14-8-2-16,11-12 0 16,13-12-4-16,1-5 1 0,3-3-14 15,0 0 8-15,0-10 9 16,22-15-2-16,8-6-7 16,6 6 9-16,-4 6 6 15,0 11-6-15,3 8-4 16,-3 0 4-16,5 13 0 15,-1 21-3-15,-4 10-5 16,-4 3 3-16,-1 3 5 16,-6-4-55-16,4-4-29 15,0-11-44-15,6-11-29 16,4-16-143-16</inkml:trace>
  <inkml:trace contextRef="#ctx0" brushRef="#br0" timeOffset="91377.83">22877 8175 528 0,'0'0'251'16,"0"0"-81"-16,0 0-45 16,0 0-53-16,0 0-50 15,0 0-22-15,0-49-1 16,0 73-1-16,10 5 2 16,5 4 1-16,2-4-1 15,3 1 1-15,1-5-2 16,4-5 1-16,3-10-27 15,4-6-6-15,4-4-18 16,6-4 12-16,-1-27-14 0,-1-9 16 16,-9-7-15-1,-8 0 39-15,-9-1 13 0,-6 2 0 16,-5 6 11-16,-3 9 18 16,0 15 24-16,0 12 5 15,0 4-27-15,0 18-30 16,0 35 5-16,-16 24 8 15,-5 18 8-15,1 12 14 16,5 5-11-16,1 4 1 16,6-5-12-16,4-4-4 15,-2-10 0-15,4-11-6 16,-3-14 10-16,-3-14-8 16,1-14-6-16,-3-16 1 15,-1-9 2-15,0-8-1 16,-3-6-1-16,-6-1 6 0,-12-4 5 15,-7 0 17 1,-2-14-8-16,-7-19 6 0,4-14 4 16,0-8-10-16,8-6-16 15,11 7 1-15,15 11 0 16,10 8-2-16,0 8 1 16,24 4-4-16,16 3 1 15,14 0 20-15,14 0-3 16,14 0-1-16,10 0-6 15,6-5-7-15,-3-2-2 16,-10 1-2-16,-13-3 1 16,-21 6-2-16,-17 6 0 15,-17 8-2-15,-12 7-30 0,-5 2-21 16,0 0-44-16,-15 2-102 16,-22 13-104-16,-11 3-189 15</inkml:trace>
  <inkml:trace contextRef="#ctx0" brushRef="#br0" timeOffset="92174.43">18064 10488 795 0,'0'0'200'0,"0"0"-74"16,0 0-19-16,0 0-6 15,0 0-32-15,132-36-31 16,-39 15-6-16,15-4-7 15,14 0-2-15,7 0-10 16,-6 0-1-16,-21 8-1 16,-26 3-1-16,-32 5-3 0,-24 3-7 15,-14 4 8-15,-6-3-8 16,0 3 5-16,0 0-2 16,0 2 0-16,0 0-3 15,0 0-1-15,0 0-2 16,0 0-62-16,0 0-50 15,2 0-73-15,10 0-136 16</inkml:trace>
  <inkml:trace contextRef="#ctx0" brushRef="#br0" timeOffset="93478.82">20414 9740 469 0,'0'0'295'0,"0"0"-152"16,0 0-30-16,0 0-36 15,0 0-59-15,0 0-17 16,33 112 35-16,-32-11 11 16,-1 12-13-16,0 9 0 15,-10 4-10-15,-14-8-6 16,1-11-4-16,5-14-1 16,9-23-2-16,7-15-6 15,2-18-3-15,0-21 2 16,0-7-2-16,0-9 3 0,18 0-1 15,21-5 2-15,19-25 3 16,8-3 3-16,0 0-12 16,-3 2-18-16,5 5-68 15,5 1-30-15,-2 3-51 16,-2 0-192-16</inkml:trace>
  <inkml:trace contextRef="#ctx0" brushRef="#br0" timeOffset="93898.18">21240 10216 749 0,'0'0'162'0,"0"0"-70"15,0 0 12 1,0 0-49-16,0 0-32 0,0 0-8 16,-96-63-10-16,70 86-4 15,-6 13-1-15,2 10 0 16,2 13 0-16,10 5 0 15,10-1-2-15,8-1 4 16,0-9-4-16,22-11-2 16,13-11 4-16,9-9 0 15,3-11 0-15,3-11-1 16,2-2 1-16,3-32 0 16,-6-12 0-16,-6-6-7 0,-9-10 4 15,-9-6-5-15,-8-4 7 16,-4-1 1-16,-3 11-8 15,-4 21 8-15,-3 16-2 16,3 25 1-16,-6 0-13 16,0 33-15-16,0 20 9 15,4 9 13-15,9-1-8 16,9-6-32-16,5-15-70 16,5-11-18-16,2-14-49 15,-2-15-33-15,-1 0 18 16,-5-27 76-16</inkml:trace>
  <inkml:trace contextRef="#ctx0" brushRef="#br0" timeOffset="94258.76">21758 10214 94 0,'0'0'177'0,"0"0"-7"15,2-123-7-15,-2 110-3 0,0 10-8 16,0 3-71-16,3 7-48 16,0 30-28-16,-1 19 29 15,0 10 18-15,-2 2-15 16,0 0-10-16,0-5-4 15,0-8-4-15,0-13-5 16,0-16-7-16,0-10-3 16,0-9-3-16,0-7 1 15,0 0 5-15,0-7 2 16,13-28 2-16,13-21-11 16,6-11-10-16,0-5-10 15,2-1 8-15,5 7-11 0,6 13 14 16,0 14-3-16,0 14-8 15,-2 18 13-15,-2 7 7 16,-9 0 0-16,0 24 0 16,-10 12 4-16,-4 8-7 15,-9 5 3-15,-9 3 0 16,0 10 0-16,0 6 0 16,-11-1-43-16,-12-4-139 15,8-17-236-15</inkml:trace>
  <inkml:trace contextRef="#ctx0" brushRef="#br0" timeOffset="94903.52">22671 10011 843 0,'0'0'73'16,"0"0"-25"-16,0 0 9 15,0 0-20-15,0 0-36 16,0 0 4-16,-148 87-3 16,107-21 2-16,5 2 0 15,7-2-3-15,15-11 4 16,12-7-4-16,2-12-2 16,2-12 0-16,26-12 1 0,8-12 0 15,15 0 15 1,14-32 14-16,9-23 25 0,10-20-43 15,-9-8-4-15,-8-15 3 16,-9-9-4-16,-6-20 10 16,-14-14-4-16,-6-4 0 15,-4 13-1-15,-11 28-1 16,-4 40 11-16,-9 32 13 16,-1 25 2-16,-3 7-25 15,0 36-11-15,0 42-18 16,-13 32 16-16,-7 24 2 15,1 3 6-15,2-7-6 16,13-12 2-16,4-17-2 0,0-20 0 16,19-19-2-1,6-20 2-15,12-16-2 0,-1-11 2 16,3-15 5-16,8 0 5 16,3-32-5-16,-1-19 8 15,-6-13-9-15,-9-9 5 16,-9-5-8-16,-11 3 0 15,-5 12 3-15,-7 23-1 16,0 20 4-16,-2 16 14 16,0 4 0-16,0 0-21 15,0 22-7-15,-10 19-1 16,-7 8 8-16,2 5 0 16,1 1 0-16,-1 1-3 15,2 1-70-15,6-11-60 0,5-13-80 16,2-24-318-16</inkml:trace>
  <inkml:trace contextRef="#ctx0" brushRef="#br0" timeOffset="95054.63">23567 9456 880 0,'0'0'103'0,"0"0"1"15,0 0-29-15,0 0-44 16,0 0-31-16,0 0-49 15,11-13-92-15,17 50-79 16,2 3-184-16</inkml:trace>
  <inkml:trace contextRef="#ctx0" brushRef="#br0" timeOffset="95389.95">23876 9801 671 0,'0'0'189'15,"0"0"-134"-15,0 0-17 16,0 0-29-16,0 0 0 16,0 0-5-16,-7 122-4 15,14-90 8-15,16 0 4 16,6-3 27-16,5-2 23 16,3 3-4-16,7-2-7 0,-3 4-2 15,3-1-12-15,-8-1-13 16,-6 1-2-16,-11 0-4 15,-6-2-9-15,-9 0-2 16,-4-2-7-16,0-2 1 16,-14 2-1-16,-17 1 0 15,-12-8 0-15,-9-1-4 16,-9-10-45-16,-12-9-38 16,-8 0-26-16,-6-22-61 15,13-29-96-15,18-23-107 16</inkml:trace>
  <inkml:trace contextRef="#ctx0" brushRef="#br0" timeOffset="95607.24">23857 9797 666 0,'0'0'318'15,"150"-77"-127"-15,-54 45-32 0,15 6-34 16,16 4-44-16,0 7-7 16,1 0-21-16,-1 3-14 15,4-4 0-15,-9 0-19 16,-14 1 4-16,-29 4-10 15,-35 6-12-15,-27 1 6 16,-14 4-8-16,-3 0-14 16,0 0-21-16,-20 0-76 15,-29 0-8-15,-25 24-51 16,-15 6-72-16,-10-2-199 16</inkml:trace>
  <inkml:trace contextRef="#ctx0" brushRef="#br0" timeOffset="96320.1">23563 9440 156 0,'0'0'171'0,"0"0"-11"16,0 0 3-16,0 0-28 15,125-50-30-15,-95 50-27 16,2 0-17-16,-5 0-16 16,1 4-7-16,-5 14-4 15,-7 4-9-15,-8 7-4 16,-8 0-14-16,0 1 6 15,-15 3-6-15,-19-3 5 16,-5-5 2-16,-5-5-3 16,-2-8-7-16,8-7 5 15,3-5-5-15,8 0 1 0,6-29 6 16,3-4 0-16,8-7-6 16,6 2 2-16,4 7-5 15,0 9 0-15,0 8-2 16,4 6-5-16,14 4-3 15,6 4-30-15,-2 0-23 16,3 0-36-16,-6 19-86 16,-10 6-183-16</inkml:trace>
  <inkml:trace contextRef="#ctx0" brushRef="#br0" timeOffset="98788.65">18527 5645 252 0,'0'0'93'0,"0"0"-1"16,0 0 0-16,0 0 3 15,0 0-10-15,-17-124 3 16,17 113 1-16,0 7 2 16,0 4-16-16,0 0-32 15,0 0-12-15,0 29-28 16,0 21-1-16,0 19 19 15,0 9 20-15,0-3 4 16,0-3-23-16,0 3 1 16,2-2-1-16,-2 2-2 15,0-7-2-15,0-2-2 16,0-11-5-16,0-11-2 16,0-12-2-16,0-9 2 15,0-12-9-15,0-5 1 0,0-6 4 16,0 0-1-16,0 0-4 15,0 0 10-15,0 0-10 16,0 0 5-16,0 0 2 16,0 0-7-16,0 0 6 15,0 0-4-15,0 0-2 16,-2 0 0-16,2 0-2 16,-2 0-18-16,-1 0-14 15,-3 3-33-15,-10 12-61 16,-4 7-62-16,-1 7-117 15,1 1-65-15</inkml:trace>
  <inkml:trace contextRef="#ctx0" brushRef="#br0" timeOffset="99247.62">18585 5414 111 0,'0'0'113'15,"0"0"1"-15,0 0-18 16,0 0-11-16,0 0 2 16,0 0 9-16,0-60-9 15,0 57-6-15,-6 3-3 16,-16 0-29-16,-8 0-11 16,-4 0-5-16,-3 3-6 15,1 10-5-15,-5 14 0 16,3 4-9-16,-1 10-3 15,0 5-5-15,1-2 6 0,12-1-5 16,2-11-3 0,13-3-3-16,6-9-1 0,3-3-7 15,2-1-41-15,0 4-59 16,0 3-59-16,15-2-118 16,-3-3-284-16</inkml:trace>
  <inkml:trace contextRef="#ctx0" brushRef="#br0" timeOffset="100400.29">17738 8064 376 0,'0'0'91'0,"0"0"-31"16,7-134 34-16,27 86-16 15,15 0-37-15,17 4-1 16,11 5 9-16,11-1-8 15,-1 6 2-15,-2 6-5 0,-10 6 6 16,-8 9-14 0,-13 4 6-16,-10 9-17 0,-7 0-14 15,-10 17-1-15,-9 19 1 16,-6 12 1-16,-12 14 9 16,-3 3-5-16,-34 8 17 15,-15-2-5-15,-9 1 0 16,-7-3 3-16,-4-3-6 15,1-5-1-15,-3 0-5 16,3-9-4-16,7-5-6 16,9-10 5-16,12-6-4 15,11-7-3-15,13-6 1 16,6-7 1-16,8-4 1 16,3-7 3-16,2 0 11 15,0 0 7-15,0 0 1 0,0 0 1 16,0 0-3-16,0 0-4 15,0 0-6-15,2 2 1 16,30-2-4-16,14 0 15 16,19 0 8-16,5 0 0 15,1 0-21-15,0-4-5 16,-1-5-3-16,-5-2 0 16,-1 2-2-16,-9-2-3 15,-13 2 1-15,-13 3 1 16,-15-1 0-16,-6 2-1 15,-8 1-1-15,3 2 5 16,-3-3-4-16,0 3 4 0,0 0-4 16,0 0-1-16,0 2 0 15,0-3 1-15,0 3-1 16,0 0-6-16,0 0-6 16,0 0-49-16,0 0-50 15,0 5-52-15,-8 13-88 16,-6-3-231-16</inkml:trace>
  <inkml:trace contextRef="#ctx0" brushRef="#br0" timeOffset="101892.18">17958 9647 419 0,'0'0'60'15,"0"0"28"-15,0 0 38 16,0 0-36-16,0 0-52 16,0 0 6-16,153-102 15 15,-71 83-10-15,16-4-12 16,16 0 1-16,8 3-4 15,4 3-18-15,-1 2-5 16,-10 4 6-16,-7 2-6 0,-24 2-5 16,-22 3 2-16,-28 4-5 15,-21-3 0-15,-10 3 0 16,-3 0 8-16,0 0 6 16,0 0 1-16,0 0-9 15,0 0-5-15,0 0-2 16,-3 0-2-16,-18 0 0 15,-13 5 3-15,-12 13 3 16,-4 3-4-16,-7 12-1 16,-11 7 3-16,-6 14-4 15,-5 11 1-15,-1 13 5 16,6 6 1-16,0 0 3 16,10-1-2-16,11-8 0 0,12-11-8 15,11-12 7-15,12-8-4 16,6-15-3-16,4-11 1 15,6-12 0-15,2-6 1 16,0 0 4-16,0 0-1 16,0 0 9-16,0 0 20 15,0 0-8-15,0 0-6 16,0 0-2-16,0 0 7 16,0-2-4-16,2-9-10 15,16-7-6-15,8-2-1 16,12-1-2-16,6 1 0 15,4 2 0-15,0 9 0 16,-5 5-4-16,-2 4 5 0,0 0-6 16,-2 0 5-16,-5 17-4 15,3 8 2-15,-2 8-2 16,-1 7 1-16,-5 4 1 16,-6 4 0-16,-7 2 3 15,-10-4-2-15,-6-2 0 16,0-7 3-16,-22-3-1 15,-5-8 5-15,-8-2 0 16,-9-7 4-16,-21 1 3 16,-12-9-4-16,-22-2 2 15,-6-7-1-15,-1 0 4 16,8-2-3-16,17-14 1 16,18-1-2-16,15 3 5 15,16 6 3-15,18 1 3 0,4 2 6 16,8 1 2-16,2 2-1 15,0 0-3-15,-3 2-5 16,3 0 6-16,0 0-12 16,-4 0 4-16,4 0-12 15,0 0 6-15,0 0-12 16,0 0 3-16,0 0-1 16,0 0-3-16,0 0 0 15,0 0 0-15,-2 0-1 16,2 0 0-16,-3 0 1 0,3 0-1 15,0 0 0 1,0 0 0-16,0 0 0 0,0 0 0 16,0 0-1-16,0 0 1 15,0 0-5-15,0 0-13 16,0 0-39-16,0 0-34 16,0 0-48-16,-3-5-30 15,-14-8-118-15,-6-9-370 16</inkml:trace>
  <inkml:trace contextRef="#ctx0" brushRef="#br0" timeOffset="110779.52">4387 15192 616 0,'0'0'164'15,"0"0"-81"-15,-160-57 3 0,102 53-7 16,-9 4-56-16,1 0-3 16,0 24 6-16,7 11-18 15,8 7-2-15,15 2-5 16,14 4-1-16,12 1 0 16,10 1-5-16,0-10-1 15,8-5 1-15,14-15-11 16,3-1-2-16,2-12 9 15,7-5 9-15,6-2 3 16,5 2 3-16,10 0 17 16,7 7 9-16,2 13-10 15,10 9 16-15,-2 16 0 16,0 10 4-16,-14 16-4 0,-11 9-23 16,-12 11 24-1,-23 10 10-15,-12 0-10 0,-8-3 14 16,-33-20-24-16,-15-20 5 15,-11-16 7-15,-12-16-3 16,-14-14 9-16,-11-12-12 16,-2-2-23-16,6-11-6 15,16-29-6-15,5-17 0 16,4-18-8-16,15-14-44 16,13-6-10-16,21 18-33 15,23 17-1-15,3 23-39 16,44 15-62-16,16-1-205 15</inkml:trace>
  <inkml:trace contextRef="#ctx0" brushRef="#br0" timeOffset="111184.3">4787 15610 941 0,'0'0'114'0,"0"0"-110"16,0 0 11-16,0 0-10 16,0 0 1-16,0 0-4 15,120-69 0-15,-110 59-2 16,-5-10 8-16,-5-9 1 0,0-4 17 16,0-12 0-16,-24 5 11 15,-8 0 1-15,0 8-17 16,0 9 7-16,12 12-8 15,3 11-4-15,0 0-9 16,-1 35-4-16,-4 31-3 16,6 18-2-16,8 10 2 15,8-3 3-15,8-10 2 16,28-10-5-16,4-14 3 16,0-11-3-16,3-10 3 15,-6-13-4-15,0-14 1 16,-3-9-36-16,1 0-27 15,-1-25-14-15,-5-19-55 16,-6-17-114-16,1-11-130 16</inkml:trace>
  <inkml:trace contextRef="#ctx0" brushRef="#br0" timeOffset="111425.66">5179 15060 59 0,'0'0'771'15,"0"0"-627"-15,0 0-16 16,0 0-35-16,0 0-51 16,0 0-42-16,-9 37 0 15,36 56 6-15,3 18 23 16,-10 2 0-16,-4-3 3 16,-5-13-21-16,-9-9-5 15,-2-15-3-15,0-8-3 0,2-10 0 16,0-7-53-16,9-17-75 15,4-22-117-15,4-16-241 16</inkml:trace>
  <inkml:trace contextRef="#ctx0" brushRef="#br0" timeOffset="111837.24">5689 14918 866 0,'0'0'181'0,"0"0"-159"15,0 147 51 1,9-53 23-16,5 5-44 0,4 5-14 16,-3 7 10-16,-2 0-6 15,-2-4-3-15,-1-1 3 16,-1-11-15-16,-1-16 0 16,-3-16-19-16,-1-23 2 15,0-22 2-15,-4-16-7 16,0-2 1-16,0 0 5 15,0-7 7-15,0-35 35 16,0-26 1-16,-6-27-45 16,-9-30-6-16,6-11-3 15,-1-12-2-15,5-16-5 16,5 1-4-16,0 12 7 16,5 30-12-16,14 33 15 0,4 29-4 15,-1 16 4-15,1 11 1 16,0 8-2-16,-1 9-3 15,-1 10-31-15,-7 5-16 16,1 0-28-16,-7 24-54 16,1 22-26-16,-9 18-62 15,0 6-168-15</inkml:trace>
  <inkml:trace contextRef="#ctx0" brushRef="#br0" timeOffset="112101.27">5657 15351 995 0,'0'0'148'15,"0"0"-113"-15,0 0 13 16,0 0 6-16,0 0-6 16,136-42-26-16,-81 26 6 15,-10 4 1-15,-4 0 4 16,-14 4-11-16,2-1-9 15,-10 0-4-15,-4 4-5 16,-5 3-4-16,-3 2 0 16,-7 0-22-16,6 0-80 15,-4 18-81-15,-2 6-134 0,0 0-258 16</inkml:trace>
  <inkml:trace contextRef="#ctx0" brushRef="#br0" timeOffset="113351.87">7454 14372 592 0,'0'0'120'0,"0"0"-91"16,0 126 5-16,0-36 99 15,0 4-35-15,0 12-49 16,0 0-7-16,19 6-3 16,-3 2-7-16,0-11-16 15,-6-6-8-15,-6-14 5 16,-2-13-12-16,-2-14 13 15,0-17-13-15,0-17 3 16,0-11 3-16,0-11-5 0,0 0 1 16,0 0 1-16,0 0 3 15,0-26 8-15,-2-18-9 16,-2-25-6-16,2-14-1 16,2-4-2-16,0 7 2 15,6 12-1-15,19 17-2 16,7 18-1-16,5 9 5 15,-1 13-2-15,7 11 4 16,5 0-4-16,1 28 4 16,4 20 0-16,-8 13 0 15,-5 9 0-15,-10 0 4 16,-18 1 2-16,-10-1 2 0,-2-4-3 16,-12-5 1-16,-19-6 0 15,-6-9-2-15,-10-8 0 16,-3-9 2-16,-1-12-3 15,-3-8-4-15,3-9 3 16,-2 0-4-16,2-15-19 16,6-20-48-16,8-14-44 15,19-4-76-15,16-2-147 16,2 11-245-16</inkml:trace>
  <inkml:trace contextRef="#ctx0" brushRef="#br0" timeOffset="113998.31">8467 15168 767 0,'0'0'141'16,"0"0"-83"-16,0 0-10 15,0 0 31-15,0 0-32 16,0 0-43-16,-133-33-3 15,114 61 1-15,-3 10-1 16,-3 6 1-16,5 7 3 16,8 0 1-16,7-3 5 15,5 0-9-15,0-13 7 0,17-7-9 16,11-10-1-16,0-5-3 16,4-13-1-16,0 0 5 15,1-15 3-15,-1-21 12 16,-3-11-1-16,-1-8 1 15,-7-2-5-15,-4-3 8 16,-5 5-1-16,-1 6 7 16,-9 14-12-16,1 12 2 15,-3 18 2-15,0 5-13 16,0 1-3-16,0 40-13 16,2 16 9-16,5 16 3 15,4-3 1-15,13-6 2 16,8-16-2-16,7-9 0 15,-1-18-1-15,-1-13 1 16,0-8 0-16,3-16 1 0,5-36 9 16,-2-23 2-16,-4-17-3 15,-10-18-2-15,-13-17-2 16,-9-14 1-16,-7-13-4 16,0-4 0-16,0 11 2 15,0 41-2-15,0 41 0 16,0 44 5-16,0 21 8 15,2 9-15-15,4 39-4 16,2 32-6-16,8 21 8 16,0 15 2-16,6 0 0 15,-10-3-5-15,7-3 5 16,-6-8-83-16,6-13-53 0,3-23-68 16,9-24-241-1</inkml:trace>
  <inkml:trace contextRef="#ctx0" brushRef="#br0" timeOffset="114410">9510 14823 986 0,'0'0'89'0,"0"0"-25"16,0 0-16-16,0 0-6 15,0 0-41-15,0 0-1 16,-149 110 0-16,119-38 3 15,5 3 2-15,11-2 0 0,7-7 4 16,7-9 8 0,0-11-1-16,17-9-10 0,12-12 5 15,5-14-6-15,6-11 3 16,1 0 13-16,2-22-7 16,1-22 6-16,-6-9 5 15,-3-15-6-15,-10-7-10 16,-8-2 9-16,-8-6-9 15,-1 13-7-15,-6 23 6 16,-2 23-3-16,0 24 8 16,0 0-13-16,0 13-8 15,0 36-3-15,6 12 8 16,1 17 1-16,6-6 2 16,6-5-12-16,8-13-63 0,0-13-27 15,4-19-29-15,3-19-62 16,-2-3-103-16,-1-36-130 15</inkml:trace>
  <inkml:trace contextRef="#ctx0" brushRef="#br0" timeOffset="114783.23">9940 14755 520 0,'0'0'284'0,"0"0"-113"16,0 0-96-16,0 0-35 15,0 0 8-15,0 134 20 16,7-70-7-16,-2-2-19 0,-2-1 1 15,-3-9-6 1,0-5-18-16,0-14-7 0,0-7 0 16,0-13-8-16,0-8-2 15,0-5-2-15,0 0 2 16,0 0 5-16,0-7 3 16,0-24 1-16,8-15-11 15,16-17-8-15,5-6-11 16,4 3 5-16,5 10 2 15,1 11-4-15,2 19 16 16,0 11-5-16,-2 10 5 16,-5 5 0-16,0 2-1 15,-4 25-5-15,-5 8 6 16,-6 7 3-16,-6 4-3 16,-11 0-1-16,-2 9-1 0,0 4 0 15,-22 9-49-15,-7 1-84 16,4-12-189-16,8-19-514 15</inkml:trace>
  <inkml:trace contextRef="#ctx0" brushRef="#br0" timeOffset="115077.9">10990 14711 900 0,'0'0'72'0,"0"0"-38"0,0 0-3 16,-129-16 20-16,112 25-23 16,-5 24-26-16,-8 9 0 15,-2 7 6-15,3 8-5 16,-1 4 15-16,3-5 10 16,10-2-8-16,7-6-11 15,10-8 2-15,0-5-9 16,18-2 0-16,16-9-2 15,5-4-12-15,10-7-22 16,5-10-52-16,2-3-63 16,1-14-92-16,-10-21-63 15</inkml:trace>
  <inkml:trace contextRef="#ctx0" brushRef="#br0" timeOffset="115234.84">11099 14878 338 0,'0'0'275'15,"0"0"-49"-15,0 0-39 16,0 0-66-16,0 0-56 15,0 0-44-15,0-46-21 16,0 79 2-16,0 11-1 16,0 13 0-16,0-2-1 15,0 4-3-15,-7-6-36 16,0-14-115-16,7-23-194 16</inkml:trace>
  <inkml:trace contextRef="#ctx0" brushRef="#br0" timeOffset="115401.01">11170 14304 784 0,'0'0'131'0,"0"0"-52"16,0 0-35-16,0 0-11 16,0 0-33-16,0 0-16 15,-35-26-107-15,35 63-161 16,0 8-24-16</inkml:trace>
  <inkml:trace contextRef="#ctx0" brushRef="#br0" timeOffset="115781.27">11287 14737 638 0,'0'0'227'15,"0"0"-157"-15,0 0 16 0,20 137 28 16,-7-73-53-16,-3-1-15 15,-6-8-11-15,-4-7 0 16,0-6-14-16,0-13-10 16,0-12 0-16,0-8-9 15,0-9 0-15,0 0-1 16,0 0 3-16,0-22 3 16,0-17 2-16,13-23-9 15,9-15-30-15,7-10 0 16,11 7 19-16,-4 14-8 15,3 22 9-15,-7 20 10 0,-7 15 1 16,-6 9 14 0,2 0 11-16,-1 9-15 0,7 19-2 15,-3 10-3-15,-9 8-5 16,1 2-1-16,-5 8 0 16,-7-1 0-16,-3 0-7 15,2-1-77-15,3-14-54 16,4-14-116-16,9-21-172 15</inkml:trace>
  <inkml:trace contextRef="#ctx0" brushRef="#br0" timeOffset="116353.32">12088 14689 500 0,'0'0'489'0,"0"0"-349"0,0 0-53 15,0 0-16-15,0 0-38 16,0 0-33-16,-42-21-1 15,10 53-1-15,-7 12-1 16,-2 11 0-16,16 6-7 16,11-1 7-16,8-7-4 15,6-12 4-15,0-10-4 16,27-15-11-16,5-7 5 16,10-9-9-16,0 0 13 15,4-25 6-15,-4-18 0 16,-10-8-14-16,-7-8-2 15,-14-1 19-15,-3 10 4 16,-5 12-1-16,-3 21 13 0,2 14 26 16,-2 3-18-16,0 29-24 15,1 35-1-15,-1 33 1 16,2 30 39-16,-2 31-3 16,0 29 22-16,-3 19 3 15,-19 29-19-15,-7-4 10 16,-1-24-16-16,1-25-25 15,-6-47 4-15,-1-42-11 16,-2-35 3-16,0-34-2 16,-8-24 2-16,-7-16 2 15,-14-47 1-15,-1-27-2 16,4-20-8-16,14-9-13 0,22 0 2 16,19 1-2-16,9 10 4 15,13 6 7-15,34 14-10 16,15 10 8-16,14 6-3 15,7 8-4-15,4 7-9 16,-7 8-15-16,-14 11-12 16,-12 10-42-16,-16 4-28 15,-17-2-28-15,-16-2-157 16,-5-3-258-16</inkml:trace>
  <inkml:trace contextRef="#ctx0" brushRef="#br0" timeOffset="117150.04">11033 14229 231 0,'0'0'157'0,"0"0"-53"15,0 0-24-15,0 0 7 16,0 0-42-16,0 0 7 0,25-38-13 16,-6 37 22-16,3 1-8 15,-4 0-6-15,0 9 3 16,-3 11-5-16,-11 3-20 16,-4 6-14-16,0-3 2 15,0 8-2-15,-11-5-3 16,-12-8-2-16,-3-1 0 15,1-11-1-15,3-7-1 16,3-2 5-16,2 0 2 16,2-15-3-16,0-12-6 0,10-6 6 15,2 5-2 1,3 5-1-16,0 8-2 0,0 9-3 16,3 0 0-1,14 6 0-15,1 0 1 0,-1 0 1 16,2 0 3-16,-6 10-1 15,-6-1 0-15,-5-2 0 16,-2-6 0-16,0-1-3 16,0 8 2-16,0-5-1 15,-9 6 6-15,-6 0-8 16,-2-7 5-16,0 1-5 16,2-3-7-16,1 0-30 15,8 0-38-15,3 0-117 16,3 0-123-16</inkml:trace>
  <inkml:trace contextRef="#ctx0" brushRef="#br0" timeOffset="117792.86">9387 15979 673 0,'0'0'245'15,"0"0"-138"-15,-22 143-49 16,-4-5 74-16,1 34-3 15,6 8-41-15,9 4-11 16,7-2-5-16,3-9-19 16,0-20-20-16,0-20-22 15,0-34-2-15,0-32-8 16,0-27 3-16,0-24 0 0,0-16-4 16,0 0-10-16,0-29-28 15,-21-22-37-15,-4-30-109 16,-1-20-43-16,12-12-135 15,3-10-349-15</inkml:trace>
  <inkml:trace contextRef="#ctx0" brushRef="#br0" timeOffset="118073.04">9486 15883 697 0,'0'0'340'0,"0"0"-225"15,0 0-56-15,0 0-6 16,0 0-15-16,0 0-20 0,-108 138 26 16,50-61-3-16,3-13-11 15,-4-7-6-15,4-6-8 16,7-6-6-16,2-8-4 16,5-5-6-16,15-10 5 15,11-12-5-15,12-7-1 16,3-3-18-16,0 0-49 15,0 0-26-15,21-13-29 16,18-28 5-16,10-15-150 16,5-3-203-16</inkml:trace>
  <inkml:trace contextRef="#ctx0" brushRef="#br0" timeOffset="118722.85">9389 16003 559 0,'0'0'253'16,"0"0"-113"-16,0 0-61 15,0 0-12-15,0 0-23 16,0 0 11-16,106 84 0 16,-64-49-28-16,0-2-2 15,-1 7 5-15,-4-5-16 16,-4 0 6-16,-7-5-2 16,-3-5-6-16,-4-5-6 15,-6-8-2-15,-1 0-4 16,-7-8 0-16,-3-2 0 15,-2-2-1-15,0 0-4 16,0 0 2-16,0 0 3 0,-17 0 2 16,-17 0 9-16,-21 0-4 15,-9 0-5-15,-8-5 2 16,-7 4-2-16,-3 1 1 16,5 0-2-16,3 0 0 15,7 0 2-15,8 0-1 16,8 0 0-16,5 0 3 15,11 0-1-15,7 0 2 16,6 0 9-16,5 0-9 16,6 0-1-16,3 0 3 15,3 0-5-15,5 0-1 16,0 0-2-16,0 0 1 0,0 0 0 16,0 0 1-16,0 0-1 15,0 0 4-15,0 0-1 16,0 0 5-16,5 0-5 15,22 0 3-15,15 0 4 16,10 0-2-16,11 0 6 16,-1 0-11-16,-1 0 5 15,-10 0-8-15,-13 0 0 16,-10-5 4-16,-13-2-4 16,-13 5-1-16,-2 0 3 15,0 2 9-15,0 0-9 16,0 0 4-16,0 0-4 15,0 0 0-15,0 0-3 16,0 0-2-16,0 0-6 16,0 0-48-16,-14 11-57 0,-3 20-85 15,0-2-96-15,10-5-304 16</inkml:trace>
  <inkml:trace contextRef="#ctx0" brushRef="#br0" timeOffset="122209.57">14202 14087 241 0,'0'0'390'15,"0"0"-234"-15,0 0-7 16,0 0-19-16,0 0-41 16,0 0-39-16,0 0-27 15,-37-6-23-15,29 74 0 16,-1 30 0-16,-2 25 24 15,4 1 2-15,5-10-11 0,2-15-8 16,0-22-3 0,0-22-3-16,0-25 1 0,0-16 0 15,0-14-1-15,0 0 4 16,-2-27 12-16,-5-26 19 16,-5-26-17-16,1-29-19 15,4-21-2-15,3-9 2 16,4-4 0-16,0 4-2 15,18 15-10-15,24 18 6 16,13 18-11-16,0 27 2 16,1 22 14-16,-3 18-1 15,-1 20 2-15,-7 0-2 16,-2 30 1-16,-7 25 1 0,-11 10-1 16,-20 5 1-16,-5 5 3 15,-17-3-1-15,-28 1-1 16,-11-2 0-16,-12-4 5 15,-7-7-4-15,2-12 5 16,7-10-6-16,15-14-1 16,11-13-1-16,18-5-7 15,12-3 2-15,8-1 4 16,2-2 1-16,0 2-7 16,0-2-12-16,14 0-15 15,21 0 34-15,10 0 1 16,13 7 3-16,4 14-3 15,6 15 4-15,0 8-1 16,4 9 9-16,-8 5-1 0,-11 2-2 16,-13-1 7-16,-18-4-10 15,-14-2 7-15,-8-2-1 16,0-3 9-16,-39 1-5 16,-11-2-5-16,-11-7 1 15,-16-5-7-15,-1-15 1 16,-5-9-3-16,-1-11-3 15,0-4-4-15,11-42-50 16,12-13-29-16,19-14-36 16,29-6-34-16,13 4-160 15,26 9-167-15</inkml:trace>
  <inkml:trace contextRef="#ctx0" brushRef="#br0" timeOffset="122682.12">15485 13806 840 0,'0'0'93'0,"0"0"-30"16,0 0 7-16,0 0-34 15,0 0-31-15,0 0-3 16,-144-5 1-16,103 33-2 15,-3 7 1-15,9 5 0 0,2 7 3 16,9 1-5 0,7-1 0-16,12-6 0 0,5-4-3 15,0-10-2-15,3-7-2 16,16-4 2-16,7-4-8 16,6 3 11-16,5-2 2 15,4 2 9-15,2 5 6 16,1 7 7-16,3 8 6 15,-3 16 3-15,-7 10 6 16,-8 8-4-16,-10-2-7 16,-10-3 2-16,-9-9-9 15,0 0 7-15,-34-2-4 0,-15-7 2 16,-15-8 4-16,-10-10-10 16,0-10-3-16,-2-16-6 15,7-2 0-15,5-4-9 16,8-31-6-16,15-23-76 15,13-21-80-15,21-24-71 16,7-11-394-16</inkml:trace>
  <inkml:trace contextRef="#ctx0" brushRef="#br0" timeOffset="123183.87">15767 13834 805 0,'0'0'311'16,"0"0"-241"-16,156-83-23 0,-53 59 3 16,13 0-23-16,6 0-19 15,-11 1-6-15,-18 3 6 16,-25 3-4-16,-22 2-1 16,-20 4-1-16,-18 2-2 15,-8 0-1-15,2 4-4 16,-2 3-13-16,0 2-6 15,-25 0 6-15,-12 0 7 16,-5 0 8-16,5 7 3 16,6 8 0-16,4 5 1 0,2 9 1 15,3 11 3 1,5 19 16-16,3 21 12 0,6 18 17 16,3 12 12-16,3 8-16 15,2-4 1-15,0-4-1 16,0-11-3-16,0-14-1 15,0-24-7-15,0-19-4 16,2-17-10-16,-2-14-2 16,0-10-7-16,0-1 0 15,0 0 3-15,0 0 2 16,0 0-1-16,0 0 8 16,0 0-13-16,2 0-2 15,-2 0-8-15,3 0-1 16,-3 0 0-16,0-3-25 15,0 1-69-15,0 2-77 0,0 0-58 16,-7 0-124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4T08:13:10.6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2980 1950 480 0,'0'0'143'0,"0"0"-16"15,0 0 7-15,0 0-6 16,0 0-49-16,0 0-13 15,0 0-24-15,5-99-25 16,-5 110-17-16,0 33 0 16,-5 24 17-16,-10 23 3 15,3 14 4-15,5 2-4 0,4-1-5 16,3-12 2-16,0-17-6 16,3-13-7-16,16-22 1 15,4-9-1-15,-2-16 2 16,1-12-2-16,6-5 3 15,4-22 8-15,10-27-4 16,-4-21-1-16,0-14-3 16,-12-11-2-16,-3-11 1 15,-6 8 15-15,-9 24-3 16,1 26 1-16,-7 31-2 0,-2 17-1 16,5 2-16-1,3 48-16-15,4 22 3 0,6 25 13 16,1-2 1-16,5-10 5 15,3-24-2-15,7-16-1 16,2-15 1-16,-2-14-2 16,-7-12 1-16,-1-4 5 15,6-22 15-15,2-33 20 16,4-20-8-16,-8-14-19 16,-11-17-6-16,-13-2-6 15,-6-1-3-15,0 3 0 16,0 25 0-16,-8 21-1 15,-5 20-3-15,2 23-6 16,6 8-11-16,4 7-21 16,1 2-33-16,0 0-40 0,0 13-68 15,13 13-44 1,8-1-26-16,7-7-174 0</inkml:trace>
  <inkml:trace contextRef="#ctx0" brushRef="#br0" timeOffset="443.2">4030 1591 883 0,'0'0'235'15,"0"0"-139"-15,0 0-49 16,0 0-30-16,0 0-13 16,-7 170 35-16,7-73 14 0,0 2-3 15,0 5-11-15,0-6-8 16,-4-8 6-16,-3-11-3 15,-1-20-16-15,6-12-6 16,-1-19-4-16,3-15-6 16,0-13 1-16,0 0 1 15,0 0 4-15,0-5-2 16,0-33 9-16,7-27-8 16,13-22-7-16,7-3-3 15,0 8-1-15,1 23 3 16,-6 27 0-16,2 14-6 15,-7 13 6-15,6 5 1 16,6 0-5-16,5 15 5 16,0 16-2-16,-2 6-6 15,-3 7 8-15,-4 2-1 0,-4-2 1 16,-1-4 0-16,-6 2 1 16,-7-5-2-16,-7 1-2 15,0 1-3-15,0-4-13 16,-10 1-82-16,-5-2-69 15,1-12-100-15,12-17-264 16</inkml:trace>
  <inkml:trace contextRef="#ctx0" brushRef="#br0" timeOffset="1102.05">4866 2021 744 0,'0'0'191'16,"0"0"-109"-16,0 0-19 16,0 0 0-16,0 0-35 15,0 0-11-15,-130 28-10 16,97 9 3-16,0 6 5 16,10 4 15-16,9-3-12 15,7 5 1-15,7-7-7 16,0-3 1-16,0-2-12 15,9-12 0-15,14-3-1 16,5-6 1-16,-1-9 5 16,5-7 5-16,-3 0 5 0,3-19-4 15,-2-17 12 1,-2-11 4-16,-7-17-5 0,-4-11-3 16,-4-7 5-16,-6 5-11 15,-2 21-4-15,-2 24-1 16,-3 17 3-16,0 15 3 15,0 0-15-15,0 3-6 16,0 39-9-16,0 19 11 16,4 11 4-16,5-2 1 15,12-8 1-15,4-15-2 16,7-14-1-16,0-13 0 16,0-16-2-16,-2-4 3 0,8-16 6 15,4-34 3-15,-3-16 0 16,-7-11 0-16,-14-7-3 15,-4-5-5-15,-12-9 1 16,-2-5-1-16,0 4 5 16,0 24-5-16,0 28 9 15,0 29-5-15,0 16 20 16,0 2-11-16,0 2-14 16,0 37-7-16,0 24 6 15,-5 17 0-15,1 4 2 16,-3-3-1-16,5-5 0 15,0-1-1-15,-4-4-2 16,0-5-5-16,-1-5-88 16,3-12-64-16,0-18-47 15,-3-21-265-15</inkml:trace>
  <inkml:trace contextRef="#ctx0" brushRef="#br0" timeOffset="1313.91">5091 1939 968 0,'0'0'200'16,"0"0"-93"-16,0 0-34 15,0 0-37-15,0 0-21 16,136-35-7-16,-81 22-2 0,3 0-3 16,-9 2-3-1,0 2 0-15,-7 0-16 0,1 4-75 16,7 1-46-16,4 2-29 15,8-3-181-15</inkml:trace>
  <inkml:trace contextRef="#ctx0" brushRef="#br0" timeOffset="1544.64">6292 1851 783 0,'0'0'285'15,"0"0"-182"-15,0 0-67 16,0 0-5-16,0 0-30 16,0 0 18-16,-20 158 3 0,20-113 3 15,0 2 1-15,0-1-18 16,-3-3 2-16,-2-2-8 16,1-3-2-16,-1-5 0 15,3-13-110-15,-4-14-119 16,6-6-316-16</inkml:trace>
  <inkml:trace contextRef="#ctx0" brushRef="#br0" timeOffset="1823.97">6307 1524 975 0,'0'0'201'0,"0"0"-106"15,0 0-47-15,0 0-26 16,0 0-9-16,0 0-11 15,0 0-1-15,0 9 4 16,0-1-1-16,0 3-4 16,-10-3-3-16,0 0 3 15,-8 0 1-15,0-4 4 16,-7-4 3-16,-4 0-8 16,6-16-10-16,6-12-20 15,9-4-17-15,8 8-24 16,0 8 13-16,19 12-31 15,19 4-74-15,7 0-45 16,3 20-89-16</inkml:trace>
  <inkml:trace contextRef="#ctx0" brushRef="#br0" timeOffset="2159.51">6515 1911 703 0,'0'0'279'0,"0"0"-168"15,0 0-49-15,0 0-41 16,0 0-12-16,0 0-8 16,-8 18 2-16,11-13 3 15,2 0-3-15,5 6 2 16,4-2 20-16,4 6 1 16,4 5 8-16,4-4-6 15,5 3-4-15,1 4-1 0,-1 2 4 16,4 2-1-1,-6 1-3-15,1 1 0 0,-12-3-6 16,-2-4 0-16,-6-2-6 16,-7-4-7-16,-2-4 0 15,-1 4-4-15,0 0 0 16,-21 1-8-16,-22-1-15 16,-12-10-47-16,-12-6-72 15,-1-11-50-15,11-44-216 16</inkml:trace>
  <inkml:trace contextRef="#ctx0" brushRef="#br0" timeOffset="2349.44">6451 1809 696 0,'0'0'329'15,"0"0"-146"-15,0 0-56 16,0 0-50-16,165-72-3 16,-88 54-18-16,3 2-17 15,1 4-8-15,-12-4-20 16,-11 5-3-16,-15 3-7 15,-18 3 0-15,-9 5-1 16,-6 0-79-16,-6 0-96 16,-2-7-107-16,2-13-604 15</inkml:trace>
  <inkml:trace contextRef="#ctx0" brushRef="#br0" timeOffset="2814.07">8244 1403 769 0,'0'0'233'15,"0"0"-113"-15,0 0-39 16,0 0-40-16,0 0-29 16,0 0-12-16,4 189 55 15,4-85 3-15,-3 1-18 16,-3-11-17-16,-2 0-15 0,0-6 0 16,0-6-7-1,0-10-1-15,-5-12-5 0,-7-14-78 16,-5-13-97-16,-15-21-175 15,-10-12-272-15</inkml:trace>
  <inkml:trace contextRef="#ctx0" brushRef="#br0" timeOffset="3720.09">7896 1979 803 0,'0'0'243'15,"0"0"-129"-15,0 0-40 16,0 0-44-16,0 0-22 15,190-77-3-15,-94 51-5 16,-2-3-3-16,-16-2-3 16,-16-4-40-16,-18-3-14 0,-20-2-1 15,-14-12-28-15,-10-3 9 16,0-8 26-16,0-1 33 16,-4 13 21-16,-2 16 5 15,1 20 58-15,5 12 5 16,-2 3 0-16,-1 5-34 15,3 36-31-15,-3 23 34 16,1 22 57-16,0 4-11 16,0-4-20-16,2-7-9 15,0-8-7-15,0-8-13 16,0-4-7-16,0-8-14 16,0-10-8-16,0-15 2 0,0-10-7 15,0-14 2 1,0-2 2-16,0 0-1 0,0-2 8 15,0-29-2-15,12-16-9 16,7-13-7-16,7-1-21 16,-6 12 8-16,1 14 15 15,-4 17 4-15,0 12 2 16,5 6-2-16,6 0-6 16,6 15 0-16,0 18 7 15,-3 5 0-15,-5 1 8 16,-7 1-5-16,-6-1 6 15,-9-2-9-15,-2-2 6 16,-2-2-6-16,0-6-3 16,0-9 3-16,0-9 0 15,0-8 1-15,0-1 1 0,0 0 3 16,0-19 4-16,2-15-9 16,16-7 0-16,9 0-12 15,5 5 12-15,5 6-1 16,0 8 2-16,-5-1 0 15,-6 11 3-15,-3-1-2 16,-6 1-1-16,-6 1 3 16,-1-2 6-16,-3 2 5 15,-3-7 2-15,-4-2-7 16,0-3 0-16,0-2-1 16,0 7-7-16,-2 7 1 15,-7 11-3-15,1 0-1 0,-18 16-4 16,-6 28 4-16,-2 16-1 15,10 12 0-15,13-2 2 16,11 0 1-16,3-6-1 16,25-13 0-16,1-14 6 15,-2-13 0-15,-2-8 7 16,-2-14 5-16,1-2 8 16,-3 0 3-16,6-4-14 15,1-23-4-15,0-6-7 16,-2-2-4-16,-8 0-6 15,-7 8-48-15,-11 10-32 16,0 8-32-16,0 9-53 16,-11 0-143-16,-7 0-261 0</inkml:trace>
  <inkml:trace contextRef="#ctx0" brushRef="#br0" timeOffset="4621.08">9994 1719 852 0,'0'0'161'16,"0"0"-36"-16,0 0-91 16,0 0-11-16,0 0-22 0,0 0 6 15,-19 141 23-15,19-77 9 16,0 1-7-16,0-2 4 15,9-6-4-15,8-7-11 16,1-15-8-16,-4-11-8 16,6-15 1-16,4-9 1 15,8 0 5-15,10-31 5 16,0-15-3-16,-5-15-4 16,-8-4-6-16,-7-5 1 15,-7 11 1-15,-4 6-5 16,-7 18 5-16,-2 17 7 15,-2 10 5-15,0 8-1 16,0 0-17-16,0 0-1 16,2 20-9-16,2 15 8 15,0 8 0-15,9 4 2 0,6-4 3 16,1-7-3-16,7-7 2 16,-8-9-1-16,-1-10 2 15,-4-9-2-15,1-1-1 16,0-1 9-16,4-26-2 15,1-11 4-15,-3-7-8 16,-5-7 4-16,-4-3-5 16,-4-3 0-16,-4 6-1 15,0 9-1-15,0 17 1 16,0 9-1-16,0 10 2 16,0 4-1-16,0 1 0 15,0 2-1-15,0 0-3 0,0 0-1 16,0 0 2-16,0 0-4 15,0 0-3-15,0 0-8 16,0 0 9-16,0 0-7 16,0 0 5-16,0 0-4 15,0 0 4-15,0 0 8 16,0 2-8-16,0 12 10 16,0 2 0-16,6 4 0 15,-1 6 0-15,4 0-1 16,3 3 1-16,11 0 1 15,1-8-1-15,9-1 0 16,2-2 4-16,-1-7 2 16,1 0 8-16,-2-2 7 0,-6-3 1 15,-3 3 2-15,-2 2-1 16,-4 1-12-16,-5 1-2 16,-5-1-3-16,0 4-6 15,-5-1 1-15,-3-1-1 16,0 4 0-16,-6 5-4 15,-26 1 1-15,-16 0 3 16,-6-4 0-16,-10-9-36 16,-6-9-44-16,4-2-47 15,7-9-24-15,13-31-142 16,17-12-249-16</inkml:trace>
  <inkml:trace contextRef="#ctx0" brushRef="#br0" timeOffset="4808.87">10534 1616 630 0,'0'0'290'0,"0"0"-115"16,0 0-63-16,157-80-26 16,-108 68-4-16,3 1-18 15,0 2-23-15,-4 3-16 16,-3 1-9-16,-11 1-11 16,-7 1-2-16,-11 3-3 15,-2 0-3-15,-7 0-72 16,-3 10-102-16,-4 12-60 15,0-3-241-15</inkml:trace>
  <inkml:trace contextRef="#ctx0" brushRef="#br0" timeOffset="5212.7">11184 1692 511 0,'0'0'252'15,"0"0"-85"-15,0 0-47 16,0 0-43-16,0 0-40 15,0 0-9-15,25 14 1 16,-6-14 11-16,-1 0-11 16,-7 0-4-16,3-10 4 15,-10-10 6-15,2-1-6 16,-6-6-7-16,0-1-14 0,0 1-1 16,-15 6-7-1,-10 10-1-15,-11 11-3 0,-11 11 4 16,-12 44 0-16,-5 26 0 15,11 18-8-15,25 7 8 16,21-5 4-16,7-18 8 16,24-17-3-16,22-18 10 15,6-19 2-15,3-22 17 16,0-7 6-16,5-22 9 16,-8-20-13-16,2-4-20 15,-18 4-12-15,-9 9-3 16,-13 8-5-16,-12 7-5 15,-2 9-58-15,-3 4-77 16,-32 1-62-16,0 2-113 16,-1-3-464-16</inkml:trace>
  <inkml:trace contextRef="#ctx0" brushRef="#br0" timeOffset="5828.67">12810 1651 427 0,'0'0'210'16,"0"0"-9"-16,0 0-42 0,0 0-35 15,0 0-43-15,0 0-12 16,-17-70-21-16,-3 70-25 16,-17 15-7-16,-12 21-6 15,-10 15-2-15,0 12 8 16,8 0-8-16,16-1-7 15,18-7 0-15,17-7-1 16,0-5-4-16,32-11 4 16,11-12 6-16,12-17-6 15,7-3-1-15,-1-28-12 16,-2-22-7-16,-12-9-12 16,-20-3 10-16,-13 1 17 15,-14-2 4-15,0 5-9 0,-14 6-15 16,-4 9-14-16,0 20-31 15,7 11-91-15,4 12-115 16,7 0-93-16</inkml:trace>
  <inkml:trace contextRef="#ctx0" brushRef="#br0" timeOffset="6210.18">13129 1466 678 0,'0'0'244'0,"0"0"-67"15,0 0-56-15,0 0-59 16,0 0-25-16,0 0-23 16,5 71-3-16,3 8 42 0,-4 11-10 15,-4 0-6-15,0 1 9 16,0-8-2-16,0-11-23 16,-4-13-3-16,1-17-13 15,0-22 0-15,1-16-1 16,2-4 0-16,0-4 8 15,0-38 32-15,-3-22 20 16,3-23-56-16,0-21-4 16,0-11-1-16,0-8-3 15,8-3-4-15,16 16-12 16,2 21 9-16,5 32-1 16,-9 18-4-16,3 19 8 15,0 11-7-15,1 3-15 0,-4 9-24 16,-3 1-18-16,-1 0-25 15,-11 31-37-15,-7 22-45 16,-2 11-160-16,-32 4-170 16</inkml:trace>
  <inkml:trace contextRef="#ctx0" brushRef="#br0" timeOffset="6383.21">13061 1708 544 0,'0'0'440'0,"0"0"-262"15,0 0-70-15,0 0-51 16,0 0-40-16,0 0-8 0,181-62-9 16,-124 47 2-1,-6 0-2-15,3 6-13 0,-2-2-73 16,-1 6-64-16,-4-6-226 16</inkml:trace>
  <inkml:trace contextRef="#ctx0" brushRef="#br0" timeOffset="6892.81">14315 1400 865 0,'0'0'268'16,"0"0"-139"-16,0 0-60 15,0 0-53-15,0 0-12 0,-52 141 8 16,32-56 40-16,-2 3-12 15,1-6-8-15,3-9-4 16,-2-11 6-16,9-16-20 16,1-13-6-16,5-14 2 15,5-11-10-15,0-8 3 16,0 0 3-16,0-8 8 16,0-32 8-16,0-27-22 15,17-24 4-15,6-17-10 16,13-19 2-16,7-5-6 15,4 7-1-15,5 24 2 16,-8 30-3-16,-15 35 9 16,-9 23-4-16,-6 13 4 0,9 6 2 15,8 38 1 1,3 21 0-16,-2 16 9 0,-6 5 0 16,-9 3 12-16,-4-5 6 15,-4-11-6-15,1-7-3 16,-5-11-4-16,-3-10 0 15,-2-13-4-15,0-7-4 16,0-12-1-16,0-7-4 16,0-3 2-16,0-3-6 15,0 0-1-15,0 0-45 16,0 0-60-16,0 0-48 16,0-20-47-16,-17-9-332 0</inkml:trace>
  <inkml:trace contextRef="#ctx0" brushRef="#br0" timeOffset="7095.74">14375 1564 756 0,'0'0'222'0,"0"0"-111"15,0 0-64-15,0 0-18 16,0 0-13-16,0 0-8 15,116 0-6-15,-71 0-1 0,-3 0-1 16,-7 0-46 0,-1-4-115-16,-5-8-193 15</inkml:trace>
  <inkml:trace contextRef="#ctx0" brushRef="#br0" timeOffset="7521.56">14826 1231 831 0,'0'0'211'15,"0"0"-136"-15,0 0-60 16,0 0-15-16,0 0 0 16,32 137 20-16,-7-62 0 15,8-2-4-15,1-8 12 0,2-2 8 16,1-15-15-16,-3-8-9 15,-2-14-1-15,-6-12-2 16,-6-10-5-16,-6-4-1 16,3-2 7-16,-2-29-2 15,2-9 4-15,-4-12-12 16,-9-11-2-16,-1-12 2 16,0-4 0-16,-2 1 0 15,4 21 0-15,0 24 1 16,-1 20 4-16,-4 13-5 15,0 8-7-15,0 41-12 16,0 20 17-16,0 12 2 16,-12 0 12-16,-1-6-5 0,-2-8-3 15,2-7-3 1,2-9-1-16,-3-9-2 0,5-9-45 16,-3-11-102-16,7-18-181 15</inkml:trace>
  <inkml:trace contextRef="#ctx0" brushRef="#br0" timeOffset="7920.29">15574 1238 570 0,'0'0'224'0,"0"0"-128"15,0 0-54-15,0 0 23 16,0 0 36-16,0 132-23 16,0-77-18-16,0 4 5 15,0-2-5-15,-2-2-3 16,-8 0-4-16,3-3-23 16,-4-6 5-16,7-3-17 15,-5-8-1-15,7-6-10 16,0-9-2-16,2-9-3 15,0-7 0-15,0-4-2 16,0 0 5-16,0 0-3 0,17 0 4 16,15 0 2-1,8-13-2-15,4-5-2 0,-4-2-2 16,-3 1-2-16,-5-1-10 16,-4 4-37-16,-5 3-38 15,-9 2-39-15,-6 2-43 16,-6-4-186-16</inkml:trace>
  <inkml:trace contextRef="#ctx0" brushRef="#br0" timeOffset="8385.49">16146 1295 975 0,'0'0'194'0,"0"0"-143"16,0 0 3-16,0 0-21 16,142-36-29-16,-43 20 0 15,18 4 0-15,9-4 5 16,1 0-5-16,-12 0-3 16,-24 1-1-16,-28 2 0 15,-29 1-1-15,-22 2-3 16,-12 4-14-16,-3-3-27 15,-26-1-7-15,-13 6-4 16,-5 3 15-16,4 1 9 0,5 0 2 16,14 1 10-16,7 15 11 15,2 2 1-15,0 7 5 16,-2 10 3-16,-3 5 47 16,-2 12 18-16,5 6 0 15,0 1 6-15,5-2-7 16,4 0-23-16,4-2 1 15,4-3-15-15,0-7-3 16,0-6-7-16,0-8-15 16,0-9 1-16,12-2-4 15,-2-7 1-15,-1-6-52 16,6-5-89-16,2-2-73 16,6-18-281-16</inkml:trace>
  <inkml:trace contextRef="#ctx0" brushRef="#br0" timeOffset="8804.53">17029 1496 651 0,'0'0'204'16,"0"0"-41"-16,0 0-67 16,0 0-37-16,0 0-27 15,0 0 4-15,0 0-8 16,77-42 4-16,-56 42 1 15,4 15 0-15,1 14-1 16,-5 6 5-16,-4 8 0 0,-5 0-1 16,-4 0 4-16,-5-9-5 15,-3-2-16-15,0-12-11 16,0-5-3-16,0-11-2 16,0-2-3-16,0-2 2 15,0 0 4-15,0 0 4 16,0-6 5-16,0-29 20 15,11-14-9-15,12-14-25 16,7-5 2-16,6 11 0 16,-4 9-3-16,0 12 0 15,-6 14-1-15,-5 9-1 16,-8 4-1-16,1 7 0 16,-5 2 2-16,3 0-9 15,6 0-56-15,-2 4-49 0,5 14-67 16,-10-1-66-16,0 1-267 15</inkml:trace>
  <inkml:trace contextRef="#ctx0" brushRef="#br0" timeOffset="9172.29">17607 1446 724 0,'0'0'292'16,"0"0"-159"-16,0 0-38 15,0 0-65-15,0 0-13 16,0 0-6-16,123-21-2 15,-102 14 0-15,-5-2 2 16,-4 3 6-16,-10-3 15 0,0 3 6 16,-2-2 4-16,0-2-5 15,0-1-14 1,0-3-12-16,0 1-11 0,0 4-3 16,-13 5 2-16,-6 4 1 15,-4 0 2-15,-9 6 3 16,-8 23-4-16,3 11 2 15,5 4 9-15,7 4-7 16,11 2 2-16,7-2-7 16,7-1 3-16,0-7 5 15,2-10-8-15,17-1 0 16,4-11 0-16,9-8-43 16,15-5-39-16,13-5-27 15,10-9 21-15,-2-22-102 16,-4-9-116-16,-19-4-66 0</inkml:trace>
  <inkml:trace contextRef="#ctx0" brushRef="#br0" timeOffset="9601.14">18036 1536 295 0,'0'0'325'0,"0"0"-35"16,0 0-88-16,0 0-77 15,0 0-36-15,0 0-26 16,66-38-23-16,-30 36-12 16,0-3-1-16,2 0-4 15,3-3 0-15,-5-6-4 16,-2-1-7-16,-4-5 9 15,-7 0-1-15,-6-1 3 0,-5-4-9 16,-5 1-2-16,-6-2-9 16,1 3 6-16,-2 6-3 15,0 7 0-15,0 4-2 16,0 6-4-16,-13 0 3 16,-10 0-3-16,-12 16 0 15,-12 24-5-15,-8 12 5 16,4 10-1-16,9 7 1 15,10-4-1-15,17-2 1 16,13-5 5-16,2-8 4 16,7-8-2-16,27-9 11 15,9-9 15-15,6-11 7 16,7-13 4-16,8 0-9 0,8-17-10 16,4-18-10-1,-3-8-4-15,-2 0-10 0,-11 1 3 16,-13 6-2-16,-12 8-4 15,-13 8-14-15,-10 8-19 16,-12 5-43-16,0 6-62 16,-14 1-103-16,-20 0-139 15</inkml:trace>
  <inkml:trace contextRef="#ctx0" brushRef="#br0" timeOffset="11572.69">2757 3197 638 0,'0'0'123'0,"0"0"-21"15,0 0 4-15,0 0-17 16,0 0 1-16,0 0 3 0,-42-16-34 16,42 16-28-16,0 0-23 15,5 0 6-15,22 0-4 16,10 0 4-16,18-2-1 16,14 0 1-16,11 2-1 15,9 0 7-15,10 0 2 16,3 0 0-16,2 0-8 15,-1 0 0-15,4 0-2 16,-5 0 1-16,2 0 4 16,4 0-10-16,5 0 8 15,5 0-7-15,-1 0 3 16,-3 0-5-16,4 0 5 16,-8-3 3-16,-3-1-5 0,-2 2-2 15,-4 0 5 1,-2-1-8-16,-3 1 6 0,2 2-7 15,-2-2 4-15,9 0-3 16,4 0 3-16,2-1-1 16,8-1-1-16,4-1 6 15,9 3-1-15,11 0 2 16,4 2-5-16,-2 0-5 16,-1 0 5-16,9-2-6 15,9 0 6-15,12-2-4 16,9-1 4-16,8-4 3 15,-6-2 0-15,8 0 2 0,-2 2 2 16,-4-2-3 0,-3-2-1-16,-3 2-7 0,-4 0 0 15,2-2 0-15,8-1 2 16,2 2-2-16,1-4 1 16,-5 1-1-16,4 0 3 15,-7 3 2-15,-1-1-3 16,-3-2-5-16,-6 3 0 15,-1-1 2-15,-1 2-2 16,-1 2 0-16,1-1 3 16,-6 1 0-16,3-2 0 15,5 2 0-15,3-1 2 16,-4-3 0-16,-2 1-5 0,-4 1 1 16,-10 2-3-1,-4-2 4-15,0 5-2 0,-9 0 0 16,-2 3 1-16,-3 1-1 15,-2 0 1-15,0-3 1 16,0 1-1-16,5-3 4 16,0 1-1-16,1-1-3 15,-7 3-1-15,-1-3-2 16,-3 3 2-16,2-3 0 16,6 2 1-16,4-1-1 15,11 0 4-15,7-3-4 16,5 0 2-16,5-2 0 15,2-3 9-15,0 4-8 16,-1-6 3-16,4 3-3 0,0-5-2 16,1 3-1-16,10-3 2 15,8 1 2-15,1 1-4 16,-2-2 2-16,1 2-1 16,-2 0 5-16,-4 1-2 15,-5 2-1-15,-4-2-3 16,-10-1-3-16,-7 0-1 15,-9 1 4-15,-11-2 2 16,-14-1 0-16,-10 1-2 16,-13-3 1-16,-14 0 2 15,-10 2 2-15,-15 1-4 16,-13 3 0-16,-13 3 0 16,-11 5-1-16,-13 1 0 15,-8 3 0-15,-6 2 1 16,0 0 2-16,-2 0-3 0,0 0 0 15,0 0 1-15,0 0-1 16,0 0 0-16,0 0 0 16,0 0 0-16,0 0 0 15,0 0 0-15,0 0 0 16,0 0 0-16,0 0-1 16,0 0 1-16,0 0-2 15,0 0-5-15,0 0-28 16,0 0-39-16,0 0-71 15,-8 0-68-15,-26 0-66 0,-21 0-380 16</inkml:trace>
  <inkml:trace contextRef="#ctx0" brushRef="#br0" timeOffset="16373.02">1738 4834 884 0,'0'0'143'0,"0"0"-66"15,0 0-6-15,0 0-41 16,0 0-19-16,0 0-8 0,0 0 3 16,0 157 7-1,0-89 2-15,0-5-5 0,0-6-5 16,0-7-3-16,0-6-2 15,0-10 3-15,-3-13-2 16,1-6 0-16,0-4-2 16,0-3-1-16,-1 4-43 15,-4-7-55-15,5-5-149 16,2 0-233-16</inkml:trace>
  <inkml:trace contextRef="#ctx0" brushRef="#br0" timeOffset="16853.29">1901 4520 708 0,'0'0'227'0,"0"0"-130"0,0 0-13 16,0 0-4-16,-143-95-24 15,101 95-26-15,-17 2-13 16,-17 33-9-16,-12 23-3 15,-10 18 2-15,-1 16-1 16,5 14 2-16,14 13 3 16,11 9-1-16,21 3-4 15,22-3 4-15,26-3-6 16,3-9-3-16,49-6 0 16,19-8 0-16,17-17 4 0,10-24 2 15,8-17-4-15,-1-22 9 16,3-17 0-16,-2-5 12 15,1-45 2-15,5-28-9 16,-10-26-6-16,-6-14 2 16,-12-10 5-16,-18 0 6 15,-18-4-1-15,-17 1-4 16,-16-2-17-16,-15 8 11 16,0 12-12-16,-18 18 11 15,-16 19-8-15,-12 15-4 16,-16 16-2-16,-12 9 1 15,-12 7 0-15,-4 16-11 16,6 8-41-16,10 8-55 16,11 32-59-16,14 10-144 15,9-2-339-15</inkml:trace>
  <inkml:trace contextRef="#ctx0" brushRef="#br0" timeOffset="17924.08">3020 4682 689 0,'0'0'200'16,"0"0"-103"-16,0 0-18 15,0 0-48-15,0 0-22 16,0 0 3-16,-2 174 27 15,-5-85 5-15,2 2-14 16,-2-4-1-16,5-7-10 16,-2-14-4-16,1-16-7 15,3-15 3-15,-2-18-6 16,2-13 0-16,-3-4 1 16,3 0 6-16,-5-11 40 0,-1-29 20 15,-3-22-31 1,2-26-36-16,0-20-5 0,2-13 3 15,5-8-1-15,0 1 0 16,10 11-3-16,14 15 2 16,2 25-2-16,3 17 1 15,-3 21-5-15,-1 14 1 16,-3 12 4-16,-2 7 0 16,-4 6-2-16,7 0-1 15,-1 6-4-15,1 23-3 16,0 10 3-16,-11 13 7 15,-7 3-6-15,-5 3 6 16,0-3 0-16,-28 2-2 0,-12-2 2 16,-4-4-1-1,-5-3-1-15,1-8 2 0,10-9-1 16,7-9-3-16,15-11-11 16,9-6-16-16,2-2 5 15,5-3 5-15,0 0 10 16,0 0 10-16,0 0-2 15,0 0-1-15,15-8-6 16,9-3 2-16,5-2 8 16,9 10 0-16,9 3 0 15,4 0-1-15,6 25 1 16,1 14 0-16,-7 11 2 16,-7 5 2-16,-12 2 6 15,-10 0 5-15,-8-3 0 0,-14-8 0 16,0-8-1-16,-6-3 9 15,-24-3-3-15,-8-7 6 16,-11 2-6-16,-7-8-9 16,1-4-5-16,-6-10 0 15,-1-5-4-15,5 0-2 16,4-12 0-16,11-15-41 16,10-1-30-16,15 1-19 15,14 0-25-15,3 2-55 16,25-1-137-16,16 0-186 15</inkml:trace>
  <inkml:trace contextRef="#ctx0" brushRef="#br0" timeOffset="18158.75">3611 4938 882 0,'0'0'215'0,"0"0"-150"15,0 0-32-15,0 0-26 16,0 0 1-16,0 0 2 16,40 119 11-16,-34-74-9 15,-6-1-5-15,0-2-6 16,0-3 2-16,0-5-2 16,-3-8-2-16,0-9-67 0,-3-12-146 15,2-5-226-15</inkml:trace>
  <inkml:trace contextRef="#ctx0" brushRef="#br0" timeOffset="18322.57">3588 4669 777 0,'0'0'239'16,"0"0"-122"-16,0 0-31 16,0 0-43-16,0 0-22 15,0 0-21-15,-18-58 0 16,18 58-39-16,0 7-55 15,11 10-125-15,6 6-45 16,2 1-179-16</inkml:trace>
  <inkml:trace contextRef="#ctx0" brushRef="#br0" timeOffset="18721.14">3792 4889 401 0,'0'0'281'16,"0"0"-160"-16,0 0 15 15,25 127-42-15,-18-81-28 16,-1-4-11-16,-4-3-25 16,0-3-7-16,-2-8-1 15,0-6-13-15,0-4-9 16,0-9 10-16,0-7-8 0,0-2 0 16,0 0 5-1,0 0 1-15,0-22 0 0,0-25-8 16,8-14-34-16,10-8-5 15,9 7 15-15,4 11 24 16,-1 20-2-16,-1 11 2 16,2 14 4-16,1 3 7 15,4 3 2-15,-4 0-4 16,2 20 7-16,0 7-5 16,-7 1-4-16,-2 0 3 15,-3 3-2-15,-11 0-3 16,-3 4-5-16,-8 2-2 15,0 3-2-15,0 2 2 16,-21-2-44-16,0-3-87 16,-1-15-162-16,5-12-261 0</inkml:trace>
  <inkml:trace contextRef="#ctx0" brushRef="#br0" timeOffset="19165">4669 4930 521 0,'0'0'219'16,"0"0"-20"-16,0 0-68 15,0 0-48-15,0 0-24 16,0 0-20-16,-105-49-30 16,85 54-1-16,-9 19-8 0,-4 7 1 15,-1 5 2-15,4 3 0 16,9 1 0-16,8 1 1 15,6-1-3-15,7-3 1 16,0 3-1-16,18-7-1 16,11-7 2-16,3-8-1 15,0-9 0-15,-3-9 7 16,1 0-8-16,-7-11-1 16,0-17-3-16,-3-12-4 15,-3-4 4-15,-2-7 4 16,-2-2-7-16,-4-2-2 15,3 6 0-15,-5 16 5 16,1 15-3-16,-6 13 7 16,1 5 2-16,-3 0 3 15,4 0-5-15,6 17-9 0,5 9 4 16,-1 11 1-16,0 8 3 16,-8 8-2-16,-3-1-67 15,0-7-151-15,0-15-202 16</inkml:trace>
  <inkml:trace contextRef="#ctx0" brushRef="#br0" timeOffset="19935.21">4868 4869 637 0,'0'0'206'15,"0"0"-77"-15,0 0-35 0,0 0-46 16,0 0-12-16,0 0-1 15,140-22-13-15,-110 49 11 16,-4 5-9-16,-3 7 8 16,-6-3-3-16,-6 3-12 15,-3-3 0-15,-5-6-6 16,-3-3-7-16,0-8 0 16,0-5-1-16,0-8 0 15,0-6-2-15,0 0 3 16,0 0-4-16,0-4-2 15,0-27-3-15,12-20-18 16,10-15-17-16,7-8 3 16,11 4 11-16,1 13 9 0,-3 19 11 15,-9 18 6 1,-13 16 0-16,0 4 0 0,-2 2 1 16,4 24 0-16,-2 10-1 15,2-1 1-15,4 0 0 16,1 0-1-16,6-5 7 15,6-5 3-15,-1-5 2 16,-2-12 0-16,-3-8-4 16,-1 0-1-16,-8-4 2 15,1-20-7-15,-9-6 5 16,-6-6-5-16,1-3-2 16,-7-3 0-16,0 2 0 15,0 12 1-15,0 12 7 16,0 14 10-16,0 2-10 0,0 28-8 15,0 30 0-15,0 23 9 16,-3 25 32-16,-6 16 13 16,4 19 5-16,-6 20-4 15,-2 1-21-15,1 0-10 16,1-14-11-16,-5-29-6 16,0-28-3-16,0-33-4 15,-3-27 0-15,-1-26 0 16,-12-5 0-16,-9-31 8 15,-3-28-4-15,-2-16-4 16,16-11-22-16,10-2 2 16,12-2 0-16,8 5 4 15,0 5 7-15,17 10 6 0,13 8 0 16,8 9 2-16,-1 9-5 16,6 9-15-16,-4 11-8 15,-5 5-20-15,-4 8-36 16,-7 1-34-16,-4-2-55 15,-3-8-275-15</inkml:trace>
  <inkml:trace contextRef="#ctx0" brushRef="#br0" timeOffset="20560.89">6063 4505 536 0,'0'0'156'16,"0"0"-55"-16,0 0 8 15,0 0-5-15,0 0-37 16,0 0-18-16,68-52-24 15,27 24-22-15,20-5 5 16,5-4-4-16,3-1 0 16,-12 1-4-16,-18 6 0 15,-31 11 0-15,-31 5 0 16,-24 10-13-16,-7 3-8 16,-2 0 7-16,-27 2 10 0,-10 0 4 15,-2 0 0 1,12 0 0-16,10 2 3 0,9 5-6 15,2 12 3-15,1 16-7 16,0 17 7-16,5 15 5 16,2 15 15-16,0 2 9 15,0-4-9-15,0-5 4 16,0-9-7-16,0-9-11 16,0-7-3-16,0-5-2 15,0-10-1-15,0-3-6 16,0-9-82-16,0-14-145 15,2-9-219-15</inkml:trace>
  <inkml:trace contextRef="#ctx0" brushRef="#br0" timeOffset="21239.73">6780 4690 810 0,'0'0'177'16,"0"0"-96"-16,0 0-31 15,0 0-17-15,172-26 5 16,-123 26 8-16,-1 14-11 16,-2 12-4-16,-7 7 7 15,-7 4-4-15,-13 0-7 16,-8 3 5-16,-9-2-4 0,-2-6-11 16,0-7-6-1,0-2-3-15,-10-11-7 0,4-7 3 16,2-5 2-16,4 0-6 15,0 0 7-15,-5-16 6 16,1-23-1-16,-4-16-9 16,8-10-2-16,0 0-2 15,10 9-6-15,15 12-16 16,3 16-13-16,4 13-21 16,4 8-21-16,0 7-29 15,6 0-21-15,-3 0-62 16,1 11 57-16,-8 2-62 15,-8-5 89-15,-8-3 64 16,-5 0 42-16,-7-5 32 16,-1 0 73-16,2 0 29 15,2 0-15-15,6 0-9 16,4 0-31-16,2-3-29 0,1-8-12 16,0-2-10-16,-2-2-7 15,-2-1 0-15,-9-1-1 16,-1 2-2-16,-6 4 8 15,0 2-6-15,0-2-1 16,-6 2-14-16,-14 1 4 16,-7 5 1-16,-4 3-8 15,-6 0 5-15,1 11 0 16,1 24 1-16,4 5-7 16,6 5 10-16,12 5-2 0,10-4-6 15,3 0 3-15,0-6-5 16,18-4 1-16,9-6-1 15,3-11 4-15,-1-3-5 16,10-12-19-16,8-4-51 16,6 0-12-16,8-17-89 15,-3-15-175-15,-9-6-182 16</inkml:trace>
  <inkml:trace contextRef="#ctx0" brushRef="#br0" timeOffset="21690.84">7930 4678 593 0,'0'0'318'16,"0"0"-129"-16,0 0-90 15,0 0-41-15,0 0-21 16,0 0-17-16,102-45-5 16,-71 39-1-16,-3-1-5 15,-3-5 6-15,2 0-7 0,-9 1-3 16,-13-1 11-16,2-3-11 16,-5 1 3-16,-2-2-8 15,0-7-1-15,-2-2 1 16,-18 3 0-16,-7 2 2 15,1 7 0-15,-5 13-2 16,-4 0-3-16,-6 23 3 16,-8 27 0-16,5 16 1 15,3 12 4-15,12 1-1 16,18-1 1-16,11-8-4 16,0-13 3-16,25-14-3 15,11-15 3-15,7-12 10 0,3-13 20 16,8-3 13-16,3-12 6 15,4-23 1-15,-4-8-29 16,-7-5-9-16,-5-1-3 16,-11 8-1-16,-11 3-8 15,-9 9 1-15,-6 7-2 16,-1 7-1-16,-2 6-1 16,-3 3-2-16,-2 3-5 15,2 1-9-15,-2 2-43 16,0 0-43-16,0 0-41 15,0 7-98-15,-16 2-160 16</inkml:trace>
  <inkml:trace contextRef="#ctx0" brushRef="#br0" timeOffset="24930.34">2271 6900 748 0,'0'0'155'0,"0"0"-14"16,0 0-56-16,0 0-59 16,0 0-23-16,0 0 1 15,49 136 3-15,-29-55 10 16,-6 0 0-16,-6 1-4 0,-7-7 6 16,-1-16-7-1,0-13-3-15,0-22 1 16,0-16-7-16,0-8 1 0,0 0 2 15,0 0 5-15,0-7 6 16,0-24 11-16,0-18 22 16,9-30-46-16,2-11 2 15,10 0-6-15,1 7 0 16,-3 27 2-16,0 21 0 16,-6 22-2-16,-5 13 1 15,1 0-1-15,6 13-2 16,11 16-12-16,8 6 12 15,0 8 2-15,-4-5 3 16,-10-5-2-16,-6-6-1 16,-3-12 0-16,-6-6-1 0,-3-7 3 15,2-2-3 1,-4 0 5-16,0 0-4 0,2 0 8 16,-2-14 1-16,4-21 2 15,9-20-3-15,2-8-8 16,6 4-6-16,-1 22 3 15,-5 21 2-15,-5 16 0 16,0 0-3-16,7 0 1 16,13 17 0-16,8 10-5 15,7 6 8-15,-9 5-1 16,-4-1-2-16,-7 4 0 16,-8 3 2-16,-4 11 1 0,-11 0-12 15,0 0-69 1,-2-4-53-16,5-18-117 15,7-19-149-15</inkml:trace>
  <inkml:trace contextRef="#ctx0" brushRef="#br0" timeOffset="25344.7">3368 6966 818 0,'0'0'227'0,"0"0"-117"16,0 0-40-16,0 0-27 15,0 0-26-15,0 0-12 16,-80-2-5-16,44 30-2 16,-1 7 1-16,8 4 1 15,10-1-4-15,9-1 3 0,10 0 2 16,0-3-1-16,0-6 0 16,14-6 0-16,11-11 0 15,3-6 5-15,0-5-1 16,-2 0 3-16,3-20-1 15,-2-15 1-15,-3-11-1 16,-4-4 3-16,0-2-8 16,-9 4 3-16,2 2-1 15,-3 14 0-15,-3 16-1 16,-5 12 4-16,-2 4 2 16,4 0-2-16,-1 8-6 15,13 19-10-15,1 8-5 16,5 13 15-16,-9 2-1 0,-1 5 1 15,-10 2-13-15,-2 3-51 16,0-7-56-16,0-13-133 16,0-20-181-16</inkml:trace>
  <inkml:trace contextRef="#ctx0" brushRef="#br0" timeOffset="25882.21">3577 6959 752 0,'0'0'219'0,"0"0"-115"16,0 0-56-16,0 0-9 0,140 13-4 15,-93 7-6 1,-5 9-4-16,-10 5-7 0,-10 6-1 16,-3 2 4-16,-15 2-12 15,-4 0 7-15,0-5-10 16,-2-3 0-16,-19-5-1 15,1-5-1-15,-1-9-4 16,8-5 0-16,2-8 0 16,8-4-3-16,1 0 1 15,2-20-5-15,0-15 4 16,0-11 3-16,5-5 0 16,22 0 0-16,6 3 2 15,1 0-1-15,0 4 4 16,0 5-2-16,-4-1-3 0,-5 7 2 15,-9 4-2-15,-4 7 8 16,-4 5 5-16,-5 4 5 16,-3 6-11-16,0 7 5 15,0 0-12-15,0 0-1 16,-15 18 1-16,-15 17 1 16,-2 11 0-16,3 5-2 15,7 3 3-15,15-3-6 16,7-5 8-16,0-2-7 15,2-7 8-15,18-6-5 16,0-11 3-16,9-7-3 0,0-8 0 16,14-5-27-1,6-9-22-15,5-28-33 0,4-19-60 16,-12-9-166-16,-9-7-204 16</inkml:trace>
  <inkml:trace contextRef="#ctx0" brushRef="#br0" timeOffset="26468.19">4343 6558 502 0,'0'0'214'0,"0"0"-28"16,0 0-21-16,0 0-83 15,0 0-24-15,0 0-34 16,0 25-7-16,0 11-14 16,5 15 18-16,2 9 28 15,-2 0-10-15,-5-10-21 16,0-6-6-16,0-8-2 0,0-12-9 15,0-9-2-15,0-8 3 16,0-5 1-16,0-2 0 16,0 0 2-16,0 0 5 15,0-28-1-15,3-19-9 16,6-17-15-16,3 0-4 16,4 7 8-16,0 15 10 15,-3 19 0-15,-6 13 1 16,-2 10 0-16,0 0 1 15,7 1-1-15,0 23 0 16,6 6 0-16,-7 8 3 16,0-3 6-16,-4-2-3 0,-2-7 1 15,-5-6 0-15,0-4-4 16,0-7-2-16,0-7-1 16,0-2-2-16,0 0 2 15,0 0 10-15,0-2 4 16,5-27-5-16,4-22-7 15,7-10-2-15,4-1-4 16,9 6-8-16,-4 16 6 16,-1 18 3-16,-4 11 2 15,6 11 1-15,2 0 0 16,6 11 0-16,2 19 1 16,4 2 2-16,-8 4 8 15,-6-4-11-15,-6 2 2 16,-10-1-2-16,-7 5-6 0,-3 1 0 15,-6 8-7-15,-25 5-57 16,-8 3-75-16,-2-4-143 16,3-11-272-16</inkml:trace>
  <inkml:trace contextRef="#ctx0" brushRef="#br0" timeOffset="27000.15">5669 6849 638 0,'0'0'168'0,"0"0"-100"15,0 0 33-15,0 0-8 16,78-131-48-16,-29 99-14 15,5 4-3-15,-3 8-13 16,4 8-5-16,-6 8 5 16,-3 4-1-16,-9 0-8 15,-5 8-2-15,-9 20-1 16,-11 12 4-16,-12 10 5 16,0 9-6-16,-32 9 15 15,-20 3-2-15,-17 4 2 16,-6-1 3-16,-4-1-1 0,2-5-13 15,9-6 4-15,18-14-2 16,20-20-7-16,19-14-5 16,11-8 0-16,0-3 5 15,0-3 1-15,15 0 7 16,31 0 12-16,20-18 21 16,13-11 4-16,8-6-21 15,-2 2-14-15,-2 0-1 16,1 5-2-16,-15 5-12 15,-16 3 2-15,-15 8-2 16,-20 5 0-16,-7 2-1 16,-8 5 1-16,-3 0-24 0,0 0-70 15,0 9-64-15,-16 17-74 16,-2-1-125-16</inkml:trace>
  <inkml:trace contextRef="#ctx0" brushRef="#br0" timeOffset="27896.06">7345 6768 670 0,'0'0'185'0,"0"0"-73"15,0 0-11-15,0 0-42 16,-129-67-35-16,98 67-1 16,-6 0-13-16,-8 27-7 15,-4 19 1-15,-2 18 1 16,8 7 1-16,16 4 5 15,10-4-8-15,13-7 2 16,4-13 0-16,8-12-3 16,22-8-1-16,12-15 1 15,9-12-2-15,9-4-1 16,6-16-46-16,2-25-60 16,-4-12-122-16,-11-10-227 0</inkml:trace>
  <inkml:trace contextRef="#ctx0" brushRef="#br0" timeOffset="28312.3">7530 6326 729 0,'0'0'223'0,"0"0"-76"16,0 0-74-16,0 0-47 16,0 0-25-16,0 0 5 15,14 193 29-15,-11-109 9 16,-1 1-13-16,-2-5-4 15,0-8 0-15,0-6-4 16,0-13-9-16,0-11-10 16,0-11-4-16,0-16 2 15,0-7 0-15,0-8 2 0,0 0-2 16,0 0 2-16,0-8 4 16,13-27-8-16,8-20-31 15,9-9-1-15,4-2 5 16,0 9 18-16,-2 13 8 15,-5 16 1-15,-2 14-1 16,-3 11 2-16,5 3-2 16,1 0 0-16,-2 12 1 15,6 12 2-15,-5 4 0 16,0 3-2-16,-7-2 0 0,-5-3-1 16,-10 3-1-1,1-3 2-15,-6 3-33 16,0-3-65-16,0-6-97 0,0-13-175 15,0-7-211-15</inkml:trace>
  <inkml:trace contextRef="#ctx0" brushRef="#br0" timeOffset="28501.12">8129 6701 648 0,'0'0'290'0,"0"0"-147"15,0 0-89-15,0 0-24 16,0 0-23-16,0 0 27 15,26 80-9-15,-17-50-15 16,0 4-1-16,-7-4-8 16,-2 1-1-16,0 0-1 0,0-4-20 15,-9-7-88-15,-2-13-183 16,6-7-286-16</inkml:trace>
  <inkml:trace contextRef="#ctx0" brushRef="#br0" timeOffset="28658.39">8121 6326 618 0,'0'0'266'16,"0"0"-103"-16,0 0-74 15,0 0-43-15,0 0-24 16,0 0-22-16,-17-109 0 16,17 113-48-16,4 15-69 0,11 1-60 15,5-5-127 1</inkml:trace>
  <inkml:trace contextRef="#ctx0" brushRef="#br0" timeOffset="28868.56">8347 6213 651 0,'0'0'242'16,"0"0"-108"-16,0 0-100 16,9 117 48-16,2-37-3 15,1 3-15-15,0-1-30 16,-4-4 4-16,-3-5-9 15,-5-9-19-15,0-7-5 16,0-9-5-16,0-6 0 16,0-11-1-16,0-7-33 0,-5-5-103 15,0-14-116-15,5-5-248 16</inkml:trace>
  <inkml:trace contextRef="#ctx0" brushRef="#br0" timeOffset="29354.26">8778 6623 746 0,'0'0'190'0,"0"0"-47"16,0 0-65-16,0 0-14 0,0 0-33 16,0 0-14-1,-29-40-13-15,17 40-4 0,-10 11 0 16,-12 14 6-16,0 10-1 15,-3 5 1-15,15-1-4 16,6-2-2-16,9-4-1 16,7-2 0-16,0-5-3 15,15-4 1-15,15-9 3 16,14-13 4-16,2 0-1 16,6-15 2-16,-3-25 4 15,1-10-2-15,-7-14 0 16,-6-12-6-16,-5-10 3 15,-2-16-4-15,-2-14 3 16,1-17 2-16,3 2-3 16,1 14 1-16,-8 31-2 0,-6 34 1 15,-11 29 5-15,-6 23 3 16,-2 7-9-16,0 52-1 16,0 30 0-16,-2 21 4 15,-14 11 3-15,5-5-5 16,-4-10 5-16,5-12-7 15,1-12-1-15,1-12-2 16,3-11-3-16,3-11-82 16,2-12-41-16,0-17-174 15,2-19-297-15</inkml:trace>
  <inkml:trace contextRef="#ctx0" brushRef="#br0" timeOffset="29752.82">9856 6390 577 0,'0'0'126'0,"0"0"83"15,0 0-80-15,0 0-77 16,0 0-26-16,-15 136 32 16,11-74-6-16,2-7-18 15,-6-5-14-15,3-10-7 16,-2-10 0-16,1-10-5 15,4-9-7-15,0-9 1 16,2-2 0-16,0 0 1 16,0 0 10-16,0-28 5 15,4-16-18-15,16-11-19 0,5-6-6 16,2 6 6-16,1 10 8 16,-6 19 1-16,-3 17 9 15,-6 9 0-15,5 0-5 16,10 12 4-16,1 18 2 15,0 13 4-15,-4 2-2 16,-10-2 2-16,-5 1-4 16,-3 1-3-16,-7-4-1 15,0-3-2-15,0-3-88 16,0-10-93-16,0-15-224 16</inkml:trace>
  <inkml:trace contextRef="#ctx0" brushRef="#br0" timeOffset="30104.87">10525 6519 793 0,'0'0'55'16,"0"0"47"-16,0 0 41 16,0 0-79-16,0 0-36 15,0 0-28-15,-113 32 3 16,83 16 7-16,5 7 1 15,5 1-3-15,13-5-1 16,7-5 1-16,0-10-5 16,9-10-1-16,14-9 0 0,6-10 10 15,6-7-7 1,2 0 10-16,2-15-13 0,-2-18 11 16,-2-7-9-16,-8-4-4 15,-8-7-2-15,-6-1-7 16,-11 2-12-16,-2 4 4 15,0 8 2-15,0 14-8 16,-8 13-7-16,4 11-21 16,-1 0-47-16,2 0-91 15,3 9-102-15</inkml:trace>
  <inkml:trace contextRef="#ctx0" brushRef="#br0" timeOffset="30569.49">11197 6496 496 0,'0'0'40'16,"0"0"130"-16,0 0-4 15,-137-58-53-15,114 58-56 16,0 0-37-16,-3 7-12 16,-3 21-7-16,-8 12 6 15,3 9-5-15,4 2 1 16,11-2 12-16,9-7-9 15,10-7 11-15,0-6-17 16,4-9 4-16,21-9 2 16,7-9 0-16,2-2 11 15,9-5 1-15,1-23-8 0,3-12-6 16,-6-10 2-16,-2-6-6 16,-4-13 2-16,-8-13-2 15,-7-13 0-15,1-17 0 16,-7-7 0-16,2 8 1 15,-2 22 3-15,-3 37 1 16,-7 26 2-16,-2 21 21 16,-2 5-10-16,0 20-18 15,0 39-12-15,-4 27 12 16,-15 22 15-16,-9 5 2 0,5-6-13 16,2-11-2-1,6-12 4-15,2-11-5 0,7-11-1 16,1-11-8-1,5-11-70-15,0-16-104 0,0-19-213 16</inkml:trace>
  <inkml:trace contextRef="#ctx0" brushRef="#br0" timeOffset="31244.39">11349 6578 519 0,'0'0'252'0,"0"0"-122"15,0 0-57-15,0 0-46 16,0 0-16-16,130-39-6 16,-96 26-3-16,-4-2 1 0,-7-3 5 15,-6-4-1-15,-6-2 15 16,-3-5 7-16,-6-4 1 16,-2-2-9-16,0 0-2 15,0 5-8-15,-4 10 1 16,-7 15 3-16,-3 5-13 15,-13 5 6-15,-12 33-3 16,-12 18-1-16,1 10 11 16,8 2 0-16,15 1-8 15,11-5-1-15,16-6 4 16,0-7-5-16,16-10 4 16,16-8-4-16,5-13-1 0,4-11-2 15,3-9 6-15,8 0 5 16,-3-27-7-16,3-12-3 15,-7-7 2-15,-8-7-5 16,-4-6-1-16,-8 0-6 16,-11 4 6-16,-4 11-4 15,-7 15 3-15,-3 14-1 16,0 10-4-16,0 5-3 16,0 0 5-16,0 0-8 15,0 0 8-15,0 0-1 16,0 0 2-16,0 11 4 15,5-2-2-15,4 5 5 16,9-4-3-16,3 8 6 16,11 2 1-16,4 4 4 15,8 5 4-15,2 3 1 0,-2 2 2 16,-4 1 0-16,-10 0 8 16,0 0-3-16,-10-3-1 15,-6-3-14-15,-5-2 7 16,-7-5-15-16,-2-5 3 15,0 1-3-15,-14-1-4 16,-23 3-1-16,-17-2 4 16,-12-2-30-16,-10-5-72 15,7-11-39-15,6 0-136 16,20-29-44-16</inkml:trace>
  <inkml:trace contextRef="#ctx0" brushRef="#br0" timeOffset="31485.45">11900 6385 682 0,'0'0'227'0,"0"0"-31"16,161-94-47-16,-80 64-42 16,13 5-23-16,8 9-9 15,7 1-8-15,-4 6-9 16,1 2-3-16,0 4-10 16,-13-2-10-16,-12 4-12 15,-17-4-11-15,-20 3-1 16,-14 2-5-16,-18 0-2 15,-3 0-4-15,-9 0-1 16,0 0-22-16,0 0-63 16,-2 0-65-16,-41 0-61 0,-15 2-111 15,-8-2-430-15</inkml:trace>
  <inkml:trace contextRef="#ctx0" brushRef="#br0" timeOffset="32983.75">1019 7495 752 0,'0'0'102'0,"0"0"54"0,0 0-30 16,0 0-49-16,0 0-16 16,0 0-33-16,134-54-12 15,-44 42-6-15,11 0 3 16,1 0-6-16,-2 4-2 15,-9-1 1-15,-17 0-3 16,-22 4-2-16,-26 1 3 16,-18 0-4-16,-8 0 1 15,0-1-6-15,0 3 5 16,0 0 0-16,0-1-7 16,-2-1 2-16,-23-7 0 0,-10-7-1 15,-6-1-6-15,-5-1 0 16,1-2 6-16,11 4 3 15,5 7 3-15,8 0 2 16,10 7 1-16,5-1 2 16,4 3-4-16,2 2 11 15,0 0-2-15,0 0-7 16,0 0-3-16,0 0 0 16,13 13 0-16,18 3 3 15,8 3-2-15,5 4 2 16,9-1 4-16,0-5-3 15,-4-1-2-15,-2-3 1 16,-7 0-2-16,-8-2 0 16,-12-5-1-16,-6-1 0 15,-7-2 0-15,-5-3-4 0,-2 0 4 16,0 0 3-16,0 0-2 16,-2 0-1-16,-20 23 10 15,-12 6-3-15,-19 10 16 16,-10 3 10-16,-1-5-12 15,2-6-1-15,11-4-9 16,9-8-1-16,13-6-2 16,12-4 5-16,7-4-1 15,8-1-1-15,2-4 2 16,0 0 7-16,0 2-3 0,0-2 5 16,0 0-1-1,0 0-4-15,0 0 0 0,0 0-3 16,0 0-6-16,0 0-4 15,0 0-3-15,0 0 1 16,0 0-2-16,0 0 0 16,0 0-3-16,0 0 3 15,0 0-9-15,0 0-6 16,0 0-3-16,0 0-2 16,0 0 2-16,0 0 2 15,0 0 7-15,0 0-6 16,0 0-3-16,-2 0 1 15,2 0-16-15,0 0-8 16,0 0-12-16,0 3-31 16,0 1-35-16,0 4-48 0,-4 0-172 15,-2-2-204-15</inkml:trace>
  <inkml:trace contextRef="#ctx0" brushRef="#br0" timeOffset="35210.89">4529 8779 560 0,'0'0'186'16,"0"0"-59"-16,0 0-29 15,0 0-44-15,0 0-42 16,0 0-2-16,0 0 40 16,-2 141 0-16,2-77-2 15,0 6-5-15,0-7-19 16,0-7-4-16,0-2-11 16,0-14-5-16,0-5 0 15,0-11-4-15,0-6 1 0,0-7-2 16,0-2-1-1,0 0-61-15,0-3-44 0,0-6-88 16,0 0-79-16,14-6-103 16</inkml:trace>
  <inkml:trace contextRef="#ctx0" brushRef="#br0" timeOffset="35818.65">4912 8502 486 0,'0'0'102'15,"0"0"0"-15,0 0 28 16,0 0-35-16,-150-95-31 0,109 89-4 16,-6 6-11-16,-7 0-12 15,-5 0-1-15,-5 13-7 16,-4 13-4-16,-9 12 0 15,-3 15-9-15,-4 10-6 16,6 15 3-16,8 9-9 16,15 8 0-16,12 6 0 15,12 5-4-15,9-2 0 16,9-5 3-16,9-8-3 16,4-6 0-16,0 1 4 15,17-10 4-15,17-1-7 16,10-6 8-16,10-8-4 0,10-5 0 15,11-11 2 1,5-15 2-16,8-9 12 0,-2-16-6 16,2-5 5-16,6-4 3 15,2-28 12-15,-3-11-17 16,-4-10 2-16,-1-9-2 16,-10-11 5-16,-5-11-9 15,-7-7 2-15,-7-12-11 16,-6-9 2-16,-12-10 1 15,-14-1 0-15,-12 13-3 16,-15 18-1-16,0 15-4 16,-17 7 13-16,-15 9-8 15,-9 1-4-15,-1 7 1 16,-8 5-2-16,-4 4 0 16,1 7 2-16,-7 8-2 0,-3 9-7 15,-9 9-31-15,1 11-44 16,-3 0-40-16,6 33-61 15,6 9-137-15,11 2-346 16</inkml:trace>
  <inkml:trace contextRef="#ctx0" brushRef="#br0" timeOffset="36607.21">4051 9913 587 0,'0'0'149'16,"0"0"-59"-16,0 0-1 16,0 0-32-16,-135 50-27 15,95-18 13-15,-6 9 9 16,-6 5-11-16,-6 2-3 15,-5 3 1-15,0 0-1 16,-1-3-16-16,5-4-2 16,7-6 0-16,11-8 0 15,11-10-8-15,11-8 0 0,9-5-3 16,4-2 1-16,6-4-8 16,0-1 5-16,0 3-3 15,0-3 2-15,0 0 1 16,0 1-3-16,0-1-4 15,0 0 6-15,0 0-4 16,0 6-2-16,0-1-34 16,0-1-86-16,0-4-109 15,-4 0-500-15</inkml:trace>
  <inkml:trace contextRef="#ctx0" brushRef="#br0" timeOffset="37880.71">3235 10362 143 0,'0'0'358'16,"0"0"-252"-16,0 0 12 0,-134-20-6 15,100 20-36-15,-2 0-11 16,-2 0-3-16,-7 0-23 15,-4 4-4-15,-4 12-5 16,-4 7-6-16,-2 8 0 16,-5 13-6-16,-5 11 3 15,-5 11-5-15,4 11 0 16,-2 7-4-16,8 12-3 16,10 1-3-16,13-2 9 15,11-3-14-15,18-6-1 16,12 1 0-16,0-1 1 15,8-4 5-15,21-7 3 0,8-9-9 16,6-5 11-16,9-6-7 16,5-7 9-16,6-4-2 15,3-7 3-15,14-4-2 16,5-4 3-16,8-9-5 16,3-7-3-16,-5-11 0 15,-10-2 3-15,-5 0 1 16,-10-15 7-16,-2-12 6 15,-5-6 1-15,-1-9 5 16,5-6-2-16,-7-10-5 16,1-5-2-16,-11-1 4 15,-3-3-1-15,-7 1-3 16,-9 4-9-16,-5 0 1 0,-7 1 4 16,-6-2-1-16,-3-1-4 15,-4-2-3-15,-2-5 3 16,0 3-1-16,0-4-9 15,0 7 3-15,-5 7-2 16,-9 5-1-16,-4 4-1 16,-4 6 2-16,-2-2 1 15,-2 3-4-15,-5 2 1 16,1 5-1-16,-6 3 0 16,-5-3 0-16,-1 4 0 15,-5 6-2-15,-1 0 2 16,0 3 0-16,-5 4-2 0,0 3 1 15,-4 2-2 1,4 4-4-16,-2 2-24 0,-3 3-19 16,1 4-30-16,-4 0-16 15,7 2-46-15,5 22-31 16,4 0-89-16,14 1-257 16</inkml:trace>
  <inkml:trace contextRef="#ctx0" brushRef="#br0" timeOffset="40226.43">2882 10814 658 0,'0'0'133'0,"0"0"-8"15,0 0 14-15,0 0-73 16,0 0-29-16,0 0-23 16,0 0-13-16,-27 11 0 15,22 53 11-15,-4 11 12 16,3-5 0-16,4-2 0 16,-6-3-5-16,4-4-6 15,-1-3-1-15,-1-7-5 16,1-5-6-16,1-6 0 0,2-5-1 15,-1-4 0-15,3-2-6 16,0-5-82-16,0-11-74 16,29-13-129-16,11-2-158 15</inkml:trace>
  <inkml:trace contextRef="#ctx0" brushRef="#br0" timeOffset="40554.17">3174 11089 844 0,'0'0'130'0,"0"0"-46"0,0 0-22 16,0 0-38-16,0 0-20 15,0 0-3-15,-32 59 2 16,18-12 9-16,4 0-2 16,8-6 0-16,2-2-3 15,0-7-3-15,14-9-2 16,13-6 0-16,10-10 4 15,8-7 10-15,-1 0 11 16,-1-27-5-16,-6-12-3 16,-8-3-5-16,-12-4-2 15,-10-6-1-15,-7 5-5 16,0-3-2-16,-18 6-4 16,-14 6 0-16,-10 5-1 15,-4 14-17-15,1 10-37 16,1 9-54-16,9 0-144 0,16 0-275 15</inkml:trace>
  <inkml:trace contextRef="#ctx0" brushRef="#br0" timeOffset="41419.05">5351 9570 264 0,'0'0'182'0,"0"0"-40"16,0 0-26-16,0 0-6 16,0 0-33-16,0 0-10 15,0 0-18-15,50 79 28 16,-11-31-12-16,16 10-12 15,8 8-9-15,14 6-4 16,4 8-4-16,-4 7-1 16,5-1-16-16,-11 0 9 15,-8-12-10-15,-11-4 4 16,-8-17-15-16,-12-11 17 16,-7-11-13-16,-8-14 1 15,-9-5 3-15,-3-8-2 0,-5-2 0 16,0-2 1-16,0 0-6 15,0 0 9-15,0 0-1 16,0 0-7-16,0 0-3 16,0 0-5-16,0 0 1 15,2 0-2-15,-2 0-2 16,0 2 0-16,0 1-15 16,0 1-49-16,0-2-46 15,0 4-46-15,0 1-54 16,0 4-259-16</inkml:trace>
  <inkml:trace contextRef="#ctx0" brushRef="#br0" timeOffset="42213.14">6353 10515 442 0,'0'0'133'0,"0"0"-36"15,0 0 2-15,0 0-15 16,-138-9-11-16,97 22-19 16,-5 14-10-16,-3 13-2 15,-4 12-5-15,7 21 0 0,5 15-17 16,7 13 3-16,6 9-1 16,16 0-8-16,12-7 1 15,0-7-3-15,40-5-2 16,21-12 4-16,18-9 2 15,13-12 14-15,11-14-4 16,6-14-2-16,-7-21 6 16,2-9-2-16,-6 0 3 15,-3-32-11-15,-2-15 7 16,-3-8-3-16,-8-11 1 16,-10-5 4-16,-11 1 6 15,-9-3 0-15,-13 5-18 16,-9-2-6-16,-12-2 0 0,-7-3 2 15,-11 2-6-15,0-1 0 16,-2 2 2-16,-30 8-4 16,-11 2-1-16,-7 9 1 15,-14 4-5-15,-10 6 1 16,-7 3-1-16,-8 6 1 16,3 14 0-16,0 7-1 15,8 10-3-15,2 3 2 16,7 0-19-16,11 16-43 15,-1 11-36-15,4 2-32 16,6 9-36-16,10-1-78 16,12-2-285-16</inkml:trace>
  <inkml:trace contextRef="#ctx0" brushRef="#br0" timeOffset="44178.24">6496 11089 541 0,'0'0'121'0,"0"0"-38"16,0 0 18-16,0 0-30 16,-7-128-35-16,11 95 8 15,18 2-6-15,8-2 1 16,4 3-18-16,8-5-5 16,7 10-5-16,-2 2-2 15,-8 7 3-15,-9 8-5 0,-16 5-4 16,-5 3 5-16,-4 0-8 15,1 23-4-15,-6 28 0 16,0 24 4-16,-23 16 4 16,-28 3 6-16,-8 1-4 15,-7-5 4-15,2-5-4 16,12-14 2-16,13-16-3 16,15-20-1-16,12-15 1 15,7-14-4-15,5-1-1 16,0-3 7-16,0 2 9 15,0-1 16-15,9-3 1 16,25 0 7-16,13-5-8 0,8-12-12 16,-2-1-6-1,4-4-6-15,-3 2-4 0,3 1-3 16,-11-1 0-16,-9 6-1 16,-12 8-9-16,-16 3-40 15,-5 3-48-15,-4 0-48 16,0 14-174-16,0 10-129 15</inkml:trace>
  <inkml:trace contextRef="#ctx0" brushRef="#br0" timeOffset="45002.27">6149 11684 139 0,'0'0'129'16,"0"0"-31"-16,0 0-5 15,0 0-5-15,0 0-1 16,0 0-21-16,-44 27-13 16,12 2 0-16,-17 17 7 15,-7 11 17-15,-5 13-15 16,-9 14 5-16,2 8-30 15,-6 2 4-15,8 1 5 16,0-4-15-16,7-9-17 0,9-6 1 16,6-6-2-1,15-20-5-15,9-17 1 0,10-11 5 16,6-15-5-16,4-5-2 16,0-2 12-16,0 0 8 15,0 0-2-15,0 0-3 16,0 0-5-16,0 0-1 15,0 0-5-15,0 0-7 16,0 0-3-16,0 0 4 16,0 0-5-16,0 4-18 15,0 5-55-15,0-6-49 16,0-1-61-16,0-2-274 16</inkml:trace>
  <inkml:trace contextRef="#ctx0" brushRef="#br0" timeOffset="47611.99">3358 11928 231 0,'0'0'102'0,"0"0"-15"16,0 0 20-16,0 0 5 16,0 0-45-16,0 0 7 15,0 0-8-15,0-30-12 16,5 30-29-16,12 15-8 16,12 23 22-16,9 10 19 0,11 11-27 15,5 0 0-15,5 3-3 16,2-2-12-16,-2-5-4 15,-7-9 3-15,-9-7-5 16,-7-8-9-16,-6-9 6 16,-7-7-6-16,-13-8-1 15,-3-2 1-15,-7-5-1 16,0 0 0-16,0 0 5 16,0 0 0-16,0 0 2 15,0 0-2-15,0 0 3 16,0 0-3-16,0 0-1 15,-4 0 0-15,-9-5 2 16,-10-2-5-16,-1-4-1 16,-4 5 5-16,-4 0 0 15,-8 3-1-15,-6 3 3 0,-1 0 5 16,-9 0-1-16,-4 26-11 16,-1 13 10-16,-5 21-9 15,-1 19 0-15,6 11 7 16,6 5-5-16,15 2 0 15,7 3-3-15,11 1 0 16,7 3 4-16,8 1-1 16,7-4 0-16,0-8-2 15,0-9 3-15,24-11-1 16,6-11-2-16,6-11 3 0,11-7-2 16,10-7 9-1,9-8-3-15,8-11 8 0,5-9 2 16,0-9-1-16,1 0 3 15,-6-14-12-15,-3-12 8 16,-5-11-6-16,-5-2 4 16,-5-5 1-16,-6-3 5 15,-2-10 5-15,-7 0-10 16,-2-5-1-16,-10-6-6 16,-7-3 4-16,-5-3-2 15,-7 5-1-15,-3 2 0 16,-7 5-1-16,0 7 3 15,0 1-2-15,-7 5-8 16,-10-1 2-16,-4 3-2 16,-4-1 4-16,-5-3-5 0,-3 3 0 15,-2 1-1-15,0 6 0 16,0 8 1-16,3 2-3 16,-1 3 1-16,0 8-2 15,-1 4 2-15,-6 4-5 16,-3 5 2-16,-7 2-17 15,-1 5-25-15,6 0-15 16,5 0-21-16,12 0-19 16,6 0-34-16,2 17-34 15,3 6-96-15,4 1-82 16</inkml:trace>
  <inkml:trace contextRef="#ctx0" brushRef="#br0" timeOffset="48271.55">3834 12805 717 0,'0'0'136'0,"0"0"-51"15,0 0-13-15,0 0 5 16,0 0-39-16,0 0-26 15,-73-46 1-15,35 44-13 16,-5 2 1-16,-11 0 0 16,0 0 5-16,5 0-6 15,7 0 0-15,9-7 3 0,15 3-2 16,7 2-1-16,6-3 0 16,5 5-2-16,0 0-3 15,0 0 0-15,0 0 4 16,0 0-3-16,0 18-3 15,0 13-5-15,0 13 8 16,0 8 4-16,0-1 1 16,0-6 2-16,10-4-3 15,-4-9-3-15,3-7 3 16,-1-5 0-16,-2-11-8 0,1-3 2 16,-5-4-4-1,0-2-2-15,0 0 9 0,9 0-1 16,3-2 4-16,4-13 10 15,3-3-9-15,0 3 5 16,0 3-4-16,1 1 1 16,2 7 1-16,7 2-1 15,3 2 0-15,3 6 3 16,7 28-1-16,-6 5 5 16,0 10-3-16,-8 4 3 15,-8 3 1-15,-6-4 9 16,-8-5-7-16,-8-11-2 15,0-6-8-15,0-8 2 16,-29-4 1-16,-14-1 11 16,-11-8-9-16,-16-4 4 0,-1-5-10 15,-6-3-2-15,11-20-4 16,8-20-56-16,17-13-50 16,16-15-124-16,18-4-305 15</inkml:trace>
  <inkml:trace contextRef="#ctx0" brushRef="#br0" timeOffset="49149.63">5276 12905 372 0,'0'0'116'0,"0"0"-38"16,0 0 1-16,0 0 9 15,-138-21-33-15,113 32-13 16,-1 19-7-16,-4 15-1 15,1 10-2-15,1 16 0 16,8 13-12-16,8 10 17 16,10 8-15-16,2-3-7 15,8-6 3-15,24-9-2 16,15-13-1-16,9-8 9 16,13-13-2-16,3-15-2 15,7-8 6-15,2-16 4 0,4-11 0 16,-2 0 3-16,0-18 5 15,1-21-9-15,-6-11-1 16,0-6-3-16,-4-7 2 16,-4-5-2-16,-7-1 6 15,-6-3-6-15,-7-3 1 16,-7 1-10-16,-14 3 3 16,-13 5-6-16,-2 6 4 15,-12 3-12-15,-2 1 3 16,0 1-1-16,-4 0-5 15,-22 0 4-15,-5 4-4 16,-4 2-2-16,-11 6 6 16,-6 3-6-16,-4 5 0 0,-8 5 0 15,5 9 0-15,-5 2-7 16,2 7 7-16,0 4 0 16,5 4-1-16,2 4 1 15,4 0-1-15,4 4-3 16,-2 16 3-16,-2 12-10 15,2 3 1-15,-2 5-9 16,5-5-5-16,7-4-8 16,8-7-6-16,5-6-3 15,4-2-9-15,6-4-7 16,-5 3-11-16,0-3-22 16,-3 1-46-16,-1 5-120 0,5-1-221 15</inkml:trace>
  <inkml:trace contextRef="#ctx0" brushRef="#br0" timeOffset="49824.36">5786 12978 573 0,'0'0'89'16,"0"0"-30"-16,0 0 13 15,0 0-36-15,-138-43-19 16,102 43 3-16,-3 0-9 15,-1 5 1-15,6 15-3 16,5 3-8-16,7 4 5 16,5 1-6-16,9 3 0 15,8 2 0-15,0 2 5 16,2-1-4-16,24-6 1 0,8-6 4 16,7-10 2-1,3-12 1-15,2 0 2 0,-1-18 0 16,-3-20 0-16,-12-6-10 15,-11 0 6-15,-9 4-2 16,-10 6 4-16,0 9-4 16,0 7 15-16,0 9-7 15,0 6 16-15,0 3-13 16,0 0-11-16,0 8-5 16,0 24-9-16,0 17 9 15,0 15 13-15,7 4 15 16,-2 5-6-16,-2 1 1 15,-3-10-3-15,0-9-4 16,0-13-1-16,0-11-6 16,-15-10 8-16,-10-5 1 0,-14-7-3 15,-6-7 17 1,-11-2-3-16,-5 0-10 0,3-19-9 16,-3-10-7-16,11-2 1 15,8 2-4-15,10 5-2 16,9 11-29-16,6 6-51 15,6 7-54-15,3 0-113 16,3 0-206-16</inkml:trace>
  <inkml:trace contextRef="#ctx0" brushRef="#br0" timeOffset="52999.18">7264 11546 86 0,'0'0'101'0,"0"0"-32"16,0 0 14-16,0 0-1 16,0 0-4-16,0 0-4 0,18 0-4 15,-13 0-2-15,-5 0-7 16,0 0-20-16,0 0-4 16,0 0 5-16,7 0-13 15,2 0-5-15,7 3 8 16,17 12 15-16,9 9-14 15,15 16 1-15,15 13-5 16,18 16-3-16,8 8 3 16,12 5 3-16,11-3-3 15,1-3-5-15,1-7-12 16,-15-8-5-16,-12-12-1 16,-13-12-2-16,-20-8-4 0,-8-12 14 15,-21-6-4-15,-13-6-5 16,-14-5-2-16,-5 0-1 15,-2 0 5-15,0 0-1 16,0 0 1-16,0 0-2 16,0 0 0-16,0 0-3 15,0 0 0-15,0 0-2 16,0 0 0-16,0 0-2 16,0 0-30-16,0 0-18 15,0 0-18-15,0 0-44 16,0 0-71-16,0 0-37 15,0 0 21-15,-5 0 2 16,-4 0 47-16,1 0 100 16,-2 0 50-16,3-5 9 15,-4-3 62-15,5-1 42 0,-2 0-4 16,4 2-13-16,-1 3-13 16,2 0-2-16,-1-1-14 15,4 3-5-15,0 0-10 16,0 2-11-16,-2 0-12 15,2 0-10-15,0 0-3 16,-2 0-6-16,0 0-2 16,0 0-5-16,-8 0 2 15,-3 0 2-15,-6 2 0 16,-8 11 2-16,-5 7 3 0,-7 9 1 16,-8 12 13-1,-10 18 2-15,3 8-2 0,0 14-2 16,11 7-12-16,4 4 1 15,13-2 7-15,9 7-15 16,10-5 3-16,7 1-3 16,7-3 3-16,33-9-6 15,13-2 8-15,15-9 4 16,2-10 10-16,9-7 4 16,2-12-4-16,9-10-2 15,4-11-6-15,2-13-1 16,2-7 6-16,-3 0-5 15,-4-17-3-15,-2-13 2 16,-7-5-4-16,-7-2 14 16,-4-5-6-16,-7-6 4 0,-7-1-2 15,-11 0-8 1,-5-5 11-16,-6-3-2 0,-2-7-11 16,-7-2-3-16,-1 0-4 15,-6 0 1-15,-4-2 1 16,-5 2-5-16,-5-4 1 15,-5 0 1-15,0-1-3 16,-5 3 2-16,-15 8-1 16,-4 4 2-16,-9 9-3 15,-8 1 1-15,-10 5-2 16,-13 3 1-16,-8 7-4 16,-13 7 3-16,-13 8 1 0,-10 8 0 15,-12 6 0-15,4 2 0 16,5 0-3-16,13 0-2 15,13 9-8-15,13 1-23 16,10-1-26-16,8 4-16 16,6 3-21-16,8 2-26 15,3 6-29-15,7 0-94 16,9 1-126-16</inkml:trace>
  <inkml:trace contextRef="#ctx0" brushRef="#br0" timeOffset="53573.56">8624 12581 765 0,'0'0'97'16,"0"0"-76"-16,0 0 24 15,0 0-19-15,0 0-17 16,0 0 18-16,-32 154 33 16,5-85-21-16,-1-5-17 15,5-4-5-15,1-13-7 16,1-7 1-16,4-10-11 16,6-10 2-16,3-9 0 15,3-7-2-15,5-2 0 0,0-2 5 16,0 0 0-16,0 0 3 15,0 3-4-15,0-3-4 16,10 0-3-16,17 0 0 16,9 0 1-16,9-3 0 15,4-3-3-15,3-1-6 16,-5-2-8-16,-9 2 0 16,-8-1-4-16,-14-5 7 15,-5-1 13-15,-6-4 3 16,-3-4 1-16,-2-1 4 15,0 0 2-15,0 1 12 16,0 8-4-16,0 5 0 16,0 9 7-16,0 0-7 15,0 0-10-15,0 0-5 16,0 28-2-16,0 8 2 0,0 13 0 16,0 0 0-16,0 2 3 15,0 0-3-15,0-7-1 16,0-2 1-16,3-9-1 15,6-6-76-15,7-11-108 16,2-16-146-16</inkml:trace>
  <inkml:trace contextRef="#ctx0" brushRef="#br0" timeOffset="54032.25">9036 12623 775 0,'0'0'84'16,"0"0"-43"-16,0 0 10 16,0 0 1-16,0 0-36 15,163-69-6-15,-124 69 0 16,-7 0 8-16,-7 8-6 16,-6 16 2-16,-4 13 5 15,-11 3-7-15,-4 8 5 16,0 3-6-16,-17 4 0 15,-19 0 9-15,-11 3-9 16,-4-3 9-16,-4-2-13 16,9-6 2-16,9-8-4 0,14-12 1 15,14-7-4-15,9-11-1 16,0-6 0-16,0 0 3 16,1-3 9-16,32 0 20 15,16 0 25-15,18-22-10 16,9-5-15-16,0-2-15 15,2-1-8-15,-3 1-5 16,-12 3-1-16,-9-2-3 16,-11 8 3-16,-13 4-3 15,-12 5-1-15,-11 6 1 16,-7 5-1-16,0 0-17 0,0 0-80 16,-25 23-87-1,-23 9-26-15,-16 2-139 0</inkml:trace>
  <inkml:trace contextRef="#ctx0" brushRef="#br0" timeOffset="55673.85">3322 13898 210 0,'0'0'113'15,"0"0"-29"-15,0 0 3 16,0 0-8-16,0 0-6 16,0 0-26-16,0 0-2 15,0-2 0-15,0-1-3 16,0 3-8-16,0-2 7 16,0 0 4-16,0 2-7 15,0-2-2-15,0 2-8 16,0 0-4-16,0 0-7 15,0-3 2-15,0 3-1 16,0 0-6-16,0 0-4 16,0 0 2-16,0 0 0 15,0 0 3-15,0 0-9 16,0 0 8-16,0-2-9 0,0 2 3 16,0 0 1-16,0 0-1 15,0 0 4-15,0 0-2 16,0 0 1-16,0 0-1 15,0 0-4-15,0 0 6 16,0 0-4-16,0 0 1 16,0 0-4-16,0-2-3 15,0 2 3-15,0 0 1 16,0 0-4-16,0 0 4 16,0 0-2-16,0 0 7 0,0-2-9 15,0 2 4-15,0 0-2 16,0 0 0-16,0 0-1 15,0 0 1-15,0 0 0 16,0 0 0-16,0 0 3 16,0 0-1-16,0 0-4 15,0 0 1-15,0 0-2 16,0 0 2-16,0 0-2 16,-3 0 1-16,-3 0-2 15,-10 0 2-15,-10 24 0 16,-17 18 6-16,-11 8-4 15,-2 8 3-15,-10 4 0 16,-1 3 4-16,-2-5 5 0,6 3-8 16,6-8 6-16,11-6 0 15,8-10-6-15,11-12 3 16,8-6-3-16,6-14 0 16,4 2 0-16,0-4 9 15,7-5-1-15,2 2-5 16,-1 0-2-16,1 0 0 15,-5 3-4-15,-3-1 8 16,4 4-7-16,-3-5 5 16,0 2-2-16,3-2-5 15,2 1 2-15,0-3-1 16,-1 3-2-16,3-1-1 16,0-3 0-16,0 0 5 15,0 0-5-15,-3 0 2 0,3 2-5 16,0-2 5-16,0 0-2 15,0 0 5-15,0 0-5 16,0 0-2-16,0 0 2 16,0 0 2-16,0 0-2 15,0 0-1-15,0 0 1 16,0 0 0-16,0 0 0 16,0 0-1-16,0 0-18 15,0 6-54-15,0-2-47 16,0-4-63-16,-15 0-260 15</inkml:trace>
  <inkml:trace contextRef="#ctx0" brushRef="#br0" timeOffset="57429.94">2406 14593 344 0,'0'0'103'0,"0"0"-10"16,0 0 6-16,0 0-29 15,-125-33-2-15,73 33-11 16,-2 0 0-16,-8 0 3 16,-4 2-3-16,-2 16-15 15,-6 9 5-15,-2 9-12 16,-5 12-4-16,5 11-8 16,3 14-4-16,8 13-3 15,15 6-5-15,19 3 9 0,22-1-14 16,9-3-1-16,11-4 2 15,36-1 0-15,14-3-2 16,18-8 3-16,5-9 7 16,6-8-1-16,9-12 2 15,4-11-5-15,3-15 5 16,-1-16-3-16,-3-4 9 16,-2-9-4-16,-2-26 0 15,-2-9 4-15,-3-15-8 16,-4-5 3-16,-4-5-7 15,-14 1 6-15,-14 3 28 16,-16 4-19-16,-9 1 1 16,-16 3-8-16,-3-3-2 0,-10 3-2 15,-3 2 1 1,0-2-3-16,-13-2-7 0,-13 0 1 16,-6 1-2-16,-11 1 3 15,-5 2-6-15,-9 0-1 16,-3 0 1-16,-4 4 2 15,-3 4-3-15,1 12-3 16,0 6 2-16,-3 11 1 16,-5 9-1-16,-7 9-1 15,-10 0 0-15,-4 29-3 16,-1 8-17-16,5 8-21 16,17 2-16-16,14-7-30 0,9-1-18 15,15-6-27-15,9-7-39 16,8-8-118-16,9-7-160 15</inkml:trace>
  <inkml:trace contextRef="#ctx0" brushRef="#br0" timeOffset="58074.37">1901 14953 898 0,'0'0'131'15,"0"0"-82"-15,0 0 12 16,0 0-22-16,0 0-20 16,166-24-12-16,-56 6 8 15,6 5-12-15,-13-2 0 16,-22 4 0-16,-25 4-5 16,-26 2 2-16,-18 1 0 15,-12 2-5-15,0 0 3 0,0 2-1 16,0 0 3-16,-14 26 3 15,-14 22 12-15,-2 8 22 16,-4 3-2-16,8 1-10 16,2 7 0-16,4-3-6 15,10-4 14-15,0-3-7 16,5-7 4-16,0-6-8 16,-1-5-1-16,5-8 2 15,-2-7-2-15,1-8 3 16,2-8-8-16,-3-5-2 15,3-3 3-15,0 0 0 16,0 0 6-16,0 0 1 16,0 0-2-16,0 0-6 0,0 0 1 15,0 0-6-15,0 0 2 16,0 0-8-16,0 0-3 16,0 0 6-16,0 0-8 15,0 0 0-15,0 0-7 16,0 0-55-16,0 0-47 15,0 0-46-15,0-3-49 16,0-8-182-16</inkml:trace>
  <inkml:trace contextRef="#ctx0" brushRef="#br0" timeOffset="62454.36">1563 7201 219 0,'0'0'128'0,"0"0"-40"0,0 0-24 15,0 0-14-15,0 0-7 16,0 0 10-16,0 0 1 16,0-5-11-16,0 5 7 15,0-2-8-15,0 2 6 16,0-2 12-16,0 2-10 16,0 0-7-16,0 0-18 15,-6 6-1-15,-7 21 4 16,1 10 4-16,-1 5-14 15,4 4 0-15,-1 5-6 16,3 1 3-16,1-6-2 16,3-5 2-16,0-5-7 15,1-7 4-15,2-7 1 0,-1-2-3 16,1-2-5-16,0-6 2 16,0 0-3-16,0-6 0 15,-2 1 4-15,-1-3-3 16,3 3-2-16,0-3 4 15,0 3-5-15,0 2 0 16,0 0 2-16,0 1-3 16,0 4 1-16,0-5-1 15,0-1-1-15,0-1 0 16,0-2 5-16,0-2-5 0,0-2 3 16,0-1 0-1,0 0 1-15,0 2 0 16,0-2 0-16,0 0-2 0,0 0 3 15,0 0 0-15,0 0-3 16,0 0 3-16,0 0-2 16,0 0 3-16,0 0 2 15,0 0-2-15,0 0 0 16,0 0 4-16,0 0-5 16,0 0-4-16,0 0 0 15,0 0 2-15,0 0-3 16,0 0 0-16,0 2-18 0,0 1-42 15,0-1-50 1,0-2-80-16,0 0-307 0</inkml:trace>
  <inkml:trace contextRef="#ctx0" brushRef="#br0" timeOffset="82573.97">13158 6741 179 0,'0'0'553'16,"0"0"-431"-16,0 0-66 16,0 0 29-16,0 0-19 15,0 0-29-15,0 0-15 16,194-2 2-16,-73-19 10 16,3 0-5-16,-1-3-6 15,-15 0 3-15,-12 1-7 16,-12 0-4-16,-15 6 5 15,-16 2 12-15,-12 2-22 16,-12 3 3-16,-8 2-2 16,-6 3 0-16,-5 3-2 0,-5-3-1 15,-5 5-7-15,0-2-1 16,0 2 3-16,0-2-3 16,0 2-3-16,0-2-10 15,0 2-31-15,0 0-37 16,0 0-25-16,0-2-36 15,-24-5-129-15,-14-2-90 16,-10 3-26-16</inkml:trace>
  <inkml:trace contextRef="#ctx0" brushRef="#br0" timeOffset="83077.89">13622 6366 419 0,'0'0'175'0,"0"0"-17"16,0 0-59-16,0 0 6 16,0 0-24-16,0 0-34 15,-57-5-14-15,12 36 0 16,-25 10 14-16,-15 11-2 16,-9 2-20-16,-3-3-17 15,-1 2 8-15,-2-2-14 16,13-6-1-16,16-10 4 15,29-15-4-15,24-9-1 16,18-7-5-16,0-4-1 16,20 0-4-16,24-2 10 0,8-15 6 15,2-1-2-15,-3 5 2 16,-1 2 24-16,-3 2-3 16,6 3-4-16,-2 1-14 15,4 3 5-15,0 2-7 16,0 0-3-16,-1 0-2 15,-3 0-2-15,-7 9 3 16,-3 4-2-16,-11-2-1 16,0 2 0-16,-10-4 3 15,-4-2-2-15,-2-1-1 16,-5 1 0-16,0-3 0 0,-3 0 0 16,0 1 0-1,-2-1 0-15,1 3-4 0,-3-3-1 16,4 7-35-16,-4 3-44 15,-1-1-45-15,1 0-89 16,4-13-210-16</inkml:trace>
  <inkml:trace contextRef="#ctx0" brushRef="#br0" timeOffset="83979.43">14769 6177 270 0,'0'0'24'15,"0"0"-24"-15,0 0-5 16,0 0-23-16,0 0-36 16,0 0 16-16,0 0 23 15,0 0 23-15,0 0 2 16,0 0 8-16,0 0 0 16,0 0 4-16,0 0-9 15,0 0 10-15,0 0 8 16,0 0 3-16,2-4 10 15,3-8-2-15,-2-4 34 16,1 1 5-16,-2 3 2 0,1 3-7 16,-3 0-3-1,0 4-10-15,0 3-7 0,0 0-3 16,0 2-5-16,3 0-14 16,-3-2-5-16,0 2-8 15,0 0 10-15,0 0-2 16,0 0 3-16,0 0 2 15,0 0-7-15,0 0-4 16,0 0-4-16,0 0-3 16,0 0-3-16,0-2 0 15,0 2-1-15,0 0 0 16,0 0-1-16,0 0-1 0,0 0 2 16,0 0-2-1,0 0 0-15,0 0 0 0,0 0 0 16,0 0-1-16,0 0 1 15,0 0 1-15,0 0-1 16,0 8-2-16,0 23 2 16,0 16 16-16,0 13 9 15,0 7 6-15,0 5 2 16,0-2-2-16,0-4-4 16,0-8-8-16,0-5-6 15,0-6-1-15,0-9-2 16,0-1-5-16,0-4-3 15,0-6 1-15,-3-1-3 16,-6-2 0-16,-3-6-52 16,-4-7-95-16,2-11-187 0,2-13-177 15</inkml:trace>
  <inkml:trace contextRef="#ctx0" brushRef="#br0" timeOffset="84212.9">14837 5988 802 0,'0'0'136'0,"0"0"13"16,0 0-41-16,0 0-36 15,96-136-36-15,-49 111-9 16,-1 5-7-16,3 1-9 16,-3 3-8-16,-3-3 0 0,-11 8 1 15,-10 2-4 1,-16 5 0-16,0 4-2 0,-6 0-15 15,0 0-51-15,0 0-48 16,0 20-110-16,-19 10-177 16</inkml:trace>
  <inkml:trace contextRef="#ctx0" brushRef="#br0" timeOffset="84429.45">14816 6303 767 0,'0'0'207'0,"0"0"-100"0,0 0-37 16,0 0-13-1,0 0-23-15,0 0-21 0,88-23-12 16,-47 14 0-16,0-1-1 16,-1 4-15-16,-6 4-42 15,-5 2-55-15,-3 0-84 16,-6 0-101-16,-8 2-253 15</inkml:trace>
  <inkml:trace contextRef="#ctx0" brushRef="#br0" timeOffset="84772.47">15253 6383 712 0,'0'0'191'0,"0"0"-135"16,0 0-26-16,0 0-14 15,168-62-3-15,-124 41-11 16,-10 1 0-16,-10 1 4 16,-16-1 6-16,-4 0 22 15,-4 0-3-15,0-1-9 16,-6-2-12-16,-17 4-7 16,-5 3 0-16,-1 12-6 15,-3 4 2-15,-2 8 1 16,-3 31 0-16,-3 6 0 15,6 10 0-15,12 3 3 16,10-3-1-16,10-3 1 16,2-11-2-16,0-6 1 0,14-8-4 15,8-5 1 1,6-9-46-16,8-6-46 0,8-7-64 16,7 0-98-16,1-27-216 15</inkml:trace>
  <inkml:trace contextRef="#ctx0" brushRef="#br0" timeOffset="85192.59">15776 6197 747 0,'0'0'222'16,"0"0"-120"-16,0 0-31 16,0 0-38-16,0 0-21 0,0 0-8 15,-102 23-3 1,81 8 3-16,0 3-2 0,5 7 0 15,4-1 3-15,1-3-2 16,9-2 1-16,2-4 1 16,0 0-3-16,0-9 0 15,13-4-1-15,11-7 3 16,3-9-1-16,3-2-3 16,4-9-1-16,0-22-7 15,1-4 3-15,-9-5 5 16,-6-2 1-16,-10-2 0 15,-5 2 1-15,-2 12 0 16,-3 11-1-16,0 13 5 0,0 6 6 16,0 0-12-1,0 6-4-15,0 24-2 0,0 5 5 16,0 9 2-16,0-4-1 16,0-1 0-16,5-1 0 15,10-5 0-15,4-7-14 16,6-8-62-16,9-14-69 15,10-4-101-15,4-24-233 16</inkml:trace>
  <inkml:trace contextRef="#ctx0" brushRef="#br0" timeOffset="85412.59">16208 5676 570 0,'0'0'233'0,"0"0"-76"0,0 0-46 16,0 0-85-16,0 0-25 15,0 0 6-15,0 171 23 16,-3-77 4-16,-4-3-8 16,4-5-12-16,-2-4-3 15,5-9-3-15,-2-11-7 16,-3-7-1-16,3-13 0 16,-2-7-27-16,1-11-94 15,0-15-144-15,-2-9-227 16</inkml:trace>
  <inkml:trace contextRef="#ctx0" brushRef="#br0" timeOffset="85882.69">16050 6118 784 0,'0'0'119'16,"0"0"-10"-16,0 0-69 15,0 0-23-15,0 0 1 16,0 0 7-16,98-11-6 15,-40 11-11-15,-8 0 5 16,-10 0 2-16,-13 0 2 16,-15 0 2-16,-6 0-2 15,-6 0-13-15,0 0-4 16,0 0 3-16,0 0 3 16,0 0-2-16,0 11-4 0,0 21 0 15,0 7 3 1,0 12 12-16,0-3 5 0,0-4-7 15,3-4-4-15,8-7-1 16,1-8-7-16,1-8-1 16,3-4 8-16,-2-11-5 15,10-2 2-15,2-2 0 16,6-28-3-16,2-15-2 16,-4-10-10-16,-4-4-9 15,-6 1-4-15,-8 15 4 16,-3 15 17-16,-7 19 2 15,0 9-1-15,1 0-2 16,-1 24-12-16,6 19 4 0,-3 10 9 16,0 6 2-1,2 1-4-15,-2-2-21 0,-1-10-104 16,-2-13-126-16,2-17-108 16</inkml:trace>
  <inkml:trace contextRef="#ctx0" brushRef="#br0" timeOffset="86242.36">16770 6115 408 0,'0'0'287'15,"0"0"-67"-15,0 0-84 16,0 0-48-16,0 0-43 16,0 0-31-16,84 0 9 15,-53 35 9-15,-8 8-11 0,-2 0 5 16,-6 1 0-16,-6-1-2 15,-4-9-9-15,-2-6 5 16,-3-10-9-16,0-11-2 16,0-3-6-16,0-4 1 15,0 0 0-15,0 0 2 16,0-13 7-16,0-21 6 16,-6-18-12-16,6-8-3 15,0-6 0-15,3 2-4 16,15 10 0-16,-2 17 0 15,4 12-5-15,3 13-7 16,7 5-28-16,6 7-35 16,9 0-31-16,-1 0-6 0,-4 13-116 15,-8 0-103 1,-8 3-192-16</inkml:trace>
  <inkml:trace contextRef="#ctx0" brushRef="#br0" timeOffset="86550.88">17305 6095 317 0,'0'0'212'0,"0"0"-19"15,0 0-58-15,0 0-13 16,0 0-49-16,0 0-43 16,68-39-12-16,-55 21-1 15,-6-4 4-15,-5-4-2 16,-2-1-2-16,0 3-6 16,0 4 1-16,-2 9-5 0,-10 7-4 15,-9 4 2-15,-4 9 5 16,-5 28-8-16,-4 18 3 15,7 11 0-15,8 4 16 16,13-2 2-16,6-9-1 16,0-10-8-16,20-11 3 15,6-12 7-15,2-6-3 16,3-11-3-16,4-9-8 16,1 0 3-16,-3 0-11 15,-7-14-2-15,-5-1-64 16,-17-5-76-16,-4-2-123 15</inkml:trace>
  <inkml:trace contextRef="#ctx0" brushRef="#br0" timeOffset="87210.75">18083 5038 778 0,'0'0'122'16,"0"0"-66"-16,-22 114-32 16,-7 1 85-16,-3 32-26 15,-2 13-31-15,4 8 1 16,1-2-10-16,3-11-13 16,2-17-18-16,-1-11-4 0,4-22-2 15,4-18-4 1,4-24-2-16,9-13 0 0,1-25-7 15,3-9-85-15,0-16-78 16,15-24-112-16,21-43-472 16</inkml:trace>
  <inkml:trace contextRef="#ctx0" brushRef="#br0" timeOffset="87698.31">18456 5466 946 0,'0'0'140'16,"0"0"-105"-16,-51 176 36 15,30-62-18-15,10 9-8 0,-1 1-12 16,0-2-9-16,1-7-3 16,0-16-6-16,-3-15 4 15,3-18-8-15,0-24 2 16,4-18-2-16,2-15-1 15,5-9-8-15,-3 0 10 16,3-20 14-16,-2-31 19 16,2-24-35-16,0-28-9 15,0-22 0-15,2-13-1 16,24-15-2-16,8 1 1 0,9 10-2 16,9 23-1-1,0 31 4-15,-5 29 0 0,-10 24 0 16,-10 18 0-16,-7 10 0 15,-3 7 0-15,0 0-4 16,0 0-1-16,2 22 3 16,4 19-1-16,-12 5 3 15,-8 9-1-15,-3 2 1 16,0 1 1-16,-27-3-1 16,-14-4 0-16,-1-3-2 15,-2-5 2-15,-1-7-7 16,3-1-58-16,6-11-61 15,5-11-44-15,13-10-160 16,10-3-295-16</inkml:trace>
  <inkml:trace contextRef="#ctx0" brushRef="#br0" timeOffset="88334.38">18641 5855 874 0,'0'0'157'0,"0"0"-71"16,0 0-35-16,0 0 19 16,0 0-13-16,162 142-2 15,-126-103-38-15,-11 0-5 16,-8-5-2-16,-11-1 8 16,-4-5-9-16,-2-8-4 0,0 3 3 15,0-6-7-15,-8-3-1 16,0-7 3-16,6-7-1 15,2 0-1-15,-2-15-1 16,2-28 0-16,0-24-13 16,0-7-30-16,12 1-3 15,18 9 23-15,11 13-3 16,16 10-1-16,21 15-11 16,16 13-8-16,4 12-25 15,-15 1-132-15,-22 1-40 16,-23 15 54-16,-25-5 122 15,-9-5 45-15,-4-3 22 16,0-3 95-16,0 0 87 0,0 0 2 16,0 0-45-1,0 0-57-15,0 0-36 0,0 0-20 16,0 0-6-16,-4 12-5 16,-7 8 5-16,-6 5-5 15,-3 4-2-15,2 6-4 16,4 7 0-16,5 2 5 15,6 2-2-15,3-1-4 16,0-8-7-16,18-6-1 16,11-8 3-16,-1-15-1 15,-3-8 4-15,5 0 2 16,0-20 1-16,-2-20-1 16,-1-10-1-16,-6-3-6 15,-7-1-1-15,-10 2-8 0,-4 10-23 16,0 6 0-16,0 13-13 15,-11 14-27-15,-10 3-64 16,5 6-98-16,4 0-276 16</inkml:trace>
  <inkml:trace contextRef="#ctx0" brushRef="#br0" timeOffset="88811.79">20110 5749 447 0,'0'0'471'0,"0"0"-296"16,0 0-115-16,0 0-35 0,0 0 25 15,-41 185 9 1,36-101-18-16,-3 7-9 0,4 5 2 16,-4 2 5-16,1-5-13 15,-2-7-13-15,-4-10 3 16,3-15-4-16,0-18-1 15,3-21-10-15,3-13 6 16,1-9-2-16,3 0-4 16,-4-15 8-16,0-33 6 15,0-23-7-15,1-32-8 16,3-23 0-16,0-15-14 16,7-8-2-16,21 8-4 0,10 19 7 15,7 30 12 1,-1 29-1-16,-7 26 1 0,-6 17-1 15,-1 16-3-15,-6 4 5 16,3 0 0-16,-2 15-2 16,0 19 1-16,-4 10-3 15,-10 6 4-15,-8 6-3 16,-3-1 4-16,-6-3-1 16,-23 3 0-16,-10-3-1 15,-5-3-13-15,2-5-92 16,-2-9-55-16,6-19-145 15,14-16-382-15</inkml:trace>
  <inkml:trace contextRef="#ctx0" brushRef="#br0" timeOffset="89174.21">20612 5747 561 0,'0'0'255'0,"0"0"-84"15,0 0-115-15,0 0-11 16,0 0-12-16,0 0-14 16,56-3-14-16,-26-9 3 15,-9-16-7-15,-3-2 8 16,-8-13-2-16,-8-3 3 16,-2-2-1-16,0 6-9 15,-5 11 3-15,-12 16 4 0,-4 15-7 16,-15 4 0-16,-7 42 1 15,-4 22 5-15,5 16-4 16,15 2 4-16,14-8 6 16,13-5-4-16,0-11 10 15,25-9-16-15,6-9 8 16,1-13-8-16,0-11 2 16,1-11-4-16,1-9-2 15,8 0-27-15,3-32-70 16,-4-9-147-16,-12-12-181 15</inkml:trace>
  <inkml:trace contextRef="#ctx0" brushRef="#br0" timeOffset="89528.73">20912 5599 630 0,'0'0'236'16,"0"0"-108"-16,0 0-32 15,0 0-34-15,0 0-4 16,0 0-2-16,148 59-15 15,-118-23 3-15,-2 7 5 16,-9-1-13-16,-6 2-1 16,-9 0-9-16,-4-3-11 15,0-8-3-15,0-4-10 16,-7-9 3-16,-5-10 1 16,5-7-5-16,4-3-1 0,0 0 2 15,1-3 3-15,-6-25 5 16,4-20 2-16,4-14-12 15,0-12-4-15,23 1-6 16,12 3-4-16,2 12 7 16,5 15 0-16,-1 5-9 15,1 14-19-15,3 2-26 16,-3 4-16-16,1 2-44 16,-1-3-44-16,3-4-148 15,-6-7-307-15</inkml:trace>
  <inkml:trace contextRef="#ctx0" brushRef="#br0" timeOffset="89753.67">21732 4819 456 0,'0'0'331'0,"0"0"-121"0,0 0-116 16,0 0-51-16,0 0-23 16,-11 117 32-16,9-24 4 15,0 6-7-15,-1 9-11 16,-3 0-16-16,0 2 6 15,-4 1-14-15,-5-9-4 16,2-13-6-16,-1-18-4 16,1-16-2-16,2-13-2 15,-2-14-36-15,-2-10-94 16,-4-14-60-16,0-4-220 16</inkml:trace>
  <inkml:trace contextRef="#ctx0" brushRef="#br0" timeOffset="90510.95">21467 5521 216 0,'0'0'405'0,"0"0"-202"16,0 0-59-16,0 0-70 15,0 0-40-15,148-114-25 16,-78 97-7-16,-6 6 0 16,-4 3-1-16,-10 4 2 15,-11 1 4-15,-12 1 18 16,-14 2 0-16,-5 0 0 15,3 0 3-15,-6 7-20 16,5 18 7-16,-4 15-7 16,3 6-1-16,0 4 9 0,1 3-11 15,5-5 7 1,2-5-8-16,2-15 1 0,5-6-2 16,-1-9-1-16,4-13 4 15,1 0 1-15,1-13 1 16,-4-24-8-16,-3-16 1 15,-6-7-2-15,-4-2-5 16,-1 12 6-16,-7 17 2 16,-2 18 3-16,-2 15-3 15,0 0-2-15,0 37-2 16,0 36 1-16,-4 33 1 16,-15 28 45-16,-11 30 9 0,-4 28 13 15,-12 34-13 1,-4 16-9-16,-2-1 7 0,3-14-24 15,8-25 26-15,3-35-3 16,6-29-30-16,-2-48 1 16,5-39-15-16,5-31-5 15,-6-20 2-15,-12-33 1 16,-14-51 6-16,-12-43-11 16,2-31-6-16,16 4-14 15,13 9 5-15,17 35 10 16,17 26 5-16,3 18 1 15,6 13 0-15,26 12 0 16,17 1-1-16,15 1 1 0,17 7 2 16,16 0-2-1,7 8 0-15,-6 2 0 0,-10 2 2 16,-14 2-3-16,-15 6 1 16,-17 0 10-16,-11 6-2 15,-13 1 6-15,-9 3-2 16,-7 2-6-16,1 0 5 15,-3 0-9-15,0 0-3 16,0 0 0-16,0 0 0 16,2 0-9-16,1 0-41 15,-3 0-16-15,0 0-49 16,0 0-23-16,0-7-56 16,0-19-122-16</inkml:trace>
  <inkml:trace contextRef="#ctx0" brushRef="#br1" timeOffset="98723.21">14779 9097 636 0,'0'0'121'16,"0"0"-68"-16,0 0 28 15,0 0-8-15,-142-78-43 16,118 73-6-16,8 5-14 15,-3 0-4-15,-4 11-3 16,1 29-3-16,2 20-6 16,8 7 6-16,8 8 4 15,4-12 0-15,2-14-4 16,22-11 0-16,8-15 2 16,3-5 0-16,6-13 6 15,1-5-4-15,2-3 7 0,-2-27-6 16,-5-12 7-16,-7-7-4 15,-11-6-6-15,-11 3 1 16,-3 2 7-16,-5 10-2 16,0 12 17-16,0 11-1 15,0 11 1-15,0 6 4 16,0 6-29-16,0 46 0 16,0 26 0-16,9 30 3 15,6 11 24-15,2 2-4 16,-5-1 4-16,-3-14-6 15,-3-16-4-15,-6-17 0 16,0-19-4-16,0-21 9 16,0-13-9-16,-12-13 4 0,-8-7 5 15,-14 0 7-15,-13-18-4 16,-15-15-14-16,1-14-7 16,0-4 0-16,5-2-4 15,12 4-3-15,10 10-20 16,11 12-6-16,12 14-16 15,9 8-14-15,2 5-30 16,0 0-37-16,17 9-93 16,17 9-68-16,9-2-91 15</inkml:trace>
  <inkml:trace contextRef="#ctx0" brushRef="#br1" timeOffset="99593.4">15026 8676 436 0,'0'0'140'0,"0"0"-29"16,0 0 38-16,-151-99-34 15,98 81-34-15,-8 10-33 16,-7 3 1-16,-10 5-15 15,-1 2 5-15,-7 29-4 16,-7 16 0-16,-5 16-2 16,-6 20-7-16,4 11-1 15,9 17-7-15,12 14-10 16,20 0-3-16,18 7-3 16,19 4-2-16,17-2 0 0,5 5 2 15,4-3 7 1,28-13 0-16,7-15 2 0,11-13 9 15,14-7-5-15,9-9-1 16,14-5-2-16,8-10 5 16,0-11-8-16,1-14 4 15,6-10-4-15,0-9-8 16,6-13 8-16,4-7 3 16,2 0 4-16,2-22-5 15,-5-14 15-15,1-10-6 16,-7-9 26-16,-10-13-15 15,-3 0-11-15,-12-6-5 16,-10-4 2-16,-9-1 0 16,-9 2-3-16,-14-4-7 15,-6 0 7-15,-11-5 6 0,-12-5-5 16,-3-1-2-16,-6-2-1 16,0 2 1-16,-24 2-3 15,-5 6 1-15,-7 4-5 16,-4 8-2-16,-1 9 7 15,-4 1-3-15,-5 7 0 16,3 4-7-16,-9 3 2 16,-1-1 2-16,-7-1-2 15,-5 4 0-15,0 2-3 16,1 7 1-16,1 4-1 0,1 4 1 16,0 3 0-1,-3 4-1-15,2 6-4 0,-4 7-20 16,2 5-16-16,1 4-38 15,4 0-37-15,2 22-39 16,8 22-20-16,6 18-45 16,3 5-225-16</inkml:trace>
  <inkml:trace contextRef="#ctx0" brushRef="#br1" timeOffset="107143.59">2610 5784 496 0,'0'0'168'0,"0"0"-61"16,0 0 14-16,0 0-20 16,0 0-36-16,0 0-6 0,0 0-19 15,-2 0-6-15,2 0-5 16,0 0-8-16,25 0-16 16,33-1 8-16,33-10-4 15,35-1 3-15,35-6-7 16,30-7 15-16,22 0-7 15,14 0 2-15,-1 5-7 16,-8 3 2-16,-22-1-7 16,-16 0-2-16,-30 0 1 15,-14 1-2-15,-20-1 1 16,-17 3 0-16,-29 1-1 16,-18 6-1-16,-23 1 1 15,-17 5 3-15,-12-1-3 0,0 3 0 16,0-1 0-16,0 1 0 15,0-2 0-15,0-1 0 16,0 3 0-16,0-2 0 16,0 2-1-16,0 0-13 15,0 0-29-15,3 0-30 16,-3 0-19-16,0 0-67 16,0 2-131-16,-24 9 14 15</inkml:trace>
  <inkml:trace contextRef="#ctx0" brushRef="#br1" timeOffset="107580.15">2543 6120 560 0,'0'0'102'0,"0"0"-91"16,0 0 26-16,0 0 82 15,0 0-39-15,0 0-78 16,15 0 5-16,69-9 29 16,47-7-6-16,52-4 23 0,37-6-15 15,23-3-16 1,13-1-6-16,-7 3-7 0,-13 3 2 15,-24 4-1-15,-20 3-1 16,-32 1-1-16,-26 2 0 16,-26 4-4-16,-30-1 5 15,-33 7-9-15,-25-1 1 16,-18 3 4-16,-2 2-1 16,0-2 13-16,0 2 7 15,0-3-20-15,0 3-1 16,0 0-6-16,0 0 3 15,2 0-63-15,21 0-36 16,6 9-119-16,10-9-135 16</inkml:trace>
  <inkml:trace contextRef="#ctx0" brushRef="#br1" timeOffset="108231.68">6299 5449 455 0,'0'0'76'0,"0"0"-53"15,0 0 58-15,0 0 41 16,0 0-62-16,0 0-44 15,33 0 16-15,65 0 13 16,48-10 15-16,41-7 0 16,28-7-12-16,21 0-15 15,1-4-9-15,-14 5-10 16,-10 2 0-16,-24 3 0 16,-24 5-5-16,-36 0-7 0,-41 7 0 15,-40-3-2-15,-30 4 0 16,-18 3 0-16,0 0 0 15,0 2 0-15,0 0-27 16,-16 0-8-16,-13 0-28 16,-20 13-77-16,-25 11-55 15,-14 7-59-15</inkml:trace>
  <inkml:trace contextRef="#ctx0" brushRef="#br1" timeOffset="108578.49">6294 5784 784 0,'0'0'44'0,"0"0"-37"0,-142-8-4 16,123 4 32-16,19 4 114 16,0 0-93-16,16 0-33 15,44 0-13-15,32-8 7 16,37-3 20-16,32-5-7 15,19-9-6-15,14 0-3 16,5-2-9-16,-11 1 6 16,-13 4-4-16,-18 2-8 15,-22 4 8-15,-24 4-2 16,-18 3-2-16,-25 2-6 16,-21 3 0-16,-21-1-4 0,-12 3 2 15,-10 2-6-15,-2 0 4 16,1 0-26-16,2 0-73 15,1 15-73-15,3 7-160 16,3 0-252-16</inkml:trace>
  <inkml:trace contextRef="#ctx0" brushRef="#br1" timeOffset="109935.28">16203 8911 701 0,'0'0'117'0,"0"0"-39"15,0 0-13-15,0 0 19 16,0 0-30-16,0 0-41 16,253-55-2-16,-75 28-2 15,32-3 3-15,18 3-2 16,1-2-7-16,-17 5 5 15,-15-2-4-15,-34 9 3 16,-36 2-5-16,-42 3-2 16,-40 4 2-16,-29 1-2 15,-16 2-4-15,0-3-11 16,-8-3-41-16,-35-7 38 16,-16-4 10-16,-7 3-11 15,-2-1 6-15,5 0-3 16,15 5-6-16,8-3 16 0,13 7 6 15,13 4 0-15,5 3 1 16,7 4 3-16,2 0-3 16,0 0 5-16,0 0-6 15,0 0-17-15,14 0 9 16,18 8 8-16,17 10 2 16,17 4 14-16,11 0-6 15,3 0-7-15,-6-4 2 16,-19-3-2-16,-15-4 2 15,-20-6-5-15,-17-3 3 16,-3-2 11-16,0 0 15 0,0 0-2 16,-3 4 4-16,-14 14-9 15,-11 5 5-15,-6 9 23 16,-10 4-19-16,-5-1-10 16,-9-3-18-16,5 3 5 15,11-7-8-15,16-5-32 16,18-8-89-16,8-13-102 15,2-2-166-15</inkml:trace>
  <inkml:trace contextRef="#ctx0" brushRef="#br1" timeOffset="110557.46">18984 8126 681 0,'0'0'143'0,"0"0"-92"16,0 0 24-16,0 0-38 15,0 0 32-15,-3 197 26 16,-1-97-22-16,-1 1-19 16,0-1-15-16,0-8 0 15,2-9-14-15,0-13-4 0,3-13-5 16,0-11-3-16,0-17-5 15,6-7-7-15,9-13 7 16,6-7-8-16,17-2 11 16,13 0-3-16,5-24 0 15,3-2-1-15,-4-1-5 16,-6 2 2-16,-2 2-4 16,-4 0 0-16,-1 3-14 15,-8-3-46-15,2 7-49 16,-9-4-21-16,1-3-92 15,-6-2-202-15</inkml:trace>
  <inkml:trace contextRef="#ctx0" brushRef="#br1" timeOffset="110893.43">19646 8594 809 0,'0'0'215'0,"0"0"-127"16,0 0-27-16,0 0-27 15,0 0-24-15,0 0-3 16,61-37-5-16,-40 26 2 16,-10-2-2-16,-4-9 0 15,-7-5-2-15,0-6 0 16,-5-4-6-16,-20 1-5 16,-5 8 6-16,3 9-1 15,4 14 6-15,5 5 0 0,-7 5 1 16,-1 40 0-16,1 17-1 15,8 13 0-15,11 6 2 16,6-6 10-16,0-8-4 16,20-13-8-16,15-13-2 15,3-7 2-15,14-17 0 16,7-13-14-16,10-4-69 16,2-15-97-16,1-25-210 15</inkml:trace>
  <inkml:trace contextRef="#ctx0" brushRef="#br1" timeOffset="111269.34">20243 8201 775 0,'0'0'207'16,"0"0"-130"-16,0 0-39 0,0 0-1 16,-44 134 32-16,29-64-22 15,4 5-10-15,3 4 5 16,1 6 0-16,4-9-16 15,0-5 11-15,3-15-17 16,0-17-5-16,0-14-1 16,0-12-4-16,0-13-6 15,0 0 8-15,0 0 15 16,0-35 33-16,0-25 13 16,0-29-63-16,8-19-7 15,-1-13-2-15,1-12 3 16,4 0-4-16,3 14-6 0,2 20-7 15,0 28 4-15,0 28 0 16,0 12-2-16,7 11-27 16,9 8 1-16,6 7-17 15,3 5-3-15,-3 0-18 16,-9 28-42-16,-16 20-14 16,-14 20-63-16,-12 12-153 15</inkml:trace>
  <inkml:trace contextRef="#ctx0" brushRef="#br1" timeOffset="111519.29">19988 8539 838 0,'0'0'227'0,"0"0"-121"16,0 0-48-16,0 0-19 16,150-2-7-16,-30-16-15 15,13-5-7-15,4-2 4 16,7-2-7-16,-8 4 11 15,-19-2-9-15,-26 7-5 16,-34 3 1-16,-27 3-2 16,-21 4 1-16,-9 4-3 15,0 0-1-15,0 4-26 16,-24 0-49-16,-23 0-43 0,-12 6-73 16,-9-6-206-1</inkml:trace>
  <inkml:trace contextRef="#ctx0" brushRef="#br1" timeOffset="111862.64">20734 7799 912 0,'0'0'114'16,"0"0"-71"-16,0 0-13 15,0 154 79-15,0-58-26 16,0 5-17-16,0 5-14 15,0-1-4-15,0-4 0 16,-7-4-3-16,-10-11-1 16,5-15-10-16,4-15-2 0,8-17-15 15,0-14-7 1,0-12-3-16,0-6 6 0,0-5-9 16,22-2-3-16,13 0 10 15,16 0 11-15,9-9-4 16,7-16-6-16,-2 0-6 15,-11 2-6-15,-10 6 0 16,-14 5-7-16,-20 8-54 16,-7 4-56-16,-3 0-61 15,-11 0-144-15,-27 11-438 16</inkml:trace>
  <inkml:trace contextRef="#ctx0" brushRef="#br1" timeOffset="112777.73">16479 10516 280 0,'0'0'89'0,"-164"8"-19"16,118-8 44-16,21 0 65 15,18 0-52-15,7 0-17 16,0 0-40-16,0 0-28 16,34 0-26-16,47-9 18 15,49-10-1-15,54-6-2 16,47-9-9-16,34-2 5 16,33-8 1-16,12 4-10 15,-10 3-6-15,-34 8-12 16,-60 12-2-16,-71 6 0 15,-66 7-12-15,-50-1-81 16,-19-1-41-16,-58-6 28 16,-26-5-17-16,-20-3 12 0,7-2 38 15,11-2 26-15,15 2 10 16,12 2 24-16,17 4 11 16,16 7 4-16,15 6 15 15,11-1 73-15,0 4-73 16,0 0 30-16,7 0-2 15,16 0 21-15,0 0 2 16,9 16 4-16,11 4-12 16,4 3-3-16,14 5-21 15,5 1-13-15,6-1-4 16,-2-1-13-16,-10-3 1 16,-11-4-3-16,-18-7 0 0,-13-4 0 15,-14-7-3-15,-4 0 2 16,0 1-1-16,0-1 9 15,-2 11 19-15,-20 11-8 16,-7 11 20-16,-14 12-16 16,-6 1-11-16,-6 4-10 15,0-4 1-15,8-3-4 16,15-4-8-16,14-5-80 16,16-8-92-16,2-19-112 15,26-9-204-15</inkml:trace>
  <inkml:trace contextRef="#ctx0" brushRef="#br1" timeOffset="113401.22">19435 9845 970 0,'0'0'80'15,"0"0"-36"-15,0 0-16 16,0 0 0-16,-85 128-9 15,85-35-8-15,0 9 9 16,0 1 1-16,0-2 0 16,0-17 7-16,0-9-8 15,0-23-10-15,0-14-1 16,0-18-1-16,0-12-6 16,0-8 1-16,0 0 10 15,0-2 2-15,0-37 25 0,0-25-20 16,0-24-19-16,0-19-1 15,5-12 1-15,17-10-1 16,9-4-11-16,14 12 7 16,5 17-7-16,6 29 7 15,-11 32 0-15,1 20 0 16,-12 19 1-16,2 4 2 16,-4 24-2-16,-11 30 3 15,-7 11 0-15,-14 10 0 16,-3-2 0-16,-33-2 3 15,-19-8 1-15,-9-4-1 16,-6-11 1-16,-4-8-3 16,10-11 1-16,13-12-1 0,21-8-1 15,15-6-11-15,13-3-25 16,2-7 23-16,0-20-11 16,0 1-6-16,6 4 15 15,15 9 15-15,1 6 1 16,6 7 4-16,10 0 5 15,4 13-2-15,5 14 5 16,2 6 1-16,-5 2-3 16,-5 2-1-16,-5-2-9 15,-9 0-1-15,-4-4 0 16,0-2 0-16,-1-3-14 16,-1-6-91-16,0-11-169 0,-2-9-245 15</inkml:trace>
  <inkml:trace contextRef="#ctx0" brushRef="#br1" timeOffset="113573.57">19988 10179 563 0,'0'0'461'0,"0"0"-347"16,0 0-80-16,0 0-33 16,0 0 4-16,0 0 5 15,5 147-2-15,-3-97-4 16,-2-5-1-16,0 3-3 15,0-9-25-15,0-14-120 0,-7-21-244 16</inkml:trace>
  <inkml:trace contextRef="#ctx0" brushRef="#br1" timeOffset="113721.88">20086 9807 791 0,'0'0'194'15,"0"0"-114"-15,0 0-80 16,0 0-14-16,0 0-81 16,0 0-57-16,133 113-209 15</inkml:trace>
  <inkml:trace contextRef="#ctx0" brushRef="#br1" timeOffset="114223.38">20491 10060 908 0,'0'0'136'16,"0"0"-60"-16,0 0-47 15,0 0-21-15,0 0-8 16,-157 3-3-16,113 34 3 16,4 7-2-16,12 0 2 15,10 2-6-15,13 0-3 16,5-5-1-16,0-1-3 15,17-13 3-15,11-7 5 16,8-7 5-16,0-13 0 0,2 0 2 16,-4-28 3-16,-6-9-5 15,-4-8 6-15,-9-1-4 16,-10 0 2-16,-3 8 7 16,-2 14-11-16,0 8 13 15,0 16 11-15,0 0-7 16,0 16-17-16,0 32 7 15,0 23-7-15,0 22 41 16,-7 11 9-16,-1 6-2 16,-5-2-7-16,-5-5-2 15,2-17-15-15,-2-22-7 16,2-22-4-16,0-21 7 16,-2-12-3-16,-7-6 13 0,-12-3-4 15,-14-3-6-15,-13-27-9 16,-5-17-9-16,5-12-2 15,11-3-58-15,23-1-67 16,30 6-27-16,0 4-44 16,47 0-188-16,11 0-173 15</inkml:trace>
  <inkml:trace contextRef="#ctx0" brushRef="#br1" timeOffset="114673.97">20724 9662 567 0,'0'0'413'0,"0"0"-250"16,0 0-95-1,0 0-27-15,0 0-41 0,0 0 0 16,0 139 18-16,0-53 26 16,0 2-2-16,0 0 6 15,-12 4-1-15,-5-6-4 16,0-9-12-16,0-10-11 15,2-16-9-15,7-18-1 16,4-14-8-16,1-12 0 16,3-7-1-16,0 0 9 15,0-13-4-15,10-33 4 16,15-26-10-16,9-14-3 16,8-2-17-16,2 8-1 15,0 18-1-15,-2 21 10 0,-8 18 4 16,-7 12 1-16,-7 11 6 15,-1 0 1-15,3 14-2 16,-2 22-2-16,-6 12 2 16,-5 7 1-16,-9 4 0 15,0-1 1-15,0-5-1 16,-18-5 3-16,1-4-4 16,2-11-37-16,6-13-65 15,9-9-50-15,0-11-89 16,0-8-105-16,18-40-226 15</inkml:trace>
  <inkml:trace contextRef="#ctx0" brushRef="#br1" timeOffset="115011.48">21404 9504 801 0,'0'0'183'0,"0"0"-68"15,0 0-80-15,0 0 55 16,-3 184-3-16,-1-97-27 15,-1 1-10-15,1 8 9 16,-7 0-7-16,-1-1-9 16,3-4-3-16,-4-10-4 15,1-10-4-15,3-12-12 16,-2-12-4-16,7-11-8 16,4-14-3-16,0-9-3 15,0-6 3-15,0-7-5 0,0 0 4 16,2 0-2-16,30 0 8 15,12-23-4-15,12-3-1 16,-1-7-5-16,-13 2-6 16,-10-1-40-16,-10 1-42 15,-12 2-26-15,-10-1-38 16,0-1-53-16,0-4-123 16,-18-5-199-16</inkml:trace>
  <inkml:trace contextRef="#ctx0" brushRef="#br1" timeOffset="115216.46">21118 9979 568 0,'0'0'372'0,"0"0"-210"0,0 0-78 16,0 0 4-16,0 0-40 16,179-11-22-16,-94-2 2 15,-9 1-21-15,-19 2-3 16,-23 5 2-16,-15 5-6 15,-17 0-6-15,-2 0-54 16,0 8-105-16,-34 11-177 16,-19-1-359-16</inkml:trace>
  <inkml:trace contextRef="#ctx0" brushRef="#br1" timeOffset="122274.09">12623 12985 781 0,'0'0'147'16,"0"0"-59"-16,0 0 27 15,0 0-14-15,0 0-46 16,125-30-8-16,-14 18 1 16,18-1-3-16,17-1-8 15,4-2-11-15,-13 3-14 16,-17 3-4-16,-24 2 0 16,-36 2-2-16,-23 6-6 15,-24 0 2-15,-10 0-2 16,-3 0 1-16,0 0 1 0,0 5-2 15,-22 37 5-15,-14 23 1 16,-11 20 15-16,-5 19 0 16,-2 13-3-16,3 10-6 15,4-2-1-15,5-6 4 16,10-17 8-16,7-15 0 16,7-17 8-16,8-15-6 15,2-20-1-15,5-15-8 16,3-13-2-16,0-5-4 15,0-2-3-15,0 0 1 16,0 0 0-16,0 0 0 16,0 0-3-16,0 0 1 15,0 0-3-15,-4 0-3 16,4 0-35-16,0 0-60 16,0 0-58-16,0 0-76 0,0-20-158 15</inkml:trace>
  <inkml:trace contextRef="#ctx0" brushRef="#br1" timeOffset="123450.07">13901 12304 479 0,'0'0'80'15,"0"0"4"-15,-151-44 49 16,82 38-54-16,-11 3 15 16,-18 3-17-16,-21 0-7 15,-15 16-21-15,-14 15-5 0,-3 8-6 16,2 12-2 0,5 15-10-16,8 17 0 0,17 18-10 15,13 18-1-15,13 13 2 16,11 15 0-16,14 3 2 15,18 8-9-15,19-4-4 16,21-9-1-16,10-2 0 16,3-10 3-16,32-6 0 15,10-9 4-15,10 0-8 16,9-5 20-16,7-6-15 16,12-6 9-16,9-15-6 15,9-13 3-15,6-14-1 16,8-11 4-16,1-10-7 15,10-16 2-15,5-13 12 0,12-9-2 16,0-7-1-16,3-30-3 16,3-14-2-16,-2-10-3 15,-6-12-1-15,-15-9 5 16,-23-8 8-16,-15-6-11 16,-15-10 5-16,-6-10 3 15,-9-14-12-15,-6-11 0 16,-8-16-3-16,-12-11-5 15,-12-15 6-15,-18-1-8 16,-2 13 0-16,-22 11 1 16,-32 21 3-16,-22 16-1 0,-18 14-4 15,-10 22 0 1,-11 21 0-16,3 18 1 0,-1 15-1 16,11 13-1-16,13 11-24 15,13 9-28-15,10 26-42 16,0 34-33-16,2 22-35 15,9 21-21-15,15 7-58 16,19-9-194-16</inkml:trace>
  <inkml:trace contextRef="#ctx0" brushRef="#br1" timeOffset="124163.38">14845 13157 350 0,'0'0'414'15,"0"0"-276"-15,0 0-66 16,0 0 22-16,128-37-26 16,-33 22-9-16,20-1-9 0,11-2-9 15,-4 0-5-15,-4 1 0 16,-10-1-15-16,-19 0-6 15,-18 1-8-15,-25 6-5 16,-18 5 2-16,-18 3-1 16,-10 3-1-16,0-4 3 15,0-7 3-15,-8-7-4 16,-24-8-4-16,-12-6-11 16,-8 1-6-16,-1 2-8 15,1 1 9-15,6 3 8 0,16 8 6 16,12 8 2-16,11 5 0 15,7 4 1-15,0 0-2 16,0 0 1-16,0 1-3 16,13 28-7-16,21 14 8 15,13 5 2-15,3 2-1 16,12-10 3-16,0-5 2 16,-3-7-4-16,-9-10 1 15,-6-5-2-15,-19-6 2 16,-6-3-1-16,-12-2 9 15,-7-2 8-15,0 2 12 16,0-2 2-16,0 7-11 16,-11 6 0-16,-20 7-9 15,-16 8 2-15,-13 10-9 16,-5 2 2-16,4 2-6 0,5-1-16 16,16-2-74-1,10-4-40-15,8-14-96 0,12-17-239 16</inkml:trace>
  <inkml:trace contextRef="#ctx0" brushRef="#br1" timeOffset="124680.48">16851 12326 862 0,'0'0'128'16,"0"0"-44"-16,0 0-3 15,0 0-42-15,0 0-27 0,-13 137 30 16,1-34 16-16,-2 13-3 16,-1-5-26-16,1-9-3 15,3-19 0-15,7-12-5 16,1-15-7-16,3-17-8 15,0-11-2-15,0-10 1 16,9-7-4-16,16-4 2 16,10-7 6-16,7 0-2 15,9 0 2-15,0-9-5 16,-3-9 2-16,-5 3-3 16,-9 0-1-16,-13 6-2 15,-2 0-9-15,-5 2-49 0,1-4-75 16,4-4-54-1,4-5-195-15</inkml:trace>
  <inkml:trace contextRef="#ctx0" brushRef="#br1" timeOffset="125018.19">17359 12837 816 0,'0'0'169'0,"0"0"-85"16,0 0-13-16,0 0-36 15,0 0-30-15,0 0 0 16,133-64 1-16,-118 50 1 16,-4 1 3-16,-3-6-5 15,-6-6 8-15,-2-4-1 16,0-1-11-16,0 3 6 0,-12 5-5 16,-4 7 3-16,0 15-2 15,-5 0-3-15,-3 11-5 16,1 31 1-16,-3 15-1 15,7 7 5-15,8 3 2 16,10-2 1-16,1-10-2 16,4-3 1-16,26-10-2 15,5-11 1-15,6-11-2 16,8-14-46-16,2-6-45 16,12-6-111-16,3-30-224 15</inkml:trace>
  <inkml:trace contextRef="#ctx0" brushRef="#br1" timeOffset="125400.28">18075 12320 608 0,'0'0'263'0,"0"0"-161"16,0 0-67-16,0 0 61 16,-58 186-20-16,53-90-1 15,5 9-18-15,0 0 8 16,0-2-5-16,0-11-13 15,-3-12-3-15,-1-14-15 16,3-20-6-16,-1-15-1 16,2-15-13-16,0-15-3 15,0-1 5-15,-2 0 7 0,2-30 28 16,-3-30 2 0,3-32-40-16,0-29-6 0,0-24 0 15,12-14-2-15,13-7 0 16,2 16-16-16,7 29-5 15,3 27 13-15,-3 34 3 16,4 14 3-16,1 16-8 16,9 10-5-16,2 6-32 15,2 14-9-15,-8 0-30 16,-12 20-28-16,-18 27-29 16,-14 24-39-16,-29 17-120 15,-35 5-69-15</inkml:trace>
  <inkml:trace contextRef="#ctx0" brushRef="#br1" timeOffset="125641.3">17747 12770 489 0,'0'0'205'0,"0"0"-38"15,0 0-31-15,0 0-3 16,0 0-57-16,0 0-26 16,201-40-3-16,-74 12 1 15,7-7-8-15,2-7-23 16,-1-1 0-16,-6-1-7 15,-12 5-7-15,-20 7-1 16,-22 7 0-16,-24 4 1 16,-21 10-3-16,-19 2-21 15,-11 5-23-15,0-1-20 16,-6-1-24-16,-29 1-82 0,-13-6-166 16,-9-6-123-16</inkml:trace>
  <inkml:trace contextRef="#ctx0" brushRef="#br1" timeOffset="125969.97">18635 11927 243 0,'0'0'469'15,"0"0"-335"-15,0 0-71 16,0 0 13-16,0 0 36 16,-9 182-1-16,9-90-28 15,0 7-9-15,0 5-6 16,0 9-15-16,0 2 0 0,0-5-8 15,0-11 0-15,0-20-11 16,0-12-12-16,5-13-8 16,9-17 0-16,6-8 1 15,0-10-9-15,11-8 3 16,4-11 3-16,14 0-2 16,6-15 0-16,8-16 0 15,0-9-3-15,-3 3-7 16,-11-2 2-16,-11 8-2 15,-13 12-30-15,-12 6-39 16,-13 8-32-16,0 5-58 16,-10 0-94-16,-27 8-217 15</inkml:trace>
  <inkml:trace contextRef="#ctx0" brushRef="#br1" timeOffset="126774.97">15172 14496 42 0,'0'0'260'16,"0"0"-192"-16,0 0 20 16,0 0 37-16,0 0 7 15,0 0-38-15,-23 0-35 16,32 0 0-16,29 4 0 0,16 5 30 16,20 0-24-16,14-5-25 15,21-4-8-15,12 0-5 16,15-9-15-16,2-14-7 15,-18 0-4-15,-19 3-1 16,-38-2-3-16,-28 9-23 16,-23-2-10-16,-12-5 1 15,0-2 1-15,-27-4-32 16,-12-3 14-16,-5 3 16 16,2-1 12-16,3 4 24 15,3 9 0-15,10 3 0 16,14 7 8-16,3 4 17 0,6 0 11 15,3 0-20-15,0 0-5 16,3 4-9-16,25 19 16 16,11 6 14-16,11-2 4 15,8 1-14-15,9-5-3 16,-1-3-6-16,-4-8-6 16,-11-5-1-16,-11 2 1 15,-14-5 1-15,-13-1-6 16,-9-1 10-16,-4 4-7 15,0 8 2-15,-4 14 9 16,-25 10 11-16,-11 8 7 16,-14 5-13-16,-8 3-14 15,-4-6-5-15,5-1-2 16,14-10-11-16,17-10-78 0,18-10-41 16,12-13-118-16,8-4-199 15</inkml:trace>
  <inkml:trace contextRef="#ctx0" brushRef="#br1" timeOffset="127379.43">17307 14171 931 0,'0'0'149'0,"0"0"-107"16,0 0-16-16,0 0 16 15,-74 153-13-15,74-58 17 0,15 8-9 16,-5-1 0-16,-3-8-7 16,-7-11-5-16,0-19-8 15,0-15-3-15,0-21-7 16,0-15-1-16,0-13-5 16,0 0 5-16,0-9 7 15,0-43 13-15,0-25 1 16,0-27-22-16,8-25-5 15,1-10 3-15,14-4-3 16,11 10-3-16,11 21-8 16,0 26 4-16,3 28 5 15,-14 25 0-15,-4 17 2 16,-9 14 0-16,4 2-3 0,-3 9-2 16,-3 27 3-16,-4 12-3 15,-15 9 2-15,0 5 3 16,-21 0 0-16,-24 1 0 15,-14-4-1-15,-2-8 1 16,1-5 1-16,9-13-1 16,12-11 0-16,12-11-2 15,14-9-22-15,8-2-15 16,5 0 13-16,0-2 7 16,0-11-7-16,0 0 23 15,0 4-1-15,9 2 4 16,13 7 0-16,16 0 0 15,12 13 0-15,6 18 7 0,1 7-4 16,-3 1 1-16,-5 1-2 16,-7-3-2-16,-6-7 0 15,-4-5-1-15,-1-9-96 16,5-12-90-16,1-4-200 16</inkml:trace>
  <inkml:trace contextRef="#ctx0" brushRef="#br1" timeOffset="127561.18">17948 14320 681 0,'0'0'333'0,"0"0"-231"15,0 0-65-15,0 0-23 0,0 0-3 16,-12 127 21 0,12-74-11-16,6-4-13 0,3-5-7 15,-5-9-1-15,4-8-14 16,-1-11-100-16,6-16-150 15,1-8-272-15</inkml:trace>
  <inkml:trace contextRef="#ctx0" brushRef="#br1" timeOffset="127696.26">18066 13973 793 0,'0'0'122'0,"0"0"-55"16,0 0-52-16,0 0-15 15,0 0-78-15,0 0-28 0,114 57-160 16</inkml:trace>
  <inkml:trace contextRef="#ctx0" brushRef="#br1" timeOffset="128184.08">18557 14109 175 0,'0'0'711'0,"0"0"-620"15,-126-37-30-15,90 34 10 16,2 3-32-16,0 0-33 16,-4 23 2-16,2 12-2 15,4 9-4-15,10 4-2 16,9 7 0-16,13-3 2 0,0-3-2 16,18-9 0-16,16-10 2 15,4-14-4-15,7-14 1 16,2-2-1-16,-3-24-4 15,-5-16-5-15,-7-8 8 16,-14 3 2-16,-14 10-2 16,-4 13 3-16,0 11 8 15,0 8 27-15,0 3-18 16,0 27-14-16,-6 33 0 16,-10 26 16-16,2 15 18 0,-8 14 7 15,2 5-7 1,-8-1 18-16,5-16-19 0,0-23 3 15,6-26-16-15,4-26 0 16,5-16-8-16,-1-12 3 16,-8 0 6-16,-13-25 15 15,-17-17-20-15,-13-10-13 16,-1-11-6-16,2-1-27 16,10 4-26-16,19 8-21 15,22 7-23-15,8 3-26 16,35-1-47-16,26-1-163 15,15-11-221-15</inkml:trace>
  <inkml:trace contextRef="#ctx0" brushRef="#br1" timeOffset="128604.4">18778 13734 946 0,'0'0'156'16,"0"0"-38"-16,0 0-81 0,0 0-3 15,0 0-25-15,0 0 3 16,-18 170 33-16,23-82-7 16,-5 9-8-16,0 13 14 15,0 0-9-15,-17-11-10 16,2-14-9-16,3-25-10 16,5-21 0-16,4-23-3 15,3-8-2-15,0-8 2 0,0 0 3 16,0-32 6-1,5-27-11-15,20-32-1 0,7-10-22 16,2 2-1-16,0 16-10 16,0 33 27-16,-6 21 3 15,-10 15 6-15,1 13-3 16,-5 1 0-16,7 0-1 16,0 30-2-16,2 12 3 15,-4 12 3-15,-6 5-3 16,-9 5 1-16,-4 0-1 15,0-7 0-15,0-8-2 16,0-12-64-16,0-18-76 16,-2-11-26-16,2-8-136 15,0-18-58-15</inkml:trace>
  <inkml:trace contextRef="#ctx0" brushRef="#br1" timeOffset="128970.18">19299 13625 665 0,'0'0'256'16,"0"0"-143"-16,0 0-66 16,0 0 36-16,30 126 31 15,-17-56-37-15,-2 2-5 16,-2 1 2-16,-1 7-17 16,-4 3-18-16,-4 7-3 15,0 6 0-15,0-5-11 16,-2-4-1-16,-11-16-2 0,4-15-7 15,4-9-7-15,0-19-2 16,5-10-3-16,0-11 1 16,0-5-3-16,0-2 1 15,0 0 2-15,19 0 0 16,9-4 6-16,11-16-4 16,4-6-3-16,2 1 5 15,0-5-8-15,-7 1-2 16,-3 3-26-16,-10-3-13 15,-9 3-40-15,-7 0-23 16,-9-5-46-16,0-2-55 16,-14-5-110-16,-10-6-367 15</inkml:trace>
  <inkml:trace contextRef="#ctx0" brushRef="#br1" timeOffset="129204.84">19202 14096 675 0,'0'0'397'0,"0"0"-306"16,0 0-18-16,0 0-3 15,0 0-26-15,170-47-38 16,-79 30 1-16,-10-1 16 16,-15 1-2-16,-17 2-4 15,-11 4-9-15,-19 2-3 0,-7 4-3 16,-9 5-2-1,-3 0-52-15,0 0-87 0,-3 5-180 16,-23 10-355-16</inkml:trace>
  <inkml:trace contextRef="#ctx0" brushRef="#br1" timeOffset="133993.24">11857 9217 394 0,'0'0'244'0,"0"0"-127"16,0 0 8-16,0 0-7 16,0 0-68-16,0 0-31 15,0 0-3-15,-2 147 70 16,27-53-7-16,-5 6-23 15,9 0-21-15,0 1 12 16,-2-4-16-16,-2-9 8 16,-6-9-20-16,0-16-2 15,0-10-3-15,-8-13-1 16,2-14 5-16,-6-8-3 16,-1-11 0-16,17-7 3 15,27 0 7-15,47-40 7 0,55-40 18 16,41-35-28-16,22-26-9 15,3-5 0 1,-15 4-7-16,-23 21 4 0,-39 33-5 16,-42 26-1-16,-42 22 0 15,-23 20-2-15,-15 8 1 16,-10 5-3-16,-5 3 0 16,-4 1 0-16,3 1 0 15,-3 0-2-15,0-2 0 16,0 3 1-16,0 1-1 15,0 0-3-15,0 0-2 16,0 0-26-16,0 0-27 16,0 0-16-16,0 0-22 0,0 0-57 15,-22 0-87 1,-14-8-301-16</inkml:trace>
  <inkml:trace contextRef="#ctx0" brushRef="#br1" timeOffset="136782.47">1427 10311 95 0,'0'0'87'0,"0"0"-22"0,0 0 18 15,0 0-18 1,0 0 9-16,0 0-16 0,0 0-2 16,0-66 31-16,0 66-1 15,0 0-38-15,0 0-13 16,0 0-11-16,0 0-8 15,0 0-6-15,0 15-6 16,2 12 9-16,7 7 23 16,3 2 6-16,4 4 5 15,-4 3-20-15,5 1-5 16,-2 0-3-16,2 5 3 16,0-3 7-16,0-4-11 0,-2-7 5 15,-2-11-4 1,-3-8-3-16,-6-12-9 0,1-1 4 15,-3-3 5-15,0 0-6 16,3 0 17-16,5 0 4 16,16-20-2-16,25-29 3 15,18-26-5-15,19-20-7 16,13-9-15-16,6 0 1 16,4 12 6-16,-8 10-10 15,-14 16-2-15,-26 22 0 16,-16 12 3-16,-20 16-3 15,-10 3-1-15,-8 6 1 16,-1 2 0-16,-5 2-1 16,0 3 1-16,-1-2 0 15,-2 0 2-15,2 2-2 0,-2 0 0 16,0 0 0-16,0 0 0 16,0 0 0-16,0 0 1 15,0 0-1-15,0 0-1 16,0 0 1-16,0 0 0 15,0 0 0-15,0 0 0 16,0 0 0-16,0 0 0 16,0 0-1-16,0 0-2 15,0 0 1-15,0 0-15 16,0 0-31-16,0 0-30 16,0 0-31-16,0 0-29 15,0 0-178-15,0 0-161 0</inkml:trace>
  <inkml:trace contextRef="#ctx0" brushRef="#br1" timeOffset="138416.34">2188 12689 396 0,'0'0'110'0,"0"0"-43"16,0 0 81-16,0 0-29 15,0 0-29-15,0 0-34 16,0 0-28-16,-15-33-23 15,15 72-5-15,2 28 0 16,23 12 14-16,-1 0 5 16,-1-7 4-16,-2-19-11 15,1-13-3-15,1-14 2 0,4-11 0 16,5-8 2-16,15-7 4 16,21-26 5-16,23-36 6 15,14-28-6-15,8-15-8 16,-5-1-1-16,-9 7 4 15,-14 19-1-15,-16 22-9 16,-23 22-3-16,-16 16-1 16,-19 11 1-16,-11 6-4 15,0 3 3-15,0 0-2 16,0 0-1-16,0 0-6 16,0 0-16-16,0 0-64 15,0 0-48-15,0 4-152 0,0 12-47 16</inkml:trace>
  <inkml:trace contextRef="#ctx0" brushRef="#br1" timeOffset="139204.1">992 14297 542 0,'0'0'100'0,"0"0"-24"15,0 0-23-15,0 0 20 16,0 0-44-16,0 0-29 15,10 25 5-15,7 34 16 16,0 16 19-16,-2 6-10 16,-2-10-8-16,-3-7 5 15,3-16 0-15,0-20-3 0,-6-14-12 16,1-10 3-16,-4-4 3 16,13 0 12-16,18-27 3 15,22-25 6-15,23-31-1 16,14-8-7-16,1-3-5 15,-3 15-3-15,-12 17-3 16,-11 11-8-16,-10 11-7 16,-17 12 3-16,-12 8-3 15,-13 5 4-15,-5 7-8 16,-7 6 1-16,-3 0-1 16,0-1-1-16,1 3 2 15,-3 0-2-15,0 0-1 16,0 0-5-16,0 0-40 15,0 0-45-15,0 0-48 0,0 5-138 16,0 5-293-16</inkml:trace>
  <inkml:trace contextRef="#ctx0" brushRef="#br1" timeOffset="140313.6">822 14171 721 0,'0'0'158'0,"0"0"-47"16,0 0 34-16,0 0-33 16,0 0-50-16,0 0-43 15,101 36-18-15,25 22 37 16,27 10 35-16,17-2-19 0,2-2-17 16,-7-7 2-16,-11-9 7 15,-16-12-14-15,-30-12-11 16,-29-12-4-16,-36-7-12 15,-23-5 5-15,-13 0 4 16,-5 0 10-16,1 0 12 16,-3 0 3-16,0 0-4 15,2 0-15-15,1-2-11 16,-3-1 1-16,3 3-6 16,-1-3-4-16,0 3-12 15,2-1-48-15,0-3-37 16,-2-5-37-16,-2-11-20 0,0-11-86 15,0-9-135-15</inkml:trace>
  <inkml:trace contextRef="#ctx0" brushRef="#br1" timeOffset="140906.78">2082 12447 623 0,'0'0'81'0,"0"0"-49"0,0 0 93 16,39 143 28-16,20-73-61 16,19 5-1-16,21-2-15 15,21-6-23-15,13-7-11 16,7-12-5-16,-1-6-3 16,-14-5-1-16,-17-8-8 15,-20-3-3-15,-17-3-4 16,-23-8 2-16,-19-6 0 15,-14-5-10-15,-10-1-3 16,-5-3 0-16,0 0-2 16,0 0 0-16,2 0-3 15,0 0 2-15,-2 0-4 16,0 0-6-16,2 0-56 0,-2 0-70 16,0 6-40-16,0-2-93 15,-21-4-149-15</inkml:trace>
  <inkml:trace contextRef="#ctx0" brushRef="#br1" timeOffset="141544.29">2143 10306 762 0,'0'0'64'0,"0"0"16"15,0 0 70-15,0 0-11 16,0 0-40-16,0 0-26 15,-76-43-55-15,133 60-11 16,36 17 0-16,37 13 38 16,20-4 8-16,-1-3-21 15,-4-8 7-15,-7-6-5 16,-11-9-7-16,-14-8 10 16,-26-4-9-16,-34-5-10 15,-23 0-7-15,-21 0-6 0,-9 0 3 16,0 0 0-1,0 0 7-15,0 0 5 0,0 0-2 16,0 0-3-16,0 0-8 16,0 0-2-16,0 0-4 15,0 0-1-15,2 0-1 16,-2 0-39-16,0 0-28 16,0 0-32-16,0 0-54 15,0 2-39-15,-24 11-145 16,-10-4-495-16</inkml:trace>
  <inkml:trace contextRef="#ctx0" brushRef="#br1" timeOffset="144343.56">6196 9545 186 0,'0'0'142'16,"0"0"-12"-16,0 0 15 15,0 0-52-15,0 0-34 16,0 0-14-16,0 0-19 16,34 41 32-16,30 6 42 15,13 2-22-15,11-3-29 0,6-4-12 16,8-2-7-16,4-5-3 15,0-7-8-15,-8-1-6 16,-14-4-6-16,-11-6-4 16,-20-5 4-16,-18-4-7 15,-15-5 3-15,-11-2 0 16,-3-1-2-16,-6 0 1 16,0 0 2-16,0 0 3 15,0 0 2-15,0 0-1 16,0 0-3-16,0 0-3 15,0 0 0-15,0 0-1 16,0 0 0-16,0 0 0 16,0 0 2-16,0 0 0 0,0 0-3 15,0 0 0-15,0 0 1 16,0 0 2-16,0 0-1 16,0 0-2-16,0 0-2 15,0 0 2-15,0 0-1 16,0 0 0-16,0 0 1 15,0 0 1-15,0 0-1 16,0 0 0-16,0 0-2 16,0 0 1-16,0 0 1 15,0 0 0-15,0 0 0 16,0 0 0-16,0 0-2 16,0 0 4-16,0 0-2 15,0 0 1-15,0 0-1 16,0 0 1-16,0 0-1 0,0 0 0 15,0 0 0-15,0 0 0 16,0 0 0-16,0 0 0 16,0 0 1-16,0 0-2 15,0 0 4-15,0 0-5 16,0 0 4-16,0 0-2 16,0 0 3-16,0 0-3 15,0 0 0-15,0 0-1 16,0 0 1-16,0 0 0 15,0 0 0-15,0 0 2 16,0 0-2-16,0 0 0 16,0 0 0-16,0 0 0 0,0 0 0 15,0 0 1-15,0 0-1 16,0 0-2-16,0 0 2 16,0 0 0-16,0 0 0 15,0 0-5-15,0 0-9 16,0 0-1-16,0 0 9 15,0 0-1-15,0 0 4 16,0 0 1-16,0 0 2 16,0 0-2-16,0 0 1 15,0 0 1-15,0 0 0 16,0 0 0-16,0 0 0 0,0 0 0 16,0 0 2-1,0 0-2-15,0 0 0 0,0 0 2 16,0 0-3-16,0 0 2 15,0 0-2-15,0 0 3 16,0 0-3-16,0 0 2 16,0 0 0-16,0 0 1 15,0 0 2-15,0 0 2 16,2 0 3-16,4-1 5 16,18-26-3-16,16-20 0 15,25-21-8-15,26-16-3 16,17-15 3-16,13-12 1 15,5-4-4-15,-5 7 0 16,-15 16 0-16,-20 17 1 16,-27 29-2-16,-20 20 1 0,-20 11 0 15,-9 8 2-15,-10 5-2 16,0 2-2-16,0 0 2 16,0 0-2-16,0 0 1 15,0 0-5-15,0 0 6 16,0 0 1-16,0 0-1 15,0 0-5-15,0 0 5 16,0 0 1-16,0 0 2 16,0 0-6-16,0 0 6 15,0 0-3-15,0 0 1 16,0 0-1-16,0 0 0 16,0 0 0-16,0 0 0 0,0 0 1 15,0 0-1 1,0 0 1-16,0 0-1 0,0 0 0 15,0 0 0-15,0 0 0 16,0 0 0-16,0 0 0 16,0 0 1-16,0 0-1 15,0 0-1-15,0 0 1 16,0 0 0-16,0 0-1 16,0 0 0-16,0 0-4 15,0 0 2-15,0 0-7 16,0 0-6-16,0 0-6 15,0 0-1-15,0 0-11 16,0 0-31-16,0 0-34 16,-16 0-107-16,-17 0-164 15</inkml:trace>
  <inkml:trace contextRef="#ctx0" brushRef="#br1" timeOffset="145088.79">6771 9526 299 0,'0'0'84'0,"0"0"41"16,0 0 25-16,0 0 27 0,0 0-48 15,0 0-26-15,4-36-39 16,50 36-23-16,40 25-1 16,27 26 15-16,28 19-2 15,1 14-4-15,-2 6 0 16,-7-2-10-16,-18-3-2 15,-14-13-15-15,-12-9 10 16,-18-11-4-16,-19-10-11 16,-17-13-2-16,-18-14 0 15,-11-6-2-15,-12-9-3 16,1 0 11-16,-3 0 1 16,0 0 11-16,0 0-3 15,0 0-3-15,0 0-5 0,0 0-9 16,0 0 0-16,0 0-6 15,0 0-3-15,0 0 3 16,0 0-6-16,0 0-1 16,0 0 2-16,0 0-1 15,0 0 0-15,0 0 0 16,0 0 0-16,0 0-1 16,0 0 0-16,0 0-1 15,0 0 1-15,0 0-18 16,0 0-31-16,0 0-27 15,0 0-36-15,0 0-39 16,0 0-35-16,0 0-86 0,-19-5-267 16</inkml:trace>
  <inkml:trace contextRef="#ctx0" brushRef="#br1" timeOffset="146183.99">4584 12061 279 0,'0'0'55'0,"0"0"18"15,0 0 3-15,0 0 41 16,0 0-21-16,0 0-32 15,-12-35-20-15,12 35-8 16,0 0-8-16,0 0-7 0,0 4-3 16,14 27 14-16,11 13 22 15,0 10-12-15,3 3-9 16,0 3-5-16,-2-7-5 16,-2-7-5-16,2-13-8 15,-7-11 0-15,-2-5-4 16,-2-12 4-16,0-5 5 15,7 0 4-15,18 0-1 16,18-35 14-16,16-16 4 16,11-17-13-16,2-9-9 15,-7 0-3-15,-1 2-8 16,-13 16 2-16,-13 17-5 16,-22 18 4-16,-17 11-1 15,-8 10-2-15,-6 3 0 0,0 0-1 16,0 0 0-16,0 0 0 15,0 0-2-15,0 0 2 16,0 0 3-16,0 0-3 16,0 0 0-16,0 0-2 15,0 0 1-15,0 0-2 16,0 0-6-16,0 0-25 16,0 0-12-16,0 0-4 15,0 0-11-15,0 0-49 16,0-4-83-16,-15-2-94 15,-14-3-181-15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4T08:16:03.04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1444 2563 460 0,'0'0'133'15,"0"0"-10"-15,0 0-4 16,0 0-16-16,0 0-37 16,0 0-23-16,6-136 4 15,23 101-7-15,5 2-5 16,-1 2-6-16,2 7 14 0,-8 6-6 15,-4 12-10-15,-5 3 1 16,0 3-17-16,0 0-11 16,11 25-5-16,-5 16 4 15,-2 11 1-15,-9 8 1 16,-13 6 7-16,0 2-5 16,-8 3-2-16,-28 2 2 15,-10-6 1-15,-2-7-1 16,2-14 9-16,3-9-3 15,13-13 3-15,11-10-5 16,9-5-4-16,7-9-1 16,3 0-1-16,0 0 5 15,0 0-3-15,0 0-1 0,0 0 9 16,0 0-4-16,9 0 9 16,11 0-2-16,11 0 11 15,3 0-6-15,0-5-2 16,3-4-8-16,-4-2-4 15,-4 4-4-15,-7 1 1 16,-7 1 1-16,-12 3-3 16,4 2-3-16,-7 0-23 15,0 0-29-15,5 0-37 16,2 0-47-16,7 0-32 16,1 2-138-16,0-2-183 15</inkml:trace>
  <inkml:trace contextRef="#ctx0" brushRef="#br0" timeOffset="570.04">1903 2185 630 0,'0'0'137'0,"0"0"-42"15,0 0 37-15,-108-136-42 16,71 116-28-16,-4 5 3 16,-2 5-16-16,-8 5-11 15,-9 5-1-15,-3 0-11 16,-6 22-5-16,3 14-3 0,0 13-10 16,5 10-1-16,0 14-4 15,11 13-1-15,4 8-2 16,10 5 0-16,15 9 0 15,7 2 0-15,14-1 0 16,0-12 0-16,9-9 2 16,25-11 2-16,11-9-1 15,10-8 2-15,15-10 0 16,9-15 5-16,6-11-3 16,6-13 9-16,7-11 12 15,2 0 1-15,2-31-3 16,-7-12 2-16,-4-4-2 0,-12-12 6 15,-9-4 23-15,-10-6-16 16,-14-6-13-16,-11-12-1 16,-14-5-3-16,-11-10-11 15,-10 5-6-15,0 10 4 16,-22 8-3-16,-19 15 0 16,-8 2 1-16,-13 5-7 15,-2 11-1-15,1 2-2 16,-1 13-14-16,5 11-25 15,-3 9-56-15,4 11-38 16,2 0-27-16,15 29-72 16,13 10-173-16</inkml:trace>
  <inkml:trace contextRef="#ctx0" brushRef="#br0" timeOffset="1581.58">3265 2069 663 0,'0'0'133'15,"0"0"6"-15,0 0-7 16,0 0-80-16,0 0-33 16,0 0-14-16,-9 28-4 15,13 42-1-15,3 25 13 16,-1 11 10-16,-4 3 6 0,-2-3 5 16,0-5-5-16,0-15 0 15,0-20-7-15,0-22-5 16,0-21-3-16,0-15-4 15,0-8 4-15,0 0 5 16,0 0 32-16,0-21 14 16,0-29 13-16,-2-22-56 15,-4-25-13-15,6-22-3 16,0-15-5-16,0-20 0 16,14 5 0-16,14 20 0 15,4 30 1-15,-2 36-2 16,-3 28 0-16,-11 18 3 0,-2 10-3 15,-1 7-1-15,2 0-4 16,8 0 2-16,7 13-3 16,-4 16-1-16,-1 8 1 15,-8 3 3-15,-10 10 2 16,-7 2-3-16,0 11-1 16,-34 7 2-16,-10 1 3 15,-6-10-5-15,3-10 2 16,9-16-3-16,13-13-11 15,10-11-6-15,8-6 3 16,7-5-5-16,0 0 13 16,0 0 10-16,0 0 2 15,0-18-3-15,0 4-4 16,5-5-8-16,12 6 12 16,8 4 3-16,4-2 0 0,10 11 0 15,4 0 0-15,10 4 0 16,-2 27 1-16,1 11 2 15,-7 8 1-15,-9 2 4 16,-8 0 5-16,-14 2 4 16,-7-3 1-16,-7-7 4 15,0 0-5-15,-4-3-1 16,-24-1 3-16,-4-8 0 16,-4-4 1-16,-12-1-4 15,0-10-13-15,-5-2 1 16,5-9 0-16,1-6-3 15,5 0-2-15,3-15-35 0,9-12-34 16,11-1-21-16,15-2-49 16,4-6-56-16,19-1-208 15</inkml:trace>
  <inkml:trace contextRef="#ctx0" brushRef="#br0" timeOffset="1808.66">3945 2320 1122 0,'0'0'143'0,"0"0"-23"15,0 0-66-15,0 0-34 16,0 0-11-16,0 0-7 0,0 62-1 16,10-21-1-16,-7-2 5 15,-3 4-5-15,0-6 0 16,0 4 0-16,0-4-66 15,0-10-106-15,0-16-112 16,7-11-378-16</inkml:trace>
  <inkml:trace contextRef="#ctx0" brushRef="#br0" timeOffset="1956.44">4023 1924 763 0,'0'0'230'0,"0"0"-106"0,0 0-79 15,0 0-33-15,0 0-12 16,0 0-11-16,-19-18-97 16,19 38-151-16,12 8-34 15</inkml:trace>
  <inkml:trace contextRef="#ctx0" brushRef="#br0" timeOffset="2375.42">4212 2264 734 0,'0'0'139'16,"0"0"-35"-16,0 0-1 15,0 0-16-15,36 159-24 0,-20-109-8 16,-6-1-12 0,-5 1-13-16,-5-6-15 0,0-2-3 15,0-5-6-15,0-8-3 16,0-9 1-16,-3-8-3 15,3-11 5-15,0-1-4 16,0 0 0-16,0-22-2 16,0-27-1-16,0-17-26 15,8-9 7-15,14 7 6 16,2 13 14-16,1 12 0 16,2 12 0-16,5 11 5 15,0 9 3-15,0 9 1 0,-3 2 4 16,-3 0-6-1,2 11-1-15,-3 15-5 0,0 9 6 16,-6 1-4-16,-6 7 0 16,-9 1-3-16,-4 5 0 15,0 4-1-15,0 2-22 16,-17-3-72-16,5-7-91 16,0-19-158-16,8-16-386 15</inkml:trace>
  <inkml:trace contextRef="#ctx0" brushRef="#br0" timeOffset="2804.7">5023 2275 765 0,'0'0'220'16,"0"0"-100"-16,0 0-37 15,0 0-26-15,0 0-35 16,0 0-11-16,-93-26-9 15,68 50-1-15,-6 7 0 16,4 2 6-16,2 2 6 16,7 4-4-16,4 3 1 15,11 2 6-15,3-2-4 16,0-1-6-16,17-3-4 16,13-9 4-16,4-9-5 15,0-9 5-15,-2-11-6 16,2 0 11-16,-2-9-6 0,4-27 5 15,-8-8-2-15,-3-6 1 16,-12-7-1-16,-6 5 1 16,-3 5-8-16,-4 16 6 15,2 11-5-15,-2 18 5 16,0 2-7-16,4 0 0 16,0 14-12-16,4 21 0 15,1 13 12-15,1 12 0 16,-2 5-1-16,-1 3-20 15,3-2-110-15,-1-11-105 16,4-24-280-16</inkml:trace>
  <inkml:trace contextRef="#ctx0" brushRef="#br0" timeOffset="3554.17">5327 2275 1012 0,'0'0'175'15,"0"0"-32"-15,0 0-74 16,0 0-31-16,0 0-1 16,155 27-5-16,-111 10-9 15,-7 7 1-15,-7 3 7 16,-13 0-6-16,-7-3-8 16,-9 0-9-16,-1-6 1 15,0-6-8-15,0-12 3 16,0-11-3-16,0-9-1 15,0 0 1-15,0 0-1 0,0-29 0 16,0-19-4-16,6-25-28 16,19-11-13-16,3 2-1 15,8 14-2-15,-7 15 45 16,-7 25 3-16,-7 14-1 16,-7 14 0-16,5 0-7 15,4 17-2-15,8 19 4 16,7 6 6-16,2-2 3 15,6-8-2-15,2-2 2 16,4-13 0-16,-2-5 3 16,-7-12-1-16,-10 0 0 0,-2-8 3 15,-5-23-2 1,-6-9 2-16,-5-10-8 0,-3-12 0 16,-6 3 1-1,2 10 0-15,-2 18 2 0,0 19 4 16,0 12 0-16,0 19-7 15,0 40-14-15,3 34 14 16,1 26 15-16,-1 27 21 16,-3 18 6-16,0 12-3 15,0 12-3-15,0-11-18 16,-5-16 11-16,-4-22-7 16,-6-22-10-16,0-27-8 15,-6-33-4-15,0-24 4 16,2-27-1-16,-14-6-1 0,-8-17 10 15,-11-34 2-15,-7-12-9 16,7-12-5-16,13-8 0 16,18 1-2-16,15 3 2 15,6 0-8-15,10 11-1 16,24 4 8-16,11 3-3 16,2 8-6-16,12 7-7 15,-2 6-8-15,-6 3-31 16,-5 10-28-16,-7 5-38 15,-1 0-64-15,-6-2-129 16,-6-8-537-16</inkml:trace>
  <inkml:trace contextRef="#ctx0" brushRef="#br0" timeOffset="4251.26">8106 1383 870 0,'0'0'164'16,"0"0"-76"-16,0 0-28 15,-128-35-10-15,94 35-20 16,-8 0-21-16,-7 4-3 16,0 18-6-16,-2 9 1 15,2 9-2-15,6 6 1 16,8 4-5-16,12 1 1 0,12-2 4 16,11-4-7-16,0-8-3 15,0-8-16-15,21-7-1 16,0-9 6-16,9-4 7 15,4-4 14-15,4-5 9 16,3 2-5-16,3 4 10 16,9 12 3-16,0 15-2 15,4 17 10-15,-1 14 0 16,-14 14-6-16,-10 6 13 16,-15-2-1-16,-17-7 8 15,0-9 1-15,-23-7 3 16,-21-11-4-16,-17-4 10 0,-12-9-1 15,-9-6-3-15,-7-9-22 16,4-9-18-16,3-11 4 16,11 0-4-16,14-11-5 15,10-31-19-15,12-16-70 16,15-9-55-16,20-8-41 16,0 7-11-16,30 11-190 15</inkml:trace>
  <inkml:trace contextRef="#ctx0" brushRef="#br0" timeOffset="4625.18">8261 1990 632 0,'0'0'277'0,"0"0"-113"15,0 0-100-15,0 0-44 16,0 0-8-16,133-11-3 15,-84 1 2-15,-8-9-1 16,-14 4 5-16,-7-5-2 16,-9-2 18-16,-5 0 12 15,-6-2 6-15,0 1-30 16,-3 0-5-16,-16 7 3 16,-6 5-14-16,-2 9-1 15,-2 2 0-15,-3 17-2 0,-5 27-2 16,5 14 1-1,8 10 1-15,8 7 3 0,14-1 3 16,2-6-3-16,8-8-1 16,24-12-2-16,7-10 2 15,13-13-2-15,7-15-58 16,9-10-58-16,9-9-63 16,1-33-115-16,-7-19-130 15</inkml:trace>
  <inkml:trace contextRef="#ctx0" brushRef="#br0" timeOffset="4993.33">8931 1869 235 0,'0'0'455'0,"0"0"-206"16,0 0-87-16,0 0-71 15,0 0-25-15,0 0-20 16,-110-2-10-16,72 32-11 0,4 10-15 16,5 13-3-1,12 9-3-15,10 10 0 0,7-5 1 16,0-7-4-16,26-11 4 15,6-17-2-15,3-9 2 16,2-15-5-16,-1-8 8 16,2-6-3-16,0-29-5 15,-6-14-1-15,-7-10-4 16,-8-12-7-16,-11-3 5 16,1 2 2-16,-7 12-5 15,2 20 2-15,0 21 5 16,-2 12 3-16,0 7-1 0,3 0-3 15,1 8-10-15,8 26 2 16,4 10 11-16,1 9 1 16,0 6 2-16,-2 1-2 15,-1 1-16-15,-3-11-118 16,2-13-73-16,0-19-191 16,-1-18-114-16</inkml:trace>
  <inkml:trace contextRef="#ctx0" brushRef="#br0" timeOffset="5355.78">9210 1904 682 0,'0'0'243'0,"0"0"-66"15,0 0-80-15,0 0-27 0,0 0-22 16,126-44-1 0,-82 62-8-16,-1 6-1 0,-5 8-5 15,-10-1 0-15,-1 3-3 16,-10 7-3-16,-5 0 5 15,-7-3-10-15,-3-7-8 16,-2-7-8-16,0-8-1 16,0-6-4-16,0-5 0 15,0-5 1-15,0 0-1 16,0 0 8-16,0-26 8 16,-7-17-1-16,-3-16-14 15,10-13 1-15,0 1-6 16,0-1 3-16,27 11 0 15,0 6 0-15,2 10-2 0,-1 6-11 16,-3 8-19-16,0 7-38 16,4 8-41-16,8 9-51 15,10 7-38-15,5 0-30 16,5 17-98-16</inkml:trace>
  <inkml:trace contextRef="#ctx0" brushRef="#br0" timeOffset="5615.42">10069 1659 684 0,'0'0'209'0,"0"0"-65"15,0 0-49-15,0 0-36 16,0 0-14-16,0 0-15 0,-141-33-15 16,104 58-11-1,-2 12 8-15,0 9-7 0,4 12 2 16,8 1 0-16,6 3 0 15,16-1-3-15,5-2-2 16,0-4-1-16,31-9 0 16,5-13-1-16,9-9-12 15,6-15-41-15,8-9-35 16,3-19-39-16,-2-41-126 16,-5-17-257-16</inkml:trace>
  <inkml:trace contextRef="#ctx0" brushRef="#br0" timeOffset="6008.03">10262 1179 567 0,'0'0'277'16,"0"0"-119"-16,0 0-87 15,0 0-40-15,0 0-19 16,-5 125 32-16,-1-33 44 16,6 10-15-16,0 1-25 15,0 2 8-15,0-6 10 16,0 0-16-16,0-6-12 15,0-6-13-15,-4-17-5 16,4-19-7-16,0-22-10 16,0-16-1-16,0-13 1 15,0 0 2-15,0-13 6 0,0-39 6 16,0-22-17-16,8-17-7 16,18 5-25-16,4 19 20 15,-2 21 5-15,1 15 7 16,-6 16 2-16,2 10-1 15,5 5 2-15,-1 0-1 16,0 7 3-16,1 15 3 16,-3 4-8-16,0 5 0 15,-7 4-1-15,-5 3-2 16,-13 10-5-16,-2 7-43 16,0 2-119-16,-14-11-110 15,4-17-460-15</inkml:trace>
  <inkml:trace contextRef="#ctx0" brushRef="#br0" timeOffset="6583.99">11205 1385 561 0,'0'0'249'16,"0"0"-80"-16,0 0-53 16,0 0-43-16,132-72-22 15,-52 45-13-15,9-2-21 16,5 5-10-16,-11 2-1 16,-19 4-6-16,-22 8-2 0,-25 2-17 15,-15 7-27 1,-2 1-32-16,0 0 47 0,-15 0 18 15,-15 0 10-15,0 0 6 16,12 0-4-16,9 0 5 16,5 0-1-16,4 0 0 15,-6 17 2-15,3 10-4 16,-5 21 17-16,1 20 17 16,-1 12-7-16,0 12 17 15,5-2 7-15,1-7-13 16,2-10-11-16,0-9-18 15,0-9-6-15,0-9-3 16,0-6-1-16,0-7-4 16,0-10-98-16,3-19-80 15,11-4-215-15</inkml:trace>
  <inkml:trace contextRef="#ctx0" brushRef="#br0" timeOffset="6935.56">11804 1573 646 0,'0'0'286'0,"0"0"-152"16,0 0-67-16,0 0-12 15,0 0 10-15,157 15-18 16,-108 23 6-16,-5 7-5 16,-5 3-11-16,-14 0 11 15,-8-3-9-15,-10-10-21 0,-5-3-3 16,1-5-6-1,-3-7-1-15,0-9-3 0,0-6-3 16,0-5 0-16,0 0 0 16,0 0 7-16,0-8 0 15,0-16 3-15,0-19 2 16,5-10-14-16,8-9-1 16,8 4-6-16,1 12-3 15,3 14-10-15,2 12-14 16,5 12-35-16,5 8-57 15,2 0-40-15,1 19-68 16,-6 2-161-16,-3 2-151 16</inkml:trace>
  <inkml:trace contextRef="#ctx0" brushRef="#br0" timeOffset="7236.26">12530 1686 394 0,'0'0'363'16,"0"0"-157"-16,0 0-117 15,0 0-21-15,0 0-40 16,0 0-12-16,74-58 0 15,-52 34 6-15,-5-4 6 16,-2 4-10-16,-7-7 1 16,-8 8 4-16,0 3-6 15,0 4-4-15,-6 8-13 16,-13 8 0-16,-12 0 0 16,-5 26-1-16,-8 20 1 15,2 12-1-15,10 9 1 16,13-1 5-16,14-7-2 0,5-4 2 15,0-13-3-15,17-5 0 16,15-12-2-16,9-11 0 16,9-14 0-16,6 0-32 15,6-12-43-15,1-23-60 16,2-7-104-16,-4-9-86 16</inkml:trace>
  <inkml:trace contextRef="#ctx0" brushRef="#br0" timeOffset="7573.81">13025 1624 531 0,'0'0'305'0,"0"0"-116"16,0 0-92-16,0 0-35 16,0 0-15-16,0 0-21 15,18-5-9-15,0 5-3 0,1 0-4 16,0-7-5-16,-4-4 4 16,-6 1-1-16,2-5-1 15,-9-1 5-15,-2-7 1 16,0-1-10-16,0-3 3 15,-9 7 3-15,-6 8-7 16,0 7 0-16,-2 5 5 16,-11 0-7-16,-8 22 0 15,-6 20-3-15,3 13-1 16,8 9 4-16,9 7-2 16,14-5 2-16,8-4 1 15,0-11-1-15,22-9 0 16,12-9 3-16,8-13-2 15,11-12-1-15,8-8-7 0,11-16-72 16,2-29-70-16,-3-10-141 16,-15-13-145-16</inkml:trace>
  <inkml:trace contextRef="#ctx0" brushRef="#br0" timeOffset="7897.12">13446 1451 292 0,'0'0'288'15,"0"0"-91"-15,0 0-78 16,0 0-58-16,0 0-32 15,0 0-19-15,-13-11-4 16,11 26-1-16,-2 1 8 16,4 2-2-16,0 4 10 15,0 3 7-15,16 3 5 16,12 4 1-16,4-4 0 0,2-1 5 16,0-3 3-1,-2-3 2-15,0-3-8 0,-5 0-6 16,-1-4-1-16,-3-3 2 15,-6-1-6-15,-7-1 6 16,-3-2-18-16,-5-3-6 16,-2-2-7-16,0 3-1 15,0 4 0-15,-2 4-1 16,-25 4 1-16,-12 1-19 16,-12-2-59-16,-12-7-51 15,-6-9-71-15,-2 0-150 16,1-32-266-16</inkml:trace>
  <inkml:trace contextRef="#ctx0" brushRef="#br0" timeOffset="8106.51">13340 1409 681 0,'0'0'331'0,"0"0"-160"16,185-96-38-16,-92 65-15 16,9 4-26-16,11 3-27 15,10-1 6-15,0 2-14 16,-10 3-16-16,-18 0-15 15,-25 5-5-15,-26 7-12 16,-18-1-6-16,-15 6-3 16,-11-1-13-16,0 4-57 15,-18 0-76-15,-33 23-49 0,-18 2-122 16,-10 1-509-16</inkml:trace>
  <inkml:trace contextRef="#ctx0" brushRef="#br0" timeOffset="8970.89">3278 3265 569 0,'0'0'132'0,"0"0"-12"16,0 0-34-16,0 0 44 16,0 0-39-16,0 0-24 15,-31-8-27-15,61 8-28 16,34-4 4-16,42-8 2 15,41-4 1-15,42 0 8 16,36-7-3-16,26 3-2 16,17 2 0-16,-1 1-14 15,-15 3 4-15,-16 5-8 0,-33 1 0 16,-33 1-2 0,-37 2-2-16,-37 1 1 0,-37 0 0 15,-27 1 7-15,-22 1-8 16,-10 2 1-16,0 0 5 15,0 0-6-15,0 0 6 16,0 0-6-16,0 0-6 16,0 0-26-16,5 0-74 15,10 9-104-15,11-2-152 16</inkml:trace>
  <inkml:trace contextRef="#ctx0" brushRef="#br0" timeOffset="9629.04">7441 2958 266 0,'0'0'109'0,"-213"3"-36"16,131-3 19-16,31 0 24 15,23 0 31-15,19 0-25 16,7 0-30-16,2 0-29 0,0 0-24 15,7 0-26-15,39 0-10 16,33 0 24-16,42 0 14 16,38 0 2-16,37-20 8 15,42-10-9-15,28-6-14 16,28-4-4-16,8 1-15 16,-14-1 0-16,-17 3-2 15,-35 4 0-15,-39 9-4 16,-42 4 2-16,-45 7 3 15,-44 7-8-15,-34-1-4 16,-25 5 1-16,-7 2 3 16,0 0 0-16,0 0 7 15,0 0-6-15,0 0-1 0,0 0-2 16,0 0-37 0,0 9-90-16,21 8-110 0,4-8-172 15</inkml:trace>
  <inkml:trace contextRef="#ctx0" brushRef="#br0" timeOffset="10364.07">10701 2623 402 0,'0'0'180'0,"0"0"-112"16,0 0-16-16,125-11 18 16,-27 4 17-16,21 0-1 15,20-2-5-15,28 0-17 16,27-4-20-16,44-6-7 16,40-8 2-16,39-1-10 0,33-7-2 15,0 4-14 1,-17 2 1-16,-29-1-5 0,-41 1 3 15,-52 5-4-15,-47 4-8 16,-63 2 0-16,-47 10 1 16,-34 3-2-16,-20 3 2 15,0 0 45-15,0 2 21 16,0 0-22-16,0 0-24 16,0 0-11-16,0 0-2 15,0 0-4-15,0 0-3 16,0 0-1-16,0 0-4 15,0 0 1-15,0 0 0 16,0 0 3-16,0 0-3 16,0 0 2-16,0 0-19 15,0 0-27-15,0 0-41 0,0 0-75 16,0 0-138-16,0 0-367 16</inkml:trace>
  <inkml:trace contextRef="#ctx0" brushRef="#br0" timeOffset="16184.51">9147 3820 638 0,'0'0'87'16,"0"0"-11"-16,0 0 23 16,-134-44-17-16,89 44-30 15,-12 0-10-15,-11 5 1 16,-9 30-13-16,-4 11-2 16,-2 16-12-16,-3 17 8 15,5 13-10-15,8 4 7 0,-1 8-5 16,15 2-2-1,14 1-7-15,14 0 4 0,12-1 4 16,19-7 0-16,0-4-6 16,19-13 9-16,25-11-4 15,13-8-1-15,7-8-1 16,14-9 7-16,5-7 4 16,6-11 4-16,7-11-9 15,0-9 2-15,4-8-2 16,1 0 5-16,-5-5-5 15,1-20 1-15,-1-11 1 16,-5-6 1-16,-3-4 5 16,-12-1 5-16,-7-1-11 15,-10-7 0-15,-4-4-2 16,-13-4-3-16,1-4 2 0,-7-3-8 16,-6-5 1-16,-6-3 4 15,-6 2-6-15,-8 2-3 16,-10 8 2-16,0 2 1 15,-3 2 0-15,-20-2-3 16,-3 1-1-16,-4 3-4 16,-4 1 1-16,0 9 1 15,-5-3-1-15,-7 9 2 16,-9 4-6-16,-11 7 3 16,-11 9-1-16,-8 9-3 0,-6 8-15 15,-3 5-15 1,12 2-32-16,10 0-38 0,8 24-27 15,10 20-45-15,8 9-50 16,6 4-193-16</inkml:trace>
  <inkml:trace contextRef="#ctx0" brushRef="#br0" timeOffset="18157.68">8786 4245 469 0,'0'0'267'15,"0"0"-128"-15,0 0-55 16,0 0-18-16,0 0-29 16,0 0-15-16,0-3-10 15,0 41 3-15,-6 14 16 0,0 10 0 16,-2 2 0-1,2 3-10-15,0-7 1 0,-2-3 0 16,-1-9-7-16,2-8-5 16,-1-7-3-16,3-8-2 15,0-8-4-15,5-6 1 16,0-7-2-16,0 1 0 16,0-1-22-16,0-2-58 15,0 1-27-15,3-3-76 16,22 0-67-16,7-14-43 15</inkml:trace>
  <inkml:trace contextRef="#ctx0" brushRef="#br0" timeOffset="18477.79">9046 4427 636 0,'0'0'220'15,"0"0"-91"-15,0 0-40 16,0 0-58-16,0 0-13 15,0 0-14-15,-48 31-1 16,29 19 4-16,10-2-5 16,9 1 4-16,0-10 0 15,14-3-4-15,20-12 0 16,12-9 9-16,5-13-4 16,3-2 17-16,-1-8 10 15,-3-27 14-15,-8-12-20 16,-10-6 7-16,-7-5-1 0,-14 6-10 15,-11 2-7-15,0 10-15 16,-14 10-2-16,-27 3-4 16,-19 17-4-16,-11 10-50 15,-6 1-64-15,8 28-97 16,17 5-301-16</inkml:trace>
  <inkml:trace contextRef="#ctx0" brushRef="#br0" timeOffset="19407.49">8222 5177 4 0,'0'0'63'0,"0"0"6"15,0 0-23-15,0 0-5 16,0 0 15-16,0 0 7 0,0-11 17 15,0 8-2-15,0 1 21 16,0 2-2-16,-18 0-38 16,-13 2 14-16,-13 24 20 15,-21 12-7-15,-5 4-24 16,-5 5 2-16,-2 4-19 16,3-4-2-16,1 1-4 15,8-9-12-15,11-10-7 16,12-11 3-16,10-5-10 15,15-9 3-15,9-4-1 16,8 0-11-16,0 0 3 16,0 0 6-16,0 0-10 0,0-1 8 15,0-4-5-15,0 2-2 16,0 2 0-16,0-2 0 16,0 3-4-16,4 0-3 15,-4 0-30-15,4 0-70 16,2 0-75-16,-2 0-286 15</inkml:trace>
  <inkml:trace contextRef="#ctx0" brushRef="#br0" timeOffset="20488.14">7407 5645 377 0,'0'0'136'0,"0"0"-7"15,0 0-6-15,0 0-41 16,-160-58 8-16,118 54-11 16,-5 0-17-16,-8 4-14 15,-9 0-4-15,-10 0 3 16,-3 15-5-16,-3 16-11 15,1 6 1-15,7 10-7 16,9 5-13-16,8 9-1 16,12 5-11-16,8 9 4 0,6 7-2 15,7 3-1-15,10 5-2 16,7-2 2-16,5-2 1 16,0-7 1-16,15-8 1 15,16-5 9-15,9-7-4 16,8-10 7-16,12-2 8 15,6-7-5-15,12-5-6 16,11-6-4-16,3-9 2 16,6-9 4-16,4-11-4 15,0 0 8-15,7-5 2 16,2-21 2-16,-9-5-2 16,-8-4 7-16,-13-5-3 15,-5-2 3-15,-12-1 2 16,-3-5 5-16,-8 1-14 15,-6-3-3-15,-7-10 5 0,-6-6-7 16,-8-6-4-16,-9-10-4 16,-14-5 1-16,-3 5-3 15,0 5 0-15,-34 7-4 16,-7 5 7-16,-8 0-9 16,-10 0 2-16,-3 8-2 15,3 3 0-15,-1 13-2 16,0 7 2-16,-3 10 1 15,-8 7-1-15,-5 8-2 16,-2 7 0-16,3 2-18 0,5 0-27 16,-2 15-21-1,6 16-47-15,4 4-7 0,5 11-45 16,8 10-57-16,8-6-207 16</inkml:trace>
  <inkml:trace contextRef="#ctx0" brushRef="#br0" timeOffset="21464.68">7224 5899 462 0,'0'0'161'0,"0"0"-6"15,0 0-4-15,0 0-55 0,0 0-34 16,0 0-9-16,-95-107-16 16,73 98-7-16,-4-2-4 15,1 11-15-15,-5 0-9 16,-2 0-2-16,0 16-1 16,5 11 0-16,4 2-2 15,17 6-3-15,6-1 6 16,0-2-3-16,17 0 2 15,20-9 1-15,6-5 3 16,10-7-2-16,3-11 2 16,1 0-2-16,-10-9 3 15,-10-14-2-15,-9-4 9 0,-13 0-4 16,-8 1-5-16,-1 2 3 16,-6 8 6-16,0 6 8 15,0 7 7-15,0 3-10 16,0 0-16-16,0 13-4 15,4 34-9-15,6 21 13 16,0 18 3-16,-5 2-2 16,-2-3 9-16,-3-17 1 15,0-12 4-15,0-17-2 16,-13-12 5-16,-6-8 5 16,-11-8-1-16,-4-6 7 15,-10-5-3-15,-9 0-3 16,0-25-12-16,2-3-5 0,8-5-5 15,11 0-1-15,6 6-21 16,8 7-27-16,9 13-42 16,2 7-51-16,7 0-66 15,0 7-332-15</inkml:trace>
  <inkml:trace contextRef="#ctx0" brushRef="#br0" timeOffset="22371.78">6435 6823 125 0,'0'0'226'0,"0"0"-98"15,0 0-15 1,0 0-11-16,0 0-18 0,0 0-14 15,-16 0-3-15,14 0-3 16,-3 0-8-16,1 0-3 16,-9 0-5-16,-16 13-13 15,-13 16 14-15,-24 10-5 16,-15 14 5-16,-13 2-1 16,-1 8-10-16,-9-1-15 15,10-1 10-15,7-7-13 16,13-8-12-16,18-11 2 15,14-6-6-15,12-9 0 16,12-10-3-16,9-5 6 16,9-5-7-16,0 0 0 0,0 0-5 15,0 0-11-15,0 0-39 16,0 0-59-16,0-12-80 16,0 0-328-16</inkml:trace>
  <inkml:trace contextRef="#ctx0" brushRef="#br0" timeOffset="23355.14">5465 7485 100 0,'0'0'369'15,"0"0"-235"-15,0 0 2 16,0 0-7-16,-153-16-44 0,100 16-19 15,-9 6-10-15,-4 14 5 16,-8 5-5-16,0 7-5 16,-4 8-16-16,-1 4-12 15,6 9 8-15,1 4-14 16,9 5-2-16,9 7-9 16,5 7-1-16,7 9-1 15,10-1-4-15,9-5 1 16,19-9-1-16,4 0 0 15,10-4-2-15,27-4 2 16,12-3 3-16,7-8-2 16,13-6 0-16,9-5 8 0,13-12-2 15,10-7 5-15,-3-10-4 16,-2-11 0-16,-6 0 9 16,-5-23-7-16,-2-14 6 15,-5-13 1-15,-9-5 17 16,-10-7-5-16,-12 1 11 15,-11-4-10-15,-6 1-8 16,-11 2 6-16,-6-4-3 16,-9 0-8-16,-4 0 0 15,0-1-7-15,0 8-1 16,-20 1 1-16,-9 7-5 16,-11 5-2-16,-1 4 1 15,-8 3-4-15,-2 1 1 16,-6 3-1-16,-1 4 0 15,3 9-1-15,4 3-13 0,6 9-30 16,4 4-32-16,4 6 0 16,3 0-31-16,2 16-31 15,2 20-35-15,5 8-87 16,6 1-90-16</inkml:trace>
  <inkml:trace contextRef="#ctx0" brushRef="#br0" timeOffset="23818.25">4785 7968 828 0,'0'0'104'0,"0"0"40"15,0 0-55-15,0 0-9 16,0 0-39-16,0 0-10 15,62-46-19-15,3 30-5 16,9 3-6-16,2 2-1 16,-7 3 4-16,-16 8-3 15,-12 0-1-15,-22 0 0 16,-10 0-3-16,-9 0-2 16,0 0 5-16,0 19 3 15,0 13 8-15,-17 19 22 16,-9 11 22-16,-9 11 4 0,-2 6-6 15,1 2-10-15,4-1 0 16,4-4-11-16,11-10-11 16,1-11-2-16,13-11-2 15,-3-15-1-15,4-12-3 16,2-10 0-16,0-3-2 16,0-4-2-16,0 0 2 15,-2 0-1-15,2 0-4 16,-2 0 0-16,2 0-3 15,-3 0-3-15,1 0-20 16,-7 0-105-16,-5 0-80 16,-11-17-177-16</inkml:trace>
  <inkml:trace contextRef="#ctx0" brushRef="#br0" timeOffset="25131.95">7323 4249 601 0,'0'0'233'15,"0"0"-40"-15,0 0-51 16,0 0-26-16,0 0-34 16,0 0-25-16,10-38-22 0,-20 38-8 15,-21 20-13-15,-26 26-2 16,-28 16 30-16,-18 6-4 16,-7 1-7-16,2-8-4 15,13-6-10-15,18-9-14 16,27-20 0-16,27-10-1 15,12-12 0-15,11-4-1 16,0 0 1-16,0 0 1 16,0 0 2-16,0 0-4 15,0 0 6-15,0 2-1 16,0 0-2-16,6 3-3 16,31-3 0-16,17 0 4 15,19 7-3-15,6 0 7 16,-2 4-1-16,-4 0 4 15,-4 2 3-15,-7-1 3 0,-11-3 7 16,-9 0-4-16,-10-2 4 16,-12-2 0-16,-4-4-1 15,-5 2 1-15,-5-2-3 16,-2 1-8-16,3-2-6 16,-5 2-1-16,2 1-1 15,-1-1 0-15,2-2-1 16,-2 1-2-16,1 0 3 15,-4-3-5-15,0 0 4 16,3 0-1-16,-3 0 1 16,0 0 1-16,0 0 2 15,0 0-2-15,0 0 1 0,0 0-1 16,0 0-6-16,0 0 0 16,0 0 0-16,0 0 0 15,0 0 0-15,0 0 0 16,0 0 0-16,0 0 0 15,0 0 0-15,0 0 0 16,0 0 0-16,0 0 0 16,0 0 0-16,0 0 0 15,0 0 0-15,0 0-38 16,0 0-63-16,0 0-35 16,0 0-71-16,0 8-72 15,0-4-299-15</inkml:trace>
  <inkml:trace contextRef="#ctx0" brushRef="#br0" timeOffset="26579.62">9783 4756 229 0,'0'0'116'15,"0"0"-25"-15,0 0-25 16,0 0 17-16,0 0 25 16,0 0-12-16,41-12-10 15,-28 12-11-15,2 0-11 16,4 4-4-16,13 16-4 16,12 6-14-16,16 8-1 15,10 4 3-15,14 2-20 0,6 8-5 16,7-5 1-1,-2 0-8-15,5-1 2 0,-1-5 10 16,2 1 0-16,0-3-11 16,-1-2 13-16,-1 3 1 15,-4-8-15-15,-13-1 2 16,-11-4-6-16,-17-8-1 16,-18-5-2-16,-14-5 0 15,-10-3-5-15,-6-2 7 16,-6 0-2-16,0 0-1 15,0 0 4-15,0 0 4 16,0-2 2-16,0 0 4 16,0-1-4-16,0 3 0 0,0-2-4 15,0 2-2-15,0-3-3 16,0 3-3-16,0 0 3 16,0 0-5-16,0 0 1 15,0 0 0-15,0 0 0 16,0 0-1-16,0 0 0 15,0 0-7-15,0 0-38 16,0 0-50-16,0 0-39 16,0 0-92-16,-15 0-218 15</inkml:trace>
  <inkml:trace contextRef="#ctx0" brushRef="#br0" timeOffset="28574.64">11502 5581 107 0,'0'0'270'0,"0"0"-145"16,0 0-18-16,0 0-10 16,0 0-34-16,0 0 6 15,-144-26-7-15,91 52 0 16,-9 9 0-16,-2 16-11 0,-6 6-14 15,0 11-2-15,4 7 0 16,9 1-5-16,14 4-5 16,11 4-16-16,15 2 0 15,17 1-4-15,0-6 0 16,25-9-3-16,29-9 1 16,14-11 1-16,14-10 6 15,15-10 5-15,8-12 4 16,6-12 4-16,4-8-3 15,0 0 13-15,-5-27-6 16,-6-10 4-16,0-10-1 16,-2-16 4-16,0-8-10 0,-12-8-3 15,-10-11 10-15,-17 0-3 16,-16 0-10-16,-13-3 3 16,-12 2 1-16,-12 3-8 15,-10 0 6-15,0 4-8 16,-17 2 2-16,-25 9-11 15,-12 10 1-15,-9 13-3 16,-17 8 2-16,-10 7-2 16,-12 9-1-16,-2 6-1 15,-2 11 0-15,6 9-2 16,4 0-1-16,3 6 1 16,8 17-3-16,9 3 0 15,16 1-18-15,10-2-22 0,13 0-5 16,14-2-14-16,7-1-26 15,4 3-9-15,2 7-18 16,7 8-19-16,3 4-86 16,0 5-93-16</inkml:trace>
  <inkml:trace contextRef="#ctx0" brushRef="#br0" timeOffset="28965.97">11509 5621 834 0,'0'0'171'16,"0"0"-26"-16,0 0-50 15,0 0-21-15,0 0-43 16,0 0-22-16,0 0-7 16,-54 166 12-16,31-83 3 15,6-3-5-15,2-5-8 16,1-5 1-16,4-4-4 0,0-11 3 15,2-11-8-15,8-4 4 16,0-10-70-16,0-8-58 16,13-13-72-16,22-9-139 15,4-26-320-15</inkml:trace>
  <inkml:trace contextRef="#ctx0" brushRef="#br0" timeOffset="29406.18">11778 5676 847 0,'0'0'226'0,"0"0"-107"16,0 0-45-16,0 0-40 0,0 0-16 15,0 0-17-15,-9 61 2 16,-3-11 12-16,-5 1 1 16,0-5-5-16,0-6-9 15,0-5 0-15,4-6-3 16,-1-3 6-16,9-8-10 15,1-3 5-15,4-4-8 16,0 0-32-16,0 0 5 16,17-4 11-16,15-7 8 15,10 0 3-15,7 0-11 16,3-23-7-16,-6-5 2 16,-6-9 1-16,-13-1 22 15,-10-1 6-15,-7 5 2 0,-10 13 8 16,0 6 20-16,0 10 36 15,0 5-1-15,0 0-22 16,0 0-14-16,-5 20-21 16,-12 19 1-16,-2 5 7 15,4 0 9-15,2-2-17 16,6-5-3-16,-2 3-3 16,-2 0-2-16,-4 3 0 15,-2 1-34-15,-2-4-111 16,-3-12-148-16,2-15-443 15</inkml:trace>
  <inkml:trace contextRef="#ctx0" brushRef="#br0" timeOffset="30013.89">11179 6583 243 0,'0'0'220'16,"0"0"-21"-16,0 0-47 15,0 0-47-15,0 0-35 0,0 0-18 16,-31 23 11 0,-4 24 29-16,-7 8-18 0,-10 2-12 15,-6 9-12-15,-11 3-3 16,-1-5-9-16,-8-1-9 16,3-11-6-16,9-4-14 15,6-5 3-15,14-10-5 16,14-9-3-16,13-8-3 15,9-12 1-15,10-4-1 16,0 0 1-16,0 0 3 16,0 0-4-16,0 0 8 15,0 0-6-15,0 0-1 16,0 0-1-16,0 0-1 16,0 0-34-16,0 0-62 15,0 2-89-15,-7-2-224 0</inkml:trace>
  <inkml:trace contextRef="#ctx0" brushRef="#br0" timeOffset="31011.78">10405 7432 376 0,'0'0'89'0,"0"0"23"16,0 0-16-16,0 0 2 16,-158-42-27-16,107 42 13 0,-12 0-21 15,-5 9-5-15,-3 16-6 16,-3 7-16-16,1 12-4 16,4 12-4-16,3 13-2 15,0 3-10-15,9 12-8 16,13 2-3-16,12 10-4 15,14 1-1-15,18-2 3 16,0-2-3-16,29-10 1 16,29-7-1-16,10-14 4 15,16-12 5-15,4-10 2 16,10-16-1-16,3-10 7 16,2-14-1-16,-2 0 2 0,-3-29 1 15,0-20 3-15,3-10-1 16,0-16 0-16,-1-10 3 15,-11-4-1-15,-11-4 0 16,-20 0 3-16,-16 5-4 16,-13 4-3-16,-13 1 10 15,-16 6 0-15,0 0-13 16,-2 1-1-16,-26 9-8 16,-8 4 5-16,-9 10-2 15,-6 9-9-15,-10 15 1 16,-13 9 1-16,-14 12-2 15,-8 8-1-15,-7 0 0 16,5 13 1-16,7 18-3 16,7 2 1-16,13 0-19 15,15-2-24-15,6-7-23 0,15-1-9 16,12-7-19-16,8-1-14 16,2 5-18-16,9-3-102 15,2 1-152-15</inkml:trace>
  <inkml:trace contextRef="#ctx0" brushRef="#br0" timeOffset="31378.69">10122 7693 567 0,'0'0'241'0,"0"0"-139"16,0 0-23-16,0 0-38 15,0 0-5-15,0 0 18 16,-77 173-12-16,62-109-13 15,6-2-15-15,4-3 1 16,0-10-7-16,3-10-2 16,0-10-2-16,2-9-4 0,0-9 1 15,0-5-1 1,0 0-35-16,0-6-62 0,6 0-95 16,24-6-66-16,4-26-256 15</inkml:trace>
  <inkml:trace contextRef="#ctx0" brushRef="#br0" timeOffset="31620.3">10375 7711 786 0,'0'0'254'16,"0"0"-148"-16,0 0-39 16,0 0-16-16,0 0-27 15,0 0-9-15,-18 79 21 16,11-31-8-16,-2 0-6 0,4-2 2 15,-6-2-6-15,5-4-5 16,-6-2-5-16,3-6-4 16,2-5-2-16,-1-5-1 15,-2-2-1-15,1-2-6 16,4-1-75-16,1-6-93 16,0-11-199-16</inkml:trace>
  <inkml:trace contextRef="#ctx0" brushRef="#br0" timeOffset="32481.72">12179 6376 379 0,'0'0'104'0,"0"0"51"15,0 0-47-15,0 0-33 16,0 0-13-16,0 0-5 16,34 7-23-16,1 26 44 15,11 11-27-15,18 11 6 0,17 9-18 16,20 10 13-16,12 1-8 15,4-2-6-15,-2-7 5 16,-9-9-5-16,-4-9-13 16,-17-12-2-16,-8-8-2 15,-12-8 1-15,-16-5-10 16,-11-10 7-16,-14-2-4 16,-9-3 3-16,-5 0-5 15,-8 0-4-15,-2 0 3 16,1 0-1-16,-1 0-5 15,0 0-2-15,0 0-4 16,0 0-1-16,0 0 0 0,0 0-6 16,0 0-47-1,3 0-44-15,0-3-60 0,-1-6-44 16,-2 1-285-16</inkml:trace>
  <inkml:trace contextRef="#ctx0" brushRef="#br0" timeOffset="33155.65">13499 6949 378 0,'0'0'88'0,"0"0"-40"15,0 0-14-15,0 0 52 16,0 0-10-16,-143-8-6 16,103 31-11-16,-9 5 9 15,-13 11 0-15,-1 9-4 16,-3 10-7-16,1 8-13 16,3 9-4-16,9 6 4 15,7 1-11-15,14 1-6 16,16 3-15-16,9 6-1 15,7 9-2-15,10 4-4 16,29 1 2-16,15-7 0 16,18-9 0-16,10-7 9 0,14-11-2 15,6-12 24-15,4-16-14 16,5-13-2-16,3-18-2 16,-1-13 6-16,2 0 4 15,3-24-11-15,-6-16-7 16,0-15 11-16,-14-6-10 15,-13-10 1-15,-8-7-6 16,-7-6 18-16,-11-4-10 16,-2-4 3-16,-15 1-5 15,-12 4-5-15,-14 5 2 16,-16 3-1-16,0 1-1 16,-7 2-1-16,-27 0-4 15,-8 8 1-15,-13 4-3 0,-1 11 0 16,-5 5 0-1,-3 12-2-15,-7 0 4 0,-10 5-6 16,-10 4 5-16,-4 7-3 16,0 8 0-16,11 3-12 15,10 6-21-15,10 3-23 16,3 0-14-16,4 0-15 16,1 7-32-16,1 17-9 15,4 4-34-15,6 7-65 16,7 1-62-16,-2-1-170 15</inkml:trace>
  <inkml:trace contextRef="#ctx0" brushRef="#br0" timeOffset="33502.71">13186 7379 700 0,'0'0'162'0,"0"0"-86"16,0 0-17-16,0 0-19 16,0 0 12-16,-25 160 1 15,17-98-11-15,1 2-16 0,3 2 11 16,-2 2-11-16,4-1-8 15,-1-3-10-15,1-6 2 16,0-10-8-16,2-6-2 16,-4-9 1-16,4-11-2 15,0-11-25-15,0-7-61 16,0-4-43-16,11-4-41 16,8-29-103-16,4-14-179 15</inkml:trace>
  <inkml:trace contextRef="#ctx0" brushRef="#br0" timeOffset="34048.48">13603 7543 480 0,'0'0'176'16,"0"0"-24"-16,0 0-82 15,0 0-6-15,0 0-47 16,0 0-15-16,25 75 42 16,3-20 29-16,8 7-19 15,0 2-11-15,-1 0-3 16,3 1-8-16,-6-8-7 16,-7-4-2-16,-6-11-7 15,-11-11-8-15,-3-9 2 0,-5-9-4 16,0-2-4-1,-2-4 1-15,-30-5-1 0,-10 0-1 16,-12-2 13-16,-3 0-11 16,6-24-1-16,6-9 7 15,7-5-9-15,13 1 4 16,6 1-1-16,16 6-3 16,3-2 5-16,3 3-4 15,30-2 4-15,10-2-4 16,8 3-1-16,6-6 1 15,-3-1-1-15,2-1 1 16,-6-4 4-16,-6 0-2 0,-10 5 0 16,-15-2 13-1,-11 7 20-15,-8 0-5 0,0 6-14 16,-8 4-10-16,-25 4-6 16,-12 9-1-16,-12 5-4 15,1 4-1-15,7 4-67 16,7 25-57-16,10 10-51 15,4-3-125-15,7-5-219 16</inkml:trace>
  <inkml:trace contextRef="#ctx0" brushRef="#br1" timeOffset="44847.92">10293 3734 409 0,'0'0'157'0,"0"0"-30"16,0 0-49-16,0 0-16 15,0 0-33-15,0 0-3 16,0 0 34-16,12 64 32 16,22-24-27-16,7-3-5 15,8 1-10-15,7-9-12 16,4-3-11-16,4-4 3 15,2 0-19-15,-3-5-2 16,-6 1-3-16,-8 0-3 16,-14-4 2-16,-9-6-2 15,-15-4-3-15,-7 0-1 16,-4-4-1-16,0 0 0 0,0 0-2 16,0 0 2-16,0 0 2 15,0 0 0-15,0 0 12 16,0 0-3-16,-23 8-3 15,-25 9 15-15,-14 10 12 16,-22 4 5-16,-8 2-3 16,10 1-9-16,4-4 4 15,14 1-13-15,13-2 7 16,11-5-15-16,15-8 4 16,11-6-7-16,6-5-3 15,4-3-1-15,4 0-2 16,0-2-2-16,0 0 2 15,0 0 1-15,0 0 3 16,0 0-3-16,0 0-1 16,0 0-5-16,0 0-40 0,-10 0-53 15,-2 0-115-15,-11 2-211 16</inkml:trace>
  <inkml:trace contextRef="#ctx0" brushRef="#br1" timeOffset="46789.91">17548 3229 370 0,'0'0'268'0,"0"0"-87"16,0 0-39-16,0 0-37 16,0 0-45-16,0 0-17 15,0-31-17-15,0 56-13 16,0 29-2-16,-3 17 29 16,-8 15 13-16,5 1-17 0,-1 11-8 15,-1 0 2-15,2-2 2 16,-3-3-2-16,7-14-11 15,0-17 3-15,0-10-2 16,2-17-11-16,0-11 3 16,0-8-2-16,0-12 1 15,0-4-10-15,0 0 7 16,0 0-5-16,0 0 2 16,4 0-3-16,18 0 11 15,10 0-2-15,5 0 2 16,2 0-8-16,2-3 2 15,7-9-3-15,-4-1-2 16,-5 3-1-16,-7 0-1 0,-7 0 2 16,-7 5 1-1,-6 0-2-15,-5-1-1 0,-5 5 1 16,-2-2-1-16,0 3-2 16,0-1-25-16,0 1-29 15,0-9-28-15,9-6-38 16,7-11-91-16,2-3-105 15,3-10-218-15</inkml:trace>
  <inkml:trace contextRef="#ctx0" brushRef="#br1" timeOffset="47218.68">18177 3677 588 0,'0'0'248'0,"0"0"-133"15,0 0-58-15,0 0-19 16,0 0 1-16,0 0-11 16,120-41-10-16,-102 28 3 15,0 2-4-15,-6-7-4 16,1-4 1-16,-8-2 0 16,-3-5 7-16,-2 1-8 15,0 3 4-15,0 5-7 16,-10 8 4-16,-9 7-13 15,-8 5 5-15,-8 6 7 16,-12 34-12-16,4 15 4 16,-1 11-5-16,13 4 1 0,13 1 2 15,8-5 1-15,10-11-2 16,0-9-1-16,0-13 4 16,10-11-1-16,8-11-1 15,3-4 4-15,1-7 3 16,10 0-4-16,2 0-3 15,1-7 0-15,-1-9-3 16,-6-1-28-16,1 2-48 16,-5 1-38-16,-5 5-58 15,-7 3-146-15,-1 1-282 16</inkml:trace>
  <inkml:trace contextRef="#ctx0" brushRef="#br1" timeOffset="47705.28">18697 3352 422 0,'0'0'98'0,"0"0"46"15,0 0-40-15,0 0-22 16,0 0-34-16,0 0-20 0,-8 73 53 16,3-1 21-1,-4 10-34-15,1 9-5 0,1 0-24 16,5-5 1-16,-3-11-1 16,2-18-18-16,1-16-1 15,-3-16-12-15,3-11 2 16,-2-13-3-16,4-1-5 15,0 0 12-15,-2-4 17 16,0-27 11-16,-5-26 15 16,-2-29-51-16,8-24-4 15,1-15-1-15,0-1 0 16,12 8 1-16,13 11-2 0,7 24 0 16,6 22-2-1,-1 17-1-15,-2 16-5 0,0 8-8 16,-8 11-12-16,-1 7-7 15,2 2-26-15,-7 0-31 16,-1 22-23-16,-10 20-21 16,-10 13-96-16,-8 11-168 15</inkml:trace>
  <inkml:trace contextRef="#ctx0" brushRef="#br1" timeOffset="47977.18">18574 3626 86 0,'0'0'753'0,"0"0"-564"16,0 0-110-16,0 0-21 0,0 0-35 15,194-34-8 1,-98 18 6-16,-1-1-7 0,-1-1 1 16,-6 1 0-16,-12-1 0 15,-14 3 1-15,-16 1-11 16,-14 6 10-16,-12 1-15 15,-10 3 4-15,-8 1-4 16,-2 3-1-16,0 0-3 16,0 0-19-16,0 0-60 15,-4 0-76-15,-24 0-147 16,-6 0-6-16</inkml:trace>
  <inkml:trace contextRef="#ctx0" brushRef="#br1" timeOffset="48327.98">19260 3053 560 0,'0'0'225'0,"0"0"-37"15,0 0-109-15,0 0-30 16,0 0-19-16,0 0 6 16,-29 150 44-16,17-73-11 15,6 6-18-15,3-2-18 16,1-1 5-16,-1-1 7 15,3-8-2-15,-3-3-12 16,3-6-11-16,0-8-5 0,0-15-4 16,0-12-4-1,0-9 0-15,0-12-6 0,8-2 2 16,7-4 0-16,7 0 3 16,10-4 0-16,7-18 0 15,2-7 0-15,-2 1-6 16,-2 1 0-16,-9 3-18 15,-11 9-28-15,-4 4-30 16,-5 4-27-16,1 3-55 16,0-3-73-16,5-5-290 15</inkml:trace>
  <inkml:trace contextRef="#ctx0" brushRef="#br1" timeOffset="48846.15">20298 3013 395 0,'0'0'396'0,"0"0"-275"16,0 0-55-16,0 0-18 15,0 0-23-15,0 0-21 16,-74-17 9-16,42 34-5 15,-5 3 2-15,2 3-5 16,3 3 2-16,0 0-5 16,8 1-1-16,7-5-1 15,5 0 0-15,7-7-4 0,5-3 3 16,0-5-2-16,0-4-7 16,0 2-1-16,5-1-7 15,22 4 18-15,12 0 4 16,8 0 8-16,-1 8-6 15,2 3 4-15,0 10 7 16,-4 6 7-16,-5 4-4 16,-7 1 8-16,-9-3 3 15,-11 0-1-15,-9-1 8 16,-3-5-3-16,0-3-10 16,-23 2-9-16,-9-2 3 0,-8-4-10 15,-6-5-1 1,0-6-2-16,-5-11-1 0,2-2 0 15,3 0-5-15,3-22-4 16,9-11-43-16,7-8-44 16,19 0-36-16,8 5-73 15,0 6-146-15,27 5-241 16</inkml:trace>
  <inkml:trace contextRef="#ctx0" brushRef="#br1" timeOffset="49266.34">20528 3277 547 0,'0'0'280'0,"0"0"-76"0,0 0-106 16,0 0-38-16,0 0-24 16,0 0-36-16,-12 11 1 15,12 29-1-15,0 8 4 16,0 5 7-16,0-2-1 15,4-7-8-15,12-7 6 16,-4-8-6-16,5-9-2 16,-5-7 7-16,-1-9-7 15,7-4 4-15,7 0 11 16,3-11-11-16,3-15 5 16,-2-9-9-16,-4-5 1 15,-5-6-1-15,-6-5 1 0,0 1-1 16,-3 14 0-16,-6 13 0 15,-3 18 0-15,-2 5-4 16,0 0-2-16,0 15-14 16,0 18 9-16,0 11 4 15,0 2 4-15,8-2-36 16,12-6-13-16,0-10-20 16,11-10-34-16,3-13-50 15,2-5-79-15,4-20-51 16</inkml:trace>
  <inkml:trace contextRef="#ctx0" brushRef="#br1" timeOffset="49707.9">21131 2987 355 0,'0'0'196'15,"0"-147"-33"-15,0 103-12 16,0 25-29-16,0 19-22 16,0 0-58-16,0 19-36 15,0 32-6-15,-4 21 34 16,-8 11 40-16,-2 8-15 15,1 2-13-15,1-6-4 16,5-1-12-16,0-14-2 16,4-10-9-16,0-11 3 15,1-14-14-15,2-11 0 16,0-14-6-16,0-8 3 16,0-4-3-16,0 0 3 0,0 0 0 15,0-13 5-15,2-25 3 16,22-17-13-16,11-9-2 15,2-2-13-15,2 8 4 16,-2 13 5-16,-3 18 3 16,-4 14 0-16,-4 7 2 15,4 6 1-15,2 0-2 16,3 23 1-16,-7 9 1 16,-5 3 0-16,-8 0-1 15,-6 2 2-15,-9-3-2 16,0-2-2-16,0-1 2 15,-23-2-3-15,-5 0 3 16,-12-1-6-16,-9-1-59 0,-9-3-91 16,-2-11-102-1,12-13-286-15</inkml:trace>
  <inkml:trace contextRef="#ctx0" brushRef="#br1" timeOffset="50076.71">21724 2783 520 0,'0'0'138'16,"0"0"77"-16,0 0-95 15,0 0-46-15,0 0-51 16,0 0-11-16,-3 127 47 16,-7-36-4-16,1 3-8 15,3-6-16-15,-1-6-7 16,3-11-15-16,-8-9-8 15,7-5 0-15,-1-8-1 16,-1-9-12-16,2-8-92 16,-2-14-93-16,-6-18-204 15</inkml:trace>
  <inkml:trace contextRef="#ctx0" brushRef="#br1" timeOffset="50473.82">21589 3229 556 0,'0'0'230'16,"0"0"-52"-16,0 0-72 16,0 0-29-16,0 0-22 15,0 0-27-15,98-32-6 16,-49 29 4-16,-2 3 7 16,0 0 5-16,-4 3-5 0,-7 14 5 15,-2 10-7-15,-5 1-10 16,-7 7 2-16,-8-6 3 15,-6 3-15-15,-8-3-5 16,0-5-2-16,0 0-4 16,-8-8 0-16,-6-5-1 15,7-7 1-15,-2-4 1 16,6 0-1-16,0 0 6 16,-2-13 5-16,0-25 2 15,5-13-13-15,0-11-4 16,16-3-8-16,19 4-2 15,2 9 1-15,-2 14-4 16,-1 16-16-16,0 9-22 0,-3 8-19 16,5 5-43-1,-9 0-64-15,4 7-111 0,-8 8-99 16</inkml:trace>
  <inkml:trace contextRef="#ctx0" brushRef="#br1" timeOffset="50788.39">22335 3155 261 0,'0'0'261'15,"0"0"-52"-15,0 0-92 16,0 0-13-16,0 0-25 16,135 6-29-16,-104-6-2 15,-11 0-13-15,-4-2 4 16,-7-11 11-16,-9-5-3 16,0 1 1-16,0-3-33 15,0 2-9-15,-15 1-4 0,-9 3 4 16,-6 8-3-16,-1 6-1 15,-6 0 1-15,0 22-3 16,0 13-3-16,8 9 3 16,8 5 9-16,16-1-4 15,5 2-2-15,0-2-1 16,21-6 5-16,5-5-7 16,6-8 2-16,0-9-3 15,12-5 1-15,10-8-91 16,12-7-60-16,2 0-2 15,-3-27-379-15</inkml:trace>
  <inkml:trace contextRef="#ctx0" brushRef="#br1" timeOffset="51140.03">22848 3218 479 0,'0'0'380'0,"0"0"-165"16,0 0-119-16,0 0-30 15,0 0-30-15,0 0-7 16,71-17-12-16,-30 10-1 15,-6 2 2-15,-5-7 7 16,-8 1 4-16,-6-3 1 16,-5-3-5-16,-6-1-4 15,-3-4-6-15,-2-5-10 16,0 4-5-16,-12 0 0 16,-12 10-2-16,-8 11 2 0,-13 2-4 15,-8 29 3-15,-6 23-2 16,7 17-1-16,15 3-1 15,20-2 4-15,17-4-4 16,0-11 5-16,32-9 1 16,7-11 4-16,6-12 0 15,-2-10-3-15,4-11 0 16,2-2-1-16,3 0-2 16,-1-7-31-16,-6-16-97 15,-11-11-104-15,-12-10-475 16</inkml:trace>
  <inkml:trace contextRef="#ctx0" brushRef="#br1" timeOffset="51944.04">24530 2796 452 0,'0'0'237'16,"0"0"-21"-16,0 0-80 0,0 0-51 16,0 0-25-16,0 0-39 15,-107 59 46-15,33 1-4 16,-11 6-10-16,0-5-20 15,-2 1-11-15,8-7 0 16,5-5-9-16,19-11-3 16,17-14-3-16,20-14-7 15,12-2-1-15,6-9-5 16,0 0 1-16,0 8 5 16,24 3 8-16,29 6-5 0,21 8 7 15,11-3 0 1,4 0 15-16,-1 0-4 0,3-4 7 15,-5-3-5-15,-8-4-3 16,-7-2-2-16,-14-5-3 16,-17-1-1-16,-9-1 1 15,-16-2-2-15,-11 0-5 16,0 0 6-16,-4 0-9 16,0 0-1-16,0 0-3 15,0 0 1-15,0 0-2 16,0 0-16-16,0 0-40 15,0 0-32-15,0 0-28 16,-6 0-60-16,-13 0-83 0,4 0-252 16</inkml:trace>
  <inkml:trace contextRef="#ctx0" brushRef="#br1" timeOffset="52640.36">25485 2717 922 0,'0'0'70'16,"0"0"17"-16,0 0-31 0,0 0-7 16,0 0-44-1,-61 118 6-15,38-23 23 0,1 6 17 16,5 0-18-16,-2-4-3 15,2-13-2-15,-2-8-1 16,6-12-3-16,0-17-6 16,4-21-8-16,5-13-8 15,4-8-1-15,0-5 2 16,0 0 11-16,0-9 0 16,0-33 22-16,0-26-5 15,0-24-23-15,0-18-7 16,18-7-1-16,0-8 0 15,13-5-3-15,5 9 5 16,4 22-4-16,2 22-3 0,-1 25-1 16,1 17-3-16,3 18-3 15,-1 10 11-15,-5 7 1 16,-7 0 0-16,-5 23-8 16,-9 16 2-16,-9 13 0 15,-9 7 4-15,-6 5-1 16,-34 2 3-16,-17-4 0 15,-7-4 0-15,-2-9-2 16,7-10 2-16,6-12 0 16,17-10-1-16,17-10-9 15,5-3-8-15,13-4-8 16,1 0-1-16,0 0 23 16,0-11-5-16,0 3 0 0,0 3 2 15,0 5-5 1,4 0 2-16,17 0 10 0,8 24 1 15,6 9 3-15,3 7 2 16,-4 2 0-16,2 0 0 16,-10 2-5-16,-1-5-1 15,-6 0-2-15,-2-4 0 16,-2-6-1-16,0-3-57 16,8-8-74-16,3-14-85 15,8-4-113-15,4-13-309 16</inkml:trace>
  <inkml:trace contextRef="#ctx0" brushRef="#br1" timeOffset="52993.78">25988 3040 696 0,'0'0'203'0,"0"0"-69"16,0 0-68-16,0 0-35 15,0 0-26-15,0 0-5 16,-35 18-3-16,18 15 3 15,-3 7 0-15,4 3 6 16,9-3 4-16,1-1 0 16,6-8-4-16,0-6-2 15,8-5-4-15,8-8 3 16,7-10 3-16,-4-2-1 16,6 0 20-16,0-15 10 0,1-14-6 15,-4-9-11-15,-6-5-8 16,-9-1 3-16,-5-2-4 15,-2 2-7-15,0 5 1 16,0 10-6-16,-2 11 1 16,-5 12-26-16,-3 6-19 15,-3 0-36-15,4 4-55 16,6 18-79-16,3 0-43 16,0-4-47-16</inkml:trace>
  <inkml:trace contextRef="#ctx0" brushRef="#br1" timeOffset="53351.99">26263 3080 442 0,'0'0'254'15,"0"0"-97"-15,0 0-52 16,0 0-42-16,0 0-29 16,0 0-19-16,0-12-15 15,0 17 0-15,-2 22 0 16,-8 8 1-16,7 9 1 15,1 2 16-15,2-3-5 16,0-7 1-16,19-8-6 16,5-6-1-16,3-9-3 15,1-6 8-15,1-7 3 16,1 0 12-16,2-11 8 16,-5-19-6-16,-3-4-9 0,-7-1-4 15,-7 0 6-15,-5-1 3 16,-5-2-14-16,0 5-8 15,-2 2-6-15,-15 7 1 16,0 4-4-16,-6 6 1 16,-1 8-49-16,-1 6-39 15,1 0-62-15,1 0-142 16,6 9-40-16</inkml:trace>
  <inkml:trace contextRef="#ctx0" brushRef="#br1" timeOffset="53787.45">26921 2383 82 0,'0'0'624'0,"0"0"-474"16,0 0-35-16,0 0-43 15,0 0-36-15,0 0-29 16,7 63 7-16,-7 16 54 16,-2 14 11-16,-15 6-20 15,-1-4-13-15,6-7 6 16,-2-3-17-16,9-8 3 0,0-11-4 16,-1-8-1-1,4-11-10-15,2-12-3 0,0-10-7 16,0-9-4-16,0-6 3 15,0-6-10-15,0-4 9 16,0 0-6-16,0 0-2 16,8 0 4-16,16 0-2 15,12-7 11-15,9-10-13 16,-6-4-1-16,-5 1-2 16,-6 3-4-16,-8-1-38 15,-6 4-30-15,-8-2-19 16,-6 2-56-16,0-4-83 0,0-2-258 15</inkml:trace>
  <inkml:trace contextRef="#ctx0" brushRef="#br1" timeOffset="54029.28">26671 2845 696 0,'0'0'235'16,"0"0"-62"-16,0 0-38 15,0 0-25-15,0 0-40 16,124-5-13-16,-32 5-17 16,-7-5-12-16,-8-2-6 15,-18 3-11-15,-25 0 0 16,-15-1-11-16,-12 5 0 16,-7 0-5-16,0 0-16 0,0 0-83 15,-4 5-71-15,-33 15-134 16,-17 0-211-16</inkml:trace>
  <inkml:trace contextRef="#ctx0" brushRef="#br1" timeOffset="55205.68">17646 5166 625 0,'0'0'177'15,"0"0"-50"-15,0 0-32 16,0 0-76-16,0 0-19 16,31 128 29-16,-25-13 33 0,-6 17 1 15,0 9-19-15,0-6-7 16,-6-15-11-16,-11-19-13 15,0-17-3-15,2-25-4 16,4-20-1-16,3-23-3 16,6-12 2-16,0-4 14 15,-4-27 41-15,-1-36 16 16,2-27-69-16,5-27-1 16,0-19-2-16,7-20-1 15,23 0 1-15,10 0-3 16,11 18 0-16,4 32-4 15,3 27 1-15,-1 29 0 0,-6 22 0 16,-2 16 1 0,-2 12 1-16,-6 12-6 0,-7 35 0 15,-14 21 0-15,-13 16 5 16,-7 0 1-16,-7-3 1 16,-29-8 0-16,-9-6-1 15,-4-5-2-15,-3-7 5 16,1-11-3-16,10-13 1 15,6-16-13-15,17-8-14 16,7-7-9-16,1-9 9 16,5-26 4-16,5-5-23 15,0 3 9-15,0 12 18 16,0 12 19-16,12 13 3 16,7 0 2-16,11 20-3 15,6 19-2-15,6 12 6 0,-4 4-6 16,-9-4 0-16,-5 0 0 15,-1-4-1-15,-9-3 0 16,4-2-7-16,-2-5-97 16,2-8-181-16,0-18-353 15</inkml:trace>
  <inkml:trace contextRef="#ctx0" brushRef="#br1" timeOffset="55392.52">18397 5603 763 0,'0'0'284'0,"0"0"-156"0,0 0-101 16,0 0 5-16,-44 137-20 15,38-80 2-15,4-2-13 16,2 1 2-16,-4-7-3 16,1-7-18-16,1-9-64 15,-1-13-65-15,3-18-190 16</inkml:trace>
  <inkml:trace contextRef="#ctx0" brushRef="#br1" timeOffset="55544.35">18410 5261 429 0,'0'0'441'16,"0"0"-258"-16,0 0-97 0,0 0-51 15,0 0-35 1,0 0-23-16,-11-5-168 0,11 43-79 15,8 2-284-15</inkml:trace>
  <inkml:trace contextRef="#ctx0" brushRef="#br1" timeOffset="56059.6">18857 5649 702 0,'0'0'151'0,"0"0"-74"16,0 0-41-16,0 0-35 16,0 0 10-16,-139-33-8 15,96 57 0-15,-4 7-3 16,7 2 5-16,9 5-5 16,14 3-3-16,10-4 3 15,7-5 0-15,0-2-1 16,16-8-3-16,17-13-20 15,1-9 8-15,3 0-1 16,2-29 17-16,-2-11-2 16,-6-7 4-16,-5-1 0 15,-9 1 5-15,-8 10 11 16,-4 12 1-16,-5 15 20 16,0 7 9-16,0 3-30 15,0 27-18-15,0 23 0 0,0 29 5 16,0 10 16-16,0 16 5 15,0 7 17-15,-10 0-5 16,-2-7-11-16,-3-17-2 16,-2-20-11-16,2-17 1 15,-4-18-3-15,4-15-1 16,-5-14-8-16,-9-4 21 16,-8-2 9-16,-12-29-7 15,-8-13-21-15,4-14-5 16,6-9-14-16,15-6-55 15,15 0-43-15,17 3-36 16,0 7-69-16,17 10-128 0</inkml:trace>
  <inkml:trace contextRef="#ctx0" brushRef="#br1" timeOffset="56501.99">19083 5059 761 0,'0'0'198'16,"0"0"-87"-16,0 0-66 15,0 0-28-15,0 0-14 16,15 120 5-16,-4-30 15 16,-3 19 2-16,-8 5-8 0,0 1 2 15,-10-9-5-15,-14-12-4 16,0-19-4-16,3-18-5 15,8-15 6-15,7-18-7 16,3-15 0-16,3-7 1 16,0-2 2-16,0-17-3 15,0-25-3-15,5-25-27 16,15-12 6-16,-2 1 15 16,6 3 5-16,-3 18 3 15,3 17 0-15,1 16 1 16,0 13 9-16,-1 11-1 15,5 0-1-15,0 24-4 0,0 18-1 16,-8 4 3-16,-3 8-4 16,-8-2-1-16,-8-1 0 15,-2 1-1-15,0-4-3 16,-9-4-48-16,-4-6-105 16,-1-18-162-16,3-17-351 15</inkml:trace>
  <inkml:trace contextRef="#ctx0" brushRef="#br1" timeOffset="56766.7">19546 4976 732 0,'0'0'168'0,"0"0"-111"15,0 0 20-15,30 190 18 0,-23-95-47 16,1 8-1-16,-4 10-10 15,-2-3-15-15,-2-1 4 16,0-13-5-16,0-16-10 16,0-9-5-16,0-15-5 15,-2-15 1-15,-2-14-3 16,-2-14 4-16,4-9-6 16,2-1-43-16,-5-3-63 15,-7 0-93-15,-3-7-124 16</inkml:trace>
  <inkml:trace contextRef="#ctx0" brushRef="#br1" timeOffset="57021.84">19394 5552 745 0,'0'0'214'0,"0"0"-108"16,0 0-40-16,0 0-35 16,0 0-11-16,157-51-3 15,-111 41-8-15,-1 1-5 16,-5 2-4-16,-6 1-2 16,-9 3-9-16,1 1-46 0,-1-2-69 15,-9-2-114-15,2-2-234 16</inkml:trace>
  <inkml:trace contextRef="#ctx0" brushRef="#br1" timeOffset="57548.68">20685 5113 648 0,'0'0'144'0,"0"0"-35"16,0 0-31-16,0 0-23 16,0 0-32-16,0 0-12 15,-128-14-5-15,97 37-2 16,-1 5-4-16,4 3-2 15,4 2 1-15,7-2-2 16,5 0-3-16,7-5-4 16,5-4-6-16,0-2 1 15,5-5-6-15,16 0-11 16,7-5 26-16,4 0 4 16,4 3 4-16,2-1 4 15,-2 11 0-15,1 8 0 0,-2 6 20 16,-9 8 9-1,-7 5 0-15,-8-1 1 0,-9-1 1 16,-2-3 16-16,0-8-19 16,-22-4 3-16,-18-3-1 15,-14-2-6-15,-16-8 4 16,-8-5-10-16,6-10-11 16,11-5-4-16,16-2-6 15,13-32-3-15,16-18-34 16,15-19-64-16,1-23-67 15,37 2-109-15,17 11-189 16</inkml:trace>
  <inkml:trace contextRef="#ctx0" brushRef="#br1" timeOffset="57930.65">20833 5324 674 0,'0'0'233'0,"0"0"-149"16,0 0-55-16,0 0 31 15,11 140 2-15,1-74-14 16,2-2-19-16,-2-7-15 16,3-6-6-16,0-11-6 15,-4-14 1-15,2-10 4 16,-5-8-3-16,3-8-3 16,4 0 7-16,6-28-8 0,4-16-6 15,0-18-17 1,-7-11-8-16,-6-6 5 0,-3-1 12 15,-1 13 4-15,-6 24 10 16,1 21 0-16,-3 17-1 16,0 5 1-16,0 22-3 15,0 26-11-15,0 18 14 16,0 8 0-16,0 3 0 16,22-8 5-16,2-8-10 15,8-15 5-15,2-15-20 16,1-17-81-16,7-14-50 15,2-5 6-15,-3-38-48 16,-7-17-276-16</inkml:trace>
  <inkml:trace contextRef="#ctx0" brushRef="#br1" timeOffset="58355.71">21458 4946 300 0,'0'0'193'0,"0"0"20"15,0 0-10-15,0 0-116 16,0 0-53-16,0 0-26 15,6 39 66-15,-6 40-3 16,0 11-1-16,0 1-32 16,-3-1 7-16,-4 4 13 15,-6-2-13-15,1-6-16 16,0-11-3-16,-1-15-16 0,8-18-2 16,0-18-5-1,5-12-1-15,0-10 0 0,0-2 2 16,0-7 3-16,0-32 7 15,10-31-14-15,12-15-15 16,6-6-11-16,1 5-6 16,1 20 18-16,2 22 5 15,2 14 8-15,-2 20 1 16,2 7 1-16,0 3 0 16,1 5-1-16,2 18 1 15,-3 9 0-15,-7 4 3 16,-5 3-3-16,-9 6 1 15,-9 5-1-15,-4-4-2 16,0 1 1-16,-21-3 0 0,-14-8-10 16,-7-2 9-16,-8-5-19 15,-8-9-105-15,-8-10-87 16,0-10-222-16</inkml:trace>
  <inkml:trace contextRef="#ctx0" brushRef="#br1" timeOffset="58627.32">22254 4688 449 0,'0'0'466'0,"0"0"-336"0,0 0-101 15,-25 117-9-15,18-20 64 16,-2 14-6-16,6 7-46 15,3-4 0-15,-2-4-2 16,-4-5-6-16,1-9-15 16,-4-12-9-16,-1-12 3 15,0-20-7-15,1-12-1 16,-3-13-71-16,3-11-68 16,-5-16-159-16,0-9-206 15</inkml:trace>
  <inkml:trace contextRef="#ctx0" brushRef="#br1" timeOffset="59008.25">22033 5269 569 0,'0'0'236'15,"0"0"-83"-15,0 0-45 16,0 0-42-16,0 0-11 16,0 0-7-16,148-103 1 15,-104 103 3-15,-6 0-15 16,0 6 8-16,-2 27-8 15,-1 11-8-15,-6 9 0 16,-6 9 12-16,-12 3-7 16,-3-2-6-16,-8-7-7 15,0-12-17-15,0-14 4 16,0-10-8-16,-2-11-2 16,-1-6 2-16,3-3 3 15,0 0 2-15,-3-9 10 0,1-33 1 16,2-22-6-1,0-18-10-15,0 0-9 0,30 9 0 16,-1 12-10-16,2 16 14 16,-1 17 2-16,0 8-3 15,5 6-11-15,1 11-52 16,-1 3-34-16,6 0-66 16,-7 10-39-16,-5 15-156 15,-9-2-204-15</inkml:trace>
  <inkml:trace contextRef="#ctx0" brushRef="#br1" timeOffset="59308.3">22834 5258 336 0,'0'0'281'0,"0"0"-64"16,0 0-108-16,0 0-36 15,0 0-31-15,0 0 2 16,132-35-4-16,-122 19 20 16,-7-3-12-16,-3-3 8 15,0-1-21-15,0 2-8 16,-13 1-16-16,-14 4 0 15,-5 12-5-15,-2 4-4 16,-3 4-2-16,-6 36-4 16,5 13 2-16,5 11 2 15,9 7 3-15,12-6 2 16,12-2 5-16,0-4-6 16,0-10-2-16,17-7 0 0,0-13 1 15,6-10-3-15,1-10-5 16,8-7-51-16,10-2-53 15,7-11-84-15,2-22-222 16,1-15-10-16</inkml:trace>
  <inkml:trace contextRef="#ctx0" brushRef="#br1" timeOffset="59669.05">23145 5296 811 0,'0'0'295'0,"0"0"-131"15,0 0-58-15,0 0-33 16,0 0-31-16,0 0-16 15,0 0-15-15,122-27-5 0,-88 19-4 16,-6-6 2-16,-3-1 0 16,-9-3-1-16,-3-4-1 15,-5-4-2-15,-6-6 0 16,-2 2-5-16,0 1 4 16,-7 10-2-16,-16 10-12 15,-8 9 15-15,-16 15 0 16,-12 34 0-16,-3 19-4 15,11 11 2-15,14 7-4 16,22-1 6-16,15-4 1 16,0-10-1-16,11-14 1 15,16-8-1-15,2-16 3 16,3-11-1-16,0-11 1 0,5-8 1 16,1-3 0-1,3 0-4-15,-5-14-17 0,-2-11-76 16,-10-12-68-16,-1-9-61 15,-4-7-333-15</inkml:trace>
  <inkml:trace contextRef="#ctx0" brushRef="#br1" timeOffset="60132.27">24039 4792 787 0,'0'0'137'0,"0"0"-59"16,0 0-56-16,0 0 45 16,-13 114 24-16,35-51-36 15,20 9-5-15,7 1-19 16,6-4-1-16,-2-11-15 15,-4-10 0-15,-2-13-15 16,-6-9 6-16,-5-9-5 16,-7-9 3-16,-12-4-3 15,-7-1 4-15,-5-3 3 16,-5 0 4-16,0 0-3 16,0 0 0-16,0 0 10 0,0 0 6 15,-15 7-3-15,-24 6-15 16,-22 11 7-16,-19 12 8 15,-3 10 2-15,4 2-7 16,11 1 2-16,9-3-4 16,15-8-11-16,15-7-1 15,8-9-6-15,12-11-1 16,9 0-2-16,-2-3-56 16,2 4-67-16,0-4-72 15,0-8-154-15</inkml:trace>
  <inkml:trace contextRef="#ctx0" brushRef="#br1" timeOffset="61205.94">25354 4730 262 0,'0'0'121'0,"0"0"31"16,0 0 31-16,0 0-36 16,0 0-43-16,0 0-47 15,35-9-37-15,-28 80-12 16,-2 28 41-16,-5 11 19 16,0 6-15-16,0-15-20 0,-12-10-4 15,-6-10-3-15,1-14-16 16,2-16-2-16,6-18-4 15,5-18-1-15,0-12-1 16,4-3 11-16,-4-20 4 16,-1-37 16-16,-1-23-24 15,6-22-1-15,0-10-8 16,0-8 1-16,19-6-1 16,9-2 0-16,14 2-3 15,9 11-7-15,6 20 2 16,5 27-7-16,-3 26 6 15,-10 22-5-15,-11 20 10 16,-4 0 3-16,-6 33-6 16,-8 29 1-16,-8 12 3 0,-12 9 0 15,-7-3-1-15,-30-10 1 16,-8-10 0-16,-6-7-9 16,-6-10 4-16,-3-7 4 15,-2-9 3-15,11-7 0 16,18-9 1-16,16-7 0 15,12-4-27-15,5 0 3 16,0-3 14-16,0-13-11 16,3 0 19-16,7 8-6 15,1 8 8-15,8 0 15 16,4 9-8-16,9 25 3 16,6 9 2-16,-2 3-2 15,1 2-2-15,3 3 1 0,-6-2-6 16,0-3-2-16,-4-9-1 15,-5-2-1-15,-3-7 0 16,5-6-29-16,2-9-75 16,3-9-109-16,0-4-146 15</inkml:trace>
  <inkml:trace contextRef="#ctx0" brushRef="#br1" timeOffset="61542.07">25978 5114 492 0,'0'0'232'0,"0"0"-79"15,0 0-33-15,0 0-52 16,0 0-44-16,0 0-24 0,-15-30-2 16,5 59 2-16,-7 10 2 15,2 5 4-15,4 3 1 16,7-6 14-16,4-1-10 16,0-5 0-16,23-10-8 15,7-4 3-15,2-12 0 16,2-9 0-16,0 0 8 15,2-27-8-15,0-10 5 16,-7-9 11-16,-9-2-9 16,-15-3 27-16,-5 3-19 15,0 4 2-15,-5 8-11 16,-12 10-8-16,0 8-4 16,-4 9-4-16,4 5 2 0,2 4-42 15,0 1-49-15,6 25-35 16,9 4-81-16,0-3-54 15,24-8-104-15</inkml:trace>
  <inkml:trace contextRef="#ctx0" brushRef="#br1" timeOffset="61887.77">26423 5122 181 0,'0'0'345'16,"0"0"-102"-16,0 0-85 15,0 0-23-15,0 0-65 16,0 0-28-16,10-34-28 15,-10 34-14-15,0 0-16 0,-12 9 16 16,-8 25 6 0,-10 5 5-16,8 7-10 0,12 0 5 15,10-4-4-15,0-2 3 16,18-5 1-16,14-9-2 16,5-14-4-16,4-7 8 15,-3-5 3-15,0-8 10 16,3-27-4-16,-3-5 7 15,-9-5 1-15,-9-6-5 16,-10 2-8-16,-10-2-8 16,0 5-3-16,-8 5-2 15,-12 6-7-15,-6 10 0 16,8 6-11-16,-4 16-54 16,5 3-24-16,4 0-34 0,4 7-105 15,9 3-67-15</inkml:trace>
  <inkml:trace contextRef="#ctx0" brushRef="#br1" timeOffset="62285.63">26962 4448 679 0,'0'0'192'15,"0"0"17"-15,0 0-108 16,0 0-46-16,0 0-39 0,0 0 1 15,39 115 33-15,-23-38 2 16,-4 2 0-16,-6 5-8 16,0-1-8-16,-6 8 10 15,0 0-14-15,0-5 3 16,0-8-1-16,0-11-13 16,0-16-3-16,-3-12-8 15,3-14 0-15,0-13-8 16,0-7 0-16,0-2 4 15,0-3-2-15,0 0-3 16,0 0 0-16,0 0 4 16,0 0-2-16,0 0 3 15,3 0-2-15,21 0-3 16,6 0 1-16,8-9-2 16,-7-2-16-16,-2-1-24 0,-7 0-26 15,-4 0-27-15,-6-4-36 16,-12-7-79-16,0-5-236 15</inkml:trace>
  <inkml:trace contextRef="#ctx0" brushRef="#br1" timeOffset="62557.18">26741 4926 456 0,'0'0'558'0,"0"0"-406"15,0 0-57-15,0 0-17 16,160-4-40-16,-67-5-1 16,-4 2-5-16,-11-6-4 0,-16 3-4 15,-17 1-7-15,-14 2 3 16,-16 3-2-16,-10 1-8 16,-5 3-4-16,0 0-6 15,0 0-5-15,0 0-12 16,0 0-56-16,-16 0-67 15,-14 0-24-15,-9 6-91 16,3-3-116-16</inkml:trace>
  <inkml:trace contextRef="#ctx0" brushRef="#br1" timeOffset="69251.87">8490 5041 242 0,'0'0'89'16,"0"0"-31"-16,0 0 16 0,0 0-13 16,0 0 0-16,0 0 7 15,0 0-13-15,9 0-10 16,8 0-2-16,4 0 17 15,7 0-5-15,7 0-10 16,14 0-8-16,9 0-5 16,13 0-3-16,4-3-15 15,-2-4 1-15,-1-3-1 16,-9 5-10-16,-8-5 6 16,-2 4-10-16,-8-1 2 15,-8 3 4-15,-8 1-4 16,-14 2-2-16,-8-3 1 15,-7 4-1-15,0 0 4 0,0 0-4 16,0 0 1-16,0-4-3 16,0 4 2-16,0 0-2 15,0 0-26-15,0 0-26 16,0 0-63-16,-3 0-81 16,-16 0-21-16,-10 0-55 15</inkml:trace>
  <inkml:trace contextRef="#ctx0" brushRef="#br1" timeOffset="71277.86">8506 5132 469 0,'0'0'132'0,"0"0"-29"15,0 0 5-15,0 0-2 16,0 0-33-16,0 0-17 16,-14 0-21-16,14 0-11 15,4 0-7-15,33 0-1 16,18 0 0-16,8 0 7 16,11-6-6-16,-3-1-3 15,-3-1-6-15,-4 1-1 16,-5 0-1-16,-10 3-6 0,-9-1 7 15,-10 3-5 1,-11 0-1-16,-6 0 0 0,-7 2 0 16,-3 0 4-16,-3-3-2 15,0 3 0-15,0 0-3 16,0 0 2-16,0 0 5 16,0 0-6-16,0 0 1 15,0 0-2-15,0 0 1 16,0 0 0-16,0 0-1 15,0 0 1-15,0 0 0 16,0 0 0-16,0 0-1 16,0 0-2-16,0 0 2 15,0-2 4-15,0 2-4 16,0 0 0-16,0 0 0 16,0 0 0-16,0 0 0 15,0 0 0-15,0 0 0 0,0 0 0 16,0 0 2-16,0 0-1 15,0 0-1-15,0 0-1 16,0 0 0-16,0 0 1 16,0 0-2-16,0 0 2 15,0 0 1-15,0 0-1 16,0 0 2-16,0 0-2 16,0 0-1-16,0 0 1 15,0 0-2-15,0 0 3 16,0 0-2-16,0 0 1 15,0 0 0-15,0 0 0 0,0 0-3 16,0 0 3 0,0 0 1-16,0 0-1 0,0 0-4 15,0 0 3-15,0 0 1 16,0 0 0-16,0 0 0 16,0 0 0-16,0 0 0 15,0 0-1-15,0 0 0 16,0 0 0-16,0 0 2 15,0 0-2-15,0 0 2 16,0 0-1-16,0 0 0 16,0 0 0-16,0 0-1 15,0 0 1-15,0 0 0 16,0 0 1-16,0 0-1 0,0 0 0 16,0 0-2-16,0 0 2 15,0 0 0-15,0 0-2 16,0 0 2-16,0 0-2 15,0 0 4-15,0 0-3 16,0 0 2-16,0 0-1 16,0 0 0-16,0 0 0 15,0 0-1-15,0 0 1 16,0 0 0-16,0 0 0 16,0 0 0-16,0 0 0 15,0 0 2-15,0 0-5 16,0 0 2-16,0 0 1 15,0 0 1-15,0 0 0 16,0 0-1-16,0 0 0 0,0 0 0 16,0 0 0-16,0 0 2 15,0 0-1-15,0 0-2 16,0 0 1-16,0 0 0 16,0 0 0-16,0 0 0 15,0 0 1-15,0 0 1 16,0 0-4-16,0 0 3 15,0 0-2-15,0 0 2 16,0 0-2-16,0 0 1 16,0 0 0-16,0 0 1 15,0 0-1-15,0 0 1 16,0 0-2-16,0 0 2 16,0 0-2-16,0 0 0 0,0 0 1 15,0 0 0-15,0 0 2 16,0 0-2-16,0 0-1 15,0 0 0-15,0 0 1 16,0 0 0-16,0 0-2 16,0 0 1-16,0 0 1 15,0 0-1-15,0 0 1 16,0 0-2-16,0 0 2 16,0 0-3-16,0 0 3 15,0 0 0-15,0 0-1 16,0 0-1-16,0 0 2 15,0 0 0-15,0 0-1 0,0 0 1 16,0 0 0 0,0 0 1-16,0 0-2 0,0 0 2 15,0 0-2-15,0 0 1 16,0 0-2-16,0 0 4 16,0 0-4-16,0 0 4 15,0 0-4-15,0 0 2 16,0 0-1-16,0 0 1 15,0 0 0-15,0 0 0 16,0 0 1-16,0 0 1 16,0 0-2-16,0 0 0 15,0 0 0-15,0 0 1 16,0 0 1-16,0 0-2 0,0 0 0 16,0 0-3-16,0 0 3 15,0 0 0-15,0 0 1 16,0 0-1-16,0 0 0 15,0 0-3-15,0 0 2 16,0 0 1-16,0 0 0 16,0 0-1-16,0 0 2 15,0 0-1-15,0 0 0 16,0 0 0-16,0 0 0 16,0 0 0-16,0 0 0 15,0 0 0-15,0 0 0 16,0 0 0-16,0 0 0 0,0 0-1 15,0 0 0 1,0 0 1-16,0 0 2 0,0 0-2 16,0 0-3-16,0 0 3 15,0 0 0-15,0 0 1 16,0 0-1-16,0 0 0 16,0 0 0-16,0 0 0 15,0 0 0-15,0 0 0 16,0 0-1-16,0 0 0 15,0 0 0-15,0 0 1 16,0 0 0-16,0 0 1 16,0 0-1-16,0 0 0 15,0 0 0-15,0 0 0 16,0 0-3-16,0 0 3 16,0 0-9-16,0 0-25 0,0 0-38 15,0 0-54-15,0 0-128 16,0 0-137-16</inkml:trace>
  <inkml:trace contextRef="#ctx0" brushRef="#br1" timeOffset="73811.42">12376 4825 388 0,'0'0'103'0,"0"0"-15"15,0 0-1-15,0 0 32 16,0 0-33-16,0 0-14 15,0 0-18-15,-65-20-8 16,42 16-8-16,-7-3-12 16,-5 1-1-16,-2-3-6 15,-2 2 7-15,-13 3-7 16,-1 1-5-16,-11 1 8 0,-8 2-7 16,0 0-8-16,-3 0 4 15,-6 0 2-15,-12 2-1 16,-5 12-4-16,-3 3 7 15,-2 1 1-15,2 2 2 16,2 0 2-16,1 0-7 16,8 1 6-16,-1-1-1 15,2 3-3-15,1 0-7 16,-3 9 7-16,6 4-3 16,-4 1 1-16,8 3-5 15,1 0 1-15,5 2-2 16,2-3 3-16,1 1-3 15,9 0 3-15,-1 3 0 0,4 1-10 16,-4 15 6-16,-5 5 6 16,1 4-9-16,-1 3 1 15,6-3 2-15,7 0 1 16,3-2-3-16,5 0 2 16,1 4 6-16,-2 3-6 15,0 5-1-15,0 5 5 16,-2-1 8-16,-4 0-5 15,1-1-5-15,4 1 7 16,-4 1-8-16,9-8 9 16,6 4-7-16,7-4-2 15,2 2 0-15,8-2-4 0,2 1 5 16,4-3 1-16,8-3-4 16,3 5 2-16,5 4-4 15,0 5 2-15,0-1-1 16,18-2 1-16,8-1-1 15,6 1 1-15,4 4 4 16,1 3-2-16,3 2-3 16,-3 1 1-16,2-5 2 15,3-4-2-15,-3-9 5 16,4 0-7-16,5-7-3 16,-1-2 7-16,7-2-1 15,1-4-6-15,5-3 1 16,4-2 6-16,2-7-1 15,0-2-3-15,4-4 2 16,2 7-3-16,4-1 1 0,9-2-1 16,3-1 2-16,5-4 3 15,7-8-3-15,2-5 0 16,2-4 2-16,-2-6-6 16,-2-5 0-16,4-4 0 15,-3-7 6-15,11 0-5 16,-7 0-1-16,4 0 2 15,-1 0-2-15,-6-2 6 16,2 2-4-16,-2 0-1 16,0 0-1-16,-4 0 3 15,2 0 0-15,1 0 1 16,0 4 1-16,-4 3 1 0,3-1-2 16,-12 0 5-16,2 1-7 15,-10 0 1-15,0-5 2 16,-2-2-5-16,2 0 3 15,5 0-1-15,0 0 6 16,1 0-4-16,-5 0-3 16,-1-7 1-16,-5-2 1 15,1 1 2-15,5-7-4 16,3-3 3-16,2 0-4 16,0-1 2-16,-2-1 2 15,1 0-2-15,-1 4-2 16,2-3 3-16,2-1-1 15,-4 0-1-15,-5-6 1 0,3 0-4 16,-8-5 2-16,3-4 0 16,1-3-3-16,1-6 3 15,2 0 0-15,-3-5 1 16,-9 1-4-16,-3-4 6 16,-8-7-2-16,0-9 0 15,-7-10-2-15,0-8 2 16,-5-6 2-16,-5-8-2 15,-7 0 0-15,-8 4 0 16,-8 4-1-16,-6 5 0 16,-10-4 1-16,-2-11-1 15,0-15 2-15,0-5-4 0,-11-1 4 16,-4 1-4 0,2 4 5-16,3 8-3 0,3 3 0 15,-4 5 1-15,-5 8-1 16,-6 4 0-16,-6 2-1 15,-9 2 1-15,2 0 1 16,-7 3 0-16,5 4 1 16,0 4 3-16,3 1-3 15,2 1-1-15,0 1 0 16,-2 7 6-16,-8-5-7 16,-10 2 5-16,-5 2-4 15,-1 4 0-15,4 12 0 16,9 10 2-16,11 3-3 15,2 10 0-15,5 3 0 16,2 0 0-16,1 4 0 0,-2 0 0 16,-6-3 0-16,-8-1 0 15,-6-1 0-15,1 4 0 16,1 1 0-16,5 4 0 16,5 3 0-16,4-1 0 15,0 5 0-15,3-1 0 16,-7 1 0-16,-5-4 0 15,-5 2 0-15,-13-1 0 16,2 2 0-16,5 1 0 16,2-2 0-16,7 2 0 15,-1 2 0-15,3-2 0 16,0 1 0-16,0 1 0 0,-2-1 0 16,-1 4 0-16,-8 3 0 15,-2-1 0-15,-1-3 0 16,-2 2 0-16,0 2 0 15,0-3 0-15,1 1 0 16,5-1 0-16,4 0 0 16,7 3 0-16,-4-2 0 15,2-1 0-15,-1 3 0 16,-3-4 0-16,-1-1 0 16,3 2 0-16,1-4 0 15,0 1 0-15,6 2 0 16,-2 1 0-16,0-3 0 15,0 3 0-15,1-1 0 0,-2 5 0 16,0-5 0-16,0 2 0 16,4 1 0-16,8 0 0 15,5-1 0-15,10 3 0 16,3 0 0-16,6-2 0 16,2 2 0-16,-4 0 0 15,2-2 0-15,-10-2 0 16,-15-1 0-16,-24-4 0 15,-21 3-41-15,-13-1-132 16,-11 5-84-16,-1-7-135 16</inkml:trace>
  <inkml:trace contextRef="#ctx0" brushRef="#br1" timeOffset="89005.77">2603 11656 593 0,'0'0'238'0,"0"0"-92"16,0 0-3-16,0 0-19 0,0 0-64 15,0 0-33-15,0 0-15 16,39 15-9-16,-39 62 31 16,0 18 19-16,0 4-15 15,-17 0-4-15,-7-3-10 16,-2-6-12-16,-3-8 0 15,0-10 0-15,1-11-5 16,3-17 3-16,8-19-7 16,8-10-3-16,6-14 1 15,3-1 4-15,0 0 4 16,0-33-3-16,0-14-6 0,3-16-7 16,16 3 0-1,6 7 6-15,7 9-3 0,7 9 0 16,9-4-1-16,15 7 4 15,8-4-1-15,4 1-18 16,2 4-8-16,-6-2-12 16,-9 2-7-16,-13 3-1 15,-15-3 22-15,-15 0-10 16,-4-2 23-16,-10-7 1 16,-3-4-1-16,-2 0 8 15,0 0 5-15,0 5 3 16,0 11-2-16,0 10-1 0,-2 9 10 15,2 7 17 1,0 2 4-16,0 0-16 16,0 0-13-16,-2 0-2 0,2 13 4 15,-3 26-4-15,1 16 10 16,0 6 12-16,-1 8 15 16,1 1-8-16,-4-4-14 15,2-4 0-15,-2-7-3 16,2-11-7-16,-1-10-3 15,3-9-2-15,0-13 2 16,2-5-5-16,0-2 7 16,0-3-4-16,0-2 0 15,-4 0-3-15,4 0-29 16,-4 2-38-16,-1 1-35 16,-4-1-59-16,5-2-144 0,4 0-206 15</inkml:trace>
  <inkml:trace contextRef="#ctx0" brushRef="#br1" timeOffset="89597.73">3414 11975 749 0,'0'0'235'0,"0"0"-151"16,0 0-39-16,0 0-27 15,0 0 2-15,0 0-14 0,165-48-3 16,-124 39 5 0,-4 0-6-16,-8 0 0 0,-3-4 4 15,-11-1-1-15,-6 2 5 16,-4-4 9-16,-5-2-3 16,0 3 4-16,0-3-10 15,0-2-5-15,-22 5-1 16,-6 4 1-16,-3 3-5 15,-7 8 1-15,0 0 3 16,-3 16 0-16,-4 20-2 16,9 10 5-16,4 5-6 15,9 2 5-15,16-1 4 16,7-5-10-16,0 1 2 16,13-9-1-16,15-6-1 15,10-9 7-15,-1-10-3 0,7-8-2 16,2-6 6-16,0 0-3 15,4-24-1-15,-5-11 2 16,-9-7-3-16,-4-4-1 16,-7-6 1-16,-9 1-2 15,0 7 5-15,-9 13-2 16,-3 12 1-16,0 10 10 16,-4 9 23-16,0 0-22 15,0 0-16-15,0 6-4 16,0 23-1-16,0 12 5 15,0 6 0-15,0-1 3 16,0-1-6-16,-4-3 3 0,-5-4 0 16,-5-8-13-16,5-5-91 15,2-12-86-15,5-13-288 16</inkml:trace>
  <inkml:trace contextRef="#ctx0" brushRef="#br1" timeOffset="89779.09">3948 11597 758 0,'0'0'272'0,"0"0"-152"15,0 0-44-15,0 0-23 16,0 0-34-16,0 0-19 16,0-16-1-16,0 16-11 0,0 0-70 15,0 20-64-15,0 9-120 16,-8 6-133-16</inkml:trace>
  <inkml:trace contextRef="#ctx0" brushRef="#br1" timeOffset="90356.2">4030 11849 890 0,'0'0'135'0,"0"0"-71"15,0 0-33-15,0 0 15 0,0 0-32 16,0 0-13-16,-22-13-1 16,10 13-1-16,-2 13-2 15,-10 11 3-15,2 7-2 16,2 2 2-16,5 5 0 16,6-3 0-16,9 1-7 15,0-8 5-15,12-4-4 16,10-8-4-16,7-11-10 15,3-5 3-15,2 0 0 16,4-26 3-16,-3-9-1 16,-2-6 6-16,-9-1 9 15,-11 3 0-15,-1 10 10 16,-8 9 18-16,-1 11 6 16,-3 9 9-16,0 0-14 15,0 24-25-15,0 27 2 0,-7 30 30 16,-10 22 27-16,4 16 2 15,-5 20 5-15,4 16-34 16,-4-5 10-16,-2-10-16 16,-3-29-2-16,-2-28-13 15,3-26 1-15,5-24 0 16,0-20-3-16,-5-13-1 16,-7 0 2-16,-16-35 4 15,-7-25-6-15,-2-22-8 16,7-13-4-16,10-4-7 15,17 8-13-15,8 17-3 16,12 15 3-16,0 9-24 0,23 10-14 16,15 9-13-16,0 2-29 15,7 7-21-15,1 1-91 16,6-8-224-16</inkml:trace>
  <inkml:trace contextRef="#ctx0" brushRef="#br1" timeOffset="90813.02">4492 11350 589 0,'0'0'357'16,"0"0"-210"-16,0 0-44 0,0 0-53 15,0 0-31-15,0 0-17 16,7 135 24-16,-2-43 16 15,-5 2 8-15,0-6-16 16,0-9 2-16,0-4-8 16,-2-6-7-16,-8-12-6 15,-2-12-7-15,7-16 2 16,0-14-9-16,5-11 1 16,0-4 0-16,0 0 1 15,0-8 9-15,0-27-12 16,0-20-13-16,5-4-18 15,12 6 2-15,1 11 20 0,1 14 8 16,-1 5-3-16,-1 15-2 16,5 8-1-16,5 0 5 15,5 8-3-15,2 21 5 16,-2 4 3-16,-3 4-3 16,-9 3 2-16,-6-2 0 15,-6 2-4-15,-8-2 0 16,0-1 2-16,0 1-4 15,-20-3-42-15,0-6-96 16,6-13-85-16,10-16-299 16</inkml:trace>
  <inkml:trace contextRef="#ctx0" brushRef="#br1" timeOffset="91180.86">5070 11278 874 0,'0'0'187'16,"0"0"-81"-16,0 0-44 16,0 0-12-16,45 114 4 15,-29-46-9-15,-7 5 8 16,-6 0-10-16,-3 2-1 16,0 3-4-16,0-3 0 15,-9-2-10-15,-6-7 7 16,2-9-22-16,6-10 7 0,2-15-19 15,5-4 7 1,0-13-5-16,0-3 0 0,0-8-2 16,0-4 1-16,2 0 6 15,17 0-5-15,9 0 4 16,7 0 2-16,0-9-6 16,2-11 0-16,-3-6-6 15,-6-6-24-15,-5 0-40 16,-16 0-43-16,-7-1-31 15,0 2-29-15,-5 0-50 16,-16-2-196-16</inkml:trace>
  <inkml:trace contextRef="#ctx0" brushRef="#br1" timeOffset="91369.3">4949 11711 508 0,'0'0'301'0,"0"0"-130"0,0 0-67 15,0 0-27-15,0 0-22 16,0 0-44-16,170-35-5 16,-117 24 0-16,-4 2-4 15,-4-2-4-15,-9 6-46 16,-1-2-60-16,-3-1-128 16,12 3-192-16</inkml:trace>
  <inkml:trace contextRef="#ctx0" brushRef="#br1" timeOffset="91780.71">6884 11606 906 0,'0'0'108'0,"0"0"-48"15,0 0-8-15,0 0 8 16,0 0-51-16,0 0-9 16,-32 66 0-16,2-23 1 15,-9 10 15-15,2 6 10 16,8 1 13-16,11-5-23 0,12-3 2 16,6-8 0-1,0-9-5-15,29-10 0 0,12-9-6 16,5-11 2-16,14-5-4 15,2-21 9-15,-4-23-13 16,-8-9 5-16,-16-6-3 16,-15-5-1-16,-16-2-2 15,-3 0-2-15,0 4-13 16,-22 14 2-16,-2 12-16 16,6 17-7-16,5 8-20 15,8 11-18-15,5 0-55 16,0 0-156-16,5 0-218 0</inkml:trace>
  <inkml:trace contextRef="#ctx0" brushRef="#br1" timeOffset="92169.85">7303 11335 742 0,'0'0'209'16,"0"0"-64"-16,0 0-49 15,0 0-22-15,0 0-43 16,0 0 9-16,49 159 17 15,-41-83 14-15,-6 5-31 16,-2-1 8-16,0 1-7 16,0-4-14-16,0-7-1 15,-8-10-2-15,-3-13-16 16,1-15-6-16,5-13-1 16,0-12 1-16,5-7 1 0,0 0 6 15,0 0-1 1,-7-19-2-16,-3-32 15 0,0-26-10 15,1-20-11-15,9-13 0 16,0 0-3-16,5 9-10 16,16 18 11-16,1 23 2 15,1 16 0-15,1 14-8 16,1 10 8-16,2 1-14 16,-1 9-12-16,-1 4-30 15,-8 6-21-15,-6 0-36 16,-7 6-31-16,-4 23-48 15,0 12-85-15,-34 4-136 16</inkml:trace>
  <inkml:trace contextRef="#ctx0" brushRef="#br1" timeOffset="92381.6">7107 11645 811 0,'0'0'229'16,"0"0"-94"-16,0 0-45 15,160-17-15-15,-82 10-25 16,-3 3-21-16,3 3-1 16,-12-2-12-16,-6 3-6 15,-10 0-8-15,-18 0-2 16,-15 0 0-16,-9 0-70 16,-8 3-69-16,-7 11-133 15,-19 1-187-15</inkml:trace>
  <inkml:trace contextRef="#ctx0" brushRef="#br1" timeOffset="93200.04">8460 10757 637 0,'0'0'207'16,"0"0"-69"-16,0 0-34 15,0 0-55-15,0 0-41 16,0 218 48-16,-17-82 36 16,2 11-25-16,3-2-21 15,-2-2-13-15,3-9-12 16,-4-17-7-16,1-23-6 15,4-17 2-15,0-24-9 16,2-20 0-16,6-14 1 16,2-15-2-16,0-4 10 15,0-4 2-15,0-39 3 16,10-19-15-16,15-17 0 0,7-5-10 16,2 2 1-16,4 15 3 15,-1 12 5-15,-3 20-2 16,-2 18-1-16,2 12 1 15,7 5 3-15,6 18 1 16,1 24 3-16,2 10-4 16,-12 8 3-16,-10 1 4 15,-13-2-5-15,-12-2 4 16,-3-6-4-16,0-9 6 16,-23-5 3-16,-14-6-9 15,-9-4 2-15,-14-4 7 16,-5-10-11-16,-10-6 9 15,2-7-9-15,4 0-39 16,7-23-71-16,16-19-54 16,19-11-54-16,25-5-276 0</inkml:trace>
  <inkml:trace contextRef="#ctx0" brushRef="#br1" timeOffset="93830.24">9208 11675 898 0,'0'0'154'0,"0"0"-58"15,0 0-38-15,0 0 3 0,0 0-38 16,0 0-13 0,-127-4-10-16,110 24 1 0,-3 9-1 15,1 3 0-15,4 2 1 16,3 3 0-16,4 1-1 15,8-1 3-15,0-2 2 16,17-4-4-16,18-7 5 16,1-6-4-16,5-14 3 15,2-4 6-15,-1-1-7 16,2-31 13-16,5-8-7 16,-5-8-1-16,-3-12 6 15,-9-6-8-15,-2-12-1 16,-3-6 0-16,-3 1-5 15,-3 17 5-15,-11 26-3 0,-1 20-2 16,-9 20 10-16,0 0-11 16,0 27-3-16,0 25-7 15,10 12 10-15,4 2 2 16,11-11 0-16,7-11 0 16,8-12 0-16,-3-9 2 15,7-17-2-15,0-6 2 16,-1-6 0-16,6-38 1 15,-2-11 2-15,-4-20 0 16,-9-12-6-16,-3-19 5 16,-6-15-4-16,3-20-1 15,-2 7 1-15,-1 24 0 16,-6 34 0-16,-6 41 1 0,-10 28-3 16,-3 7 0-16,0 25-10 15,0 40-7-15,0 27 17 16,0 20 1-16,-11 3-1 15,-19-1 0-15,-4 4-42 16,0-10-87-16,4-11-53 16,11-26-132-16,19-33-449 15</inkml:trace>
  <inkml:trace contextRef="#ctx0" brushRef="#br1" timeOffset="94242.63">10561 11315 818 0,'0'0'190'16,"0"0"-60"0,0 0-62-16,0 0 5 0,0 0-33 15,0 0-40-15,-61-8 2 16,38 51-3-16,-8 12 2 16,-1 5 5-16,5-1-4 15,8-2-2-15,8-2 0 16,11-6 1-16,0-6-1 15,5-12-3-15,24-7 3 16,9-13 1-16,5-11 5 16,7 0 3-16,2-11-6 15,-3-24 7-15,-7-5-8 0,-10-8 0 16,-8-8 4-16,-7-4-2 16,0-4-3-16,-7 9 3 15,0 18 6-15,-8 17-5 16,-2 15-5-16,0 5 2 15,0 0-2-15,0 27-7 16,0 19 1-16,0 13 3 16,-2 1 3-16,2-5-36 15,0-9-77-15,15-17-52 16,10-14-87-16,5-15 3 16,4 0-11-16</inkml:trace>
  <inkml:trace contextRef="#ctx0" brushRef="#br1" timeOffset="94609.81">10982 11485 217 0,'0'0'238'0,"0"0"-51"0,35-139-19 16,-27 123-4-16,-5 12-22 16,-3 4-55-16,0 0-45 15,0 16-22-15,0 23-11 16,0 12 31-16,-9 6-1 16,-5-2-14-16,-1-2 0 15,1-5-9-15,2-9-5 16,2-12-9-16,7-7-2 15,3-12 4-15,0-7-3 16,0-1 2-16,0 0-3 16,0-20 10-16,20-16-10 15,10-20-18-15,6-8-11 16,6-2 0-16,3 4 14 0,-1 16 7 16,-3 13 7-16,-1 18-2 15,-6 10-1-15,-2 5 1 16,-5 0 3-16,0 0 1 15,-6 17-1-15,0 10 1 16,-10 4-4-16,-3 4 6 16,-6 7-6-16,-2 2-16 15,0 4-80-15,-17 1-51 16,2-11-161-16,11-15-313 16</inkml:trace>
  <inkml:trace contextRef="#ctx0" brushRef="#br1" timeOffset="94882.18">12104 11188 855 0,'0'0'146'16,"0"0"-64"-16,0 0-36 16,-158-15 24-16,118 45-27 15,-3 18-19-15,1 8 0 16,5 11-2-16,5 4 6 15,7-1-5-15,10-4 1 16,9-11-12-16,6-3-2 16,0-12-3-16,0-9-7 15,21-7 0-15,11-4-1 0,13-11-5 16,14-9-73 0,10 0-61-16,9-18-125 0,-4-24-230 15</inkml:trace>
  <inkml:trace contextRef="#ctx0" brushRef="#br1" timeOffset="95195.9">12274 11544 802 0,'0'0'259'16,"0"0"-117"-16,0 0-49 15,0 0-10-15,0 0-36 16,0 0-19-16,134-11-22 16,-84 7-3-16,2-3 2 15,-7-4-3-15,-4-5-1 16,-9-1-1-16,-9-5 0 0,-14-2 1 15,-9-3 0 1,0 3 0-16,0 2 2 0,-22 5-2 16,-2 10-1-16,2 7-4 15,-10 0 4-15,-6 7-2 16,-3 28 0-16,2 7-3 16,12 6 4-16,2 5 0 15,11-3-6-15,10 0 6 16,4-5 0-16,0-4-8 15,16-7-35-15,16-8-61 16,17-13-63-16,17-13-126 16,11-2-159-16</inkml:trace>
  <inkml:trace contextRef="#ctx0" brushRef="#br1" timeOffset="95629.05">13065 11306 829 0,'0'0'168'0,"0"0"-60"15,0 0-66-15,0 0 25 16,0 0-48-16,0 0-18 16,-155 40 5-16,106 11 1 15,6 8-4-15,7 3 11 16,10 1-5-16,15-8-8 16,11-6 0-16,3-6-1 15,27-12 2-15,14-9 1 16,8-13 4-16,6-9-3 15,4-2 1-15,-4-31 0 0,-6-16-2 16,-10-12-2-16,-10-11 3 16,-10-16-3-16,-2-14 6 15,-8-19-2-15,6-21 2 16,1-8-5-16,8 5 3 16,4 13 6-16,1 33 4 15,-5 36 3-15,-12 25 9 16,-7 21 2-16,-5 17-16 15,-3 17-13-15,0 42-13 16,0 41 12-16,-19 32 2 16,-13 19-1-16,-9 5 1 15,-8-8 2-15,2-19-6 0,9-28-2 16,5-24-79 0,9-22-19-16,2-23-55 0,1-25-234 15</inkml:trace>
  <inkml:trace contextRef="#ctx0" brushRef="#br1" timeOffset="96701.84">14251 10427 692 0,'0'0'122'16,"0"0"-8"-16,0 0-25 0,0 0 14 16,0 0-57-16,0 0-39 15,-15 68-5-15,-7 43 29 16,-5 27 29-16,10 11-19 16,2-8-6-16,1-12-21 15,3-17-9-15,0-15-4 16,-3-13 4-16,3-14-4 15,-2-19-2-15,1-20-44 16,-2-14-60-16,-7-17-44 16,0-8-110-16,-4-36-292 15</inkml:trace>
  <inkml:trace contextRef="#ctx0" brushRef="#br1" timeOffset="97121.29">13907 11007 620 0,'0'0'156'16,"0"0"-27"-16,0 0-21 16,0 0-25-16,0 0-41 15,0 0-30-15,162-50 10 16,-101 50 17-16,-4 0-5 16,-10 0 1-16,-13 9-6 15,-5 12-11-15,-1 11 2 16,-4 7-7-16,1 8 11 15,-6 8 4-15,-4 0-1 0,-7-3-8 16,-6 0-5 0,-2-8-3-16,0-4-4 0,0-11-3 15,-2-9-2-15,-5-9-2 16,7-9 8-16,0-2-8 16,0 0 6-16,0 0 4 15,0-31 10-15,0-18-2 16,9-14-17-16,15-8-1 15,8-3 0-15,9 6-2 16,7 4 0-16,-1 9-2 16,-3 9-6-16,-5 11-11 15,-13 15-17-15,-3 8-39 0,-6 12-38 16,-5 3-54-16,0 26-143 16,-1 12-118-16</inkml:trace>
  <inkml:trace contextRef="#ctx0" brushRef="#br1" timeOffset="97932">14816 11113 556 0,'0'0'264'16,"0"0"-103"-16,0 0-67 15,0 0-39-15,136-44-17 16,-99 25-8-16,-5-1 5 16,-4-3-20-16,-6-1 12 15,-10 2-1-15,-6-4 3 16,-1 0 0-16,-5 3-6 0,0 7 0 15,-5 3-21 1,-11 10-2-16,-10 3 0 0,-9 10 2 16,-9 28-2-16,-4 10-2 15,7 7 0-15,11 2 0 16,14-2 2-16,13-5 0 16,3-2-6-16,5-5 5 15,27-11 1-15,8-5 1 16,3-11-1-16,9-12-33 15,1-4-27-15,7 0-28 16,-1-15 5-16,-9-10-13 16,-10-1-67-16,-11-3-25 15,-11-1 63-15,-10 6 104 16,-6 7 21-16,-2 3 66 0,0 5 53 16,0 5-2-16,4 2-26 15,3 0-20-15,2-1-23 16,3-3-15-16,8 0-27 15,1-3 7-15,10 0-13 16,1 0 0-16,-4 0 7 16,2-2-7-16,-3-2 3 15,-6-2 1-15,3-5-3 16,-13-3-2-16,2-3 1 16,-8-3 0-16,-2-2 1 15,-3 3 3-15,0 5 2 16,0 7-2-16,0 4 16 15,-11 4 0-15,-4 3-4 0,-4 1-6 16,-8 4 0 0,-5 0-7-16,-7 5 5 0,-6 34 4 15,4 9-5-15,2 12 20 16,9 6 8-16,15 0-11 16,13-7-8-16,2 0 9 15,15-11 0-15,24-10 6 16,10-12 1-16,6-12-1 15,0-13 16-15,2-1 5 16,-3-12-5-16,0-20-10 16,-4-7-4-16,-2-9-7 15,-1 0-9-15,-6-1-7 0,-7 5-5 16,-5 9 2 0,-15 7-4-16,-7 10 0 0,-5 7-3 15,1 7-1-15,-3 4-5 16,0 0-55-16,0 0-49 15,0 0-34-15,-3 1-80 16,-6 6-211-16</inkml:trace>
  <inkml:trace contextRef="#ctx0" brushRef="#br1" timeOffset="99493.86">2219 12702 493 0,'0'0'148'0,"0"0"-58"16,0 0 49-16,0 0-11 15,0 0-53-15,0 0-1 0,-22-22-28 16,22 22-24-16,14 0 5 16,24 0-8-16,12 0 11 15,25 0 5-15,6 0 0 16,7 0-11-16,20 0 2 16,30 0 5-16,26-2 13 15,25-4-12-15,17-1-8 16,-3 0-5-16,-3 7-8 15,-3 0-1-15,-11 0-2 16,-12 0-3-16,-15 0-4 16,-15 0-1-16,-22 0 0 15,-13-6 1-15,-19-3 0 0,-26 2 1 16,-24 0-1-16,-21 5 0 16,-14 2 1-16,-5 0 4 15,0 0-1-15,0 0 6 16,0 0-3-16,0-2-4 15,0 2-1-15,0 0-3 16,0 0 0-16,2 0 0 16,-2 0-4-16,0 0-19 15,0 0-57-15,0 0-52 16,0 0-45-16,0 0-151 16,0 0-312-16</inkml:trace>
  <inkml:trace contextRef="#ctx0" brushRef="#br1" timeOffset="100174.53">5958 12476 450 0,'0'0'158'15,"0"0"-76"-15,0 0 11 16,0 0 21-16,0 0-33 16,0 0-25-16,150 3-9 15,-64 4-13-15,21-2-9 16,19-4-3-16,14-1 16 15,17 0-7-15,5 0-11 16,-4 0-8-16,-6-1 2 16,-20-7-9-16,-26 4 2 15,-33 1-3-15,-31 1-4 0,-25 0 3 16,-15 2 0-16,-2-1 0 16,0-3 1-16,0 4-1 15,0 0-1-15,0 0-2 16,0 0-24-16,0 0-86 15,0 9-100-15,6 6-191 16</inkml:trace>
  <inkml:trace contextRef="#ctx0" brushRef="#br1" timeOffset="101149.05">8443 12407 91 0,'0'0'151'0,"0"0"-85"16,0 0 9 0,0 0 18-16,0 0-9 0,0 0-5 15,-23 0-25-15,25 0-16 16,16 0 4-16,4 0 21 16,8 0 8-16,6 0-10 15,8 0-13-15,10 0-6 16,10 0 0-16,3 0-7 15,4 0-8-15,7 0-16 16,11 0 11-16,7 0 5 16,9 0-7-16,5 0-12 15,4 0 3-15,-1-3 0 0,2-2 3 16,3 3-6 0,0 0 3-16,2-3-2 0,0 3-3 15,-5-2 2-15,3-1-3 16,8-2-4-16,16 4 15 15,14-4-1-15,17 0-8 16,1 3 6-16,8-3-7 16,-2 0-6-16,4 1 5 15,-1-3 1-15,-8 2-3 16,-3-2 2-16,-10 1-5 16,-13 1-4-16,-20 1 4 15,-9-3 0-15,-25 2 0 16,-24 0 2-16,-25 3 0 15,-23 2-1-15,-16 2-1 16,-7 0 1-16,0 0 6 0,0 0-7 16,0 0 0-16,0 0 0 15,0 0 6-15,0 0-6 16,0 0 0-16,0 0-4 16,0 0-44-16,0 0-44 15,0 0-53-15,-2 4-130 16,0-4-196-16</inkml:trace>
  <inkml:trace contextRef="#ctx0" brushRef="#br1" timeOffset="101992.2">14023 11975 318 0,'0'0'164'0,"0"0"-63"16,0 0-25-16,0 0 43 15,0 0-20-15,0 0-22 16,0 0-27-16,32 0-26 16,20 0 13-16,23 0 4 15,18 0-1-15,30 0-9 16,28 0-5-16,29 0-1 15,19-7-8-15,8 1-6 16,-8 1-7-16,-16 3-1 0,-13 0 2 16,-28 2 5-16,-23 0-4 15,-32 0 9-15,-34 0-14 16,-29 0 1-16,-20 0 0 16,-4 0 0-16,0-2 23 15,0 2 9-15,0 0-12 16,0 0-3-16,0 0-18 15,0 0 1-15,0 0-1 16,0 0-1-16,0 0 0 16,0 0-3-16,0 0-23 0,0 0-41 15,-4 0-58 1,-28 6-79-16,-12 3-168 0,-3-7-217 16</inkml:trace>
  <inkml:trace contextRef="#ctx0" brushRef="#br1" timeOffset="122784.23">9535 13067 440 0,'0'0'313'0,"0"0"-231"15,0 0 33-15,0 0-15 16,0 0-52-16,0 0-29 16,-146 15-7-16,112 31 2 15,-5 21 1-15,-5 19 7 0,0 16-5 16,7 6 15-16,8-2-16 15,16-1 7-15,13-13-8 16,0-13-5-16,20-10-4 16,25-19 2-16,13-10 1 15,18-14 5-15,15-15 11 16,10-11 18-16,5-8-2 16,-1-32-2-16,-9-15-2 15,-12-4-2-15,-8-7 16 16,-23-1-8-16,-10-9-6 15,-13-6-13-15,-12-1-11 16,-13-7 3-16,-5 3-9 16,-7 5-6-16,-30 9 1 15,-13 9 0-15,-15 14-2 16,-4 5-3-16,-5 15-1 0,-2 10-4 16,5 11-46-16,3 9-46 15,-2 15-45-15,4 34-76 16,7 15-97-16,7 2-333 15</inkml:trace>
  <inkml:trace contextRef="#ctx0" brushRef="#br1" timeOffset="123565.5">9210 14131 256 0,'0'0'218'0,"0"0"-37"16,0 0-45-1,0 0-11-15,0 0-23 0,0 0-35 16,7-24 2-16,-7 24-27 16,0 0-19-16,0 0-12 15,-16 17-2-15,-16 18 33 16,-12 13 7-16,-3 14 5 16,-4 6-7-16,-1 7-8 15,3-2-7-15,0-1 0 16,2-6-14-16,8-11-1 15,5-6-8-15,7-10 5 16,6-11-9-16,10-8-5 16,1-9 8-16,5-6-6 0,5-3-2 15,0-2 2 1,-2 0 3-16,2 0-1 0,0 0-1 16,0 0-1-16,0 0 1 15,0 0-3-15,0 0 2 16,0 0-5-16,0 0-31 15,-3 2-71-15,-2 16-75 16,-2 4-135-16,-3-2-367 16</inkml:trace>
  <inkml:trace contextRef="#ctx0" brushRef="#br1" timeOffset="125197.96">8775 14947 205 0,'0'0'116'16,"0"0"-54"-16,0 0 17 16,0 0 11-16,0 0-15 15,0 0 15-15,-135-71-5 16,105 71-12-16,-4 0-2 15,-6 0-20-15,-2 0-8 16,-7 16-14-16,3 10-1 16,-3 9-6-16,-4 14-1 0,8 9-9 15,0 6-2-15,11 7 2 16,9-1-9-16,11 1 2 16,14-1 2-16,0-7-2 15,32-10-5-15,16-11 1 16,3-11 1-16,6-10 7 15,5-12 2-15,12-9 17 16,5 0-5-16,16-35 4 16,1-18 3-16,-10-11-3 15,-11-10-12-15,-26-5 27 16,-19-5-14-16,-19 1-5 16,-11-1-6-16,0 5-5 15,-24 9-10-15,-10 15-1 16,-9 11 3-16,-5 11-4 0,-10 13-3 15,-11 16-35 1,-2 4-62-16,4 22-48 0,16 20-62 16,16 4-220-16</inkml:trace>
  <inkml:trace contextRef="#ctx0" brushRef="#br1" timeOffset="126315.7">10191 14021 109 0,'0'0'154'16,"0"0"-41"-16,0 0 27 15,0 0 19-15,0 0-18 16,0 0-18-16,-10-62-38 15,10 62-25-15,0 0-23 16,19 0-21-16,23 20 13 0,27 18 32 16,19 6-3-16,19 11-9 15,16 4-6-15,13 13-2 16,-1 3-11-16,0 2-14 16,-8-2 4-16,-6-7 4 15,-12-6-5-15,-11-11-6 16,-13-4-3-16,-11-7-1 15,-17-7-2-15,-14-7-3 16,-6-8 1-16,-10-7 1 16,-13-7-5-16,-9-4 2 15,-3 0 2-15,-2 0 4 16,0 0 1-16,0 0-1 16,0 0-4-16,0 0 0 15,0 0-4-15,0 0 1 16,0 0-1-16,0 0 1 0,0 0 0 15,0 0-2-15,0 0 0 16,0 0 1-16,0-4 0 16,-4-3 0-16,-5-2-1 15,-6-2 0-15,-5 2-1 16,-5 1-1-16,-8 1 0 16,-1 1 2-16,-3 6 0 15,-8 0 0-15,-1 0 0 16,-3 4-1-16,2 16 1 15,9 8-3-15,4 7 0 16,7 12-3-16,10 8 3 16,10 8 0-16,7 1 2 0,9 0-3 15,33 0 4-15,16-5 1 16,11-4 1 0,13-7 3-16,0-13 8 0,3-15 1 15,0-11 4-15,4-9 4 16,1-5 2-16,-6-29 1 15,-7-10-5-15,-9-11-4 16,-13-5 6-16,-14-6-11 16,-6-5 6-16,-16-1-10 15,-6 2-5-15,-13 0 6 16,0 8-7-16,-6 10 7 16,-20 5-8-16,-12 7 1 15,-6 8-1-15,-12 6-4 0,-13 12 1 16,-14 7-16-1,-18 7-59-15,-9 12-51 0,2 32-83 16,0 11-38-16,7 0-188 16</inkml:trace>
  <inkml:trace contextRef="#ctx0" brushRef="#br1" timeOffset="127141.95">8295 15586 252 0,'0'0'118'15,"0"0"-28"-15,0 0 29 16,0 0 3-16,0 0 1 16,-137 48-19-16,83-4-18 15,-8 12-12-15,-4 3-8 16,0 9-20-16,2 2 9 16,3 9-17-16,-5 3-2 15,3-4-10-15,7-8-5 0,5-13-7 16,9-14 1-1,10-8-1-15,9-18-4 0,12-6 1 16,6-11-2-16,5 0-4 16,0 0-1-16,0 0-1 15,0 0 1-15,0 0-8 16,0 0-10-16,0 0-42 16,0 0-72-16,15-4-40 15,-14 0-125-15,-1 4-126 16</inkml:trace>
  <inkml:trace contextRef="#ctx0" brushRef="#br1" timeOffset="127674.37">7033 16580 256 0,'0'0'166'15,"0"0"-83"-15,0 0 35 16,0 0 6-16,0 0-38 16,0 0-7-16,-147 31-12 15,90 10-17-15,-4 14-7 16,-3 15-6-16,2 1-9 0,11 5-12 15,15 8 6-15,14 0-11 16,14-2-4-16,8-2-2 16,16-5 0-16,32-2 0 15,24-14-5-15,10-15 3 16,20-10 25-16,10-19 1 16,4-15-3-16,4-15 0 15,0-35 3-15,-1-17 0 16,-17-15-2-16,-16-2 13 15,-25-5-10-15,-26 5 7 16,-20 2 1-16,-15 5-15 16,0-2-1-16,-12 7-10 0,-26-3-7 15,-9 16 2-15,-8 0-7 16,-11 15 0-16,-13 6 1 16,-8 12-1-16,0 10-1 15,0 10-18-15,6 6-41 16,15 4-48-16,9 29-67 15,13 0-49-15,20 2-254 16</inkml:trace>
  <inkml:trace contextRef="#ctx0" brushRef="#br1" timeOffset="128777.89">8671 15384 378 0,'0'0'180'0,"0"0"-53"15,0 0-57 1,0 0-5-16,0 0 45 0,147 125-1 15,-78-53-27 1,7 12-12-16,5-3-15 0,5 5-20 16,1 1-5-16,6-5 2 15,-3 0-3-15,-4-12-5 16,-3-6-6-16,-9-11-6 16,-10-8-5-16,-15-15 6 15,-11-7-12-15,-12-8 4 16,-11-14-2-16,-9-1 0 15,-2 0-2-15,-4 0 7 16,0 0-7-16,0 0 11 16,0 0-8-16,0 0 4 0,0 0-1 15,0 0 2-15,0 0-5 16,0 0-4-16,0 0 1 16,0-5-1-16,0-4 0 15,-8 3 0-15,-2-3-1 16,3 4 1-16,-8-1 0 15,0 2 1-15,-9 4-4 16,-12 0 3-16,-10 0 0 16,-11 10 0-16,-8 23 0 15,-2 11 0-15,3 10-1 16,6 10 1-16,5 14-1 16,15 9 3-16,6 4-2 15,18-3 9-15,11 3-7 0,3-6 2 16,24-4 1-1,21-6-4-15,10-15 10 0,11-12-5 16,12-15 3-16,5-18-1 16,0-15 3-16,1 0 4 15,0-24 3-15,-4-25 2 16,1-10-2-16,-10-5-7 16,-9-11 8-16,-10-3-9 15,-14-6-2-15,-10 0-5 16,-16 2 2-16,-12 7 4 15,0 2-5-15,0 7-1 16,-20 9-2-16,-6 8-1 16,-9 10 0-16,-8 4 0 15,0 10-2-15,-6 6 1 0,-5-1-1 16,-7 15-11-16,-2-1-38 16,1 6-22-16,-2 11-31 15,0 28-75-15,0 5-37 16,5 0-229-16</inkml:trace>
  <inkml:trace contextRef="#ctx0" brushRef="#br1" timeOffset="129473.92">11813 15466 82 0,'0'0'117'0,"0"0"-10"0,0 0 1 16,0 0-3-1,0 0 17-15,0 0-16 0,29-12-49 16,-29 12-4-16,0 8 3 16,-19 28 11-16,-13 16 7 15,-4 21-23-15,-4 18-9 16,3 12-5-16,3 11-2 16,2-6-12-16,5-5-5 15,4-26-3-15,6-11 0 16,3-16-5-16,4-17-6 15,6-13-4-15,0-9 3 16,4-7-1-16,-2-4-2 16,2 3-39-16,-5-2-38 15,-2-1-46-15,-3 0-127 0,-2 0-227 16</inkml:trace>
  <inkml:trace contextRef="#ctx0" brushRef="#br1" timeOffset="129947.03">11421 16403 465 0,'0'0'289'16,"0"0"-219"-16,0 0-23 16,-134 0 32-16,111 0-26 0,-2 12-34 15,-5 16-6 1,-6 7 5-16,-4 12 0 0,-1 8 2 15,-4 4 0-15,3 9 2 16,4 2-4-16,8-4 3 16,13 0 0-16,13-6-8 15,4 4-9-15,23-5-1 16,26-4 6-16,14 4 10 16,14-9-2-16,12-8-8 15,4-18 7-15,5-8 4 16,-2-16-1-16,-8 0 6 15,1-18-7-15,-4-21 8 16,1-11-5-16,-7-7 6 16,-15-6 4-16,-13 0 2 0,-21-12 2 15,-15-2-23-15,-15-3-4 16,0 5-4-16,-24 4 2 16,-29 7-4-16,-15 9-2 15,-14 6 0-15,-10 14 1 16,-6 4-1-16,2 14-2 15,8 13-40-15,22 4-26 16,23 0-70-16,13 21-66 16,18-1-244-16</inkml:trace>
  <inkml:trace contextRef="#ctx0" brushRef="#br1" timeOffset="131033.01">12562 15199 356 0,'0'0'93'16,"0"0"-2"-16,0 0 19 15,0 0 0-15,0 0-53 16,0 0-6-16,36 29 47 0,4 1-22 15,9 10-9-15,12 6-5 16,18 13-17-16,19 7-3 16,20 11-17-16,17 2-4 15,7 1 1-15,-12-5 10 16,-9-11-10-16,-15-1-13 16,-20-8 2-16,-6 0-4 15,-16-9-4-15,-15-6 2 16,-17-14-4-16,-5-4 1 15,-10-6 3-15,-4-8-3 16,-3-5 8-16,-8-3-8 16,-2 0-1-16,2 0 2 0,-2 0 5 15,3 0-7-15,-3 0 0 16,0 0 5-16,2 0-3 16,-2 0-1-16,2 0-2 15,-2 0 1-15,0 0 2 16,0 0 0-16,0 0-3 15,0 0-4-15,0 0 4 16,0 0 0-16,0 0-5 16,0 0 4-16,0 0 1 15,0 0-4-15,-4 0 4 16,-13 0-3-16,-11 8 3 16,-10 12 1-16,-11 19-1 15,-12 17-3-15,1 18 3 16,3 12 0-16,14 10 4 15,15 6-2-15,22 0 2 0,6-3 5 16,20-10 5-16,30-10-5 16,12-11 4-16,14-13 11 15,7-16-7-15,3-18 1 16,1-15 1-16,-3-6 4 16,-2-26-3-16,-10-19 2 15,-7-14-2-15,-8-13 12 16,-16-3-18-16,-11-5 0 15,-13-7 0-15,-14 1-4 16,-3 5 0-16,0 11-5 0,-23 6 1 16,-8 11-2-1,-4 4-2-15,-9 8-2 0,-4 7 3 16,-2 4-2-16,-7 10-1 16,-2 8-5-16,-2 12-33 15,-8 2-83-15,-2 37-49 16,5 7-116-16,12-7-309 15</inkml:trace>
  <inkml:trace contextRef="#ctx0" brushRef="#br1" timeOffset="134557.54">17486 12239 531 0,'0'0'168'0,"0"0"-36"15,0 0-9-15,0 0-69 16,0 0-28-16,0 0-10 16,0 0 6-16,0 0 28 15,6 118-5-15,-6-56-8 16,0 10-9-16,0 3 0 0,0 8 3 15,0-2-5 1,0-7 0-16,0-3-1 0,0-7-6 16,0-3 2-16,0-3 7 15,0-3-5-15,0-4-8 16,0-3-3-16,0-4-1 16,0-3-1-16,0-5 0 15,0-6-3-15,0 3-1 16,0-1-1-16,0 7 0 15,0 3 0-15,0-2-1 16,0-5-1-16,-2-3 0 16,-2-5 1-16,4-7-1 15,-2-4-2-15,2-8 3 16,0-4 0-16,0-1-4 0,0-3 1 16,0 0 3-16,0 0 1 15,0 0-3-15,0 0-2 16,0-7-9-16,0-12-44 15,-7-13-94-15,-13 0-87 16,-15 3-334-16</inkml:trace>
  <inkml:trace contextRef="#ctx0" brushRef="#br1" timeOffset="135411.84">16235 14006 448 0,'0'0'111'0,"0"0"-67"16,0 118 155-16,-11-31-51 16,2 13-34-16,-1 1-36 15,3-6-22-15,4-5 5 16,-2-16-24-16,1-12-6 15,-5-7-10-15,-2-9-13 16,-1-11 0-16,0-10 2 0,7-14-8 16,2-7-2-16,3-4 2 15,0 0 3-15,-5-2 3 16,-4-29 6-16,1-8-14 16,2-8-31-16,6 5-1 15,0 9 13-15,8 7 6 16,17 4-3-16,5 3-10 15,7 3-1-15,11 0-11 16,7 0 7-16,0-2-10 16,0-2-18-16,-6-4-34 15,-8-7-11-15,-9-9 6 16,-9-8 37-16,-14-10 15 0,-9-3 1 16,0-1 45-16,0 3 10 15,0 7 34-15,0 12 23 16,-5 14 16-16,3 13 1 15,0 11 7-15,-1 2-45 16,0 0-29-16,1 26-14 16,-4 21 3-16,6 17 18 15,0 4 12-15,0 5-10 16,0-2 0-16,0-3-15 16,0-6-5-16,0-7-6 15,0-3 0-15,0 0-8 16,0-8-75-16,0-13-113 15,8-15-210-15</inkml:trace>
  <inkml:trace contextRef="#ctx0" brushRef="#br1" timeOffset="135922">16868 14445 634 0,'0'0'208'0,"0"0"-90"15,0 0-60-15,0 0-26 16,0 0-28-16,0 0 0 16,115-94-1-16,-100 78 7 15,-5-2-9-15,-6-2 6 0,-1-6 3 16,-3-6 5 0,0 0-7-16,0 5 5 0,-12 7-6 15,-1 9-2-15,6 11-5 16,-10 0 1-16,-5 14-1 15,-8 26 0-15,-1 15 5 16,4 11-5-16,15 0 1 16,8 0 0-16,4-4-1 15,4-11-1-15,22-4 1 16,8-15 1-16,4-8 4 16,-2-9-5-16,4-15-4 15,2 0 4-15,1-15 5 16,-3-17 4-16,-11-8-7 15,-10-8 2-15,-3-6-1 16,-9-1-1-16,-7 11-1 0,0 17 2 16,0 12-1-16,0 15 6 15,0 0 4-15,0 0-11 16,-2 22-1-16,-14 16-1 16,0 12 1-16,1 3 0 15,0 0 3-15,5-2-3 16,5-4-6-16,3-9-54 15,2-12-131-15,0-17-200 16</inkml:trace>
  <inkml:trace contextRef="#ctx0" brushRef="#br1" timeOffset="136089.79">17288 14140 739 0,'0'0'182'0,"0"0"-88"15,0 0-57-15,0 0-25 16,0 0-12-16,0 0-54 16,-13 9-130-16,16 16-46 15,20 0-153-15</inkml:trace>
  <inkml:trace contextRef="#ctx0" brushRef="#br1" timeOffset="136597.34">17601 14262 857 0,'0'0'121'0,"0"0"-56"15,0 0-8-15,0 0-23 16,0 0-28-16,0 0-6 16,-149-47-3-16,117 81 0 15,5 11-1-15,7 7 1 16,12-1 1-16,8 2-1 15,0-9-3-15,23-9-1 16,11-7 2-16,6-8-5 16,-2-15-4-16,5-5-9 15,-4-5 5-15,-7-27 12 0,-11-6 3 16,-5-4 3 0,-11 2 8-16,-5 7-1 0,0 9 8 15,0 13 12-15,0 9 6 16,0 2-14-16,0 35-19 15,-13 29 0-15,2 27 5 16,-4 22 20-16,3 6 17 16,-3 7 5-16,0-4-15 15,0-19-2-15,0-17-3 16,-2-24-5-16,2-27-5 16,5-19 3-16,1-14-1 15,-8-2 3-15,-15-13 7 16,-18-25 5-16,-14-14-25 15,-5-15-4-15,8-7-5 16,10 6-16-16,15 11-22 0,14 13-36 16,19 11-24-16,3 4-32 15,22 3-58-15,26-1-312 16</inkml:trace>
  <inkml:trace contextRef="#ctx0" brushRef="#br1" timeOffset="137040.69">17900 13902 845 0,'0'0'167'16,"0"0"-104"-16,0 0-29 0,0 0-9 16,-29 139 27-16,29-61 2 15,0 6-7-15,0 2-12 16,0 0 4-16,0-2-5 15,0-11-13-15,0-13 4 16,-2-15-6-16,-1-14-10 16,1-12-5-16,2-14-2 15,0-5-2-15,0 0 3 16,0 0 3-16,0-21 5 16,9-30-11-16,20-17-14 15,3-10-25-15,2 5-2 16,-7 18 19-16,-5 18 17 15,-5 19 2-15,-5 12-7 0,1 6 3 16,3 0 2-16,2 12 4 16,6 22 2-16,-1 10 0 15,-2 6 5-15,-8-1-5 16,-7-3-1-16,-2-4 0 16,-4-1 0-16,0-4 0 15,-9-2-18-15,-7-6-91 16,-2-5-50-16,9-15-143 15,9-9-231-15</inkml:trace>
  <inkml:trace contextRef="#ctx0" brushRef="#br1" timeOffset="137378.04">18425 13942 874 0,'0'0'206'16,"0"0"-151"-16,0 0-16 15,0 0-2-15,6 112 25 16,5-42-14-16,-6 10-7 16,-5 10 10-16,0 4-20 15,0 3-10-15,0-5 4 16,-10-14-4-16,-2-9 2 16,-3-11-12-16,4-15-3 15,7-14-4-15,2-14-1 16,2-6 2-16,0-9-5 15,0 0 1-15,0 0 1 16,0 0 3-16,20-13 1 0,11-11 2 16,8-12-8-16,-5-1-15 15,-2 2-34-15,-7 0-29 16,-5-3-33-16,-3 2-52 16,-9 0-67-16,-1 1-191 15</inkml:trace>
  <inkml:trace contextRef="#ctx0" brushRef="#br1" timeOffset="137580.79">18327 14274 560 0,'0'0'244'0,"0"0"-99"16,0 0-48-16,0 0-36 15,0 0-29-15,0 0-21 16,139-15-8-16,-91 15-3 15,3-1 7-15,-5-3-7 16,-7 4-27-16,-7 0-72 16,-5-3-111-16,-7 1-132 15</inkml:trace>
  <inkml:trace contextRef="#ctx0" brushRef="#br1" timeOffset="137827.6">19090 14300 475 0,'0'0'145'15,"0"0"72"-15,0 0-15 16,0 0-79-16,0 0-47 16,0 0-44-16,63-46 0 15,-11 37-24-15,2-1-5 16,-9 4-1-16,-11 4-3 15,-13 2 1-15,-10 0-36 16,-9 0-53-16,-2 0-48 16,0 4-123-16,-19 7-223 15</inkml:trace>
  <inkml:trace contextRef="#ctx0" brushRef="#br1" timeOffset="138045.14">19038 14516 785 0,'0'0'249'16,"0"0"-135"-16,0 0-14 16,0 0-18-16,0 0-38 15,184-11-27-15,-93 2-4 16,-8-4-1-16,-10 4-5 16,-11-2-6-16,-19 2 5 15,-20 5-6-15,-12 4-1 16,-11 0-34-16,0 0-69 0,-11 13-87 15,-19 2-222 1</inkml:trace>
  <inkml:trace contextRef="#ctx0" brushRef="#br1" timeOffset="145968.81">19939 14560 407 0,'0'0'73'15,"0"0"-64"-15,0 0 62 16,0 0 54-16,155 57-50 15,-94-57-2-15,8 0 11 0,9-29-10 16,4-17-21-16,8-22-14 16,-2-16-11-16,-6-9-6 15,-5-17 2-15,-10-8-4 16,-17-9-8-16,-14-10-4 16,-20-2 4-16,-9 2 3 15,-7 7-6-15,0 19 3 16,-7 31 3-16,1 32-3 15,2 25 9-15,0 23 8 16,2 7-29-16,-2 55-2 16,-8 40-4-16,2 37 5 15,-3 11 2-15,8-5 2 0,5-9-3 16,0-22 2-16,0-21-2 16,5-19-5-16,15-23-8 15,7-19-33-15,7-16-32 16,7-16-18-16,7-16-54 15,1-32-35-15,-9-17-62 16,-7-1 8-16,-13 0 239 16,-11 15 35-16,-6 16 100 15,-3 15 25-15,0 16 27 16,0 4-29-16,0 0-79 16,0 0-51-16,-7 13-11 15,-10 18-3-15,-8 13 15 16,5 4-8-16,6 5-6 15,9 0 0-15,5-2-14 16,0-4 5-16,37-5-5 0,9-9 5 16,8-13 1-16,2-13 6 15,-6-7-4-15,-6-9-3 16,-8-29 3-16,-8-6 1 16,-11-4 0-16,-13-6 5 15,-4 3-6-15,0-4-3 16,-23 4-1-16,-7 5-3 15,3 13-2-15,3 13-6 16,1 16-30-16,7 4-35 16,10 13-52-16,6 20-91 15,6 2-66-15,37-6-144 16</inkml:trace>
  <inkml:trace contextRef="#ctx0" brushRef="#br1" timeOffset="146500.96">21839 13846 547 0,'0'0'263'0,"0"0"-158"16,0 0-37-16,-143-40-13 15,107 40-45-15,-3 8-6 16,2 19-3-16,7 12-1 16,8 7-1-16,12 5-1 15,10 0-4-15,0-7 1 16,11-7-3-16,22-7 4 15,6-10-5-15,6-12 9 0,5-8 7 16,1 0 2-16,-2-20-4 16,-8-15 9-16,-9-8-6 15,-14 0-4-15,-11 5 0 16,-7 7 10-16,0 13 9 16,0 12 18-16,0 6 1 15,0 0-32-15,-2 33-5 16,-9 27-3-16,3 28 9 15,6 37 37-15,0 37 9 16,2 17-7-16,0 9 23 16,-9-16-31-16,-2-27-8 15,-3-33 2-15,-3-33-18 0,1-35-9 16,5-28 1 0,-10-16 3-16,-16-12 6 0,-13-36 12 15,-16-25-19-15,-3-19-7 16,9-9-3-16,17 5-1 15,16 14-2-15,12 14 0 16,12 13-7-16,3 13-13 16,5 7-11-16,35 3-23 15,15 4-26-15,18-2-29 16,12 8-16-16,13 0-51 16,6-4-184-16,-1-7-238 15</inkml:trace>
  <inkml:trace contextRef="#ctx0" brushRef="#br1" timeOffset="146963.34">22591 13632 167 0,'0'0'868'16,"0"0"-750"-16,0 0-44 15,0 0-30-15,0 0-35 16,0 0-3-16,0 75-3 15,0-1 14-15,7 5 27 16,-7 0-3-16,0-4-7 16,0-8-4-16,0-17-8 0,0-17-11 15,0-14-2 1,0-12-2-16,0-7-6 0,0 0 4 16,0-6 13-16,15-34-5 15,9-21 3-15,10-23-16 16,8-11 0-16,4 5-17 15,6 14 5-15,-4 21 11 16,-2 24 0-16,-7 20-1 16,-4 11 2-16,-1 7 4 15,0 28 5-15,-2 16 3 16,-5 9 5-16,-10 6 11 16,-4-2-3-16,-9-5-3 15,-4-5-4-15,0-15-8 16,0-12 1-16,0-10-11 15,0-10 2-15,0-5-3 0,0-2 1 16,0 0-2 0,0 6-55-16,0 6-84 0,-17 4-103 15,-7-8-261-15</inkml:trace>
  <inkml:trace contextRef="#ctx0" brushRef="#br1" timeOffset="159298.87">1683 6650 892 0,'0'0'93'0,"0"0"2"16,0 0 25-16,0 0-7 0,0 0-53 16,0 0-13-16,0 0-10 15,92-21-3-15,75 14-17 16,76-7 6-16,59-6 5 16,40 0-1-16,5-2 0 15,-12 4-9-15,-36 5-2 16,-50 2-8-16,-66 5-4 15,-61 4-4-15,-57-1 0 16,-44 1 0-16,-21 0 2 16,0 0 0-16,0-5 8 0,-21-2-3 15,-11-2 3-15,-5 0-9 16,7 3-1-16,6 0-1 16,9 5-3-16,0-2-49 15,3 1-8-15,-4-1-9 16,-7-1-3-16,-2-6-9 15,-6-5-14-15,-8-3 30 16,5-6 17-16,-2-1 17 16,2-1 16-16,1-1 16 15,10-1 1-15,3 5 1 16,8 2 24-16,7 7 24 16,-2 9-8-16,7 2 1 15,0 5-9-15,0 0-24 16,0 0-10-16,7 12-6 0,18 17 6 15,21 6 7-15,9 1 5 16,8 0 0-16,8-1-1 16,0-4 4-16,3-7-11 15,-14-2 6-15,-10-4-9 16,-16-8 2-16,-14-2-2 16,-7-4 0-16,-11-4 2 15,1 0 1-15,-3 0 7 16,0 0 7-16,0 0 0 15,0 0-2-15,0 0-5 16,0 0 3-16,0 0-12 16,0 0 2-16,0 4 2 15,-18 5-3-15,-9 2 15 0,-12 5-8 16,-2-1 0-16,-8 5 9 16,-6 0-2-16,-1 2-5 15,1-1-5-15,9-1 0 16,6 3-2-16,14-6-3 15,4 2-1-15,6-3-2 16,5-1 0-16,-4 2 1 16,0 1 0-16,3 2 2 15,-4-3-1-15,5 1 0 16,-1-2-1-16,0-4 1 16,7-5-1-16,0-2 0 15,2-3 2-15,3 0-1 0,0-2 1 16,0 2-2-1,0-2 1-15,0 0 0 16,0 0 2-16,0 0-2 0,0 0 1 16,0 0-1-16,0 0 0 15,0 0 3-15,0 0-3 16,0 0 3-16,0 0 1 16,0-2-4-16,0-24 5 15,0-21-6-15,10-21-2 16,9-12 2-16,0-4 0 15,7-2 1-15,-5 9-1 16,-3 9 1-16,-4 10 0 16,-3 14-1-16,-3 5 2 15,-5 7-2-15,0 3 2 16,-3 4-1-16,0 6-1 0,0 3 0 16,0 5 1-16,0 5-1 15,0 3 0-15,0 3 0 16,0 0 0-16,0 0-1 15,0 0-1-15,0 0-1 16,0 0 1-16,0 0 0 16,0 0 0-16,0 0 1 15,0 0 1-15,0 0 0 16,0 0-1-16,0 0 1 16,0 0 0-16,0 0-1 15,0 0 0-15,0 0 0 16,0 0-1-16,0 0 1 15,-3 0 0-15,3 0 1 16,0 0 0-16,-2 0 1 0,2 0-1 16,-1 0 1-16,1 0 0 15,0 0-1-15,0 0 2 16,0 0-2-16,0 0-1 16,0 0 0-16,0 0 0 15,0 0-2-15,0 0-24 16,-8 14-60-16,-15 19-64 15,-18 18-15-15,-20 7-187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4T08:19:14.8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2438 2313 363 0,'0'0'211'0,"0"0"-49"16,0 0-27-16,0 0-47 16,0 0-32-16,0 0-12 15,0 0-17-15,34 70 14 16,-27 0 26-16,-4 7-9 15,2 5-10-15,-3 1-10 0,3-2-13 16,-2-6-1 0,-2-3-7-16,-1-12 2 0,0-10 10 15,0-10-20-15,0-13-1 16,3-12-4-16,-3-6-2 16,2-7 0-16,-2-2 1 15,0 0-3-15,0 0-6 16,0 0-8-16,0 0-19 15,0 0-17-15,0 0-14 16,0 0-44-16,-11 0-26 16,-4 0-134-16,2 0-164 15</inkml:trace>
  <inkml:trace contextRef="#ctx0" brushRef="#br0" timeOffset="403.74">2744 2671 492 0,'0'0'139'16,"0"0"-55"-16,0 0-14 16,0 0-24-16,0 0-24 15,0 0-4-15,20 44-6 16,-20-3 26-16,-3-1-9 0,-1 0-11 15,4 3-7 1,0-7 14-16,2-1-7 0,23-7-5 16,1-5 5-16,12-11-5 15,-2-5-8-15,9-7 9 16,-2-2 0-16,-1-26-4 16,-4-7 6-16,-13-5 6 15,-9 1 11-15,-8-1 0 16,-8 0-5-16,0 1-13 15,-8-1-4-15,-14 3-11 16,-9-1 1-16,2 5-2 16,-2 7-20-16,-1 3-29 15,0 11-19-15,3 3-41 16,3 9-94-16,11 0-126 16</inkml:trace>
  <inkml:trace contextRef="#ctx0" brushRef="#br0" timeOffset="1357.75">3109 1999 306 0,'0'0'167'16,"0"0"-32"-16,0 0-7 16,-135-86-31-16,92 72 0 15,-4 6-7-15,-4 4-25 16,-9 4-21-16,-8 0-10 16,-4 1 0-16,2 21-6 15,1 3-2-15,6 6 4 16,1 7-10-16,4 10-6 15,3 8 3-15,1 12-9 16,5 12 4-16,0 14 6 16,-1 6-8-16,7-2 6 15,3-4-4-15,8-3-3 16,8-4 4-16,7 1-1 0,6-6 8 16,10-5-11-16,1-7 0 15,0-6-1-15,5-7-2 16,16-3 4-16,2-10-1 15,9-2-4-15,4-2 8 16,11 2-6-16,4 2 4 16,6-4-3-16,0-2 0 15,-1-4 0-15,-2-4-8 16,-2-2 6-16,-1-5-2 16,-2-8 2-16,0-2 2 15,3-6 1-15,-5-3 9 16,-2-2-5-16,3-2-1 15,-2 0 5-15,-3 0-5 16,5-2-2-16,-1-17-2 0,4-1 0 16,1-11 3-16,2-4 3 15,-4 0-11-15,-2 0 11 16,-4-2-7-16,-4-3 3 16,-4-4-3-16,-1-2 0 15,-6-1 0-15,-4 3 0 16,-1-2 1-16,-1-6-2 15,1-1-1-15,-1 3-3 16,-6-1 0-16,-7 2 3 16,1 3-3-16,-6 2 0 15,-5 2 2-15,0-3 3 16,0 5 1-16,0-1-5 16,0 1 1-16,-12-2 3 0,-2-7-3 15,-1-4-2-15,0 1 0 16,-2 2-1-16,1 9 2 15,2 3-1-15,-2 6 0 16,3-3-1-16,-4 9 1 16,-3 2-1-16,-2-1 0 15,-7-1 0-15,-5 2-1 16,-6-4 0-16,-12 3-1 16,-4 0 0-16,-5 5-2 15,1 6-26-15,9 3-18 16,4 4-28-16,4 2-25 15,5 5-36-15,1 0-41 0,5 17-107 16,0 9-255-16</inkml:trace>
  <inkml:trace contextRef="#ctx0" brushRef="#br0" timeOffset="13761.39">3363 3363 298 0,'0'0'104'0,"0"0"14"16,0 0-6-16,0 0-34 15,0 0-8-15,0 0-17 16,0 0-5-16,0 0 4 16,10 0-13-16,-10 0-8 15,0 0-4-15,0 0-9 16,0 0 2-16,0 0 2 0,5 0-11 15,7 15 0-15,11 7 15 16,3 9-1-16,6 4-4 16,6 5-1-16,-2 2 2 15,3 2-12-15,5 6 7 16,-2-2-4-16,3-1-5 16,-2 1 2-16,-1-2-2 15,0-4-2-15,-5-7-1 16,-5-6 5-16,-5-9-6 15,-7-5-2-15,-1-4 2 16,-11-4 1-16,-4-3-3 16,-4-1-1-16,1-3-1 15,-1 2 7-15,0-2-6 16,0 0 4-16,0 0 2 0,0 0-3 16,0 0 3-16,0 0-7 15,0 0 3-15,0 0 1 16,0 0-4-16,0 0-1 15,0 0-14-15,0 0-8 16,0 0-26-16,0 0-29 16,-3-11-61-16,-26 0-113 15,4 2-91-15</inkml:trace>
  <inkml:trace contextRef="#ctx0" brushRef="#br0" timeOffset="14876.27">4030 3919 333 0,'0'0'130'0,"0"0"-69"16,0 0 26-16,0 0-16 16,-126 0 9-16,92 11-3 15,-4 5-8-15,-4 6-28 16,1 7-1-16,1 9 1 15,-1 11-7-15,3 14-14 16,4 8 9-16,5 4-10 16,7 4-3-16,9-1-1 15,7 0-2-15,6-1 1 0,0-4-4 16,0 2 9-16,17-8-4 16,10-1 1-1,1-6-4-15,10-6-3 0,6-7 4 16,5-6 7-16,7-7-3 15,8-8-8-15,8-4 19 16,3-4-7-16,1-10 2 16,3-6-6-16,-3-2 9 15,0 0 3-15,1-2-4 16,-7-17-1-16,-3-6-1 16,0-4 0-16,-4-8-7 15,-2-5 2-15,-4-6 0 16,-3-7 1-16,-5-8 2 15,-8-4-10-15,-4 2 1 0,-5 3-4 16,-10 5 4 0,-5 1-2-16,-6 5 2 0,-9 4 9 15,-2-3-14-15,0-1 1 16,0 0 3-16,-2 1-9 16,-14 4 3-16,0-1-1 15,-6 3-2-15,-3 1 1 16,-7 7-1-16,-2 1 0 15,-2 5-1-15,-3 8-1 16,1 0 1-16,-4 4 0 16,-2 5 3-16,-2 2-8 15,1 2 7-15,-1 7-6 0,-6 2 3 16,-4 0-3-16,-6 0-1 16,-4 15-1-16,3 5-11 15,1-2-5-15,3-1-12 16,8-1-7-16,1-1-17 15,6 0-17-15,4-1-13 16,6-5-27-16,2-5-30 16,5-4-68-16,2 0-168 15</inkml:trace>
  <inkml:trace contextRef="#ctx0" brushRef="#br0" timeOffset="15469.34">3876 4326 482 0,'0'0'175'0,"0"0"-102"16,0 0 31-16,0 0-22 0,0 0-28 15,0 0-7-15,69-113-8 16,-53 107-19-16,5 4-6 16,-1 2-9-16,4 0-5 15,3 4 1-15,-4 29-1 16,-3 11 5-16,-2 9 0 15,-13 2 9-15,-5 4-1 16,0-4 2-16,-25-3-2 16,-4-5 4-16,0-5 7 15,-1-9-7-15,6-2-5 16,7-7-5-16,2-7-4 16,7-3-2-16,6-8 0 15,0-4 1-15,2-2-1 16,0 0 3-16,0 0-4 15,0 0 4-15,0 0-4 0,23 0 7 16,15 0 5-16,11-4 8 16,3-9-2-16,-6 0 2 15,-1-5-8-15,-11 7-6 16,-11 0-3-16,-7 4 0 16,-8 3-3-16,-4 2-3 15,-1 2-17-15,-3-3-32 16,0 1-34-16,0 0-42 15,0-4-90-15,0-8-122 16</inkml:trace>
  <inkml:trace contextRef="#ctx0" brushRef="#br0" timeOffset="15864.81">4441 4363 553 0,'0'0'155'0,"0"0"-44"16,0 0-15-16,0 0-41 16,0 0-23-16,0 0-16 15,-39-4-7-15,27 32-3 16,-6 8 2-16,1 9 7 16,8 0 10-16,3-5 12 15,6-2-11-15,0-5-9 16,18-8 3-16,14-5-3 15,0-9 0-15,4-5-8 16,-2-6 5-16,1 0 6 0,-1-6-6 16,-5-19 13-16,-1-7 1 15,-8-8-5-15,0-2 6 16,-14-6-13-16,-6 5-3 16,0 0 4-16,0 11-8 15,-17 3 3-15,-8 6-9 16,-4 6-2-16,-3 8-1 15,-5 7-31-15,3 2-34 16,5 0-47-16,7 17-82 16,9 6-212-16</inkml:trace>
  <inkml:trace contextRef="#ctx0" brushRef="#br0" timeOffset="25393.18">4804 4989 59 0,'0'0'55'16,"0"0"28"-16,0 0-32 15,0 0 2-15,0 0 12 16,0 0 5-16,0 0 2 16,-30-47 19-16,30 46-15 15,0-2-10-15,0 1-5 16,0-1-8-16,0 1 4 15,0 2-11-15,0 0-2 16,0 0-8-16,0 0-14 0,0 0-12 16,0 10-6-16,20 18 4 15,18 12 21-15,4 4 10 16,9 5 9-16,2-3-3 16,7 2-17-16,-4-1-10 15,0-3 5-15,-2-3-7 16,-8-5 3-16,-1-2 9 15,-11-7 0-15,-4-3-13 16,-6-7 11-16,-6-1-10 16,-2-3 1-16,0-4 0 15,-7-3-7-15,0 1 7 16,-1-5-4-16,-2 3-10 16,-4-1 5-16,1-4-7 15,-1 2-1-15,-2-2 2 16,0 0 0-16,2 0 0 0,-2 0 0 15,0 0-1-15,0 0-1 16,0 0-7-16,0 0-23 16,0 0-25-16,0 0-59 15,-9-11-49-15,-14-4-162 16</inkml:trace>
  <inkml:trace contextRef="#ctx0" brushRef="#br0" timeOffset="26217.96">5531 5544 423 0,'0'0'99'16,"0"0"-22"-16,0 0 17 16,-125 43-18-16,91-18-1 15,-3 10-2-15,-3 7-24 16,-2 9 3-16,1 4-13 16,4 8-5-16,2-2-11 15,8 8 1-15,5 3-5 16,8 9 1-16,7 3 3 15,7-1 1-15,0-1-8 16,4-5-1-16,21-4 3 0,7-10 4 16,5-8-3-1,11-5-2-15,6-13-6 0,5-6 9 16,8-11-2-16,4-9-3 16,6-9-3-16,0-2 1 15,3 0 2-15,-7-24 6 16,-4-9-2-16,-3-6 8 15,-2-8-1-15,-8-5 1 16,-6-3-1-16,-11-4 4 16,-5-5 7-16,-9-6-22 15,-8-5 1-15,-2 0-3 16,-13 1-8-16,-2 1 7 16,0 1-5-16,-5-1-2 15,-20 0 1-15,-1 5-5 16,-11 5 4-16,0 8-5 0,-3 11 3 15,-8 6-3-15,-2 5-1 16,-6 4 0-16,-8 7-2 16,-4 7 2-16,0 8-1 15,-3 5-3-15,3 2 4 16,3 0-10-16,9 0-13 16,10 0-15-16,7 0-15 15,-1 9-19-15,4 8-30 16,-1 10-33-16,5 12-44 15,10 8-116-15,7-1-147 16</inkml:trace>
  <inkml:trace contextRef="#ctx0" brushRef="#br0" timeOffset="26906.42">5216 5970 538 0,'0'0'195'15,"0"0"-100"-15,0 0-2 0,0 0-24 16,0 0-19-16,0 0-7 15,145-31-9-15,-100 22-11 16,-3 3-1-16,-5 1-6 16,-5 3-3-16,-3 0-7 15,-12 2-1-15,-10 0-4 16,-2 0-1-16,-5 0-4 16,0 0 3-16,0 4-3 15,0 20 4-15,-5 10 1 16,-17 7 13-16,-9-1-3 15,-1 0-3-15,4-5-5 16,4-2 2-16,7-9-5 16,7-9 2-16,5-3-2 15,5-8-3-15,0 0-2 0,0-4 2 16,0 0-8-16,0 0 9 16,0 0-1-16,0 0 0 15,2 0 3-15,18 0 4 16,5 0-1-16,-1 0-1 15,-5 0 1-15,4 0-1 16,-1 0 3-16,0 15 7 16,2 9 2-16,-1 5-1 15,-5-1 7-15,-4 3 0 16,-7-2 2-16,-5 2 2 16,-2-5-6-16,0-2-1 15,-2-1 1-15,-21-4-8 16,-5-1 1-16,-10-1-3 0,-1-8-7 15,-3-2 0-15,-1-4-1 16,1-3-19-16,6 0-23 16,8-5-22-16,9-13-30 15,11-2-29-15,8-4-66 16,4-5-150-16,36 3-191 16</inkml:trace>
  <inkml:trace contextRef="#ctx0" brushRef="#br0" timeOffset="27283.15">5827 5997 634 0,'0'0'168'16,"0"0"-88"-16,0 0-12 15,0 0-38-15,0 0-5 16,0 0-9-16,-97 74 0 15,87-34 3-15,2 4 4 16,8 1-1-16,0-1-1 16,6 0 6-16,23-6 5 15,6-7 2-15,3-10-16 16,7-9-1-16,-5-8-7 16,-4-4 13-16,-4-4 1 15,-8-25 9-15,-4-9-2 0,-8-5 12 16,-10-1-20-16,-2 1-15 15,0 5 6-15,-9 3-13 16,-13 6-1-16,-1 7-5 16,0 7-17-16,-7 6-25 15,-4 9-28-15,-6 0-46 16,1 9-102-16,2 10-309 16</inkml:trace>
  <inkml:trace contextRef="#ctx0" brushRef="#br0" timeOffset="35392.71">6026 6768 19 0,'0'0'41'0,"0"0"23"15,0 0 6-15,0 0 10 16,0 0-1-16,0 0-4 16,0 0 0-16,19-9-2 15,-19 9 4-15,0 0-23 16,0 0-6-16,0 0-10 15,0 0-1-15,0 0 4 16,0 0 6-16,0 0-4 16,0 0-3-16,0 0 1 0,0 0-10 15,4 0-3 1,12 0 2-16,9 0 4 0,14 11 6 16,6 7-7-16,7 3-11 15,7 8-2-15,2 7-2 16,1 1 0-16,1 1 3 15,-1 0 0-15,-4-4-7 16,-1 0-3-16,-3-5 9 16,-10-9 1-16,-4-5-12 15,-8-7 3-15,-10-4-6 16,-5-4 4-16,-9 0-4 16,-4 0-1-16,1 0 1 15,-4 0-5-15,1 0 6 16,2 0-4-16,-4 0-1 0,3 0 1 15,-3 0-3 1,0-1-4-16,0 1-29 0,0 0-32 16,0 0-31-16,0 0-43 15,-7 16-140-15,-1 8-165 16</inkml:trace>
  <inkml:trace contextRef="#ctx0" brushRef="#br0" timeOffset="36136.11">7196 7079 423 0,'0'0'133'0,"0"0"-30"0,0 0-4 16,-142 20-4-1,89 8-21-15,2 8-11 0,-6 10-9 16,1 14-9-16,5 8-8 16,4 9-7-16,10 8-5 15,9 6-9-15,11-4 1 16,13 2 12-16,4-5-16 16,2-4-5-16,30-5 9 15,10-5-5-15,9-6 11 16,10-7-8-16,14-5 11 15,6-9-6-15,3-8-1 16,8-11-5-16,2-9 6 16,-3-10-2-16,-4-5-4 15,-2-4 4-15,-9-21 5 16,-5-17 9-16,-8-9-6 0,-1-12-1 16,-4-9 4-16,-3-5 3 15,-9-6-12-15,-4-3 2 16,-7-2-4-16,-9-2-9 15,-8-5 0-15,-11 5-8 16,-7 3 8-16,0 5-9 16,-25 11 6-16,-14 8-6 15,-8 1 0-15,-8 7 3 16,-9 2-3-16,-3 6 0 16,-2 7-2-16,-7 11-1 15,-9 9-2-15,-7 9-4 16,-1 9-11-16,1 2-12 15,12 0-22-15,12 9-6 16,9 11-30-16,7 9-28 0,10 12-19 16,8 10-44-16,12 4-106 15,6-1-88-15</inkml:trace>
  <inkml:trace contextRef="#ctx0" brushRef="#br0" timeOffset="36705.15">7146 7359 760 0,'0'0'119'0,"0"0"11"15,0 0-52-15,0 0-28 16,0 0-26-16,0 0-5 15,4 40-10-15,-4 21 8 16,-6 14 7-16,-12 0-3 16,1-9-5-16,0-11-11 15,0-7 1-15,0-5-1 16,6-15-5-16,3-8-2 16,4-8 2-16,4-12 0 15,0 0 0-15,0 0-8 0,0 0-1 16,6 0-2-1,26-5 0-15,11-14 8 0,12 4 3 16,2-1-1-16,-4 1-2 16,-6 1-23-16,-11-1-2 15,-8 2-1-15,-11 0 8 16,-13 0 12-16,-4-7 9 16,0 0 1-16,0-4 3 15,-9-3 1-15,-9 5 2 16,7 7 6-16,3 11 9 15,5 4 6-15,3 0-10 16,0 0-9-16,0 0-9 16,0 2 0-16,0 20-1 0,0 13 1 15,0 5 5 1,0 0-5-16,6-1 1 0,3-2 0 16,0-2-1-16,-1-4-7 15,3-6-61-15,-1-2-35 16,1-11-109-16,6-12-121 15</inkml:trace>
  <inkml:trace contextRef="#ctx0" brushRef="#br0" timeOffset="37067.37">7581 7570 567 0,'0'0'172'0,"0"0"-23"16,0 0-22-16,0 0-53 0,0 0-36 15,0 0-21-15,-5 6-16 16,-3 32 2-16,-2 10 1 16,3 1 1-16,7-8-2 15,0-5-2-15,4-9 7 16,17-4-1-16,1-8 8 16,2-10 2-16,-4-1 5 15,2-4-4-15,-2 0 6 16,0-12 9-16,-3-15-7 15,0-6 0-15,-4-11-12 16,-7-5-5-16,-6-1 5 16,0 1-13-16,0 7-1 15,0 10 0-15,-17 12-1 0,-2 8-1 16,-10 8-17-16,-5 4-22 16,-9 7-36-16,-4 22-69 15,2 8-145-15,13-6-234 16</inkml:trace>
  <inkml:trace contextRef="#ctx0" brushRef="#br0" timeOffset="46313.1">7859 8086 76 0,'0'0'281'0,"0"0"-157"16,0 0-20-16,0 0-14 16,0 0-21-16,0 0-4 15,0 0-9-15,0 0-3 16,34 27 3-16,-2 4 22 15,5 4-28-15,11 5 14 16,11 7-4-16,6 2-13 16,8 1-2-16,4 3-5 15,-2-2-12-15,1-5-2 16,3 1-3-16,-1-3 0 16,1-6-12-16,-6-3 16 15,-9-6-6-15,-10-8-10 16,-14-3-3-16,-8-6-3 15,-13-8 1-15,-6-4-1 16,-7 0-4-16,0 0 1 0,-6 0 3 16,1 0 0-16,-1 0-2 15,0 0 3-15,0 0-6 16,0 0-12-16,0-4-39 16,0 4-40-16,0 0-38 15,-11 0-55-15,-4 0-197 16</inkml:trace>
  <inkml:trace contextRef="#ctx0" brushRef="#br0" timeOffset="47020.3">9021 8661 319 0,'0'0'104'0,"0"0"-2"16,0 0 12-16,-134-9 16 15,77 15-30-15,-7 21-12 0,-9 8-18 16,-1 4-18-16,3 9-5 16,5 3-13-16,12 8-14 15,7 14 0-15,8 11 1 16,15 7-10-16,8 8 2 16,9 2 0-16,7-1 7 15,0-3 0-15,27-9 2 16,18-7-11-16,10-6-3 15,17-11 15-15,17-9-2 16,9-12 12-16,10-12 2 16,5-7-14-16,-5-16 1 15,-2-8-4-15,-5 0 0 0,-4-28-1 16,-6-12-5-16,-8-12 1 16,-12-7 6-16,-6-14-1 15,-14-4-4-15,-12-5 4 16,-10 0-6-16,-10 0 5 15,-8 5-7-15,-9 2 4 16,-2 4-7-16,0 6 1 16,-17 2-2-16,-13 5-3 15,-5 7 0-15,-8 3-3 16,-8 4 1-16,-8-2-1 16,-7-1-1-16,-1 8 1 15,-1-1 0-15,-4 4-2 16,-4 5 0-16,-5 2-16 15,-4 7-15-15,-4 7-9 16,8 6-8-16,1 7-12 0,10 2-37 16,5 0-32-16,17 18-42 15,12 12-145-15,16 3-136 16</inkml:trace>
  <inkml:trace contextRef="#ctx0" brushRef="#br0" timeOffset="47722.36">8892 8946 621 0,'0'0'152'15,"0"0"-81"-15,0 0 27 16,0 0-27-16,0 0-42 16,0 0-15-16,-82-16-12 15,38 32 5-15,0-1-4 16,7 1-2-16,3-9 0 16,12-3 0-16,3-2 3 15,6-2-4-15,1 0 1 16,1 0 4-16,7 0-2 15,-1 0-1-15,5 0 0 0,0 0-1 16,0 0-1 0,0 0-3-16,0 20-7 0,0 13 0 15,0 11 10-15,5 6 0 16,10 2 0-16,0-6 1 16,0-8 0-16,-4-7-1 15,2-9 0-15,-3-9-1 16,-5-8 0-16,-3-3 1 15,-2-2 0-15,0 0 1 16,2 0-2-16,4-2 2 16,3-18 7-16,3-5 5 15,1-1-12-15,-2 10 4 0,-3 6-5 16,0 7-4-16,1 3 4 16,11 3 3-16,6 25 4 15,8 14 4-15,-2 14 5 16,-3-1 5-16,-10 2 12 15,-7-7-7-15,-7-4-6 16,-5-7-2-16,0-6-7 16,0-4-4-16,-11-7-1 15,-14-6-1-15,-6-8 7 16,-5-5-8-16,-6-3 4 16,-2 0-5-16,-5-23-3 15,2-12-21-15,9-8-53 16,10 3-26-16,13 0-24 15,15 0-83-15,3 6-72 16,34 5-66-16</inkml:trace>
  <inkml:trace contextRef="#ctx0" brushRef="#br0" timeOffset="48071.05">9119 9278 639 0,'0'0'169'16,"0"0"-89"-16,0 0 11 16,0 0-51-16,0 0-18 15,0 0-7-15,-37 77-6 16,37-33-4-16,0-3 4 0,13 2 0 16,19-6 1-16,5-7 7 15,5-10 6-15,2-9 14 16,-6-10-1-16,1-1 7 15,-9-1-12-15,-2-25-1 16,-8-7 7-16,-11-11-15 16,-9-9-10-16,0-2-3 15,-11-2-9-15,-21-1 1 16,-8 8-1-16,-9 14 0 16,-2 13-13-16,-11 23-32 15,1 11-57-15,10 39-67 16,12 7-256-16</inkml:trace>
  <inkml:trace contextRef="#ctx0" brushRef="#br0" timeOffset="55344.58">25347 1159 224 0,'0'0'134'16,"0"0"-30"-16,0 0 1 16,0 0-16-16,0 0-34 0,0 0-6 15,0 0 21 1,0 0-16-16,-98-56 14 0,64 53-12 16,-3 3-29-16,2 0 0 15,4 0-15-15,-1 18-1 16,4 7-11-16,2 6 2 15,6 3-2-15,8 1-1 16,9 1-4-16,3 1 0 16,0-5 3-16,20-8-1 15,7-7 0-15,8-8 3 16,6-9 1-16,8 0-1 16,5-10-8-16,-7-22 8 0,-9-3 15 15,-5-5-2 1,-10 2-7-16,-10 8 4 0,-7 3-9 15,-6 12 18-15,0 7-4 16,0 8 5-16,0 0-3 16,0 0-17-16,0 15 0 15,0 29 0-15,0 16 4 16,-4 19 19-16,4 6 2 16,0 5-9-16,0-7 10 15,0-8-5-15,0-8 0 16,0-14-4-16,0-9-4 15,0-11 4-15,-4-13-17 16,-1-12 0-16,-1-3 0 16,-5-5 6-16,-4 0 11 15,-13 0 11-15,-10-18-4 0,-8-12-5 16,-7-6-17-16,2-1-2 16,3 1-3-16,10 10-31 15,6 4-22-15,10 9-18 16,3 6-50-16,4 4-48 15,5 3-120-15,5 0-117 16</inkml:trace>
  <inkml:trace contextRef="#ctx0" brushRef="#br0" timeOffset="56315.27">25602 888 350 0,'0'0'137'15,"0"0"-23"-15,0 0 23 0,0 0-27 16,0 0-19-16,0 0-26 16,-144-114-14-16,99 102 3 15,-10 0-6-15,-13 4-8 16,-7 1 11-16,-9 2-14 15,-6 5-2-15,-1 0-4 16,0 0-5-16,0 28-5 16,7 3-3-16,6 10 0 15,2 10-5-15,7 14-11 16,6 9 4-16,3 14-6 16,11 6 10-16,7 8-2 15,8-1-1-15,12-2 10 16,8-2-5-16,8-7-6 0,6-3 13 15,0-1-3-15,11-1 1 16,15-9-3-16,6 0-5 16,9-5 6-16,9-9 5 15,5-7-4-15,11-14 8 16,4-3-9-16,0-8 2 16,3-10 1-16,-5-6-1 15,1-4 8-15,0-9-8 16,-5-1 2-16,1 0-3 15,3-11 4-15,10-14 2 16,0-5-6-16,2 0 3 16,-3-6-9-16,-11 2 7 15,-7-3-6-15,-4-1 6 0,-10-1-8 16,0-9 3 0,-5-2-3-16,-6-5 3 0,-4-5 4 15,0 1-9-15,-7-1 1 16,-3 1-3-16,-1 1-4 15,-3 0 2-15,-7 2 0 16,-2-3 3-16,-5-9 2 16,-2 2-1-16,0 0-7 15,0 2 0-15,-3 2 0 16,-14 5 0-16,-4 2 0 16,0 3 0-16,1 6 0 15,-5 4 0-15,4 7 0 0,-2 2 0 16,-7 2 0-1,2 2 0-15,-4 3 0 0,1 2-5 16,-1 9-36-16,6 0 17 16,-4 6 9-16,-1 5-18 15,-6 0-26-15,-5 4-13 16,-2 0-34-16,-5 0-30 16,1 8-34-16,8 11-38 15,-2 1-132-15,8 0-227 16</inkml:trace>
  <inkml:trace contextRef="#ctx0" brushRef="#br0" timeOffset="68840.14">24208 2313 308 0,'0'0'102'0,"0"0"-47"15,0 0 28-15,0 0-23 16,0 0-26-16,0 0-9 0,0 0-10 16,-12-9 7-16,12 9-10 15,0 0-11-15,0 0 4 16,0-2-5-16,0-5-16 16,4-4-3-16,10-2-9 15,2-1 13-15,-1 6-12 16,-8 1 27-16,-5 5 7 15,-2 0 1-15,0 2 31 16,0 0 16-16,0 0 11 16,0 0 3-16,0 0-3 15,0 0-12-15,0 0-7 0,-6 0-13 16,-10 0-2-16,-16 22 20 16,-20 13-8-16,-16 13-1 15,-7 1-3-15,-12 6-6 16,4-4-8-16,7-7 3 15,10-3-13-15,9-8-4 16,13-9-6-16,15-6 3 16,5-5-3-16,16-9-3 15,2-1 1-15,6-3-4 16,0 0 1-16,0 0-2 16,0 0 1-16,0 0-17 15,0 0-20-15,0 0-25 16,0 0-9-16,-2 0-58 15,-22 0-160-15,-18 0-108 16</inkml:trace>
  <inkml:trace contextRef="#ctx0" brushRef="#br0" timeOffset="69950.97">23069 2627 217 0,'0'0'157'0,"0"0"-30"16,0 0 6-16,0 0-50 0,0 0-13 16,0 0 3-16,0 0-3 15,-111-38-10-15,55 38 6 16,-12 16-17-16,-10 12-8 15,-1 12-5-15,-7 11-9 16,9 5 3-16,1 8-1 16,7 7-13-16,14 4-7 15,4 2-2-15,17 4-1 16,10 0 1-16,10 6-4 16,14-3-3-16,0 0 6 15,11-4-5-15,22-8 9 16,15 2 1-16,11-8-9 15,10-11 16-15,9-7 7 0,-1-12-3 16,4-14-9 0,5-11 4-16,2-11 4 0,0 0-9 15,-2-9 5-15,-7-20-5 16,-8-10 15-16,-5-8 1 16,1-10-4-16,-5-8 0 15,-2-1-7-15,-5-4 0 16,-8-1-6-16,-6 1 5 15,-13-3 3-15,-2 1-4 16,-11 5-1-16,-5 0-5 16,-5 7-5-16,-5 5 3 15,0 5-7-15,0 4 1 0,-5 2-1 16,-11 4 0 0,-1 4 1-16,-1 1-1 0,-3-1 3 15,-4 2-2-15,1 2-1 16,-9 1 0-16,1 7 0 15,-6 1 0-15,-14 3 0 16,-7 5-2-16,-5 4-7 16,-4 5 2-16,-4 3-24 15,-1 3-15-15,-1 0 9 16,4 7-32-16,5 8 10 16,14-2-25-16,10 1-23 15,9-3-29-15,9 0-55 16,8-2-117-16,8-7-54 15</inkml:trace>
  <inkml:trace contextRef="#ctx0" brushRef="#br0" timeOffset="70565.73">22595 2903 558 0,'0'0'156'0,"0"0"-98"0,0 0 9 16,0 0-37-16,0 0 22 15,82 124 5-15,-44-69-15 16,2 9-6-16,-4 4 17 15,-3 2-25-15,-4-6-11 16,-7-1 2-16,-6-10 12 16,-5-11-18-16,-6-11-3 15,-5-9 3-15,0-9-12 16,0-9-2-16,0-4-2 16,0 0 3-16,-24 0 13 15,-11-8 25-15,-12-19-24 16,-2-8-5-16,2-7-5 15,9-6-4-15,8-1-8 16,11 5 6-16,11 10-3 16,8 9-3-16,0 5 1 0,5 1 7 15,25 0 2-15,11-1-1 16,10-5 2-16,5 1-1 16,4-5 3-16,-8-2 0 15,-8 1 2-15,-12-1 13 16,-11 2 9-16,-8-4 6 15,-11 0 12-15,-2-2-19 16,0 0-2-16,-20 0-5 16,-14 9-18-16,-5 4 5 15,-2 4-8-15,-4 9-1 0,0 7-2 16,7 2-57-16,5 0-26 16,7 26-29-16,9 10-60 15,7 8-74-15,10-6-96 16</inkml:trace>
  <inkml:trace contextRef="#ctx0" brushRef="#br0" timeOffset="75553.39">22315 3691 241 0,'0'0'129'15,"0"0"-25"-15,0 0-19 16,0 0 16-16,0 0-19 16,0 0 3-16,0 0-14 15,0-4-6-15,-5 4-14 16,-2 0 0-16,-13 0-10 15,-6 0 2-15,-15 4-11 16,-7 19-3-16,-10 9-3 16,-14 14-4-16,-13 13-8 15,-15 9 17-15,-4 1-13 16,2-5 5-16,12-9-7 0,14-7 0 16,7-5 0-16,7-8-3 15,15-8-2-15,16-7-4 16,13-14-3-16,14-4 0 15,4-2-2-15,0 0 2 16,0 0-3-16,0 0 0 16,0 0 0-16,0 0 4 15,0 0-5-15,0 0-6 16,0 0-37-16,0 0-38 16,0 0-23-16,0 0-48 15,0-6-183-15</inkml:trace>
  <inkml:trace contextRef="#ctx0" brushRef="#br0" timeOffset="76873.45">21174 4200 437 0,'0'0'121'0,"0"0"-19"16,0 0 26-16,-146-45-46 15,105 44-20-15,-6 1 10 16,-1 0-17-16,-4 4-15 15,-10 20-7-15,-4 12-10 16,-2 8 4-16,-1 9-2 16,3 7-5-16,4 6 3 15,3 6-5-15,8 3-4 0,8 8-8 16,12 0 4-16,12 3 5 16,14 0-7-16,5-3-8 15,9-6-2-15,25-6 2 16,14-10 0-16,4-10 2 15,13-11 4-15,1-10 17 16,5-10-4-16,4-5 1 16,0-11-1-16,1-4 2 15,6 0 0-15,4-19-4 16,-2-16-2-16,4-13-6 16,2-10 7-16,-4-10 2 15,-5-5-9-15,-15 0 18 16,-14-1-9-16,-15 0 16 0,-13 3-1 15,-14-1-9 1,-5-3-3-16,-5 4 3 0,0 4-9 16,-20 3-11-16,-9 5 6 15,-8 2-6-15,-14 3-1 16,-14 6-3-16,-8 8-1 16,-10 9 1-16,-6 4-8 15,4 10-5-15,1 9-23 16,11 4-21-16,9 4-27 15,11 0-11-15,9 20-26 16,3 14-25-16,9 6-69 16,5 6-103-16,7-9-103 15</inkml:trace>
  <inkml:trace contextRef="#ctx0" brushRef="#br0" timeOffset="77353.05">20442 4644 761 0,'0'0'114'15,"0"0"-10"-15,0 0-13 16,0 0-25-16,0 0-52 15,0 0 21-15,141-36-25 0,-56 26 2 16,3 0-3 0,-6 5-3-16,-14-2 2 0,-15 4-5 15,-21 1 5-15,-13-1 3 16,-15 2 5-16,-4 1 9 16,0 0 8-16,0 0 0 15,0 31-13-15,-24 20 30 16,-11 17 3-16,-6 9 9 15,1-2-13-15,4-6-18 16,6-7 1-16,5-6-6 16,8-13-10-16,4-8-4 15,4-10-5-15,5-10 0 0,1-6-4 16,3-6-2 0,0-3 0-16,0 0 9 0,0 0-9 15,0 0-1-15,0 0-6 16,0 0-41-16,-3 0-47 15,-4 0-60-15,-8 0-56 16,-7 0-158-16</inkml:trace>
  <inkml:trace contextRef="#ctx0" brushRef="#br0" timeOffset="78172.05">20273 5186 254 0,'0'0'170'0,"0"0"-27"16,0 0-25-16,0 0 8 16,0 0-12-16,-157 78-5 15,93-42-26-15,-7 7-4 0,-11-2-6 16,4 6-13-16,-2-1-2 16,7 1-13-16,9-4-4 15,11-5-14-15,14-9-10 16,9-9 3-16,15-7-13 15,5-4-5-15,8-5-1 16,2-2 0-16,0-2-1 16,0 3-6-16,0-1-23 15,0 0-14-15,0 1-30 16,0-1-36-16,0 1-61 16,0 12-151-16,0 2-191 15</inkml:trace>
  <inkml:trace contextRef="#ctx0" brushRef="#br0" timeOffset="78995.52">18641 5744 300 0,'0'0'123'16,"0"0"-10"-16,0 0-5 16,0 0-12-16,0 0-16 15,0 0-14-15,-88-32 5 16,47 44-14-16,-8 20 2 0,-2 16-6 15,-6 12 2-15,6 17-16 16,2 18 4-16,3 11-7 16,14 9-6-16,19 0-10 15,13-5-9-15,0-9-4 16,32-6-5-16,27-12 1 16,17-10-1-16,15-14 14 15,14-11-2-15,9-12 11 16,-4-17-3-16,-4-16-1 15,1-3-1-15,-1-18 5 16,-1-23 2-16,3-17-2 16,-6-10 11-16,-18-7-9 15,-7-6-2-15,-13-2-2 16,-10-1-8-16,-11 0 1 0,-9 0-9 16,-10 1 9-16,-16 0-5 15,-4 10-6-15,-4 3 4 16,-10 4-4-16,-22 0 5 15,-10-1-6-15,-9 1-3 16,-3 2-1-16,1 1 4 16,3 13-4-16,3 4 0 15,3 9 0-15,-3 10-3 16,4 7 3-16,-10 9-7 16,-10 11 1-16,-14 0 4 15,-10 3-1-15,-5 23-5 16,1 5-38-16,13 4-19 15,9 0-23-15,10 3-19 0,9-3-22 16,7 5-56-16,4 1-106 16,7-4-96-16</inkml:trace>
  <inkml:trace contextRef="#ctx0" brushRef="#br0" timeOffset="79453.23">19072 5772 604 0,'0'0'154'16,"0"0"-72"-16,0 0 18 15,0 0-42-15,-142 20-18 16,78 15 2-16,-10 10-6 16,-2 11-7-16,3 6 9 15,6 8-8-15,13 3-7 16,17-1-14-16,21 3 1 16,13-7-10-16,3-6-2 15,25-10-5-15,19-12 4 16,9-11 3-16,4-14 3 0,-1-8-1 15,-2-7 8-15,-4-5-3 16,-6-21 21-16,-10-7-6 16,-12-5 6-16,-12 3-1 15,-10 0-1-15,0 2-13 16,-14 2-6-16,-21 2-7 16,-11 6-9-16,-11 11-36 15,-5 7-39-15,-2 5-81 16,10 7-132-16,6 15-262 15</inkml:trace>
  <inkml:trace contextRef="#ctx0" brushRef="#br0" timeOffset="80002">18327 6436 194 0,'0'0'455'0,"0"0"-296"16,0 0-71-16,-147 70 17 15,97-36-27-15,-7 5-15 16,-1 5-6-16,-15 7-6 16,-3 3 3-16,-1 1-6 15,-2-2-1-15,8 0-5 16,7-9-16-16,7-5 5 0,8-7-21 16,11-9 1-1,12-7-7-15,11-7 0 0,11-5-4 16,4-1 0-16,0-3-26 15,0 0-27-15,0 3-36 16,0-3-29-16,0 1-67 16,0 3-175-16,-30 5-320 15</inkml:trace>
  <inkml:trace contextRef="#ctx0" brushRef="#br0" timeOffset="80812.55">17157 6849 430 0,'0'0'151'0,"0"0"-46"15,0 0 13-15,-154-15-22 16,100 26-12-16,-9 22-30 16,-9 15 7-16,-12 14-15 15,-9 12-2-15,-5 16 5 16,2 16-13-16,3 15-4 16,7 8 5-16,12-6-18 15,21-10-8-15,21-14-10 16,22-4-1-16,10-6 0 15,11-5-3-15,31-10 0 0,18-11-2 16,16-11 5-16,9-6 22 16,8-7 6-16,3-8-1 15,3-7-13-15,-7-8 1 16,-1-8-7-16,-2-8 0 16,-3 0-3-16,-4-17-1 15,-4-23 1-15,-5-16 0 16,-1-15 3-16,-11-10 15 15,-7-9 1-15,-12-1 2 16,-8 5-5-16,-11 7-6 16,-4 5 7-16,-10 3-3 15,-9 3 2-15,0 0-13 16,0 4 0-16,0 5-2 0,-2 4-6 16,-13 5 1-16,-2 6 1 15,-4 2 1-15,-4 5-3 16,-7 3-3-16,-5 1 3 15,-5 2-2-15,-7-1 2 16,-6 8 0-16,-5 4-4 16,-7 4 1-16,-4 6-14 15,-6 10-36-15,4 0-18 16,8 0-14-16,13 6-26 16,7 14-31-16,16 8-49 15,7 3-124-15,5-3-103 16</inkml:trace>
  <inkml:trace contextRef="#ctx0" brushRef="#br0" timeOffset="81507.5">17155 7273 894 0,'0'0'173'16,"0"0"-87"-16,0 0 19 16,0 0-24-16,0 0-52 15,0 0-18-15,-147-37-8 0,83 45 5 16,-2 10-6-16,2-4-2 16,4-3 0-16,14-7-2 15,4-4 1-15,13 0-5 16,8 0-3-16,13 0 3 15,5 0 5-15,3 0-4 16,0 0 4-16,0 0-7 16,0 18-5-16,0 15-2 15,5 19 15-15,12 14 4 16,1-2 1-16,-1-5-5 16,0-11 0-16,0-12 4 15,-5-10-4-15,-3-13-4 16,-1-6 4-16,-5-5-2 15,-3-2 1-15,2 0 0 0,1 0 1 16,4-11 4-16,2-13-3 16,4-3 0-16,-1 3-2 15,2 5 2-15,0 3-3 16,2 5 2-16,6 11 0 16,8 0-1-16,8 11 1 15,9 29 8-15,1 12 7 16,-7 13 10-16,-9 2 16 15,-11 3 3-15,-12-5 3 16,-7 0-2-16,-2-10-11 16,0-10-2-16,-19-13-1 0,-12-7-16 15,-7-7 5 1,-16-8-6-16,-12-10 2 0,-8 0-4 16,2-22-2-16,0-24-10 15,13-16-1-15,12-4-25 16,12 7-12-16,20 9 12 15,8 19 5-15,7 17-25 16,0 4-13-16,0 10-48 16,11 0-86-16,9 10-157 15,1 4-282-15</inkml:trace>
  <inkml:trace contextRef="#ctx0" brushRef="#br0" timeOffset="84005.06">2003 638 524 0,'0'0'139'0,"0"0"-35"16,0 0-18-16,0 0-20 15,0 0-31-15,0 0-18 16,0 0-3-16,0 179 34 15,0-86-12-15,0 2-7 16,-2-3-2-16,-6-6-14 0,-1-14-6 16,-2-11 1-16,5-14-6 15,1-19 5-15,0-14-4 16,5-14-2-16,-2 0 9 16,-1-9 12-16,-5-35 28 15,-1-22-43-15,-5-21-2 16,5-15-4-16,4-10 3 15,5 4-1-15,0 13-3 16,0 18 1-16,11 22-1 16,8 17 0-16,6 9 0 0,1 9-4 15,4 7 2 1,2 6 0-16,0 7-3 0,-1 0 0 16,-3 16 1-16,-5 12-4 15,-2 8 5-15,-13 3-3 16,-8 9-5-16,0 12 0 15,-23 7-3-15,-23 6 13 16,-13-2-3-16,3-12 3 16,9-13-2-16,15-12-14 15,12-16 9-15,13-13-7 16,7-5 2-16,0 0 9 16,0 0 2-16,0-5-1 15,12-15 3-15,12-5 0 16,8 1 2-16,0 8 0 15,0 5 4-15,5 9-5 0,-2 2 5 16,3 0 1-16,7 18 0 16,-4 9 4-16,3 1 10 15,-14 2 3-15,-7 1-1 16,-14-3-8-16,-9 3 7 16,0 2-7-16,-12 2 7 15,-25 3 5-15,-10-5-15 16,-4-5 3-16,-10-3-11 15,7-7-1-15,-1-10-3 16,6-5-36-16,4-3-54 16,8-16-9-16,11-33-94 15,16-15-153-15</inkml:trace>
  <inkml:trace contextRef="#ctx0" brushRef="#br0" timeOffset="84501.1">2873 620 417 0,'0'0'389'16,"0"0"-364"-16,0 0 43 15,0 0-38-15,0 0-17 16,0 0-13-16,-121-20 15 0,79 23-8 15,-7 21 3 1,5 2-7-16,5 1 5 0,12 3-8 16,7-5-3-16,10 5-5 15,10-2-2-15,0-4-21 16,0-4-10-16,2-8 27 16,16-4 2-16,4-3 12 15,5 1 0-15,0-3 11 16,0 3 4-16,2 3 15 15,3 2-7-15,5 4 9 16,5 3 12-16,3 4 7 16,-3 2-4-16,-1 5-9 0,-13-1-11 15,-3 4-4 1,-13 3 1-16,-7-2-8 0,-5 2 8 16,-8 0-7-16,-30 3-10 15,-18 2 14-15,-17-2-3 16,-4-3 7-16,4-9-23 15,6-12-2-15,10-12-29 16,11-2-38-16,6-20-32 16,14-33-54-16,16-20-194 15</inkml:trace>
  <inkml:trace contextRef="#ctx0" brushRef="#br0" timeOffset="84920.93">3095 675 1025 0,'0'0'66'16,"0"0"-55"-16,131 0 10 16,-38-5 3-16,7-15-5 15,-4-3-13-15,-15 1-3 16,-25 4 0-16,-22 8 0 15,-20 5-1-15,-12 2-2 16,-2 3 10-16,0-1-1 16,0-4-8-16,-14-1 2 15,1 1-2-15,-2 5 4 0,0 0 8 16,0 0 4-16,-2 9 2 16,-2 26 8-16,0 19-5 15,1 15 22-15,4 17 2 16,3 6-2-16,5-2 15 15,3-8-19-15,3-11-7 16,0-12-8-16,0-12-5 16,0-11-1-16,0-10-19 15,0-11 0-15,0-4 0 16,0-4-38-16,0 4-67 16,0 0-74-16,-4-11-175 15</inkml:trace>
  <inkml:trace contextRef="#ctx0" brushRef="#br0" timeOffset="87016.83">25950 2770 592 0,'0'0'94'0,"0"0"17"15,0 0-10-15,0 0 18 16,0 0-65-16,0 0-36 15,0 0-18-15,-34 90 1 16,20 11 25-16,-7 9 26 16,3-4-27-16,0-10 1 15,1-13-5-15,8-14-7 16,-2-23-9-16,7-20-4 16,-1-14-1-16,2-11 3 0,3-1 3 15,-2 0 8 1,2-28 5-16,0-25 2 0,0-24-17 15,0-18-4-15,14-12 2 16,14-3-5-16,8 5 0 16,3 17-4-16,0 18 0 15,2 21 5-15,-7 19-4 16,0 12 5-16,-2 9-3 16,-4 7-1-16,-1 2 4 15,-10 0-5-15,-6 26 2 16,-3 12-2-16,-8 5 6 15,0 5-1-15,-10-2 1 16,-24-1 5-16,-13-2 0 16,-7 0 1-16,-4-8-5 0,13-9-1 15,13-8 0-15,15-10-10 16,11-5-25-16,6-3-4 16,0 0 13-16,0 0 9 15,8 0 11-15,15 0 4 16,3-7 0-16,4 3 2 15,2 4 7-15,-3 0 5 16,1 0-2-16,2 17 10 16,-4 12-8-16,3 8 7 15,-7 9-4-15,-11 2 15 16,-6-1-6-16,-7 1 4 16,0-9-8-16,-10-3 0 15,-18-5-7-15,-7-7 4 0,-6-6-9 16,-2-5-2-16,-4-7 0 15,-2-6-6-15,-1 0-4 16,1-4-37-16,5-25-15 16,12-15-47-16,18-13-23 15,14-5-113-15,24 4-131 16</inkml:trace>
  <inkml:trace contextRef="#ctx0" brushRef="#br0" timeOffset="87444.49">26705 2805 709 0,'0'0'200'0,"0"0"-117"16,0 0-21-16,0 0-15 16,-146-20-30-16,114 20-10 15,-4 16-6-15,-1 4-1 16,-4 4 3-16,9-1 2 15,6-1-5-15,12-4-7 16,12-3-5-16,2 0-9 16,0-1 0-16,13-1 0 15,11-2-13-15,10-2 22 16,3-2 12-16,0 3-1 16,-3 1 2-16,-2 3 1 15,0 1 7-15,-5 5 17 16,0 2 7-16,-7 2 0 0,-3 3 0 15,-5-1 13-15,-7 3-15 16,-5-3 4-16,0 2-8 16,-22 1 2-16,-19-1-8 15,-4-6-2-15,-12-4-10 16,1-7-3-16,-3-7-6 16,2-4-4-16,11 0-56 15,12-23-49-15,19-17-79 16,15-19-243-16</inkml:trace>
  <inkml:trace contextRef="#ctx0" brushRef="#br0" timeOffset="87904.03">26862 2756 687 0,'0'0'196'0,"0"0"-85"16,0 0-57-16,173-34 19 15,-100 27-42-15,0 0-18 16,-4-2-4-16,-12 3-9 16,-11-1 2-16,-19 1 2 15,-12 4-1-15,-13-1-1 16,-2 1 2-16,0 0-3 16,0 2-1-16,0-2-2 15,-10 0 2-15,-6 2 0 0,6 0 1 16,-3 0-1-16,1 0-3 15,-3 4 3-15,-5 24 6 16,-5 17-1-16,-1 14 15 16,1 14 24-16,5 1-4 15,4-6 15-15,8-6-27 16,3-11 14-16,3-10 3 16,2-12-8-16,0-9-13 15,0-8-12-15,0-11-1 16,0-1-6-16,0 0-4 15,0 0 7-15,0 0-2 16,0 0-1-16,0 0-2 0,0 0-3 16,-4 0-26-1,-2 0-50-15,-3-9-71 0,-6-7-93 16,4-12-363-16</inkml:trace>
  <inkml:trace contextRef="#ctx0" brushRef="#br1" timeOffset="113117.11">7689 6774 377 0,'0'0'155'16,"0"0"-94"-16,0 0 12 0,0 0-17 16,0 0-10-16,0 0 7 15,-12 2 18-15,12-2 6 16,0-17-11-16,0-7-12 15,0-7 6-15,0-11 3 16,0-6-21-16,0-11-10 16,4-7 5-16,5-13-16 15,5-16-8-15,-2-15-6 16,5-15-2-16,1-3-3 16,1 7 1-16,-4 22-1 15,-8 25 1-15,-5 28-2 16,-2 19 1-16,0 16 0 0,0 4 4 15,0 5-6 1,0 1 3-16,0 1 0 0,0 0-3 16,0 0 0-16,0 0-2 15,0 0 1-15,0 0-1 16,0 0 1-16,0 0 0 16,0 0-7-16,0 0 0 15,0 0-7-15,0 0-5 16,0 0-17-16,0 0-20 15,-9 1-22-15,-8 17-20 16,0 11-85-16,-3 8-59 16,5 10-57-16</inkml:trace>
  <inkml:trace contextRef="#ctx0" brushRef="#br1" timeOffset="114144.19">7432 6520 198 0,'0'0'155'0,"0"0"-6"15,0 0-5-15,0 0-32 0,0 0-27 16,0 0-7 0,-12-14-13-16,12 14-11 0,0 0-16 15,0 9-13-15,8 11 11 16,15 7 5-16,3 5-6 15,4 3 2-15,-1 2-9 16,-1 1-5-16,-2-1 1 16,-3 3 3-16,-2-5-3 15,-2-2-8-15,-6-4 1 16,0-7-3-16,-5-5 5 16,-3-8-13-16,-2-2 6 15,-3-5-11-15,3-2 6 16,-3 0-6-16,0 0 4 15,0 0-4-15,0 0 6 16,0 0 3-16,0 0-1 0,0 0 0 16,4-2 0-16,-2-11-4 15,0-3-3-15,0-2 1 16,6-6 1-16,-1-4-4 16,6-7 0-16,2-5 0 15,-1-6 0-15,3 6-1 16,-5 0-5-16,0 6 5 15,1 3-2-15,-4 3 3 16,-1 8-1-16,-2 6 2 16,-4 6-1-16,0 6 0 15,-2-1 1-15,0 3-1 16,0 0-1-16,2 0 1 16,-2 0 0-16,0-2 0 0,0 2 0 15,0 0 0 1,0 0 0-16,0 0 0 0,0 0 0 15,0 0 0-15,0 0 0 16,0 0-1-16,0 0 1 16,0 0 0-16,0 0 0 15,0 0-2-15,0 0 2 16,0 0 0-16,0 0 0 16,0 0-1-16,0 0 1 15,0 0 0-15,0 0 0 16,0 0-5-16,0 0-7 15,0 0-13-15,0 0-18 0,0 0-15 16,0 0-20-16,-10 0-16 16,-9 7-18-16,-8 3-83 15,-6 1-79-15,1-6-38 16</inkml:trace>
  <inkml:trace contextRef="#ctx0" brushRef="#br1" timeOffset="115511.93">7411 6515 186 0,'0'0'125'16,"0"0"-1"-16,0 0-5 15,0 0-3-15,0 0-25 0,0 0-28 16,-9-11-23-16,9 11-1 16,0 0-6-1,0-2-8-15,0 2-2 0,7 0 1 16,10 0 7-16,8 0-3 15,-3 0 5-15,3 0-11 16,-4 0-9-16,2 0 0 16,3 0-6-16,2 0-4 15,0 0 7-15,3 0-8 16,-2 0 1-16,0-2 2 16,-4-2-3-16,-6-1-2 15,-8 1 3-15,-7 4-1 16,-4 0-1-16,0 0 1 15,0 0-2-15,0 0 1 0,0 0-1 16,-2 0 2-16,-15 0-2 16,-12 4 1-16,-5 7-2 15,-7-2 2-15,-2 2 1 16,1-2-1-16,-3-1 1 16,11-3-2-16,9-1 2 15,8 1-2-15,8-3 0 16,3 1 0-16,4-3 1 15,-1 0 1-15,3 0 0 16,0 0 0-16,0 0-1 16,0 0 0-16,0 0-1 15,0 0 0-15,0 0 2 16,0 0 1-16,0 0-1 0,0 0-2 16,22 0-3-16,8 0 3 15,8 0 5-15,0 0-3 16,1 0-2-16,-7 0 1 15,-5 0-1-15,-6 0 1 16,-12 0-1-16,-1 0 0 16,-6 0 0-16,-2 0 0 15,0 0-5-15,0 0 5 16,0 0 0-16,0 0 0 16,0 0-1-16,0 0 1 15,0 0 0-15,0 0 0 16,0 0 0-16,0 0 2 15,0 1-2-15,0 6-1 0,-8 5-1 16,-3 5 2-16,-10 1 3 16,2-1-3-16,-1 2 0 15,2-5 2-15,5 1-4 16,2-9 4-16,7-2-2 16,4-2 0-16,0-2-4 15,0 0 2-15,0 0 1 16,0 0 1-16,0 0 0 15,2 0-1-15,17 0-1 16,6-2 2-16,-1-8-1 16,0-2 1-16,-3 0 0 15,-5 4 0-15,0 0-3 16,-8 3 3-16,-6 1-2 0,0 4 1 16,-2 0-5-1,0 0 6-15,0 0 0 0,0 0-1 16,0 0 0-16,0 0 1 15,-15 0 0-15,-4 0-2 16,-4 0 2-16,2 0-2 16,6 0 2-16,0 0-1 15,10 0 2-15,3 0-2 16,2 0 2-16,0 0-3 16,0 0 1-16,0 0 0 15,0 0-10-15,0-3 5 16,5-5 1-16,12-2 5 15,6 5-3-15,-2 0 2 16,-3 5-1-16,1 0-6 0,-6 0 6 16,-1 1 0-16,-5 8-5 15,-2 1 6-15,-5-5-1 16,0 2 0-16,0-3 1 16,0 0 1-16,0-4-1 15,0 0 1-15,-15 0 0 16,-2 0 2-16,-7 0-1 15,6-16 1-15,0-3 1 16,4-5-1-16,4 0-1 16,2 0-1-16,6 1 0 15,2 6 1-15,0 6-1 16,0 7 0-16,0 4-1 0,0 0 0 16,4 0-2-16,12 4 3 15,0 12-2-15,3-1 0 16,-6 0 1-16,3 1 1 15,-3-7 1-15,-8-2 0 16,2-1-1-16,-5-2-17 16,1 3-112-16,-3-3-80 15,0 0-117-15</inkml:trace>
  <inkml:trace contextRef="#ctx0" brushRef="#br1" timeOffset="117893.02">2479 3216 500 0,'0'0'130'0,"0"0"-21"16,0 0-19-16,0 0-27 0,0 0-12 15,0 0-7 1,0 0 0-16,-2 0-1 0,10 0 4 16,21 0 4-16,12-3 14 15,12-12-14-15,0 0-7 16,1 2-11-16,2 0-7 15,-4-1-3-15,-2 3-11 16,-4 1-1-16,-7 1-7 16,-9 2 3-16,-9 1-6 15,-3 1 2-15,-6 3 0 16,-1-3-2-16,-7 5 1 16,1 0-2-16,-5 0 6 15,2 0-6-15,-2 0 1 16,0 0-1-16,0 0 1 15,0 0 2-15,0 0-5 0,0 0 2 16,0 0-6-16,0 0-45 16,0 0-43-16,6 0-62 15,0 0-139-15,5 0-178 16</inkml:trace>
  <inkml:trace contextRef="#ctx0" brushRef="#br1" timeOffset="118946.01">3972 5047 350 0,'0'0'169'16,"0"0"-86"-16,0 0 4 16,0 0-19-16,0 0-14 15,0 0-3-15,0 0-2 16,10 2 3-16,22-10 9 16,9-4-11-16,6-4-9 15,5 0-5-15,4 0-6 0,0 0-1 16,6-3-3-16,-3 3-4 15,-3-1-9-15,-9 5-3 16,-4 0 2-16,-6 6-9 16,-6-1 4-16,-6 0 4 15,-13 4-6-15,0-3 5 16,-8 6 0-16,0-2 3 16,-2 2-4-16,0 0 3 15,-2 0 6-15,0 0-2 16,0 0-4-16,0 0 4 15,0 0-3-15,0 0-2 16,0 0-9-16,0 0 3 0,0 0-2 16,0 0-2-1,0 0-1-15,0 0 0 0,0 0 0 16,0 0-7-16,0 0-38 16,0 0-31-16,0 0-41 15,0 0-42-15,-2 16-159 16,-6 5-230-16</inkml:trace>
  <inkml:trace contextRef="#ctx0" brushRef="#br1" timeOffset="119966.37">5514 6736 369 0,'0'0'159'0,"0"0"-30"0,0 0-44 16,0 0-3-16,0 0-14 16,0 0-14-16,-8-15-21 15,19 2 6-15,8-1-1 16,-5 1-3-16,1 5 4 15,-5-2-8-15,-3 5-5 16,-2 5-2-16,-5 0 0 16,0 0-1-16,0 0-9 15,0 0-1-15,0 0-5 16,2-4-1-16,6 3 3 16,11-6-8-16,9-1-2 15,8-7 17-15,2 5-8 16,-2-5 8-16,0 0-5 0,-1 6 0 15,-3-6 1-15,-2 4-6 16,-6 3 8-16,-5-1-6 16,-3 2 0-16,-11 5-7 15,0 0 12-15,-5 2-9 16,0 0-4-16,0 0 2 16,0 0-3-16,0 0 0 15,0 0 0-15,0 0-36 16,0 0-62-16,0 0-67 15,0-1-168-15,0-14-492 16</inkml:trace>
  <inkml:trace contextRef="#ctx0" brushRef="#br1" timeOffset="121016.27">7210 8239 247 0,'0'0'134'16,"0"0"-36"-16,0 0-30 16,0 0 31-16,0 0-21 0,0 0-21 15,18-18-12-15,10 2-14 16,12-1 13-16,9-5-7 16,10-3-9-16,7-3 0 15,0 1-2-15,-4 1-3 16,-5 4-13-16,-8 2 8 15,-8 7-13-15,-6 0 7 16,-11 6-3-16,-11 2-3 16,-7 5 2-16,-3 0 1 15,-3 0 1-15,0 0-6 16,0 0 8-16,0 0 0 16,0 0 2-16,0 0-12 15,0 0 0-15,0 0 0 0,0 0-2 16,0 0 0-16,0 0 3 15,0 0-3-15,0 0 0 16,0 0-1-16,0 0-34 16,0 0-31-16,0 0-80 15,0 8-94-15,-14 4-187 16</inkml:trace>
  <inkml:trace contextRef="#ctx0" brushRef="#br1" timeOffset="138151.23">1450 14043 712 0,'0'0'22'0,"0"0"-14"16,0 0 6-16,0 0 7 15,0 0-7-15,219-125-10 16,-93 80 3-16,5 4-3 0,2-5-1 16,-7-2 1-16,-14 4 1 15,-26 4-2-15,-31 11 1 16,-31 14-1-16,-17 9 6 15,-7 1 43-15,0 1 20 16,-2-1-18-16,-18 3-28 16,3 2 0-16,0 0-20 15,1 0-5-15,5 11-2 16,-3 18 1-16,-1 15-4 16,3 15 2-16,4 16 2 15,4 12 2-15,4 11-2 16,0-2 2-16,0-4 3 15,0-13 2-15,0-11-6 0,0-10-1 16,0-10 2-16,0-8-2 16,0-12 0-16,9-8-22 15,1-8-111-15,3-12-110 16,5-7-203-16</inkml:trace>
  <inkml:trace contextRef="#ctx0" brushRef="#br1" timeOffset="138525.69">2621 13948 816 0,'0'0'101'16,"0"0"-67"0,0 0 19-16,0 0-17 0,0 0-36 15,0 0-1-15,89 3 1 16,-38 32 0-16,-2 5 3 15,-9 3 0-15,-12-3 0 16,-11-2 1-16,-10-6 3 16,-7-8-6-16,0-8 1 15,0-4 6-15,0-8-8 16,0-1 9-16,0-3-4 16,0 0 9-16,0-19 8 15,0-21-2-15,0-15-20 16,0-6 3-16,0 1-2 0,0 8 1 15,10 10 0 1,7 9 2-16,5 9-4 0,4 4 0 16,3 9-2-16,8 6-35 15,6 5-83-15,-1 0-144 16,-1 0-177-16</inkml:trace>
  <inkml:trace contextRef="#ctx0" brushRef="#br1" timeOffset="138871.17">3346 13832 862 0,'0'0'151'0,"0"0"-88"15,0 0-1-15,0 0-13 16,0 0-30-16,0 0-15 0,68-46-1 16,-54 34 3-16,-8 4-3 15,-6 0 5-15,0 0 6 16,0-1 6-16,0-2-12 15,-20 4-7-15,-6 5-1 16,-12 2-2-16,-5 2-3 16,1 29 4-16,5 9-1 15,8 7 2-15,11 3-2 16,13 1 0-16,5-2 2 16,2-6 0-16,29-3-1 15,4-7-1-15,9-5 4 16,-1-8-3-16,1-11 1 15,0-9-19-15,-1 0-58 0,-9-8-39 16,-2-21-72-16,-10-2-52 16,-5-7-71-16</inkml:trace>
  <inkml:trace contextRef="#ctx0" brushRef="#br1" timeOffset="139300.29">3613 13893 271 0,'0'0'243'15,"0"0"-68"-15,0 0-58 16,0 0-18-16,0 0-25 15,0 0-21-15,67-17-6 16,-32 10-14-16,-1 0-16 16,-2-3-3-16,-7-1-9 15,-5-1 7-15,-6 4 1 0,-10 1 12 16,-4-5 27 0,0-1-20-16,0-5-10 0,-4-3-11 15,-14-2-8-15,-2 3 0 16,-1 4-2-16,1 5-1 15,0 11 0-15,-1 0-6 16,1 22 1-16,-5 27-3 16,1 21 8-16,9 13 0 15,13 1 10-15,2-5 6 16,17-15 2-16,18-15-1 16,8-14 3-16,-2-12 14 15,2-12-1-15,-5-11 5 16,0 0 7-16,-3-10 3 15,-1-19-3-15,-2-14-9 16,-3 0-9-16,-8 0-19 0,-8 3-1 16,-7 11-5-16,-5 11-2 15,-1 7-2-15,0 11-51 16,0 0-68-16,-1 14-93 16,-14 17-102-16,5-5-275 15</inkml:trace>
  <inkml:trace contextRef="#ctx0" brushRef="#br1" timeOffset="141750.71">7335 12700 655 0,'0'0'64'0,"0"0"-7"15,0 0 29-15,0 0 13 16,0 0-63-16,0 0-17 16,0 0-16-16,10 175 56 15,-8-55 1-15,-2 16-13 16,0 6-7-16,-4-4-6 15,-9-11-14-15,6-24-3 16,3-18-4-16,4-17-5 16,0-16-3-16,0-9 0 0,11-14-4 15,0-12 0 1,0-6 0-16,4-9 2 0,10-2 2 16,15 0-1-16,9-11 6 15,4-10-4-15,1-6-6 16,-4 2 3-16,-7 2-3 15,-5 3-28-15,-4 1-18 16,-5 3-33-16,-7-4-62 16,0 0-145-16,-4-5-213 15</inkml:trace>
  <inkml:trace contextRef="#ctx0" brushRef="#br1" timeOffset="141976.51">7923 13341 791 0,'0'0'183'16,"0"0"-92"-16,0 0-42 16,0 0-6-16,0 0-35 15,0 0 7-15,-15 143-7 16,17-89 12-16,11-2-8 16,-2-1-7-16,-3-6-2 15,-4-10-1-15,-1-10-2 16,-3-9-1-16,0-4-43 15,0-9-51-15,0-3-101 16,0 0-112-16</inkml:trace>
  <inkml:trace contextRef="#ctx0" brushRef="#br1" timeOffset="143325.44">7915 12920 372 0,'0'0'123'0,"0"0"-32"15,0 0-15-15,0 0 2 16,0 0-46-16,0 0-13 0,0-5-12 16,0 6 12-16,8 8 1 15,-8 1 3-15,0-1-11 16,0 2-3-16,-6 4 7 15,-18-2 11-15,-7-4-11 16,5-7-4-16,2-2-11 16,4 0 9-16,2-9-10 15,6-13 0-15,3-6-6 16,7 0-8-16,2 1-9 16,0 7 4-16,6 3-18 15,22 11-15-15,8 6-52 16,5 0-43-16,5 6-52 15</inkml:trace>
  <inkml:trace contextRef="#ctx0" brushRef="#br1" timeOffset="143738.81">8173 13241 544 0,'0'0'193'16,"0"0"-145"-16,0 0 19 15,-9 132 18-15,9-78-43 16,0-3-13-16,9-5 3 16,-2 0-20-16,-5-8-4 15,-2-5-7-15,0-6 4 0,0-15-5 16,0-5 3-16,0-5-2 16,0-2 4-16,0 0 0 15,0-17 5-15,0-27-10 16,-2-16-19-16,2-6 5 15,0-3 3-15,0 13 6 16,15 17 5-16,2 14 9 16,0 15-6-16,6 5 3 15,3 5-1-15,11 0-2 16,2 15-1-16,3 16 7 16,-5-2-1-16,-5 6-3 15,-7-3-2-15,-9 3-1 16,-11 3-2-16,-5 4 1 15,0-2-2-15,-19-1-10 16,-6-3-60-16,5-12-110 0,6-15-173 16</inkml:trace>
  <inkml:trace contextRef="#ctx0" brushRef="#br1" timeOffset="143955.44">8528 12689 797 0,'0'0'68'16,"0"0"-2"-16,0 0 15 16,0 0-33-16,0 0-36 15,0 0-4-15,62 215 37 0,-35-104-12 16,-7 0-24-16,-6-4 0 16,-3-7-8-16,-2-13-1 15,3-12-13-15,1-13-84 16,6-22-120-16,3-29-141 15</inkml:trace>
  <inkml:trace contextRef="#ctx0" brushRef="#br1" timeOffset="144293.07">8938 13069 717 0,'0'0'254'0,"0"0"-182"16,0 0-50-16,0 0 11 15,0 0 1-15,0 0-27 0,-120 62-2 16,93-22-4-16,-2 1 3 16,-3 0-2-16,2-6-2 15,4-10-1-15,14-9-6 16,4-12-21-16,3-4-5 16,-2 0 18-16,5 0 3 15,1 0 3-15,1-8 9 16,0 8 8-16,0 0-4 15,15 0-4-15,24 13 2 16,12 12 0-16,9 0 4 16,-2 3-1-16,-7-6-4 15,-9-2-1-15,-4 0 0 0,-13-5-15 16,-1 1-109-16,-9-7-92 16,-4-7-90-16</inkml:trace>
  <inkml:trace contextRef="#ctx0" brushRef="#br1" timeOffset="144615.34">9098 13283 769 0,'0'0'179'0,"0"0"-109"16,0 0-23-16,0 0-9 16,0 0-25-16,0 0-8 15,101-60-5-15,-86 54 2 16,-9-3 1-16,-6 0-1 0,0-4 3 15,0-7-3 1,-21 0-1-16,-9 0-1 0,-4 2-1 16,2 6 1-16,3 7-2 15,3 5-1-15,5 0 0 16,-2 29-1-16,3 13 4 16,6 8 0-16,10 1-3 15,4-1 3-15,0-7 2 16,29-6-1-16,10-5-1 15,11-12-3-15,13-9-76 16,4-11-90-16,-1 0-88 16,-5-20-39-16</inkml:trace>
  <inkml:trace contextRef="#ctx0" brushRef="#br1" timeOffset="145035.16">9589 13073 567 0,'0'0'228'16,"0"0"-116"-16,0 0-28 15,0 0-25-15,0 0-33 16,0 0-13-16,-107 32-5 16,79 9-3-16,3 8-1 15,8 6-3-15,5-2 1 16,9-4-2-16,3-8 3 16,0-6-3-16,13-5 0 15,16-10 3-15,6-12 0 16,11-8-2-16,5-2 3 15,3-33 1-15,-4-15-3 0,-13-16-1 16,-10-2-1-16,-15-5 5 16,-12-8-5-16,0-9-3 15,0-16 3-15,-5-16 0 16,-7 2 0-16,0 24 1 16,4 34 0-16,6 33-1 15,2 25 4-15,0 4-4 16,0 29-1-16,0 42 1 15,4 27 0-15,14 15 4 16,-1 4-2-16,-2-12-2 16,0-7 0-16,-4-12 0 15,-3-12-10-15,-3-9-54 0,-5-15-80 16,0-15-116-16,0-22-164 16</inkml:trace>
  <inkml:trace contextRef="#ctx0" brushRef="#br1" timeOffset="145425.84">10502 12169 870 0,'0'0'73'16,"0"0"-18"-16,0 0-25 0,0 0 27 15,-68 162 7-15,65-51-18 16,3 12-1-16,0 5-17 16,0-7-4-16,8-12-7 15,6-11 3-15,-2-11-8 16,0-7 1-16,-2-7-3 16,-2-16-3-16,1-12-1 15,1-20-1-15,-2-8-2 16,4-9-1-16,8-8 3 15,9 0 1-15,11-2 2 16,6-21-3-16,0-12 1 16,-3 2-3-16,-9 1-2 15,-4 2-1-15,-11 5-27 16,-4 2-28-16,-2 3-41 0,-7-2-64 16,4 2-181-16,0-4-300 15</inkml:trace>
  <inkml:trace contextRef="#ctx0" brushRef="#br1" timeOffset="145605.6">10948 12963 665 0,'0'0'246'0,"0"0"-116"16,0 0-42-16,0 0-27 16,0 0-53-16,0 0-1 15,-1 93 1-15,8-41 5 16,-5 2-8-16,1-1-5 15,-1-7-5-15,1-9-82 0,2-18-132 16,-3-19-216-16</inkml:trace>
  <inkml:trace contextRef="#ctx0" brushRef="#br1" timeOffset="145763.87">10947 12467 883 0,'0'0'146'15,"0"0"-49"-15,0 0-35 16,0 0-40-16,0 0-22 16,0 0-19-16,24 7-59 15,16 34-99-15,2 1-149 0</inkml:trace>
  <inkml:trace contextRef="#ctx0" brushRef="#br1" timeOffset="146168.94">11406 12675 821 0,'0'0'130'0,"0"0"-56"15,0 0-26-15,0 0-20 16,0 0-28-16,-146 23 6 16,118 12-2-16,3 7-4 15,10-3-2-15,12-3-11 16,3-6-19-16,0-5 0 15,3-5 8-15,14-6 23 16,8-5 1-16,5-6 0 0,6 1 8 16,6 1 5-16,-1 1 4 15,0 0 7-15,-4 5 1 16,-8 4 12-16,-2 5 2 16,-13 7 0-16,-5 4 2 15,-6 4-3-15,-3 2-9 16,0 5 1-16,-30-2-10 15,-4-3-4-15,-5-3-7 16,-1-10-1-16,4-5-5 16,2-11-2-16,2-8 4 15,2 0-5-15,3-23-43 16,6-25-57-16,15-23-39 0,6-17-183 16,14-9-376-16</inkml:trace>
  <inkml:trace contextRef="#ctx0" brushRef="#br1" timeOffset="146513.72">11874 12109 871 0,'0'0'208'0,"0"0"-168"16,0 0-1-16,-29 149 92 15,29-72-69-15,0 9-12 16,0 8-12-16,5 7-3 15,4 3 6-15,-5-3-24 0,-3-6 2 16,1-13 5-16,-2-11-9 16,6-14 2-16,0-15-7 15,-2-11-1-15,3-13-5 16,1-9-1-16,1-7 1 16,12-2-4-16,2 0 9 15,15 0 1-15,6-22-5 16,10-7 0-16,-4-6-4 15,-2-2-2-15,-12 1-4 16,-11 1-26-16,-10-1-30 16,-10 1-39-16,-5-3-60 15,-3 0-44-15,-28-4-190 0</inkml:trace>
  <inkml:trace contextRef="#ctx0" brushRef="#br1" timeOffset="146737.54">11793 12715 994 0,'0'0'146'16,"0"0"-18"-16,0 0-15 15,0 0-14-15,180-77-51 16,-77 38-3-16,-7 2-11 16,-6 2-4-16,-23 5-12 15,-20 5-8-15,-17 4-8 16,-12 6 5-16,-12 9-7 15,-6 3-3-15,0 3-73 16,-13 0-78-16,-30 16-98 0,-12 12-231 16</inkml:trace>
  <inkml:trace contextRef="#ctx0" brushRef="#br1" timeOffset="156330.91">3456 3803 173 0,'0'0'123'0,"0"0"-37"15,0 0 4-15,0 0-30 16,0 0 4-16,0 0 5 16,0 0 2-16,-6-3-14 15,6 1-6-15,0 2-4 16,0 0-5-16,14 0-6 0,20 0 10 16,8 2-4-16,4 14-10 15,4 1-2-15,-1 1-13 16,2 4-2-16,-4-4 8 15,-4 1-12-15,-5-1-1 16,-6-7-2-16,-5-2-5 16,-12-3 7-16,-3-3-4 15,-7-1-1-15,-3-2-1 16,-2 0 0-16,0 0-4 16,0 0 10-16,0 0-5 15,0 0 3-15,0 0-3 16,0 0 5-16,0 0-2 0,0 0 1 15,0 0 1-15,0-5 2 16,0-21 9-16,0-11-18 16,0-10 2-16,-2-1-3 15,-8-6 2-15,1-2-4 16,-1 4 2-16,7 8-3 16,1 13 2-16,-1 11-1 15,3 9 2-15,0 4-2 16,0 5 1-16,0 2-2 15,0 0 0-15,0 0-1 16,-2 0 1-16,2 0 1 16,-3 0-4-16,3 0 4 15,0 0 0-15,0 0-2 0,0 0 2 16,0 0-1 0,0 0-16-16,0 0-26 0,0 0-33 15,0 0-25-15,0 0-81 16,0 11-89-16,11 3-92 15</inkml:trace>
  <inkml:trace contextRef="#ctx0" brushRef="#br1" timeOffset="157681.4">4885 5437 94 0,'0'0'94'0,"0"0"4"16,0 0-20-16,0 0-6 15,0 0 3-15,0 0 4 0,-17 0 16 16,17 0-30-16,0 0-12 15,0 0-28-15,0 0-14 16,0 0-8-16,30 14 7 16,11 8 19-16,6 4 17 15,5 1 1-15,-3-3-11 16,-5 0-8-16,0-6-2 16,-7 0-10-16,-2-6-2 15,-4 0-1-15,-3-4 3 16,-9-3 0-16,-7-3-7 15,-1 0 0-15,0-2 5 16,-3 0-8-16,-3 0-2 16,-3 0 11-16,0 0-9 0,-2 0 7 15,2 0 1 1,5-4 8-16,7-18-4 0,0-11-6 16,4-9-6-16,1-4 1 15,1-7-5-15,-2-8-2 16,6-2 0-16,-5 3 4 15,-4 9-4-15,-3 16 3 16,-7 11-3-16,-3 10 3 16,-2 8 4-16,0 3 10 15,0 3-10-15,0 0-1 16,0 0-6-16,0 0-1 16,0 0 0-16,0 0 1 15,0 0-5-15,0 0 5 16,0 0-2-16,0 0 2 0,0 0 0 15,0 0 0-15,0 0 0 16,0 0 0-16,0 0 0 16,0 0-4-16,0 0-14 15,0 0-9-15,0 0-19 16,0 0-33-16,2 0-31 16,4 0-87-16,3 9-117 15,2 2-88-15</inkml:trace>
  <inkml:trace contextRef="#ctx0" brushRef="#br1" timeOffset="158754.23">6642 6750 233 0,'0'0'113'16,"0"0"-6"-16,0 0-38 15,0 0-14-15,0 0-21 16,0 0-4-16,15 4 19 16,13 27 24-16,4 7-10 15,5 8-9-15,4 2 3 16,1 1-13-16,-2-3-9 15,1-3-9-15,-7-7-13 16,0-8-2-16,-5-6-10 16,-5-6 3-16,-5-5-1 15,-6-2-2-15,-5-5 2 0,-2-2-3 16,-3-2 1 0,-3 2 1-16,0-2 0 0,0 2 1 15,0-2-2-15,0 2 2 16,0 3 9-16,0 4 0 15,-21 9 7-15,-7 8 6 16,-14 3 6-16,-8 6-6 16,-4-2 0-16,1-4-2 15,-1-3-11-15,8-8 4 16,12-5-5-16,13-3 1 16,7-9 4-16,11 2-10 15,0-3 5-15,3 0-7 0,0 0-3 16,0 0 1-16,0 0-2 15,0 0-1-15,0 0-35 16,0 0-30-16,0 0-39 16,0 0-80-16,6 0-187 15</inkml:trace>
  <inkml:trace contextRef="#ctx0" brushRef="#br1" timeOffset="160172.15">8565 8358 117 0,'0'0'111'16,"0"0"-6"-16,0 0-16 15,0 0-6-15,0 0 21 16,0 0-10-16,-29-37-35 15,26 37-10-15,3 0-8 16,0 0-10-16,0 0-12 16,0 2-6-16,0 21-4 0,15 12 23 15,7 7 18-15,2-1-9 16,4-1-17-16,4 0-4 16,2-5 2-16,-2-4-9 15,-3-3 0-15,-3-8-4 16,-5-4 1-16,-5-6-3 15,-5-6 2-15,-6-4-1 16,-5 0-1-16,0 0-4 16,0 0 7-16,0 0-4 15,0 0-1-15,0 0 2 16,0 0-6-16,0 0-1 16,2 1-4-16,0 2 4 0,2 1 3 15,-2 4-1 1,3-3-2-16,-2 2-1 0,2 1 1 15,-1-4 1-15,-2 0 2 16,-2-2-3-16,0 0 3 16,0 1-3-16,0-2 0 15,0 2 0-15,0-3 2 16,0 0-2-16,0 0 3 16,0 0 5-16,0 1-3 15,-13 2 18-15,-27 2 10 16,-23 2-16-16,-16-3-1 15,-11-3 2-15,-5-1-12 16,-3 0 0-16,12 0 6 16,15 0-6-16,22 0 8 15,17 0-8-15,17 0 6 0,10 0-5 16,2 0-4 0,3 0 1-16,0 0-4 0,0 0 0 15,0 0 0-15,0 0 0 16,0 0 1-16,0 0-4 15,0 0 5-15,0 0-2 16,0 0 3-16,0 0-3 16,0 0-2-16,0 0-1 15,0 0-1-15,0 0-43 16,0 0-50-16,0 15-67 16,0 5-74-16,-6-10-209 15</inkml:trace>
  <inkml:trace contextRef="#ctx0" brushRef="#br1" timeOffset="164246.87">5121 13812 518 0,'0'0'169'16,"0"0"-47"-16,0 0 11 15,0 0-32-15,0 0-37 16,0 0-17-16,0 0-5 16,0 0-6-16,71-58-11 15,-13 30-2-15,8-7-2 16,3 3-4-16,-3-2-3 16,-1 6-10-16,-16 6 4 15,-15 8-8-15,-12 6 2 16,-14 5-6-16,-6 3-9 15,-2 0-28-15,0 0-18 16,0 0-45-16,-21 9-80 16,-19 16-129-16,-7 1-176 0</inkml:trace>
  <inkml:trace contextRef="#ctx0" brushRef="#br1" timeOffset="164479.81">5232 13966 834 0,'0'0'98'0,"0"0"-44"16,0 0 29-16,0 0-25 15,0 0-39-15,0 0-8 16,115-29 3-16,-46 5 2 16,0-5-6-16,-6 3-4 0,-12 6-1 15,-15 3-5-15,-18 12 0 16,-10 3-2-16,-6 2-74 15,-2 0-65-15,0 0-130 16,0-9-299-16</inkml:trace>
  <inkml:trace contextRef="#ctx0" brushRef="#br1" timeOffset="178216.6">18302 4425 467 0,'0'0'196'0,"0"0"-74"15,0 0-32-15,0 0-16 16,0 0-60-16,0 0-6 16,0 0 11-16,-15 162 43 15,25-80-9-15,-1 2-21 16,4-3 1-16,-1-2-9 0,-2-6-6 16,-2-3 7-16,1-4-2 15,-2-9-5-15,-2-9-1 16,-2-8-1-16,2-11 0 15,-5-6-8-15,3-8-4 16,0-3-2-16,3-3 0 16,-3 0-1-16,-1 1 2 15,-2-5-3-15,0 5 0 16,0-5 0-16,2 3-5 16,-2-1-3-16,0-2-19 15,2 0-25-15,1 1-22 16,0-2-55-16,-3-4-98 15,0 0-72-15,0-12-85 16</inkml:trace>
  <inkml:trace contextRef="#ctx0" brushRef="#br1" timeOffset="178545.98">18100 5225 566 0,'0'0'183'0,"0"0"-112"16,0 0 7-16,0 0-43 16,0 0-5-16,0 0 31 15,59 139-20-15,-22-93-11 16,2-2-3-16,2 1 2 16,4-3-4-16,-5-2-5 0,-2-2-1 15,0-6-6-15,-4-3-11 16,-2-5 5-16,-5-6-6 15,-4-7 1-15,-2 0-2 16,-7-6 3-16,-1-2-3 16,-8-2 0-16,0-1-4 15,0 0-30-15,-2 0-29 16,6 0-48-16,6-16-77 16,0-21-61-16,2-9-170 15</inkml:trace>
  <inkml:trace contextRef="#ctx0" brushRef="#br1" timeOffset="178961.62">18789 5192 551 0,'0'0'243'16,"0"0"-135"-16,0 0-15 15,0 0-26-15,0 0-39 16,0 0-16-16,-18 17-3 15,2 21 31-15,-6 9 11 16,-2 2-16-16,-1 2-2 16,-6 8 2-16,6-2-7 15,0-6-2-15,4-7-14 16,8-9-6-16,1-10 4 0,6-8-10 16,2-3 5-1,4-6-4-15,0-3-1 0,0-1 6 16,0-2-4-16,0 0-2 15,0-2 1-15,0 3-1 16,0-1 3-16,0 0-3 16,0 2 3-16,0-4-2 15,0 0 0-15,0 0 0 16,0 0 0-16,-3 0-1 16,3 0 0-16,0 0-10 15,-2 0-35-15,-3 0-37 16,-10 0-41-16,-4-6-138 15,1-10-226-15</inkml:trace>
  <inkml:trace contextRef="#ctx0" brushRef="#br1" timeOffset="179506.96">18315 5232 187 0,'0'0'145'16,"0"0"-48"-16,0 0-13 16,0 0-3-16,0 0-11 0,0 0-8 15,0-23-11 1,0 21-12-16,0 2-5 0,0 0-7 15,0 0 2-15,18 0 1 16,2 18 11-16,3 15-9 16,0 8 14-16,0 4 1 15,-6 5-7-15,0-7-13 16,-2-3-2-16,-8-5-4 16,0-6-5-16,1-6 0 15,-6-8-1-15,2-4 4 16,-2-7-10-16,-2-2 4 15,2 1-4-15,-2-3-2 16,0 0-1-16,0 0 0 0,0 0-4 16,0 0 2-1,0 0-3-15,0 0 1 0,0 0-1 16,0 0-1-16,0 0 1 16,0 0 4-16,0 0-5 15,0 0 0-15,0 0-1 16,0 0-1-16,0 0 1 15,0 0-4-15,0 0-19 16,0 2-19-16,0-2-28 16,0 0-58-16,0 0-109 15,-4 0-48-15</inkml:trace>
  <inkml:trace contextRef="#ctx0" brushRef="#br1" timeOffset="180257.11">18272 5346 298 0,'0'0'152'15,"0"0"-43"-15,0 0-8 16,0 0-9-16,0 0-35 15,0 0-35-15,-9-27 2 16,16 27-4-16,18-5 6 16,11 0-2-16,11 0 3 0,6 1 5 15,1 0-10-15,-2-3-12 16,-4 2-4-16,-7 0 2 16,-14 2-3-16,-7 0-2 15,-11 3-3-15,-9 0 0 16,0 0 3-16,0 0-3 15,0 0-7-15,-2 0 6 16,-3 0-3-16,-12 0 4 16,-18 0 9-16,-12 0 27 15,-17 9-19-15,-1 0-2 0,5 0 7 16,6-2-2 0,10-3-8-16,12-1 4 0,13-1-1 15,12-2-3-15,3 3-4 16,4-3-3-16,0 0-5 15,0 0-3-15,0 0 3 16,4 0 0-16,15 0 0 16,15 0 16-16,13 0-5 15,15 0-8-15,-1-10 6 16,-3 5-1-16,-5 1-1 16,-12 3-6-16,-14-2 1 15,-12 1-1-15,-12 2 2 16,-3 0 0-16,0-3-2 15,0 3 6-15,-3 0 0 16,-26 0 2-16,-16 0 4 0,-21 18 4 16,-5-3-11-1,13-4 8-15,23-3-12 0,20-5 0 16,9-3 2-16,6 0-4 16,0 0 1-16,0 0 0 15,0 0-1-15,0 0-4 16,0 0-2-16,0 0 5 15,0 0 1-15,0 0 2 16,4 0-2-16,13 0-21 16,15 0-95-16,5-2-167 15,4-14-529-15</inkml:trace>
  <inkml:trace contextRef="#ctx0" brushRef="#br1" timeOffset="183679.66">24697 2010 445 0,'0'0'142'0,"0"0"-39"16,0 0 4-16,0 0-25 16,0 0-30-16,165 0-29 15,-73 0 0-15,4-1 12 0,-3-4-4 16,-6 0-3-16,-13 3-8 16,-14-1-5-16,-13-1-2 15,-11 3-7-15,-9 1-1 16,-5 0 3-16,-7 0-4 15,-5 0-1-15,-5-4-2 16,3 4 5-16,-6-6-5 16,-2 6 0-16,0 0 0 15,0-2-1-15,0 2 0 16,0 0-13-16,-12 0-55 16,-12 0-79-16,-14 0-114 15,-8 0-15-15</inkml:trace>
  <inkml:trace contextRef="#ctx0" brushRef="#br1" timeOffset="184975.83">24648 2211 512 0,'0'0'222'0,"0"0"-93"15,0 0 21-15,0 0-33 16,0 0-39-16,0 0-26 15,-3 0-17-15,21 0-12 16,23 0 0-16,28 0-4 16,18 0 10-16,14 0 13 0,2-6 1 15,0-5-14 1,-4 2-2-16,-5-2-11 0,-14-2-4 16,-16-1-2-16,-17 3-1 15,-17 4-1-15,-13 3 3 16,-13 3-7-16,-1 1 0 15,-3 0 9-15,0 0-3 16,0 0 5-16,0 0-3 16,0 0-1-16,0 0-6 15,0 0 0-15,0 0-4 16,0 0 0-16,0 0 0 16,0 0-2-16,0 0 1 15,0 0 0-15,0 0 1 16,0 0-1-16,0 0-1 15,0 0 1-15,0 0 0 0,0 0 0 16,0 0 1-16,0 0 1 16,0 0-1-16,0 0-1 15,0 0-1-15,0 0 1 16,0 0 0-16,0 0 3 16,0 0-6-16,0 0 7 15,0 0-2-15,0 0-2 16,0 0 0-16,0 0-1 15,0 0 1-15,0 0 1 16,0 0 0-16,0 0-2 16,0 0 1-16,0 0 0 15,0 0 1-15,0 0-1 0,0 0 1 16,0 0-1-16,0 0-2 16,0 0 2-16,0 0 0 15,0 0 3-15,-3 0-3 16,3 0-2-16,0 0 2 15,0 0 0-15,0 0 0 16,-2 0 0-16,2 0 0 16,-2 0 0-16,2 0-1 15,0 0 0-15,0 0 1 16,0 0 0-16,-2 0-1 16,2 0 1-16,0 0-1 15,0 0 1-15,0 0-1 16,0 0 1-16,0 0 0 15,0 0-1-15,0 0 1 16,0 0 0-16,0 0 0 0,0 0 0 16,0 0 0-16,0 0-1 15,0 0 1-15,0 0 0 16,0 0 0-16,0 0 1 16,-3 0-5-16,0 0 4 15,3 0 0-15,0 0 0 16,0 0 1-16,0 0-4 15,0 0 2-15,0 0 1 16,-2 0 0-16,2 0 4 16,0 0-4-16,-3 0 0 15,3 0 0-15,0 0 0 16,0 0 0-16,0 0 0 0,0 0 0 16,0 0 0-16,0 0 1 15,0 0-1-15,0 0 0 16,0 0-1-16,0 0 1 15,0 0 0-15,0 0 0 16,0 0 1-16,0 0-1 16,-2 0 0-16,2 0 0 15,0 0 0-15,0 0 0 16,0 0 1-16,0 0-4 16,0 0 6-16,-2 0-1 15,2 0-2-15,0 0-4 16,0 0 3-16,0 0 2 15,0 0 1-15,0 0-1 0,0 0-1 16,0 0 0-16,0 0-3 16,0 0 3-16,0 0 3 15,0 0-2-15,0 0-1 16,0 0 1-16,0 0-1 16,0 0 0-16,-4 0-1 15,4 0-30-15,-5 0-30 16,-3 3-25-16,-20 9-37 15,-21-1-38-15,-12-2-110 16,-5-9-261-16</inkml:trace>
  <inkml:trace contextRef="#ctx0" brushRef="#br1" timeOffset="185883.47">22431 3785 397 0,'0'0'123'0,"0"0"10"16,0 0-30-16,0 0-15 16,0 0-12-16,0 0-22 15,68-11-2-15,-6-5-23 16,12-5-5-16,9 1-4 15,0 0 7-15,-1 4-9 16,-9 1 2-16,-9 0-9 16,-12 3 1-16,-13 3-3 15,-12 5-2-15,-8 0-2 0,-10 4-2 16,-3 0 0-16,-6 0 0 16,0 0-1-16,0 0 1 15,0 0-3-15,0 0 0 16,0 0-6-16,0 0-4 15,0 0-19-15,-17 0-44 16,-10 0-16-16,-14 8-40 16,-9 13-92-16,1 6-61 15,5 1-101-15</inkml:trace>
  <inkml:trace contextRef="#ctx0" brushRef="#br1" timeOffset="186414.95">22600 3897 363 0,'0'0'131'16,"0"0"-7"-16,0 0 55 0,0 0-36 16,0 0-28-16,0 0-39 15,-2-50-20-15,2 43-15 16,17-2-15-16,25-2-8 16,26-6 5-16,16-5 0 15,-3 2-2-15,-8 0-9 16,-8 4 3-16,-17 3-7 15,-3-2 1-15,-13 5-3 16,-8 1 0-16,-7 5 1 16,-10 0-2-16,-2 4 2 0,-5 0 2 15,3 0 1 1,-3 0-3-16,0 0 0 0,0 0-5 16,0 0 2-16,0 0-2 15,0 0-2-15,0 0-1 16,0 0 0-16,0 0 0 15,0 0 0-15,0 0 0 16,0 0 0-16,0 0 1 16,0 0 0-16,0 0-2 15,0 0 2-15,0 0 0 16,0 0 0-16,0 0-1 16,0 0 1-16,0 0 0 15,0 0-1-15,0 0 1 16,0 0-4-16,0 0 4 15,0 0-3-15,0 0-2 0,0 0-2 16,0 0-1-16,0 0-3 16,0 0-12-16,0 0-12 15,0 0-23-15,0 0-29 16,0 0-49-16,-5 0-111 16,-7-3-217-16</inkml:trace>
  <inkml:trace contextRef="#ctx0" brushRef="#br1" timeOffset="187765.18">20855 4926 287 0,'0'0'163'0,"0"0"-41"16,0 0 1-16,0 0-27 16,0 0-40-16,0 0-10 15,15-5-13-15,4 5-5 16,-4 0-3-16,-1 1-6 16,1 3-13-16,0-4-3 15,2 0 0-15,3 0-1 16,2 0 2-16,-1 0-1 15,5 0 4-15,-4 0-4 16,-4 0-1-16,6 0 5 16,-3 0-1-16,-1 0 3 15,5 0-3-15,-9 0 1 0,2 0-6 16,-8 0 1-16,-6 0-1 16,-4 0 1-16,0 0-2 15,0 0 4-15,0 0-2 16,0 0-2-16,0 0 1 15,0 0 2-15,-4 0 9 16,-4 0 0-16,-9 0-6 16,-15 0-5-16,-14 15 15 15,-17 2-5-15,-5 2-9 16,-5 4 1-16,-6-3 2 16,6 0 5-16,4-3-1 15,15-3 0-15,14-3 1 16,18-7 0-16,10-2-5 15,8 1 4-15,4-3-6 16,0 0 3-16,0 0 1 0,0 0-3 16,0 0 2-16,0 0 2 15,0 0 0-15,0 0 3 16,16 0 5-16,18 0-7 16,26-14-1-16,18-6-1 15,14 1-1-15,-2-1 0 16,-6 2-4-16,-13 4-2 15,-12 4 3-15,-14 0-4 16,-13 5 2-16,-9 5 3 16,-13-3-3-16,-6 1-1 15,-4 2 0-15,0 0 0 16,0 0 1-16,0 0 2 0,0 0-3 16,0 0 0-16,0 0 0 15,0 0 0-15,0 0 0 16,0 0-1-16,0 0-4 15,0 0-16-15,0 0-12 16,0 0-18-16,0 0-18 16,0 0-25-16,0 0-65 15,-12 0-114-15,-5 2-85 16</inkml:trace>
  <inkml:trace contextRef="#ctx0" brushRef="#br1" timeOffset="188785.84">18594 6807 547 0,'0'0'126'16,"0"0"-43"-16,0 0 34 16,0 0-12-16,0 0-50 15,211-106-37-15,-98 71-9 16,12-2 3-16,-2 3 6 16,-10 5-4-16,-18 3-6 15,-18 6-6-15,-25 6 2 16,-16 4-3-16,-19 7 0 15,-10 1 0-15,-7 2-1 16,0 0 0-16,0 0 0 16,0 0 0-16,-4 0-3 15,-20 0-28-15,-10 11-92 0,-19 9-27 16,-6 2-92-16,-1-4-119 16</inkml:trace>
  <inkml:trace contextRef="#ctx0" brushRef="#br1" timeOffset="189199.92">18721 6917 760 0,'0'0'160'0,"0"0"-95"16,0 0 43-16,0 0-23 15,0 0-27-15,0 0-10 16,207-74-19-16,-80 34-8 15,3 2-11-15,-9 6 3 0,-21 3 0 16,-17 6-2-16,-21 5-7 16,-22 8 7-16,-16 3-6 15,-10 4 4-15,-9 3 8 16,-5-1 10-16,0 1-4 16,0 0-1-16,0 0-6 15,0 0-1-15,0 0-4 16,0 0-6-16,0 0 0 15,0 0-4-15,0 0-1 16,0-4 1-16,0 4-1 16,0 0 0-16,0 0 0 0,0 0 0 15,0 0 0 1,0 0-1-16,0 0-7 0,0 0-29 16,0 0-22-16,-5 0-45 15,-20 0-34-15,-5 0-67 16,-5 0-321-16</inkml:trace>
  <inkml:trace contextRef="#ctx0" brushRef="#br1" timeOffset="210416.25">798 6480 551 0,'0'0'109'0,"0"0"19"16,0 0 33-16,0 0-53 15,0 0-52-15,0 0-27 0,0 0-15 16,0 0-14-16,-26 68 2 16,29 27 1-16,5 21 8 15,-1 3 0-15,-1 0-5 16,-6-6 2-16,0-16-5 15,0-22 2-15,0-26 0 16,0-23-3-16,-4-17-1 16,2-9 3-16,0 0 11 15,-3-9 33-15,-6-33 18 16,-3-26-29-16,0-33-35 16,3-29 2-16,11-15-3 15,0-16 0-15,11-7-2 16,26 13 1-16,6 19-4 15,3 30-3-15,5 28 7 0,-12 25-5 16,-3 20 5 0,-6 15-1-16,-5 12-1 0,0 6 1 15,1 26-7-15,-1 34 4 16,-11 19 3-16,-14 19 2 16,0 1 0-16,-36 3 2 15,-16-8 1-15,-5-11-1 16,0-12-1-16,7-19 0 15,10-12-2-15,13-16-5 16,11-10-19-16,12-12-7 16,4-2 5-16,-4-5 19 15,-2-19 4-15,4-3-13 0,0 8 10 16,2 6-2-16,0 13 1 16,0 0 6-16,0 0-1 15,23 5 2-15,13 22 1 16,11 9 4-16,-2 8 2 15,1 2-4-15,-7 0 1 16,-5-2 4-16,-2-1-5 16,-7 0-3-16,-6-4-1 15,-2-4-1-15,-2-4-37 16,2-13-90-16,2-18-167 16,0-2-354-16</inkml:trace>
  <inkml:trace contextRef="#ctx0" brushRef="#br1" timeOffset="210611.18">1385 6748 835 0,'0'0'245'0,"0"0"-137"16,0 0-55-16,0 0-33 16,0 0-16-16,0 0-2 15,2 99 8-15,8-57-8 16,-3 2-1-16,-5 0-1 15,-2 0-54-15,0-3-61 16,0-21-143-16,0-20-262 16</inkml:trace>
  <inkml:trace contextRef="#ctx0" brushRef="#br1" timeOffset="210764.15">1404 6522 801 0,'0'0'203'16,"0"0"-74"-16,0 0-28 15,0 0-47-15,0 0-33 16,0 0-21-16,-30-42-12 16,30 42-69-16,3 20-94 15,17 11-143-15,-2 9-87 16</inkml:trace>
  <inkml:trace contextRef="#ctx0" brushRef="#br1" timeOffset="211299.07">1733 6748 864 0,'0'0'173'0,"0"0"-87"15,0 0-12-15,0 0-29 16,0 0-26-16,0 0-9 16,-64-20-10-16,48 20 0 15,-4 16-1-15,-7 12-3 16,6 14 0-16,5 4-5 15,10 3 6-15,6-1-3 16,0-8-4-16,20-6-16 16,9-13-1-16,1-7-8 15,0-14-2-15,-5 0 11 0,-5-15 26 16,-4-20 12-16,-6-4-1 16,-7-5 3-16,-3 0 9 15,0 0 3-15,0 8-3 16,0 12 6-16,0 15-2 15,-3 9 0-15,3 0-23 16,0 20-4-16,0 33-14 16,0 24 14-16,0 28 6 15,3 12 11-15,1 11 1 16,-3 8 10-16,-1-8-5 16,0-17 7-16,0-27-1 15,0-29-12-15,-1-22-1 16,-6-18 2-16,-1-10-1 15,-10-5 11-15,-11 0 5 16,-15-13-7-16,-9-18-15 0,-4-9-11 16,2-2 0-16,12 1-33 15,9-1-26-15,11 2-21 16,14-2-49-16,9 2-38 16,2-3-144-16,30-2-219 15</inkml:trace>
  <inkml:trace contextRef="#ctx0" brushRef="#br1" timeOffset="211784.28">1915 6058 882 0,'0'0'150'0,"0"0"-46"0,0 0-41 16,0 0-48-16,0 0-10 15,-10 152 9-15,26-47 20 16,5 7 0-16,-8 0 2 16,3-8-16-16,-8-3 7 15,-3-9-6-15,-5-13 4 16,0-13-14-16,0-16-2 16,0-22-1-16,0-16-7 15,0-8 5-15,0-4-4 16,0 0 9-16,0-32 5 15,2-23-6-15,0-22-4 0,6-14-6 16,9 6-4 0,0 12 0-16,3 19 1 0,-1 24 1 15,-4 11-10-15,0 11 4 16,2 5 0-16,10 3 4 16,7 0 4-16,8 14-1 15,2 10 1-15,-8 8 0 16,-4 3 1-16,-6 2 0 15,-9 6 0-15,-8 0-1 16,-6 4 2-16,-3 1 2 16,0 3-4-16,-12-1 0 15,-10-3-3-15,-1-11-83 0,7-12-70 16,2-24-99-16,12-13-286 16</inkml:trace>
  <inkml:trace contextRef="#ctx0" brushRef="#br1" timeOffset="212153.4">2619 5855 251 0,'0'0'824'16,"0"0"-732"-16,0 0-21 16,0 0-48-16,0 0-12 15,19 135 30-15,2-41 11 16,1 11-16-16,-1 3-5 15,-3 0 0-15,-8-2 1 0,-5-4 3 16,-5-9-6-16,0-9-3 16,0-14-5-16,0-15 1 15,0-15-5-15,0-18-11 16,1-8 0-16,5-9-6 16,-4-5 2-16,1 0 0 15,2 0 5-15,4 0-5 16,12-9 7-16,7-14 6 15,10-4-10-15,-2 1-4 16,-6-1 3-16,-8 5-4 16,-10 5-12-16,-7 3-56 15,-5 3-50-15,0 0-47 16,-7 1-77-16,-20-10-204 0</inkml:trace>
  <inkml:trace contextRef="#ctx0" brushRef="#br1" timeOffset="212379.86">2421 6500 909 0,'0'0'227'0,"0"0"-68"16,0 0-45-16,0 0-37 16,0 0-16-16,159-84-14 15,-72 46-14-15,1 3-10 0,-18 4-13 16,-11 4-5-1,-19 7-2-15,-16 8-3 0,-14 4-1 16,-5 8-48-16,-5 0-108 16,0 16-107-16,-17 11-267 15</inkml:trace>
  <inkml:trace contextRef="#ctx0" brushRef="#br1" timeOffset="213294.04">994 8363 699 0,'0'0'184'15,"0"0"-41"-15,0 0-33 0,0 0-46 16,-140-53-14-16,108 53-20 15,-7 0-20-15,-3 13-6 16,-4 19-3-16,1 11-1 16,6 8-3-16,10-1-2 15,7-3-1-15,12-7-1 16,8-9-5-16,2-10 1 16,0-3-1-16,0-6-14 15,12-6 5-15,10 1 2 16,7-3 19-16,6 0 4 15,1-4 3-15,6 4 3 0,4 7-1 16,6 9 1-16,5 10 8 16,3 15-7-16,-5 10 5 15,-9 4 8-15,-12 5 12 16,-13 0 2-16,-14 0 11 16,-7-1-5-16,0-4 6 15,-12-8 0-15,-14-12-15 16,-10-3-6-16,-10-8 1 15,-13-6-12-15,-17-8-1 16,-4-12-11-16,3-2-1 16,1-18-5-16,12-28-10 15,9-11-71-15,14-1-36 0,18 5-15 16,20 12-26 0,3 12-64-16,16 3-150 0</inkml:trace>
  <inkml:trace contextRef="#ctx0" brushRef="#br1" timeOffset="213602.52">1278 8225 630 0,'0'0'226'15,"0"0"-119"-15,0 0-62 16,0 0-45-16,0 0 4 0,9 130 13 16,10-41 45-16,0 2-4 15,-4 0 0-15,2-8-7 16,-6-5 5-16,-2-7-27 16,-1-12-10-16,-6-4-11 15,2-6-6-15,0-9 0 16,-2-7-2-16,3-13-17 15,-1-12-103-15,5-8-76 16,-1-31-209-16</inkml:trace>
  <inkml:trace contextRef="#ctx0" brushRef="#br1" timeOffset="213938.79">1593 8539 789 0,'0'0'156'16,"0"0"-50"-16,0 0-32 15,0 0-39-15,0 0-19 16,0 0 16-16,-32 99 7 16,5-48-7-16,-5-1-11 15,3-10-10-15,3-1-8 16,8-10-3-16,2-11 2 16,9-10-2-16,3-6-3 15,4-2-27-15,0 0 11 16,0 0 17-16,0 0-1 15,0-9-3-15,0 5 6 0,2 4 24 16,15-2-11-16,9 2-7 16,8 0-6-16,10 0 1 15,-3 15-1-15,3 5 0 16,-3 7-1-16,-7-1-1 16,-2 5-25-16,-6-3-78 15,-6-8-158-15,-10-13-252 16</inkml:trace>
  <inkml:trace contextRef="#ctx0" brushRef="#br1" timeOffset="214275.14">1805 8822 935 0,'0'0'135'16,"0"0"-52"-16,0 0-50 15,0 0-27-15,132-70-1 16,-98 47 0-16,-4 3 1 15,-11-1 5-15,-6-2 14 16,-5-1 13-16,-8-3-10 16,0-1-6-16,-16-1-14 15,-11 5-5-15,-2 10 0 16,-1 10-3-16,3 4-4 16,1 9 0-16,-5 29-2 15,9 10 0-15,10 11 0 16,10 1 5-16,2 1-1 15,0-4 0-15,20-9 4 16,6-6 0-16,7-9-2 0,-1-8 0 16,5-6-1-16,1-8-36 15,7-11-106-15,6-4-139 16,4-36-279-16</inkml:trace>
  <inkml:trace contextRef="#ctx0" brushRef="#br1" timeOffset="214740.94">2241 8601 830 0,'0'0'210'16,"0"0"-90"-16,0 0-51 16,0 0-45-16,0 0-24 0,0 0-5 15,-2 48 4 1,19-5 1-16,6 4 7 0,3-7-4 16,0-3 2-16,2-10 1 15,-1-10 4-15,0-8-4 16,-5-9 0-16,0 0 2 15,-2-4 7-15,0-30 7 16,0-10-8-16,-6-9-5 16,-10-9-2-16,-4 0 0 15,0 11-2-15,0 16-3 16,0 17 5-16,0 14 4 16,0 4-4-16,0 0-7 15,0 26-14-15,8 16 0 16,15 14 14-16,4-6 2 15,7-2-2-15,6-18-5 0,3-12 5 16,-9-11 0-16,-2-7 3 16,-9 0 10-16,-1-35 23 15,-2-16 4-15,2-10-12 16,-14-12-15-16,-1-2-10 16,-7-2 3-16,0 4-6 15,0 10-5-15,-11 17-9 16,-3 14-4-16,0 14-7 15,0 13-22-15,-6 5-44 16,-1 0-70-16,-2 20-167 16,6 1-343-16</inkml:trace>
  <inkml:trace contextRef="#ctx0" brushRef="#br1" timeOffset="-214386.66">3157 8316 615 0,'0'0'236'16,"0"0"-109"-16,0 0-58 15,0 0-41-15,0 0 3 16,0 0-7-16,84-17-3 16,-60 4-2-16,-11-2 1 15,-1-5 12-15,-8 4 12 16,-4-7 0-16,0-1-4 15,-11-5-21-15,-12 5-6 16,-2 4-9-16,2 11-4 0,3 9 1 16,-5 0-2-16,-2 24 0 15,-8 23-8-15,7 15 6 16,7 9 0-16,17-3 1 16,4-2 0-16,2-8-3 15,30-9-2-15,10-10-10 16,11-10-34-16,7-14-28 15,6-15-21-15,5-2-94 16,-2-36-78-16,-5-12-140 16</inkml:trace>
  <inkml:trace contextRef="#ctx0" brushRef="#br1" timeOffset="-213826.09">3744 8188 461 0,'0'0'302'0,"0"0"-103"15,0 0-55-15,0 0-45 16,0 0-33-16,0 0-34 15,-5-44-12-15,-7 44-11 16,-8 4-9-16,-10 23-2 16,-2 10 2-16,4 11-7 15,7 3 5-15,11 4-5 16,10-3 3-16,0-6 3 16,32-8-2-16,4-12 3 15,4-10 3-15,0-14 1 16,-1-2 1-16,3-24 5 15,-6-25 0-15,0-17 0 0,-12-10 12 16,-11-14 0-16,-4-18-13 16,-9-18 3-16,0-19-7 15,0-9 1-15,0 9-1 16,0 27 2-16,0 46 5 16,-3 36 13-16,3 27 13 15,-4 9-25-15,4 20-13 16,0 49-21-16,0 33 17 15,0 30 4-15,0 16 3 16,0-2-2-16,0-5-1 16,10-13 2-16,15-21 3 15,10-30-3-15,3-22 2 0,-4-21-3 16,-2-17 10-16,-4-15 5 16,4-2 10-16,8-13 26 15,2-22 5-15,2-9-19 16,-4-5-20-16,-6 3-5 15,-7 5-5-15,-5 6-4 16,-5 6-2-16,-7 9 1 16,-3 7-3-16,-4 7 0 15,-1 6-9-15,-2 0-44 16,0 0-58-16,0 6-49 16,-9 21-103-16,-18-3-246 15</inkml:trace>
  <inkml:trace contextRef="#ctx0" brushRef="#br1" timeOffset="-211653.96">1370 9717 81 0,'0'0'700'16,"0"0"-576"-16,0 0-67 15,0 0-32-15,-10 119-14 16,5-12 13-16,3 13 19 16,2 2-18-16,0-7-4 0,10-11-11 15,1-17-3 1,0-24-5-16,-7-20-1 0,-2-22 0 15,-2-14 0-15,0-7 2 16,0 0 10-16,0-13 6 16,0-33 52-16,-4-25-58 15,-6-20-13-15,3-13-2 16,5-11 0-16,2-8-4 16,0-1 2-16,13 7-22 15,18 22 26-15,1 29-9 16,0 26 0-16,-6 22 9 15,1 14 0-15,1 4 0 16,-2 15-7-16,1 30-7 16,-6 14 14-16,-15 7 1 15,-6 3 2-15,0-5-2 0,-14-7 4 16,-16-7-5-16,-4-4 2 16,-3-14-2-16,6-7 3 15,3-10 0-15,11-8-1 16,5-5-1-16,7-2 3 15,3 0 1-15,2 0-4 16,0 0 3-16,0 0-4 16,0 0-4-16,0 0-16 15,19-2 6-15,11-2 14 16,7-1 0-16,13 5-3 16,4 0 3-16,5 31-2 15,0 11 0-15,-2 15 2 16,-12 11 9-16,-9 1 14 15,-11 4-10-15,-16-4 13 0,-9-3-1 16,0-6 3-16,-18-5 1 16,-16-7-8-16,-9 0 1 15,-11-11-2-15,-5-10-5 16,-3-10-11-16,3-14-1 16,0-3 2-16,3-20-3 15,3-30-2-15,6-14-53 16,15-13-36-16,22-9-45 15,10 7-55-15,32 2-196 16</inkml:trace>
  <inkml:trace contextRef="#ctx0" brushRef="#br1" timeOffset="-211224.84">2381 9757 114 0,'0'0'836'15,"0"0"-724"-15,0 0-28 16,0 0-31-16,0 0-39 16,0 0-14-16,-118-60-1 15,91 71-3-15,-9 21 4 16,-3 5-2-16,5 4-1 16,2 4 0-16,14 0-1 15,6-5 1-15,12 0-8 16,0-5-7-16,4-3-10 0,20-5 13 15,7-8 0-15,1-2 5 16,5-7 10-16,11 3 3 16,4 1 7-16,4 6 3 15,1 6 14-15,-6 7 5 16,-10 2-6-16,-6 5 6 16,-15-5-17-16,-10 2 13 15,-10 3-8-15,0-9 10 16,-8 3-1-16,-26-4 8 15,-18 0-12-15,-11-4 0 16,-14-6-8-16,-5-6-16 16,-1-11-1-16,12-3-14 15,8-12-124-15,19-39-71 0,25-22-310 16</inkml:trace>
  <inkml:trace contextRef="#ctx0" brushRef="#br1" timeOffset="-210776.41">2600 9854 1116 0,'0'0'97'15,"0"0"-15"-15,231-134-25 16,-99 82-23-16,14-1-10 16,8 4-21-16,-14 9 5 15,-20 1-8-15,-34 10 0 0,-38 9-1 16,-25 10-2-16,-20 3 1 15,-3 3-29-15,-17 4-46 16,-27 0 18-16,-11 0 11 16,-1 0 36-16,5 2 12 15,7 9 5-15,12 2-2 16,8 4 0-16,7 8-2 16,5 8 10-16,5 15 18 15,5 15 28-15,2 21-5 16,0 18-6-16,0 14 15 15,2 4 8-15,13-12-16 16,2-13-17-16,-2-18 17 16,-2-15-14-16,3-18-5 15,-3-14-8-15,-10-18-7 16,3-9-4-16,-6-3-5 0,0 0-1 16,0 0-1-16,0 0 3 15,0 0-3-15,0 0-8 16,0 0-23-16,0 0-95 15,0 0-91-15,0-3-199 16</inkml:trace>
  <inkml:trace contextRef="#ctx0" brushRef="#br1" timeOffset="-209086.01">16142 1033 603 0,'0'0'175'16,"0"0"-82"-16,0 0-44 15,0 0-24-15,0 0-13 16,19 134 23-16,-11-35 44 15,-6 11-15-15,-2 7-18 0,0 1 7 16,-8-6-9-16,-9-4-11 16,0-13-2-16,10-12-5 15,-1-23 3-15,8-20-18 16,0-17-5-16,0-12-3 16,0-9-1-16,0-2 0 15,0 0 0-15,0 0-2 16,23 0 9-16,11 0 3 15,3 0 5-15,2 0-3 16,-8 0-8-16,0-4-1 16,-5-10-5-16,3-4-1 15,-1-2-40-15,4-5-65 16,0-6-75-16,-1-12-164 16,-4-3-386-16</inkml:trace>
  <inkml:trace contextRef="#ctx0" brushRef="#br1" timeOffset="-208737.75">16582 1659 623 0,'0'0'303'15,"0"0"-171"-15,0 0-43 16,0 0-51-16,0 0-12 16,0 0-16-16,99-43 10 15,-63 34-19-15,-8-6 7 16,-3-1-3-16,-12-4 0 15,-2-8 6-15,-8 0 6 0,-3-3 8 16,0 2-2-16,-3 7-4 16,-14 7-7-16,0 3-6 15,-3 12-6-15,-3 0-3 16,-5 0 1-16,-11 34-3 16,3 14-1-16,4 16 1 15,14 7 1-15,12-4-1 16,6-1 2-16,0-9-1 15,22-6 1-15,8-5-18 16,8-10-24-16,12-13-36 16,14-23-65-16,5-8-171 15,2-41-186-15</inkml:trace>
  <inkml:trace contextRef="#ctx0" brushRef="#br1" timeOffset="-208372.56">17172 1273 653 0,'0'0'257'15,"0"0"-79"-15,0 0-73 16,0 0-60-16,0 0-36 16,0 0-3-16,-22 163 35 15,7-58-2-15,1 5-1 16,1 2 2-16,4-6-2 16,-1-6-11-16,5-17-1 15,3-20 1-15,-2-24-8 16,4-21-11-16,0-14-6 15,0-4 3-15,0 0 18 16,0-20 34-16,0-41 37 0,0-35-71 16,0-27-18-16,6-25-1 15,9-4-1-15,4 3-6 16,3 19 0-16,8 28-7 16,-7 31 2-16,6 27-4 15,-7 17-9-15,1 10-6 16,4 8-13-16,3 9-21 15,6 0-13-15,-1 9-44 16,-8 31-17-16,-10 17-26 16,-17 12-116-16,-2 10-199 15</inkml:trace>
  <inkml:trace contextRef="#ctx0" brushRef="#br1" timeOffset="-208121.5">16912 1792 883 0,'0'0'176'16,"0"0"-69"-16,0 0-31 16,0 0-51-16,189-69-11 15,-66 37-2-15,5 0-1 16,-5-1-2-16,-4-1 4 16,-9 2 5-16,-14 5 8 15,-23 5-18-15,-25 11-6 16,-24 4-2-16,-16 5-4 15,-8 2-29-15,0 0-52 0,-5 0-31 16,-32 0-87-16,-12 7-80 16,-8-7-147-16</inkml:trace>
  <inkml:trace contextRef="#ctx0" brushRef="#br1" timeOffset="-207779.55">17633 1113 624 0,'0'0'174'15,"0"0"-4"-15,0 0-23 16,0 0-54-16,0 0-40 16,0 0-36-16,25 18-16 15,-14 54 2-15,-3 29 41 16,-8 9 5-16,0 0-2 0,0-6-2 16,-10-11-15-1,1-13-3-15,7-17-4 0,2-12-12 16,0-9-2-16,0-14-2 15,11-12 1-15,12-7-1 16,7-9 5-16,9 0 0 16,15-16 14-16,14-24-7 15,4-8-11-15,-4 0-2 16,-6 4-6-16,-11 4 0 16,-11 9-10-16,-10 5-8 15,-11 8-30-15,-11 2-21 16,-8 9-20-16,0 6-63 0,-13-1-122 15,-12 0-260 1</inkml:trace>
  <inkml:trace contextRef="#ctx0" brushRef="#br1" timeOffset="-207272.46">19498 978 549 0,'0'0'80'0,"0"0"68"15,0 0 1 1,0 0-58-16,0 0-42 16,0 0-28-16,-98-15-10 0,48 48-7 15,-11 7 3-15,0 7 6 16,6-3-9-16,7 0-2 15,14-2-2-15,11-9 0 16,10-6 0-16,11-10-3 16,2-6-3-16,0-6-4 15,0 2-10-15,6-6 7 16,20-1 13-16,8 2 10 16,5-2 5-16,0 3 2 15,0 8-2-15,4 7 2 16,-1 10 4-16,0 10-4 15,-5 3 16-15,-8 4-12 0,-15-4-8 16,-9-2 10-16,-5-3-7 16,0-6 11-16,-22-3 3 15,-15-1-6-15,-12-2 4 16,-10-6-6-16,-5-5-3 16,0-6-11-16,9-7-2 15,4 0-6-15,10-12-3 16,7-20-43-16,7-21-57 15,19-11-33-15,8-12-88 16,17-2-206-16</inkml:trace>
  <inkml:trace contextRef="#ctx0" brushRef="#br1" timeOffset="-207044.72">19821 690 778 0,'0'0'228'15,"0"0"-167"-15,0 0-22 16,0 0-15-16,-17 150 45 16,5-55-7-16,-3 6-25 15,-2 3-13-15,-2-1-4 16,1-1-19-16,-6-7 3 16,1-9-2-16,4-8-2 15,4-11-33-15,11-17-84 16,4-22-104-16,0-28-201 0</inkml:trace>
  <inkml:trace contextRef="#ctx0" brushRef="#br1" timeOffset="-206699.58">20146 1077 882 0,'0'0'184'15,"0"0"-124"-15,0 0-22 16,0 0-7-16,-145 91-7 15,93-41 1-15,0-5-14 16,5 0-7-16,5-12-2 16,7-6 2-16,17-12-3 15,4-7 1-15,12-5-2 16,-1-3-2-16,3 0-3 16,0-6 3-16,0-14 2 0,0 0-11 15,14 4 0-15,-1 7 11 16,1 9 4-16,8 0 7 15,8 0-5-15,4 20 0 16,6 11-2-16,-4 4 0 16,-4 1-3-16,-2-1-2 15,-3 3-1-15,-3-4-7 16,-3-5-75-16,0-2-89 16,-5-16-129-16,2-11-247 15</inkml:trace>
  <inkml:trace contextRef="#ctx0" brushRef="#br1" timeOffset="-206377.37">20313 1332 643 0,'0'0'247'15,"0"0"-121"-15,0 0-40 16,0 0-44-16,0 0-20 16,0 0-3-16,90-62 1 15,-79 47 3-15,-2-2 8 16,-7-6-12-16,-2-1-5 15,0-4-9-15,0-2-5 16,-19 8-10-16,-5 6 8 16,-2 7-4-16,0 9 6 15,-10 9 0-15,0 31-10 0,4 11 10 16,5 9-1-16,9-2 1 16,10-3 3-1,8-7-1-15,0-4-2 0,4-9 1 16,21-3-1-16,4-9-1 15,8-7-18-15,8-12-49 16,10-4-42-16,7-13-118 16,-1-29-98-16</inkml:trace>
  <inkml:trace contextRef="#ctx0" brushRef="#br1" timeOffset="-205914">20661 1135 59 0,'0'0'594'0,"0"0"-421"16,0 0-45-16,0 0-68 0,0 0-34 15,0 0-22 1,-32 88 33-16,17-32 2 0,5 1-14 16,8-4-14-16,2-6 0 15,0-5-2-15,12-14-1 16,10-6 1-16,1-9-2 16,-2-10-1-16,7-3 7 15,1-3 1-15,0-27-1 16,0-8-6-16,-2-4 0 15,-7-9-5-15,-4 3 4 16,0 4-2-16,-6 13 3 16,-5 15 0-16,-4 13-1 0,-1 3-6 15,0 0-4 1,2 17-13-16,5 10 13 0,2 14 4 16,8-5 1-16,8-4-1 15,7-3 1-15,8-9 0 16,2-11 3-16,2-9 3 15,-5 0-4-15,0-24 6 16,-2-12 7-16,-6-10-4 16,-3-4-1-16,-12-5-4 15,-5-8-6-15,-9-8 0 16,-2 3-1-16,0 6-1 16,-8 18-6-16,-16 15-20 15,-12 16-16-15,-7 13-15 16,-3 0-49-16,0 31-80 15,0 2-166-15</inkml:trace>
  <inkml:trace contextRef="#ctx0" brushRef="#br1" timeOffset="-205043.81">21429 1135 288 0,'0'0'265'16,"0"0"-46"-16,0 0-85 15,0 0-61-15,0 0-40 16,0 0-19-16,109-8 3 16,-77 8-5-16,-4-3 5 15,-5-1-8-15,-7-5 13 16,0-2 5-16,-7-4 3 0,-1-1 9 16,-1-4-4-16,-7-2-6 15,0-7-8-15,0 3-7 16,0 4-10-16,-7 4 11 15,-5 9-14-15,-7 9 2 16,-5 0-2-16,-10 15-1 16,-4 23-2-16,-7 13 0 15,8 2 2-15,8 7 2 16,12-7-2-16,11 0-1 16,6-4-1-16,0-10 1 15,30-3-14-15,10-10-33 16,9-13-29-16,9-13-14 0,6 0-24 15,5-20-76 1,2-17-11-16,-8-7 159 0,-7-9 41 16,-8-4 4-16,-14-3 9 15,-4 2 61-15,-13 11 69 16,-10 12-25-16,-5 13-6 16,-2 11-6-16,0 7-34 15,0 4-33-15,-5 0-21 16,-21 0-10-16,-10 24-1 15,-6 13-1-15,-3 8 3 16,3 8-6-16,13 2 3 16,9-1-4-16,18-6 7 0,2-9 0 15,2-3-5 1,32-12 3-16,3-9-2 16,7-15 7-16,1 0 1 0,2-17 5 15,7-25-6-15,-4-9-1 16,-2-12 9-16,-9-12-6 15,-10-17-5-15,-1-12-3 16,-2-15 4-16,-1-2 0 16,0 14-5-16,-9 32 6 15,-8 32 4-15,-6 25 13 16,-2 16-1-16,0 2-25 16,0 35-4-16,-14 31-12 15,-16 29 16-15,0 13 5 16,6 1-2-16,10-10-3 15,13-13 8-15,1-15-4 0,11-19 6 16,17-13-3-16,10-15 0 16,8-11 7-16,9-13 1 15,10 0-2-15,9-18-3 16,-2-15-3-16,-6-7-6 16,-8-1-1-16,-8-6-23 15,-8 0-49-15,-18 6-47 16,-20 3-63-16,-4 10-209 15</inkml:trace>
  <inkml:trace contextRef="#ctx0" brushRef="#br1" timeOffset="-204038.75">17393 2482 632 0,'0'0'199'0,"0"0"-168"15,0 0-16 1,12 127 18-16,-4-28 66 0,-5 17-28 16,-3 3-20-16,0-2-5 15,0-11-13-15,0-8-10 16,-11-19-5-16,1-15-9 15,5-22-6-15,3-20 1 16,2-16-3-16,0-6 4 16,0 0 9-16,0-37 11 15,0-27 28-15,5-32-49 16,13-18-4-16,0-14 0 16,7-7 0-16,5 0 0 15,7 9-11-15,0 25 4 16,2 26-1-16,-4 31 8 15,-11 21-2-15,-5 16-4 0,-6 7 5 16,-3 0-3-16,-4 20-7 16,0 23 5-16,-6 12 3 15,0 4-2-15,-25 1 1 16,-6-7 1-16,-9-7 0 16,-1-6 3-16,-4 0 0 15,1-12 0-15,10-4 0 16,6-8-2-16,17-9-22 15,5-2-8-15,6-5 2 16,0 0-3-16,0 0 13 16,0 0-4-16,26 0-4 15,9-5 28-15,8-3 1 16,8 4 3-16,3 4 5 16,5 12 0-16,0 26 10 0,0 11-6 15,-11 8 20-15,-10 2-6 16,-15 3 0-16,-18-4 6 15,-5-6-7-15,0-6 2 16,-13-5-9-16,-17-10 1 16,-14-2 6-16,-15-7-4 15,-10-5-5-15,-12-10-6 16,0-7-6-16,5 0-4 16,12-13-1-16,15-18-31 15,20-13-43-15,20-6-52 16,9 1-24-16,23 1-121 15,31 6-94-15</inkml:trace>
  <inkml:trace contextRef="#ctx0" brushRef="#br1" timeOffset="-203618">18544 2603 296 0,'0'0'606'15,"0"0"-477"-15,0 0-76 16,-142-38-21-16,105 38-23 16,-1 7 1-16,-2 19-10 15,-5 5-2-15,7 7 2 16,3-1-2-16,7 0-1 0,14-2-3 16,10-3-3-16,4-5-11 15,0-2 3-15,9-6-5 16,23-3-4-16,5-1 5 15,5-2 17-15,4-1 4 16,-4 5 2-16,3 1 6 16,-9 4 13-16,-2 2 20 15,-2 5-13-15,-7-1 5 16,-6 3-1-16,-6 0-17 16,-11-3 0-16,-2-2-1 15,0-2 0-15,-15-3-2 16,-16-1 5-16,-16-1-3 15,-10-8-4-15,-3-7-9 0,-2-4-1 16,5 0-21-16,13-27-87 16,14-18-104-16,21-19-281 15</inkml:trace>
  <inkml:trace contextRef="#ctx0" brushRef="#br1" timeOffset="-203161.25">18854 2567 979 0,'0'0'134'0,"0"0"-64"15,157-62-9-15,-68 42-22 0,8 1-13 16,5 3-6 0,-10 0-15-16,-14 4-1 0,-22 1-4 15,-25 3 0-15,-13 4-2 16,-16 3-13-16,-2-2-10 15,0 0-10-15,-6 1-45 16,-20 2-8-16,-10 0 47 16,-5 0 1-16,4 2 14 15,7 9 26-15,9 0 8 16,1 2-6-16,6 7 11 16,0 8 28-16,1 18 7 15,1 18-2-15,-3 15 14 16,3 7-4-16,1 0 11 0,8-12-26 15,3-10 0 1,0-13 3-16,0-12-4 0,0-10 1 16,0-11-5-16,7-10-5 15,-5-5-6-15,-2-3-11 16,0 0-1-16,0 0-4 16,0 0 1-16,0 0-5 15,0 0-5-15,0 0-18 16,-9-9-93-16,-31-11-183 15,-23-17-652-15</inkml:trace>
  <inkml:trace contextRef="#ctx0" brushRef="#br1" timeOffset="-194454.34">6457 16069 737 0,'0'0'90'0,"0"0"-77"0,0 0 9 15,0 0 65-15,0 0-1 16,0 0-36-16,220-88-26 16,-26 22 1-16,61-22 17 15,42-17 24-15,35-3-8 16,4 0-22-16,-14 16-6 16,-45 18-14-16,-73 21-4 15,-80 22-4-15,-68 18-8 16,-49 13-34-16,-12 0-30 15,-61 0 28-15,-33 20 30 16,-26 6 4-16,1 5-7 0,15 2-20 16,30-2-17-16,27-7 6 15,29-8 17-15,18-6 4 16,5-1 0-16,0 2 9 16,0 8 10-16,2 6 4 15,1 10 18-15,-1 13 40 16,-2 5-6-16,3 9-5 15,6 2-10-15,-2-3-4 16,3 0-16-16,0-1-11 16,-3 1-7-16,0 1-3 15,1 0-1-15,-3-7-26 16,2-7-62-16,5-13-81 0,8-26-168 16,0-9-373-1</inkml:trace>
  <inkml:trace contextRef="#ctx0" brushRef="#br1" timeOffset="-194124.45">8749 15725 817 0,'0'0'200'0,"0"0"-115"16,0 0-50-16,0 0 11 16,0 0-13-16,147 68 24 15,-90-13-10-15,-10 9-6 16,-7 5 0-16,-12-1-1 0,-12-5-15 15,-9-8-13 1,-7-20-6-16,0-11-6 0,0-13 4 16,0-8-3-16,0-3 3 15,0 0 6-15,4-38 7 16,4-26-3-16,4-20-9 16,0-13-5-16,8 11-1 15,2 12-10-15,2 11 3 16,3 12-7-16,3 18-16 15,0 11-32-15,0 15-25 16,1 7-48-16,-1 7-56 16,-9 24-147-16,-3 4-87 15</inkml:trace>
  <inkml:trace contextRef="#ctx0" brushRef="#br1" timeOffset="-193823.04">9516 15832 669 0,'0'0'223'16,"0"0"-118"-16,0 0-28 15,0 0-35-15,145-110-18 16,-113 77 5-16,-5-4-13 16,-13 6 18-16,-9-2 3 15,-5 6-2-15,0 4 7 16,-25 11-10-16,-9 10-21 16,-11 2-4-16,-4 24 0 15,-2 29 2-15,2 13-1 16,15 9 12-16,17 7 4 15,17 1-5-15,0-11 2 0,19-4-4 16,16-8-5 0,11-16-8-16,-2-13-4 0,2-16 0 15,4-15-10-15,0-4-46 16,8-38-68-16,-10-11-32 16,-2-11-129-16,-24 0-384 15</inkml:trace>
  <inkml:trace contextRef="#ctx0" brushRef="#br1" timeOffset="-193434.03">9920 15801 769 0,'0'0'244'16,"0"0"-120"-16,0 0-35 15,0 0-15-15,0 0-33 16,0 0 9-16,174-35-19 0,-112 11-5 16,-8-4-12-16,-9-3-7 15,-13-5 0-15,-12 1-6 16,-12 0 9-16,-8 2 6 15,0 2 7-15,-14 1-14 16,-11 10-2-16,-6 11-5 16,-10 9-1-16,-7 8-1 15,-9 43-3-15,1 20 1 16,14 15 4-16,20 4 3 16,20-6 3-16,2-6 10 15,32-17-3-15,19-10 6 16,8-18-4-16,3-13 4 15,-9-13 3-15,0-7 8 16,-4-16-2-16,-3-23-7 0,-5-10-9 16,-9 5-7-16,-7-6-7 15,-10 10-5-15,-6 8-33 16,-9 8-30-16,0 8-21 16,0 9-10-16,-9 7-50 15,-21 0-93-15,4 12-316 16</inkml:trace>
  <inkml:trace contextRef="#ctx0" brushRef="#br1" timeOffset="-193128.8">11349 15438 716 0,'0'0'164'0,"0"0"-28"16,0 0-56-16,0 0-7 16,0 0-10-16,13 121 9 15,-11-68-21-15,-2 6-26 16,0-1-16-16,0-3-5 15,0-7-4-15,-2-4-24 0,-4-18-78 16,6-16-90 0,0-10-211-16</inkml:trace>
  <inkml:trace contextRef="#ctx0" brushRef="#br1" timeOffset="-192974.19">11392 15188 824 0,'0'0'201'15,"0"0"-83"-15,0 0-33 16,0 0-43-16,0 0-42 16,0 0-3-16,-21-18-64 15,21 49-54-15,-2 9-69 16,-1 0-178-16</inkml:trace>
  <inkml:trace contextRef="#ctx0" brushRef="#br1" timeOffset="-192695.38">11525 15548 544 0,'0'0'225'15,"0"0"-108"-15,0 0-39 16,0 0 0-16,0 0-19 16,166 29 3-16,-124-16 5 15,3 5 5-15,-2-1-11 16,-7 3-1-16,-4-6 0 15,-9 5-12-15,-6 1-9 16,-8 0-15-16,-3 2-18 0,-6 2-6 16,0 1 0-16,-10 3-3 15,-26 2-16-15,-17-5-52 16,-16-6-45-16,-14-15-47 16,-6-4-75-16,4-23-163 15</inkml:trace>
  <inkml:trace contextRef="#ctx0" brushRef="#br1" timeOffset="-192538.99">11519 15371 709 0,'0'0'322'0,"0"0"-163"15,164-90-39-15,-95 63-18 16,4 5-50-16,-3 2-2 16,-19 7-27-16,-12 9-22 0,-10 1-2 15,-12 3-53-15,-10 5-90 16,-7 21-158-16,-11 1-247 15</inkml:trace>
  <inkml:trace contextRef="#ctx0" brushRef="#br1" timeOffset="-191895.93">13093 15183 739 0,'0'0'101'16,"0"0"-29"-16,0 0 12 15,0 0-8-15,-142-35-42 16,116 59-19-16,1 23-2 0,4 15-7 16,8 8-2-1,13 2 1-15,0-6-5 0,10-14-1 16,20-12-1-1,6-16 2-15,4-8-9 0,-5-16-3 16,4 0 6-16,2-31 6 16,-4-11 12-16,-10-8-12 15,-10 1 1-15,-9-6 2 16,-8 10 4-16,0 12-3 16,0 13-1-16,0 17 12 15,0 3-7-15,1 27-8 16,12 32 0-16,5 35 5 0,1 17 31 15,-4 14 11 1,0 3-10-16,-8-6 9 0,-3-12-4 16,-4-17-12-16,0-29-1 15,0-20-3-15,-7-19-7 16,-12-19-2-16,-12-3 4 16,-12-3 4-16,-16-9-13 15,-9-32-3-15,-7-14-9 16,5-17-28-16,11-12-67 15,17-2-66-15,27 0-57 16,15 8-164-16</inkml:trace>
  <inkml:trace contextRef="#ctx0" brushRef="#br1" timeOffset="-191303.99">13453 15283 891 0,'0'0'226'15,"0"0"-107"-15,0 0-56 16,0 0-11-16,0 0-7 16,165 57 16-16,-120-18-16 15,-5 10-11-15,-11 6-5 16,-9 0-5-16,-10-3-10 16,-10-6-4-16,0-6-7 15,0-11-1-15,0-12 1 16,0-10-3-16,-4-2 4 15,4-5-2-15,-8-9 3 16,1-33-5-16,-4-20-17 0,7-26-18 16,4-2-16-16,6 6-3 15,26 12-10-15,9 19 24 16,5 18 1-16,4 13-21 16,9 7 3-16,-6 8 26 15,-9 7 30-15,-16 0-6 16,-13 0 7-16,-12 0-3 15,-1 4 3-15,4 9 2 16,-6 7 18-16,0 9 6 16,0 11 6-16,-2 8-3 15,-6 5-10-15,1 4-3 0,7 2-4 16,0-8-9-16,0-7-2 16,27-9 2-16,7-13-2 15,6-11-2-15,6-11 3 16,2 0 8-16,-2-29-1 15,-4-17 8-15,-3-11-6 16,-15-9 2-16,-11 2-9 16,-13-2 3-16,0 3-5 15,-5 1-1-15,-20 9 1 16,1 14-2-16,-3 13-2 16,-6 17-25-16,-8 9-27 15,-8 4-53-15,-2 28-89 16,11 6-253-16</inkml:trace>
  <inkml:trace contextRef="#ctx0" brushRef="#br1" timeOffset="-190748.09">14665 14975 697 0,'0'0'162'0,"0"0"-67"16,0 0-32-16,0 0-34 16,0 0-21-16,0 0 26 15,13 150 20-15,-3-89-21 16,-1-6-10-16,6-7-7 16,2-10 1-16,1-9-7 0,-1-12-7 15,-2-6 1-15,0-9 0 16,2-2-4-16,0 0 7 15,4-13 3-15,-1-18 1 16,0-10 6-16,-2-10-17 16,-9-7 4-16,-5 1 4 15,2 7-8-15,-6 18 6 16,0 15-3-16,0 11 6 16,0 6 5-16,0 0-14 15,0 23-6-15,5 20 1 16,9 14 5-16,12 2 1 15,12-13-1-15,4-6 0 0,3-14 1 16,-9-10-1-16,-6-14 5 16,-6-2-3-16,-1-18 15 15,-5-25 11-15,-2-12 2 16,-14-9-6-16,-2-2-4 16,-2-4-8-16,-28 4-9 15,0 4 0-15,-1 14-1 16,3 12-2-16,11 19-2 15,8 10-15-15,0 7-37 16,3 0-42-16,6 24-75 16,0 12-102-16,3-1-136 15</inkml:trace>
  <inkml:trace contextRef="#ctx0" brushRef="#br1" timeOffset="-190552.14">15491 14918 869 0,'0'0'254'0,"0"0"-129"16,0 0-53-16,0 0-24 16,0 0-42-16,0 0-1 15,15 118 7-15,-13-61-5 16,-2 3-4-16,0-5-3 16,0-5-2-16,-2-10-50 15,-13-9-74-15,2-20-98 16,9-11-285-16</inkml:trace>
  <inkml:trace contextRef="#ctx0" brushRef="#br1" timeOffset="-190415.95">15513 14582 813 0,'0'0'158'16,"0"0"-91"-16,0 0-41 15,0 0-26-15,0 0-47 16,0 0-93-16,-3 76-193 15</inkml:trace>
  <inkml:trace contextRef="#ctx0" brushRef="#br1" timeOffset="-190058.04">15790 14856 672 0,'0'0'194'0,"0"0"-99"0,0 0 31 16,18 129-24-16,-14-74-48 15,-2 2-15-15,-2-1-3 16,0-6-18-16,0-8-6 16,-6-11-5-16,-2-11-4 15,3-11-2-15,5-9 2 16,0 0 0-16,0-4 5 16,0-34 1-16,13-22-9 15,10-18-35-15,5 2 7 16,1 5-3-16,1 16 13 15,-3 21 16-15,-7 17 2 0,-8 10 2 16,-5 7 16 0,6 0-1-16,4 20-13 0,5 18-2 15,2 10-1-15,-4 6 1 16,-5 2-4-16,-5 3 1 16,-9-9-7-16,1-6-84 15,2-13-68-15,6-15-196 16</inkml:trace>
  <inkml:trace contextRef="#ctx0" brushRef="#br1" timeOffset="-189504.1">16438 14766 1090 0,'0'0'94'15,"0"0"-39"-15,0 0 5 0,0 0-18 16,0 0-40-16,0 0-2 15,-137 51-1-15,109 6-4 16,7 9 4-16,13 0-2 16,8-7 0-16,0-11-2 15,32-13-2-15,7-11 4 16,6-13 0-16,2-11-4 16,2 0-9-16,-3-35 16 15,-4-9-9-15,-13-10-6 16,-14-3 13-16,-10-1 2 0,-5 6 1 15,0 10 4 1,0 20 4-16,0 11 22 0,0 11-9 16,-5 13-22-16,-10 42 4 15,-8 35-3-15,3 37 25 16,-6 21 20-16,4 25 4 16,-2 17 8-16,2 15-8 15,-2-4-12-15,8-23-10 16,-4-26-9-16,4-45-8 15,-1-43-5-15,-3-24-1 16,-2-31-3-16,-10-9 2 16,-17-29 13-16,-13-35-5 15,-4-33-6-15,2-23-6 16,16-8-8-16,18 0-4 16,16 21-3-16,14 24 8 0,6 19 4 15,29 7-6-15,14 4-6 16,9 4-20-16,12 5-23 15,3 5-21-15,1 7-42 16,0 5-24-16,-6 6-54 16,-7-2-178-16</inkml:trace>
  <inkml:trace contextRef="#ctx0" brushRef="#br1" timeOffset="-189147.69">17008 14770 582 0,'0'0'248'0,"0"0"-59"16,0 0-56-16,0 0-33 16,0 0-49-16,0 0-28 15,16 20-10-15,-7 31 3 16,0 15 29-16,-4 2-22 0,-2 2-14 16,-3-7-4-1,0-3-1-15,0-14-4 0,0-6-20 16,0-13-65-16,-8-12-73 15,3-15-121-15,5-15-267 16</inkml:trace>
  <inkml:trace contextRef="#ctx0" brushRef="#br1" timeOffset="-189012.81">17052 14421 488 0,'0'0'185'0,"0"0"-66"16,0 0-50-16,0 0-37 0,0 0-32 15,0 0-71-15,-15 42-74 16,18-5-186-16</inkml:trace>
  <inkml:trace contextRef="#ctx0" brushRef="#br1" timeOffset="-188647.72">17327 14779 731 0,'0'0'114'0,"0"0"-5"16,0 0 52-16,38 141-86 16,-19-88-21-16,-10-1-10 15,-5-7-18-15,-4-4-11 16,0-12-12-16,0-10 6 0,0-10-7 16,0-7 2-16,0-2-2 15,0 0 3-15,0 0 9 16,0-35 2-16,0-20-16 15,8-23-6-15,15-4-20 16,6 7 8-16,4 16 12 16,3 19 1-16,4 18 10 15,3 16-2-15,4 6 15 16,4 2 6-16,-2 33-8 16,-5 13-8-16,-5 9-6 15,-12 10 0-15,-14-1-2 16,-13 2-2-16,0-4-31 15,-30-3-64-15,-11-13-84 0,-3-19-289 16</inkml:trace>
  <inkml:trace contextRef="#ctx0" brushRef="#br1" timeOffset="-187913.53">19310 14753 913 0,'0'0'173'0,"0"0"-79"16,0 0-7-16,0 0-13 15,0 0-53-15,241 4 11 16,-44-4 0-16,36-20 5 0,34-4-15 15,11-7-16 1,-9 1 1-16,-25-2-6 0,-54 0-1 16,-61 8-1-16,-61 8-19 15,-43 0-4-15,-25-2 21 16,-27 0 0-16,-37-6 1 16,-21 2 1-16,-19 4-2 15,2 3-1-15,5-1-26 16,15-1-16-16,22-1 16 15,20 3-3-15,19 4 14 16,13 6 19-16,8 3 0 16,0 2 1-16,0 0 0 15,0 0 1-15,8 2-2 16,29 20 7-16,17 9 9 16,24 4 2-16,12-4-12 0,9 0-2 15,3-7 4-15,-9-6-8 16,-27-5 0-16,-25-5 1 15,-27-4-2-15,-10-3 2 16,-4 3 17-16,0-4 19 16,0 7-2-16,-21 13-14 15,-23 8-5-15,-20 12 20 16,-20 3-8-16,-3 4-17 16,-4-1-9-16,7 0-2 15,11-4 0-15,14-7-56 16,11-11-75-16,17-12-53 15,14-12-243-15</inkml:trace>
  <inkml:trace contextRef="#ctx0" brushRef="#br1" timeOffset="-187395.5">22804 13353 409 0,'0'0'202'0,"0"0"-57"16,0 0 25-16,0 0-65 15,0 0-46-15,0 0-19 16,-135-35-15-16,81 94-7 16,-8 27 4-16,10 8 9 15,21 3-1-15,21-10-20 16,10-12-7-16,17-13-3 0,27-14 1 15,13-12-1 1,10-15 0-16,1-18 0 0,-2-3 0 16,-2-33 19-16,-7-22-9 15,-13-14 1-15,-17-9-3 16,-22-1-6-16,-5-3 4 16,-16 3-6-16,-20 6-6 15,-1 12-25-15,3 21-21 16,6 16-11-16,10 21-38 15,4 3-106-15,14 3-156 16,0 17-27-16</inkml:trace>
  <inkml:trace contextRef="#ctx0" brushRef="#br1" timeOffset="-186637.78">23153 13254 863 0,'0'0'166'16,"0"0"-64"-16,0 0-28 15,0 0-35-15,0 0-24 16,39 119 17-16,-17-38 18 16,-6-2-20-16,-6-4-4 15,-4-4-12-15,-4-12-7 16,-2-11-2-16,0-9-1 16,0-18-2-16,0-9-2 15,0-10 1-15,0-2 4 0,0 0 2 16,3-2 8-1,7-35 1-15,5-13-16 0,6-18-2 16,7-5-11 0,1 2 2-16,0 12 0 0,-4 15 7 15,-6 16 4-15,-4 18-2 16,0 10-6-16,6 0 2 16,15 13 4-16,5 25 2 15,-1 6 6-15,-4 9 0 16,-9-3 1-16,-13 0-3 15,-9-5-4-15,-5 1 2 16,0-7-2-16,-16-1 0 16,-7-12-1-16,4-8 1 15,6-7 0-15,8-11-9 0,5 0-8 16,0 0 4-16,0-13 10 16,5-25 0-16,22-11-27 15,14-4 14-15,14 4 5 16,9 3 11-16,8 4 2 15,-4 4 8-15,-4 1 9 16,-7 2-7-16,-11 2 10 16,-9 2-5-16,-12 2-1 15,-8 2-1-15,-8 3-1 16,-6-1-3-16,-3-1-1 16,0 2-2-16,-9 1-8 15,-17 4 7-15,-10 8-5 16,-13 11-2-16,-15 2 0 0,-12 42-2 15,-1 18 2 1,16 14-1-16,18 6-1 0,25-4-1 16,18-3 3-16,5-8-1 15,42-12 2-15,8-8 8 16,9-11 6-16,3-13 12 16,-8-14-6-16,-4-9-2 15,0 0-2-15,-3-17-14 16,-3-7-3-16,-12-2-19 15,-10 1-52-15,-20 5-63 16,-7 5-56-16,0 10-239 16</inkml:trace>
  <inkml:trace contextRef="#ctx0" brushRef="#br1" timeOffset="-185814.31">22887 15045 503 0,'0'0'139'16,"0"0"-23"-16,0 0-2 16,0 0-56-16,0 0 6 15,-142-94-21-15,108 101-23 16,-8 36-7-16,-7 16 2 15,2 9 15-15,8 3-12 16,17-5 4-16,11-4-5 16,11-10-6-16,0-8-4 15,28-13-5-15,6-12 1 0,8-13 2 16,7-6 14-16,15-20 22 16,8-33-16-16,8-22-5 15,1-18-15-15,-3-8 0 16,-13-10 1-16,-14-4-2 15,-22-8 0-15,-9-13 0 16,-13 2-1-16,-4 20-1 16,-3 34 0-16,0 38 1 15,0 29 5-15,0 13 3 16,0 13-11-16,-7 54-12 16,-18 31 12-16,-2 27 10 15,5 10-6-15,12-10 9 16,8-4-5-16,2-14 0 0,0-16-5 15,18-21-1 1,13-19-1-16,-2-18-1 0,3-14 1 16,2-10 2-16,6-9 3 15,5 0 1-15,1-31 1 16,-2-10-1-16,-7-17-2 16,-7-8-5-16,-9-10 2 15,-8-4-4-15,-11 6-2 16,-2 26 4-16,0 19-3 15,0 20 4-15,0 9-1 16,0 0 0-16,0 4-1 16,0 31-12-16,-4 16 13 15,-11 16-1-15,2 1 1 16,5-1-1-16,4-10-8 0,-3-10-67 16,-2-14-54-1,4-18-75-15,4-15-217 0</inkml:trace>
  <inkml:trace contextRef="#ctx0" brushRef="#br1" timeOffset="-185670.9">23555 14568 701 0,'0'0'144'16,"0"0"-38"-16,0 0-64 15,0 0-42-15,0 0-54 16,0 0-169-16,-9 16-179 15</inkml:trace>
  <inkml:trace contextRef="#ctx0" brushRef="#br1" timeOffset="-185016.93">23825 14859 783 0,'0'0'222'16,"0"0"-111"-16,0 0-38 15,0 0-42-15,0 0-4 16,0 0 21-16,119 156-12 16,-107-106-11-16,-12 0-4 15,0-6-2-15,0-6-3 0,0-12-8 16,-6-11-2-16,0-10-3 16,6-5 2-16,0 0 3 15,0 0 14-15,0-20 45 16,0-24 0-16,21-24-59 15,6-13-5-15,7-7-3 16,4 9 0-16,-2 15-27 16,-4 20-6-16,-2 19-20 15,-4 13-30-15,-1 12-34 16,2 0-29-16,-3 9-27 16,4 14 48-16,-2 4 19 15,-6-5-41-15,-6-2 88 16,0-7 54-16,-8-4 5 0,5-5 57 15,-2-1 92 1,1-3-34-16,5 0 7 0,2 0-29 16,3 0-25-16,2 0-21 15,-3-5-17-15,-1-8 0 16,-7-7-1-16,-1-2-8 16,-4-4 2-16,-6-3 7 15,0 3-5-15,-2 1-8 16,-14 10 0-16,2 6-8 15,-1 9-6-15,-8 0-2 16,-8 14 0-16,-10 27 0 16,-5 16 7-16,11 10-1 0,7 7 8 15,11 1-10 1,15-5-5-16,2-9 0 0,0-10 0 16,16-13-2-16,11-10 1 15,9-10-4-15,7-14-5 16,14-4-30-16,9-4-23 15,6-29-42-15,-3-16-94 16,6-13-275-16</inkml:trace>
  <inkml:trace contextRef="#ctx0" brushRef="#br1" timeOffset="-184762.78">25086 14600 839 0,'0'0'237'0,"0"0"-128"0,0 0-27 16,0 0-31-1,0 0-39-15,0 0-6 0,-110 40-4 16,59 11 12-16,0 8-1 16,3 8-3-16,12-1-1 15,16 2 2-15,12-9-8 16,8-4 0-16,0-9-3 16,25-11 0-16,10-9 1 15,2-10-1-15,7-9-2 16,5-7-3-16,5 0-27 15,0-27-60-15,-5-8-74 16,-10-9-144-16,-9-15-429 16</inkml:trace>
  <inkml:trace contextRef="#ctx0" brushRef="#br1" timeOffset="-184476.25">25556 14006 527 0,'0'0'0'0,"0"0"0"16,0 0 168-16,0 0 82 15,0 0-122-15,0 0-72 16,42-71-35-16,-42 139 4 16,-2 28 60-16,-13 19-27 15,2 6-13-15,3-2-11 16,-1 0 0-16,-4-5-26 0,0-11 1 15,-6-10-7 1,8-14 1-16,-5-20-3 0,6-15-13 16,-1-24-65-16,-3-12-76 15,0-8-136-15,2-28-285 16</inkml:trace>
  <inkml:trace contextRef="#ctx0" brushRef="#br1" timeOffset="-184193.9">25252 14592 886 0,'0'0'141'16,"0"0"-64"-16,0 0-15 15,0 0-30-15,199-23-28 16,-99 14-3-16,-4 2 7 0,-7 3-6 16,-21 3 5-1,-19 1 2-15,-23 0 19 0,-12 0 13 16,-14 0 19-16,0 4-11 15,0 17-25-15,4 14-20 16,3 15 7-16,-1 10 7 16,-5 1-10-16,-1-3-4 15,0-3-4-15,-1-7-2 16,-14-7-11-16,-5-12-55 16,0-9-51-16,10-17-72 15,8-3-244-15</inkml:trace>
  <inkml:trace contextRef="#ctx0" brushRef="#br1" timeOffset="-184042.91">26133 14160 831 0,'0'0'131'0,"0"0"-27"16,0 0 6-16,0 0-53 16,0 0-51-16,0 0-6 15,0-11-44-15,-2 49-75 16,-2 13-118-16,4 0-228 15</inkml:trace>
  <inkml:trace contextRef="#ctx0" brushRef="#br1" timeOffset="-183735.15">26280 14577 853 0,'0'0'208'0,"0"0"-114"15,0 0-27-15,0 0-28 16,0 0-25-16,-98 145-1 15,76-81-2-15,11 0-10 16,11-3-1-16,0-6 0 16,16-11 0-16,11-13 0 15,5-16 1-15,5-11 7 16,-1-4-3-16,8-27 12 16,-4-16-4-16,-6-14-6 15,-10-4-5-15,-9-6-2 16,-10-3-2-16,-5 3-9 0,0 7-12 15,0 14-8 1,-9 17-13-16,-6 14-14 0,0 13-66 16,5 2-92-16,10 0-80 15,0 0-133-15</inkml:trace>
  <inkml:trace contextRef="#ctx0" brushRef="#br1" timeOffset="-183375.36">26582 14408 498 0,'0'0'281'0,"0"0"-88"15,0 0-45-15,0 0-59 16,0 0-37-16,0 0-25 16,49 101 29-16,-29-26-1 15,-10 8-9-15,-3-2 0 0,-7-1-6 16,0-5-17-16,0-8-5 16,-9-16-10-16,1-12-2 15,2-21-4-15,4-11 2 16,2-7-3-16,0 0 5 15,0-29 14-15,6-32-20 16,20-29-5-16,16-22-22 16,6-9-9-16,10 17-7 15,-7 19 39-15,-6 34 1 16,-13 27 3-16,-3 22 20 16,0 2 12-16,8 37-23 15,2 25 2-15,1 17-8 16,-8 5-3-16,-8 1 2 15,-7-4-2-15,-13-4-1 0,-4-3-62 16,-21-9-101-16,-28-15-128 16,-7-25-638-16</inkml:trace>
  <inkml:trace contextRef="#ctx0" brushRef="#br1" timeOffset="-182768.75">23935 16155 99 0,'0'0'163'0,"35"-145"21"15,-20 92 9-15,-3 18-21 16,-7 12 2-16,-2 15-27 15,-3 8-28-15,0 0-51 16,0 25-31-16,0 58-27 16,0 47 15-16,-6 36 48 0,6 6-5 15,0-13-25-15,0-17-18 16,6-23-12-16,11-13-6 16,-2-27-4-16,-8-15-3 15,-1-19 0-15,0-16-16 16,-6-10-73-16,0-7-46 15,-8-8-65-15,-27-4-133 16,-3-16-289-16</inkml:trace>
  <inkml:trace contextRef="#ctx0" brushRef="#br1" timeOffset="-182491.75">23830 16944 796 0,'0'0'142'0,"0"0"-14"15,0 0-1-15,0 0-51 0,0 0-42 16,0 0-7-16,-5-4-10 16,26 13-6-16,9 17 21 15,4 7 13-15,-1 0 6 16,-1 7-25-16,-8-1-14 16,1 7-5-16,-1-6-2 15,-4-8-4-15,-4 4 1 16,3-10-2-16,-8 3-1 15,3-11-13-15,-8 1-33 16,-3 1-24-16,-3 0-26 16,0-4-52-16,0-12-113 15,0-4-235-15</inkml:trace>
  <inkml:trace contextRef="#ctx0" brushRef="#br1" timeOffset="-182280.72">24331 16949 656 0,'0'0'315'16,"0"0"-187"-16,0 0-16 16,0 0-24-16,0 0-43 15,0 0-28-15,-42 44-6 16,20 2 26-16,-2 7 2 16,0-9-23-16,5-4-8 15,0 1-6-15,-3-2 4 16,0-2-6-16,-8 3-60 0,3-11-101 15,1-9-162 1</inkml:trace>
  <inkml:trace contextRef="#ctx0" brushRef="#br1" timeOffset="-181725.51">21447 17349 746 0,'0'0'133'0,"0"0"-40"16,0 0-18-16,0 0-10 15,14 172 14-15,-9-46 52 16,-5 18-47-16,0-1-4 15,-2-5-17-15,-13-6 2 0,-1-13-26 16,3-7-2-16,0-14-15 16,7-14-11-16,6-29-2 15,0-22-4-15,0-22-1 16,0-6-2-16,0-5-1 16,19 0 0-16,15 0 3 15,19 0 2-15,19-16 0 16,11-8-5-16,10-5-1 15,-1-2-20-15,-7-2-8 16,-16 5-24-16,-23-4-38 16,-12 4 4-16,-11-2-25 15,-16 1-27-15,-7-1-57 0,0-6-190 16</inkml:trace>
  <inkml:trace contextRef="#ctx0" brushRef="#br1" timeOffset="-181530.82">22153 18107 758 0,'0'0'328'0,"0"0"-182"16,0 0-38-16,0 0-36 15,0 0-40-15,0 0-21 16,0 92 3-16,0-32 18 16,-8 8-8-16,-6-4-21 15,4-5-3-15,-1-4 0 16,0-12-63-16,3-18-80 15,6-21-86-15,2-8-352 16</inkml:trace>
  <inkml:trace contextRef="#ctx0" brushRef="#br1" timeOffset="-181379.72">22184 17731 777 0,'0'0'232'15,"0"0"-112"-15,0 0-15 16,0 0-65-16,0 0-40 15,0 0-17-15,-14 0-77 16,23 35-39-16,9 5-142 16,10-7-273-16</inkml:trace>
  <inkml:trace contextRef="#ctx0" brushRef="#br1" timeOffset="-181035.3">22537 18022 753 0,'0'0'206'0,"0"0"-133"15,0 0 33-15,2 173 24 16,3-100-66-16,-3-5-3 16,-2-4-19-16,0-3-20 15,-5-17 1-15,-5-16-10 16,5-13-7-16,0-6-6 16,5-9 5-16,0 0 2 15,0-21 13-15,2-30-12 16,16-23-8-16,10-21-36 15,8-6-8-15,6 6 4 0,0 18 18 16,-1 16 18-16,-10 28 1 16,-8 22 4-16,-6 11-1 15,-2 4 10-15,0 32-10 16,2 14 3-16,-6 5-3 16,-2 6 0-16,-9-1 0 15,0-1-4-15,-9-10-18 16,-19-5-85-16,1-18-117 15,13-17-264-15</inkml:trace>
  <inkml:trace contextRef="#ctx0" brushRef="#br1" timeOffset="-180832.22">23204 17514 667 0,'0'0'372'16,"0"0"-345"-16,-6 110 11 15,2-12 89-15,4 15-58 16,0 5-26-16,0 5-3 16,0-11-26-16,0-8-8 15,-2-10-6-15,-13-19-2 16,4-16-79-16,9-31-103 16,2-28-207-16</inkml:trace>
  <inkml:trace contextRef="#ctx0" brushRef="#br1" timeOffset="-180525.31">23497 17883 400 0,'0'0'744'15,"0"0"-712"-15,0 0-19 16,0 0 38-16,-140 139-6 16,102-85-27-16,4-6-8 15,-3-2-4-15,0-8-4 16,5-12-2-16,10-8 0 15,10-11-14-15,10-7-22 16,2 0-5-16,0-11 20 16,0-13-2-16,12 4 1 0,-1 6 22 15,2 12 16 1,5 2 29-16,6 0-17 0,10 31-16 16,10 18-3-16,-1 3-3 15,-7 10-5-15,-2 1-1 16,-12-3-26-16,1-12-77 15,2-21-157-15,-2-23-345 16</inkml:trace>
  <inkml:trace contextRef="#ctx0" brushRef="#br1" timeOffset="-180195.75">23754 18144 1215 0,'0'0'79'16,"0"0"8"-16,0 0-34 15,0 0-18-15,0 0-28 0,0 0-1 16,170-40-6-16,-134 36-10 16,-18-4-27-16,-8-1 4 15,-10-2 24-15,0-9 0 16,-11-10 3-16,-23-4 0 16,-8 4 5-16,1 14-4 15,3 8 5-15,7 8-3 16,4 4 2-16,0 31-6 15,1 20 5-15,10 4 2 16,9 5 5-16,7 0-2 16,0-2-3-16,34-3-3 15,17-9-1-15,11-11-14 0,-1-14-47 16,10-14-67-16,-1-11-80 16,-2-20-97-16,-2-30-143 15</inkml:trace>
  <inkml:trace contextRef="#ctx0" brushRef="#br1" timeOffset="-179805.66">24313 18107 475 0,'0'0'280'16,"0"0"-52"-16,0 0-71 16,0 0-61-16,0 0-37 15,0 0-29-15,-27-70-25 16,1 100-2-16,-15 14-1 16,-1 13 7-16,2 9 7 15,8 7 0-15,9-9-3 16,14-5-11-16,9-9 4 15,0-10-6-15,25-16 0 16,9-15-5-16,5-9 10 0,4-5 4 16,7-34 3-16,-1-20 2 15,4-11-6-15,-12-22-4 16,-6-12 1-16,-11-24-5 16,-5-14-2-16,2-17 2 15,0-7 0-15,4 14-1 16,-1 35 1-16,-10 42 4 15,-3 48-1-15,-11 27 2 16,0 31-5-16,0 53-10 16,-17 29 10-16,-6 21 9 0,-4 17-1 15,6-3-7 1,1-5-1-16,3-10-3 0,0-25 1 16,-8-24-53-16,-5-20-77 15,3-25-147-15,8-34-512 16</inkml:trace>
  <inkml:trace contextRef="#ctx0" brushRef="#br1" timeOffset="-179214.5">25598 17344 706 0,'0'0'112'0,"0"0"-29"0,0 0 9 15,0 0-24-15,0 0-41 16,0 161 57-16,0-52 7 15,0 8-27-15,0 7-7 16,-2-6-16-16,-9-4-2 16,0-17-14-16,9-18-11 15,0-24-2-15,2-13-9 16,0-22-1-16,0-13 1 16,7-7-2-16,21 0 1 15,10-5 7-15,17-17 1 16,4-6-5-16,-3-1-5 15,-1 0-6-15,-10 3-10 16,-8 6-11-16,-8 2-2 0,-10 7-18 16,-9 2 3-16,-10 3-7 15,0-10-23-15,0-1-53 16,-20-10-103-16,0-10-188 16</inkml:trace>
  <inkml:trace contextRef="#ctx0" brushRef="#br1" timeOffset="-179040.75">25993 17682 562 0,'0'0'302'16,"0"0"-159"-16,0 0-25 0,0 0-63 15,0 0 24 1,0 148-12-16,0-84-25 0,0 0-25 16,0-9-13-16,0-1-4 15,0-14-3-15,-9-7-92 16,9-18-101-16,0-15-222 15</inkml:trace>
  <inkml:trace contextRef="#ctx0" brushRef="#br1" timeOffset="-178890.6">26083 17274 644 0,'0'0'174'15,"0"0"-36"-15,0 0-18 16,0 0-79-16,0 0-41 15,0 0-39-15,-16 7-145 0,21 25-40 16,24 4-235-16</inkml:trace>
  <inkml:trace contextRef="#ctx0" brushRef="#br1" timeOffset="-178484.27">26525 17589 653 0,'0'0'301'0,"0"0"-46"15,0 0-191 1,0 0-36-16,0 0-27 16,-147 54 3-16,108-28-1 15,3 7 0-15,6-4-5 0,12-7 2 16,13 0-7-16,3-6-5 16,2-8-11-16,0 3-2 15,0-2-1-15,15-4 16 16,11 6 7-16,8-2 3 15,9 2 15-15,-4-1 10 16,-2 4 5-16,-8 6 10 16,-4-1-11-16,-5 10 13 15,-9 2-10-15,-3 3 11 16,-5 6-6-16,-3-5-2 16,0 0-10-16,-25-2-10 15,-9 0-1-15,-10-8 0 16,-4-5-5-16,0-5-7 0,-2-9-1 15,9-6-1 1,5 0-28-16,4-30-44 0,9-24-37 16,15-24-53-16,8-26-130 15,25-23-314-15</inkml:trace>
  <inkml:trace contextRef="#ctx0" brushRef="#br1" timeOffset="-178134.41">26840 17142 588 0,'0'0'441'16,"0"0"-339"-16,0 0 12 16,0 0-43-16,5 141 35 0,5-67-21 15,-2 6-8 1,1 3-22-16,-7 1-8 0,-2 10-15 16,0-1 10-16,-12-1-12 15,-10 3 1-15,-3-13-10 16,5-11-5-16,8-23-6 15,8-23-1-15,4-10-8 16,0-10 0-16,0-5 5 16,0 0-2-16,12 0 1 15,22-5 2-15,18-15 4 16,9-9-2-16,-2-1-5 16,-10 1-3-16,-8 1-1 15,-9 1-24-15,-11 8-30 16,-10 4-26-16,-5 1-27 15,-6-6-24-15,-13-1-57 0,-28-4-35 16,-7 1-143-16,-3-4-250 16</inkml:trace>
  <inkml:trace contextRef="#ctx0" brushRef="#br1" timeOffset="-177901.02">26543 17569 817 0,'0'0'256'15,"0"0"-91"-15,0 0-3 16,0 0-41-16,186-33-51 16,-68 22-5-16,12 2-17 15,-6-2-10-15,-4-2-11 0,-25 2-5 16,-26-4-8-16,-27 6 0 16,-23 4-8-16,-11 1-5 15,-8 4-1-15,0 0-10 16,0 0-59-16,-32 0-88 15,-35 0-57-15,-17 0-115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4T08:23:49.17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5755 2432 407 0,'0'0'149'0,"0"0"44"15,0 0-49-15,7-123-21 0,-7 100-35 16,0 3-10-16,-12-1-14 16,-15 3-4-16,-1 0-19 15,-14 5-14-15,-6 4-16 16,-7 7 5-16,0 2-5 15,-5 2-6-15,1 29-5 16,6 13-2-16,0 7 1 16,15 8-3-16,12 3 0 15,15 1-3-15,11-6-14 16,0-4-19-16,18-9 8 0,15-9 10 16,-3-11 3-1,4-8 13-15,0-7 6 0,0-3 6 16,7-1-2-16,10-1-2 15,-1 5 4-15,10 8 0 16,-3 7 2-16,-2 11 3 16,-2 10 6-16,-5 10 1 15,-8 6-4-15,-12 1 3 16,-12-1 4-16,-16-1 0 16,0-1 3-16,-8-8-4 15,-24 1 14-15,-9-10-7 16,-5-5-2-16,-17-13-13 15,-3-8-2-15,-9-10-2 16,-4-6-6-16,5-4 2 16,4-29-4-16,4-18-10 0,11-8-38 15,13-2-30-15,13 13-26 16,17 12-16-16,12 17-55 16,0 3-142-16,17 3-387 15</inkml:trace>
  <inkml:trace contextRef="#ctx0" brushRef="#br0" timeOffset="435.21">6071 2868 745 0,'0'0'100'16,"0"0"-88"-16,0 0-1 15,0 0-8-15,159-5-2 16,-117 5 2-16,-11 0 2 16,-5-3-1-16,-14-6 9 15,-4 2 38-15,-6-9 33 16,-2-1-19-16,0-4-19 16,-2-4-20-16,-26-1-15 15,-8 0 1-15,-4 6-4 16,-5 5-8-16,2 12 14 15,1 3-12-15,0 5 1 16,6 28 2-16,8 15-5 0,9 11 1 16,14 4 2-16,5 4 0 15,7-4 5-15,30-5 7 16,7-7 4-16,3-12-2 16,1-7-11-16,-3-12-5 15,-5-10 4-15,-6-10-3 16,-2 0 3-16,-2 0-5 15,-3-13-31-15,-3-8-63 16,-5-9-71-16,-4-3-224 16</inkml:trace>
  <inkml:trace contextRef="#ctx0" brushRef="#br0" timeOffset="720.75">6704 2256 817 0,'0'0'225'0,"0"0"-136"15,0 0-47-15,0 0-40 16,0 0 1-16,0 155 32 16,20-58 11-16,2 4 4 15,-3 0-24-15,-4-10 9 16,-2-9-10-16,-3-11-7 0,-5-9-11 15,-2-10-1-15,0-7 0 16,-3-10-6 0,0-6-6-16,0-9-79 0,0-7-81 15,0-13-125-15,0-17-202 16</inkml:trace>
  <inkml:trace contextRef="#ctx0" brushRef="#br0" timeOffset="1117.58">7169 2251 1048 0,'0'0'114'15,"0"0"-26"-15,0 0-55 0,2 117 10 16,15-27 37 0,-2 12-38-16,1 7-4 0,0 3 1 15,-6-2 8-15,-2-8-7 16,1-13-1-16,-4-16-6 15,3-19-14-15,-4-25-9 16,-2-13-4-16,-1-13-4 16,-1-3 4-16,0 0 7 15,0-19 7-15,0-40 19 16,-20-34-19-16,-3-28-18 16,0-28-2-16,10-9-1 15,8 2-5-15,5 17-6 16,0 30-2-16,9 27 4 15,8 29 6-15,2 15-9 16,-2 11-2-16,2 7-20 0,3 10-3 16,0 7-20-16,0 3-27 15,-5 28-33-15,-4 31-6 16,-13 18-11-16,0 11-80 16,-17-2-212-16</inkml:trace>
  <inkml:trace contextRef="#ctx0" brushRef="#br0" timeOffset="1336.94">6999 2812 12 0,'0'0'1046'0,"0"0"-921"0,0 0-22 16,0 0-53-16,0 0-4 15,162-32-11-15,-88 13-12 16,-6 4-13-16,-11-1-6 15,-10 5 1-15,-15 7-5 16,-19 4-2-16,-8 0-51 16,-2 0-85-16,-3 11-166 15,0-7-344-15</inkml:trace>
  <inkml:trace contextRef="#ctx0" brushRef="#br0" timeOffset="2137.48">8683 2101 91 0,'0'0'133'0,"-17"-132"-33"15,17 62 9-15,0 11 30 16,0 11 29-16,0 19-8 16,0 15-14-16,0 13-32 15,0 1-33-15,0 1-36 16,7 51-43-16,16 38 1 15,9 40 8-15,2 23 40 16,-5 5-10-16,-2 0-8 0,-5-13-10 16,-5-15-5-1,-2-24-7-15,-9-25-5 0,1-26 0 16,-5-24-3-16,0-16-2 16,-2-12 2-16,0-3 2 15,0 0 4-15,0-23 2 16,0-29 9-16,0-29-19 15,-2-16-1-15,0-8-1 16,2 5 1-16,0 16-4 16,17 20 1-16,5 21-8 15,1 18 9-15,0 10-5 16,5 11-2-16,8 4 7 0,14 5 1 16,13 34 1-1,-4 9 0-15,-4 11 0 0,-12 7 0 16,-11 3 0-16,-11-3 3 15,-15-4-2-15,-6-7-1 16,0-4 0-16,-24-6 2 16,-11-8-2-16,-2-6 1 15,-8-5 0-15,-1-10-1 16,-5-5-7-16,-6-11-47 16,2 0-82-16,10-22-42 15,15-15-121-15,20-6-165 16</inkml:trace>
  <inkml:trace contextRef="#ctx0" brushRef="#br0" timeOffset="2790.34">9817 2462 814 0,'0'0'194'0,"0"0"-103"15,0 0-35-15,0 0-16 16,0 0-18-16,0 0-20 16,-137-30 0-16,107 65-2 15,-2 12-2-15,3 15 2 16,9 6 0-16,10 1 2 16,10-5 6-16,0-9-4 0,18-12-3 15,14-12 3-15,7-16-3 16,1-10 1-16,0-5 0 15,7-7 15-15,-5-29-2 16,-3-11 14-16,-4-6-11 16,-11-6 1-16,-13-1 3 15,-9-6-5-15,-2 2-3 16,0 8-4-16,0 20-3 16,-2 17-3-16,-1 15 0 15,0 4-4-15,1 11-7 16,-5 41-1-16,-1 16 7 15,4 11 1-15,4-4 0 0,4-15 0 16,27-12 0 0,7-13 0-16,3-14-1 0,4-13 1 15,0-8 6-15,11-21 3 16,-2-31 6-16,-5-14-7 16,-13-11 0-16,-15-14-1 15,-15-11-3-15,-6-17 0 16,0-27-2-16,-10-7-2 15,-4 17 3-15,4 39-1 16,8 48 1-16,2 36-2 16,-2 13-1-16,2 11-3 15,-4 46-11-15,4 36 7 16,0 29 7-16,0 8 2 0,0-2-1 16,0-12-2-1,0-10 1-15,0-11-8 0,0-17-85 16,0-12-46-16,18-26-53 15,9-21-208-15</inkml:trace>
  <inkml:trace contextRef="#ctx0" brushRef="#br0" timeOffset="3209.77">10779 2324 629 0,'0'0'277'16,"0"0"-127"-16,0 0-54 0,0 0-45 15,0 0-23-15,0 0-24 16,-104 33 6-16,64 12 2 16,6 8 1-16,7 2-8 15,12 0 2-15,13 0 1 16,2-6-4-16,0-5 9 16,18-4-8-16,15-12-5 15,2-9 0-15,6-11 7 16,4-8-4-16,-2-5 12 15,-2-26 0-15,0-15 9 16,-10-9-5-16,-9-9-8 16,-5-4-2-16,-9-5-2 15,-8-3-2-15,0 12-3 16,0 18 2-16,0 22-2 16,0 17 1-16,0 7-1 0,0 0-2 15,0 26-9-15,0 21-1 16,0 14 10-16,0 6-2 15,7 0 0-15,8-6-9 16,7-4-48-16,0-12-35 16,2-15-44-16,3-21-116 15,6-9-145-15</inkml:trace>
  <inkml:trace contextRef="#ctx0" brushRef="#br0" timeOffset="3600.31">11202 2200 616 0,'0'0'300'0,"0"0"-114"0,0 0-100 16,0 0-48-16,0 0-23 16,0 0 27-16,32 143 18 15,-23-79-16-15,-1 4-1 16,-4-4-10-16,-4-7-9 16,0-9-7-16,0-12-2 15,0-17-6-15,0-10-7 16,0-9 0-16,0 0 4 15,0 0 4-15,0-28 6 16,0-25-5-16,0-20-11 16,16-11-26-16,2 1-5 15,10 11 4-15,4 14 16 16,0 21 6-16,0 16-2 0,2 9 4 16,6 10 2-1,0 2 0-15,3 0 1 0,-6 22 0 16,-6 5-2-16,-7 3 1 15,-5 3 0-15,-11 5 0 16,-8 4-2-16,0 8 1 16,-8 5-7-16,-22 11-66 15,-4 2-52-15,2-6-133 16,9-21-260-16</inkml:trace>
  <inkml:trace contextRef="#ctx0" brushRef="#br0" timeOffset="3891.75">11961 2040 794 0,'0'0'232'0,"0"0"-143"16,0 0-19-16,0 0-14 15,-148 57-20-15,128 7-12 16,5 6-12-16,9 3 8 15,6-2 0-15,0-9 11 16,0-2-6-16,12-5 8 16,8-7-9-16,-1-8-14 15,0-9 7-15,2-9-15 0,3-7-2 16,5-4-5 0,8-6-8-16,11-5-87 0,3-7-42 15,-1-30-107-15,-10-14-193 16</inkml:trace>
  <inkml:trace contextRef="#ctx0" brushRef="#br0" timeOffset="4440.25">12220 2387 439 0,'0'0'262'0,"0"0"-48"15,0 0-89-15,0 0-38 16,0 0-28-16,0 0-12 16,8-19-20-16,-8 19-13 15,0 0-1-15,7 0-1 16,3 0-8-16,7 0 13 15,3 0-3-15,3 0-4 16,3 0 0-16,1-4-1 0,-2-3-3 16,-3 2-6-1,-10 3 2-15,-3 0-2 0,-5 2 1 16,-2 0 0-16,-2 0 0 16,0-1 1-16,0 1-1 15,0-3 1-15,2-2 5 16,1-4 2-16,2-6 13 15,2-5-20-15,-2-2 3 16,-5-2-2-16,0 0 1 16,0-2-4-16,0-1 6 15,0-2-5-15,0 1-1 16,-5 1 7-16,-2 7-7 0,2 9 0 16,-2 3 3-1,-3 1-2-15,-2 2 0 0,-4 2 0 16,-4 3 0-16,-6 0 1 15,-4 0 0-15,-4 20-2 16,2 10-2-16,2 5 0 16,4 7 0-16,11 8-4 15,4 5 2-15,11 3 2 16,0-3 0-16,4-4 1 16,23-6-3-16,0-6 0 15,-1-5 4-15,4-8 0 16,-1-8 0-16,0-3-3 0,3-10-48 15,2-3-29 1,7-2-19-16,6-7-92 0,3-26-188 16</inkml:trace>
  <inkml:trace contextRef="#ctx0" brushRef="#br0" timeOffset="4903.6">13043 2034 829 0,'0'0'216'0,"0"0"-79"16,0 0-64-16,0 0-23 16,0 0-25-16,0 0-19 15,-123-33-3-15,75 61-1 0,-6 11-1 16,4 12 5 0,6 4 7-16,5 5-6 15,9 1 7-15,13-4-6 16,15-2-5-16,2-15-1 0,7-5-4 15,27-9 1-15,8-12 1 16,12-11 9-16,9-3-2 16,7-27 5-16,0-21-7 15,-6-15 7-15,-16-15-2 16,-17-13-1-16,-16-19-3 16,-15-19-2-16,0-14 3 15,0-10-6-15,-15 7 1 0,3 14 1 16,4 26-3-1,4 40 4-15,4 35-1 0,0 28 9 16,0 15-12-16,0 58-19 16,0 40 14-16,0 35 5 15,7 15 4-15,1 4-3 16,2-15 0-16,1-19-1 16,2-24 0-16,-6-25-1 15,-7-20-33-15,0-11-96 16,0-29-78-16,0-21-289 15</inkml:trace>
  <inkml:trace contextRef="#ctx0" brushRef="#br0" timeOffset="5834.4">14693 1462 76 0,'0'0'449'15,"0"0"-189"-15,0 0-120 16,0 0-58-16,0 0-42 16,0 0-32-16,12 102 55 15,-10-7 9-15,-2 11-14 16,0 11-17-16,0-2-2 15,0-6-16-15,0-16-4 16,0-21-9-16,0-21-4 16,0-21-6-16,0-15 3 15,0-14-2-15,0-1 5 16,-4-5 9-16,-6-43 9 16,-4-25-2-16,-2-35-14 0,2-22-7 15,4-12 0 1,8-6-1-16,2 7 3 0,2 17-6 15,30 25 1-15,9 24-7 16,-2 26 2-16,1 18 4 16,2 14-8-16,-2 14 11 15,3 3-2-15,4 11 0 16,-5 29-5-16,-6 13 0 16,-13 9 5-16,-14 2 1 15,-9 2-4-15,0-1 5 16,-32-5 0-16,-12-5-1 15,-5-10 1-15,2-7 2 0,6-11 3 16,9-12-5-16,12-8-6 16,11-5-14-16,6-2-4 15,3 0 8-15,0 0 9 16,0 0 4-16,0-11-4 16,15-5-24-16,9 4 13 15,10 5 17-15,11 7 1 16,9 0 3-16,7 26 0 15,6 18 0-15,-5 16 1 16,-7 13 12-16,-12 5 14 16,-10 3-3-16,-18-6 3 15,-13-9-5-15,-2-8-1 16,-4-11-3-16,-28-7-5 0,-14-9 2 16,-9-3-2-1,-16-8 2-15,-10-4-8 0,-10-13-6 16,2-3-1-16,6 0-3 15,8-30-1-15,11-13-51 16,16-2-34-16,17-7-38 16,18 3 8-16,13 8-63 15,13 6-230-15</inkml:trace>
  <inkml:trace contextRef="#ctx0" brushRef="#br0" timeOffset="6337.66">15882 1478 595 0,'0'0'221'0,"0"0"-52"16,0 0-93-16,0 0-14 15,0 0-33-15,0 0-18 16,-126-32-5-16,86 61-6 15,2 7 1-15,0 1-1 16,6 6 2-16,3 1-3 16,5 0 1-16,9-4-2 15,4-2-1-15,9-10-5 16,2-8-2-16,0-4-5 16,13-10-11-16,9-4 3 0,7-2 21 15,5 0 2-15,1 0 14 16,3 0-5-16,1 0 9 15,6 0 6-15,2 11 4 16,2 13 8-16,6 11 3 16,-6 12-11-16,-5 4 3 15,-12 6 11-15,-10 1-8 16,-12-5-10-16,-10-4 0 16,0-3 1-16,-18-6-4 15,-26-8 4-15,-14 0 7 16,-5-9-14-16,-8-3-9 15,0-13-8-15,3-7-1 0,3 0 0 16,3-7-20-16,5-25-87 16,9-17-46-16,19-20-118 15,24-18-301-15</inkml:trace>
  <inkml:trace contextRef="#ctx0" brushRef="#br0" timeOffset="6810.59">16227 1464 890 0,'0'0'181'15,"135"-44"-44"-15,-41 20-44 16,8 2-36-16,4-2-10 0,-5 2-23 16,-18 2-9-1,-21 0-3-15,-26 9 0 0,-19 2-3 16,-14 4-3-16,-3 3 5 15,0-2-10-15,0-3 4 16,-3 3-2-16,-14-4-3 16,-5 8 0-16,-5 0 1 15,-5 0-1-15,1 12 2 16,-1 19-2-16,4 16-2 16,3 16 2-16,6 17 12 15,6 10 16-15,7 5 14 16,6 7 24-16,0-4-24 15,0 3 21-15,0-6-14 16,9-8-17-16,11-10 15 0,0-18-7 16,-3-12 3-16,-3-21-23 15,-3-10-12-15,-7-12-3 16,-1-4-1-16,0 0 0 16,-3 0-2-16,0 0 4 15,2 0-5-15,-2 0 4 16,0-4-5-16,0-16-57 15,-5-7-76-15,-22 1-82 16,-6-3-87-16,9-2-210 16</inkml:trace>
  <inkml:trace contextRef="#ctx0" brushRef="#br0" timeOffset="8606.64">4636 3928 513 0,'0'0'176'15,"0"0"-52"-15,0 0-17 16,0 0-18-16,0 0 3 15,0 0-15-15,0 0-39 0,-10 11-10 16,34-7-16 0,29-1 4-16,29-3 14 0,18 0 7 15,24 0-5-15,20 0-7 16,19-13-2-16,18-10-2 16,2-1-3-16,12 2-6 15,1 0 0-15,-5 4 2 16,-2 6-1-16,-9-2-9 15,-11 5 4-15,0-2-4 16,-6 5 3-16,-10-4-1 16,-6 4-5-16,-15-4 4 15,-15 1-2-15,-9 2 2 16,-6-1-1-16,-7 3 3 16,-7 5-1-16,-7-3 2 15,-7 1-1-15,-6 2-4 0,3-2 0 16,6-2 1-16,2-5 1 15,12-2 3-15,9-1 1 16,8-4 1-16,7 4-4 16,6 0 2-16,-4 1-2 15,4 2-2-15,2 2-3 16,-1-4 1-16,-3 2 7 16,10-2-5-16,4 1-2 15,4-4-1-15,1 1 1 16,-11 0 1-16,-9-3-3 15,-4 1 1-15,-6 2 2 16,-6 0-2-16,-8-1 1 0,-7 1 2 16,-2 2-1-1,-5 0 2-15,-1 0-2 0,0-2 0 16,-1 2-2-16,3 0 4 16,2 0-3-16,0-4 0 15,2 3 1-15,3-3-1 16,2 3 2-16,12-4-1 15,0 3 0-15,5 1-2 16,3-7 0-16,-2 4 0 16,7-1 1-16,10-1 1 15,15-1 1-15,5 3 0 16,3-1 3-16,-1 1 4 16,0 2-1-16,-6 0 0 15,0-3 3-15,-1 3-2 16,-4-2-2-16,0 1-4 0,2-1 4 15,-6 2-1-15,-9-3-1 16,-4 3-5-16,-9 0 3 16,-5-3 3-16,-2 3-4 15,-5-3 4-15,-9 4-5 16,-6 1 2-16,-5-4-2 16,1 5 2-16,0-4-4 15,-2 1 2-15,-1 1-2 16,-6 5 0-16,-9-2-1 15,-9 2 3-15,-8 0-2 16,-9 2-1-16,-6 0 2 16,-1-3-1-16,-9 5 0 0,-2-1-1 15,-3 0 1-15,-1 2-1 16,0 0 1-16,-1-3-1 16,0 3 0-16,0 2 0 15,-1-1 0-15,1-2-4 16,1 2 4-16,8-5 0 15,5 0-5-15,4 1-5 16,-6-1-12-16,-4 1-10 16,-12 1-18-16,-8 4-57 15,0-3-43-15,-42 3-53 16,-32-2-185-16,-17-4-522 16</inkml:trace>
  <inkml:trace contextRef="#ctx0" brushRef="#br0" timeOffset="10654.22">4549 4405 263 0,'0'0'193'0,"0"0"-76"16,0 0-10-16,0 0-19 15,0 0-9-15,0 0-6 16,73-42-18-16,-25 34-11 16,18-6-3-16,6 3 6 15,10-2 2-15,3 2-3 0,12-2-10 16,6 0 10-1,13-3-5-15,1 1-10 0,8-1-15 16,-1 5 13-16,7-2-13 16,5-1-3-16,1 8-1 15,-1-1 1-15,-1 3-2 16,-12 1 1-16,-7-2-6 16,6-2 3-16,-4-2 2 15,4-2-1-15,-11-2 3 16,-1-2 5-16,-11 0-7 15,0-1-2-15,0 4-2 16,-6-4 3-16,-3 3 0 0,-1-1-1 16,-3 2 1-1,-1-2-1-15,10-1-1 0,0 1-3 16,1 3 3-16,0-2 0 16,-2 2-4-16,1-2 1 15,-2 2 0-15,-2 2-3 16,0-2 5-16,-1 2-3 15,-1 2-2-15,2-1 0 16,-1 1-2-16,1-2 1 16,0 1 6-16,0-1-4 15,-1 2 1-15,-1-2-1 16,-2 0-1-16,-4 0 3 16,-5 1-5-16,3-1 6 15,1 0-4-15,0 3-1 16,5-4 0-16,-9 6 2 0,1-2-3 15,-3 0-1-15,-2 2 1 16,6-1 0-16,2 0-1 16,-2 3 1-16,-1-3 3 15,0 2-3-15,-5-2 1 16,16 0 0-16,3-1 1 16,5-3-2-16,-1 2 1 15,-2-2 1-15,-7-2-1 16,-4 3 1-16,-4-3 0 15,-6 6-2-15,0-5 0 16,3 4 1-16,1-2-1 16,3-2 2-16,1 5 0 0,-2-3-2 15,-4 1-1-15,0-2 0 16,-4 1 1-16,1-1 0 16,1 2 0-16,1-2 1 15,2 0-1-15,3 0 0 16,1 1 1-16,2-1-1 15,6 0 0-15,0-2 3 16,0 0-1-16,1 2-1 16,1-2 0-16,-2 2-1 15,-1-2 1-15,-4 1 1 16,-1-2-1-16,-2 4-1 16,-4-3 0-16,1-1 2 15,-2 1-1-15,-3 2-1 0,-1-1 0 16,-6 1 0-1,0-2-1-15,-3-1 1 0,3 4 0 16,6-4 2-16,2 2-2 16,-2 0 1-16,3-1 0 15,-1 1 0-15,-5 0 0 16,-8 1-1-16,-7 4 0 16,-9-5 1-16,-2 5 0 15,-6-1-1-15,-2-1 1 16,-6 4 0-16,0-1-1 15,2-2 0-15,3 1 0 16,12 0 0-16,3-2 0 0,8 0 1 16,-5 0-1-1,4 1 1-15,-7-1 0 0,-3 3-1 16,-7-3 0-16,-1 5 1 16,-2-3-1-16,3-1 0 15,3 2 1-15,5-3-1 16,4 0 0-16,-4 1 0 15,-8-1 1-15,-4 3-3 16,-10-1 3-16,-8 5-2 16,-8-2 2-16,-3 2-1 15,-6 0 0-15,0 0 0 16,2-2 0-16,-2 2 0 16,2 0 1-16,-2-3-1 0,0 3 0 15,0-2 1 1,2 2-1-16,1 0 0 0,2 0 0 15,1-2-1-15,8 0 1 16,-5-3 0-16,5 1 0 16,1-1 0-16,1-1 0 15,6 0-2-15,-3-5-4 16,1-1-12-16,-3 4-15 16,-2-4 0-16,-7 6-15 15,-8 0-58-15,0 1-53 16,-13-6-106-16,-19-9-411 15</inkml:trace>
  <inkml:trace contextRef="#ctx0" brushRef="#br0" timeOffset="12150.28">5457 5161 372 0,'0'0'182'16,"0"0"16"-16,0 0-38 0,0 0-48 15,0 0-33-15,0 0-37 16,0 0-9-16,6 97 39 16,-2-31 13-16,-1 9-33 15,-1 8-14-15,0-4 7 16,2-2-14-16,-4-11 0 15,0-10 2-15,2-14-11 16,-2-12-11-16,0-11-4 16,2-12-1-16,-2-7-2 15,0 0-2-15,1 0 2 16,-1 0 1-16,0 0-5 16,0 0-12-16,0-3-50 0,-3-10-63 15,-12-2-58-15,1-10-89 16,11-5-253-16</inkml:trace>
  <inkml:trace contextRef="#ctx0" brushRef="#br0" timeOffset="12827.61">5687 4871 546 0,'0'0'172'16,"0"0"-51"-1,0 0 1-15,0 0-48 0,0 0-15 16,-158-33-21-16,99 33-1 16,-15 18 0-16,-6 7 0 15,-2 4 3-15,-5 7-1 16,8 7-8-16,5 4-7 15,7 5-10-15,8 6 2 16,13 1 1-16,9 7-1 16,14 2-8-16,11 10 2 15,7 15 2-15,5 4-10 16,0 5 17-16,29-7 3 0,12-9 2 16,8-8-5-16,9-6 4 15,6-3-1-15,7-5 6 16,3-9-10-16,1-6-5 15,7-9 4-15,4-11-10 16,5-9 2-16,2-16 5 16,1-4 1-16,-4-9-4 15,-7-24 3-15,-1-11 7 16,-6-7 6-16,-10-5-4 16,-7-1 3-16,-7-7 0 15,-12-7-3-15,-2-10-7 16,-9-12-7-16,-11-5-8 15,-11 1 7-15,-7 2-2 16,0 8-2-16,-5 7 0 16,-27-1 0-16,-8 9-2 0,-10 5 2 15,-4 4-4-15,-3 10-1 16,-4 4 1-16,7 6 1 16,2 10-1-16,6 7-1 15,4 5 0-15,-3 0-2 16,1 10-8-16,-9 5-29 15,1 6-32-15,-5 0-30 16,4 21-44-16,-2 17-61 16,8 8-75-16,11-9-292 15</inkml:trace>
  <inkml:trace contextRef="#ctx0" brushRef="#br0" timeOffset="14159.01">7949 4876 740 0,'0'0'165'15,"0"0"-93"-15,0 0-45 16,-24 217 67-16,1-87-21 16,4 16 2-16,0 4-26 15,3-4 10-15,6-16-23 0,2-23-18 16,6-35-10-16,2-30-5 15,0-20 0-15,0-17 0 16,0-5 4-16,0-3 25 16,0-49 30-16,0-34-39 15,0-39-23-15,0-18 5 16,0-14-3-16,6-1 2 16,6 0-3-16,2 10 2 15,6 28-1-15,0 35-2 16,-5 38-2-16,-3 30 2 15,1 17-3-15,12 21-14 0,13 39 10 16,3 25 7-16,4 6 4 16,-11 1-1-16,1-15-3 15,-6-15 1-15,-2-14-1 16,-2-17 1-16,-8-18-1 16,-5-10-1-16,8-3 1 15,4-31 2-15,14-27 4 16,-4-17-4-16,-5-11-2 15,-6-5-2-15,-1 11 2 16,-3 21 2-16,-6 22-2 16,-4 28 0-16,3 9-2 15,5 39-16-15,3 27 11 16,0 13 4-16,-5 7 2 16,-8 2-2-16,-5-4-12 0,0-4-75 15,1-9-30-15,6-16-60 16,14-20-192-16,12-28-171 15</inkml:trace>
  <inkml:trace contextRef="#ctx0" brushRef="#br0" timeOffset="14531.97">9000 5044 834 0,'0'0'212'15,"0"0"-94"-15,0 0-41 16,0 0-37-16,0 0-20 15,0 0-20-15,-89 9-2 0,56 51 2 16,8 8 5-16,8 0-2 16,13-6 0-16,4-11-3 15,0-8 1-15,21-14 1 16,3-12-2-16,8-15 0 16,4-2 3-16,9-19 3 15,-1-28 2-15,-4-12-2 16,-8-8-5-16,-11-5-2 15,-8 2 2-15,-6 8 3 16,-3 18 3-16,2 20-5 16,-6 16 19-16,2 8-1 15,3 10-20-15,3 30-9 16,3 15 8-16,2 11 2 0,-5 3 2 16,-8-1-3-1,0 2-3-15,0-3-65 0,0-7-68 16,-3-14-92-16,3-23-187 15</inkml:trace>
  <inkml:trace contextRef="#ctx0" brushRef="#br0" timeOffset="15011.87">9319 5068 531 0,'0'0'289'0,"0"0"-100"15,0 0-80-15,0 0-65 16,0 0-14-16,131 20 10 0,-107 26 1 15,-6 6-12 1,-9 0-2-16,-9 1 1 0,0 6-11 16,-17 1-4-16,-15 1-4 15,-6-8-7-15,9-12-1 16,7-16 1-16,11-16-2 16,11-9-2-16,0-3-8 15,0-34 6-15,3-12-2 16,27-10-7-16,8-2 10 15,13 5 3-15,-5 1 5 16,1-1-2-16,-11 1 3 16,-4 4 6-16,-10 5 0 15,-8 6 7-15,-10 9 12 16,-4 8-8-16,0 12-8 16,0 10 1-16,0 1-11 0,0 0-5 15,-16 16-7-15,-10 24 6 16,-6 18 0-16,2 2 2 15,15-1 4-15,11-8-2 16,4-6 0-16,0-8-3 16,10-4-1-16,12-7-1 15,8-9 4-15,-1-10-2 16,8-7 0-16,-1 0-22 16,2-15-50-16,0-20-45 15,-8-10-69-15,-11-18-237 16</inkml:trace>
  <inkml:trace contextRef="#ctx0" brushRef="#br0" timeOffset="15551.73">9911 4528 501 0,'0'0'282'0,"0"0"-57"16,0 0-86-16,0 0-74 16,0 0-26-16,0 0-27 15,20 79 40-15,-8-13 9 16,-5 5-17-16,-2-1-6 15,-2-6-12-15,-3-6-7 16,0-13-4-16,0-13-2 16,0-12-12-16,4-12 3 15,-4-5-3-15,1-3 1 16,-1 0 9-16,0-26 2 0,9-26 0 16,0-19-13-16,7-8-3 15,6 0 2-15,0 13-3 16,2 18 4-16,-4 21 1 15,-7 14-1-15,-4 13-6 16,1 0-4-16,8 8 4 16,6 21 6-16,0 2 1 15,-7 0 2-15,-4-3 0 16,-7-8-2-16,-2-6 1 16,-2-8-2-16,-2-3 2 15,0-3-2-15,2 0 2 16,-2 0 5-16,5-3 3 15,2-28 2-15,9-15-6 0,5-9-6 16,1 5-2-16,1 15-3 16,1 19 4-1,-1 15 0-15,6 1-4 0,3 12-2 16,0 18 7-16,0 10 3 16,-3 0-1-16,-8 0 0 15,-3-3-2-15,-10 1 0 16,-8-1-4-16,0 2-17 15,-15-1-119-15,-17-7-75 16,0-16-239-16</inkml:trace>
  <inkml:trace contextRef="#ctx0" brushRef="#br0" timeOffset="16250.24">11638 4866 192 0,'0'0'189'16,"0"0"-25"-16,0 0-5 15,0 0-20-15,0 0-40 16,0 0-21-16,70-167-29 16,-12 106 2-16,18-4-8 15,16 0-9-15,10 10-9 16,-2 14 3-16,-13 14-1 0,-20 17-8 16,-21 10 8-1,-14 19-12-15,-17 37-11 0,-15 19 3 16,0 18 16-16,-43 8 26 15,-23 0-6-15,-17 1-10 16,-7-4-4-16,3-12-4 16,17-13-15-16,21-18-6 15,20-18-4-15,20-17 0 16,9-9-1-16,0-6-1 16,0-5 2-16,17 0 4 15,32 0 8-15,23-13 20 16,17-20-2-16,9-10-14 15,-3-3-11-15,-6 5-3 16,-21 3 5-16,-19 11-7 0,-22 10 2 16,-11 8-6-16,-12 5 4 15,-4 1-41-15,0 3-40 16,0 0-47-16,-8 0-65 16,-9 14-115-16,6-5-278 15</inkml:trace>
  <inkml:trace contextRef="#ctx0" brushRef="#br0" timeOffset="16541.87">13695 4485 796 0,'0'0'216'15,"0"0"-71"-15,0 0-73 16,-146-47 2-16,121 47-30 15,-5 31-22-15,-5 25-15 16,0 17 2-16,-3 11 8 16,13 2-6-16,14-5-4 15,11-8-3-15,0-9 4 16,9-12-7-16,23-13-1 16,8-10 0-16,4-12 3 15,5-17-3-15,5 0-34 16,3-26-54-16,-6-24-62 15,-8-16-146-15,-12-13-198 0</inkml:trace>
  <inkml:trace contextRef="#ctx0" brushRef="#br0" timeOffset="16931.77">13775 4060 429 0,'0'0'249'16,"0"0"-33"-16,0 0-78 15,0 0-83-15,0 0-30 16,56 114 83-16,-36-17-18 15,2 7-15-15,-7 1-18 16,0-2-2-16,-5-8-13 16,-8-8-9-16,-2-6 2 15,0-14-8-15,0-11-17 16,0-19-8-16,0-12 1 0,0-16-3 16,0-9 3-1,0 0-3-15,0-9 7 0,0-31-7 16,0-21-21-16,17-18-32 15,10-2 11-15,2 10 5 16,8 14 27-16,0 18 5 16,-3 14 1-16,4 14 3 15,-2 11-1-15,-1 0-2 16,3 13 4-16,-6 15 1 16,-5 6-1-16,-4 2 0 15,-8-1 1-15,-6-2-2 16,-4 2 1-16,-5-2-4 0,0-1-89 15,0-7-78-15,-13-10-83 16,9-12-230-16</inkml:trace>
  <inkml:trace contextRef="#ctx0" brushRef="#br0" timeOffset="17113.52">14427 4563 822 0,'0'0'262'16,"0"0"-159"-16,0 0-59 15,0 0-31-15,0 0 13 16,0 0 19-16,70 123-28 16,-63-76-12-16,-5-4-5 15,-2 0 0-15,0-4-1 16,0-11-97-16,-11-12-73 16,3-16-285-16</inkml:trace>
  <inkml:trace contextRef="#ctx0" brushRef="#br0" timeOffset="17284.82">14481 3997 742 0,'0'0'207'15,"0"0"-43"-15,0 0-46 16,0 0-51-16,0 0-52 16,0 0-15-16,-16-54-14 15,8 85-17-15,-2 12-39 16,-2 7-38-16,4-6-125 15,8-12-136-15</inkml:trace>
  <inkml:trace contextRef="#ctx0" brushRef="#br0" timeOffset="17473.34">14592 4080 542 0,'0'0'328'16,"0"0"-128"-16,0 0-119 15,0 0-34-15,0 0-7 16,73 165 11-16,-50-80-12 15,-6 3-18-15,-5-1-17 16,-7-4 0-16,-5-7-4 16,0-5-3-16,-5-10-45 15,-11-10-66-15,5-24-107 0,11-25-399 16</inkml:trace>
  <inkml:trace contextRef="#ctx0" brushRef="#br0" timeOffset="17892">15007 4398 487 0,'0'0'207'0,"0"0"-10"15,0 0-81-15,0 0-39 16,0 0-30-16,-134-57-27 16,112 79-19-16,-7 22 1 15,-5 17 8-15,5 4 3 16,12 0 4-16,10-8-1 0,7-6 6 15,0-13-11 1,9-8-3-16,23-12-8 0,5-14 5 16,12-4-1-1,5-17 6-15,5-32 14 0,-2-19-21 16,-10-16-3-16,-15-14-1 16,-15-14-3-16,-10-11 4 15,-3-18 0-15,-1-2 5 16,4 9-4-16,0 32 5 15,3 39 0-15,-4 40-1 16,-4 23 14-16,1 19-19 16,3 49-12-16,1 33 12 15,-4 26 6-15,-3 9-4 16,0-4-2-16,-7-6 0 16,-15-9-4-16,0-15-49 0,8-20-68 15,10-25-99-15,4-28-252 16</inkml:trace>
  <inkml:trace contextRef="#ctx0" brushRef="#br0" timeOffset="18274">15901 4225 587 0,'0'0'31'15,"0"0"151"-15,0 0 33 16,0 0-92-16,0 0-81 15,0 0-34-15,24 147 46 0,-14-71 1 16,-3-8-17-16,1-11-12 16,-4-10-6-16,-1-12-12 15,-3-12-3-15,0-11 1 16,2-9-6-16,1-3 2 16,-3 0 6-16,7-20 6 15,4-25-3-15,6-23-11 16,10-19-19-16,7-5-7 15,5 4 7-15,1 20 6 16,-3 25 10-16,-3 26-6 16,-2 17 3-16,-1 0 2 15,-1 33 4-15,-1 18 3 16,-7 12-3-16,-7 8 1 16,-10-1 1-16,-5-3-2 0,0-4-9 15,0-8-94-15,-8-15-90 16,8-17-241-16</inkml:trace>
  <inkml:trace contextRef="#ctx0" brushRef="#br0" timeOffset="18619.88">16664 4275 478 0,'0'0'244'0,"0"0"-54"15,0 0-80-15,0 0-36 16,0 0-43-16,0 0-24 0,-66 7 1 15,34 37 6-15,-2 7 7 16,6 5-5-16,11-1-7 16,12-6 0-16,5-1-9 15,5-13 3-15,30-9-3 16,7-10 3-16,7-14 5 16,6-2-6-16,2-20 5 15,0-24-2-15,-10-8-5 16,-13-7-7-16,-12-5 4 15,-12-2 3-15,-8 0 2 16,-2 9 0-16,0 12-1 16,0 21 5-16,-14 11-6 15,-6 13-5-15,-9 0-4 16,-6 16-60-16,4 23-76 0,12 1-159 16,19-5-249-16</inkml:trace>
  <inkml:trace contextRef="#ctx0" brushRef="#br0" timeOffset="19077.79">17462 4205 702 0,'0'0'101'16,"0"0"-18"-16,0 0 63 16,0 0-30-16,0 0-37 15,0 0-47-15,-84-65-32 16,41 99 2-16,-14 17-2 15,3 8 5-15,10 9-2 0,14-2 0 16,18-6 3-16,12-10-6 16,0-11-3-16,14-8 3 15,24-14 0-15,5-12 10 16,10-5 7-16,5-15-2 16,3-30-6-16,-3-17 0 15,-5-15-3-15,-13-16-4 16,-14-13 7-16,-7-21-8 15,-1-25 5-15,-5-10-2 16,1-3 0-16,4 15-1 16,-5 32 1-16,0 43 5 15,-5 40 13-15,-7 30 29 16,-1 16-51-16,0 57-2 16,0 36 2-16,-3 39 5 15,-18 19 3-15,0-1-5 0,2-11-3 16,8-23 0-16,4-20-3 15,-1-23 0-15,4-20-2 16,0-18-71-16,2-14-40 16,2-26-112-16,0-6-258 15</inkml:trace>
  <inkml:trace contextRef="#ctx0" brushRef="#br0" timeOffset="19706.78">17921 4084 649 0,'0'0'248'16,"0"0"-98"-16,0 0-61 0,0 0-43 16,0 0-17-16,147-76-8 15,-122 60 1-15,-11-4 2 16,-1-4 2-16,-8-5-2 16,-5-4-8-16,0 2 5 15,0 5-3-15,0 9 1 16,-16 14-11-16,-10 3-8 15,-19 33 0-15,-13 27-3 16,-5 19 2-16,6 7 0 16,18-3 1-16,23-8 1 0,16-12 0 15,0-10 1 1,20-11-2-16,15-13 0 16,8-11 2-16,7-15 2 0,12-3-4 15,-2-23-42-15,6-24-29 16,-1-12-36-16,-14-12-1 15,-6-7 54-15,-11-2-9 16,-15 10 56-16,-4 17 7 16,-9 23 24-16,-6 21 48 15,0 9-16-15,0 0-37 16,0 2-15-16,-8 16-2 16,-5 6-4-16,3 2 2 15,6 0 0-15,4-3 0 16,0 0 0-16,0 1 6 15,20 0 12-15,9 3 19 0,10 1 9 16,5 1-6-16,2 2 10 16,2 0-7-16,-6 6-4 15,-1 0-6-15,-2 3 6 16,-2-2-4-16,-8-5 2 16,-4-5-24-16,-10-5-8 15,-10-5-5-15,-2-4 0 16,-3 2 0-16,0 4-6 15,-30 0-10-15,-20-2-29 16,-15-2-23-16,-14-9-61 16,-5-7-13-16,2 0-79 15,16-41-224-15</inkml:trace>
  <inkml:trace contextRef="#ctx0" brushRef="#br0" timeOffset="19932.58">18559 3800 756 0,'0'0'309'0,"140"-88"-133"0,-53 50-26 16,10 6-45-16,10 0-14 16,3 5-26-16,3 5-11 15,-11 5-9-15,-17 3-13 16,-16 3-7-16,-24 5-4 16,-20-1-8-16,-11 2-8 15,-6 4-1-15,-6 1-4 16,-2 0-1-16,0 0-60 0,0 0-78 15,-28 0-89 1,-29 6-118-16,-17 5-511 0</inkml:trace>
  <inkml:trace contextRef="#ctx0" brushRef="#br0" timeOffset="21145.93">5544 7221 307 0,'0'0'143'0,"0"0"-26"15,0 0 61-15,0 0-24 16,0 0-28-16,0 0-25 16,0 0-21-16,55-111-23 15,-2 85-26-15,13 4-12 16,4 11 0-16,1 11-17 15,-6 0 10-15,-12 16-12 16,-10 23 0-16,-18 5 0 16,-19 13 1-16,-6 9-1 15,-14 14 2-15,-38 1 12 16,-11 2 13-16,-3-13-15 0,3-15-6 16,12-8-1-16,14-16 0 15,16-11-3 1,10-9-2-16,11-7 1 0,0-2-2 15,0-2 1-15,0 0 0 16,14 0 4-16,19 0-3 16,11 0 4-16,10-17 5 15,7-12-4-15,6-5-3 16,4 2-3-16,0-1-10 16,-12 2-55-16,-12 5-36 15,-15-1-57-15,-11-6-168 16,-6-13-277-16</inkml:trace>
  <inkml:trace contextRef="#ctx0" brushRef="#br0" timeOffset="21596.03">6260 6736 88 0,'0'0'750'0,"0"0"-598"15,-174-78-35-15,114 69-39 16,2 6 4-16,-3 3-32 15,-9 7-16-15,-5 28-10 16,-14 22-5-16,-4 18-1 16,-2 20 4-16,11 9-4 15,10 11-7-15,15 4-2 16,23 2-4-16,16 1 0 16,20-4-2-16,0-10 1 0,35-7-2 15,20-7 1-15,19-11 0 16,15-10-2-16,13-18 15 15,11-19 2-15,10-21 0 16,8-15 8-16,8-31-6 16,1-39-2-16,-4-25-8 15,-19-25-6-15,-21-10-3 16,-20-11 9-16,-29 3 6 16,-23 6 21-16,-24 2-7 15,-14 5-8-15,-33 4-9 16,-19 11-8-16,-6 19 0 15,-6 24-5-15,-10 19-1 16,-3 24-1-16,3 21-3 0,11 3-57 16,13 19-36-16,15 32-54 15,17 15-84-15,14 2-233 16</inkml:trace>
  <inkml:trace contextRef="#ctx0" brushRef="#br0" timeOffset="25076.67">9759 6869 449 0,'0'0'182'16,"0"0"-38"-1,0 0-45-15,0 0-1 0,0 0-35 16,0 0-30-16,114-75-16 15,-67 51-5-15,-1-1 2 16,-5-2-10-16,-13 3 0 16,-8-1-1-16,-15-2 4 15,-5-2-4-15,-5-1 3 16,-29 2 25-16,-8 6-2 16,-6 2-14-16,3 11 2 15,0 9-6-15,1 0-2 16,3 27-9-16,-3 30-2 15,5 24 1-15,9 11 1 0,20 5 3 16,10-9-1 0,0-13 2-16,17-12 5 0,13-21 5 15,-1-11 2-15,3-14-2 16,0-8 5-16,2-9 10 16,8 0-11-16,3-20-2 15,4-12-11-15,0-2-4 16,-8-1-1-16,-7 4-28 15,-9-1-24-15,-8 5-17 16,-11 4-33-16,-2 0-47 16,1 3-94-16,0 0-126 15</inkml:trace>
  <inkml:trace contextRef="#ctx0" brushRef="#br0" timeOffset="25478.99">10404 6433 701 0,'0'0'239'16,"0"0"-117"-16,0 0-52 15,0 0-46-15,0 0-15 16,0 170 41-16,0-67 2 16,0 2 1-16,8-7-8 15,1-6-7-15,-1-11-8 16,-3-17-7-16,-3-16-11 15,0-19-9-15,-2-16 2 16,0-9-2-16,0-4 2 0,0 0 10 16,0-39 14-16,0-25 3 15,1-22-28-15,-1-16-4 16,0-13 2-16,7-13-1 16,-2-4-2-16,5 0 0 15,4 25-5-15,-2 27 2 16,1 30 2-16,-7 26 0 15,2 13-5-15,3 7-18 16,0 4-12-16,10 0-32 16,-1 20-3-16,1 19-13 15,-10 16-41-15,-11 13-50 16,0 2-150-16,-26-1-271 0</inkml:trace>
  <inkml:trace contextRef="#ctx0" brushRef="#br0" timeOffset="25773.6">10176 6909 378 0,'0'0'472'15,"0"0"-298"-15,0 0-66 16,0 0-12-16,0 0-31 16,174-23-29-16,-54-3-16 15,5-5-10-15,-10 3 0 16,-7 1-7-16,-6 3 1 15,-19 2-1-15,-11 4 1 0,-21 2 12 16,-23 8-15 0,-9 3 8-16,-15 2-9 0,-2-1 2 15,-2 4-1-15,0 0-1 16,0 0-11-16,0 0-51 16,0 0-29-16,-9 0-32 15,-13 0-71-15,-2 0-93 16,-6 0-59-16</inkml:trace>
  <inkml:trace contextRef="#ctx0" brushRef="#br0" timeOffset="26155.14">10839 6332 266 0,'0'0'201'0,"0"0"-17"16,0 0-9-16,0 0 1 0,0 0-60 15,0 0-35-15,0-111-30 16,0 134-30-16,6 24 5 15,12 19 32-15,-2 10-2 16,-3 11-12-16,-2-1 0 16,-9 1 2-16,-2-1-9 15,0-7 3-15,0-8-7 16,0-13-10-16,0-14-10 16,0-12-1-16,0-8-2 15,0-9-8-15,0-10 1 16,0-1-3-16,15-4 4 15,6 0 6-15,11 0 1 16,8 0-3-16,-2-5 4 0,5-10-7 16,-7-1-1-16,-1-3-3 15,-8 5 0-15,-2-1 2 16,-10 4-3-16,-4 3-5 16,-5 1-19-16,-6 7-40 15,0-2-51-15,-6 2-44 16,-28 0-66-16,-10 0-183 15</inkml:trace>
  <inkml:trace contextRef="#ctx0" brushRef="#br0" timeOffset="26845.7">9046 6421 395 0,'0'0'119'0,"0"0"73"16,0 0-61-16,0 0-11 15,0 0-48-15,0 0-37 16,0 101 33-16,0-5 45 16,0 14-26-16,0 9-25 0,0 0-2 15,2-3 13-15,0-9-17 16,-2-9-18-16,2-17-8 15,-2-17-8-15,7-16-10 16,-5-13-8-16,3-13-2 16,1-9 4-16,-4-7-4 15,2-6-2-15,2 0 1 16,18 0 5-16,15 0-2 16,22-21 5-16,16-6-3 15,6-5-1-15,1 1-1 16,-6 0-3-16,-9 2 0 15,-18 3-1-15,-17 13-1 16,-19 4 0-16,-9 9-26 0,-6 0-26 16,0 0-41-16,-17 7-64 15,-25 17-101-15,-11-2-261 16</inkml:trace>
  <inkml:trace contextRef="#ctx0" brushRef="#br0" timeOffset="27711.71">12658 6385 725 0,'0'0'192'16,"0"0"-83"-16,0 0-18 16,0 0-28-16,-130 48-1 15,56-3 1-15,-6 5-11 16,3 1-13-16,-2 3-8 15,-1-1 1-15,10-4-3 16,16-12-16-16,20-13-10 16,19-9-3-16,13-10 0 15,2-3-3-15,0-2-1 16,0 2 3-16,12 1 2 0,27 1 2 16,23 3 9-1,19 2 22-15,5 6-3 16,9 5 8-16,4 6-11 0,-6 5 10 15,-2 0-5-15,-10-1-1 16,-17-7-3-16,-16-3-10 16,-12-7 10-16,-12-6-1 15,-13-4-11-15,-3-3 1 16,-5 0-2-16,-3 0-9 16,0 0-3-16,0 0 2 15,0 0-1-15,0 0-1 16,0 0 2-16,0 0-6 15,0 0-7-15,0-3-32 0,0 3-32 16,0-3-36-16,-7 2-45 16,-10 1-67-16,-5-3-63 15,12-2-316-15</inkml:trace>
  <inkml:trace contextRef="#ctx0" brushRef="#br0" timeOffset="28546">13628 6213 429 0,'0'0'271'0,"0"0"-89"15,0 0-95-15,0 0-23 16,0 0-37-16,7 122-8 0,-7-19 62 16,0 12-15-16,0-2-17 15,-4-9-15-15,-9-14 0 16,0-15-13-16,1-13-6 16,2-20-11-16,5-18 2 15,0-16-3-15,5-4 1 16,-2-4 5-16,-4-13 10 15,-3-33-6-15,-1-26-10 16,1-21-3-16,9-17 5 16,0-13-11-16,0-15 7 15,7-5-3-15,25 2-1 16,7 14-12-16,8 26 10 0,-3 28-2 16,0 25 0-1,-9 23 2-15,-6 18-2 0,0 7 4 16,-5 40-5-16,-6 35 7 15,-13 22 1-15,-5 9 1 16,-13-6-1-16,-23-10 0 16,-4-17 1-16,-1-13-5 15,-1-12 4-15,3-12-1 16,7-10 1-16,9-9-4 16,9-14-20-16,9-3-12 15,3 0 19-15,2-28-7 16,0-8-20-16,0 5 0 15,0 5 31-15,15 12 10 0,-4 8 3 16,7 6 31 0,4 0-6-16,6 24-7 0,13 13 6 15,-4 8 10-15,2 2-13 16,-4-7-2-16,-1 3-6 16,-2-6-7-16,-3-1-5 15,-7-7-1-15,3-7-21 16,-3-7-64-16,-1-8-49 15,7-7-101-15,1-4-101 16</inkml:trace>
  <inkml:trace contextRef="#ctx0" brushRef="#br0" timeOffset="28875.88">14168 6433 494 0,'0'0'248'0,"0"0"-91"15,0 0-41-15,0 0-59 16,0 0-28-16,0 0-4 15,-99 87-2-15,77-33 3 16,9 1 3-16,11 2-8 16,2-7-4-16,13-7-6 15,19-8-11-15,10-13 0 16,1-13 4-16,0-9-1 16,5 0 2-16,-6-31 4 15,-3-11-2-15,-9-6-1 16,-10-7 0-16,-11-4-2 15,-9 2 0-15,0 2 4 16,-4 4-2-16,-16 7-2 0,-4 11-2 16,6 13 0-1,0 7-2-15,0 13-3 0,-3 0-30 16,6 0-56-16,9 24-54 16,6 5-131-16,4-3-27 15</inkml:trace>
  <inkml:trace contextRef="#ctx0" brushRef="#br0" timeOffset="29206.22">14639 6412 453 0,'0'0'279'0,"0"0"-75"16,0 0-68-16,0 0-51 0,0 0-32 16,0 0-24-1,2-11-22-15,-2 37-5 0,-10 16 2 16,6 4-2-1,4 3 3-15,0-5-2 0,27-9 0 16,7-9 2-16,7-11-3 16,1-11 4-16,-2-4-3 15,-3-4 1-15,-6-26 1 16,-3-10-1-16,-9-3 0 16,-9-6 4-16,-10-4-2 15,0 0-6-15,-12 0 3 16,-15 7-5-16,-5 4 4 15,-5 15-4-15,-3 12-4 16,0 10-50-16,4 5-31 16,14 0-56-16,11 17-130 0,11-5-171 15</inkml:trace>
  <inkml:trace contextRef="#ctx0" brushRef="#br0" timeOffset="29610.21">15204 5737 739 0,'0'0'240'16,"0"0"-87"-16,0 0-66 15,0 0-38-15,0 0-24 0,0 0-2 16,49 133 29 0,-30-49 21-16,-2 2-33 0,-2 3 8 15,-2-2 3-15,-5-8-4 16,-1-2-8-16,-7-7-9 15,0-4-8-15,0-8-1 16,0-10-8-16,0-8-2 16,0-10-7-16,0-13 2 15,0-8-3-15,2-6-1 16,0-3 0-16,0 0 2 16,11 0 0-16,6 0 1 15,11 0-2-15,9-20 4 16,0-4-6-16,-2-3-1 15,-8-2-9-15,-7 2-18 16,-6 3-7-16,-7 2-20 16,-4 2-14-16,-5 2-24 15,0 3-41-15,-22 1-16 0,-10 1-51 16,-4-6-202-16,-5-6-195 16</inkml:trace>
  <inkml:trace contextRef="#ctx0" brushRef="#br0" timeOffset="29791.4">15098 6142 466 0,'0'0'187'16,"0"0"-5"-16,0 0-50 15,0 0-16-15,0 0-41 16,0 0-23-16,147-17-23 0,-78 12-17 16,0-2-9-1,-10 1-2-15,-8-3-1 0,-13 2-50 16,-6 0-65-16,-2-2-140 15,0-3-255-15</inkml:trace>
  <inkml:trace contextRef="#ctx0" brushRef="#br0" timeOffset="30247.89">16844 5484 762 0,'0'0'63'0,"0"0"37"0,0 0 8 15,0 0-32-15,0 0-24 16,-82 138 18-16,33-64 2 16,-7 7-21-16,-5 4-2 15,-11 1 13-15,1-2-18 16,-2-5-9-16,11-9-18 15,10-11-8-15,16-19-6 16,14-14 0-16,17-15-3 16,5-9-5-16,0-2-2 15,0 0-5-15,24 0 2 16,11-11 10-16,13-2 2 16,6 3 2-16,6 10 0 0,6 0-1 15,5 10 6-15,5 23 2 16,2 11 1-16,-2 5 0 15,-6-1 1-15,-12-4-4 16,-11-6-3-16,-10-6-4 16,-16-12 0-16,-8-9-2 15,-8 1-3-15,-5-5-56 16,0 2-64-16,0-2-82 16,-13-7-147-16,8-11-537 15</inkml:trace>
  <inkml:trace contextRef="#ctx0" brushRef="#br0" timeOffset="31125.79">17486 5649 609 0,'0'0'178'16,"0"0"-24"-16,0 0-11 15,0 0-52-15,0 0-42 16,0 0-36-16,32 93-10 15,-26 20 31-15,-4 15 20 16,-2 0-11-16,0-11-14 16,0-15-8-16,-8-16-7 0,1-17-3 15,-1-21-7-15,3-22 1 16,3-11-3-16,2-15 6 16,0 0-4-16,-2-41 14 15,2-27-3-15,0-27-15 16,0-20 2-16,0-18-2 15,0-15 3-15,19-18-2 16,13-4-1-16,15 18-4 16,7 30-5-16,-2 42 2 15,-8 37 2-15,-12 25 0 16,-8 16 2-16,3 2-5 16,-5 43 2-16,-3 24 4 0,-12 16 1 15,-7 7 1-15,-4-4 0 16,-26-9 0-16,-9-11 0 15,-7-11-5-15,-7-5 4 16,-2-11 1-16,8-10-5 16,14-11-23-16,20-9-24 15,5-9-11-15,8 0 17 16,0-18 22-16,0-7-14 16,0 2 23-16,0 3 4 15,8 15 11-15,8 5 1 16,7 0 26-16,7 17-11 15,6 21 6-15,2 4 3 16,-2 2 1-16,-1 2-6 16,-2 0-9-16,-3 1-6 15,-3-3-2-15,-11-5-3 0,-8-3-4 16,0-6-61-16,-3-8-76 16,4-15-174-16,5-7-337 15</inkml:trace>
  <inkml:trace contextRef="#ctx0" brushRef="#br0" timeOffset="31298.93">18073 5925 757 0,'0'0'282'16,"0"0"-179"-16,0 0-68 0,0 0-12 16,0 0 17-1,8 157-26-15,0-104-10 0,-4-2-4 16,-4-1-10-16,0-9-105 15,0-12-135-15,0-20-194 16</inkml:trace>
  <inkml:trace contextRef="#ctx0" brushRef="#br0" timeOffset="31439.99">18132 5552 458 0,'0'0'243'16,"0"0"-88"-16,0 0-82 15,0 0-39-15,0 0-34 16,0 0-64-16,-21-13-133 16,21 53-147-16</inkml:trace>
  <inkml:trace contextRef="#ctx0" brushRef="#br0" timeOffset="31972.12">18665 5808 650 0,'0'0'68'0,"0"0"-47"16,0 0 54-16,0 0 80 15,0 0-55-15,0 0-70 16,-96-41-29-16,71 61 3 16,-9 13 1-16,-5 11-3 0,5 2-1 15,9 5-1-15,10 0 3 16,13-3-3-16,2-6-1 15,4-9-4-15,24-11 0 16,4-14 1-16,4-8 2 16,6-3-13-16,0-33 4 15,-4-10-3-15,-4-2 12 16,-8-3 2-16,-11 7 6 16,-6 15 12-16,-5 11 7 15,-4 12 8-15,0 6-1 16,0 2-24-16,0 37-8 15,0 26 0-15,0 23 26 16,-6 15 8-16,-9 13 7 0,-4 5 0 16,-3 0 6-1,-2-14 0-15,6-18-17 0,-1-21 4 16,2-22-17-16,3-20-13 16,0-12 6-16,-6-14-3 15,-9 0 6-15,-8-15 4 16,-15-19-11-16,2-10-1 15,3-7-4-15,2 0-1 16,11 0-7-16,10 6-40 16,9 5-40-16,8 2-23 15,7 0-45-15,7-3-118 16,27-8-189-16</inkml:trace>
  <inkml:trace contextRef="#ctx0" brushRef="#br0" timeOffset="32399.91">19024 5207 701 0,'0'0'209'0,"0"0"-100"16,0 0-56-16,-55 160 46 16,48-61-40-16,7 9-18 15,0 5 6-15,0-8-8 16,0-13 6-16,0-15-15 15,0-9-1-15,0-10-16 16,0-16-11-16,0-16 2 16,0-11-1-16,0-12-3 0,0-3 5 15,0 0-1-15,0-20-2 16,15-26-2-16,9-21-31 16,8-12-9-16,7-3 7 15,0 10 18-15,1 17 8 16,-3 16 5-16,-8 18-2 15,-2 14 2-15,-3 7 2 16,3 0 0-16,3 19 0 16,2 14 5-16,-2 7 2 15,-11 3 3-15,-6 1-3 16,-9 0-3-16,-4 0-1 16,-4 1-3-16,-24-4-4 0,-6-1-59 15,-2-9-70-15,4-14-109 16,6-17-193-16</inkml:trace>
  <inkml:trace contextRef="#ctx0" brushRef="#br0" timeOffset="32782.85">19539 5066 709 0,'0'0'188'0,"0"0"-43"16,0 0-68-16,0 0 25 15,73 175-16-15,-53-93-15 16,-6 5-16-16,-3 7-7 0,-4 1-1 16,-4 2-3-1,-3-1-14-15,0-4 15 0,0-4 4 16,0-8-26-16,0-10 0 16,-6-12-12-16,4-17-3 15,0-14-1-15,2-14-7 16,0-10 2-16,0-3-2 15,0 0 3-15,2 0 6 16,25-9-3-16,12-13-1 16,9-10 2-16,3 4-4 15,-4 1-3-15,-12 3-6 16,-10 7-11-16,-7 1-14 0,-11 2-29 16,-2 2-36-16,-5 1-30 15,0-3-47-15,0-1-25 16,-9-8-216-16,-12-5-152 15</inkml:trace>
  <inkml:trace contextRef="#ctx0" brushRef="#br0" timeOffset="33022.25">19400 5619 724 0,'0'0'256'15,"0"0"-105"-15,0 0-36 16,0 0-42-16,151-63-16 16,-75 42-11-16,-2 1-3 0,-8 2-12 15,-9 1-7-15,-18 8-10 16,-20 2-10-16,-9 3-3 16,-10 4-1-16,0 0-30 15,-4 0-107-15,-31 17-103 16,-10 5-262-16</inkml:trace>
  <inkml:trace contextRef="#ctx0" brushRef="#br0" timeOffset="35182.97">5357 9109 236 0,'0'0'517'0,"0"0"-382"16,0 0-5-16,0 0-32 15,0 0-47-15,0 0-26 16,174-99 3-16,-110 85 0 15,-4 2-10-15,-3 5-10 16,-14 2-1-16,-12 5-5 0,-18 0-1 16,-11 0-1-1,-2 0-2-15,0 0-1 0,0 9-3 16,-5 15 6-16,-14 14 4 16,-6 6 4-16,-6 1 1 15,-1-8-2-15,4-6-7 16,4-4 3-16,8-10 3 15,9-6-6-15,5-6-3 16,2-5 2-16,0 0-1 16,0 0 0-16,0 0 1 15,0 0 2-15,9 0-1 16,14 0 8-16,6 0-4 16,10 2 1-16,1 16-2 0,-2 9 4 15,-1 8-3 1,-3 6 2-16,-8 6 7 0,-6-1-2 15,-11-4 9-15,-9-5 0 16,0-6-8-16,0-7 0 16,0-4 0-16,-25 0-1 15,-9-3 7-15,-14-2-2 16,-11-2-14-16,-4-8 4 16,3-5-4-16,0 0-2 15,5-5-8-15,2-14-45 16,13-8-24-16,12-2-44 15,13-1 3-15,15 0-101 0,0 5-110 16,37-6-212 0</inkml:trace>
  <inkml:trace contextRef="#ctx0" brushRef="#br0" timeOffset="35685.15">5823 8679 740 0,'0'0'119'0,"-134"-45"-41"15,68 37 24-15,-2 6-25 16,-5 2-31-16,-6 10-19 16,-12 37-13-16,-8 15 0 0,1 24 4 15,0 24-12-15,15 18 14 16,15 14-6-16,24-1-5 15,24 4 2-15,20-4 6 16,2-2-3-16,36-3-10 16,22-9 17-16,12-15-9 15,11-15 1-15,7-15-8 16,10-18 8-16,12-25 0 16,3-19 18-16,6-20-3 15,-4-12-4-15,-4-42 2 16,-4-23 0-16,-12-13-10 15,-8-11-1-15,-20-14 12 16,-18-8-4-16,-16-2-5 0,-21-1-11 16,-14-5 1-16,0-5 3 15,-25-3-5-15,-20 7 3 16,-12 27-3-16,-10 23-3 16,-8 21-1-16,-2 17-2 15,-5 8-3-15,9 12 3 16,6 9-5-16,15 15-44 15,3 4-49-15,4 35-70 16,6 18-56-16,9 8-168 16</inkml:trace>
  <inkml:trace contextRef="#ctx0" brushRef="#br1" timeOffset="40500.93">8080 8716 881 0,'0'0'154'0,"0"0"-99"15,0 0-3-15,38 181-5 0,-25-35 58 16,-1 18-23-16,-7-1-39 16,-3-3-8-16,-2-14-8 15,0-21-18-15,0-22-6 16,0-36 2-16,0-30-3 15,0-18-2-15,0-19 8 16,0 0 3-16,-9-40 2 16,-3-27-4-16,-3-21-6 15,9-4-3-15,6 5-12 16,0 9-4-16,23 14 1 16,19 9 0-16,7 2-11 15,9 9 2-15,9 4-9 0,-3 8-17 16,-8 9 3-16,-9 3 2 15,-19 5-39-15,-5 2 1 16,-12-7-3-16,-2-4-2 16,-9-11 8-16,0-4 36 15,-9-12 44-15,-9-1 0 16,-3-6 34-16,10 7 44 16,1 14-6-16,5 15 13 15,5 13-2-15,0 7-17 16,0 2-22-16,0 4-31 15,0 36-11-15,7 22 15 16,11 23 21-16,-1 10-4 16,-5 8-14-16,-5-1-6 0,-3-8-11 15,-4-10-2-15,0-7-1 16,0-13-33-16,0-13-101 16,0-20-130-16,0-26-443 15</inkml:trace>
  <inkml:trace contextRef="#ctx0" brushRef="#br1" timeOffset="40882.97">8902 9244 968 0,'0'0'162'0,"0"0"-72"0,0 0-44 15,0 0-31-15,0 0-15 16,0 0 8-1,142-87-4-15,-125 71-4 0,-4-4 10 16,-6-3-7-16,-7-5 18 16,0-1-1-16,0 0 1 15,-24 3-7-15,-1 6 1 16,0 9-15-16,-4 11 1 16,1 0 1-16,-3 29-2 15,-3 21-1-15,9 23 1 16,8 9 5-16,17 0-2 15,0-5 5-15,8-11-2 16,18-9 3-16,8-17-8 0,2-9 3 16,-4-8-3-1,1-13 3-15,-3-4-4 0,2-6 0 16,0 0-58-16,-3-3-39 16,-2-13-69-16,-7-4-185 15,-9-2-369-15</inkml:trace>
  <inkml:trace contextRef="#ctx0" brushRef="#br1" timeOffset="41723.01">9476 9025 710 0,'0'0'265'16,"0"0"-138"-16,0 0-44 16,0 0-26-16,0 0-22 15,0 0-6-15,32 162 26 16,-20-87-22-16,-2-4-12 15,-3-5-13-15,-2-11-6 16,-5-6 2-16,0-10-4 16,0-11-30-16,0-8-74 15,-2-20-88-15,-5 0-181 16,-6-35-193-16</inkml:trace>
  <inkml:trace contextRef="#ctx0" brushRef="#br1" timeOffset="41867.78">9414 8728 679 0,'0'0'199'0,"0"0"-74"16,0 0-57-16,0 0-46 15,0 0-22-15,0 0-9 16,-7 1-107-16,27 42-113 16,5 1-258-16</inkml:trace>
  <inkml:trace contextRef="#ctx0" brushRef="#br1" timeOffset="42382.1">9918 9062 687 0,'0'0'108'16,"0"0"35"-16,0 0-35 15,0 0-36-15,0 0-35 16,0 0-28-16,-111-39-9 15,87 70-2-15,-3 9 2 16,-1 7 0-16,9 1 0 16,6 0 0-16,13 2-2 15,0-11-6-15,3-3 5 16,23-10 3-16,8-11-2 16,4-10-5-16,2-5-24 15,0-14-10-15,-4-23 2 0,-6-10-16 16,-13-1 39-16,-14 2 16 15,-3 7 8-15,0 11 6 16,0 13 11-16,0 8 18 16,0 7-2-16,0 7-29 15,0 41-11-15,0 30 3 16,0 24 39-16,0 16 16 16,3 12-6-16,3 6-3 15,-6-9-9-15,0-13 1 16,0-23-30-16,0-25 6 15,0-22-13-15,-6-22 4 16,-10-11-2-16,-11-11 5 0,-12 0 1 16,-10-18-3-1,-11-17-8-15,1-15-2 0,2-13-9 16,12-13-63-16,10-10-62 16,18 0-14-16,17 5-102 15,0 4-85-15</inkml:trace>
  <inkml:trace contextRef="#ctx0" brushRef="#br1" timeOffset="42803.48">10132 8487 776 0,'0'0'192'15,"0"0"-71"-15,0 0-83 0,0 0 5 16,0 165 51-16,0-70-35 15,3 5-16-15,15-1-9 16,-2 0-10-16,0-3 1 16,-3-12-2-16,-3-20-14 15,-5-18-3-15,-3-17-5 16,-2-19 1-16,0-7 0 16,0-3 2-16,0-3 4 15,4-34-8-15,2-25 0 16,3-24-43-16,4-9-11 15,6 8 7-15,2 21 24 16,-1 25 18-16,1 16 3 16,-1 12-1-16,0 13 3 0,1 0 0 15,6 7 5-15,3 26 2 16,-1 9 1-16,-4 13 3 16,-6 5-10-16,-7 6 1 15,-7 1 4-15,-5-8-6 16,0-8 0-16,-7-9-14 15,-13-12-92-15,4-14-89 16,3-16-244-16</inkml:trace>
  <inkml:trace contextRef="#ctx0" brushRef="#br1" timeOffset="43170.2">10699 8396 830 0,'0'0'134'0,"0"0"-34"16,34 115 23-16,-12-56-23 16,2 7-30-16,4 6-14 15,-4 3-8-15,-6 11-4 16,-2 6 0-16,-8 6-20 16,-6 0 9-16,-2-8 5 15,0-11-16-15,0-17-2 16,0-13 3-16,0-21-15 15,0-15-3-15,0-8 0 16,0-3-5-16,3-2 1 0,-2 0 1 16,12 0 5-16,11-2 2 15,11-18-7-15,4-6 8 16,-1 1-7-16,-6 1-1 16,-9 0-2-16,-3-1-17 15,-6 3-34-15,-7 4-35 16,-7 3-43-16,0 2-56 15,-15-5-90-15,-4-3-299 16</inkml:trace>
  <inkml:trace contextRef="#ctx0" brushRef="#br1" timeOffset="43402.74">10541 8799 853 0,'0'0'186'0,"0"0"-88"16,0 0-14-16,0 0-24 16,177-8 3-16,-91 1-7 15,2-5-19-15,-7-4-14 16,-17 0-11-16,-11 0-4 16,-23 5-6-16,-15 7-2 15,-15 4-16-15,0 0-84 16,0 0-116-16,-19 4-396 15</inkml:trace>
  <inkml:trace contextRef="#ctx0" brushRef="#br1" timeOffset="47086.71">11956 9010 456 0,'0'0'133'0,"0"0"-59"16,0 0 20-16,0 0 12 15,0 0-28-15,146-44-28 16,-78 26-23-16,12-1 0 16,-1-6-10-16,0-2-3 0,3 1-6 15,-12 2-5-15,-18 4-2 16,-13 3-1-16,-20 10-2 15,-14 3-4-15,-5 1-32 16,0 3-37-16,-5 0-49 16,-27 3-74-16,-14 22 32 15,-11 7-69-15</inkml:trace>
  <inkml:trace contextRef="#ctx0" brushRef="#br1" timeOffset="47357.45">12095 9298 642 0,'0'0'134'15,"0"0"-83"-15,0 0 67 16,0 0-33-16,0 0-25 16,0 0-29-16,47 0-12 15,13-16 13-15,22-4-23 16,5-5 5-16,-6 0-10 15,-13 0-1-15,-16 6 1 16,-20 8-2-16,-22 3-4 16,-10 5-8-16,0 3-39 15,0 0-23-15,-4 3-54 16,-14 21-90-16,-7 0-59 16</inkml:trace>
  <inkml:trace contextRef="#ctx0" brushRef="#br1" timeOffset="47887.78">13669 9189 610 0,'0'0'86'0,"0"0"-55"16,0 0-31-16,0 0 41 15,-15 137 28-15,40-86-5 16,16-5-16-16,12-6-14 16,0-13 5-16,2-13 0 15,2-8 3-15,5-6 13 16,4-34-8-16,7-34-11 15,7-30-19-15,-4-20-14 16,-10-13 3-16,-9 0 4 16,-16 0-8-16,-11 0 2 15,-13 5-4-15,-10 0 3 16,-2 9 0-16,-5 8 0 16,3 25 1-16,-1 29-2 15,-2 27-1-15,0 19-1 16,3 9-1-16,0 11-1 0,4 39-5 15,0 36 1-15,-1 33 6 16,-2 26-1-16,-4 4 1 16,0-10 2-16,2-12 0 15,8-21-2-15,6-16 0 16,5-17-6-16,4-14-53 16,2-27-61-16,4-20-72 15,11-12-99-15,-2-20-32 16</inkml:trace>
  <inkml:trace contextRef="#ctx0" brushRef="#br1" timeOffset="48218.21">14865 8814 270 0,'0'0'286'0,"0"0"-86"15,0 0-82-15,0 0-14 16,0 0-51-16,0 0-26 16,-30 8-11-16,17 32 14 15,7 7-5-15,6 5-14 16,0 6 0-16,1-3 5 15,30-7-2-15,4-8-5 16,10-15-1-16,4-12 1 16,6-12-5-16,-6-1 12 15,0-24-3-15,-7-21-8 16,-8-13 8-16,-16-2-11 16,-10-2 1-16,-8 1 2 15,0 6-1-15,-14 2-1 0,-14 10-1 16,2 12 1-16,-3 11-3 15,-3 10 0-15,0 7 0 16,-2 3-8-16,-1 5-40 16,6 23-47-16,6 6-74 15,16-1-184-15,7-5-228 16</inkml:trace>
  <inkml:trace contextRef="#ctx0" brushRef="#br1" timeOffset="48834.46">15555 8699 443 0,'0'0'111'0,"0"0"51"15,0 0 10-15,0 0-40 16,0 0-79-16,0 0-11 16,-96-58-28-16,81 58-14 15,-4 23 0-15,-4 12 4 16,-1 6-4-16,5 6 0 15,6 0-4-15,13-4 3 16,0 0-1-16,3-11 2 16,23-3-4-16,3-11 1 15,9-10 2-15,-2-8-5 16,-1 0-2-16,-1-26-8 16,-5-14-1-16,-7-6 3 15,-9-7 10-15,-10 1 4 0,-3 5 1 16,0 12 1-16,0 15 9 15,0 16 27-15,0 4 0 16,0 5-30-16,0 49-6 16,0 25 2-16,0 38 50 15,0 26 7-15,0 17-7 16,0 17 3-16,-8-6-14 16,-2-15-14-16,3-20-11 15,-3-27-8-15,-3-29-4 16,2-32 6-16,0-23-8 15,-6-21 1-15,-13-4 2 0,-18-24 8 16,-14-29-5 0,-4-23-5-16,4-14-5 0,14 0-3 15,11 3 2-15,15 17-6 16,12 14 5-16,10 14 3 16,0 9-2-16,0 4-3 15,20 5-5-15,8 2-5 16,9 4-12-16,6 3-17 15,4 4-5-15,4 4-21 16,0 0-5-16,4 1-27 16,-4 3-38-16,0-3-132 15,-4-5-167-15</inkml:trace>
  <inkml:trace contextRef="#ctx0" brushRef="#br1" timeOffset="49545.95">16530 8467 824 0,'0'0'70'16,"0"0"19"-16,0 0-12 15,0 0-3-15,0 0-36 16,0 0-27-16,-18 9-9 15,18 41 20-15,2 23 12 16,6 4 3-16,-4 3 12 0,2 4 6 16,-2-7-22-1,-1-2 5-15,-3-2-11 0,2-16-6 16,1-17-10-16,-2-15 1 16,-1-15-8-16,0-7 0 15,3-3 1-15,-3 0 4 16,2-24 4-16,6-27 0 15,5-27-12-15,7-19 1 16,7-2-2-16,12-3-8 16,2 17-3-16,-3 15-2 15,-4 24 11-15,-16 26 1 16,-4 14-4-16,1 6-9 16,4 4 3-16,15 32 9 15,13 16 2-15,-3 13 4 0,-4 8-3 16,-12 2-1-16,-2 2 2 15,-5-6 4-15,0-12-2 16,-7-11 2-16,-1-18 3 16,1-15-6-16,-6-8-1 15,-2-7 4-15,9 0 2 16,11-17 23-16,17-26-4 16,9-8-8-16,-3-6-13 15,-5 2 1-15,-7 9-2 16,-8 3 0-16,-1 8 1 15,-9 7-2-15,-4 8 4 16,-6 1 2-16,-1 8 1 16,-2 6-5-16,1-3-6 0,-5 5 2 15,0 2-2-15,0-2-1 16,-2 3-1-16,3 0 2 16,-3 0-7-16,0 0 6 15,0 0-33-15,0 0-36 16,0 0-14-16,-7 0-68 15,-21 4-77-15,-8 2-280 16</inkml:trace>
  <inkml:trace contextRef="#ctx0" brushRef="#br1" timeOffset="53499.18">11864 11010 408 0,'0'0'157'15,"0"0"-16"-15,0 0 13 16,0 0-12-16,0 0-78 16,0 0-34-16,0 0-19 15,63 143 42-15,-34-38 23 16,3 2-34-16,-4 4-11 15,0-3-11-15,-2-7-9 0,-3-9 2 16,-6-17-9 0,-5-16 2-16,-4-15-6 0,-8-11-3 15,0-11 2-15,0-3-5 16,0-9-65-16,0 1-61 16,-22-3-75-16,-8-8-141 15</inkml:trace>
  <inkml:trace contextRef="#ctx0" brushRef="#br1" timeOffset="53778.78">11821 11928 30 0,'0'0'681'16,"0"0"-558"-16,0 0-56 15,0 0 9-15,0 0-41 0,0 0-35 16,74 63 32-16,-19-37-2 15,-1 0 1-15,-6 0-1 16,-7-6-13-16,-7-4 2 16,-2-2-4-16,-5-4-8 15,-9 0-4-15,1-3 0 16,-9-4-2-16,-7 1-1 16,1 4-27-16,-4-1-52 15,0 4-54-15,0 2-59 16,0-4-65-16,0-5-193 15</inkml:trace>
  <inkml:trace contextRef="#ctx0" brushRef="#br1" timeOffset="54025.78">12406 11904 670 0,'0'0'163'16,"0"0"-64"-16,0 0-37 16,0 0-11-16,0 0-18 15,0 0-5-15,-92 110-13 16,77-63-2-16,4 0-4 16,-3-2-4-16,-2 1-5 0,-7-2 0 15,-8-5-22-15,9-10-133 16,-3-16-182-16</inkml:trace>
  <inkml:trace contextRef="#ctx0" brushRef="#br1" timeOffset="54760.75">11504 12804 643 0,'0'0'218'0,"0"0"-88"16,0 0-65-16,0 0-25 16,0 0-29-16,21 121 18 15,-6-23 42-15,-2 16-20 16,2 12-15-16,-5 4-16 16,-1-1-8-16,-2-17-6 15,-5-23-3-15,-2-30-3 0,0-25 7 16,0-21-7-16,0-13 1 15,0 0 7-15,0-55 12 16,0-33 10-16,-9-37-24 16,-6-18-7-16,1-10 3 15,4-4-4-15,10 4-8 16,0 18-8-16,7 26-2 16,21 34 17-16,1 29 0 15,-3 21-8-15,-2 21 7 16,7 4 3-16,1 11-1 15,2 29 2-15,-4 13 2 16,-11 12 0-16,-11 7-2 0,-8-2-1 16,0 1 1-16,-23-9 1 15,-11-7-1-15,-8-8-1 16,1-14-1-16,7-11 1 16,4-13 1-16,10-8-4 15,6-1-10-15,6 0-5 16,0 0-1-16,5-4-1 15,3 2 13-15,0 2 5 16,0 0 0-16,0 0-8 16,30 22 9-16,15 13 0 15,4 12 2-15,1 3 0 16,-2 6 0-16,-4-1-1 16,-3-6-30-16,-3-9-119 15,6-20-133-15,-4-20-117 16</inkml:trace>
  <inkml:trace contextRef="#ctx0" brushRef="#br1" timeOffset="55071.21">12068 13168 650 0,'0'0'232'0,"0"0"-169"16,0 0-35-16,0 0 1 15,0 0-14-15,-73 165-2 16,73-99 5-16,9-7-9 15,23-11-1-15,10-10-4 0,5-16-4 16,0-15 4 0,1-7 7-16,-3-12 16 0,-5-29 2 15,-14-19-8-15,-6-8-13 16,-17-4 4-16,-3 6-2 16,-8 4-5-16,-24 12-4 15,-2 13 2-15,-1 8-3 16,-2 11-1-16,-1 13-1 15,6 5-6-15,4 0-56 16,6 9-59-16,18 11-95 16,4-2-131-16</inkml:trace>
  <inkml:trace contextRef="#ctx0" brushRef="#br1" timeOffset="55294.99">12512 12479 930 0,'0'0'164'0,"0"0"-118"16,0 0-23-16,0 0-2 15,77 159 31-15,-43-58-6 16,3 10-27-16,-5-1-5 16,-8-5-11-16,-6-10-2 15,-14-12-1-15,-4-13-2 16,0-15-41-16,-17-18-83 15,-10-29-187-15,-7-8-195 16</inkml:trace>
  <inkml:trace contextRef="#ctx0" brushRef="#br1" timeOffset="56013.75">12360 12990 768 0,'0'0'147'0,"0"0"-88"16,0 0-16-16,0 0-38 15,0 0 20-15,227-58-16 16,-76 26 2-16,15 0 34 16,-18 5-26-16,-29 9-19 15,-46 5 5-15,-33 7-3 16,-25 1 2-16,-15 3-4 16,0 0 5-16,-7 0 0 15,-20-1 30-15,-12 3 8 0,0 0-13 16,7 0-4-16,6 3-10 15,4 12-7-15,0 14-8 16,2 6 0-16,3 12-1 16,9 4-2-16,8-3 0 15,0-1-1-15,0-7 3 16,25-10 8-16,3-8-7 16,2-8 3-16,10-13 11 15,2-1 1-15,5-1 1 16,0-28-9-16,-4-13-1 15,-5-9 0-15,-14-8 0 16,-14-8-4-16,-8 1-1 16,-2 14 1-16,0 17 1 0,0 20-1 15,0 13 1-15,0 2-4 16,0 0-4-16,0 20-1 16,0 32-4-16,0 12 9 15,0 7-2-15,23-6 2 16,11-17-9-16,5-10 6 15,5-14 3-15,1-11 2 16,1-13 2-16,1 0-2 16,2-35 6-16,-5-18-2 15,-7-13 0-15,-18-12 2 16,-13-13-5-16,-6-10 1 16,-6-11-3-16,-20-8-1 15,-1 5 2-15,3 16 1 0,10 28-2 16,7 28 0-16,5 25 2 15,2 18-3-15,0 0-4 16,0 33-15-16,7 28 19 16,18 28 4-16,-4 12-3 15,0 15-1-15,-7-2 0 16,-12-1-3-16,-2-11 3 16,0-18-79-16,-2-18-58 15,-12-29-100-15,-5-30-270 16</inkml:trace>
  <inkml:trace contextRef="#ctx0" brushRef="#br1" timeOffset="56305.82">13635 12526 854 0,'0'0'197'16,"0"0"-125"-16,0 0-28 15,125-29-22-15,-36 15-6 16,0 3-12-16,-4 1 0 15,-14 0-3-15,-14 0-1 16,-19 3 1-16,-15 2-1 16,-12 2 15-16,-5 3 34 15,-6 0 8-15,2 0-25 16,5 15-14-16,6 15-2 16,-1 16-5-16,-3 10 0 15,-1 8-5-15,-5 2-2 16,-1-4-1-16,-2-7-3 0,0-8-13 15,0-11-86-15,0-17-77 16,-10-19-187-16</inkml:trace>
  <inkml:trace contextRef="#ctx0" brushRef="#br1" timeOffset="56457.75">14189 12109 535 0,'0'0'397'0,"0"0"-259"15,0 0-79-15,0 0-41 0,0 0-18 16,0 0-20 0,-24-5-135-16,39 42-110 0,7 1-274 15</inkml:trace>
  <inkml:trace contextRef="#ctx0" brushRef="#br1" timeOffset="56785.98">14573 12317 788 0,'0'0'120'16,"0"0"26"-16,0 0-43 15,0 0-71-15,0 0-24 16,-82 115 0-16,82-37 8 16,0 4-8-16,17-7 3 15,20-13-6-15,10-18-2 0,0-22 5 16,2-18-2-16,-4-4-2 15,-4-20 9-15,-10-30-1 16,-10-19-3-16,-17-10 5 16,-4-5-7-16,-13 4-1 15,-23 5-2-15,-8 9-3 16,0 13-1-16,0 15-3 16,8 17-8-16,2 16-25 15,8 5-34-15,9 9-38 16,14 24-66-16,3 2-150 15,16-4-87-15</inkml:trace>
  <inkml:trace contextRef="#ctx0" brushRef="#br1" timeOffset="57176.27">14911 12227 802 0,'0'0'249'15,"0"0"-131"-15,0 0-53 16,0 0-43-16,0 0 20 15,123 133 4-15,-91-63-10 16,-11 6-6-16,-8 0 4 16,-8-6-11-16,-5-15-15 15,0-18 3-15,0-17-5 16,0-14-6-16,0-6 4 0,0 0 2 16,0-17 4-16,-5-34 9 15,-9-26-13 1,3-21-6-16,11-2-9 0,0 6-19 15,8 21 9-15,20 20 11 16,3 20 4-16,4 12-1 16,1 14 2-16,4 7 3 15,-2 0-5-15,5 26 1 16,-7 18 4-16,-4 16-2 16,-9 4 1-16,-17 3 0 15,-6 0 1-15,0 1 0 16,-14-1-4-16,-11-7-94 15,6-18-54-15,8-23-103 16,11-19-212-16</inkml:trace>
  <inkml:trace contextRef="#ctx0" brushRef="#br1" timeOffset="57527.82">15619 12124 752 0,'0'0'336'0,"0"0"-235"15,0 0-63-15,0 0-28 16,0 0-10-16,0 0 7 16,0 59-7-16,13-26 1 15,5-2 1-15,4-2-2 16,3-5 3-16,5-2-2 16,2 0 5-16,4-4 4 15,0 1 16-15,3-1 0 0,-2 0 13 16,-2 0-6-16,0 3-4 15,-4 5-10-15,-6 2-2 16,-6 0-1-16,-4 4-4 16,-6-1-5-16,-5-5-4 15,-4-1-1-15,0-4 0 16,-13-1-2-16,-23 2 2 16,-22-4-2-16,-16-7-29 15,-15-9-52-15,-2-2-48 16,4-31-50-16,14-32-182 15</inkml:trace>
  <inkml:trace contextRef="#ctx0" brushRef="#br1" timeOffset="57760.81">15604 12050 830 0,'0'0'258'0,"0"0"-65"16,193-114-41-16,-91 76-13 15,10-2-19-15,6 5-32 16,-3 2-26-16,-7 9-18 15,-7 4 11-15,-9 6-25 16,-12 5-11-16,-19 5-9 16,-22 1 3-16,-17 3-3 15,-15 0-7-15,-1 0-2 16,-6 0-2-16,0 0-8 0,0 0-90 16,-49 16-86-16,-17 7-97 15,-11-8-168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4T08:25:04.0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10455 10416 618 0,'0'0'236'0,"0"0"-109"15,0 0-40-15,0 0-23 16,0 0-41-16,0 0-10 16,-4 130 27-16,-9-42 3 15,1 7-11-15,0 6-13 16,0-2 1-16,-1-3-4 15,-1-8-4-15,-1-13 1 16,3-16 1-16,1-20-5 16,4-18-3-16,7-13-2 15,0-8 1-15,0-2 10 16,0-49 16-16,0-40-9 16,18-35-22-16,5-22-1 15,3-14-1-15,3 4 2 0,4 12 1 16,1 24 2-16,2 27-2 15,-2 34-1-15,-9 26 0 16,-10 15 5-16,0 17 8 16,7 3-12-16,7 18 0 15,12 30 6-15,1 23-1 16,-10 15 13-16,-4 8 16 16,-11 0-3-16,-5-3-6 15,-6-10 1-15,3-8 11 16,-7-2-4-16,3-9-9 15,-3-11-5-15,2-9-1 16,-2-14-6-16,-2-12-6 0,0-12-6 16,0-2 0-1,0-2 5-15,0 0-3 0,0 0 4 16,0 0-4-16,0 0-3 16,0 0-12-16,0-2-23 15,0-11-30-15,-2-3-64 16,-18-5-57-16,0 1-55 15,0-3-207-15</inkml:trace>
  <inkml:trace contextRef="#ctx0" brushRef="#br0" timeOffset="232.91">10446 10627 579 0,'0'0'153'0,"0"0"-84"15,0 0-9-15,0 0-19 16,0 0-23-16,172-13-13 16,-133 13-5-16,-5 0-27 15,-4 0-100-15,-8 13-113 16,-2-4-228-16</inkml:trace>
  <inkml:trace contextRef="#ctx0" brushRef="#br0" timeOffset="712.91">11069 10346 688 0,'0'0'147'0,"0"0"-82"16,0 0-14-16,0 0-22 15,0 0-22-15,0 0 22 16,149 160 3-16,-99-89-13 16,-8-5 4-16,-3-9-12 0,-7-10 3 15,-5-10-13-15,-5-15 6 16,-9-9-5-1,-3-6 2-15,-2-7-2 0,3-4 3 16,-2-29-5-16,0-16-3 16,-9-13-8-16,0-17-6 15,0-14 10-15,-16-5 4 16,-3 8 1-16,7 19 2 16,4 32 4-16,5 21 10 15,3 18 14-15,0 0-11 16,0 29-17-16,0 30 0 15,0 19 18-15,0 7 21 16,0 2-10-16,8-12-11 0,-3-4-9 16,-1-10 0-16,0-7-9 15,-4-5-1-15,0-10-2 16,0-7-47-16,-10-4-87 16,-6-17-153-16,10-11-435 15</inkml:trace>
  <inkml:trace contextRef="#ctx0" brushRef="#br0" timeOffset="1183.6">12093 10119 882 0,'0'0'104'0,"0"0"-22"0,0 0-33 15,0 0 9-15,0 0-17 16,-2 126 29-16,12-62-33 16,-1 0 11-16,1 3-13 15,-5-5 16-15,0-1-6 16,-5-3-1-16,0-1-6 16,0-1 0-16,0-8-15 15,0-5-5-15,0-14 3 16,0-9-12-16,0-10 4 15,0-5-5-15,0-5-4 16,29 0 5-16,16 0 16 16,23-24-2-16,6-7-3 0,-5-5-10 15,-9 2 6-15,-13 8-9 16,-14 6 2-16,-12 4 8 16,-8 7-4-16,-4 3-3 15,-1-1 4-15,-5 3-8 16,-2 2 5-16,1 0-9 15,-2-1-2-15,2 3 0 16,-2-2-2-16,0 2-43 16,0 0-33-16,0-2-52 15,0 0-54-15,-8 0-76 16,-11-1-269-16</inkml:trace>
  <inkml:trace contextRef="#ctx0" brushRef="#br0" timeOffset="2825.5">7116 7102 369 0,'0'0'370'16,"0"0"-212"-16,0 0-69 15,0 0-11-15,0 0-39 16,45 125-8-16,-26-6 55 16,2 20-21-16,-8 3-32 15,1-6 0-15,-5-9-7 16,-1-17-8-16,-5-19-4 15,0-23-7-15,-1-24-2 16,-2-22-3-16,0-12 1 16,0-10 6-16,0 0 1 15,0-32 9-15,-8-27-1 16,-13-27-15-16,0-20-3 16,0-23 1-16,8-17 0 0,2-11 0 15,9 5-1-15,2 18-1 16,8 23-6-16,21 24 4 15,8 19 3-15,0 13 0 16,-3 17-5-16,0 14-1 16,-7 13 5-16,-1 11-4 15,4 0 0-15,1 14-3 16,-7 18 8-16,-2 11-1 16,-12 0 1-16,-8 1 0 15,-2-4 0-15,0 1 0 16,-24-4 0-16,-16 1 0 15,-7 2 1-15,-4-3 0 16,7-6-1-16,5-4 0 16,7-8-7-16,9-8-4 0,9-4-12 15,9-5-6-15,5-2 0 16,0 0-2-16,0 0 12 16,0 0 3-16,0 0 0 15,8 0 3-15,15 0 13 16,14 0 4-16,8 0 10 15,6 11-2-15,8 24 5 16,5 18 1-16,0 11 5 16,-5 10 5-16,-10-4 6 15,-9 1 12-15,-14-3-15 16,-12-2 0-16,-3-7 3 16,-11-4-2-16,0-7-5 0,-11-6-8 15,-21 0-4-15,-10-9-3 16,-13-4-3-16,-4-10-3 15,-3-10-2-15,3-9-4 16,5 0-9-16,1-24-33 16,4-16-16-16,9-4-35 15,8 1-12-15,15 5-5 16,13 5-55-16,4 6-123 16,16 3-191-16</inkml:trace>
  <inkml:trace contextRef="#ctx0" brushRef="#br0" timeOffset="3047.4">7770 7695 309 0,'0'0'682'16,"0"0"-521"-16,0 0-47 16,0 0-34-16,0 0-24 15,0 0-36-15,19 31-4 16,-2 0-12-16,0 11 5 15,-4 2-6-15,-3 6-3 16,-10-5-10-16,0-3-52 16,0-4-41-16,0-16-92 15,-4-17-212-15</inkml:trace>
  <inkml:trace contextRef="#ctx0" brushRef="#br0" timeOffset="3208.66">7789 7187 910 0,'0'0'160'16,"0"0"-55"-16,0 0-35 15,0 0-52-15,0 0-18 16,0 0-41-16,-21-35-124 16,25 55-137-16,13 9-176 15</inkml:trace>
  <inkml:trace contextRef="#ctx0" brushRef="#br0" timeOffset="3613.42">8000 7561 638 0,'0'0'195'0,"0"0"-72"16,0 0 15-16,69 132-45 15,-44-85-20-15,-1 1-29 16,-8-3-10-16,-4-1-20 15,-10-3-4-15,-2-6-6 16,0-8-4-16,0-7 2 16,0-13 0-16,0-5-4 15,0-2-3-15,-2-6-9 16,-10-32-7-16,1-19-27 16,6-18-3-16,5-14 0 0,0-2 29 15,14 8 15 1,15 21 7-16,0 18 4 0,3 21 19 15,0 16-2-15,0 7 7 16,2 0-5-16,2 20-13 16,-1 15 1-16,-6 4-1 15,-4 0-9-15,-5 4-1 16,-6-4 5-16,-3 3-5 16,-7 0 0-16,-4 0-8 15,0-2-37-15,-20-1-65 16,0-5-95-16,9-16-227 15</inkml:trace>
  <inkml:trace contextRef="#ctx0" brushRef="#br0" timeOffset="4042.4">8775 7460 586 0,'0'0'30'0,"0"0"94"16,0 0 73-16,0 0-70 15,0 0-46-15,0 0-22 16,-87-66-30-16,82 66-9 16,-5 0-9-16,-5 27-4 15,-4 16-1-15,2 10 0 16,3 6 3-16,8 7 13 0,6-2-1 16,0-4-3-16,17-8-6 15,13-16-2-15,4-8-7 16,0-17-1-16,3-6 2 15,-2-5-4-15,-1-5-12 16,-2-22-11-16,-9-14-16 16,-5-5-3-16,-14-11-15 15,-4-9-12-15,0-11-18 16,-11-2-25-16,0 11-39 16,8 22 38-16,3 25 28 15,0 21 42-15,0 0-16 16,0 12 7-16,0 16 46 15,0-3 6-15,0-2 1 16,0-7-1-16,3-5-3 16,6 4-6-16,-7-1-49 0,1 7-129 15</inkml:trace>
  <inkml:trace contextRef="#ctx0" brushRef="#br0" timeOffset="4695.66">8926 7337 276 0,'0'0'112'0,"0"0"-34"16,0 0-8-16,0 0-10 15,0 0-6-15,0 0-19 16,0-2-4-16,0 2-5 16,5 13 0-16,7 13 41 15,6 10 7-15,-1 10-20 16,5 2-4-16,-4 0-6 0,0-4-2 16,-2-4-12-16,0-5-2 15,-3-9 1-15,-3-3-12 16,-1-6-9-16,-1-8-2 15,0 0-6-15,1-7 4 16,1 0-4-16,-1-2-15 16,4 0-30-16,-6 0-11 15,3 0-27-15,1-11-92 16,5 0-102-16,-1 0-152 16</inkml:trace>
  <inkml:trace contextRef="#ctx0" brushRef="#br0" timeOffset="5122.38">9135 7440 450 0,'0'0'91'0,"0"0"50"0,0 0-14 16,0 0 5-16,0 0-66 15,0 0-14-15,29-92-16 16,-5 92-5-16,8 0-1 15,-1 11 6-15,4 12 4 16,2 0 0-16,1 13-7 16,-4 3 6-16,-8 5-2 15,-1 2-11-15,-8-2-2 16,-9-7-6-16,-8-3-8 16,0-11-4-16,0 0 1 0,-10-8-2 15,-1-6 0-15,0-5-2 16,3-4 0-16,-2 0 2 15,1-7-5-15,-6-28 0 16,5-15-11-16,8-19-12 16,2-9-9-16,4 7 9 15,24 7-1-15,7 14 13 16,1 19 5-16,6 7-6 16,5 6-21-16,0 3-14 15,2 2-29-15,0 6-41 16,-3 7-73-16,-5 0-108 15,-5 0-149-15</inkml:trace>
  <inkml:trace contextRef="#ctx0" brushRef="#br0" timeOffset="5303.16">9911 7227 446 0,'0'0'238'0,"0"0"-93"16,0 0-24-16,0 0-33 15,0 0-42-15,0 0-19 16,-2 0-21-16,2 0-6 15,0 0-2-15,0 0-14 16,0 0-44-16,-6 0-33 16,-2 0-43-16,1 5-60 15,0 6 16-15,-1-1-62 16</inkml:trace>
  <inkml:trace contextRef="#ctx0" brushRef="#br0" timeOffset="6057.57">9911 7227 375 0,'-98'37'178'0,"98"-37"-22"16,0 0-34-16,0 0-37 15,0 0-17-15,0 0-28 16,0 0-10-16,0 0-8 16,0 0-11-16,0 0-9 15,0 0 9-15,7 0 1 16,-3 9-3-16,7 2 7 15,-5 3-9-15,5 3 1 16,-2 5-3-16,3 0 5 16,-1 7-3-16,0-3 2 0,-1 1 1 15,0 1 1-15,3-2-8 16,4-1 1-16,1-1 2 16,6-1-3-16,2-5-1 15,6-9-2-15,0-5 5 16,6-4-5-16,-4-2-14 15,0-30-14-15,-7-8-4 16,-7-15 13-16,-8 0 16 16,-9 3-9-16,-3 3 2 15,0 9 10-15,0 14 6 16,-6 13 11-16,2 8 14 16,4 5-3-16,0 15-11 0,0 45-10 15,0 35 25-15,0 36 51 16,4 30-23-16,2 22 25 15,-2 16 1-15,2 3-24 16,-4-15-23-16,3-23-16 16,-1-31-7-16,-4-27-8 15,0-32 0-15,0-27-7 16,-17-23 0-16,-17-24 5 16,-22-6 4-16,-28-41 3 15,-19-26-13-15,-9-20-17 16,6-10-11-16,17-4-10 15,27 13-4-15,24 17 31 16,21 22 10-16,17 15 0 0,0 3-1 16,21 4 2-16,30 0 8 15,20 0 10-15,19 0-8 16,15 2 17-16,1 2-8 16,-6 5 0-16,-11 2 1 15,-15 2 4-15,-14 3-14 16,-7-1 4-16,-14 5-3 15,-7-2-6-15,-6 6-5 16,-11 2-2-16,-8 3-7 16,-4 0-50-16,-3 4-57 15,-3 0-74-15,-23 0-70 16,-6 0-307-16</inkml:trace>
  <inkml:trace contextRef="#ctx0" brushRef="#br0" timeOffset="6898.06">11784 6654 142 0,'0'0'285'16,"0"0"-76"-16,0 0-14 15,0 0-19-15,0 0-72 16,0 0-37-16,-61-90-18 16,23 90-14-16,-5 0-9 15,-10 4-14-15,-2 26-3 16,-2 6-6-16,2 8-2 15,14 8-2-15,14-3 3 16,12-1-4-16,15-6-3 0,0-7-17 16,8-7-8-16,24-11 3 15,10-7-2-15,9-3 19 16,8-5 7-16,-1 2 3 16,2 3 2-16,-7 10-1 15,2 10 7-15,1 16 7 16,-1 12 7-16,-2 11 2 15,-11 5 8-15,-10 8 5 16,-20-2-5-16,-12-2-2 16,0-1 26-16,-27-15-14 15,-24-5-3-15,-15-8-5 16,-8-11 2-16,-3-11-22 0,1-10-4 16,6-11-5-16,-3-3-2 15,2-15-3-15,11-24-16 16,8-16-42-16,15-16-41 15,13-10-46-15,18 0-33 16,6 13-126-16,32 15-177 16</inkml:trace>
  <inkml:trace contextRef="#ctx0" brushRef="#br0" timeOffset="7274.4">12236 7152 711 0,'0'0'207'0,"0"0"-130"0,0 0-44 15,0 0-18-15,167-13 4 16,-112-3-6-16,-6-1-13 16,-12-2 9-16,-12-1-8 15,-14 0 4-15,-11-11 22 16,0-1 21-16,-16-6-10 15,-16 3-15-15,-4 8-7 16,2 14-1-16,-2 13 8 16,2 0-14-16,-2 40-2 15,-1 21-4-15,6 10 16 16,15 9 1-16,13-2-5 16,3-3-6-16,8-7-6 0,21-11 0 15,11-9-3-15,4-17 0 16,6-15-18-16,6-16-34 15,3 0-38-15,0-21-54 16,9-29-167-16,6-13-262 16</inkml:trace>
  <inkml:trace contextRef="#ctx0" brushRef="#br0" timeOffset="7647.89">12997 6949 629 0,'0'0'227'16,"0"0"-56"-16,0 0-72 15,0 0-20-15,0 0-32 16,-149-20-25-16,123 48-1 0,-1 14-10 16,2 6-2-1,11 11-1-15,11 1 1 0,3 3 7 16,0-1-1-16,29-9 2 16,3-12-8-16,4-14 6 15,5-14-11-15,-4-13 1 16,2 0-1-16,-2-20-4 15,-3-23-1-15,-9-12-6 16,-8-5 1-16,-12-6 4 16,-5-4 0-16,0 6-5 15,0 16 6-15,0 21 1 16,0 12 2-16,0 15-2 0,3 0 0 16,8 31-17-16,4 17 10 15,5 7 7-15,-3 11-1 16,0-5-1-16,-7 1-39 15,-1-11-67-15,-4-9-44 16,-2-18-121-16,-1-20-151 16</inkml:trace>
  <inkml:trace contextRef="#ctx0" brushRef="#br0" timeOffset="8002.83">13200 7021 394 0,'0'0'264'16,"0"0"-29"-16,0 0-86 15,0 0-56-15,0 0-21 0,137-49-5 16,-88 58-11 0,-4 17-9-16,-3-1-9 0,-10 9 2 15,-7-1-3-15,-3 5 8 16,-9-1-8-16,-2-2-10 16,-9-4-6-16,1-7-11 15,-3-8-6-15,0-9-2 16,0-5 1-16,0-2-2 15,0 0 2-15,0-11 4 16,0-24-2-16,-8-16-5 16,-5-15-17-16,11-9-4 15,2-1-2-15,0 10 3 0,15 11 10 16,2 15 3 0,3 14 0-16,-6 3-15 0,7 8-20 15,-4 6-27-15,0 4-23 16,7 5-49-16,5 0-74 15,16 0-143-15</inkml:trace>
  <inkml:trace contextRef="#ctx0" brushRef="#br0" timeOffset="8285.79">14234 6801 700 0,'0'0'114'16,"0"0"-25"-16,0 0 49 15,0 0-25-15,0 0-46 16,0 0-27-16,-140-25-23 0,110 50 2 16,-9 3 12-16,7 8-11 15,5 5-10-15,5 2 12 16,10 4-1-16,7-1-3 16,5-1-3-16,0 2-9 15,27-3-2-15,17-6-4 16,7-10 0-16,5-10-13 15,4-18-42-15,-6 0-29 16,-1-28-42-16,0-23-74 16,-12-9-160-16,-6-8-105 15</inkml:trace>
  <inkml:trace contextRef="#ctx0" brushRef="#br0" timeOffset="8723.17">14433 6162 501 0,'0'0'216'15,"0"0"-47"-15,0 0-72 16,0 0-9-16,0 170 56 16,7-79-33-16,5-1-28 15,1 0 0-15,1 0-12 16,-2-4-4-16,1 0-16 16,-7 1-16-16,-6-8 3 15,0-6-4-15,0-14-12 16,0-17-10-16,0-20-7 15,0-15-2-15,0-7-2 16,0 0 4-16,0 0 4 16,0-25 3-16,0-23-12 0,0-22-14 15,16-10-21-15,3 4 5 16,6 10 12-16,0 15 9 16,4 21 9-16,1 12 0 15,-5 11-1-15,3 7 1 16,2 0 10-16,0 20 1 15,2 11 6-15,-3 2-1 16,-4 4 0-16,1-1-7 16,-6-1 0-16,-3-3-8 15,-2-7 0-15,-7-1-1 16,-6-4-3-16,-2 0-49 16,0-1-53-16,-10-4-104 0,-17-11-84 15,0-4-361-15</inkml:trace>
  <inkml:trace contextRef="#ctx0" brushRef="#br0" timeOffset="10633.32">15927 6133 610 0,'0'0'147'0,"0"0"-56"16,0 0-2-16,138-77 8 15,-37 46-30-15,9 0-7 16,8 2-7-16,-5 3-22 0,-12 2-10 16,-20 4-12-16,-28 9 0 15,-23 2-8-15,-20 6-1 16,-10 3-16-16,0-2-18 16,0 2-18-16,0 0-3 15,-28 0 12-15,-11 0 27 16,-8 5 7-16,9 4 6 15,8 2 3-15,10-2 2 16,8 4-2-16,2 7 14 16,0 15 6-16,3 20 13 15,5 18 9-15,2 16 1 16,0 6-9-16,0-4 3 16,0-6-12-16,0-14-10 15,2-8-7-15,-2-14-8 0,0-8 0 16,0-12-11-16,0-6-81 15,0-14-120-15,3-9-289 16</inkml:trace>
  <inkml:trace contextRef="#ctx0" brushRef="#br0" timeOffset="11053.49">16738 6330 514 0,'0'0'246'0,"0"0"-120"0,0 0-32 15,0 0 4-15,130-66-31 16,-81 66 10-16,0 0-20 16,-5 7-8-16,-2 25-9 15,-5 13-13-15,-5 12 0 16,-10 3 12-16,-8-1-7 15,-9-4-5-15,-5-5-12 16,0-9-8-16,0-13-3 16,0-8-3-16,-5-12 2 15,5-6-2-15,0-2 4 0,0 0 4 16,-2-15 4 0,-3-24 6-16,3-17-19 0,2-16-1 15,0-3-12-15,11 5 4 16,14 6 5-16,3 11-2 15,-4 10-1-15,0 12-13 16,-2 10-17-16,-1 2-29 16,-6 14-48-16,6 5-44 15,9 0-107-15,1 0-108 16</inkml:trace>
  <inkml:trace contextRef="#ctx0" brushRef="#br0" timeOffset="11465.92">17503 6275 22 0,'0'0'677'16,"0"0"-506"-16,0 0-56 0,0 0-26 16,0 0-25-16,0 0-6 15,114 9-16-15,-88-13-16 16,-2-11-3-16,-6 1-1 16,-4-7-8-16,-6-4 5 15,-8 0-11-15,0-5 5 16,0 0-8-16,-17 3-2 15,-7 7 0-15,-7 7-2 16,1 13-1-16,-11 7 0 16,-2 41-6-16,-3 23 6 15,6 14 0-15,16 1 9 16,18-10 7-16,6-9 13 16,17-14-3-16,21-12-3 15,0-12 7-15,-2-6-7 0,3-15 9 16,-1-4-3-16,5-4 1 15,-1-5-9-15,-2-19-8 16,1-7-6-16,-5-5-1 16,-4 0-6-16,-8 6-19 15,-12 5-23-15,-8 7-17 16,-4 6-21-16,0 3-27 16,-28 9-47-16,-6 0-148 15,-3 0-223-15</inkml:trace>
  <inkml:trace contextRef="#ctx0" brushRef="#br0" timeOffset="11975.71">17923 6175 337 0,'0'0'378'0,"0"0"-213"16,0 0-67-16,0 0-19 0,0 0-18 15,154 14-7-15,-114-14-15 16,-8 0-15-16,-9 0-5 15,-4-4-9-15,-6-6 1 16,-5 0 3-16,-2-9 4 16,-6-5 5-16,0-3-6 15,0-1-15-15,-2-1 5 16,-15 9 9-16,-2 9-10 16,3 4-2-16,-5 7-4 15,-5 12-1-15,-8 30-4 16,-8 22 3-16,5 8 2 15,13 3 6-15,15-3 5 16,9-13 1-16,3-6-1 0,27-6-3 16,4-12 5-16,1-8-12 15,-1-7 1-15,5-12-2 16,1-6 0-16,5-2-36 16,-4-9-39-16,0-24-54 15,4-13-85-15,-1-12-216 16</inkml:trace>
  <inkml:trace contextRef="#ctx0" brushRef="#br0" timeOffset="12342.84">18505 6036 453 0,'0'0'144'0,"0"0"-56"16,0 0-29-1,0 0-25-15,0 0-18 0,0 0 2 16,-10 57 1-16,10-39-4 15,0 1 8-15,8 1 2 16,11 0 28-16,8 0 4 16,6-1 4-16,2-3-12 15,6 3 2-15,-2-3-3 16,-5-3-2-16,-2 2-2 16,0-3 0-16,0 5-10 15,3 3 2-15,1 0 6 16,-2-1-18-16,-2 1-2 15,-10-2-8-15,-2-2-6 0,-7-4-5 16,-11-3-3 0,-2-2 0-16,0 2-6 0,0 4-6 15,-31 3-14-15,-19 1-24 16,-19-4-40-16,-15-4-41 16,-4-9-62-16,0 0-95 15,7-24-132-15</inkml:trace>
  <inkml:trace contextRef="#ctx0" brushRef="#br0" timeOffset="12655.06">18437 6000 482 0,'0'0'265'0,"0"0"-33"0,0 0-72 16,174-87-11 0,-96 69-46-16,11 0-7 0,2 3-14 15,-4 0-15-15,-7 10-6 16,-9-5-15-16,-8 5 3 15,-8 1-18-15,-6-2 0 16,-8 1-15-16,-11 0 7 16,-9 0-9-16,-8 3-1 15,-7 2-3-15,-4 0-8 16,-2-3 10-16,0 3-11 16,0 0 1-16,0 0 2 15,2 0-4-15,-2 0-1 16,0 0-27-16,0 0-36 15,0 0-39-15,0-2-51 16,-23 2-60-16,-18 0-83 0,-8 0-473 16</inkml:trace>
  <inkml:trace contextRef="#ctx0" brushRef="#br0" timeOffset="14841.76">6623 2993 522 0,'0'0'147'0,"0"0"-22"16,0 0-33-16,0 0-40 15,0 0-30-15,0 0-9 16,0 102 27-16,0-16 33 16,8 13-25-16,-6 10-8 15,-2-3 2-15,0-5-10 16,0-15-19-16,0-10-4 15,-2-21-5-15,0-19 0 16,-2-21-4-16,4-15 2 16,-2 0 6-16,-5-28 9 15,-4-30 13-15,-3-26-23 16,-1-18-6-16,1-10 0 16,5-12 5-16,1-7-3 15,4-1 0-15,4 0-4 0,4 7 2 16,22 13-1-16,8 17 0 15,9 20-1-15,-2 19 1 16,1 20 0-16,-5 20-15 16,-5 12 14-16,3 4 0 15,-1 4-3-15,0 28 0 16,-4 9 2-16,-11 9 0 16,-11 6 2-16,-8 3 0 15,0 5 0-15,-17-1-1 16,-25 2 1-16,-14 0 3 15,-3-8-3-15,-3-4 1 0,6-9-2 16,11-13 0 0,13-11-7-16,12-9 2 0,11-7-8 15,4-4-2-15,5 0 1 16,0 0 3-16,0 0 7 16,0 0 0-16,5 0-12 15,12-11-2-15,9 0 9 16,11 3 10-16,8 8 11 15,8 0 2-15,4 15-1 16,5 18 2-16,-3 13 4 16,-5 9 0-16,-8 8-3 15,-6 3 12-15,-17 2 0 16,-9-8 1-16,-10-5-3 16,-4-5 3-16,0-5-8 0,-21 0 0 15,-14-3-4-15,-9-3-2 16,-5-5-3-16,-8-8-1 15,1-6-8-15,-1-14 5 16,1-6-3-16,3-2-4 16,3-24-11-16,8-7-30 15,4-2-22-15,15 6-21 16,5 1-11-16,14 4-20 16,4 4-92-16,0-1-132 15,29-3-214-15</inkml:trace>
  <inkml:trace contextRef="#ctx0" brushRef="#br0" timeOffset="15076.18">7156 3425 795 0,'0'0'226'15,"0"0"-127"-15,0 0-28 16,0 0-30-16,0 0-17 15,0 0-18-15,26 70 4 16,-12-21 2-16,-7 1-9 16,-3 2 1-16,-4-7-4 15,0 1-1-15,0-5-12 16,-4-10-80-16,-9-11-86 0,5-20-212 16</inkml:trace>
  <inkml:trace contextRef="#ctx0" brushRef="#br0" timeOffset="15224.38">7141 3152 529 0,'0'0'180'15,"0"0"-55"-15,0 0-16 16,0 0-77-16,0 0-32 16,0 0-12-16,-15-9-125 15,15 45-107-15,3-2-127 16</inkml:trace>
  <inkml:trace contextRef="#ctx0" brushRef="#br0" timeOffset="15636.17">7399 3425 540 0,'0'0'162'15,"0"0"-64"-15,0 0 53 16,55 145-58-16,-34-96-33 15,-5-2-2-15,-2-3-22 16,-10-5-17-16,-4-3-4 16,0-8-5-16,0-8-2 15,0-9-6-15,0-6 0 16,0-5 0-16,0 0 3 16,0 0-3-16,-9-33 1 0,-5-14-3 15,5-16-23-15,5-4-7 16,4-4 15-16,0 7 10 15,12 13 4-15,8 14-1 16,-2 19-5-16,10 9 7 16,4 7 14-16,7 2-3 15,3 0-4-15,-2 16-1 16,-6 8 5-16,-2 4-11 16,-8 6 1-16,-4-2-1 15,-8 2 0-15,-10 1-2 16,-2 1-12-16,0 4-47 15,-2 0-40-15,-10-4-79 16,0-6-121-16</inkml:trace>
  <inkml:trace contextRef="#ctx0" brushRef="#br0" timeOffset="16017.7">8141 3469 469 0,'0'0'25'0,"0"0"94"16,0 0 65-16,0 0-29 16,0 0-46-16,0 0-51 15,-18-58-31-15,16 58-13 16,-5 0-6-16,-10 0 2 0,-8 0-5 16,-7 11-3-1,0 9 0-15,5 7-2 0,5 4 0 16,5 4 0-16,5 5 0 15,9 1 2-15,3 1 4 16,0 1 7-16,0-10 5 16,13-6-13-16,4-7 1 15,-3-7 2-15,4-7-8 16,-1-2 0-16,4-4 0 16,4 0-1-16,-1-1-13 15,4-21-22-15,-3-7-25 16,-6-6-26-16,-6 0-57 0,-6 4-28 15,0 2-16-15,-7 10 4 16,0 8 0 0</inkml:trace>
  <inkml:trace contextRef="#ctx0" brushRef="#br0" timeOffset="16873.64">8091 3500 238 0,'0'0'117'15,"0"0"-17"-15,0 0-40 16,0 0-16-16,0 0-6 15,0 0-8-15,-15-7-11 16,8 7-5-16,-7 2 4 16,-3 16 4-16,-1 1 17 15,1 6-11-15,3 1-1 16,3 3-4-16,2 1-5 0,2-1-5 16,6 2-2-16,1 1 0 15,0-4-1-15,4-3 9 16,17-5-10-16,3 0 4 15,0-9-10-15,5-5 9 16,2-6-10-16,1 0 11 16,0-8 0-16,2-21-2 15,-4-6 8-15,-4-5-7 16,-4-2 8-16,-6-2-5 16,-14 1 6-16,-2 1 6 15,0 2-1-15,-8 8-2 16,-2 9-3-16,3 10-5 15,2 9-6-15,5 4 3 16,0 0-12-16,0 0-1 16,0 17-7-16,0 14 5 0,0 7 2 15,0 2 4-15,18 1 7 16,1-3-9-16,4-1 1 16,-3-2 0-16,4-5-2 15,-5-5-1-15,-4-3-31 16,0-7-64-16,0-9-94 15,-5-6-148-15</inkml:trace>
  <inkml:trace contextRef="#ctx0" brushRef="#br0" timeOffset="17737.93">8428 3442 495 0,'0'0'253'0,"0"0"-82"16,0 0-50-16,0 0-64 15,0 0-16-15,0 0 1 16,78-8-1-16,-36 23-4 16,2 11-3-16,1 8 6 15,-1 1 0-15,-13 2 11 16,-9-4-12-16,-7 0-5 16,-10-2-19-16,-2-3-9 15,-3-8-3-15,0-1 0 16,0-6-3-16,0-6 3 15,0-5 0-15,0-2-2 16,-3 0 1-16,-7-18-2 0,0-19 0 16,4-13-11-16,3-20-14 15,3-5-10-15,5 0-2 16,19 13 0-16,2 15 6 16,4 18 7-16,0 13 3 15,0 5 7-15,-4 3 13 16,-1 8-1-16,-3 0-2 15,1 4 3-15,1 22 1 16,-1 3-1-16,0 2 2 16,0-3 0-16,-1-1 6 15,-3-6-3-15,0-1-2 16,2-4-2-16,-2-7 0 0,4-5 3 16,1-4-3-1,1 0 4-15,1-4-4 0,2-21-6 16,-3-8-10-16,-4 0-9 15,-4-4 2-15,-4 1 9 16,-6 0 8-16,-4 10 5 16,-1 10 1-16,-2 11 1 15,0 5 7-15,0 0-3 16,0 21 2-16,0 29-4 16,0 17 29-16,0 17 11 15,0 13-2-15,12 13-5 16,6 20 6-16,-1-3-1 15,-2-1-8-15,-4-17-13 16,-3-21-8-16,-8-15-5 16,0-18-4-16,0-15-3 0,0-17 2 15,0-15-1-15,-2-8-1 16,-15 0 0-16,-18-16 5 16,-14-19 6-16,-17-16-7 15,-5-15-4-15,-1-12-3 16,12-2-5-16,20 5 1 15,16 9 1-15,22 11 2 16,2 11 1-16,18 5 0 16,29-3-1-16,14 4 4 15,14 3 2-15,10 1 0 0,-2 9 0 16,1 5-2 0,-11 1-2-16,-12 3-6 0,-18 5-64 15,-22 7-34-15,-13 2-40 16,-8-1-194-16</inkml:trace>
  <inkml:trace contextRef="#ctx0" brushRef="#br0" timeOffset="18356.84">10509 2693 608 0,'0'0'170'0,"0"0"-24"0,0 0-17 16,0 0-48-16,0 0-44 15,220-93-14-15,-102 65 4 16,4 4-11-16,-16-2-5 15,-21 9-9-15,-27 5 0 16,-24 4-2-16,-20 5-9 16,-14 3-31-16,0 0 6 15,-15 0 11-15,-25 0 19 16,-13 0 4-16,-4 0 1 16,7 0 1-16,18 0-2 15,14 0 2-15,13 5-2 16,2 6-2-16,3 16-5 15,0 28 7-15,0 25 4 0,3 21 30 16,14 9-1-16,0 0-1 16,-2-11-4-16,-7-13-4 15,3-8-6-15,-6-14-11 16,1-11-6-16,-6-11-1 16,0-11 0-16,0-7-48 15,0-7-85-15,0-17-150 16,0 0-289-16</inkml:trace>
  <inkml:trace contextRef="#ctx0" brushRef="#br0" timeOffset="19041.38">11207 2993 688 0,'0'0'204'15,"0"0"-81"-15,0 0-26 16,0 0-40-16,0 0-16 15,130-15-4-15,-77 42 3 16,0 13-6-16,-7 3 0 16,-10 6 2-16,-10-3 2 15,-15 0-11-15,-5-10-9 16,-6-5-7-16,0-8-1 16,0-10-6-16,0-6-1 15,0-3 0-15,0-4 0 16,0 0 2-16,0 0 3 15,0-11 12-15,0-20-6 16,0-17-14-16,0-15-1 0,0-5-21 16,7 4 3-16,10 11-3 15,3 15 1-15,-4 16-20 16,2 9-24-16,4 11-24 16,12 2-28-16,8 0-59 15,7 8 38-15,-2 12-91 16,-9-2-28-16,-16-2 46 15,-6-7 167-15,-9-3 44 16,-1-6 129-16,-4 0 41 16,-1 0 13-16,5 0-5 15,0 0-49-15,-4 0-24 16,2 0-18-16,-1 0-29 0,2 0-9 16,0-14-10-1,-3-5-14-15,-2-3-3 0,0 0-1 16,0-2-6-16,-4 8 6 15,-4 6-6-15,1 9-1 16,2 1-1-16,-7 9-13 16,-13 31 1-16,-1 13 1 15,0 11 8-15,12-3 17 16,14-4 3-16,0-4-12 16,7-8 4-16,22-5-4 15,3-9-7-15,3-9-5 16,-3-8 2-16,2-4-8 15,3-10-1-15,5 0-6 0,2-7-46 16,-2-23-62 0,2-12-46-16,-10-13-122 0,-4 0-226 15</inkml:trace>
  <inkml:trace contextRef="#ctx0" brushRef="#br0" timeOffset="19536.64">12348 3033 639 0,'0'0'231'0,"0"0"-63"16,0 0-78-16,0 0-25 15,0 0-12-15,0 0-17 16,89-11 2-16,-57 7-6 16,-1-3-7-16,-3-2 1 15,-4 0-4-15,-2-1-3 0,-4 1-6 16,-6-2-3 0,-6 0-6-16,-4-3 2 0,-2-3-4 15,0-4-1-15,0-3 1 16,-8-7-1-16,-20 1-1 15,-2 0 0-15,2 6 0 16,0 13 0-16,2 7-2 16,-1 4 2-16,-5 15 0 15,-2 27-5-15,1 18 3 16,11 12-1-16,14 4-2 16,8-3 5-16,6-9 3 15,26-3 6-15,2-17 0 16,8-9 17-16,5-11 9 15,2-13 8-15,2-11 7 16,1 0-9-16,-1-22-14 0,3-15-4 16,-2-9-5-16,-8 2-6 15,-9 2-6-15,-11 5-1 16,-7 4-3-16,-5 7 6 16,-5 1-2-16,-1 7-2 15,-1 8-4-15,-3 1 3 16,0 5-3-16,1 1-2 15,0 1-28-15,-1 2-37 16,-2 0-45-16,0 0-34 16,0 0-67-16,0-7-135 15</inkml:trace>
  <inkml:trace contextRef="#ctx0" brushRef="#br1" timeOffset="40711.11">12426 9667 274 0,'0'0'155'0,"0"0"-31"15,0 0 13-15,0 0 2 16,0 0-30-16,0 0-17 16,0 0-8-16,8-20-22 15,-8 11 2-15,-10-7-24 0,-6-1-21 16,0 2 11-16,-2-1 7 16,-2 0-2-16,-3 0-7 15,-3 1-6-15,-7-1-4 16,1 0-2-16,-4 1 0 15,2 6-3-15,-6-6 3 16,-2 2-3-16,-8 2 0 16,0-2-5-16,0 2-1 15,-4-3 2-15,0 3-1 16,-7 1 0-16,-2-1 2 16,-5-1-2-16,-8 1-6 15,1-2 6-15,-6 4-3 16,-4 0 0-16,5-1 1 0,-1 3 2 15,3 0-1 1,-1 3 1-16,-2 2 3 0,3-1-8 16,-1 3 5-16,5 0-6 15,10 0 4-15,11 0-6 16,8 0 6-16,6 0-3 16,8 9 0-16,-5 0 0 15,0 5-2-15,-3 1 1 16,-6 5 0-16,-3 0-2 15,-6 3 3-15,4 0-3 16,-2 3 1-16,-2 0-3 16,5 1 3-16,3 1-2 0,5 2 2 15,-3 0-1 1,3 1 2-16,-2 3-1 0,1-1 0 16,5 2 1-16,2-2-1 15,7 3 0-15,0-1-1 16,3 3 0-16,1 3 5 15,4 1-5-15,-2 0 2 16,5 1 0-16,2-6-1 16,3 6-1-16,-1-2 0 15,2 10 3-15,-2 2 1 16,3 4-4-16,4-1 2 16,4 0 2-16,2-7 2 15,0 3 0-15,0-6-5 16,0 1 3-16,0-4 7 15,0-3-8-15,0 2 2 0,0 1 1 16,8 1-1-16,2-2-2 16,-3 0 1-16,5 0 0 15,-1 1 3-15,2 0-7 16,-3-2 5-16,3-1-1 16,0 0 5-16,2-3-5 15,0 2-2-15,2-3 0 16,0-1 2-16,0 6 0 15,2-1 5-15,-2-3-5 16,0-1-2-16,2-3-1 16,-2-3 0-16,2 4 4 15,-2-2-4-15,2 0 3 0,0 0 6 16,2-5-6 0,-1 1-1-16,1-2-3 0,4 0 3 15,3 1-1-15,4-1 1 16,2 1 0-16,2-1 0 15,6 0-2-15,-3 1 6 16,2-2-3-16,-5-4-4 16,3 1 3-16,-5 0 1 15,5 3-3-15,5-1 0 16,4 3 1-16,2-3 1 16,-3-1 0-16,0-3-3 15,-1-3 2-15,6 3 3 16,0 0-4-16,10 0 2 0,-1-1-2 15,3 1 3 1,4-4-1-16,3-3 2 0,-2-2-3 16,4-2 3-16,1-3-4 15,-2-1 7-15,-1-1-6 16,-5 1 1-16,-3-3-3 16,-1-2 2-16,-5 0 3 15,-4 0-3-15,0 0 1 16,-2 0-2-16,2 0 0 15,-1 0 1-15,2-2 0 16,0-5-1-16,-2-2-1 16,4 0 2-16,-4 1-1 0,-3-3 1 15,-5 0-2 1,-7-1 0-16,-5 4-1 0,-4 1 1 16,-8-1 0-16,1-4 1 15,1 1 0-15,3-6 2 16,10-8-3-16,8-3 0 15,6-5-1-15,8-2 4 16,-5 6-3-16,4-3 0 16,-8 3 1-16,-3 0-1 15,-4 3 1-15,-1 2 0 16,-3 2-1-16,-3-3 1 16,0 1 1-16,1 0-2 15,0 0 2-15,0-3 0 16,-1-1-2-16,3-3 0 15,-2 2 1-15,-4-1 0 0,-2 1 0 16,-5-3 0-16,1-1 2 16,-3-5-3-16,-5 1 4 15,0-1-2-15,-5-1 0 16,1 1-2-16,-2-1 0 16,-1 0 2-16,1-1-1 15,-5 4 0-15,-1-4 0 16,0 2 2-16,-5-4-2 15,0 0 0-15,0-7 0 16,0 1 2-16,0 2-3 16,0 1 0-16,0 7 0 15,0 1 0-15,-5 5 0 0,0-5 0 16,1 0 0-16,-1 2 0 16,-3-5 0-16,-2-4 0 15,3 2 0-15,-3-2 0 16,-1 2 0-16,-2 5 0 15,1 1 0-15,-2 1 0 16,-2 1 0-16,1 3 0 16,-4 3 0-16,1 1 0 15,4 2 0-15,-4 2 0 16,0-2 0-16,-3 0 0 16,2 2 0-16,-5-2 0 15,-4 4 0-15,0-2 0 16,-1-1 0-16,1 5 0 0,1-5 0 15,-5 0 0 1,4 2 0-16,-1-3 0 0,0 2 0 16,7 0 0-16,-3 3 0 15,-1 1 0-15,5 3 0 16,-5-1 0-16,-4 2 0 16,-6-1 0-16,-11-2 0 15,-3-2 0-15,-9-1 0 16,3-4 0-16,2 3 0 15,-4-1 0-15,4 2 0 16,6 2 0-16,-4-1 0 16,-3 3 0-16,0 2 0 15,-7 2 0-15,-1 1 0 16,5 6-64-16,-3-1-74 0,8 7-84 16,14 0-129-16,5 0-395 15</inkml:trace>
  <inkml:trace contextRef="#ctx0" brushRef="#br1" timeOffset="45988.07">19038 4678 320 0,'0'0'139'0,"0"0"-67"15,0 0 62-15,0 0-18 16,0 0-14-16,0 0-17 16,0 0-23-16,-152-29-13 15,107 18-9-15,-4 0-10 16,-2-2-1-16,-6 2 0 16,-4-4-9-16,-9 3 7 15,-5-1-2-15,-1-2-2 16,-7 4 4-16,-1-1 1 15,-8 0-8-15,-5 2-2 16,-12 0-1-16,-5 2 3 0,-13-1-1 16,-11 2-7-16,-12 3-6 15,-14-1-2-15,-4 1-2 16,-4 1 16-16,1 3-8 16,2-5 2-16,4 0 4 15,3 0 1-15,-1 0 1 16,5-1-6-16,-2-3 0 15,2 3-10-15,4-1 2 16,5-2 1-16,8 5 7 16,10-3-11-16,9-1 10 15,4 1-5-15,4 3 0 16,8-1-3-16,4 3-1 0,10-2 0 16,0-3 4-1,-3 2-2-15,-6 3 0 0,-1 0-1 16,-8 2-3-16,7 0 4 15,-1 0-8-15,-4 0 8 16,2 0-8-16,-7 0 8 16,-2 0-4-16,-3 0 4 15,-2 4-4-15,-5 1 1 16,-3 2 3-16,0-3-1 16,0 5-2-16,-5 0 4 15,1-1-2-15,-6 3-2 16,-1-2 2-16,4 0-3 15,-2 2 0-15,1 0 0 16,1 1 3-16,-4 0-1 16,3 1 2-16,-4-6-3 0,-4 6 4 15,4 2-4-15,2 0 4 16,3 3-2-16,6-3-2 16,-7 2 6-16,-2-2-3 15,4 4-3-15,4-3-1 16,6 1-1-16,9 3 1 15,0-2 2-15,5 3-1 16,4 1-1-16,5 3 7 16,2-1-4-16,-2 2-1 15,6 1-1-15,5-1 1 16,2 6 0-16,5 0-2 16,4 1 0-16,4-2 1 0,8 3 1 15,-3-4 0-15,2 2-2 16,-1-1 1-16,7-1-1 15,6-3 0-15,5 0-1 16,6-6 0-16,7 2-4 16,2-3 5-16,2-1 0 15,-2 4 0-15,-5 2 0 16,1-1-1-16,-5 4 2 16,1 0-2-16,-7 4 3 15,-7 6-2-15,0-3 0 16,-6 2 0-16,0 1 0 15,-2-1 0-15,-2 5 7 16,-4 2-6-16,1-2-1 0,2 6 0 16,1-2 1-16,-1 0 0 15,-2 4 3-15,0-1-1 16,4-5-3-16,6 0 2 16,4-4 0-16,-3 2-2 15,3 1 7-15,-2 1-7 16,2 0 3-16,1 2-3 15,2-1 2-15,5-4 0 16,6-1 0-16,5-3-2 16,4-2 0-16,2 3-4 15,1-1 4-15,7-2 0 16,-2 8 1-16,1 0-2 16,-1 5 2-16,3 0 0 15,-2 3 0-15,3 4-1 0,-3 3 1 16,3 1-1-16,1 4 0 15,-2 3 3-15,4 5 0 16,-2 10-3-16,2 5 0 16,4 4 0-16,-2 4 6 15,2-2-3-15,4 0 0 16,-4-4 0-16,1 3-1 16,3 3-1-16,4-1 1 15,-1 4-1-15,5-4-1 16,3 0 1-16,0 2 0 15,0-3 2-15,0-2-3 0,5 2 1 16,10-6 0 0,2 2 0-16,4 4 2 0,-2 7-1 15,0 0 3-15,1-4-2 16,5-1-1-16,1-5 1 16,5 6 0-16,3 5-3 15,-2-1 4-15,2 5-1 16,0-1 1-16,-2-1 1 15,6 6 1-15,-1 0-1 16,4 2 2-16,2 0-2 16,6-3 2-16,8 3-5 15,5 2 3-15,2 5-4 16,2-7 3-16,0 0-4 16,3-5 3-16,0-1-2 0,5-1 0 15,2 2 2-15,6-2-1 16,2-1 1-16,2-8 0 15,0 1 0-15,-4-3 0 16,6-2-2-16,-3-4 2 16,4-1-2-16,2-6 0 15,2-6 2-15,-3-3 0 16,2 1-1-16,-10-3 2 16,5-4-4-16,4 0 3 15,-1-5 2-15,1-7-4 16,-5-3 3-16,-4-3-4 15,-6-4 0-15,-3-3 0 16,-2 1-2-16,3-2 2 0,0-2 0 16,2 0 0-1,0 0 4-15,-1 0-5 0,5 2 3 16,-1-3-2-16,-4-2 3 16,3 0-1-16,3-4 0 15,2 2-2-15,10-3 1 16,-1 1 0-16,1-3 2 15,0 1-2-15,3-3 0 16,8 0 3-16,3 0-1 16,5-1-2-16,-2 0-2 15,1 1 2-15,-2-2-2 16,7 2 0-16,4 0 0 16,3 5 1-16,2-2-1 15,4-1 1-15,-1-4 3 0,3 0-1 16,1-2-1-16,1-7 2 15,0-2-1-15,4-2-2 16,1-2 3-16,-1 0 1 16,-4-6-4-16,-3 3-2 15,0-4 0-15,3 0 0 16,0 0 2-16,3 0 0 16,-2 0 3-16,4 0-3 15,3 0 1-15,1 0-1 16,1-12 2-16,6 1-1 15,4-5 1-15,-4 0 4 0,-1 1-6 16,-8 0-1 0,-5-1-2-16,0-1 2 0,-2-1 1 15,-3-2 0 1,-1 0 0-16,-1 0 0 0,2 1 2 16,-2-3 0-16,-1-1 0 15,4 0-1-15,-3 0 3 16,-3 1-2-16,-3-3 3 15,-8 5-5-15,-6-4-1 16,-6-1-1-16,0-3 2 16,-2-1 0-16,-4 0-1 15,-4 1 1-15,0-5 0 0,-4 0 2 16,-2-3-2 0,-3 1 0-16,-2 0 3 0,-4 2-2 15,-5 3 1-15,0-1-2 16,-2 2 2-16,0-3-2 15,-1-1 1-15,5-3 2 16,4-1-2-16,3-5 0 16,8-2 0-16,-4 0 0 15,2-3-1-15,-9 1 0 16,-1-1 0-16,1-1-3 16,0 1 0-16,4 1 3 15,-1-3-2-15,-1 1 4 16,-1-2 0-16,0-5-1 15,-1 4-1-15,1-10 0 16,-5 3 1-16,-4 1 1 0,-4 0-2 16,-2 2 3-16,-7-2-1 15,-1-4-2-15,-1 2 1 16,-8-1 0-16,1 1 0 16,-1 4 2-16,-8 0-3 15,-1 1 0-15,-1 6 0 16,-5 5 2-16,-2 4-1 15,-5 1 0-15,-1 3-1 16,0-3 0-16,6 1 0 16,1 0 1-16,-3-3 0 15,2 2-2-15,-1-2 1 16,-1 1 0-16,-7-1-1 16,2 0 0-16,-7-3-2 0,2 2 3 15,2-4 1-15,-3 4 1 16,0-3 0-16,3-4-1 15,0 3-1-15,0-9 1 16,6 1-1-16,1 0 0 16,-5-2 0-16,2 3 0 15,-1-4 0-15,-1 1 1 16,3-2-1-16,-1-4 0 16,1-3 0-16,2 0 0 15,0-4-1-15,4-5 1 16,-1-3 1-16,-1 1-1 15,-1-2 3-15,-1 4-3 16,-5 5 0-16,-1 9 0 0,-5 4 0 16,6 1 0-16,-6 3 0 15,0-6 0 1,-3 0-4-16,3-5 4 0,-4-6 4 16,2-7-4-16,-1 0-5 15,0 3 5-15,-1 3 2 16,-3 3 1-16,1 1-3 15,-4-1 0-15,1 7 0 16,-7 4 0-16,0 2 0 16,0 2 0-16,0 1 0 15,0-1 0-15,0-2 0 16,-7 0-3-16,-1-2 3 16,-4 2-1-16,-2 3 1 0,3 2 0 15,-1 2 4-15,1 2-4 16,-1 2 0-16,0 2 0 15,2 5 0-15,1 4 0 16,-4-1 0-16,3 4 0 16,-2 0 0-16,0-2 0 15,-2 4 0-15,6-1 0 16,-2 1 0-16,1-3 0 16,-1 2 0-16,-1-3 0 15,0-1 0-15,-2 0 0 16,-1 1 0-16,-2-8 0 15,2 1 0-15,-2-6 0 16,0 0 0-16,1 4 0 0,-2 1 0 16,0 1 0-16,0 0 0 15,-5 1 0-15,6 1 0 16,-2 0 0-16,5 2 0 16,-2 0 0-16,3-2 0 15,0 0 0-15,-2 2 0 16,3 0 0-16,-1-2 0 15,1 0 0-15,2-1 0 16,0 1 0-16,-1 0 0 16,-1 0 0-16,0 4 0 15,1 4 0-15,2 3 0 16,-1 1 0-16,1 3 0 16,1-1 0-16,-1-2 0 15,1 3 0-15,0-2 0 0,-1 5 0 16,-2-3 0-16,3 0 0 15,3 0 0-15,-7 0 0 16,7 0 0-16,-4-1 0 16,1-2 0-16,-1 1 0 15,-1-5 0-15,-5 1 0 16,5-3 0-16,0 1 0 16,-1-2 0-16,2 2 0 15,-1-4 0-15,-4 4 0 16,-1-3 0-16,2-2 0 15,-7-2 0-15,5-5 0 16,-4 5 0-16,4 0 0 16,0 4 0-16,0 0 0 0,1 4 0 15,-3-1 0 1,5 4 0-16,4 0 0 0,-7-2 0 16,5-2 0-16,0 1 0 15,-7 1 0-15,5-5 0 16,-4 0 0-16,0 0 0 15,3 4 0-15,-2 3 0 16,4 4 0-16,-1 2 0 16,-2 4 0-16,2-1 0 15,1 4 0-15,-1 1 0 0,3-1 0 16,-2 0 0 0,-1-5 0-16,1 4 0 0,1-3 0 15,-6 0 0-15,5 0 0 16,-1-3 0-16,-2 6 0 15,5 1 0-15,-1 1 0 16,-1-4 0-16,1 1 0 16,-2 0 0-16,-1-1 0 15,0 2 0-15,0 1 0 16,-1-1 0-16,2 1 0 16,5 2 0-16,-2 3 0 15,4 0 0-15,-3 1 0 16,3 1 0-16,-1 2 0 15,0-5 0-15,-2 2 0 16,3-1 0-16,-3-1 0 0,1 3 0 16,-2-3 0-16,-1-2 0 15,2 2 0-15,-1 1 0 16,-2-3 0-16,3 3 0 16,1-1 0-16,-5 0 0 15,3 1 0-15,-1-1 0 16,-1 0 0-16,3 0 0 15,-4 1 0-15,5-4 0 16,-4 5 0-16,-4-5 0 16,4 5 0-16,-3-6 0 15,2 3 0-15,0 2 0 16,-1-4 0-16,-4 5 0 16,3-5 0-16,0 5 0 15,1-6 0-15,5 7 0 0,-4-1 0 16,3-3 0-16,2 1 0 15,-3 2 0-15,-2-5 0 16,-1 3 0-16,-1-4 0 16,-5 1 0-16,0-2 0 15,-6-3 0-15,-8-3 0 16,-15-6 0-16,-14-7-9 16,-13 0-35-16,-3 5-41 15,11 1-30-15,7 12-77 16,18 7-82-16,12-6-281 15</inkml:trace>
  <inkml:trace contextRef="#ctx0" brushRef="#br1" timeOffset="54469.34">12406 1361 347 0,'0'0'160'16,"0"0"-100"-16,0 0 18 0,0 0 10 16,0 0-23-16,0 0-6 15,0 0 2-15,-114-36-8 16,91 27 2-16,4 1-16 15,-5-3 7-15,-6-4-7 16,-1 3-21-16,-12-1-2 16,5 2-4-16,-2 3 12 15,0-4 4-15,2 4-6 16,1-2 0-16,-1 1 0 0,2 1 6 16,-6-4-11-1,-5 1-8-15,-4 2-4 0,-5 1-5 16,-9 0 2-1,-6-2-2-15,-5 1 3 0,-7 0 0 16,-8 2 5-16,-5-4-3 16,-2 5 1-16,0 1 1 15,-5 4 4-15,2-1-7 16,-2 2 5-16,4 0-6 16,1-3 3-16,8 0 2 15,-1-1 0-15,-4 2 0 16,1 0-2-16,-2-2 2 15,3 2-2-15,-1 2-3 16,9 0-2-16,-4 0 0 16,1 0 1-16,-3 0-1 15,-2 0-1-15,3 0 2 0,1 0 0 16,3 4-1-16,0 0 0 16,2 1-1-16,1 2 1 15,-2-2 2-15,6 4 0 16,2 2-3-16,6-1 2 15,5-1-1-15,-5 2-1 16,-2 2 2-16,0-1-2 16,-5 4 1-16,5 0 1 15,-3 2-1-15,7-2-1 16,0 4-1-16,3-3 1 16,0 3 2-16,2-2-2 0,-8 1 0 15,-2 1 1 1,-1-2 0-16,-6 6 1 0,-2-2-2 15,3-2 1-15,-9 2 2 16,4 0-1-16,-5 0 0 16,-8 3 1-16,4 3-3 15,-2 2 5-15,3 6-4 16,-1 3-1-16,-3 2 0 16,-5 8 3-16,-7-1-2 15,-6 3 2-15,-1 4-2 16,12 0 1-16,5 4-2 15,8 1 1-15,-1 0 1 16,0-2-2-16,0 0 0 0,3-3 2 16,0-3 1-1,7 3 0-15,0-7 1 0,4-1-3 16,-1 3 1-16,4 1 1 16,-2-1 0-16,6 1-2 15,3-2 1-15,3-1-1 16,7 2-1-16,-4-2 0 15,-2 5 4-15,-4 0-4 16,0-5 0-16,-2 5 3 16,0 2-3-16,0 5-2 15,4 7 2-15,-2 1 0 16,2 3-2-16,-1-1 0 16,-2 1 2-16,-5 3 0 15,1 9 0-15,-2 4 2 0,2 7-1 16,3 3 3-16,0 3-4 15,2-5 2-15,2-2-1 16,2-1-1-16,1 3 0 16,3 5 4-16,-4 2-4 15,3-3 2-15,-1-4 0 16,2 0-1-16,5-2 0 16,4 2 0-16,-4 0-1 15,4-3 5-15,0 6-5 16,-1 6 0-16,-1 6 0 15,8 6 0-15,-7 5 1 16,3 2-1-16,0 7 3 16,-3 8-3-16,5 1 0 15,6-3-3-15,3-1 3 0,7-4 0 16,1-3 1-16,6 1-1 16,2-2 1-16,2 8 1 15,-4 1-2-15,-1 6 2 16,-6-1-2-16,0 2 0 15,6-2 2-15,-3-3-2 16,5 3 0-16,4-7 1 16,0-6 4-16,2-4-5 15,0-7 2-15,-1 0-5 16,4-1 6-16,-1 9-5 16,-2-2 6-16,4 1-7 0,0-3 6 15,5 0-1 1,0-2 0-16,-3-3-1 0,3 1-1 15,-1-4 1-15,2 2 0 16,-3-2 1-16,0 4-1 16,3 0 1-16,0 2 0 15,5 1 1-15,-1 6-1 16,3 2 1-16,0-1 2 16,0-8-2-16,0 4-2 15,3-4 4-15,8 5-3 16,4-3 2-16,2 1-3 15,0-4 2-15,4-2-2 16,-2 1 1-16,2-7-1 16,5 4-1-16,1 3 2 15,-1 4-1-15,6 2 1 0,-2 2 2 16,2-9-3 0,-1 3 2-16,-2 3 0 0,2 0-2 15,-4 2 0-15,5-3 1 16,-2-1-1-16,2-1 3 15,0 0-3-15,-3-3 1 16,-2 0-1-16,9 3 2 16,-2 4-1-16,8-2-1 15,0-2 3-15,5-1-2 16,2 1-2-16,0-2 3 16,0-1-3-16,3 5 6 15,-1-9-3-15,1-2 3 0,5 3-5 16,1-10 1-16,5 2 1 15,7-2 2-15,4-4-5 16,5 7 3-16,3 8-3 16,2-6 1-16,5 0 1 15,-2-5-2-15,7-2 3 16,1-5-1-16,7 4-1 16,-2-4 0-16,4-2 1 15,0-3-2-15,5 1 3 16,10-4-1-16,5 0 2 15,1-3-4-15,-2-1-1 16,2-5-1-16,0-1 1 16,-1 1 1-16,7 0 1 0,0 8-1 15,-1-3 2-15,-3 0-1 16,-3-5 1-16,1-5-2 16,-6-6 2-16,2-4-1 15,-4 0 0-15,8 4 0 16,-2-8 1-16,-3 3 1 15,-2-3-3-15,0-2-2 16,0-7 0-16,-1-2 1 16,8-1 1-16,-9 1 0 15,6-3 2-15,-1-6-2 16,5-3 2-16,-3 4-2 16,-4-12 3-16,2 6-2 15,-4-2 6-15,12-3-7 16,9 4 8-16,-3-8-7 0,12 3-1 15,-4 0 0-15,3-3 0 16,4-2 5-16,4-4-4 16,1 0 0-16,3-7 1 15,-1 2 6-15,0 1-7 16,3-7 3-16,4 1 4 16,-2-1-1-16,2 2-4 15,-6-2-3-15,1-3-4 16,-4 3 4-16,3-8 2 15,0 4 1-15,-1-5-3 16,3 5 1-16,-8-5 1 16,1 0-1-16,-2 0 3 15,2 0-2-15,0 0 1 0,-4 0-3 16,-8 0 1-16,5 0-1 16,-1 0 2-16,2-11 1 15,0-4-1-15,1 1 1 16,-3-1 1-16,-2-4-3 15,1 3 3-15,-6 5-3 16,2-2 1-16,-4-3 2 16,-2 1-2-16,-4 2 3 15,-5-2-5-15,2-5-1 16,3 0 1-16,3 0 1 16,-3 0 0-16,-1-4 2 15,2 0-3-15,-2-1 2 0,-5 1 0 16,-4 0-2-16,1 5 4 15,-2-6 1-15,7 0-3 16,-1 5-1-16,-1-5 1 16,0-1-2-16,-1 2 0 15,-3-4 0-15,8-1 0 16,0-6 2-16,2-1 0 16,1-2-2-16,5-1 2 15,3-5 0-15,-3-6 0 16,2 1 0-16,2-1 1 15,2 2-3-15,3-3 2 16,-4-2 1-16,-3-2-1 16,-7 2-2-16,-1-2-1 15,3-8 1-15,1 0 1 16,2-4 3-16,2-10-1 0,-2 2-3 16,2-2 2-16,-2-2 2 15,-2 5-3-15,4-1 0 16,0 2 2-16,-4-11 0 15,-4 1-3-15,-5-7-3 16,-4 3 3-16,2-6 1 16,2 0-1-16,-5-1 1 15,-2-7 0-15,-5 4 0 16,-10 1 1-16,-5 1 0 16,-11 5-2-16,-7-5 2 15,-4-6 1-15,-7-7-3 0,-2-1 2 16,-1-6 0-16,4 8-2 15,2-2-1-15,-1 2 1 16,1-3 0-16,1 3 0 16,-8 5 0-16,-1-5 0 15,-4 2 0-15,-2-1-2 16,-2 1 4-16,7 1-2 16,-4 1 0-16,-3 2-1 15,2-13 1-15,0 3 0 16,0-5 1-16,-2 6-2 15,-1 6 2-15,-1 0-1 16,-3 0 2-16,1-4-1 16,-1-1 0-16,4 1 1 15,-6-2-2-15,4-3 1 0,-2 3-1 16,-1 2 0-16,-1-1 2 16,-4 3 0-16,-6-5-2 15,-2-6 3-15,-3 0-3 16,0 3-1-16,-2 2 1 15,3 2 3-15,-1-2-3 16,6-5 0-16,1 3 0 16,0 0 1-16,4 0-1 15,-3 0 1-15,-1 2-1 16,-3 1 3-16,-4 4-3 16,-8 3-2-16,4-5 2 15,-5-1-1-15,-2 0-2 0,1 0 3 16,-5 0 0-16,3 2 0 15,0-2 0-15,0-4 0 16,1-2 0-16,-4 1 0 16,-1-4 0-16,0-1 0 15,-2 5-3-15,-2 5 6 16,-4 3-6-16,-5-3 4 16,-2-2-1-16,1-1 2 15,-2-2-1-15,-2 5 0 16,0 0-1-16,0 1-1 15,0 2 1-15,0-3 0 16,-2 0 0-16,-5 0 0 16,-3-4-2-16,1 4 2 0,-4 3 1 15,-4 1-1-15,0 5 0 16,0 5 0-16,-3-6 0 16,0-6 1-16,1-1-1 15,-4 3-1-15,-1 3-1 16,-3 5 2-16,0-4-1 15,-2-1-2-15,-1 1 3 16,-1 0 1-16,-5 5-1 16,-1 2 0-16,1-2-5 15,-6 0 5-15,1 6-2 16,1 2 0-16,-2 5 1 16,1 1 0-16,-1-3-2 15,-3-5 2-15,6 0-2 16,1 1 1-16,-2 6 1 0,1 3 0 15,0 11 0-15,-4 2 2 16,-3 0-2-16,5 2 1 16,-6-3-1-16,3 5 0 15,-3 1 1-15,0 4 3 16,1 0-2-16,-3 4-1 16,3-3 0-16,0 3 0 15,2 0 0-15,-3-2 0 16,-2-2 0-16,-1 4 0 15,0-4 0-15,-5 4 0 16,4 0-1-16,0-3 2 16,0 1-1-16,1-4 1 15,4 0-1-15,2-1 0 0,-3-2 0 16,3 0 0 0,-5-2 0-16,-5 1 0 0,-2 4 4 15,2 3-3-15,-3-1-1 16,-3 1 0-16,5-2-2 15,-5 1-1-15,1-4 0 16,-3 0 2-16,1-2 1 16,-5-1-1-16,-2 2-1 15,-7-2 2-15,0-3 0 16,-4 1-2-16,-3-1 2 16,0-1 0-16,-8-1 0 15,3 1 5-15,-6 0-4 0,0 2-2 16,-4 2 2-1,2-2-1-15,7-1 1 0,-1-3-1 16,6 1 1-16,2 1 1 16,-2 0-2-16,-4 8 2 15,2 5-2-15,4 4 0 16,1 3-6-16,12 0 6 16,-1 2-2-16,-1 0 2 15,0 1-4-15,2 3 3 16,-1 2 1-16,3 2 5 15,2 2-5-15,-3 1 1 16,3 2-1-16,3 0 0 0,0 0 0 16,-1 4 0-1,1 2 0-15,2-3-1 16,3 4 1-16,2 1 1 0,2 2-1 16,5 4-1-16,4 1 1 15,3 4 3-15,4 0-3 16,4 1 1-16,2 7-1 15,3-4 0-15,5 6 0 16,3 1 0-16,0-1 0 16,6 1-1-16,0 4 0 15,2-2 1-15,8 1-1 16,-3-1 1-16,1 3 0 16,1 0 0-16,-1-1-1 15,2 1 0-15,0 0 1 16,-2 0 0-16,2 0 0 0,-8 0 0 15,-5-3 0 1,3 1 0-16,-4-2 0 0,-3 4 0 16,0-5-1-16,-6 1 1 15,-6-1 0-15,-3 1 0 16,0 0 0-16,-1-3 0 16,-6-1-2-16,-2 0 1 15,-2 1 0-15,0 2 1 16,5-2-5-16,-3-1 5 15,-1 0 4-15,4 0-4 16,-5 3 0-16,-1 1-4 16,0 1 7-16,1-1-3 15,0 1 0-15,4-2 0 0,0 1 0 16,0 0 1 0,-1 1-1-16,0-1 0 0,-6-1 1 15,1 5-1-15,1-5 0 16,-4 2-1-16,0-2 0 15,1 3 1-15,0-3 1 16,1 2 0-16,-3-4-1 16,-6 1 0-16,-2-1 4 15,-1 2-4-15,-1 1 1 16,3-3-1-16,0 6 0 16,1-5 0-16,-1 0 0 15,-7-1 0-15,-5-1 0 0,-3-1 2 16,0-2-2-16,0 0-1 15,-1-3-4-15,-4 1 3 16,-7-3 2-16,5 6 1 16,0-4-1-16,0-1 0 15,2 4 0-15,1-2 0 16,-1 2 0-16,5 2-1 16,1-2 1-16,4 4-1 15,1 1 1-15,4 1 0 16,5-1 1-16,-2-1-1 15,9-1 5-15,-3-1-5 16,4-2 0-16,-3 2 1 16,2-3-1-16,3 4 1 15,-2-2-1-15,2 2 0 16,0-1 0-16,-2 1 1 0,-6-3 0 16,-3 2-1-16,2 4-2 15,0 0-2-15,13 0 4 16,-2 4 0-16,4-2 0 15,3 2 0-15,2-2-2 16,2 3 1-16,2-3 1 16,2 3 0-16,-2 0 0 15,2 0-1-15,0 0 1 16,1 0 0-16,2 0-1 16,-2 0 1-16,1 0 0 15,-2 0 0-15,0 0 0 0,-2 0 0 16,0 0 1-16,-6 0-3 15,-4 3 2-15,-5 5 0 16,-4 0 0-16,1-1-1 16,-5-2 1-16,-1 3 0 15,3-5 0-15,-6 1 1 16,-3 4-1-16,-5 1 4 16,0-1-4-16,3-1 0 15,0 1 1-15,-1-3-1 16,1 5 1-16,0-2-1 15,0-3 2-15,-1 6-1 16,6-3-1-16,7 1-1 16,-1-2-3-16,7-5 4 15,4-2-1-15,-1 2 0 0,7 1 1 16,0 1 0-16,2 0-5 16,-3-4 5-16,1 5 4 15,2-5-3-15,-1 0-1 16,2 0 0-16,1 0 0 15,-4 0 0-15,8 0 0 16,0 4 0-16,0-1 0 16,3-3 0-16,1 2 0 15,-3 0 0-15,3-2 0 16,0 2 0-16,-4 0 1 16,3 1-1-16,1-3-1 15,1 2 1-15,-2 0-1 0,-5-2 2 16,2 2-2-16,0-2 2 15,1 0-2-15,-2 0 2 16,-1 0 0-16,5 0-1 16,-3 0-2-16,1 0 2 15,1 0 7-15,-4 0-7 16,-4 0 0-16,-13 0 0 16,-8 0 0-16,-4 0 1 15,-1-2-2-15,-3-7 2 16,7 3-1-16,-2-3 0 15,-4 2 3-15,6 5-3 16,6-9-1-16,4 6 1 16,9-4 0-16,7 5-3 0,1 2-1 15,13 0 4 1,2 2 0-16,10 0 0 0,1-2 0 16,3 2 0-16,-1 0 0 15,3 0 0-15,0 0 0 16,0 0 0-16,0 0 0 15,0 0 0-15,0 0 0 16,-2 0 0-16,0 0 0 16,2 0 0-16,-6 0 0 15,0 0-3-15,2 0 3 16,-3 0-1-16,0 0 1 16,1 0 0-16,0 0 3 15,-2 0-3-15,1 0 0 16,-6 0 0-16,0 0-1 0,0 0 1 15,-2 0 0-15,0 0 0 16,3 0-1-16,-3 4 1 16,5-1 1-16,-2 3-1 15,1-2 0-15,4-4-4 16,0 2 8-16,-3 1-4 16,0-1 0-16,1 0 0 15,0 0-1-15,-3 0 1 16,5 1-1-16,-4 1 2 15,-1-2-1-15,1 3 0 0,-4-3-2 16,3 0 2 0,1-2 0-16,-4 5-1 15,3-1 0-15,1 0 0 0,0-1 1 16,0-1 1-16,1 0-1 16,-5-2-1-16,4 5 1 15,-4-1-1-15,-1-2 0 16,-2 2 1-16,-5 1 0 15,-2-1-1-15,-1 0 1 16,3 1 0-16,2-1 1 16,1 3-1-16,-5-3-1 15,-1 1 0-15,-3-1 1 16,3 1 0-16,-6-1 0 16,-4 2-1-16,-5 2 0 15,-2-2 0-15,4 0 1 0,-1 1 1 16,4-3-1-1,6 1 0-15,4-1-1 0,2 1 1 16,1-1-1-16,0-2 1 16,-3 3 0-16,1-1 0 15,0 1 3-15,6-1-3 16,-1-2 0-16,-2 2-1 16,3 3-1-16,1-5 2 15,0 5 0-15,2-3 0 16,-2 3 1-16,4-3-1 15,-1 1 0-15,-2-1-4 16,0 2 4-16,-2-2 0 16,-3 4 0-16,4 0 0 0,-4-4 0 15,-4 4-1 1,3 0 3-16,-2 0-3 0,4 0 1 16,-4 1 0-16,3 1 0 15,-3-2-2-15,-4 4 2 16,2 3 0-16,-3-2 0 15,1 2-1-15,-1-1 1 16,1-3-4-16,-1 0 2 16,-1 0 0-16,-1 2-1 15,4 0 1-15,2-2-2 16,3 0 3-16,6-4-3 16,2 1 3-16,6 0-2 0,-5-4 2 15,5 2-2 1,2-4 1-16,-3 3 1 0,6-1-1 15,-4 1-2-15,-2-3 4 16,0 5-1-16,-3-3 0 16,2 3 1-16,-4-1-2 15,-2-1 2-15,-4 3-2 16,3 1 3-16,-4 0-1 16,-7 2 0-16,1 2-1 15,-2-3 0-15,1 0-3 16,3 0 5-16,2-2-1 15,3-2 0-15,2 1-1 16,2 0 0-16,2-3 1 16,2 4 0-16,-5-4 0 15,7 0 0-15,0 0-1 0,1 1 1 16,1-2 0-16,-1 1-1 16,1 0 1-16,0 0 0 15,-2 0 0-15,1 4 0 16,-5-4 0-16,1 0-1 15,0 0 1-15,-2 5-1 16,-2-2 1-16,0 1 0 16,-3 0-1-16,7-1 2 15,4-3-2-15,0-3 0 16,3 5 1-16,0-4 0 16,-3 0 0-16,1 0 0 15,5 1 0-15,0 0 0 0,-2-1-1 16,-1 1 2-1,0 1-1-15,-3-1 1 0,-2-1-1 16,3 2-2-16,-4 0 2 16,5 1 0-16,-1 0 1 15,0-3-1-15,3 0 0 16,-2 0 0-16,-1 1 0 16,-2 3-3-16,2-1 3 15,-6 1 0-15,5 1-1 16,-2 0 1-16,0-4-1 15,5 2 1-15,-3-1 0 16,0 1-1-16,0-3 1 16,-1 5 0-16,5-5-2 0,-4 0-5 15,-4 5-2 1,-11 2-10-16,-22 4-35 0,-29 11-47 16,-30 11-47-16,-26 0-111 15,-26-12-380-15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81170" y="584200"/>
            <a:ext cx="152145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5660" y="1997709"/>
            <a:ext cx="8412479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1490" y="1756409"/>
            <a:ext cx="7049770" cy="2950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3979" y="584200"/>
            <a:ext cx="4805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Binary</a:t>
            </a:r>
            <a:r>
              <a:rPr spc="15" dirty="0"/>
              <a:t> </a:t>
            </a:r>
            <a:r>
              <a:rPr spc="-5" dirty="0"/>
              <a:t>Search</a:t>
            </a:r>
            <a:r>
              <a:rPr spc="-70" dirty="0"/>
              <a:t> </a:t>
            </a:r>
            <a:r>
              <a:rPr spc="-5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873250"/>
            <a:ext cx="9271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270" dirty="0">
                <a:latin typeface="Symbol"/>
                <a:cs typeface="Symbol"/>
              </a:rPr>
              <a:t>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1756409"/>
            <a:ext cx="8851265" cy="197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Microsoft Sans Serif"/>
                <a:cs typeface="Microsoft Sans Serif"/>
              </a:rPr>
              <a:t>Binary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Search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tree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exhibits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special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5" dirty="0">
                <a:latin typeface="Microsoft Sans Serif"/>
                <a:cs typeface="Microsoft Sans Serif"/>
              </a:rPr>
              <a:t>behavior.</a:t>
            </a:r>
            <a:endParaRPr sz="3200">
              <a:latin typeface="Microsoft Sans Serif"/>
              <a:cs typeface="Microsoft Sans Serif"/>
            </a:endParaRPr>
          </a:p>
          <a:p>
            <a:pPr marL="12700" marR="5080">
              <a:lnSpc>
                <a:spcPct val="99900"/>
              </a:lnSpc>
            </a:pPr>
            <a:r>
              <a:rPr sz="3200" dirty="0">
                <a:latin typeface="Microsoft Sans Serif"/>
                <a:cs typeface="Microsoft Sans Serif"/>
              </a:rPr>
              <a:t>A</a:t>
            </a:r>
            <a:r>
              <a:rPr sz="3200" spc="-15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node's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left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child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must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have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value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less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than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its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parent's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value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and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the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node's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right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child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must 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have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value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greater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than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its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parent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value.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490" y="2360929"/>
            <a:ext cx="9271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270" dirty="0">
                <a:latin typeface="Symbol"/>
                <a:cs typeface="Symbol"/>
              </a:rPr>
              <a:t></a:t>
            </a:r>
            <a:endParaRPr sz="1450">
              <a:latin typeface="Symbol"/>
              <a:cs typeface="Symbo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569" y="3959859"/>
            <a:ext cx="6911340" cy="32397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ED10-A07E-473F-BDE8-AE00F24A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C1601C-BC61-4062-B049-755B2A0AA8F3}"/>
                  </a:ext>
                </a:extLst>
              </p14:cNvPr>
              <p14:cNvContentPartPr/>
              <p14:nvPr/>
            </p14:nvContentPartPr>
            <p14:xfrm>
              <a:off x="23040" y="1106280"/>
              <a:ext cx="9059040" cy="5251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C1601C-BC61-4062-B049-755B2A0AA8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80" y="1096920"/>
                <a:ext cx="9077760" cy="52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820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A831-B28D-4AA3-B0FB-B8D09FE2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7BBC8D-CE70-44E2-912C-A8D0E1C07608}"/>
                  </a:ext>
                </a:extLst>
              </p14:cNvPr>
              <p14:cNvContentPartPr/>
              <p14:nvPr/>
            </p14:nvContentPartPr>
            <p14:xfrm>
              <a:off x="295920" y="397080"/>
              <a:ext cx="7728120" cy="5306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7BBC8D-CE70-44E2-912C-A8D0E1C076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560" y="387720"/>
                <a:ext cx="7746840" cy="532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518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6C5E-1272-4996-80F0-CBBB7366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6E6CE5-6FB8-42BC-982D-97A154200BFB}"/>
                  </a:ext>
                </a:extLst>
              </p14:cNvPr>
              <p14:cNvContentPartPr/>
              <p14:nvPr/>
            </p14:nvContentPartPr>
            <p14:xfrm>
              <a:off x="363600" y="397440"/>
              <a:ext cx="9471600" cy="5922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6E6CE5-6FB8-42BC-982D-97A154200B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240" y="388080"/>
                <a:ext cx="9490320" cy="594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884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9D62-D0F9-466F-8461-5339FAC1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4BD7997-3B9C-43F7-9771-E117C1E382C1}"/>
                  </a:ext>
                </a:extLst>
              </p14:cNvPr>
              <p14:cNvContentPartPr/>
              <p14:nvPr/>
            </p14:nvContentPartPr>
            <p14:xfrm>
              <a:off x="154080" y="166320"/>
              <a:ext cx="9729720" cy="6573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BD7997-3B9C-43F7-9771-E117C1E382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720" y="156960"/>
                <a:ext cx="9748440" cy="65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24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CC24-86BB-466C-A294-811CD2A6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E3FD4B-80FF-489F-A803-7CB8B3781F8C}"/>
                  </a:ext>
                </a:extLst>
              </p14:cNvPr>
              <p14:cNvContentPartPr/>
              <p14:nvPr/>
            </p14:nvContentPartPr>
            <p14:xfrm>
              <a:off x="1637640" y="423000"/>
              <a:ext cx="5548680" cy="4555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E3FD4B-80FF-489F-A803-7CB8B3781F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8280" y="413640"/>
                <a:ext cx="5567400" cy="45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945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ACF4-C6F5-4486-AE9B-B3F4530A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0F1679-E07C-4CAC-BE03-09B126DCE8D5}"/>
                  </a:ext>
                </a:extLst>
              </p14:cNvPr>
              <p14:cNvContentPartPr/>
              <p14:nvPr/>
            </p14:nvContentPartPr>
            <p14:xfrm>
              <a:off x="489600" y="110160"/>
              <a:ext cx="8242200" cy="6996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0F1679-E07C-4CAC-BE03-09B126DCE8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240" y="100800"/>
                <a:ext cx="8260920" cy="701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110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105C-B032-4B85-B358-3BFC27F5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534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9B27-9399-47A8-81C8-F32CCA13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545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8E1B-4E41-46C7-B1E4-73582FCC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73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F24D-F418-475A-9587-4058AFEA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52D4F-AE10-4F38-A8E1-101EAE8BA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CBE74-DBAF-4BEE-9052-A41B255087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5614" y="1263650"/>
            <a:ext cx="878669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5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990" y="446246"/>
            <a:ext cx="8849360" cy="239776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R="135890" algn="ctr">
              <a:lnSpc>
                <a:spcPct val="100000"/>
              </a:lnSpc>
              <a:spcBef>
                <a:spcPts val="1185"/>
              </a:spcBef>
            </a:pPr>
            <a:r>
              <a:rPr sz="2925" spc="-525" baseline="32763" dirty="0">
                <a:latin typeface="Symbol"/>
                <a:cs typeface="Symbol"/>
              </a:rPr>
              <a:t></a:t>
            </a:r>
            <a:r>
              <a:rPr sz="2925" spc="705" baseline="32763" dirty="0">
                <a:latin typeface="Times New Roman"/>
                <a:cs typeface="Times New Roman"/>
              </a:rPr>
              <a:t> </a:t>
            </a:r>
            <a:r>
              <a:rPr sz="4400" dirty="0"/>
              <a:t>BST</a:t>
            </a:r>
            <a:r>
              <a:rPr sz="4400" spc="-50" dirty="0"/>
              <a:t> </a:t>
            </a:r>
            <a:r>
              <a:rPr sz="4400" spc="-10" dirty="0"/>
              <a:t>Basic</a:t>
            </a:r>
            <a:r>
              <a:rPr sz="4400" spc="30" dirty="0"/>
              <a:t> </a:t>
            </a:r>
            <a:r>
              <a:rPr sz="4400" spc="-10" dirty="0"/>
              <a:t>Operations</a:t>
            </a:r>
            <a:endParaRPr sz="440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790"/>
              </a:spcBef>
            </a:pPr>
            <a:r>
              <a:rPr sz="3200" spc="-5" dirty="0"/>
              <a:t>The</a:t>
            </a:r>
            <a:r>
              <a:rPr sz="3200" spc="40" dirty="0"/>
              <a:t> </a:t>
            </a:r>
            <a:r>
              <a:rPr sz="3200" spc="-5" dirty="0"/>
              <a:t>basic</a:t>
            </a:r>
            <a:r>
              <a:rPr sz="3200" spc="40" dirty="0"/>
              <a:t> </a:t>
            </a:r>
            <a:r>
              <a:rPr sz="3200" spc="-5" dirty="0"/>
              <a:t>operations</a:t>
            </a:r>
            <a:r>
              <a:rPr sz="3200" spc="40" dirty="0"/>
              <a:t> </a:t>
            </a:r>
            <a:r>
              <a:rPr sz="3200" dirty="0"/>
              <a:t>that</a:t>
            </a:r>
            <a:r>
              <a:rPr sz="3200" spc="20" dirty="0"/>
              <a:t> </a:t>
            </a:r>
            <a:r>
              <a:rPr sz="3200" dirty="0"/>
              <a:t>can</a:t>
            </a:r>
            <a:r>
              <a:rPr sz="3200" spc="40" dirty="0"/>
              <a:t> </a:t>
            </a:r>
            <a:r>
              <a:rPr sz="3200" dirty="0"/>
              <a:t>be</a:t>
            </a:r>
            <a:r>
              <a:rPr sz="3200" spc="35" dirty="0"/>
              <a:t> </a:t>
            </a:r>
            <a:r>
              <a:rPr sz="3200" spc="-5" dirty="0"/>
              <a:t>performed</a:t>
            </a:r>
            <a:r>
              <a:rPr sz="3200" spc="40" dirty="0"/>
              <a:t> </a:t>
            </a:r>
            <a:r>
              <a:rPr sz="3200" dirty="0"/>
              <a:t>on</a:t>
            </a:r>
            <a:r>
              <a:rPr sz="3200" spc="35" dirty="0"/>
              <a:t> </a:t>
            </a:r>
            <a:r>
              <a:rPr sz="3200" dirty="0"/>
              <a:t>a </a:t>
            </a:r>
            <a:r>
              <a:rPr sz="3200" spc="-835" dirty="0"/>
              <a:t> </a:t>
            </a:r>
            <a:r>
              <a:rPr sz="3200" spc="-5" dirty="0"/>
              <a:t>binary</a:t>
            </a:r>
            <a:r>
              <a:rPr sz="3200" spc="30" dirty="0"/>
              <a:t> </a:t>
            </a:r>
            <a:r>
              <a:rPr sz="3200" dirty="0"/>
              <a:t>search</a:t>
            </a:r>
            <a:r>
              <a:rPr sz="3200" spc="40" dirty="0"/>
              <a:t> </a:t>
            </a:r>
            <a:r>
              <a:rPr sz="3200" spc="-5" dirty="0"/>
              <a:t>tree</a:t>
            </a:r>
            <a:r>
              <a:rPr sz="3200" spc="35" dirty="0"/>
              <a:t> </a:t>
            </a:r>
            <a:r>
              <a:rPr sz="3200" dirty="0"/>
              <a:t>data</a:t>
            </a:r>
            <a:r>
              <a:rPr sz="3200" spc="30" dirty="0"/>
              <a:t> </a:t>
            </a:r>
            <a:r>
              <a:rPr sz="3200" spc="-5" dirty="0"/>
              <a:t>structure,</a:t>
            </a:r>
            <a:r>
              <a:rPr sz="3200" spc="35" dirty="0"/>
              <a:t> </a:t>
            </a:r>
            <a:r>
              <a:rPr sz="3200" dirty="0"/>
              <a:t>are</a:t>
            </a:r>
            <a:r>
              <a:rPr sz="3200" spc="30" dirty="0"/>
              <a:t> </a:t>
            </a:r>
            <a:r>
              <a:rPr sz="3200" spc="-5" dirty="0"/>
              <a:t>the </a:t>
            </a:r>
            <a:r>
              <a:rPr sz="3200" dirty="0"/>
              <a:t> </a:t>
            </a:r>
            <a:r>
              <a:rPr sz="3200" spc="-10" dirty="0"/>
              <a:t>following</a:t>
            </a:r>
            <a:r>
              <a:rPr sz="3200" spc="35" dirty="0"/>
              <a:t> </a:t>
            </a:r>
            <a:r>
              <a:rPr sz="3200" dirty="0"/>
              <a:t>−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91490" y="1471929"/>
            <a:ext cx="9271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270" dirty="0">
                <a:latin typeface="Symbol"/>
                <a:cs typeface="Symbol"/>
              </a:rPr>
              <a:t>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90" y="3304540"/>
            <a:ext cx="8851265" cy="360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2430" indent="45085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Microsoft Sans Serif"/>
                <a:cs typeface="Microsoft Sans Serif"/>
              </a:rPr>
              <a:t>Insert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−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Inserts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element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in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tree/create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 </a:t>
            </a:r>
            <a:r>
              <a:rPr sz="2800" spc="-8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tree.</a:t>
            </a:r>
            <a:endParaRPr sz="2800" dirty="0">
              <a:latin typeface="Microsoft Sans Serif"/>
              <a:cs typeface="Microsoft Sans Serif"/>
            </a:endParaRPr>
          </a:p>
          <a:p>
            <a:pPr marL="463550" marR="5080">
              <a:lnSpc>
                <a:spcPct val="199700"/>
              </a:lnSpc>
              <a:spcBef>
                <a:spcPts val="10"/>
              </a:spcBef>
            </a:pPr>
            <a:r>
              <a:rPr sz="2800" dirty="0">
                <a:latin typeface="Microsoft Sans Serif"/>
                <a:cs typeface="Microsoft Sans Serif"/>
              </a:rPr>
              <a:t>Search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−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Searches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element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in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tree. </a:t>
            </a:r>
            <a:r>
              <a:rPr sz="2800" dirty="0">
                <a:latin typeface="Microsoft Sans Serif"/>
                <a:cs typeface="Microsoft Sans Serif"/>
              </a:rPr>
              <a:t> Preorder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Traversal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−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Traverses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tree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in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pre-</a:t>
            </a:r>
          </a:p>
          <a:p>
            <a:pPr marL="12700">
              <a:lnSpc>
                <a:spcPct val="100000"/>
              </a:lnSpc>
            </a:pPr>
            <a:r>
              <a:rPr sz="2800" dirty="0">
                <a:latin typeface="Microsoft Sans Serif"/>
                <a:cs typeface="Microsoft Sans Serif"/>
              </a:rPr>
              <a:t>order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manner.</a:t>
            </a:r>
            <a:endParaRPr sz="2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 dirty="0">
              <a:latin typeface="Microsoft Sans Serif"/>
              <a:cs typeface="Microsoft Sans Serif"/>
            </a:endParaRPr>
          </a:p>
          <a:p>
            <a:pPr marL="46355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Microsoft Sans Serif"/>
                <a:cs typeface="Microsoft Sans Serif"/>
              </a:rPr>
              <a:t>Inorder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Traversal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−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Traverses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tree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in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an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in-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925" spc="-525" baseline="32763" dirty="0">
                <a:latin typeface="Symbol"/>
                <a:cs typeface="Symbol"/>
              </a:rPr>
              <a:t></a:t>
            </a:r>
            <a:r>
              <a:rPr sz="2925" spc="705" baseline="32763" dirty="0">
                <a:latin typeface="Times New Roman"/>
                <a:cs typeface="Times New Roman"/>
              </a:rPr>
              <a:t> </a:t>
            </a:r>
            <a:r>
              <a:rPr sz="4400" spc="-5" dirty="0"/>
              <a:t>Implementation</a:t>
            </a:r>
            <a:r>
              <a:rPr sz="4400" spc="25" dirty="0"/>
              <a:t> </a:t>
            </a:r>
            <a:r>
              <a:rPr sz="4400" spc="-5" dirty="0"/>
              <a:t>of</a:t>
            </a:r>
            <a:r>
              <a:rPr sz="4400" spc="35" dirty="0"/>
              <a:t> </a:t>
            </a:r>
            <a:r>
              <a:rPr sz="4400" spc="-10" dirty="0"/>
              <a:t>Binary</a:t>
            </a:r>
            <a:r>
              <a:rPr sz="4400" spc="35" dirty="0"/>
              <a:t> </a:t>
            </a:r>
            <a:r>
              <a:rPr sz="4400" spc="-5" dirty="0"/>
              <a:t>Search</a:t>
            </a:r>
            <a:endParaRPr sz="4400">
              <a:latin typeface="Times New Roman"/>
              <a:cs typeface="Times New Roman"/>
            </a:endParaRPr>
          </a:p>
          <a:p>
            <a:pPr marL="212725" algn="ctr">
              <a:lnSpc>
                <a:spcPct val="100000"/>
              </a:lnSpc>
            </a:pPr>
            <a:r>
              <a:rPr spc="-50" dirty="0"/>
              <a:t>Tree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379B-B9EB-3FED-5A2F-DE0597A2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83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F0C1-DAB1-4FDD-8FA4-FA3AAEAA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60DD69-B3D1-4300-8617-360D29807E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84300" y="501650"/>
            <a:ext cx="7467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6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E080-2B1B-4012-A5F3-8A683FC5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6C6D4-D502-46FD-8706-50D1593E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730250"/>
            <a:ext cx="67437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0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4A65-B1DE-4FCD-B865-9598ED26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75CB9-716B-45FC-9478-3ADB04C6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6" y="66320"/>
            <a:ext cx="7058025" cy="72933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1BC0F0-EC7E-4355-94FC-203482202008}"/>
                  </a:ext>
                </a:extLst>
              </p14:cNvPr>
              <p14:cNvContentPartPr/>
              <p14:nvPr/>
            </p14:nvContentPartPr>
            <p14:xfrm>
              <a:off x="2250360" y="507240"/>
              <a:ext cx="2817720" cy="67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1BC0F0-EC7E-4355-94FC-2034822020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000" y="497880"/>
                <a:ext cx="2836440" cy="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219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8772-6ABD-449A-ACE3-38788722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1A044E-4900-4F62-B9A1-F201E01EBB87}"/>
                  </a:ext>
                </a:extLst>
              </p14:cNvPr>
              <p14:cNvContentPartPr/>
              <p14:nvPr/>
            </p14:nvContentPartPr>
            <p14:xfrm>
              <a:off x="770760" y="622080"/>
              <a:ext cx="6989040" cy="3017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1A044E-4900-4F62-B9A1-F201E01EBB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400" y="612720"/>
                <a:ext cx="7007760" cy="30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9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2508</TotalTime>
  <Words>114</Words>
  <Application>Microsoft Office PowerPoint</Application>
  <PresentationFormat>Custom</PresentationFormat>
  <Paragraphs>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Microsoft Sans Serif</vt:lpstr>
      <vt:lpstr>Symbol</vt:lpstr>
      <vt:lpstr>Times New Roman</vt:lpstr>
      <vt:lpstr>Office Theme</vt:lpstr>
      <vt:lpstr>Binary Search Tree</vt:lpstr>
      <vt:lpstr>PowerPoint Presentation</vt:lpstr>
      <vt:lpstr> BST Basic Operations The basic operations that can be performed on a  binary search tree data structure, are the  following −</vt:lpstr>
      <vt:lpstr> Implementation of Binary Search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Anagha Aher</cp:lastModifiedBy>
  <cp:revision>9</cp:revision>
  <dcterms:created xsi:type="dcterms:W3CDTF">2021-10-06T08:49:56Z</dcterms:created>
  <dcterms:modified xsi:type="dcterms:W3CDTF">2022-10-01T01:42:07Z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2017-09-13T00:00:00Z</vt:filetime>
  </property>
  <property fmtid="{D5CDD505-2E9C-101B-9397-08002B2CF9AE}" pid="3" name="Creator">
    <vt:lpwstr>Impress</vt:lpwstr>
  </property>
  <property fmtid="{D5CDD505-2E9C-101B-9397-08002B2CF9AE}" pid="4" name="LastSaved">
    <vt:filetime>2017-09-13T00:00:00Z</vt:filetime>
  </property>
</Properties>
</file>