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1" r:id="rId13"/>
    <p:sldId id="272" r:id="rId14"/>
    <p:sldId id="278" r:id="rId15"/>
    <p:sldId id="276" r:id="rId16"/>
    <p:sldId id="275" r:id="rId17"/>
    <p:sldId id="273" r:id="rId18"/>
    <p:sldId id="277" r:id="rId19"/>
    <p:sldId id="274" r:id="rId20"/>
    <p:sldId id="270" r:id="rId21"/>
    <p:sldId id="266" r:id="rId22"/>
    <p:sldId id="267" r:id="rId23"/>
    <p:sldId id="26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12:43.617"/>
    </inkml:context>
    <inkml:brush xml:id="br0">
      <inkml:brushProperty name="width" value="0.05292" units="cm"/>
      <inkml:brushProperty name="height" value="0.05292" units="cm"/>
      <inkml:brushProperty name="color" value="#FF0000"/>
    </inkml:brush>
  </inkml:definitions>
  <inkml:trace contextRef="#ctx0" brushRef="#br0">9879 7122 144 0,'0'0'29'0,"0"0"-29"15,0 0-19-15,0 0 19 16,0 0 28-16,0 0-22 16,-33 117 9-16,33-99-2 15,0-2-11-15,0-2-2 0,0 2-15 16,-3 0-96 0</inkml:trace>
  <inkml:trace contextRef="#ctx0" brushRef="#br0" timeOffset="981.97">8208 7239 213 0,'0'0'80'0,"0"0"35"16,0 0-5-1,0 0-36-15,0 0-22 0,0 0-10 16,7 0 53-16,14-2-10 15,6-4-5-15,6 0 1 16,-1-1-28-16,2 4-36 16,1-1 8-16,5 2 1 15,4 2-14-15,8 0-7 16,6 0-1-16,15 0-1 16,12 0 7-16,13 0 7 15,14 0 6-15,10-6 3 0,9 0 6 16,6-1-14-16,5 3-3 15,7 0-12-15,7 3-2 16,9-5-1-16,7-5 0 16,2 1-1-16,3-4 0 15,2 1 1-15,1-1 1 16,-5 1-1-16,-2 5 1 16,-3 2 3-16,-12 4-4 15,-13 2-1-15,-14 0-17 16,-13 0-14-16,-14 0-14 15,-8 0 11-15,-11 0-7 16,-14 0 1-16,-11-2 9 16,-12-2-10-16,-17 3-18 15,-14 1-29-15,-7 0-102 0,-10-7-85 16</inkml:trace>
  <inkml:trace contextRef="#ctx0" brushRef="#br0" timeOffset="1863.29">8526 7411 41 0,'0'0'115'0,"0"0"-4"31,0 0-46-31,0 0-18 0,0 0 15 0,0 0-12 15,23-46-1-15,-19 44-20 16,7 2 11-16,3 0-17 16,1 0 4-16,8 0-7 15,8 2 4-15,9 10 14 16,22-2-1-16,21 0-2 16,25-6 0-16,35-4 1 15,34 0 9-15,31-16 19 16,35-14-29-16,21-4-4 15,10 2-17-15,-10 6-9 16,-16 8-5-16,-34 12-7 0,-34 6 3 16,-28 0-9-1,-32 8-9-15,-26 8 0 0,-25 0 6 16,-31-4 5-16,-23-4 2 16,-8-4-13-16,-7-4-11 15,0 0 19-15,0 0 12 16,0 0 2-16,0 0 23 15,0 0 5-15,0 0-20 16,0 0 1-16,0 0-7 16,0 0-2-16,0 0-22 15,0 0-20-15,0 0-53 16,0 0-130-16,0 0-180 0</inkml:trace>
  <inkml:trace contextRef="#ctx0" brushRef="#br0" timeOffset="59753.42">4003 11550 406 0,'0'0'150'0,"0"0"-7"16,0 0 19-16,0 0-86 0,0 0-4 15,0 0 16-15,0 0-21 16,0 0 1-16,87-30-7 15,-67 30-12-15,7 0-4 16,2 0 3-16,6 0-7 16,12 0-16-16,12 0-3 15,16 0-2-15,18 2 1 16,15 2 2-16,17 0-12 16,17-2-1-16,17 0-3 15,16 0-3-15,10 2 4 16,7-2-2-16,-3 2-3 15,-6 2-1-15,-8-2 0 16,-15 0 0-16,-18 0-2 0,-24-2-1 16,-29 0 0-16,-29-2-1 15,-24 0 2-15,-21 0-9 16,-10 0-4-16,-5 0 13 16,0 0 0-16,0 0 3 15,2 0 4-15,0-2-5 16,1 0 3-16,-1 0-2 15,-2 0-1-15,0-2-2 16,0 2-2-16,0 0-6 16,2 0-9-16,-2 2-12 15,2 0-21-15,-2 0-13 16,0 0-19-16,0 0-78 0,0 0-116 16,-20 0-106-1</inkml:trace>
  <inkml:trace contextRef="#ctx0" brushRef="#br0" timeOffset="60995.11">4139 13020 279 0,'0'0'100'0,"0"0"19"16,0 0 25-16,0 0 1 16,0 0-60-16,0 0-12 15,-2 0 7-15,2 0-12 16,0 0-10-16,4 0-1 15,6 0 1-15,7 0-8 16,14 0-4-16,18 0-21 16,25 0-2-16,35 4 6 15,29 8-6-15,38-2-3 16,36 2-14-16,27-4 9 16,19 0-7-16,0 0-2 0,-13-2-2 15,-26-2 3-15,-39-4-7 16,-39 0-8-16,-48 0 5 15,-39-8-10-15,-29 0-7 16,-21 0-9-16,-4 0-21 16,0 0 12-16,-18 2-60 15,-3 2-68-15,15-2-124 16,6-6-389-16</inkml:trace>
  <inkml:trace contextRef="#ctx0" brushRef="#br0" timeOffset="61899.23">4028 14459 244 0,'0'0'146'0,"0"0"5"15,0 0 5-15,0 0-10 0,0 0-16 16,0 0-16 0,-81-22-15-16,79 22-15 0,2 0-11 15,0 0-23-15,0 0-24 16,34 0-16-16,30-1 25 15,34-3-5-15,45 2-6 16,31-2-10-16,38-3 0 16,37 2-10-16,25-4 1 15,14 1-3-15,-1 1 1 16,-20 0-1-16,-40 1 0 16,-48 2-2-16,-57-4-3 15,-57 4 2-15,-38 0 0 16,-23 4-3-16,-4-2 4 15,0 2 1-15,0-4 9 16,0 3-4-16,0 1-4 0,0 0-1 16,0-3 2-1,0 1-3-15,0 2-3 0,0-4-1 16,0 2-18-16,0 0-24 16,0-3-53-16,0-6-69 15,0-3-123-15,0-6-302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1:18.576"/>
    </inkml:context>
    <inkml:brush xml:id="br0">
      <inkml:brushProperty name="width" value="0.05292" units="cm"/>
      <inkml:brushProperty name="height" value="0.05292" units="cm"/>
      <inkml:brushProperty name="color" value="#FF0000"/>
    </inkml:brush>
  </inkml:definitions>
  <inkml:trace contextRef="#ctx0" brushRef="#br0">12622 3625 460 0,'0'0'116'16,"0"0"31"-16,0 0 21 0,0 0-45 15,0 0-35 1,0 0-32-16,0 0-9 0,-12-16 10 15,15 16-8-15,30 0-7 16,22 6 14-16,28 12-8 16,21-2-11-16,37 2-8 15,35-1 0-15,34-3-6 16,46-9-8-16,43-1-6 16,32-4 2-16,37 0 0 15,16 0-5-15,14 0-2 16,6-1-4-16,-10-6 2 15,-11 1-1-15,-28 2-1 16,-33 3 3-16,-29-2-3 16,-44-1-3-16,-45 3 2 15,-48-2 2-15,-52 1 1 0,-50 2-2 16,-31 0 0-16,-19 0-4 16,-4 0-1-16,0 0 3 15,0 0-2-15,0 0 2 16,0 0-9-16,0 0-19 15,0 0-34-15,0 0-48 16,0 0-58-16,-6 0-80 16,-23 0-153-16</inkml:trace>
  <inkml:trace contextRef="#ctx0" brushRef="#br0" timeOffset="550.89">12630 3934 111 0,'0'0'46'16,"0"0"32"-16,0 0 31 16,0 0 43-16,0 0-94 15,0 0 90-15,-29 0-12 0,50-4-8 16,-6 2-38-16,3 2-10 16,5 0-6-16,12 0-16 15,19 0-12-15,25 0 0 16,31 6-4-16,42 4 3 15,45-2-5-15,51-2-20 16,61-4-4-16,61-2-4 16,56 0 5-16,48 0-5 15,39 0 1-15,11 0-11 16,-14 0-2-16,-19 0 5 16,-46 0-5-16,-60 0 1 15,-68 0 13-15,-90 0-9 0,-96 0-2 16,-64 0 3-16,-49-2 21 15,-18-4 28-15,0 0 5 16,-5-2-39-16,-3 2-17 16,3 2-1-16,5 2 0 15,0 2-3-15,0 0-11 16,0 0-45-16,0 0-97 16,0 20-184-16,0-6-270 15</inkml:trace>
  <inkml:trace contextRef="#ctx0" brushRef="#br0" timeOffset="45430.05">3232 6188 435 0,'0'0'187'16,"0"0"-38"-16,0 0-5 15,0 0-81-15,0 0-27 16,0 0-13-16,0 0-9 16,50-10-10-16,-41 8-1 15,-3-2 1-15,-2 4-4 16,-2-2-2-16,-2 2-31 0,0-2-85 16,0-4-72-16,0-4-161 15</inkml:trace>
  <inkml:trace contextRef="#ctx0" brushRef="#br0" timeOffset="50931.89">8105 6108 118 0,'0'0'81'16,"0"0"-22"-16,0 0-9 16,0 0-45-16,0 0 19 15,-125-24 9-15,96 24 6 16,0 0 6-16,-2 0-6 16,0 0-12-16,-5 4 11 15,-1 5-11-15,-3 4-3 16,-3-1 13-16,8 2 13 15,-1-2-28-15,7-4-4 16,11-2 30-16,7-2 23 16,7-2-6-16,4-2 4 0,0 0-2 15,0 0-1-15,0 0-16 16,0 0-12-16,0 0-3 16,0 0-3-16,4 0-5 15,21 0 3-15,17 0 4 16,18 0-3-16,20-4 4 15,16-6-2-15,15-2 1 16,7-2-6-16,0 2-4 16,3 4-5-16,-1-3-11 15,3 4-3-15,2 1 2 16,-3 1-5-16,-6 4 2 16,-7 1-1-16,-2 0 0 15,-5 0-2-15,-4 0 4 16,-6 0 1-16,-5 0-2 15,-9 0 2-15,-5 1-3 0,-8 4-2 16,-7 1 0-16,-2 1-1 16,-6 2 0-16,2-3-1 15,-3 0 1-15,4 0 0 16,3-2 0-16,2-2 0 16,4-2 2-16,1 2-1 15,-1-2 2-15,3 0-2 16,-5 0 1-16,2 0 2 15,1 0-1-15,-3 0-1 16,2 0 0-16,-6 2-1 0,0 0 2 16,-2 2-3-16,-6 0 1 15,4 0 1-15,-4 0-2 16,-1 0 1-16,-2 0 0 16,-3 0 0-16,0-2-1 15,6 2 1-15,-2 0 0 16,8-4 0-16,2 0 5 15,2 2 2-15,4-2 2 16,0 4-8-16,-7 0-1 16,-3 0 1-16,-5 0 1 15,-3 2-3-15,4 0 0 16,0 0 1-16,6-2 1 16,-1-2 2-16,2 0 0 15,1-2-1-15,-2 0 2 16,0 0-2-16,4 0 2 0,0 0-2 15,-1 2-2-15,3-2 1 16,5 0 0-16,4 0 0 16,7 0 0-16,6 0 5 15,0 0-1-15,-1 0-3 16,4 0 1-16,0 0 0 16,3 0 0-16,6 0-2 15,0 0 0-15,-8 0-2 16,-5-4 0-16,-3 2-3 15,-7-4 3-15,0 4 0 16,-4-2 1-16,-3 2-1 16,-4 0 0-16,-6 0 1 0,-4 0-1 15,-2 2 2-15,-3 0-2 16,-1 0 0-16,4 0 0 16,0 0 2-16,1 0-1 15,3 0 0-15,1 0 0 16,3 0 3-16,2 0 0 15,4 0-2-15,-2 0 0 16,0 0 0-16,-2 0-1 16,0 0 1-16,5 0-2 15,-3-2 0-15,0 2 1 16,-3 0-1-16,-5 0 2 16,-1 0-4-16,-6 0 4 15,-5 0-4-15,-2 0 2 0,0 0 0 16,-1 0 1-16,4 0-1 15,-1 0-1-15,4 0 1 16,5 0 0 0,0 0 1-16,5 0-1 0,-1 0 0 15,-1 0 1-15,-4 0-1 16,-3 0 0-16,0 0 1 16,-6 0 0-16,-2 0 0 15,-4 0 1-15,-6 0-2 16,-1 0 2-16,-1 0-2 15,4 0 1-15,4 0-1 16,5 0 1-16,5 0-1 0,-1 0 0 16,3 0 0-16,-5 0 0 15,-3 0 2-15,-1 0-1 16,-3 0-1-16,-4 0 1 16,-2 0 2-16,-7 0-2 15,-5-2 0-15,-5 2 1 16,-6-2 1-16,-2 2 4 15,-2 0 3-15,0 0-4 16,0 0 5-16,0 0-7 16,0 0-3-16,0 0 0 15,3 0-1-15,-3 0-2 16,2 0-3-16,-2 0-39 16,0 0-52-16,0 0-85 0,0-16-181 15</inkml:trace>
  <inkml:trace contextRef="#ctx0" brushRef="#br0" timeOffset="69668.55">18417 10736 238 0,'0'0'89'0,"0"0"21"16,0 0-15-1,0 0-16-15,0 0-2 0,0 0 11 16,0 0-9-16,0 0-13 16,0 10 6-16,33-4 6 15,19 0-10-15,10-2-27 16,15 2-9-16,21 0 0 16,21-2 7-16,19-2-27 15,14-2-7-15,12 0-1 16,13 0-1-16,10 0-1 15,-2 0 2-15,-5 0-4 16,-7 0 3-16,-5 0 0 16,-12 0-2-16,-11 0-2 0,-12 0 0 15,-8 0 1 1,-9 0-1-16,-9 0 0 0,-9 0 0 16,-9 0 1-16,-11 0 1 15,-7 0-1-15,-6 0 0 16,-5 0 1-16,-2 0-1 15,2-2 0-15,0 0-4 16,-2-2-4-16,5 0 2 16,-3 2-2-16,2-4 6 15,3 2 2-15,-3 2-6 16,1 0 5-16,-10 0-7 16,-6 2-8-16,-10 0-12 15,-8 0 22-15,-8 0-2 16,-7 0 7-16,-6 0-1 0,-3 0 2 15,-5 0 0-15,0 0 0 16,0 0-1-16,0 0 1 16,0 0 0-16,0 0 0 15,4 0 0-15,0 0 0 16,3 0 0-16,0 0 1 16,0 0 0-16,-1 0-1 15,1 0 1-15,-3 0 1 16,-1 0-2-16,-3 0 0 15,0 0-1-15,0 0-1 16,0 0-2-16,0 0 4 16,0 0 0-16,0-2-10 0,0 2 3 15,0 0-25-15,0 0-53 16,0 0-50-16,6-4-51 16,5-6-124-16</inkml:trace>
  <inkml:trace contextRef="#ctx0" brushRef="#br0" timeOffset="75627.83">27523 11524 295 0,'0'0'128'0,"0"0"16"0,0 0 22 15,0 0-46-15,0 0-35 16,0 0 1-16,0 0-32 15,-16-24-9-15,16 24-15 16,31 0-23-16,27 0 29 16,25 0 7-16,15 0-14 15,11 6 0-15,7-2-8 16,6-4-8-16,-1 0-8 16,-12 0-1-16,-23 0-2 15,-28-2 0-15,-26-2-2 16,-16 0 0-16,-14 2-2 15,-2 0-42-15,0-4-34 16,-5-2-26-16,-19 2-92 16,-10 4-93-16,-15 0-21 15</inkml:trace>
  <inkml:trace contextRef="#ctx0" brushRef="#br0" timeOffset="76238.5">27623 11540 309 0,'0'0'89'16,"0"0"29"-16,0 0 60 15,0 0-51-15,0 0-41 16,131 18 47-16,-44-14-27 16,7 0-27-16,10-2-17 15,8-2-16-15,4 0-16 0,-7 0-9 16,-8 0-8-16,-17 0-3 15,-14-6-2-15,-20-2 4 16,-17 0 1-16,-14 4 8 16,-11 0 4-16,-6 2 0 15,-2 2-2-15,0 0-6 16,0 0-6-16,0 0-7 16,0 0-1-16,0 0 0 15,0 0-2-15,0 0 1 16,0 0-1-16,0 0 1 0,0 0 4 15,0 0-3 1,0 0 2-16,0 0 3 16,0 0 1-16,0 0-1 0,0 0 1 15,0 0 3 1,0 0-2-16,0 0 0 0,0 0 6 16,0 0-3-16,0 0-1 15,0 0-1-15,0 0-2 16,0 0-1-16,0 0 1 15,0 0 0-15,0 0 0 16,0 0-4-16,0 0 0 16,0 0-1-16,0 0-1 15,0 0-2-15,0 0 2 16,0 0-3-16,0 0 0 16,0 0 0-16,0 0 0 0,0 0 0 15,0 0-3 1,0-2-16-16,0 2-45 0,0 0-44 15,-10 0-62-15,-3 0-137 16,1 0-203-16</inkml:trace>
  <inkml:trace contextRef="#ctx0" brushRef="#br0" timeOffset="77790.53">3540 12603 220 0,'0'0'169'0,"0"0"-2"15,0 0 40-15,0 0-79 16,0 0-32-16,0 0-40 16,-62 0 13-16,62 0-1 0,0-4-20 15,22-2-26-15,31-4 14 16,27-4-4-16,23 0-4 15,15-2-18-15,7 2-4 16,13 1-2-16,6 2-4 16,10-1-33-16,2-1-86 15,-2 3-80-15,-22 2-185 16,-38 0-116-16</inkml:trace>
  <inkml:trace contextRef="#ctx0" brushRef="#br0" timeOffset="77959.81">4571 12561 362 0,'0'0'79'16,"0"0"-14"0,0 0 89-16,0 0-11 0,0 0-118 15,0 0-14-15,-6 1 31 16,66-1 39-16,18 0-22 16,11 0-14-16,9-11-26 15,2-5-19-15,0 3-16 16,-4-2-124-16,-13-6-298 15</inkml:trace>
  <inkml:trace contextRef="#ctx0" brushRef="#br0" timeOffset="79096.09">8487 12480 64 0,'0'0'97'0,"0"0"-30"16,0 0 30-16,0 0 24 0,0 0-28 15,0 0-23 1,50-74 3-16,-34 74 1 0,6 0-29 16,14 0-21-16,15 0-4 15,13 12 6-15,19 0-6 16,17 1-2-16,14-3-1 16,13-6-7-16,0-3-7 15,-7-1-3-15,-17 0-6 16,-23 0-77-16,-24 0-80 15,-25-4-11-15,-29-2-35 16</inkml:trace>
  <inkml:trace contextRef="#ctx0" brushRef="#br0" timeOffset="79382.92">8794 12516 151 0,'0'0'77'0,"0"0"-1"16,0 0 10-16,0 0-55 16,0 0 10-16,165-12 19 15,-83 9 6-15,7-1 1 16,7-4 5-16,-7-2-23 15,-9-3-29-15,-15 1-16 0,-14 2-4 16,-13 2-51-16,-13 2-75 16,-17 4 8-16,-8 2-99 15</inkml:trace>
  <inkml:trace contextRef="#ctx0" brushRef="#br0" timeOffset="79573.56">9048 12579 359 0,'0'0'110'15,"0"0"-58"-15,0 0 93 16,127 0-27-16,-48-2-50 16,4-6-12-16,-4 1-12 15,-13 4-44-15,-8 3-52 0,-9 0-190 16,-13 0-193-16</inkml:trace>
  <inkml:trace contextRef="#ctx0" brushRef="#br0" timeOffset="86940.7">22906 2065 845 0,'0'0'185'15,"0"0"-7"-15,0 0 9 16,0 0-98-16,0 0-56 15,0 0-12-15,7 141 49 16,4-53-16-16,-4 2-23 16,-5 4-8-16,3 5-12 15,-3-5-9-15,2-4-2 0,3-10-2 16,4-22-84-16,7-22-65 16,13-26-100-16,4-17-115 15,13-56-395-15</inkml:trace>
  <inkml:trace contextRef="#ctx0" brushRef="#br0" timeOffset="87327.45">23677 1602 1078 0,'0'0'90'0,"0"0"44"15,0 0-33-15,0 0-83 0,0 0-14 16,-116-6-3-16,83 30-1 15,-3 2-1-15,1 4 1 16,-2 4 0-16,9 2-1 16,8-4 0-16,9-1-2 15,8-9-5-15,3-4-6 16,0-7-3-16,0-4-7 16,5-5 24-16,11-2 0 15,6 4 12-15,5 0-5 16,2 6 12-16,2 4 5 15,-4 4 9-15,-5 2 2 16,-4 0-3-16,-10-2-9 16,-3-2-18-16,-5 0 4 15,0 4-4-15,-5 4-1 16,-26 6 0-16,-9 2 2 0,-7-2-6 16,3-6-49-16,11-8-64 15,10-16-40-15,19-1-47 16,4-42-240-16</inkml:trace>
  <inkml:trace contextRef="#ctx0" brushRef="#br0" timeOffset="87594.13">23885 1405 918 0,'0'0'239'15,"0"0"-89"-15,0 0-1 16,0 0-100-16,0 0-40 0,0 0 25 15,24 157 12-15,-20-87-9 16,-1 4-12-16,-3-2-9 16,0 6-10-16,-5-2-3 15,-10-3-3-15,-1-11 5 16,5-18-5-16,4-14 0 16,5-14-14-16,2-10-54 15,0-6-36-15,0 0-42 16,22-36-8-16,7-24-108 15,7-24-256-15</inkml:trace>
  <inkml:trace contextRef="#ctx0" brushRef="#br0" timeOffset="87767.43">23880 1614 621 0,'0'0'244'15,"0"0"-20"1,0 0-36-16,0 0-100 0,0 0-61 15,0 0-10-15,134 0-8 16,-63 0-9-16,12 0-37 16,8 0-145-16,0-2-167 15,5-10-396-15</inkml:trace>
  <inkml:trace contextRef="#ctx0" brushRef="#br0" timeOffset="88423.5">25595 1624 482 0,'0'0'220'0,"0"0"17"15,0 0-6-15,0 0-79 16,0 0-61-16,0 0-38 16,-35 34-48-16,12 28 6 15,-6 20 13-15,-4 15 19 16,-2-5-19-16,1-10-11 16,5-11-6-16,4-13-2 15,8-14-5-15,5-14 2 16,8-12-2-16,4-12-4 0,0-4-3 15,0-2-8-15,21 0 12 16,14-8 3-16,7-19 0 16,7-6-9-16,-4-7-11 15,-3-3-5-15,-4 1-1 16,-7 2 3-16,-6 4 10 16,-10 12 13-16,-7 10 1 15,-6 10-1-15,-2 4 14 16,0 0-1-16,0 0-4 15,0 30-8-15,0 14 4 16,0 6 18-16,0 4-7 16,-2-2-4-16,-6 1-9 15,2-3-2-15,1-2-1 0,-1-8-50 16,4-10-104-16,2-22-141 16,0-8-247-16</inkml:trace>
  <inkml:trace contextRef="#ctx0" brushRef="#br0" timeOffset="88631.8">26005 1221 920 0,'0'0'84'0,"0"0"66"16,0 0-1-16,0 0-83 15,0 0-66-15,0 0 4 0,2 146 9 16,1-68-3-1,-3 5-4-15,0-5-2 0,0 0-4 16,-3-4-56-16,-8-9-82 16,1-15-67-16,-6-22-188 15</inkml:trace>
  <inkml:trace contextRef="#ctx0" brushRef="#br0" timeOffset="88814.64">25836 1445 496 0,'0'0'114'0,"0"0"-36"15,116-22 13-15,-65 20-70 0,-4 2-9 16,-9 0-12-16,-9 0-39 16,-2 0-113-16,-7-8-36 15,-5-6-40-15</inkml:trace>
  <inkml:trace contextRef="#ctx0" brushRef="#br0" timeOffset="89093.9">26197 1309 176 0,'0'0'250'16,"0"0"1"0,0 0-15-16,0 0-71 0,0 0-71 15,0 0-47-15,-7 2-37 16,7 52-2-16,0 16 49 16,-4 7 0-16,-1-9-33 15,1-12-6-15,0-12-6 16,2-14-12-16,2-14 2 0,0-8-1 15,0-6-2-15,0-2 0 16,0 0-2-16,13-26 3 16,16-14-6-16,8-8-5 15,4 2-12-15,-1 4-1 16,-3 14 11-16,-1 16 6 16,-7 12-1-16,-6 9 2 15,1 30 4-15,1 13-22 16,1 4-82-16,10-4-135 15,2-10-198-15</inkml:trace>
  <inkml:trace contextRef="#ctx0" brushRef="#br0" timeOffset="89606.85">27578 1538 677 0,'0'0'204'15,"0"0"-127"-15,0 0 18 16,23 170 19-16,14-64-18 16,0 15-7-16,-6-1-11 15,-7-4-9-15,-10-5-27 0,-8-13-16 16,-4-12-3-16,-2-11-14 15,0-17-6 1,0-16 0-16,-11-14-3 0,-3-12 2 16,-3-10 1-16,-5-6 0 15,-14 0 6-15,-9-27-1 16,-8-16 1-16,-5-19-9 16,11-17-10-16,12-5-12 15,17 0-2-15,18 6-4 16,0 13 13-16,15 13 4 15,17 10-5-15,5 4 6 16,13 2-5-16,3 0 15 16,2-4 5-16,-1-4 2 0,-9 0 12 15,-7-2 6 1,-11 1 3-16,-12 3-3 0,-9 8-7 16,-6 6-3-16,0 4-11 15,0 4-4-15,-15 2-2 16,-10 2-6-16,-8 10-48 15,-9 6-77-15,-1 0-107 16,12 12-221-16</inkml:trace>
  <inkml:trace contextRef="#ctx0" brushRef="#br0" timeOffset="89843.63">28122 1193 1060 0,'0'0'148'0,"0"0"11"16,0 0-38-16,0 0-99 15,0 0-9-15,0 0-12 16,-2 98-2-16,8-28 1 16,-3 3-2-16,-3-4 1 15,0-2-33-15,0-7-86 16,0-12-60-16,0-20-233 15,-3-16-360-15</inkml:trace>
  <inkml:trace contextRef="#ctx0" brushRef="#br0" timeOffset="90039.72">28011 1401 643 0,'0'0'217'16,"0"0"-52"-16,0 0-91 15,0 0-54-15,138-28-14 16,-96 26-6-16,1 0-5 16,-3-2-54-16,-3-3-78 15,-3-6-45-15,-5-1 0 16,-7-4 17-16,-9-4-24 16</inkml:trace>
  <inkml:trace contextRef="#ctx0" brushRef="#br0" timeOffset="90409.2">28421 1161 157 0,'0'0'164'15,"0"0"34"-15,0 0 6 0,0 0-43 16,0 0-14-16,0 0-73 16,0-33-28-16,0 51-29 15,-2 21 18-15,0 9 39 16,-3 6-21-16,0-2-22 16,-1-6-15-16,1-5-7 15,1-11-1-15,2-8-6 16,0-8 0-16,2-8-2 15,0-5 0-15,0-1 0 16,0 0-5-16,8-5 5 0,17-19 23 16,8-12-21-16,5 0 0 15,-3 1 1-15,-3 7-1 16,-8 14-2-16,-8 6 2 16,-7 8 3-16,4 0 1 15,3 22-6-15,9 10 12 16,-2 6-6-16,2-2 2 15,0-1-6-15,-5-8-2 16,0-2 0-16,-2-3 2 16,-3-4-2-16,-3-4-2 15,1-2-81-15,-2-10-147 16,7-2-347-16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3:11.638"/>
    </inkml:context>
    <inkml:brush xml:id="br0">
      <inkml:brushProperty name="width" value="0.05292" units="cm"/>
      <inkml:brushProperty name="height" value="0.05292" units="cm"/>
      <inkml:brushProperty name="color" value="#FF0000"/>
    </inkml:brush>
  </inkml:definitions>
  <inkml:trace contextRef="#ctx0" brushRef="#br0">31805 9591 579 0,'0'0'216'0,"0"0"33"15,0 0-71-15,0 0-66 16,0 0-20-16,0 0-8 16,0 0-23-16,71 0-3 15,-13 0-8-15,13 0-3 16,10 0-13-16,10 0-8 15,7 0-8-15,2-4-3 0,-6-2-5 16,-7-2-2-16,-16 0-5 16,-13 0 0-16,-17 2-2 15,-18 2-1-15,-11 1-27 16,-10 3-36-16,-2 0-47 16,-8 0-53-16,-29 0-164 15,-9 0-272-15</inkml:trace>
  <inkml:trace contextRef="#ctx0" brushRef="#br0" timeOffset="430.96">32041 9681 869 0,'0'0'179'0,"0"0"28"15,0 0 4-15,0 0-110 16,0 0-15-16,0 0 25 15,147 38-39-15,-62-24-19 16,11-5-3-16,4-6-10 16,-2-3-12-16,-4 0-6 15,-10 0-4-15,-5-2-18 16,-13-10 0-16,-16 2 0 16,-17 0 0-16,-16 4 0 15,-10 2 0-15,-4 2 0 16,-3 0 0-16,0 2 0 0,0 0 0 15,0 0 0-15,0 0 0 16,0 0 0-16,0 0 0 16,4 0 0-16,-2 0 0 15,3 0 0-15,-5 0 0 16,0 0 0-16,0 0-19 16,0 0-38-16,0 0-5 15,0 0 6-15,0 0-21 16,0 0-22-16,0 0-32 15,4 0-54-15,-4 6-156 16,0 2-271-16</inkml:trace>
  <inkml:trace contextRef="#ctx0" brushRef="#br0" timeOffset="4337.09">31618 11570 148 0,'0'0'128'16,"0"0"44"-16,0 0 37 0,0 0-50 15,0 0-55-15,0 0 24 16,0 0-33-16,44-28-32 16,10 24 6-16,6 4-5 15,9 0-11-15,2-2-13 16,1 0-2-16,-5-4-13 15,-13-2-8-15,-17 4-12 16,-12 0-5-16,-14 0 0 16,-7 4-42-16,-4 0-84 15,-15 0-87-15,-30 0-230 16</inkml:trace>
  <inkml:trace contextRef="#ctx0" brushRef="#br0" timeOffset="4542.42">31494 11635 608 0,'0'0'142'0,"0"0"27"15,0 0 74-15,156 23-128 16,-75-23-41-16,0 0-20 16,-17 0-33-16,-14 0-20 15,-17 0-1-15,-16 0-9 16,-7 0-62-16,-8 0-78 15,-2 0-76-15,0 0-227 16</inkml:trace>
  <inkml:trace contextRef="#ctx0" brushRef="#br0" timeOffset="5563.07">31551 13463 470 0,'0'0'90'16,"0"0"0"-16,0 0 110 15,0 0-71-15,0 0-75 16,0 0 39-16,96 34 6 16,-27-26-45-16,11-2-3 15,5-6-18-15,4 0-11 16,-8 0-18-16,-13-4-2 0,-12-6-2 15,-20-2-22-15,-16 4-50 16,-18 0-61-16,-2 2-73 16,-36 0-280-16</inkml:trace>
  <inkml:trace contextRef="#ctx0" brushRef="#br0" timeOffset="5763.46">31546 13623 479 0,'0'0'130'16,"0"0"-24"-16,0 0 131 16,0 0-62-16,119 27-70 0,-39-19-21 15,0-2-35 1,-2-2-15-16,-9-3-19 0,-17-1-15 16,-21 0-2-16,-14 4-57 15,-1-1-149-15,5-3-320 16</inkml:trace>
  <inkml:trace contextRef="#ctx0" brushRef="#br0" timeOffset="9380.1">24139 7488 535 0,'0'0'67'0,"0"0"21"0,0 0 94 15,-125 9-38-15,109-9-78 16,-1 0 1-16,-4 0 11 16,-4-4-15-16,-4-6-22 15,-2 1-4-15,-4-4-9 16,-7 5-8-16,-8 0-6 15,-8 0-3-15,-6 2 0 16,-12 0-6-16,-4 0 0 16,-3 0 1-16,6 2-2 15,6 2 7-15,8 0 4 16,10 2-2-16,5 0-6 16,13 0 1-16,6 0-4 15,4 0-3-15,1 12-1 16,0 2 1-16,-3 7-1 15,-4 2 0-15,-3 9 2 0,-1 7-2 16,-2 5 0-16,4 4 3 16,2 2 0-16,5 4 0 15,6 2-1-15,6 0-1 16,3-2 4-16,6-1-2 16,5-3-1-16,0 0 5 15,0 0 2-15,13 0-1 16,12 0 7-16,6 0 6 15,12-5-9-15,12-4 2 16,10-2 3-16,15-7 0 16,10-4-2-16,1-8 6 15,2-8-5-15,-3-4-4 0,-3-4 0 16,-3-4 5 0,-2 0-3-16,-5 0 3 0,-4-2-8 15,-2-10 1-15,-1-4 0 16,3-2 0-16,0-4-5 15,3 0 4-15,-5-2-3 16,-6 0-4-16,-9-1-1 16,-7-3-1-16,-7-2 2 15,-9 2 1-15,-4 0-1 16,-10-2-1-16,-6-2 1 16,-5-6-1-16,-6 0 1 15,-2-2-1-15,0-3-1 16,-13 2 1-16,-20-8 0 15,-12-1-1-15,-8-2 0 16,-17 4 0-16,-1 8 0 0,0 8 2 16,-1 6-2-16,15 7-5 15,4 8 2-15,5 3-7 16,4 8-14-16,-7 0-24 16,-3 32-45-16,-3 24-51 15,1 16-90-15,11 0-216 16</inkml:trace>
  <inkml:trace contextRef="#ctx0" brushRef="#br0" timeOffset="11425.97">23056 6010 229 0,'0'0'526'0,"0"0"-334"16,0 0 43-16,0 0-86 15,0 0-73-15,0 0-19 16,0 0-9-16,-87 60 18 16,62 22 10-16,3 10-19 15,2 9-15-15,4-1-5 0,5-4-3 16,5-10-18-16,1-14-2 16,5-11-12-16,0-15 1 15,0-10-3-15,0-13 0 16,0-6-36-16,0-11-66 15,0-6-65-15,0-4-71 16,0-42-118-16</inkml:trace>
  <inkml:trace contextRef="#ctx0" brushRef="#br0" timeOffset="11824.39">23145 6214 936 0,'0'0'183'16,"0"0"-20"-16,109-104-6 16,-58 80-80-16,-4 6-16 0,-2 7-4 15,-3 8-21-15,-2 3-15 16,-7 0-10-16,-2 3 0 16,-2 26-5-16,-6 13-3 15,-15 16 1-15,-8 8-1 16,-11 4-1-16,-31 3 3 15,-13-3-2-15,-8-2-2 16,3-6-2-16,8-8 3 16,13-12-1-16,14-16 0 0,10-8 1 15,11-11-2 1,0-4-1-16,4-3 1 0,0 0-1 16,10 0 1-1,23 0 12-15,16-7 13 0,13-14-13 16,4-3-9-16,-4-4-3 15,-3-2-18-15,-5-2-50 16,-5 2-52-16,-7-4-70 16,-4 0-131-16,-11 1-278 15</inkml:trace>
  <inkml:trace contextRef="#ctx0" brushRef="#br0" timeOffset="12279.07">23815 6196 666 0,'0'0'213'0,"0"0"8"16,0 0-35-16,0 0-107 16,0 0-37-16,172-64 11 15,-103 52-12-15,-5 4-10 16,-10 2-12-16,-18 2-5 16,-14 2-6-16,-11 2-5 15,-11 0-3-15,0 0-1 16,0 0-4-16,-13 24 3 15,-20 6 2-15,-8 6 3 16,-5 2-1-16,-2-2-1 0,6 0 0 16,11-6-1-1,9-1 0-15,11-11-2 0,9-4 0 16,2-5 1 0,0-2 1-16,2-1-2 0,25-2 2 15,10 0 4-15,5 4-4 16,6 2 7-16,-2 1-7 15,-5 7 11-15,-6 3 15 16,-10 1 6-16,-6 0 6 16,-5 0-11-16,-9 2-7 15,-5 0-9-15,0 4-8 16,-12 2 0-16,-24 0-2 16,-12-1-1-16,-17 0 0 15,-11 1-12-15,-11 2-81 16,-2 0-88-16,7-3-180 0,15-3-535 15</inkml:trace>
  <inkml:trace contextRef="#ctx0" brushRef="#br0" timeOffset="12724.54">22273 7664 462 0,'0'0'203'0,"0"0"-11"15,0 0-23-15,0 0-76 16,0 0-29-16,0 0 72 16,137 140-35-16,-42-62-12 15,26 8-7-15,17 11-8 16,7 1-34-16,0-1-15 16,-10-10-15-16,-14-14 5 15,-19-15-10-15,-15-16 0 16,-18-12 1-16,-22-10-5 15,-20-12 0-15,-12-4-1 0,-11-2 1 16,-2-2-1-16,1 0-10 16,0 0-60-16,1 0-39 15,3-12-59-15,-1-4-131 16,-2-6-210-16</inkml:trace>
  <inkml:trace contextRef="#ctx0" brushRef="#br0" timeOffset="13099.23">24326 7646 715 0,'0'0'169'0,"0"0"1"0,0 0-59 15,0 0-16-15,0 0-28 16,-187 54-22-16,64-6 14 16,-29 10-3-16,-24 4-14 15,-20 5 4-15,-9 1 1 16,3 0-2-16,14 0-11 16,30 0-19-16,31-10-5 15,36-8-5-15,30-18-4 16,24-7-1-16,14-11 0 15,15-6-2-15,1-4 0 0,7-2-15 16,0-1-18-16,0-1-3 16,-2 0-14-16,-2 3-24 15,-4-1-65-15,4-2-102 16,2 0-50-16,2 0-114 16</inkml:trace>
  <inkml:trace contextRef="#ctx0" brushRef="#br0" timeOffset="16540.28">23740 10776 599 0,'0'0'154'0,"0"0"-2"15,0 0 5-15,0 0-104 16,0 0-20-16,0 0 8 0,-114-82 0 15,80 74-7 1,-8 0 13-16,-11 2-5 0,-7 6-10 16,-7 0 1-16,-4 0 3 15,-1 12-15-15,1 18-9 16,0 8-5-16,3 8 0 16,4 14-5-16,11 7-1 15,10 11 3-15,10 4-1 16,12 6 6-16,13 4-5 15,8 3 8-15,0-3-2 0,24-6 4 16,21-8-1 0,8-14 6-16,10-9 13 0,11-10-7 15,3-8 2-15,8-11 1 16,2-10-6-16,-1-12 0 16,-3-4 3-16,-2-4 1 15,-2-28-4-15,-2-19 5 16,-4-14-2-16,-9-16 4 15,-6-5 5-15,-13-2-22 16,-13 5 2-16,-13 6-5 16,-15 2-8-16,-4 3 2 15,-15 0-1-15,-25 2-2 16,-13 3-1-16,-8 9-3 16,-7 6-4-16,-11 8-14 15,-6 12-14-15,-1 14-25 0,3 18-43 16,15 8-65-16,20 40-102 15,19 14-269-15</inkml:trace>
  <inkml:trace contextRef="#ctx0" brushRef="#br0" timeOffset="18055.49">23775 12577 300 0,'0'0'132'16,"0"0"-15"-16,0 0 27 15,0 0-42-15,0 0-29 16,0 0-17-16,-78-113 7 16,47 102-10-16,-7 1-17 15,-6 2 0-15,-6 1 2 16,0 5-13-16,-4 2-2 16,0 0 7-16,-4 0-2 15,-2 17-10-15,-4 11-5 16,1 8-6-16,3 10-4 15,8 8 1-15,10 12-2 16,13 6-2-16,14 11 1 16,13 5-2-16,2 0 1 0,24-4 0 15,28-4 10-15,10-14 13 16,14-9-7-16,8-14 2 16,7-14 25-16,5-15-15 15,0-14 6-15,3 0-7 16,-8-22 12-16,0-17-4 15,-11-6 2-15,-6-10 8 16,-14-7-13-16,-11-4 0 16,-18-4-18-16,-13-4-5 15,-9-1 0-15,-9-1-9 16,-9 0 1-16,-29 0 2 0,-13 1-6 16,-13 10-3-1,-8 4-12-15,-2 17-18 0,-1 14-30 16,1 20-49-16,3 10-57 15,0 18-154-15,13 16-407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3:40.091"/>
    </inkml:context>
    <inkml:brush xml:id="br0">
      <inkml:brushProperty name="width" value="0.05292" units="cm"/>
      <inkml:brushProperty name="height" value="0.05292" units="cm"/>
      <inkml:brushProperty name="color" value="#FF0000"/>
    </inkml:brush>
  </inkml:definitions>
  <inkml:trace contextRef="#ctx0" brushRef="#br0">19052 8197 675 0,'0'0'14'0,"0"0"-8"0,0 0 16 16,0 0-22-16,0 0-232 15,0 0-253-15</inkml:trace>
  <inkml:trace contextRef="#ctx0" brushRef="#br0" timeOffset="1205.75">19357 8055 527 0,'0'0'17'15,"0"0"-17"-15,0 0 1 16,0 0-1-16,0 0-93 15,0 0-20-15</inkml:trace>
  <inkml:trace contextRef="#ctx0" brushRef="#br0" timeOffset="1383.1">19470 8516 1009 0,'0'0'7'0,"0"0"-7"16,0 0-9-1,0 0-128-15,0 0-160 0,0 0-244 16</inkml:trace>
  <inkml:trace contextRef="#ctx0" brushRef="#br0" timeOffset="1785.78">19477 11171 755 0,'0'0'0'0,"0"0"-386"0,0 0 343 16,0 0-215-16</inkml:trace>
  <inkml:trace contextRef="#ctx0" brushRef="#br0" timeOffset="1947.51">20208 11604 862 0,'0'0'0'15,"0"0"-163"-15,0 0 148 16,0 0-28-16,0 0-224 15</inkml:trace>
  <inkml:trace contextRef="#ctx0" brushRef="#br0" timeOffset="2130.38">21485 11825 1112 0,'0'0'66'15,"0"0"-66"-15,0 0 5 16,0 0-5-16,0 0-23 16,0 0-147-16,-20-24-64 15,78 28-150-15</inkml:trace>
  <inkml:trace contextRef="#ctx0" brushRef="#br0" timeOffset="2268.91">22038 11043 889 0,'0'0'0'0,"0"0"-483"16</inkml:trace>
  <inkml:trace contextRef="#ctx0" brushRef="#br0" timeOffset="2487.94">19381 11047 956 0,'0'0'0'0,"0"0"-109"16,0 0 109-16,0 0 109 15,0 0-109-15,0 0-2 16,116 70-49-16,-64-56-107 16,-2-10-266-16</inkml:trace>
  <inkml:trace contextRef="#ctx0" brushRef="#br0" timeOffset="2676.94">20712 11323 998 0,'0'0'176'0,"0"0"-176"16,-68-104-69-16,53 68 36 16,7-6-49-16,8-10-151 15,2-11-165-15</inkml:trace>
  <inkml:trace contextRef="#ctx0" brushRef="#br0" timeOffset="3928.82">11487 8871 149 0,'0'0'37'16,"0"0"43"0,0 0 37-16,0 0 13 0,0 0-2 15,0 0 19-15,-31-20-35 16,29 18 4-16,0 2-16 15,2 0-41-15,-2 0-18 16,2 0 2-16,0 0 7 16,-2 0-6-16,2 0-10 15,0 0-17-15,0 0-17 16,0 0-2-16,6 4-63 0,21 12-39 16,15 2-49-16,7-14-166 15,9-4-285-15</inkml:trace>
  <inkml:trace contextRef="#ctx0" brushRef="#br0" timeOffset="4695.56">11804 8881 488 0,'0'0'59'16,"0"0"15"-16,0 0 105 15,0 0-37-15,0 0-45 0,0 0-35 16,-7 0-19 0,30 0 7-16,10 0 23 0,9 0-8 15,9 0-8-15,12 0-4 16,8-2-4-16,5-2-9 16,6 2-13-16,3-2 5 15,2 2-10-15,13 0 2 16,10 0 0-16,8-2-2 15,9 0-10-15,2-2-4 16,6 0 1-16,8 0-1 16,2 4 5-16,-1 0-11 15,-3 0-2-15,-14 0-2 16,-9 0 0-16,-11-2 4 16,-11 2-2-16,-12 2 3 0,-7 0 1 15,-11 0 2-15,-3 0 0 16,-5 0 0-16,0 0-2 15,-3 0 3-15,3 0-4 16,4 0 3-16,6 0-2 16,7 0-2-16,12 0 1 15,11 0 2-15,0 0 1 16,-9 0-6-16,-8 0-4 16,-17 0 4-16,-8 0 0 15,-10 0-4-15,-4 0 4 16,-1-2 2-16,-7-2-2 15,1 2 1-15,-2 0 0 16,1 0-1-16,-3-2-1 0,0 2 1 16,-4 0 1-1,-5 0-1-15,-2 0 1 0,-2 0 0 16,7 0-1-16,6 0 0 16,7-2 0-16,11 2 1 15,6 0 2-15,5-2-6 16,0 1 3-16,-2 0 0 15,-10 1 2-15,-15 0-2 16,-14-2 0-16,-7 2 0 16,-7 2 0-16,-5 0 0 15,0 0-2-15,0 0-3 16,0 0 0-16,0 0-9 0,0 0-21 16,0-2-23-1,-13 2-47-15,-24 0-68 0,-16 0-160 16,-19 0-351-16</inkml:trace>
  <inkml:trace contextRef="#ctx0" brushRef="#br0" timeOffset="5447.51">11810 9136 119 0,'0'0'106'15,"0"0"-19"-15,0 0 113 16,0 0 17-16,0 0-101 0,0 0-10 15,-31-17 0-15,49 6-43 16,2 3-8-16,2 0 26 16,-4 2-27-16,1 3-27 15,-2 2 0-15,7 1 1 16,3 0-1-16,7 0 0 16,5 0-1-16,9 0-2 15,12 0 1-15,17 0 4 16,21 0 9-16,32 0-8 15,33 0 2-15,26-4-6 16,33 1-14-16,28-1 4 0,26-2 0 16,27 2-11-16,9-4-5 15,0 1 3-15,-11-1-2 16,-20-2 1-16,-24-1-1 16,-28 1-1-16,-42-4-3 15,-53 4-8-15,-54 2-22 16,-49 4 19-16,-31 0 13 15,0 0 2-15,-17-4 20 16,-10 2-16-16,4-2 2 16,5 4-2-16,9 2-1 15,5 0-3-15,4 2-2 16,0 0 2-16,0 0-2 0,0 0-5 16,-7 0-24-16,-6 0-43 15,-7 18-33-15,-13 4-80 16,-14-7-165-16</inkml:trace>
  <inkml:trace contextRef="#ctx0" brushRef="#br0" timeOffset="17674.49">22877 6573 144 0,'0'0'97'0,"0"0"-12"16,0 0 78 0,0 0-20-16,0 0 2 0,0 0-42 15,0 0 21-15,-39-10-29 16,39 10-13-16,0 0 15 16,0 0-3-16,15 0-12 15,38 0-12-15,29 0 5 16,24 0-27-16,16 0-19 15,7 0-15-15,2 0-5 16,-8-8-5-16,-13-4 1 16,-19-2-1-16,-27 4-2 15,-24 2-2-15,-19 4-5 16,-15 4-20-16,-6 0-37 16,-22 0-45-16,-33 2-117 0,-22 12-106 15,-14 0-107-15</inkml:trace>
  <inkml:trace contextRef="#ctx0" brushRef="#br0" timeOffset="17957">22946 6757 817 0,'0'0'248'0,"0"0"-113"15,0 0 72-15,0 0-87 16,0 0-56-16,0 0 3 0,141 14-6 15,-68-6-25-15,10 1-5 16,1-1-9-16,1-2-8 16,0-1 0-16,-10-2-7 15,-7-3-2-15,-16 0-2 16,-9 0 0-16,-19 0-1 16,-8 0-2-16,-14 0-4 15,-2 0-40-15,0 0-54 16,0 0-99-16,-20 0-218 15,3-14-309-15</inkml:trace>
  <inkml:trace contextRef="#ctx0" brushRef="#br0" timeOffset="21588.27">26478 5344 156 0,'0'0'153'16,"0"0"-9"-16,0 0 0 16,0 0-22-16,0 0-30 15,0 0-15-15,0 0-9 16,0 0-10-16,0 0-6 15,0 0-14-15,0 0-5 0,-4 0-5 16,-10 0-2 0,1 0-6-16,-5 0-15 0,5 0 6 15,-1 0-6-15,-1 0 6 16,-1 0 5-16,-4 0-10 16,0 0-1-16,-1 0-1 15,0 6 1-15,0 6-1 16,3-2-1-16,1 2-1 15,1 0 2-15,1 0 0 16,1 2 5-16,-1 2-3 16,1 0 5-16,-1 2 1 15,-1 2 1-15,3 0-8 16,0 4 3-16,1 2 1 16,1 3-1-16,3 0 4 0,-2 0-3 15,4-1 2-15,-3 2-3 16,-1 0-3-16,6-2-1 15,-2 2-1-15,3-2-1 16,-1-2 0-16,2-4-1 16,-2-2 2-16,1 0-2 15,0-2 0-15,1 0 0 16,0 1-1-16,0-1 1 16,2 1 0-16,0-1 2 15,0 0-3-15,0 0 2 16,0 3 0-16,0 3-1 15,-2 2 5-15,2-2-3 16,-3 2 3-16,3-2-3 16,0 0-3-16,0 0 4 15,0 0-1-15,0-2 7 0,0 0-6 16,0-2 0-16,0-2 5 16,0-4-8-16,0-2 2 15,0-2 1-15,0-2 2 16,0 1-2-16,0-4-4 15,0 2 11-15,0-1-10 16,0-2 6-16,0 1 0 16,0 2 5-16,9-1-2 15,3-1-8-15,1 4 4 16,3-5-1-16,-1 1 3 16,-1 0-1-16,1-3 3 15,-1 0 1-15,1-2 0 0,1 0 2 16,-1 0-5-16,1 0 1 15,-1 0 1-15,1 0 2 16,0-4-4-16,-2-5 3 16,1 0-5-16,1 0 4 15,-3 2-2-15,3-4 1 16,-1 1-2-16,-2-2-4 16,1 1 2-16,-4-2-4 15,2 1 3-15,-3 1 0 16,-1-3-3-16,4-1 2 15,-5-1 1-15,1 0 1 0,1-4-1 16,-2 2 2 0,0-2-5-16,-3 0 2 0,3-4 2 15,-3 0-5-15,0 0 0 16,-1-2 2-16,2 0 2 16,-1 0-4-16,-2-2 4 15,3-2-2-15,-3 2 4 16,0-3-6-16,2 5 3 15,-2 0-2-15,0 4 6 16,4 0-4-16,-2 2 4 16,0 2-4-16,3-2 2 15,-3-2-2-15,1 2 1 16,0-4-2-16,-1-4 1 16,3-2-1-16,-1 0 0 0,-2-1 0 15,3 5 0-15,-2 4-1 16,-3 4 1-16,0 2-1 15,3 2 1-15,-5 2 0 16,2-2 2-16,-2 2-3 16,0-2-2-16,0-2 2 15,0 2-1-15,0 0 3 16,0 0-3-16,0 0 0 16,0 0 1-16,0 2-3 15,0-2 4-15,0 2-2 16,0 0 2-16,-4 0-1 15,-1 0-2-15,3 2 3 16,0 2-2-16,-1 4 0 16,1 0 0-16,0-1-1 0,-1 1 1 15,1 0 0-15,-2 0 0 16,2 1-1-16,-3 0-1 16,3-1 2-16,0 4 0 15,0-1 0-15,0-2 0 16,2 3 0-16,0 0-1 15,-3 0-2-15,1 0 3 16,-3 0-1-16,-3 0 2 16,-3 0-1-16,-5 0 0 15,1 0-1-15,3 0 1 16,3 0 4-16,1 0-4 0,2 0 0 16,2 0-2-16,2 0 2 15,0 0 0-15,2 3 1 16,0-2-1-16,-2-1 2 15,2 0 0-15,0 0 0 16,0 0 4-16,0 0 9 16,0 0-4-16,0 0 6 15,0 0-5-15,0 0-2 16,0 0-4-16,0 0-3 16,0 0-2-16,0 0-1 15,0 0-2-15,0 0-3 16,0 0-59-16,0 17-69 15,0 1-71-15,0-3-139 0,0-15-375 16</inkml:trace>
  <inkml:trace contextRef="#ctx0" brushRef="#br0" timeOffset="22435.6">27204 3789 134 0,'0'0'139'0,"0"0"31"15,0 0 21-15,0 0 12 16,25-105-24-16,-19 90-4 16,2 5-22-16,-4 6-26 15,-4 4-24-15,0 0-45 16,0 14-35-16,0 30-16 15,0 23 9-15,0 15 11 0,0 8-11 16,-4-4-10 0,-10-3-3-16,-1-13-3 0,-2-14 0 15,2-10-3-15,1-14-1 16,4-10-49-16,1-10-54 16,-1-8-56-16,4-4-69 15,2-14-50-15,4-26-202 16</inkml:trace>
  <inkml:trace contextRef="#ctx0" brushRef="#br0" timeOffset="22651.42">27343 3667 534 0,'0'0'250'16,"0"0"-2"-16,0 0-48 0,0 0-72 15,0 0-29-15,0 0-26 16,-14-98-34-16,1 98-18 15,-6 0-21-15,-6 0 6 16,-2 20-6-16,-4 6-1 16,-3 4-2-16,3 6-8 15,-3 3-47-15,8 1-44 16,1 4-70-16,9-2-96 16,5-4-128-16</inkml:trace>
  <inkml:trace contextRef="#ctx0" brushRef="#br0" timeOffset="24372.38">26754 4403 636 0,'0'0'178'0,"0"0"47"15,0 0-42-15,0 0-62 16,0 0 0-16,0 0-1 15,47 6-28-15,-16-2-18 16,2 0-30-16,4 0-9 16,5-2-7-16,4 2 2 15,12-4-7-15,7 3-8 16,4-2-3-16,0-1-3 0,0 0-2 16,-9 0 4-16,-6 0-4 15,-12-6 1-15,-13 0 1 16,-11 3 1-16,-9 0 0 15,-5 1 2-15,-4 0-4 16,0 2 1-16,0 0-5 16,0 0 2-16,0 0-6 15,0 0 0-15,0 0 0 16,0 0 0-16,0 0 0 16,0 0 0-16,0 0 0 15,0 0 0-15,0 0 0 16,0 0 0-16,0 0 0 15,0 0 0-15,0 0 0 16,0 0-7-16,0 0 3 16,0 0-4-16,0 0-1 0,0 0-2 15,0 0 0-15,0 0 1 16,0 0 0-16,0 0 1 16,0 0 2-16,0 0 1 15,0 0 1-15,0 0-7 16,0 0 8-16,0 0-5 15,0 0 3-15,0 0-1 16,0 0 1-16,0 0 0 16,0 0 3-16,0 0 0 15,0 0 0-15,0 0 3 16,0 0 0-16,0 0 0 16,0 0 0-16,0 0 1 0,0 0 0 15,0 0-1-15,0 0 1 16,0 0-1-16,0 0 1 15,0 0-1-15,0 0 0 16,0 0 0-16,0 0 0 16,0 0 0-16,0 0 1 15,0 0 0-15,0 0-1 16,0 0 0-16,0 0-1 16,0 0 1-16,0 0 2 15,0 0-2-15,0 0 0 16,0 0 4-16,0 0-2 15,0 0-1-15,0 0 0 16,0 0-1-16,0 0 1 16,0 0-1-16,0 0 0 15,0 0 1-15,0 0-1 0,0 0 1 16,0 0-1-16,0 0 1 16,0 0 0-16,0 0 1 15,0 0 0-15,0 0 0 16,0 0 0-16,0 0 1 15,0 0-1-15,0 0 0 16,0 0 0-16,0 0-2 16,0 0 0-16,0 0 0 15,0 0 0-15,0 0 0 16,0 0 0-16,0 0 0 0,0 0 1 16,0 0-1-1,0 0 0-15,0 0-2 0,0 0 5 16,0 0-1-16,0 0-2 15,0 0 1-15,0 0 3 16,0 0-2-16,0 0 0 16,0 0 3-16,0 0-3 15,0 0-2-15,0 0 6 16,0 0-4-16,0 0 1 16,0 0 0-16,0 0-2 15,0 0-1-15,0 0 2 16,0 0 2-16,0 0-4 15,0 0 1-15,0 0 0 16,0 0-1-16,0 0 0 16,0 0 1-16,0 0 0 0,0 0-1 15,0 0-3-15,0 0 3 16,0 0 4-16,0 0-4 16,0 0 0-16,0 0 0 15,0 0 0-15,0 0 0 16,0 0 0-16,0 0 1 15,0 0-1-15,0 0 0 16,0 0-1-16,0 0 2 16,0 0-2-16,0 0-2 15,0 0 3-15,0 0 0 16,0 0 3-16,0 0-3 16,0 0 0-16,0 0-1 0,0 0 1 15,0 0 0-15,0 0 0 16,0 0 0-16,0 0 0 15,0 0 1-15,0 0-2 16,0 0 1-16,0 0-2 16,0 0 2-16,0 0 3 15,0 0-2-15,0 0-1 16,0 0 0-16,0 0 0 16,0 0 0-16,0 0 0 15,0 0 0-15,0 0 0 16,0 0 0-16,0 0 0 15,0 0 0-15,0 0 0 16,0 0 0-16,0 0-1 0,0 0 1 16,0 0 0-16,0 0-2 15,0 0 1-15,0 0-13 16,0 0-10-16,0 0-2 16,0 0-24-16,0 0-25 15,0 0-15-15,2-10-40 16,16-6-72-16,9-12-311 15</inkml:trace>
  <inkml:trace contextRef="#ctx0" brushRef="#br0" timeOffset="25138.12">28401 3671 437 0,'0'0'108'16,"0"0"62"0,0 0 35-16,0 0-50 0,0 0-102 15,0 0-1-15,29 0 14 16,42 0-2-16,18-2-15 15,10-5-19-15,1-4-10 16,-11 5-11-16,-20 0-9 16,-20 2-7-16,-23 4-53 15,-14 0-84-15,-12 0-131 16,-2 0-148-16</inkml:trace>
  <inkml:trace contextRef="#ctx0" brushRef="#br0" timeOffset="25315.25">28514 3850 514 0,'0'0'139'16,"0"0"-12"-16,0 0 22 15,0 0-7-15,114 4-47 16,-30-4-4-16,-1-6-45 16,-8 2-23-16,-9 4-23 15,-13 0-5-15,-6 6-100 16,-7 10-165-16,-1-6-355 15</inkml:trace>
  <inkml:trace contextRef="#ctx0" brushRef="#br0" timeOffset="25577.78">29898 3342 942 0,'0'0'134'0,"0"0"7"16,0 0 14-16,0 0-101 16,0 0-43-16,0 0-11 15,-16 75 2-15,5 21-2 16,3 14 6-16,-4-3-6 16,3-9-1-16,-2-10-3 0,0-10-51 15,-2-12-45-15,6-16-69 16,5-21-100-16,2-22-176 15</inkml:trace>
  <inkml:trace contextRef="#ctx0" brushRef="#br0" timeOffset="25951.49">29998 3583 604 0,'0'0'182'0,"0"0"-27"16,0 0 47-16,108-104-89 15,-73 94-58-15,3 8-11 16,-1 2-6-16,-1 0-10 0,-1 10-9 16,-3 18-7-1,-8 8-6-15,-10 10-2 0,-12 12-2 16,-2 3-2-16,-20 3 0 16,-18-6 2-16,-4-6-2 15,-3-8 1-15,10-8-2 16,6-6 2-16,8-8 2 15,13-6-3-15,3-7 3 16,5-4-3-16,0-1 1 16,0 0 0-16,7-2 2 15,20-2 9-15,8 0 16 16,8 0-11-16,6 0-8 16,-2-14-9-16,1-1 0 15,0-6-16-15,-4-1-34 0,-4-4-51 16,-4-2-91-16,-3-6-139 15,-1-6-300-15</inkml:trace>
  <inkml:trace contextRef="#ctx0" brushRef="#br0" timeOffset="26506.03">30696 3453 734 0,'0'0'157'16,"0"0"66"-16,0 0-67 15,0 0-101-15,115-58-5 0,-55 45-11 16,3 5-12 0,-1 3-2-16,-6-1-7 0,-9 3 2 15,-9-1-11-15,-16 4-3 16,-9 0-2-16,-6 0-4 16,-7 0-3-16,0 0 2 15,0 0-3-15,0 0-4 16,-5 17 3-16,-16 6 1 15,-8 8 2-15,-6 1 2 16,2-2 1-16,7 0 1 16,2-8-2-16,7-4 2 15,11-6-2-15,2-6 0 0,2-2 0 16,2-2-4 0,0 2 4-16,0 0 0 0,15 4 1 15,16 0 3-15,12 2 0 16,-1 2 2-16,3 2 10 15,-5 9 9-15,-3 2 10 16,-6 4 8-16,-4 3-3 16,-6 0-11-16,-8 0 2 15,-3-4 0-15,-4 0-2 16,-6 2-6-16,0 2-15 16,-10 2 5-16,-21 2 6 15,-15-2-11-15,-10-6-7 16,-4-10 2-16,2-10-3 15,6-8 0-15,8 0 0 16,2-15-2-16,1-18-34 16,-1-7-51-16,4-2-82 0,7 4-152 15,17 6-460-15</inkml:trace>
  <inkml:trace contextRef="#ctx0" brushRef="#br0" timeOffset="31145.03">25003 8853 201 0,'0'0'122'16,"0"0"-38"-16,0 0-21 15,0 0-14-15,0 0-32 16,0 0-9-16,0 0 13 16,-14 20-7-16,10 0 21 0,-3 2 37 15,3 10 7-15,-2 4 6 16,-6 9-27-16,1 1 18 16,0-1-19-16,2-2-11 15,2-11-27-15,5-6-8 16,2-6-6-16,0-10 1 15,0-2-6-15,0-6 2 16,0-2-2-16,0 0-4 16,0 0-40-16,0 0-28 15,0-6-59-15,2-16-161 16,7-4-66-16</inkml:trace>
  <inkml:trace contextRef="#ctx0" brushRef="#br0" timeOffset="31582.67">25036 8847 458 0,'0'0'226'0,"0"0"-41"15,0 0-50-15,0 0-70 16,0 0-34-16,0 0-2 16,-33 16-14-16,6 14-4 15,0 4 5-15,0 2-5 16,1 0-7-16,0-3-2 15,5-8 0-15,3-7-2 16,9-7-20-16,7-9-30 16,2-2-18-16,0 0-13 15,0-19 27-15,7-12-36 0,11-8-10 16,4-1 42-16,0 2 16 16,3 4 24-16,-3 8 18 15,-2 8 1-15,-4 6 21 16,-3 4 67-16,-9 6 17 15,1 2-22-15,-5 0-10 16,0 0-16-16,5 0-25 16,-1 8-13-16,2 10 18 15,1 4-7-15,3 0-19 16,-4 0 4-16,-2-2-15 16,3-2 1-16,-3-2 1 15,0-2-3-15,4 0-18 16,-2 1-42-16,7-1-59 15,6-3-54-15,5-8-144 16</inkml:trace>
  <inkml:trace contextRef="#ctx0" brushRef="#br0" timeOffset="32156.42">25674 8923 207 0,'0'0'152'15,"0"0"-26"-15,0 0 3 0,0 0-25 16,0 0-14-16,0 0-5 16,-27-30 19-16,25 30-25 15,2 0-21-15,-4 0-21 16,-6 30-19-16,1 12 28 16,-4 12 11-16,2 5-6 15,2-4-13-15,5-2-10 16,-1-7-2-16,5-8-14 15,-2-10-7-15,2-10-3 16,0-4-1-16,0-8-1 16,0-2-4-16,0-2-50 15,0-2-26-15,0 0-42 0,0 0-19 16,0-10-70 0,0-20-200-16</inkml:trace>
  <inkml:trace contextRef="#ctx0" brushRef="#br0" timeOffset="32780.72">25643 8897 467 0,'0'0'223'15,"0"0"-63"-15,0 0-58 16,0 0-38-16,0 0-38 16,0 0 13-16,-123 44 1 15,96-22-22-15,3 0-6 16,1-1-3-16,4-6-7 0,5-4-1 15,7-5 0-15,7-5-1 16,0-1-16-16,0 0-20 16,2-1 20-16,21-22 11 15,6-3 5-15,0-2-23 16,2 2-8-16,-4 6 9 16,-1 2 11-16,1 6-11 15,0 2 10-15,-5 2 8 16,-5 2 4-16,-3 2 1 15,-5 4 0-15,0 0 16 16,-2 0 14-16,0 0-6 16,3 6-4-16,0 10-15 0,3 4 2 15,-2 0-1-15,0-4-4 16,0 0 0-16,-2-6 1 16,0 0 5-16,-2-4 7 15,-3 0-1-15,1-1-11 16,-3-4-1-16,0-1-1 15,-2 0 2-15,0 0-2 16,0 0 1-16,0 0 4 16,0 0 10-16,0 0 15 15,0 0 15-15,-4 0-2 16,-17 0-5-16,-7-1-31 16,-11-2-2-16,-2 1 0 15,-9 2 0-15,6 0 0 16,4 0-2-16,4 9-1 15,12 0-3-15,6 0-1 0,9-4-1 16,5 1 0-16,4-3-3 16,0 1-5-16,0 1-21 15,0 4-32-15,2 5-33 16,13-6-94-16,5-7-327 16</inkml:trace>
  <inkml:trace contextRef="#ctx0" brushRef="#br0" timeOffset="42546.63">25689 10367 120 0,'0'0'143'16,"0"0"-18"0,0 0 2-16,0 0 11 0,0 0-12 15,0 0-32-15,0 0 11 16,0 0-17-16,23-62 1 15,-23 56-9-15,0 1-31 16,0 2-6-16,0-1-7 16,-5 0-25-16,-1 0-11 15,-4 0-6-15,-3 2 6 16,-3 0 16-16,-5 2-16 16,-4 0 0-16,0 0 1 15,-2 0 0-15,3 0 3 0,2 4-3 16,2 6-1-1,-1 2-2-15,6 2 2 0,-1 4 0 16,3 6-2-16,-5 4 1 16,3 10-2-16,-3 6 3 15,2 4 0-15,0 2 1 16,3 3-1-16,2-1 3 16,2-2-1-16,0 2-1 15,3-4 3-15,1-2-1 16,0-4-1-16,5-3 3 15,0-3 1-15,0-3 2 16,0-2 0-16,0-1 5 16,2 0-7-16,8 4 3 0,1-4-2 15,0 2 1-15,0 0 0 16,-2-3-3-16,2-2-1 16,-2 0 3-16,0-5-3 15,-2 0 2-15,-1-2-4 16,-1-4-1-16,0-2 1 15,1-3 0-15,-2 2-1 16,3-5 1-16,-1 0 0 16,4-4 4-16,1 0 9 15,3-4 0-15,1 0 8 16,3 0-8-16,1-4 4 16,6-14 1-16,2-11 5 15,6-3-2-15,1-5-6 0,5-2-3 16,-2 2 1-1,-2-4 3-15,-3 1-6 0,-6 2 4 16,-4 0 3-16,-4 4-3 16,1 2-3-16,-11-1-1 15,-4 0-2-15,-1-3-4 16,-3 0-2-16,0-3 1 16,0-1-4-16,-9-2 3 15,-7 2-3-15,3 0 0 16,-1 0 1-16,-1 6 1 15,1 0 1-15,3 4-4 16,-2-1 1-16,2 3 1 16,4 2 1-16,-2 2-2 15,3 4 2-15,1-2 0 16,2 2-3-16,1 2 6 0,0 0-2 16,2 2-4-16,-2 4 5 15,2 2-3-15,-2 4-2 16,2 4 0-16,0 2 1 15,0 0-1-15,0-2 0 16,0 2 0-16,0 0 0 16,0 0 0-16,0 0-1 15,0 0 1-15,0 0-3 16,-2 0 2-16,2 0 0 16,0 0-1-16,0 0 1 15,0 0-1-15,0 0 2 0,0 0 0 16,0 0 1-16,0 0-1 15,0 0 0-15,0 0 0 16,0 0 0-16,0 0-1 16,0 0 1-16,0 0 0 15,0 0 0-15,0 0 1 16,0 0-1-16,0 0 0 16,0 0 0-16,0 0-1 15,0 0-1-15,0 0 1 16,0 0 1-16,0 0 0 15,0 0 0-15,0 0 0 16,0 0-2-16,0 0-23 16,-2 0-15-16,2 0-28 15,0 0-29-15,-3 4-31 16,-1 18-46-16,-6 8-2 0,2 2-80 16,1-8-102-16,3-6-129 15</inkml:trace>
  <inkml:trace contextRef="#ctx0" brushRef="#br0" timeOffset="45479.16">28018 10078 392 0,'0'0'195'0,"0"0"-1"15,0 0-13-15,0 0-46 16,0 0-77-16,133 46 67 16,-21-28-24-16,19 0-25 15,10-2-20-15,1-3-8 16,-6-3-19-16,-21-2-11 15,-30-3-6-15,-35 0-7 16,-31-4-2-16,-17 2-2 16,-2-3 1-16,0 1-2 15,-21 10-3-15,-33 7-1 0,-19 6 2 16,-12 2-10-16,4-2 3 16,13 0 5-16,9 0-1 15,15-2 1-15,18-4-1 16,9 0-2-16,13-6 1 15,4 0 1-15,0 2 2 16,14 2 2-16,19 0 1 16,14 2 0-16,15 2 2 15,9 1 0-15,5 1-3 16,0 4 2-16,-7 8 4 16,-11 4-4-16,-11 8 14 15,-12 4 0-15,-12 8 5 16,-15 8-3-16,-8 10 3 15,-13 3-2-15,-24-9-2 0,-13-12-3 16,-10-16 6-16,-4-16 10 16,-7-10 2-16,1-12 5 15,10-4-8-15,7 0-8 16,14-14-2-16,10-4-12 16,6-6 0-16,4 0-2 15,9 0-4-15,3 6-22 16,4 8-24-16,3 6-46 15,3 4-52-15,28 0-105 16,22 0-188-16,11 0-456 16</inkml:trace>
  <inkml:trace contextRef="#ctx0" brushRef="#br0" timeOffset="45801.01">30085 10672 650 0,'0'0'166'15,"0"0"-47"-15,0 0 76 16,0 0-73-16,0 0-53 0,0 0 16 15,36-8-24-15,-3 4-23 16,9-1-12-16,12 1-18 16,6-5-3-16,4-1-5 15,3-4 0-15,5-7-1 16,-3-1-64-16,-7-2-74 16,-14 1-46-16,-31 0-152 15,-17 5-262-15</inkml:trace>
  <inkml:trace contextRef="#ctx0" brushRef="#br0" timeOffset="45988.18">29929 10894 703 0,'0'0'27'16,"0"0"132"-1,113 56 89-15,-18-42-146 0,9-10-29 16,0-4-8-16,-8 0-42 15,-13-7-15-15,-16-11-8 16,-12-3-47-16,-9-7-159 16,-7-10-303-16</inkml:trace>
  <inkml:trace contextRef="#ctx0" brushRef="#br0" timeOffset="46675.45">31834 10175 1056 0,'0'0'66'16,"0"0"87"-16,0 0 41 16,0 0-148-16,0 0-37 15,0 0-2-15,-35-26-2 16,1 26-4-16,-15 0 0 15,-13 4-1-15,-3-1 5 16,5-3-5-16,6 0-3 0,10 0-8 16,8-7-1-1,10-7-1-15,10-1 4 16,5 3 2-16,4 4 6 0,4 2 0 16,3 6 1-16,0 0 0 15,0 0 0-15,0 0-1 16,0 0-4-16,0 30-4 15,0 13 7-15,0 11 2 16,0 1-1-16,0 0 1 16,0-5 0-16,0-4 2 15,-4-10-2-15,0-8 0 16,4-9 0-16,0-10 0 16,0-3 0-16,0-3 0 15,0-2 1-15,0-1-2 16,0 0 4-16,14 0-1 0,9 0-2 15,9 0-2-15,1 2 2 16,1 9 3-16,0 11-1 16,-8 11 5-16,0 12 2 15,-5 5 15-15,-5 4 2 16,-5-2 1-16,-7-2 9 16,-4-2 4-16,0-5-13 15,-4-3-5-15,-23-7-13 16,-7-1 0-16,-8-5 2 15,-5-5-7-15,0-4-2 16,3-8 0-16,6-4-2 16,7-4-9-16,2-2-15 15,2-8-8-15,5-28-24 0,11-16-38 16,11-14-33 0,4-5-72-16,38 7-164 0,12 10-238 15</inkml:trace>
  <inkml:trace contextRef="#ctx0" brushRef="#br0" timeOffset="47059.27">32502 10343 784 0,'0'0'106'15,"0"0"-1"-15,0 0 75 0,0 0-74 16,0 0-82-16,0 0-14 15,8-26 0-15,-40 26-8 16,-15 6 0-16,-15 20-2 16,-7 10 1-16,-5 14 2 15,5 10 2-15,5 13-2 16,17 5 4-16,18 2 2 16,17-4 6-16,12-6-3 15,19-12-6-15,23-8 7 16,9-11 6-16,5-14 3 15,-1-10 6-15,-3-11-10 16,-5-4 5-16,-7-14 24 16,-3-20-9-16,-3-10-12 0,-14-9-6 15,-13-5-14-15,-7-2-6 16,-9 2-4-16,-36 10-21 16,-22 12-39-16,-20 15-61 15,-9 20-62-15,-1 1-166 16</inkml:trace>
  <inkml:trace contextRef="#ctx0" brushRef="#br0" timeOffset="48411.55">27652 7882 659 0,'0'0'188'0,"0"0"-48"16,0 0 58-16,0 0-108 0,0 0-56 15,0 0 7 1,158-46-5-16,-69 34 2 0,14 2-7 16,6 2-5-16,2 0-13 15,-10 2-4-15,-23 4-4 16,-29 2 0-16,-28 0-3 15,-13 0 0-15,-8 0 2 16,0 0 9-16,-8 18 1 16,-17 19 11-16,-14 14 3 15,-5 11-6-15,-3 11 6 16,0 9-18-16,5 6 7 16,4 4 1-16,9-2-7 15,9-7-4-15,9-11 10 0,6-15-8 16,5-16-2-1,0-9-7-15,0-14 3 0,0-8-1 16,0-6 1-16,0-4-3 16,5 0-2-16,4 0 1 15,0-10-17-15,-1-4-29 16,-5 1-60-16,-1-4-110 16,3-7-214-16</inkml:trace>
  <inkml:trace contextRef="#ctx0" brushRef="#br0" timeOffset="48642.98">28685 8026 1100 0,'0'0'109'0,"0"0"-40"16,0 0 29-16,168-54-22 15,-95 49-62-15,-6 1-10 16,-15 2-1-16,-15-2-1 16,-6 4-2-16,-10-3-24 15,-8 3-57-15,-6-1-62 16,-7-5-163-16,0-6-244 16</inkml:trace>
  <inkml:trace contextRef="#ctx0" brushRef="#br0" timeOffset="48847.21">28770 8209 855 0,'0'0'161'16,"0"0"9"0,145 2 12-16,-69-2-103 0,-4 0-42 15,-14-14 2-15,-14 2-18 16,-11 2-14-16,-6 2-7 15,-6 4-20-15,-2-2-105 16,-1-2-148-16,5-6-341 16</inkml:trace>
  <inkml:trace contextRef="#ctx0" brushRef="#br0" timeOffset="51350.3">30943 7760 570 0,'0'0'221'0,"0"0"-100"15,0 0-8-15,0 0-3 16,2-78-1-16,13 62-26 16,2 0-18-16,2-1-6 15,8-1-16-15,2 3-9 16,6 3-10-16,4 2-7 16,1 2-2-16,2 6-3 15,-4 2-3-15,-4 0-5 16,-7 4-3-16,-8 24 0 15,-7 12-1-15,-12 14 6 0,0 8-1 16,-31 9 2 0,-23 1 1-16,-11 1-2 0,-1-2 0 15,0-7-5-15,16-12 0 16,7-8 0-16,14-9 0 16,11-12 1-16,8-6-1 15,6-7 1-15,4-5-2 16,0 3 2-16,19 1 9 15,18-4 16-15,17-2 3 16,15-3-7-16,14 0-6 16,2 0 1-16,6-12-8 15,-9-6 3-15,-8 1-5 16,-5 2 3-16,-13 1-7 0,-15 1-1 16,-11 7-1-1,-18 3-1-15,-4 0-1 0,-6 3-14 16,-2 0-41-16,0-4-37 15,0 0-88-15,-22-4-129 16,-1-4-344-16</inkml:trace>
  <inkml:trace contextRef="#ctx0" brushRef="#br0" timeOffset="52940">30112 7455 233 0,'0'0'188'0,"0"0"21"16,0 0 21-16,0 0-35 0,0 0-73 15,0 0-1 1,53 22-26-16,-77 34-17 0,-15 15-24 15,-7 9-18-15,-12 6-5 16,-6-2-3-16,-1-2-4 16,3-5-1-16,10-13-11 15,12-14 0-15,9-12-7 16,13-14-2-16,7-10-2 16,7-8 1-16,4-4-1 15,0-2 0-15,0 0 0 16,6 0-1-16,28-4 5 15,15-8-3-15,11-2 1 16,9 0-3-16,2-2-2 16,0 0 2-16,-3 4 4 0,-13 0-4 15,-8 2-3 1,-7 2-6-16,-9-4-9 0,-9 4 2 16,-3-4-1-16,-11-2-3 15,-1-4 1-15,-5-3 3 16,-2-1 4-16,0 1 5 15,0-4 7-15,0 3 0 16,0 7 0-16,0 4 1 16,0 7 2-16,0 2 15 15,0 2 2-15,0 0 0 16,0 10-2-16,-4 30-5 16,-1 19 26-16,-5 11 13 15,0 4-7-15,-1 2-6 0,3-3-1 16,-2-3-8-1,1-6-10-15,3-12-4 0,4-12-8 16,2-12 6-16,0-12-8 16,0-6-5-16,0-8 3 15,0-2-3-15,0 0-1 16,0 0-2-16,0 0-22 16,0-10-31-16,0-14-55 15,0-8-84-15,-2-10-187 16,2-6-254-16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4:44.262"/>
    </inkml:context>
    <inkml:brush xml:id="br0">
      <inkml:brushProperty name="width" value="0.05292" units="cm"/>
      <inkml:brushProperty name="height" value="0.05292" units="cm"/>
      <inkml:brushProperty name="color" value="#FF0000"/>
    </inkml:brush>
  </inkml:definitions>
  <inkml:trace contextRef="#ctx0" brushRef="#br0">29115 9100 309 0,'0'0'176'0,"0"0"5"15,0 0-21-15,0 0-40 16,0 0 6-16,0 0-29 15,0 0-14-15,-2 1-8 16,7 2-18-16,33-1-3 16,15 0 10-16,15 1-9 15,3 0-37-15,-5 1-15 0,1 0-3 16,-2 0-15-16,-7 2-79 16,-9 0-83-16,-7-2-154 15,-1-4-233-15</inkml:trace>
  <inkml:trace contextRef="#ctx0" brushRef="#br0" timeOffset="256.14">30106 9234 522 0,'0'0'234'0,"0"0"-93"0,0 0 33 16,0 0-109-16,0 0-51 15,162-4-6-15,-111 2 1 16,0 2-9-16,1 0 0 16,-2 0-24-16,0 0-100 15,-1 0-177-15,2 6-206 16</inkml:trace>
  <inkml:trace contextRef="#ctx0" brushRef="#br0" timeOffset="766.12">31278 9166 381 0,'0'0'236'15,"0"0"-88"-15,0 0 4 16,0 0-66-16,0 0-70 16,0 0 4-16,155-51 13 15,-115 46-4-15,0-4 1 0,-9 4-4 16,-4-1-6-16,-9-1-15 16,-5 6-5-16,-8 1-10 15,-5 0-92-15,0 0-130 16,0 0-210-16</inkml:trace>
  <inkml:trace contextRef="#ctx0" brushRef="#br0" timeOffset="7035.48">18813 15284 315 0,'0'0'121'15,"0"0"-10"-15,0 0 80 16,0 0-60-16,127 8-38 16,-75-6 17-16,6 2-24 0,11-4-10 15,8 0-19-15,8-4-14 16,2-6-12-16,-4-6-7 16,-12 6-16-16,-15 2-6 15,-19 3-2-15,-16 4-12 16,-12-3-43-16,-9 4-90 15,0 0-132-15,-32 5-134 16</inkml:trace>
  <inkml:trace contextRef="#ctx0" brushRef="#br0" timeOffset="7310.48">18829 15442 475 0,'0'0'152'15,"0"0"-15"1,0 0 31-16,0 0-11 0,0 0-69 16,118 12 16-16,-40-8-20 15,9 0-28-15,7 0-11 16,-3-4-9-16,-9 0-3 16,-15 0-17-16,-14 0-8 15,-17 0-6-15,-11 0-2 16,-11-2-2-16,-10 0-45 15,-4 2-54-15,0 0-73 16,0 0-127-16,-10-8-323 0</inkml:trace>
  <inkml:trace contextRef="#ctx0" brushRef="#br0" timeOffset="10893.76">18760 17293 166 0,'0'0'123'16,"0"0"14"-16,0 0 51 15,0 0 31-15,0 0-84 16,0 0-28-16,0 0-15 15,-7-26-16-15,32 26-17 16,19 0 7-16,18 8 8 16,19-2-22-16,15-2-3 15,6-4-24-15,-2 0-9 0,-9 0-16 16,-19 0 0 0,-23-8-11-16,-18-2-41 0,-15 0-49 15,-16 2-47-15,-14 4-60 16,-32 4-235-16</inkml:trace>
  <inkml:trace contextRef="#ctx0" brushRef="#br0" timeOffset="11158.46">18760 17467 592 0,'0'0'133'15,"0"0"66"-15,0 0 25 16,0 0-42-16,0 0-47 15,136-8-35-15,-71 4-41 16,-5-2-16-16,-5-2-10 0,-1 4-13 16,-5-2-9-16,-9 2-1 15,-9-4-8-15,-8 4 2 16,-11 2-3 0,-2-2 1-16,-6 4-2 0,1-4-18 15,-1-4-38-15,-2 2-40 16,0 2-80-16,0-4-115 15,3-6-282-15</inkml:trace>
  <inkml:trace contextRef="#ctx0" brushRef="#br0" timeOffset="21784.28">30807 12781 80 0,'0'0'64'16,"0"0"31"-16,0 0-29 0,0 0-28 15,0 0 10 1,0 0 2-16,0 0-16 0,0 0 9 15,62-62 31-15,-52 52-22 16,-6 0-1-16,-2 0 11 16,-2 2 26-16,0-2-26 15,0 0 2-15,0 0-13 16,0-2-17-16,-2 0 5 16,-8 0-29-16,2 2 8 15,-3 2-9-15,-1 2 6 16,1 2-14-16,-2 0-1 15,-3 0 2-15,-1 2 0 16,-1 0-1-16,0 0 2 16,0 0-1-16,2 0 2 15,1-2 4-15,-1 4-3 0,3 0-5 16,-7 0 5 0,-5 0 1-16,-1 0-5 0,-7 18 3 15,-1 8-2-15,-4 6 0 16,0 4 5-16,5 6-6 15,0 2 8-15,4 0-2 16,2 4-4-16,6 2 3 16,6 7 0-16,1 1-1 15,6 2 0-15,1 0 7 16,1-2-4-16,-2-2-3 16,2-1-3-16,-1-7-1 15,1 0 1-15,2-6-2 0,1-2 0 16,1-2 1-16,-1-4 2 15,3-4-2-15,-2-1-1 16,2-6 0-16,0 0 0 16,0-1 0-16,0-4 0 15,10-2 0-15,0-4 3 16,6-4-1-16,2-4 4 16,4-4 14-16,7 0 8 15,7-8 17-15,-1-20-13 16,10-12-9-16,-3-10-12 15,-2-11-5-15,5-7-1 16,-7-8 9-16,-3-6-7 16,-3-5 7-16,-8 1-5 0,-3 0 4 15,-4 2-6 1,-6 4-4-16,-2 8 0 0,-2 5-2 16,-3 7 3-16,3 8-2 15,0 8-2-15,-3 10 1 16,1 10-1-16,-3 12 0 15,-2 8 2-15,0 2-1 16,0 2 0-16,0 0-1 16,0 0-2-16,0 0 0 15,0 0 2-15,0 0-6 16,0 0-20-16,0 0-13 16,0 0-21-16,-5 0-32 15,-17 2-20-15,-5 12-20 16,-4 6-57-16,2 0-139 0,12-2-8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5:36.584"/>
    </inkml:context>
    <inkml:brush xml:id="br0">
      <inkml:brushProperty name="width" value="0.05292" units="cm"/>
      <inkml:brushProperty name="height" value="0.05292" units="cm"/>
      <inkml:brushProperty name="color" value="#FF0000"/>
    </inkml:brush>
  </inkml:definitions>
  <inkml:trace contextRef="#ctx0" brushRef="#br0">23058 2885 803 0,'0'0'199'15,"0"0"-2"-15,0 0-22 16,0 0-76-16,0 0-34 0,0 0-18 16,0 0-22-16,0 0 13 15,53 179 28-15,-39-57-22 16,-14 30-5-16,0 19-15 16,-29-3-14-16,-7-7 1 15,3-25-9-15,4-26-2 16,8-23-2-16,11-21-24 15,10-24-54-15,0-16-57 16,13-22-73-16,24-10-109 16,15-56-199-16</inkml:trace>
  <inkml:trace contextRef="#ctx0" brushRef="#br0" timeOffset="302.6">23713 3070 1111 0,'0'0'184'0,"0"0"-38"16,0 0-27-16,0 0-86 16,0 0-27-16,0 0 2 15,-172 140-2-15,86-66-6 16,-6 1 0-16,12-3 1 16,11-6 1-16,20-18-2 15,17-18-7-15,19-16-2 16,11-12-18-16,2-2 5 15,0 0 11-15,9-4 8 16,22-10-3-16,15 4 6 0,18 10 5 16,13 0 9-1,6 28 3-15,-3 8-2 0,-11 6 2 16,-14 2-15-16,-10 3-2 16,-11 5-41-16,-5-10-129 15,-7-12-212-15</inkml:trace>
  <inkml:trace contextRef="#ctx0" brushRef="#br0" timeOffset="978.76">24161 3210 812 0,'0'0'250'16,"0"0"-26"-16,0 0-74 16,0 0-82-16,0 0-38 15,0 0-21-15,51 99 11 16,-35-26 12-16,-5 10-7 15,-9-1 0-15,-2-2-15 16,0-8-6-16,0-11 6 16,-2-19-8-16,-3-19-2 0,3-10 0 15,2-9 3-15,0-4-1 16,0-8 0-16,0-34 9 16,4-23-6-16,12-21-5 15,4-6-1-15,5 10-14 16,6 15 11-16,0 22 0 15,0 18 3-15,-2 18 0 16,2 9-4-16,1 0 5 16,-1 18 2-16,0 18 0 15,-6 8 0-15,-8 0 9 16,-5 2-7-16,-8-2 2 16,-4-10-4-16,0-6 0 15,0-14-2-15,0-10-1 16,0-4 1-16,0 0-2 15,0-10 2-15,0-26 1 0,0-20-1 16,0-12-3-16,11-4-10 16,16 10-9-16,4 13 11 15,4 17 10-15,-1 14-2 16,-1 14 1-16,0 4 2 16,0 4 1-16,-2 28 1 15,-5 14-2-15,-6 12 0 16,-9 10-4-16,-11 7 2 15,0 3-49-15,0 0-86 16,-13-11-114-16,2-22-243 0</inkml:trace>
  <inkml:trace contextRef="#ctx0" brushRef="#br0" timeOffset="1298.95">25092 3280 736 0,'0'0'308'0,"0"0"-107"16,0 0-38-16,0 0-95 16,0 0-52-16,0 0-16 15,11-4 2-15,-9 62-4 16,3 8 3-16,2 3-1 16,2-5 4-16,4-10-4 0,7-12 0 15,2-12-3-15,2-14-11 16,3-11 4-16,0-5 8 15,0-11 2-15,2-25 3 16,-2-10-2-16,-7-6 8 16,-9-2-6-16,-7 2 0 15,-4 5-3-15,0 10-17 16,-6 8-43-16,-15 18-38 16,-10 11-70-16,0 0-200 15,4 8-376-15</inkml:trace>
  <inkml:trace contextRef="#ctx0" brushRef="#br0" timeOffset="1828.89">25921 3273 572 0,'0'0'134'0,"0"0"52"16,0 0-31-16,0 0-79 15,0 0-15-15,0 0-3 16,-91-61-21-16,48 61-19 16,1 0-9-16,-2 20-6 15,-1 12-1-15,5 9 0 0,9 6-2 16,10 8-2-16,13-1-2 15,8-4 4-15,0-8-7 16,22-6 6-16,4-12 1 16,11-12 2-16,5-10 6 15,4-2 1-15,5-26 10 16,-1-20-4-16,-8-16 11 16,-7-8-3-16,-4-11-7 15,-8-5-6-15,-8-10-2 16,-7-8-5-16,-4-11 5 15,-2-1-7-15,0 10 2 16,0 24-1-16,3 29-1 16,-3 29 8-16,-2 19 3 0,0 5-12 15,0 29 0-15,2 38-12 16,2 27 11-16,4 20 0 16,-2 8 0-16,-1-3-48 15,5-7-57-15,4-11-67 16,9-23-157-16,8-24-346 15</inkml:trace>
  <inkml:trace contextRef="#ctx0" brushRef="#br0" timeOffset="2681.36">26745 3028 515 0,'0'0'239'16,"0"0"3"-16,0 0-25 15,0 0-90-15,0 0-76 16,0 0-27-16,12 44 8 16,1 22 25-16,-2 6 1 0,-6 0-11 15,-5-4 5 1,0-5-16-16,0-5-17 0,0-14-3 16,0-12-12-16,-3-16 0 15,1-12-2-15,2-4 0 16,0 0 0-16,0-18 5 15,0-26 3-15,0-18-10 16,2-14 0-16,16-4-1 16,4 9-5-16,3 11-4 15,4 14 8-15,-4 18-1 16,-4 12 3-16,2 7-6 16,-1 9 6-16,5 0 9 15,1 0-4-15,1 19 4 0,-2 3 1 16,-2 0 1-16,-5 0 1 15,-5 0-6-15,-5 0 0 16,-6-2-3-16,-4-2-2 16,0-4-1-16,0-2 0 15,0-6-2-15,0-2 0 16,0-4 1-16,0 0-3 16,5-12 4-16,10-30-4 15,9-18 0-15,10-14-15 16,9 0 1-16,1 10 10 15,-4 17 7-15,-7 19 1 16,-6 14 1-16,0 10 2 0,-3 4 6 16,5 2-1-16,5 24 2 15,-5 6 2-15,2 8 1 16,-6 4 1-16,-6 5 6 16,-5 1 4-16,-5 0 0 15,-7-4-10-15,-2-6-3 16,0-4-2-16,0-8-2 15,0-6-6-15,0-5 3 16,0-9-3-16,-2-5 1 16,2 0 0-16,0-3-2 15,0 0 0-15,0 0 0 16,0 0-20-16,0 1-29 16,-11 3-53-16,-7 6-90 15,-3-6-162-15,4-4-507 16</inkml:trace>
  <inkml:trace contextRef="#ctx0" brushRef="#br0" timeOffset="3979.79">21984 4443 711 0,'0'0'231'16,"0"0"33"-16,0 0-44 16,0 0-104-16,0 0-72 15,13 113-36-15,-13 9 53 16,-7 16 2-16,1 5-23 16,0 7-16-16,-2 2-6 0,2-3-17 15,-1-17-1-15,5-25 0 16,2-27-25-16,0-22-56 15,0-24-42-15,20-30-89 16,12-20-165-16,5-62-317 16</inkml:trace>
  <inkml:trace contextRef="#ctx0" brushRef="#br0" timeOffset="4310.39">22392 4850 1031 0,'0'0'257'0,"0"0"-103"15,0 0-52 1,0 0-81-16,0 0-21 0,0 0 2 16,-54 99 4-16,20-47-5 15,-1-2 0-15,-7-2-2 16,1-8-6-16,4-12-6 16,8-8-15-16,11-14-10 15,7-6-13-15,2-2 20 16,5-20 6-16,-1-2 7 15,5 2 14-15,0 8 4 16,9 2 20-16,18 4 5 16,10 8 13-16,11 0 3 15,2 30-13-15,4 12 0 16,-10 8-20-16,1 3-8 16,-5-3 0-16,-2-6-60 0,-2-10-130 15,-5-18-183-15,-2-16-514 16</inkml:trace>
  <inkml:trace contextRef="#ctx0" brushRef="#br0" timeOffset="4612.35">22637 5143 810 0,'0'0'254'16,"0"0"-122"-16,0 0-68 15,0 0-52-15,145-86-7 16,-110 68-2-16,-6-2-3 15,-11-4 5-15,-5 2 1 0,-8-2 2 16,-5 2 0-16,0 0-2 16,-9 3 2-16,-16 7 1 15,-6 9-3-15,-2 3 0 16,-3 6 2-16,3 27-2 16,4 14 0-16,9 7-2 15,15 12-1-15,5-2-3 16,5-2 0-16,26-4-1 15,11-13-75-15,9-17-100 16,10-20-216-16,3-8-331 16</inkml:trace>
  <inkml:trace contextRef="#ctx0" brushRef="#br0" timeOffset="5197.52">23254 4896 943 0,'0'0'145'0,"0"0"-43"15,0 0-82-15,0 0-20 16,0 0 10-16,27 115-3 16,2-69-7-16,4-4 1 15,3-6-2-15,3-12 2 16,2-16-2-16,-1-8-1 16,-7-4-56-16,-8-34-24 15,-10-10 4-15,-5-6 53 16,-6 0 25-16,-4 2 3 15,0 8 36-15,0 9 37 16,0 13 6-16,0 12-17 0,-4 10 15 16,-1 0-37-16,-2 26-33 15,-2 28-6-15,3 33 13 16,4 29 23-16,2 26 7 16,0 33 5-16,0 14-4 15,-3 1-17-15,-1-9-2 16,-5-25 1-16,-2-26-2 15,-5-23-13-15,-4-27-6 16,-2-22-5-16,-5-22 1 16,-6-18-3-16,-7-18-1 15,-12-2 6-15,-4-38-3 0,-4-20-3 16,5-15 3 0,14-5-3-16,17-2-1 0,24 6 2 15,0 8-2-15,34 6 0 16,17 9-1-16,13 5 1 15,15 2 7-15,2 4 8 16,0 6 6-16,-12 4-1 16,-13 8 0-16,-17 6-3 15,-12 2-6-15,-8 4-11 16,-11 4 3-16,-1 0-3 16,-5-1-25-16,-2 0-38 15,0-5-50-15,0-3-96 16,-5-5-184-16,1-10-456 15</inkml:trace>
  <inkml:trace contextRef="#ctx0" brushRef="#br0" timeOffset="10927.94">24693 5019 552 0,'0'0'167'0,"0"0"-15"15,0 0 57-15,11-109-55 16,1 102-50-16,1 4-19 16,0 3-17-16,5 21-18 15,-3 23-17-15,-1 16-10 16,-7 12 6-16,-5 0-7 16,-2-3-2-16,0-7-13 0,0-16-6 15,0-12 0-15,0-16 1 16,0-10-1-16,0-8 1 15,0 0 1-15,0-40 1 16,11-28 3-16,11-27-6 16,7-9-1-16,7 8-9 15,0 14-6-15,2 24 4 16,-1 23 9-16,-3 17 0 16,-1 14 2-16,-2 4 5 15,-4 12 10-15,2 19-7 16,-4 6 2-16,-6 4-8 15,-5-3 4-15,-3-2-6 16,-7-8 0-16,-4-6 2 16,0-6-1-16,0-8-1 15,0-6-1-15,0-2 0 0,6-4 1 16,-2-26 0-16,2-14 1 16,7-6-2-16,5 6-6 15,0 7-4-15,4 11 8 16,-3 12 1-16,0 9 1 15,-1 5-2-15,5 8 2 16,1 24-2-16,-2 12 3 16,1 6 0-16,-8 2-2 15,-1 4 2-15,-6 0-4 16,-1 0-48-16,-7-6-30 16,3-7-60-16,-1-9-69 15,7-16-97-15,4-18-183 0</inkml:trace>
  <inkml:trace contextRef="#ctx0" brushRef="#br0" timeOffset="11260.9">25787 4846 789 0,'0'0'220'0,"0"0"-54"16,0 0-45-16,0 0-97 15,0 0-18-15,0 0-6 16,-17 36 0-16,10 23 1 15,4 11 0-15,3 6 0 16,0-6 0-16,0-6 0 16,20-11-1-16,5-20 0 0,0-8-1 15,0-19 1-15,-2-6 1 16,2 0 2-16,-7-27 4 16,-3-10 5-16,-3-13 13 15,-10-7 2-15,-2-7-5 16,0 0-9-16,-16 8-6 15,-6 12-7-15,0 14 0 16,2 16-16-16,7 14-31 16,-1 0-64-16,12 14-82 15,2 12-134-15,4-2-37 16</inkml:trace>
  <inkml:trace contextRef="#ctx0" brushRef="#br0" timeOffset="11678.5">26422 4871 760 0,'0'0'173'0,"0"0"-30"15,0 0 7-15,0 0-106 16,0 0-32-16,0 0-4 16,-114-26-7-16,77 58 0 15,-1 12 3-15,9 10-3 16,9 6 2-16,11-2-2 15,9-2-1-15,0-7-2 16,13-13-1-16,20-9 3 16,6-13 1-16,3-14 1 15,0 0-2-15,-1-32 10 0,-6-24-6 16,-4-16 3-16,-6-14-4 16,-8-11 3-16,-1-3 0 15,-5-8-4-15,-4 0 0 16,-3-2 5-16,1 11-7 15,-1 29 2-15,-4 28-1 16,3 28 10-16,-3 14 26 16,2 14-36-16,4 42-1 15,3 27 0-15,1 21 0 16,-2 8 0-16,-1-6 0 16,-1-2-1-16,4-3-94 0,0-13-101 15,13-24-292-15</inkml:trace>
  <inkml:trace contextRef="#ctx0" brushRef="#br0" timeOffset="12909.8">27401 4511 700 0,'0'0'222'16,"0"0"-56"-16,0 0-22 0,0 0-55 15,17 147 43 1,-1-53-46-16,-3 17-28 0,-1 7-4 15,-4-2-25-15,3-7-10 16,1-13-12-16,1-16-4 16,-2-18-3-16,-2-16-7 15,-2-16-69-15,1-9-58 16,8-21-129-16,8-9-189 16</inkml:trace>
  <inkml:trace contextRef="#ctx0" brushRef="#br0" timeOffset="13238.25">27850 4874 911 0,'0'0'161'16,"0"0"3"-16,0 0-28 16,0 0-111-16,0 0-25 15,0 0 7-15,-13 109-8 16,13-21 2-16,2 2 2 15,9-8-2-15,5-18-1 16,1-15-2-16,2-17 0 16,-1-14 2-16,-5-10-1 15,3-8 1-15,1-8 1 16,4-26 8-16,-2-14-9 16,-3-10 9-16,-7-10-9 15,-5-7 1-15,-4 1-3 0,0 8-8 16,-9 15-16-16,-9 19-10 15,1 14-24-15,1 17-26 16,7 1-66-16,7 4-147 16,2 11-117-16</inkml:trace>
  <inkml:trace contextRef="#ctx0" brushRef="#br0" timeOffset="13588.65">28405 4827 758 0,'0'0'144'0,"0"0"32"0,0 0-68 16,0 0-89-16,0 0-12 15,0 0-7-15,-58 29 1 16,41 22-1-16,0 9 0 16,11 0 0-16,6-6 2 15,0-10-2-15,23-10-1 16,8-16 1-16,2-8 3 15,0-10 0-15,-4-3 5 16,-4-30-3-16,-5-7 33 16,-11-6 21-16,-9-4-5 15,0 2-21-15,0 4-15 16,-20 7-7-16,1 7-10 16,2 12 2-16,1 8-3 0,5 10-10 15,3 0-55-15,3 21-70 16,5 8-57-16,11 0-103 15,29-9-140-15</inkml:trace>
  <inkml:trace contextRef="#ctx0" brushRef="#br0" timeOffset="13906.93">28880 4802 738 0,'0'0'175'16,"0"0"-41"-16,0 0-5 15,0 0-98-15,0 0-26 16,0 0-2-16,-98 61 4 0,82-6 4 16,12 8 6-16,4-1 0 15,4-6-10-15,25-12-2 16,9-16-3-16,-1-14 3 16,4-14 5-16,-1-1 16 15,-5-36 24-15,-1-15 7 16,-9-4-4-16,-7-4 3 15,-10 2-8-15,-8 4-24 16,0 3-14-16,0 5-9 16,-24 8-1-16,-20 18-12 15,-19 20-40-15,-15 10-87 16,-11 36-74-16,-1 6-312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37:30.589"/>
    </inkml:context>
    <inkml:brush xml:id="br0">
      <inkml:brushProperty name="width" value="0.05292" units="cm"/>
      <inkml:brushProperty name="height" value="0.05292" units="cm"/>
      <inkml:brushProperty name="color" value="#FF0000"/>
    </inkml:brush>
  </inkml:definitions>
  <inkml:trace contextRef="#ctx0" brushRef="#br0">18541 1006 226 0,'0'0'89'15,"0"0"31"-15,9-120-4 16,5 80 14-16,1 6-17 15,-3 10-19-15,-6 7 14 16,-1 12-2-16,-5 3-5 16,0 2-31-16,0 0-7 0,0 0-20 15,0 0-24 1,0 0-6-16,0 14-11 16,0 26-1-16,0 28 3 15,0 26 0-15,0 22 15 0,0 15 7 16,-3 5-7-1,-9 3 3-15,-2-5-4 0,1-1 2 16,1-3-3-16,5 0 6 16,1-4-6-16,4-5 2 15,2-5-3-15,0-6-4 16,0-2-1-16,0-3-1 16,0-5 3-16,4-3-4 15,-2-2-2-15,-2 2 3 16,0 1 4-16,0 0-2 15,0 5 2-15,0 7-1 16,-2 4-2-16,-4 7 4 16,-2-1 0-16,4-4-3 0,0 2-2 15,-1 1-4-15,1-3 7 16,2 0-1-16,0 1-2 16,-1-1-4-16,1-6-1 15,2-6 0-15,0-3 0 16,-2 1 1-16,2 4-2 15,0 5 3-15,0-3-4 16,0-8 3-16,0-1-3 16,4-5 1-16,7-2 1 15,-4 2-3-15,4 2 2 16,-4 3 1-16,-3-5 3 16,1-2-4-16,-1-12-2 0,0-9 1 15,4-7-1-15,-2-6-2 16,-2 4 3-16,3 0-3 15,-5 0 1-15,2-6-1 16,0-7 1-16,-2-3 1 16,-2 2-1-16,0 4 0 15,2 9-1-15,-2-2-1 16,0 0 1-16,0-1 0 16,0-10 0-16,0-2 0 15,0 0 0-15,0 0 0 16,0 4-10-16,0 3-5 15,0-5-7-15,0-10-56 16,0-12 32-16,2-18-48 16,2-8-70-16,5-36-110 15,-5-55-272-15</inkml:trace>
  <inkml:trace contextRef="#ctx0" brushRef="#br0" timeOffset="2107.53">18747 790 175 0,'0'0'95'16,"0"0"48"-16,0 0 16 16,0 0-36-16,0 0-21 15,0 0-19-15,-14-30-17 16,14 30-3-16,0 0-18 16,2 0-6-16,27 0 2 15,14 4 22-15,17 8-15 16,20 0-10-16,23 6-12 15,24 0-5-15,29-2-1 16,22 4 3-16,22-2-12 0,16-4-3 16,13 2 5-16,8-6 11 15,-9-2-17-15,-10 0-4 16,-20-4 3-16,-22 2-5 16,-24-2 2-16,-32-2-2 15,-36 0 5-15,-30-2 5 16,-29 0 8-16,-17 0 1 15,-8 0 2-15,0 0 5 16,0 0-5-16,0 0-13 16,0 0 2-16,0 0-4 15,0 0-2-15,0 0-4 16,0 0 0-16,0 2-1 0,0-2 0 16,0 4-3-1,2 6 1-15,-2 16-2 0,0 14 4 16,0 21 0-16,0 11 0 15,0 10 0-15,0 10 1 16,-4 8-1-16,-7 5 1 16,-3 5 0-16,-3 4 0 15,1 3-1-15,5 3 2 16,0-6-1-16,6-4 2 16,1-7-2-16,2 1 5 15,2 4 16-15,0 3-16 16,0-3 0-16,0-2 1 15,-3-6 1-15,1 1-3 16,-2-3-1-16,-2-2 3 16,0 1-1-16,-2 1-1 0,-1 6 1 15,-2 0 4-15,-1-3-7 16,2-5 4-16,-2-10 0 16,1-1-7-16,2-4 8 15,5 0 1-15,0-3-8 16,1-4 1-16,0-6 0 15,3-6 3-15,0-1-3 16,-2-3 0-16,2 0-1 16,0-2 3-16,-2-2-3 15,2-2 0-15,-2 1 0 16,2 1 3-16,0 6-2 16,0 10-4-16,0 8 3 0,0 4-2 15,0 5 1 1,-2-1 0-16,0-6 0 0,2-2-1 15,0-6 0-15,0-7 0 16,0-7 1-16,0-8 0 16,0-2 0-16,2 0-1 15,4 2 1-15,4 0 0 16,-4 3 2-16,1-7-2 16,-1 2 2-16,-1 8-5 15,0 4 7-15,-3-2-8 16,-2 2 2-16,2-1 1 15,-2-5 1-15,5 4 0 16,-1 2 0-16,5 2 0 0,0-4 0 16,2-5 2-1,-5-13-2-15,3-11 0 0,-1-8 2 16,-4-3-2-16,0-6 0 16,0-2 3-16,-4-4-3 15,3-4-2-15,-3 0 2 16,0-2 0-16,0 0 1 15,0 2 1-15,0-2-3 16,0 0 3-16,0 0-2 16,0 0 2-16,0 2-2 15,-3 4-3-15,-17 2 3 16,-4 2 1-16,-3 0-1 0,-2-2 1 16,-4 4-1-1,-6 0 2-15,-5 4-2 0,-5-2 1 16,-8 2-1-16,-6 0 0 15,-13-2 0-15,-13 3 1 16,-15-2 0-16,-19-1 0 16,-20 0 4-16,-13-2-5 15,-8 1 0-15,-8-1-3 16,1 3 2-16,1 3 1 16,-1 1-3-16,10 1 3 15,9 4 0-15,14 2 1 16,20 4 1-16,16-2 0 15,24 0-2-15,15-6 0 16,19-2-1-16,13-6 1 16,11-4 2-16,9-6-2 0,4-2-3 15,4 0 1 1,3-2 4-16,-2 0-3 0,-5 2 2 16,-1 4-1-16,-1 0 0 15,-5 2 0-15,4-2-1 16,-4 1 1-16,1-2 1 15,-6 4-1-15,0-2 0 16,-8 1 0-16,-6 4 0 16,-5 1-1-16,2-2 1 15,-2 2 0-15,5-4 0 16,8 0 1-16,10-5-1 16,5 0 0-16,10-3 2 0,0-1-1 15,0 3-1-15,0-3 0 16,0 0-2-16,0 0-18 15,8 0-55-15,9 0-89 16,1-22-206-16,-7-23-488 16</inkml:trace>
  <inkml:trace contextRef="#ctx0" brushRef="#br0" timeOffset="3068.97">17274 4834 674 0,'0'0'282'0,"0"0"-142"16,0 0-29-16,2 119 3 15,18-37-14-15,0 14-17 16,-4 4-17-16,-1-2 2 15,-3-3-19-15,-4-11-16 16,1-8-7-16,-5-7-12 0,2-11-10 16,-4-12-3-16,0-14 2 15,2-18-2-15,-2-8-1 16,1-6-13-16,-1 0-33 16,0 0-28-16,2-26-42 15,0-26-51-15,-1-16-247 16,0-9-312-16</inkml:trace>
  <inkml:trace contextRef="#ctx0" brushRef="#br0" timeOffset="3468.87">17499 5007 710 0,'0'0'219'0,"0"0"-45"15,0 0-25-15,107-122-65 16,-67 101-31-16,0 6 14 15,-3 2-14-15,-2 9-13 16,-2 4-14-16,-4 0-3 16,0 10-11-16,-3 21-9 15,-6 10 4-15,-9 12 0 16,-11 11 4-16,0 10-2 16,-24 2 3-16,-9-1-6 15,-1-11-2-15,0-10 2 16,5-12-2-16,6-10 5 15,4-6 3-15,11-12 0 0,3-4 0 16,5-2-2 0,0 0-4-16,29 0 6 0,11-4 29 15,12-4 19-15,3 0-17 16,3-10-1-16,-4-10-8 16,-8 0-5-16,-5 2-11 15,-17 4-6-15,-11 6-11 16,-6 6-1-16,-7 2-51 15,0 0-77-15,-11 8-152 16,-12-8-480-16</inkml:trace>
  <inkml:trace contextRef="#ctx0" brushRef="#br0" timeOffset="6466.15">18554 4582 106 0,'0'0'133'0,"0"0"29"15,0 0-11-15,0 0 3 16,0 0-34-16,0 0-43 0,0 0-6 16,0-2-2-16,0 2-11 15,0 0 6-15,19 0-2 16,18 0-1-16,17 0 1 15,11 0-20-15,11 0-8 16,15 0 1-16,18 0-3 16,27 0-12-16,31-5-9 15,22-6 3-15,10-1-2 16,-1 2-7-16,-11 2 0 16,-11 2-3-16,-11-1 1 15,-11 6-3-15,-14-2 0 16,-15 3-1-16,-14-1 0 0,-10-4 0 15,-13 4 2-15,-14-3-1 16,-13-3 1-16,-15 4 0 16,-15-4 1-16,-8 3-2 15,-13 3 1-15,0-2-1 16,-6 2 0-16,5-4 0 16,-1 5-1-16,4-1 1 15,8 1-1-15,2 0 1 16,5 0 2-16,0-3-2 15,-4 2 1-15,-8 1-1 16,-4 0 0-16,-6 0 0 16,-1 0 0-16,-4 0 0 15,0 0-1-15,0 0 0 16,0 0 0-16,0 0-1 0,0 0-2 16,0 0-5-16,0 0-16 15,0 0-17-15,0 0-18 16,-2 0-51-16,-19-4-79 15,-3 1-155-15,6-3-242 16</inkml:trace>
  <inkml:trace contextRef="#ctx0" brushRef="#br0" timeOffset="7533.33">18568 5703 106 0,'0'0'94'0,"0"0"-32"16,0 0 67-16,0 0-53 16,0 0-45-16,0 0-11 15,-66 20 3-15,61-20 8 16,3 2 17-16,-3-2 19 15,3 0 6-15,0 0 3 16,2 0 6-16,0 0 10 0,0 0-14 16,0 0-14-16,16 0 1 15,19 0-9-15,15-8 1 16,16-2-16-16,14 0 2 16,11-1-1-16,9 4-8 15,3 1-23-15,8-3 0 16,17-1 6-16,14 2 1 15,14 3-8-15,12 0-3 16,3 4-2-16,-2-6-1 16,2 2 1-16,-5-1 1 15,-8-5 4-15,-13 5 0 16,-16 1-10-16,-25-2 0 16,-23 5 2-16,-25-2-2 15,-28 0 0-15,-14 0 0 0,-10 3 1 16,-4-4-1-1,0 3 1-15,0 0 1 0,0 0-2 16,0 2 0-16,5-2 0 16,6 2 0-16,4 0 2 15,-4 0-3-15,-1 0 4 16,-6 0-5-16,-2 0 2 16,0 0 0-16,-2 0 0 15,3 0 0-15,3 0 1 16,4-1-1-16,5-2 1 15,1 1-1-15,-3-2 0 16,-2 4 0-16,-4 0 0 0,-3-2-3 16,-1 2-16-1,-3 0-32-15,2 0-40 0,4 0-42 16,1 8-24-16,2-2-86 16,-7-6-186-1</inkml:trace>
  <inkml:trace contextRef="#ctx0" brushRef="#br0" timeOffset="8363.91">18826 5039 235 0,'0'0'131'0,"0"0"50"16,0 0 30-16,0 0-80 15,0 0-59-15,0 0-23 16,0 0-34-16,-21 88 18 16,21-8 35-16,-6 9-6 15,4-5-16-15,-2-6-22 0,-2-8-7 16,1-14-7-16,1-9-3 15,0-15-4-15,4-14-1 16,0-10-1-16,0-6 0 16,0-2 5-16,0-6 5 15,0-34 40-15,0-21-36 16,0-19-15-16,2-14 0 16,9-9 1-16,1 3-1 15,7 12-1-15,1 22-1 16,-3 24 1-16,-3 20 2 15,-3 10-1-15,0 12 1 16,5 0-1-16,7 24 0 16,2 22 1-16,4 10 1 15,-4 4 1-15,-4-2 2 16,-4-5 0-16,-5-9 18 0,-4-6 2 16,-1-8-8-16,-3-8-6 15,1-6-4-15,0-2-7 16,-3-2-2-16,0-2 1 15,0 0-13-15,-2-2-51 16,0 0-42-16,0-4-88 16,0-4-74-16,-13 0-97 15</inkml:trace>
  <inkml:trace contextRef="#ctx0" brushRef="#br0" timeOffset="8549.76">18893 5358 385 0,'0'0'184'0,"0"0"9"16,0 0-87-16,0 0-77 15,0 0-29-15,0 0-8 16,-2-2 5-16,24 2-31 16,10 0-153-16,3 0-58 15,-2 0-170-15</inkml:trace>
  <inkml:trace contextRef="#ctx0" brushRef="#br0" timeOffset="9129.44">19127 5203 332 0,'0'0'177'0,"0"0"-44"0,0 0-45 15,0 0-58-15,0 0 28 16,-4 103 40-16,13-53-24 16,0 0-18-16,0-4-8 15,0-4-14-15,-5-6-23 16,0-6-2-16,-2-9 1 16,2-10-10-16,-2-4 3 15,0-7-2-15,-2 0 5 16,2 0-3-16,2-11 12 15,-2-18-10-15,5-14-4 16,-3-1-2-16,1 0-8 0,2 4-9 16,2 6 7-1,4 9 11-15,-2 12-2 16,-2 3 0-16,2 4 2 0,-2 6 3 16,2 0-3-16,7 4 3 15,-3 14-3-15,4 8 0 16,-6 0 0-16,-2 0 2 15,-4 0-4-15,-3-2 2 16,-4 0-4-16,0-4-58 16,0-4-76-16,0-6-76 15,0-10-110-15</inkml:trace>
  <inkml:trace contextRef="#ctx0" brushRef="#br0" timeOffset="9355.82">19410 4892 397 0,'0'0'119'16,"0"0"37"-16,0 0-2 15,0 0-119-15,0 0-23 16,0 0 35-16,65 139 14 16,-49-63-7-16,-3-2-33 15,1-6-15-15,1-11-4 16,1-9-1-16,-3-10-2 15,1-8-65-15,-4-12-84 16,3-14-135-16,1-4-144 16</inkml:trace>
  <inkml:trace contextRef="#ctx0" brushRef="#br0" timeOffset="9833.28">19662 5155 563 0,'0'0'215'0,"0"0"-120"15,0 0-50-15,0 0-37 16,0 0 8-16,0 0 28 16,-53 93-15-16,30-67-15 15,5-8-4-15,1-4-10 16,3-4 3-16,5-4-1 16,3-4-4-16,4-2-10 15,2 0-3-15,0 0-19 16,0-8-11-16,0-1 19 0,0 4 5 15,11 5 9-15,9 0 12 16,5 0 2-16,4 12 3 16,0 6-1-16,2 4-3 15,-3-4 4-15,-1-4-2 16,-2-4-3-16,1-4 0 16,-1-6 0-16,0 0 0 15,-4 0-1-15,-2-16-14 16,-9-4 2-16,-3-4 0 15,-4-2-4-15,-3 2 10 16,0 3 7-16,0 6 3 16,0 8 20-16,0 6 30 0,0-2 10 15,0 3-23 1,0 0-27-16,0 4-11 0,0 21 0 16,0 7 0-16,0 4-2 15,0 2 0-15,0 0-2 16,0-6-76-16,0-8-71 15,0-14-212-15</inkml:trace>
  <inkml:trace contextRef="#ctx0" brushRef="#br0" timeOffset="10121.34">19881 4855 461 0,'0'0'188'0,"0"0"8"0,0 0-22 16,0 0-117-16,0 0-31 16,0 0-5-16,-3-19 14 15,3 32-7-15,0 1-16 16,0-3-3-16,0 0-9 16,0-5 4-16,0-5-4 15,0-1 0-15,-2 0 0 16,-7 0 4-16,0-10-4 15,-2-12-17-15,4 0-15 16,5 2-32-16,2 4-43 16,0 10-31-16,7 4-138 15,13 2-120-15</inkml:trace>
  <inkml:trace contextRef="#ctx0" brushRef="#br0" timeOffset="10480.33">20137 4841 579 0,'0'0'320'0,"0"0"-187"15,0 0-37-15,0 0-49 16,0 0 32-16,15 138-19 16,-8-80 2-16,-4 2-16 15,-3 4-14-15,0-1 2 16,0-5-10-16,0 0-10 0,0-8-3 15,0-8-5-15,0-6-2 16,0-10-2-16,0-8-2 16,0-6 1-16,0-8-1 15,0-4 3-15,4 0-2 16,7 0 1-16,5 0 20 16,3-8-4-16,4-8-13 15,-5-2-5-15,-1 0 0 16,-3 0-15-16,-5 4-29 15,-7 4-47-15,-2 0-75 16,0-2-150-16,-2-4-219 16</inkml:trace>
  <inkml:trace contextRef="#ctx0" brushRef="#br0" timeOffset="10642.2">20004 5206 637 0,'0'0'319'0,"0"0"-137"15,0 0-45-15,0 0-58 16,162-37-12-16,-106 21 0 16,-12 6-32-16,-13 4-31 15,-10 6-4-15,-19 0-95 16,-2 2-334-16</inkml:trace>
  <inkml:trace contextRef="#ctx0" brushRef="#br0" timeOffset="21297.86">20692 4590 387 0,'0'0'157'15,"0"0"-21"-15,0 0-16 0,0 0-61 16,0 0-30-16,0 0-6 16,-9 114 85-16,9-48-32 15,0 6-2-15,0 11-8 16,0 9-8-16,0 8-5 16,0 7-14-16,0-7-6 15,0-6-6-15,0-10-7 16,0-8-9-16,2-8-5 15,-2-11-2-15,2-9 0 16,-2-14-4-16,3-10 1 0,-3-10 2 16,0-6-3-1,0-6-3-15,0 0 3 0,0-2-14 16,0 2-23 0,2-2-32-16,-2 0-63 0,4-6-112 15,0-18-188-15</inkml:trace>
  <inkml:trace contextRef="#ctx0" brushRef="#br0" timeOffset="22311.99">20863 5085 302 0,'0'0'154'15,"0"0"11"-15,0 0 31 16,0 0-81-16,0 0-33 15,0 0-9-15,-7 0-10 16,38 4-17-16,27 4 17 16,32 2-26-16,26-4 4 15,15-2-7-15,2-2-8 16,-3 0-20-16,-12 0 0 16,-13-2 1-16,-7 0 1 15,-13 0-3-15,-19 0 1 16,-19 0-2-16,-18 0-1 15,-15 0 4-15,-12 0 0 0,-2 0-3 16,0 0 2-16,0 0 1 16,0 0-1-16,0 0-1 15,0 0-3-15,0 0-2 16,0 0 4-16,0 0-3 16,0 0-1-16,0 0-5 15,0-10-10-15,0-6-10 16,-7-10-11-16,-7-2-17 15,-1-2 1-15,-3-2 5 16,1 0-23-16,-4 1 32 0,3 8 18 16,3 5 17-1,3 4 3-15,6 6 3 0,-1 3 1 16,5 4 11-16,2 1 12 16,0 0-8-16,0 0-19 15,0 11 4-15,11 14-4 16,14 4 30-16,6 2-11 15,9-3-1-15,5 0-2 16,3-6-3-16,4-2-7 16,-5-6 3-16,-7-6-5 15,-11 0 0-15,-9-2-2 16,-11-4-2-16,-7 0 1 16,-2-2 1-16,0 0 3 15,0 2 6-15,0 2-2 16,0 4-4-16,0 4-3 0,-6 4-1 15,-13 4 16-15,-1 2 3 16,-4 0-9-16,-1 6-9 16,-6 0 5-16,0 2-7 15,2 1 0-15,2-5-3 16,5-2 1-16,4-6-1 16,5-2-52-16,4-6-69 15,5-8-100-15,4-2-134 16,0-12-176-16</inkml:trace>
  <inkml:trace contextRef="#ctx0" brushRef="#br0" timeOffset="22747.28">22327 4696 414 0,'0'0'187'16,"0"0"6"-16,0 0-89 16,0 0-41-16,0 0-16 15,0 0 50-15,-4 116-3 16,4-42-36-16,6 19-24 16,-2 5 0-16,1 0-15 15,-1-12-9-15,1-13-7 16,2-15-3-16,-3-14 2 15,0-8-2-15,1-10-3 16,-3-8-50-16,0-8-66 0,0-10-93 16,-2 0-95-16,3-30-66 15</inkml:trace>
  <inkml:trace contextRef="#ctx0" brushRef="#br0" timeOffset="24006.19">22318 4528 529 0,'0'0'120'0,"0"0"-11"16,0 0 17-16,0 0-19 15,0 0-20-15,140-3 1 16,-68 2-24-16,16-7-9 0,26-2-14 15,31-4-5-15,32-7-16 16,21-2 1-16,13-4-13 16,14 1-1-16,12-2-2 15,3-2-1-15,6 0-4 16,-13 0-2-16,-19 4 2 16,-27 4 4-16,-38 4-3 15,-41 6 3-15,-41 6-4 16,-34 2 3-16,-22 2-1 15,-11 2-1-15,0 0 6 16,0 0 7-16,0-2 0 16,0 2-2-16,0 0-3 0,0 0-1 15,0 0-5-15,0 0 2 16,0 0-2-16,2 0 2 16,-2 0-5-16,0 0 1 15,0 0-1-15,0 0 0 16,0 0 0-16,0 0 2 15,0 0-1-15,0 0-1 16,0 0 0-16,2 0 2 16,-2 0-2-16,0 0 0 15,2 0-1-15,6 0 1 16,5 26-4-16,7 20 4 16,7 18 3-16,-1 16 0 15,-2 17 2-15,-1 11 9 0,-10 8 6 16,1 4 7-1,-6-5-13-15,3-9 2 0,1-14 1 16,1-13 0-16,1-13-3 16,-5-14-4-16,-1-14-2 15,-4-10-1-15,2-10-3 16,-4-10-3-16,-2-2 0 16,0-2 1-16,0-2 1 15,0 0-3-15,0-2 5 16,0 2-4-16,0-2-1 15,0 2-1-15,-2-2-3 16,-25 0 4-16,-16 0 3 0,-15 2-1 16,-17 4-2-1,-19 4-1-15,-16 2-3 0,-12 0-4 16,-14 6-5-16,-9 1 3 16,-13 0-6-16,-18 2 6 15,-20 0 6-15,-22 4-28 16,-14 5 31-16,-6 4 0 15,4 2-3-15,18 0 4 16,20-4 1-16,36-6 0 16,39-6 1-16,36-6 0 15,40-6 5-15,28-6-2 16,15 0 8-16,2-2-10 16,0 0 0-16,0 0-2 15,0 2 7-15,0-2-2 16,0 0 4-16,0 0 1 0,0 0-6 15,0 0 5-15,0 0-1 16,0 0-7-16,0 0 3 16,0 0-3-16,0 0-2 15,0 0 1-15,0 0 3 16,0 0-4-16,0 2-3 16,0-2 3-16,0 0-1 15,-2 0 0-15,0 0 1 16,-10 0 1-16,-3 0-1 15,-6 0 2-15,1 0 0 16,5 0 0-16,2 0-2 16,3 0 2-16,4 0-2 0,6 0-1 15,0 0 1-15,0 0 1 16,0 0-1-16,0 0-1 16,0 0-1-16,0 0-5 15,0 0-7-15,0 0-3 16,0 0 1-16,0 0-10 15,0 0 5-15,0 0-4 16,0 0 1-16,0 0-27 16,-13-4-70-16,-12-4-129 15,-2-10-191-15</inkml:trace>
  <inkml:trace contextRef="#ctx0" brushRef="#br0" timeOffset="24545.95">22514 4818 328 0,'0'0'175'0,"0"0"21"16,0 0-39-1,0 0-47-15,0 0-63 0,0 103 43 16,13-33 3-16,-1 12-45 16,-1 2-11-16,-7 1-24 15,0-9-2-15,-1-6-11 16,-3-4 0-16,3-8-4 16,-3-10-84-16,4-17-121 15,2-23-235-15</inkml:trace>
  <inkml:trace contextRef="#ctx0" brushRef="#br0" timeOffset="24922.93">22708 5035 672 0,'0'0'173'16,"0"0"17"-16,0 0-83 15,0 0-55-15,0 0-48 16,0 0-3-16,-44 62 6 15,19-16 1-15,-2-2-6 16,2-6 1-16,6-6 0 16,7-10-3-16,6-9-6 15,6-9-32-15,0-4-1 16,0 0 17-16,2-4 8 0,16-14 11 16,1-3 2-1,2 6-1-15,1 4 3 0,1 8-1 16,-2 3 14-16,6 0 6 15,-2 14 2-15,0 12-7 16,-4 6-2-16,2 1 0 16,-7 4-12-16,-3-3 0 15,1 0-1-15,-3-4-40 16,-5-4-44-16,1-8-105 16,-2-12-120-16,-1-6-131 15</inkml:trace>
  <inkml:trace contextRef="#ctx0" brushRef="#br0" timeOffset="25280.12">22933 5145 701 0,'0'0'206'0,"0"0"-57"15,0 0-92-15,0 0-48 16,0 0-5-16,0 0 35 15,-2 100-5-15,9-63-11 16,6-3-6-16,3-8-4 16,-1-8-8-16,3-6 2 15,-3-6-5-15,1-6 0 16,1 0 3-16,0-4-1 16,-2-16 1-16,-1-6-2 0,-8-4 1 15,-2 3-3 1,-1 4 0-16,-3 9-1 0,0 5 2 15,0 8-2-15,0 1 0 16,0 0-1-16,4 0-9 16,5 21 6-16,0 8 0 15,7 1-33-15,-1-5-56 16,6-4-48-16,2-9-100 16,4-12-94-16</inkml:trace>
  <inkml:trace contextRef="#ctx0" brushRef="#br0" timeOffset="25654.99">23376 5109 450 0,'0'0'223'0,"0"0"-49"0,0 0-92 16,0 0-52-16,0 0 3 16,0 0-33-16,-42-54 3 15,28 62 9-15,2 10-9 16,-2 4-3-16,7 2 0 15,1-6-2-15,6 0-25 16,0-6-5-16,0-3 1 16,0-4 1-16,0-1 17 15,4 2 13-15,12-2 5 16,-1 0 8-16,3 0 12 16,0 1 18-16,-2-1 24 15,-1 3 4-15,-1 4 7 0,-6 0-19 16,1 4-21-16,-5-1-18 15,-2 1-2-15,-2 3-5 16,0 0-13-16,-6 7-3 16,-19-3 3-16,-1 0-19 15,-3-4-64-15,0-6-50 16,7-12-82-16,9 0-220 16</inkml:trace>
  <inkml:trace contextRef="#ctx0" brushRef="#br0" timeOffset="26060.88">23432 4692 803 0,'0'0'179'0,"0"0"-54"16,0 0-70-16,0 0-47 15,0 0 31-15,25 135 21 16,-16-63-3-16,-3 4-9 15,-2 2-17-15,-1-8-12 16,-1-9 6-16,3-11-12 16,-1-17-9-16,-2-8-2 15,3-11-2-15,-3-9 2 16,0 0 0-16,0-5 3 16,5-5 2-16,7-22 2 0,1-15-7 15,3-7-2-15,-5 1-12 16,1 6-7-16,-3 12 11 15,-5 12 6 1,2 10-1-16,-2 8 1 0,5 0-2 16,3 12 3-16,3 16-2 15,1 2 2-15,-3 2-1 16,1-2-6-16,-5-3-58 16,0-4-38-16,1-7-77 15,-1-9-133-15,-3-7-89 16</inkml:trace>
  <inkml:trace contextRef="#ctx0" brushRef="#br0" timeOffset="26222.49">23804 5051 381 0,'0'0'227'15,"0"0"11"1,0 0-87-16,0 0-89 0,0 0-45 16,0 0-9-16,11 52 19 15,-5-8-5-15,-6 8-15 16,0-2-7-16,0-6-3 15,0-5-106-15,0-19-140 16,0-16-202-16</inkml:trace>
  <inkml:trace contextRef="#ctx0" brushRef="#br0" timeOffset="26392.68">23759 4748 800 0,'0'0'215'0,"0"0"1"0,0 0-80 16,0 0-88-16,0 0-44 16,0 0-4-16,-6-26-1 15,6 32-117-15,0 12-167 16,0-2-428-16</inkml:trace>
  <inkml:trace contextRef="#ctx0" brushRef="#br0" timeOffset="28653.51">24336 4375 168 0,'0'0'105'0,"0"0"-6"15,0 0 2-15,0 0 19 16,0 0 5-16,0 0-34 15,0 0-34-15,3-18-10 16,-3 38-28-16,0 24-11 16,0 19 66-16,0 13-8 0,0 8-16 15,4 6-11-15,8 10 5 16,1 9-7-16,1 7-12 16,1 2 14-16,3-3-2 15,-5-9-20-15,1-10 2 16,-3-8-6-16,-3-7 1 15,2-9 6-15,-4-12-8 16,-1-8-2-16,-1-10-2 16,0-8 6-16,-2-12-2 15,1-8-5-15,-3-3 1 16,2-7-7-16,-2-3 3 16,0 1-1-16,0-2 3 15,0 2-6-15,0 0 5 16,0-2 3-16,0 3-6 15,0-3 1-15,0 1 5 0,0-1-4 16,0 0-3-16,0 0-1 16,3 0-2-16,1 0-1 15,3 0-55-15,1-15-77 16,6-21-182-16,3-15-505 16</inkml:trace>
  <inkml:trace contextRef="#ctx0" brushRef="#br0" timeOffset="32735.66">25057 4824 163 0,'0'0'112'0,"0"0"7"15,0 0 7 1,0 0-9-16,0 0 2 0,0 0-33 16,8-4-11-16,-8 4 2 15,0 0-17-15,7 0-10 16,13 0-14-16,14 0 16 15,12 4 11-15,22 3-25 16,20-4-11-16,34-1 11 16,37-2 0-16,31 0-10 15,24-8-13-15,12-14-10 16,-5 0-2-16,-14 0-3 16,-32 2 0-16,-44 6 0 15,-52 6 2-15,-38 2-2 0,-32 4 1 16,-9 0-1-1,0 0-1-15,-15-2 1 0,-10-2 2 16,2 2 5-16,3 2-5 16,7-2 1-16,-1 2-3 15,5-4-16-15,1 2-9 16,-3-4-7-16,1-2-6 16,0-4-1-16,-4-2 11 15,-1-2 3-15,-1 0 10 16,0 1 10-16,3 3 5 15,0 5 0-15,4-1 2 16,3 6 2-16,0 1 2 16,6 3 2-16,0 0-4 15,0 0-4-15,0 0-6 0,12 19 6 16,15 7 5-16,10 4-1 16,12 0 11-16,7-4-5 15,4-2 7-15,-2-2-10 16,-9-8-4-16,-11-2-2 15,-13-4 1-15,-14-6-2 16,-7 0 0-16,-4 0 0 16,0-2 1-16,0 2 8 15,0-2 7-15,0 2-1 16,0 0-11-16,0 4-1 16,-17 8 2-16,-12 4 4 15,-7 2-4-15,-2 2 0 0,-4 3-5 16,4 1 1-16,2 2-1 15,10 2-2-15,7 2-40 16,13-4-79-16,6-6-130 16,0-14-156-16</inkml:trace>
  <inkml:trace contextRef="#ctx0" brushRef="#br0" timeOffset="33127.61">27231 4347 594 0,'0'0'91'15,"0"0"61"-15,0 0 9 16,0 0-86-16,0 0-67 16,0 0 36-16,18 167 64 0,-5-63-59 15,-1 4-17-15,-6 2-15 16,-4-3-10-16,0-9-6 15,3-8-1-15,-1-10-1 16,-2-17-22-16,3-17-67 16,-2-18-51-16,-1-20-123 15,0-8-89-15</inkml:trace>
  <inkml:trace contextRef="#ctx0" brushRef="#br0" timeOffset="34118.78">27432 4231 749 0,'0'0'55'0,"0"0"20"16,0 0 72-16,0 0-60 16,185-68-43-16,-61 50-2 15,34 0-12-15,34-3-13 16,28 3-2-16,30-2-2 15,4-2-7-15,5 0-3 16,-4 0 1-16,-12-2-1 16,-2 4-3-16,-23 2 0 15,-24 0-1-15,-33 6 1 16,-43 0 3-16,-47 6-1 0,-35 2 0 16,-25 2 1-16,-11 0 3 15,0 2 9-15,0 0-14 16,0 0 4-16,0 0-2 15,0 0 1-15,0 0-2 16,0 0-2-16,0 0 1 16,0 0-1-16,0 0 0 15,0 0-2-15,0 0 1 16,7 8 1-16,0 18 0 16,1 12 1-16,5 20 1 15,-1 19-1-15,1 19 3 16,-1 16 11-16,-1 14 6 15,1 5-4-15,2-5 0 16,1-12 4-16,2-15-4 16,-2-21 0-16,-4-12 3 0,-2-18-3 15,-2-16-5-15,-5-14 1 16,0-12-3-16,-2-4-5 16,0 0-1-16,0-2 2 15,0 0 0-15,0 0 3 16,0 0-1-16,0 0-8 15,-24 0 0-15,-34 0 0 16,-31 4 0-16,-34 8-16 16,-20 9-10-16,-26 1-2 15,-18 3 7-15,-16 5 8 16,-19 1 3-16,-8-1 10 16,-4-2-1-16,2-4 1 0,16 0-1 15,14 0 1 1,26 0 0-16,33-6 5 0,43-2 5 15,41-8-2-15,30-4 2 16,21-4 0-16,8 0 5 16,0 0-8-16,0 0 19 15,0 0-10-15,0 0-4 16,0 0-5-16,0 0 3 16,0 0-2-16,0 0 0 15,0 0-2-15,0 0-5 16,0 0 1-16,0 0 1 15,0 0-3-15,0 0-1 16,0 0-4-16,0 0 5 16,0 0-1-16,0 0-2 15,0 0 1-15,0 0-11 0,-7 0-6 16,-11 0 0-16,-7 0-10 16,-6 0-7-16,-4 0 22 15,1 0 1-15,3 0-7 16,0 0 5-16,8 0 6 15,6 0-25-15,5 0 0 16,4 2-31-16,6 4-106 16,2 0-96-16,0-4-219 15</inkml:trace>
  <inkml:trace contextRef="#ctx0" brushRef="#br0" timeOffset="34754.37">29637 4073 338 0,'0'0'20'0,"0"0"72"0,0 0 82 15,0 0-11-15,0 0-39 16,0 0-25-16,-11-83-36 15,11 89-24-15,0 50-18 16,0 33 1-16,9 31 61 16,-3 18-20-16,0 2-21 15,0-9-10-15,-2-10 3 16,5-16-4-16,3-8-14 16,-4-9 4-16,3-8-7 15,1-7-6-15,-6-14-4 16,1-10-3-16,-5-9-1 15,-2-10 0-15,0-10 0 16,0-6-7-16,0-6-45 16,2-4-31-16,2-4-76 15,6 0-96-15,5-30-173 0</inkml:trace>
  <inkml:trace contextRef="#ctx0" brushRef="#br0" timeOffset="35218.25">30081 4650 757 0,'0'0'20'0,"0"0"29"15,0 0 31-15,160-38 22 0,-58 30-32 16,21 2-22-16,9-2-17 15,6 0-1-15,13-6 2 16,5-2 7-16,-2-2 0 16,-9 1-27-16,-27 3-2 15,-27 0 3-15,-31 6 8 16,-29 4-7-16,-17 2 4 16,-12 2 9-16,-2 0-1 15,0 0-6-15,0 0-5 16,0 0-6-16,0 0-6 15,0 0-3-15,0 0 0 16,0 24 0-16,0 20-1 16,-13 19 1-16,1 11 5 0,2 6-5 15,1 5 1-15,2-5 14 16,2-6-5-16,3-8 4 16,2-10-3-16,0-8-2 15,0-11-7-15,0-12-2 16,0-4-1-16,0-6-18 15,0 0-83-15,-8-5-116 16,-15-10-155-16</inkml:trace>
  <inkml:trace contextRef="#ctx0" brushRef="#br0" timeOffset="35464.44">31224 5382 116 0,'0'0'821'0,"0"0"-661"16,0 0 28-16,0 0-115 16,151-20-52-16,-73 10 0 15,-4 2-1-15,-5 0 15 16,-7 1-15-16,-6 0-6 16,-12 1-4-16,-13 0-5 15,-8 0-4-15,-10 4-1 16,-6 2-50-16,-7 0-78 15,-5 0-215-15,-21 4-323 16</inkml:trace>
  <inkml:trace contextRef="#ctx0" brushRef="#br0" timeOffset="35644.68">31251 5675 860 0,'0'0'77'0,"0"0"108"15,0 0-45-15,169-12-91 16,-95-6-26-16,-12 1-11 16,-20 7-7-16,-13 5-5 15,-16 5-65-15,-13 0-127 16,0 0-263-16</inkml:trace>
  <inkml:trace contextRef="#ctx0" brushRef="#br0" timeOffset="35833.55">31393 5887 666 0,'0'0'41'15,"0"0"100"-15,190-12 32 16,-97-10-99-16,-9 0-17 16,-17 6 19-16,-28 2-43 15,-20 6-30-15,-15 4-3 16,-4 4-66-16,-8 0-168 15,-21-2-150-15</inkml:trace>
  <inkml:trace contextRef="#ctx0" brushRef="#br0" timeOffset="51029.8">17265 2336 585 0,'0'0'259'0,"0"0"-97"0,0 0-6 15,0 0-71-15,0 0-37 16,0 0-12-16,0 0 4 16,-22 128 40-16,13-58-33 15,4 1-3-15,-2-5-24 16,5-4-8-16,0-8-6 15,2-6-3-15,0-10-2 16,0-8 1-16,0-8-2 16,0-8-7-16,0-5-54 15,0-8-61-15,0-1-53 16,2 0-61-16,16-22-87 16,7-11-175-16</inkml:trace>
  <inkml:trace contextRef="#ctx0" brushRef="#br0" timeOffset="51377.51">17507 2595 511 0,'0'0'251'0,"0"0"-64"15,0 0 18-15,0 0-66 16,0 0-57-16,0 0-33 16,0-35-17-16,0 35-22 15,0 13-10-15,0 23 1 16,0 14-1-16,0 8 2 15,0 0 0-15,5-8-1 0,15-8 0 16,7-14-1-16,2-10 1 16,2-10-1-16,0-8 3 15,0 0 43-15,1-20 15 16,1-16-6-16,-4-8-5 16,-7-6-17-16,-11-6-16 15,-9-2-1-15,-2 4-8 16,0 3-4-16,-19 11 1 15,-10 14-5-15,-12 12-3 16,-9 14-48-16,-15 10-81 16,-9 34-134-16,5 7-283 15</inkml:trace>
  <inkml:trace contextRef="#ctx0" brushRef="#br0" timeOffset="52713.04">18539 2212 334 0,'0'0'152'16,"0"0"-3"-16,0 0 29 16,0 0-56-16,0 0-28 15,0 0-19-15,-2-17-5 16,13 17-10-16,9 0-9 16,7 0 3-16,13 0-14 15,14 0-1-15,12 0-4 16,19-1-4-16,22-4-4 0,24 0-4 15,30-2-5 1,28 1-9-16,23 2 0 0,9 3-1 16,10-2-5-16,5 3 3 15,-6 0-2-15,-3 0-3 16,-15 0-1-16,-27 0-1 16,-29 0 0-16,-40 0 1 15,-39 0 2-15,-37 0-1 16,-22 0 1-16,-15 0-1 15,-3 0 2-15,0 0 1 16,0 0-1-16,0 0-1 16,0 0-1-16,6 0-1 15,4 0-1-15,-2 0 1 16,-1 0 0-16,-5 0 0 16,0 0-1-16,0 0 0 0,6 0 1 15,0 0 0 1,7 0 0-16,6 0-2 0,4 0-1 15,1 0 6-15,1 0-6 16,-1 0 2-16,-5 3 1 16,-5-3-1-16,-8 1 0 15,-3-1-6-15,-5 0 6 16,0 0 0-16,0 0-2 16,0 0-3-16,0 0-3 15,0 0-9-15,0 0-15 16,0 0-22-16,-11 0-73 15,-12-5-69-15,-1-2-175 0</inkml:trace>
  <inkml:trace contextRef="#ctx0" brushRef="#br0" timeOffset="53635.61">18658 2939 141 0,'0'0'157'15,"0"0"-63"-15,0 0 33 16,0 0-14-16,0 0-31 16,0 0-18-16,-12 6-22 15,10-6 24-15,2 3 17 0,0-3-27 16,0 0-12 0,0 0 9-16,0 0 0 0,0 1 1 15,2 2-17-15,18-2 3 16,11 3 5-16,7 1 0 15,7-1-8-15,4-3-7 16,4-1 0-16,10 0-3 16,11 0-4-16,14 0-1 15,24 0-7-15,17 0-8 16,25 0-2-16,24-1 0 16,18-8 1-16,13 1-4 15,16 3 0-15,1-1 7 16,3-1-9-16,1 1-3 15,-12 0 1-15,-10 3 2 0,-21-4 0 16,-27 1 1 0,-31 1 1-16,-33-2-1 0,-32 3 1 15,-26 0-1-15,-20 2 0 16,-14 2 1-16,-4 0 1 16,0 0 7-16,0 0-4 15,0 0-3-15,0-2 0 16,0 2-2-16,0 0-1 15,0 0 0-15,0 0-1 16,0 0 1-16,0 0-3 16,0 0-31-16,0 0-49 15,0 0-83-15,0 0-149 16,0 0-283-16</inkml:trace>
  <inkml:trace contextRef="#ctx0" brushRef="#br0" timeOffset="54474.89">18610 2448 226 0,'0'0'123'0,"0"0"24"16,0 0-30-16,0 0-28 15,0 0-14-15,0 0-1 0,125-22 38 16,-47 12-1-16,7-4-12 16,5-2-29-16,-4 2-29 15,-10-2-16-15,-14 2-8 16,-18 2-12-16,-12 4-4 16,-14 2 2-16,-10 2 0 15,-5 2 2-15,-3 2 3 16,0 0 9-16,0 0 4 15,0 0-17-15,0 0-4 16,0 0-1-16,0 8 0 16,-11 22 1-16,-5 10 3 15,1 8-2-15,1 4 3 16,3 2 5-16,0 0 2 16,2-1-3-16,2-5-8 15,3-6 2-15,-1-6-5 0,5-8-2 16,-2-4-62-16,2-8-102 15,0-10-85-15,0-6-181 16</inkml:trace>
  <inkml:trace contextRef="#ctx0" brushRef="#br0" timeOffset="54957.06">19591 2560 298 0,'0'0'210'0,"0"0"-43"16,0 0 10-16,0 0-70 16,0 0-15-16,0 0-18 15,0-34-25-15,0 34-15 16,-11 0-13-16,-5 0-14 15,-3 2-6-15,-6 16 0 16,4 6-1-16,4 5 0 16,5-4 1-16,10 4-1 15,2-5 0-15,0-6-2 16,5 0 2-16,13-8-2 16,2-6 2-16,0-4 5 0,2 0-5 15,3-12 3-15,2-14 2 16,-6-4-5-16,-2-1 6 15,-7-1-2-15,-4 5-4 16,-4 4 3-16,-4 9 0 16,0 8 0-16,2 4-3 15,-2 2-3-15,0 0 2 16,0 6-7-16,0 16 0 16,0 7-3-16,0-1-40 15,0 0-28-15,13-4-40 16,3-6-29-16,4-10-108 15,0-8-60-15</inkml:trace>
  <inkml:trace contextRef="#ctx0" brushRef="#br0" timeOffset="55374.81">19842 2414 299 0,'0'0'212'0,"0"0"-115"0,0 0-24 16,0 0-9-16,0 0 29 16,0 0-22-16,-4 118-8 15,4-86-22-15,-2 0-8 16,0-1-11-16,0-5-1 0,-1-4-13 16,1-8-2-1,0-4-6-15,2-4 1 0,0-4 2 16,0-2-3-16,0 0 6 15,0-4 9-15,0-20-12 16,13-10 1-16,7-2-4 16,0-3-1-16,5 6-1 15,-3 4 2-15,1 9 0 16,-4 4 2-16,-3 6 21 16,-5 8 23-16,1 2-33 15,-1 0-7-15,-1 6-3 16,0 18-6-16,-4 5 0 15,-6 4 3-15,0 3-25 16,0 0-35-16,-11-1-54 0,0-7-79 16,2-8-123-16,9-10-163 15</inkml:trace>
  <inkml:trace contextRef="#ctx0" brushRef="#br0" timeOffset="56190.52">20230 2482 729 0,'0'0'132'0,"0"0"21"15,0 0-103-15,0 0-40 0,0 0-6 16,0 0-1 0,-22-10-3-16,9 28 0 0,-1 4 0 15,3 4 0-15,5 0 3 16,1 1-3-16,5-4 0 15,0-5 0-15,0-4 0 16,0-5 1-16,3-7-1 16,3-2 3-16,5 0 0 15,3 0 1-15,3-15 3 16,-1-6 3-16,-1-5-2 16,-3 0 11-16,-6-1 4 15,-1 8 4-15,-5 4 10 16,0 9-9-16,0 5-13 15,0 1-11-15,2 0-4 0,0 0-10 16,7 13-36-16,3 10-11 16,3-1-32-16,5-4-62 15,-2-8-70-15,0-6-12 16,-2-4-11-16,-8 0 109 16,1-10 129-16,-7-11 6 15,-2 2 155-15,0-3 30 16,0 1-18-16,0 3-7 15,0 4-34-15,0 4-40 16,0 6-15-16,0 4-28 16,0 0-31-16,0 0-12 15,0 18-11-15,6 8-4 16,6 4-15-16,5-4-22 0,4-5-5 16,4-10 1-1,-1-8 8-15,0-3 10 0,-1-5 20 16,-3-18 15-16,-5-6 3 15,-5 0 17-15,-6 0 2 16,-4 1 26-16,0 6 5 16,0 6 13-16,0 8 10 15,0 8-28-15,0 0-24 16,0 10-21-16,0 28 3 16,0 17-3-16,0 10 13 15,0 6 9-15,0-3 13 16,0-6-4-16,0-10-9 0,0-12-5 15,2-12-4 1,-2-8-3-16,0-10 1 0,0-4-4 16,0-4 1-16,0-2-2 15,-12 0 1-15,-16 0-3 16,-12 0-4-16,-7 0-10 16,2-12-65-16,12-3-69 15,13-4-102-15,15-3-245 16</inkml:trace>
  <inkml:trace contextRef="#ctx0" brushRef="#br0" timeOffset="56655.3">20890 2498 758 0,'0'0'147'0,"0"0"-83"0,0 0 28 15,0 0-87-15,0 0-5 16,0 0 0-16,-74-14 0 16,54 22 2-16,1 14-1 15,3 6-1-15,3 4 1 16,1 4-1-16,10-1 0 16,2-5-1-16,0-8-1 15,0-6 1-15,4-6 1 16,6-6 0-16,0-4 1 15,6 0 5-15,0-6 15 0,2-12 21 16,-1-4-1 0,-1-4 1-16,-1-5-4 0,-3-1-5 15,-1 4-8-15,-5 8 12 16,-1 8-9-16,-3 10 4 16,-2 2-7-16,0 0-25 15,2 22-4-15,1 10 4 16,1 3 1-16,1-3-1 15,1-8 1-15,3-6-1 16,0-6 1-16,6-8-1 16,4-4 1-16,0 0 0 15,8 0-1-15,-4-18-18 16,-11 0-71-16,-9-2-120 16,-3 2-483-16</inkml:trace>
  <inkml:trace contextRef="#ctx0" brushRef="#br0" timeOffset="66096.64">23461 2384 42 0,'0'0'40'15,"0"0"8"-15,0 0-48 16,0 0-51-16</inkml:trace>
  <inkml:trace contextRef="#ctx0" brushRef="#br0" timeOffset="66389.09">23466 2159 195 0,'0'0'109'0,"0"0"-6"15,0 0 62-15,0 0-6 16,0 0-22-16,46-106-18 16,-39 96-10-16,-7 6-17 15,0 4-5-15,0 0-45 16,0 16-24-16,0 34-14 0,-4 29 5 16,-6 19 18-16,2 6-16 15,-1 2 6 1,2-7-13-16,-2-11-1 0,0-16-2 15,3-12-1-15,-2-12-1 16,2-8 0-16,2-12-35 16,-1-11-49-16,3-12-59 15,0-5-72-15,-4-14-45 16,-2-32-214-16</inkml:trace>
  <inkml:trace contextRef="#ctx0" brushRef="#br0" timeOffset="67159.03">23428 2123 403 0,'0'0'106'0,"0"0"87"15,0 0-2-15,0 0-40 16,89-112-56-16,-24 92-10 16,8 4-27-16,12 2-5 15,8 2-14-15,28-2-7 16,26-2-4-16,38-7-15 15,33 0 4-15,25-5-15 16,15-3-1-16,-2 4 0 16,-13 0 2-16,-23 7 4 15,-32 4-7-15,-37 4 3 16,-46 2-3-16,-44 6 0 16,-38 4 1-16,-15 0-1 0,-8 0 14 15,0 0 17-15,0 0-19 16,0 0-9-16,0 0-2 15,0 24 0-15,0 18-1 16,0 25 1-16,0 16 2 16,0 24-1-16,0 11 2 15,0 7 3-15,4-5 2 16,0-10-1-16,1-13 2 16,1-19-2-16,2-14-3 15,-4-16-5-15,0-14 5 16,1-14-4-16,-3-10 0 0,-2-6-1 15,0-4 3 1,0 0-1-16,0 0 5 0,0 0 1 16,0 0 9-16,0-14-6 15,-18-4-11-15,-10 0 0 16,-13 4-1-16,-17 8-4 16,-22 6-1-16,-27 0 5 15,-25 8 0-15,-17 12-4 16,-18 6-7-16,-25 0 10 15,-19 0-1-15,-23 2 3 16,-14-2 2-16,-3 2 2 16,8 3-1-16,23-4-3 0,25 0 0 15,44-5 4 1,42-4 2-16,42-8 3 16,36-6 0-16,24-4 4 0,7 0-6 15,0 0 0-15,0 0 2 16,0 0 0-16,0 0 4 15,0 0 2-15,0 0 1 16,0 0-6-16,0 0-9 16,0 0-1-16,0 0-7 15,0 0-43-15,0 0-41 16,0 0-57-16,0 0-126 16,5-24-254-16</inkml:trace>
  <inkml:trace contextRef="#ctx0" brushRef="#br0" timeOffset="68433.69">21529 2588 141 0,'0'0'104'15,"0"0"19"-15,0 0-30 16,0 0-15-16,0 0 0 16,0 0 14-16,-24-6-9 0,24 6-13 15,0 0 7-15,0 0 1 16,0 0-22-16,0 0-8 15,0 0-12-15,0 0-9 16,18 0-14-16,22 5 25 16,20 3-1-16,25-4-3 15,17-4-2-15,20 0-5 16,17 0-7-16,5-8-12 16,-1-5-2-16,-12-1-4 15,-10 2-2-15,-19-3-1 16,-17 2 1-16,-16 1 0 15,-24 4 0-15,-23 5 0 0,-13 0 1 16,-9 3 1 0,0 0-2-16,0 0-8 0,0 0 8 15,0 0 13-15,0 0-13 16,0 0 2-16,0 0-2 16,0 0 5-16,0 0-5 15,0 0 2-15,0 0-2 16,0-2-14-16,0-2 14 15,-16-4-7-15,-4-2 6 16,-2 0-14-16,-3 2-4 16,1-2-7-16,0 0 18 15,6 2 1-15,5 2 6 16,3 2 1-16,6 4 0 16,4-2 0-16,0 2 0 15,0 0-3-15,0 0-2 0,6 0 5 16,19 0 1-16,13 0 3 15,20 6-3-15,11 2 1 16,11-2 10-16,1-2-10 16,-6 0 3-16,-11-2-5 15,-16 0 0-15,-21 0 2 16,-15 0-1-16,-9-2-1 16,-3 0 0-16,0 2 5 15,0 0-5-15,0 2 5 16,-15 4 1-16,-10 6 0 15,-6 5 3-15,-11 6-3 16,-6 1 5-16,2 0-3 0,-1 1-2 16,7-4-3-16,7 0-2 15,6-3-1-15,9-4 0 16,9-2-1-16,5 0-18 16,4 4-63-16,0 0-114 15,0-8-218-15,0-10-182 16</inkml:trace>
  <inkml:trace contextRef="#ctx0" brushRef="#br0" timeOffset="69205.64">21249 2228 255 0,'0'0'147'15,"0"0"34"-15,0 0 11 16,0 0-73-16,0 0-41 16,0 0-26-16,0-30-28 15,0 49-20-15,-5 24 2 16,-3 21 15-16,0 12 18 16,4 12-11-16,0 1-14 15,1-5-4-15,1-12-5 16,2-14-2-16,0-10-1 15,0-10-2-15,0-10 2 16,0-3-2-16,0-10 0 0,0-4 0 16,0-5 0-16,0-5-1 15,0-1 0-15,0 0-15 16,0 0 5-16,0 0 6 16,0 0-9-16,0 0-33 15,0 0-44-15,0 0 8 16,0 3-38-16,0-3-72 15,-4 0-10-15,2 0 17 16</inkml:trace>
  <inkml:trace contextRef="#ctx0" brushRef="#br0" timeOffset="69435.73">21298 2695 260 0,'0'0'97'0,"0"0"5"15,0 0-63-15,0 0-11 16,162 0 1-16,-101-4-4 16,10-5 1-16,5 0-17 15,4 0-8-15,2 2-1 16,-2-1-142-16</inkml:trace>
  <inkml:trace contextRef="#ctx0" brushRef="#br0" timeOffset="70366.67">23609 2362 505 0,'0'0'154'0,"0"0"25"0,0 0 21 16,0 0-87-16,0 0-67 16,0 0-32-16,57-24-10 15,-12 18-3-15,17-4 3 16,11 0-4-16,12-2 1 16,0-2 2-16,-12-1-3 15,-15 4-18-15,-20 0-22 16,-18 6-6-16,-13-1 27 15,-7 3 18-15,0 2 0 0,0-2-22 16,-13 2 23-16,-1-1 9 16,-1 2 36-16,3 0-8 15,-1 0-7-15,-5 20 0 16,1 18-17-16,-4 14 7 16,6 10 8-16,5 4-1 15,6-4-14-15,4-2-4 16,0-9-9-16,0-11-1 15,0-8-14-15,0-10-69 16,10-8-58-16,1-10-73 16,6-4-233-16</inkml:trace>
  <inkml:trace contextRef="#ctx0" brushRef="#br0" timeOffset="70735.33">24386 2456 846 0,'0'0'193'16,"0"0"3"-16,0 0-89 16,0 0-70-16,0 0-24 15,0 0-13-15,-36 16-3 16,22 20 3-16,2 4 0 16,3-1 1-16,9-5 1 15,0-6-2-15,0-10-6 16,0-8 6-16,19-8-4 15,4-2-4-15,4-2-3 0,0-22 7 16,2-6 4-16,-3-5 0 16,-4-1 0-16,-6-2 0 15,-3 4 0-15,-6 10 1 16,-3 10 1-16,-4 8 0 16,0 6-2-16,0 0 0 15,0 4-5-15,0 22-15 16,5 10 15-16,4 4 2 15,4-1-36-15,7-10-57 16,3-7-79-16,6-12-83 16,2-10-96-16</inkml:trace>
  <inkml:trace contextRef="#ctx0" brushRef="#br0" timeOffset="71083.81">24747 2392 434 0,'0'0'255'0,"0"0"-37"16,0 0-61-16,0 0-61 15,0 0-49-15,0 0-11 16,-9-10 0-16,9 44 38 16,2 8-23-16,5 4-10 15,-7-2-22-15,0-5-10 16,0-9-5-16,0-10-2 16,0-11-2-16,0-4 0 15,0-5-2-15,0 0-1 16,0 0 3-16,9-28 0 15,8-17-2-15,6-9-16 0,6 0-3 16,-3 4-1 0,-1 14 9-16,-5 12 12 0,-9 12 1 15,-2 10 0-15,-3 2 0 16,1 4-14-16,3 24 10 16,2 8-2-16,0 4-27 15,-1-2-45-15,-2-7-17 16,-3-6-58-16,-4-9-75 15,1-10-85-15,-3-6-123 16</inkml:trace>
  <inkml:trace contextRef="#ctx0" brushRef="#br0" timeOffset="71436.06">25005 2306 374 0,'0'0'184'0,"0"0"35"15,0 0-75-15,0 0-85 16,0 0-30-16,0 0 43 15,63 44-33-15,-41-4-16 16,-2-2-4-16,0-4-13 16,-2-8-3-16,-3-8-3 15,-4-8 1-15,1-6 0 16,-4-4 0-16,3 0 0 16,3-19 0-16,-3-16-1 15,-1-7 0-15,-8-6 0 16,-2-2 4-16,0 4-3 15,0 12 5-15,0 12 0 16,0 11 13-16,0 10 7 0,0 1-17 16,0 4-9-16,0 24-9 15,-2 12 6-15,2 6 1 16,0 0-4-16,0 0-54 16,2-8-33-16,15-8-68 15,3-10-101-15,3-18-116 16</inkml:trace>
  <inkml:trace contextRef="#ctx0" brushRef="#br0" timeOffset="71610.45">25440 2267 516 0,'0'0'202'0,"0"0"18"16,0 0-104-16,0 0-95 0,0 0-16 15,0 0 1-15,-23 75 6 16,17-35-5-16,-1-4-5 15,-4 0-2-15,2-4-21 16,-2-14-165-16,4-14-255 16</inkml:trace>
  <inkml:trace contextRef="#ctx0" brushRef="#br0" timeOffset="71754.89">25290 2027 796 0,'0'0'129'16,"0"0"27"-16,0 0-124 16,0 0-32-16,0 0-88 0,0 0-125 15,16 34-259-15</inkml:trace>
  <inkml:trace contextRef="#ctx0" brushRef="#br0" timeOffset="72291.61">25747 1622 344 0,'0'0'136'0,"0"0"73"15,0 0-89-15,0 0-100 16,0 0 34-16,-23 184 87 16,21-77-54-16,2 7-12 15,0 0-16-15,0-6 3 16,0-7-15-16,0-9-28 15,5-14-7-15,0-10-5 16,-1-10-5-16,3-13-2 16,-5-9 0-16,2-10 0 15,1-6-2-15,-3-10-17 16,5-4-27-16,-5-4-44 0,3-2-48 16,-3 0-77-16,-2-2-110 15</inkml:trace>
  <inkml:trace contextRef="#ctx0" brushRef="#br0" timeOffset="72768.4">25919 2228 509 0,'0'0'287'0,"0"0"-161"16,0 0 68-16,117-71-96 15,-38 51-40-15,8-2-2 0,9 0-9 16,1-2-20-16,8-2-17 16,-2-2-1-16,-5-2 0 15,-7 0-3-15,-13 2-3 16,-13 6 2-16,-21 4-5 16,-17 5 2-16,-16 10-1 15,-7 3 0-15,-4 0-1 16,0 0-4-16,0-2-13 15,0 2 3-15,0 0 4 16,0 0 10-16,0 0 6 16,0 0-5-16,0 0 0 15,0 0 4-15,-2 8-5 0,-2 8 2 16,1 14 15-16,-1 20-2 16,2 20-3-16,2 10 0 15,0 4-4-15,0-5 9 16,0-11-12-16,0-10-2 15,0-8 0-15,0-10-2 16,2-4 2-16,0-10-3 16,0-6-2-16,-2-3-31 15,0-4-55-15,0 0-90 16,-17-9-180-16,-7-4-384 16</inkml:trace>
  <inkml:trace contextRef="#ctx0" brushRef="#br0" timeOffset="72980.87">26740 2646 927 0,'0'0'166'15,"0"0"20"-15,0 0-96 16,0 0-36-16,170-54-5 16,-109 32-5-16,-3 3-20 15,-8 0-14-15,-5 3-6 16,-11 4 0-16,-12 6-4 15,-9 4-17-15,-9 2-69 16,-4 0-82-16,-10 14-227 16,-26 8-166-16</inkml:trace>
  <inkml:trace contextRef="#ctx0" brushRef="#br0" timeOffset="73159.14">26792 2869 673 0,'0'0'199'15,"0"0"-134"-15,0 0 74 16,0 0-92-16,160-40-27 16,-104 20 9-16,-12 4-9 15,-7 2-19-15,-13 4-1 16,-15 8-37-16,-9 2-188 16,-14 0-329-16</inkml:trace>
  <inkml:trace contextRef="#ctx0" brushRef="#br0" timeOffset="73318.39">26783 3078 974 0,'0'0'51'0,"0"0"64"16,200-42-15-16,-104 16-62 16,-9 0 12-16,-27 4-10 15,-22 8-40-15,-20 1-41 16,-18-5-284-16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7T04:30:57.933"/>
    </inkml:context>
    <inkml:brush xml:id="br0">
      <inkml:brushProperty name="width" value="0.05292" units="cm"/>
      <inkml:brushProperty name="height" value="0.05292" units="cm"/>
      <inkml:brushProperty name="color" value="#FF0000"/>
    </inkml:brush>
  </inkml:definitions>
  <inkml:trace contextRef="#ctx0" brushRef="#br0">22786 9294 767 0,'0'0'70'0,"0"0"105"15,0 0-55-15,0 0-101 16,0 0 0-16,0 0-3 15,0 0 39-15,0 78 9 16,0-22-12-16,2 6-8 16,-2 9 8-16,0 7-16 0,0 10 1 15,0 17-3-15,-11 9-17 16,4 4-2-16,3-1 11 16,4-7-20-16,0-2 7 15,0-2-4-15,6-7-4 16,6-7 4-16,-3-4 1 15,-3-4-5-15,-2 1 7 16,-1-1 2-16,-3 0-5 0,0 0 0 31,0 3-2-31,0 4 1 0,0 4 6 0,0 3-8 16,0 2 5-16,0-1-3 31,0 1 2-31,0 2 1 0,-3 3-8 16,-1 3 5-16,-2 2-5 15,-3 0 2-15,-3-1 0 16,1-3-1-16,1 2-2 16,-2-2 1-16,-1 3 0 15,-3 5 0-15,1 4 4 0,-4 3 0 16,4-1-5-16,-1 0 1 16,3-3-1-16,-1-1 1 15,1-4-2-15,3-5 2 16,-2-3-2-1,3-2 3-15,-1-2-4 0,-2-2 1 16,-3 3 1-16,1-1-2 0,1 6 0 16,-1 1 0-16,3 1 1 15,2-2-1-15,1-8 0 32,0 1 0-32,-2-5 0 0,1 4 0 15,-1-5 1-15,0-3 0 16,-3-6-1-16,1-4 0 15,1-2 1-15,-1-2-1 16,1-1 0-16,3-3 0 16,-4-6 0-16,1-2 0 15,1-2-1-15,-2 0 1 16,3 1 1-16,1-9-1 16,1-2 0-16,0-6 0 0,4-12 0 15,-1-6 1-15,2-10-1 0,2-10 0 16,0-4 0-16,0-4 3 31,0 0-3-31,0 0 0 0,0 0 0 16,0 0 2-16,0 0-1 15,0 0 0-15,0 0-1 16,0 0 1-16,0 0 1 0,0 0-2 16,0 0 0-16,0 0 0 15,-2 0 0-15,2 2 0 16,0-2-4-16,0 2 1 15,0 8-6-15,0 8-3 16,0 8 5-16,0 2 0 16,0 7-4-16,0-3-10 15,0 0 4-15,0-6 6 16,6-4 2-16,-4-8 6 16,1-6 2-16,-1-4 0 15,-2-2 1-15,0-2 5 0,0 0-5 16,3 4-3-1,-1 0 2-15,-2 0-9 0,2 0 6 16,-2 2-10-16,0-6 1 16,2 0 4-16,-2 0 3 0,0 0 1 15,0 0 4-15,0 0-4 32,0 0-10-32,0 0-5 0,0 4-14 15,0-4 7-15,0 0 3 0,0 0 7 31,0 0 11-31,3 0 6 0,-3 0-1 16,0 0 2-16,0 0 3 16,0 0 0-16,0 0 10 15,0 0-6-15,0 0 4 16,0 0-3-16,0 0-1 16,6 0 0-16,5 0 3 0,9 0 3 15,13 0 11-15,17 0-6 16,17 0-3-16,24-4 2 15,25-2-11-15,17-2-1 0,17-2-2 16,10-2-1-16,12-2 1 16,3-4 2-1,4 2-1-15,6-2-1 0,-5 4 4 16,-5-4-6-16,-9 0-2 16,-8 4 1-16,-8-4-4 15,-5 1 6 1,-14-2-4-16,-17 2 2 15,-18-1-1-15,-15-4 3 16,-11 8 3-16,-7-4 5 16,-11 0-1-16,-2 4-4 15,-1 2-1-15,-3 2-1 0,2-4 5 16,-4 6-9 0,3 0 7-16,-3 2-3 0,3 2-3 15,2-4 2-15,7 0-3 16,8 2 1-1,13 2-1-15,4 0-2 0,13 0 2 0,4 4-3 16,3 0 3-16,-3 0 0 16,-13 0 0-16,-17 0 0 15,-19 0 0-15,-15 0 0 16,-19 0 2 0,-6 0-2-16,-9 0 2 15,0 0-2-15,0 0 2 16,0 0 0-16,0 0 3 15,0 0-4-15,0 0 0 16,0 0 0-16,0 0 0 16,0 0 3-16,0 0-3 0,2 0-2 15,-2 0 1-15,0 0-1 16,3 0 1-16,-3 0-1 16,0 0-2-16,2 0-14 15,-2 0-15-15,0 0-23 16,0-2-46-16,0-20-63 15,-9-14-127-15,-18-30-426 0</inkml:trace>
  <inkml:trace contextRef="#ctx0" brushRef="#br0" timeOffset="1852.55">26645 9092 147 0,'0'0'420'31,"0"0"-251"-31,0 0-11 16,0 0-60-16,0 0-51 16,0 0 49-16,40 94-11 15,-29-40-24-15,-2 8-14 0,-5 6-7 16,-2 5 0-16,-2 5-7 15,0 2-4-15,0 6 3 16,0 2-7-16,3 6 0 16,-1 3-5-16,1-3-1 15,-3-1 8-15,0-2-15 16,0 2-4-16,0 1 0 16,0-1 3-16,0-3-5 0,0-4 3 15,-8-2 0-15,0-4-2 16,-3-1 6-16,-3-5-8 15,1-4 9-15,-3 0-5 0,5 0 6 16,1 3 3-16,2 5-10 16,2 4-7-1,-1 4 2-15,3 0-2 0,-3 3 3 32,0-5-3-32,0-2 0 0,1-4-1 15,-3-2 0-15,2 1 1 16,0-9-1-16,-1-4 0 15,3-4 0-15,1-4 1 16,-1 0 1-16,5 5-1 16,0 0-1-16,0 4 2 0,0 3 2 15,0 2-2-15,0 2-1 16,0 0 0-16,0 7 2 16,0 5-2-16,0 0 0 15,0 7 0-15,0-4-1 16,0-2 3-16,0-1 0 15,0 0-2-15,0-6 0 0,0 7 1 16,0-3 0-16,0 0-1 31,0-2 1-31,0-1 0 0,0-3-1 0,0 0-1 16,0 0 0-16,0-2 4 0,0-4-4 16,-2-2 0-1,-3-1 0-15,-1-1 0 0,-1 2 3 31,1-2-3-31,1 1 0 16,3-7 1-16,-1 0 2 16,3-2-3-16,0 0-1 15,0 0 1-15,0-5-1 0,0 3 2 16,0-8-1-16,0-2 0 16,0-4 0-16,0-4 0 15,0 0 0-15,0 2 0 0,0-2 0 16,0 2 1-16,0 0-1 15,0 5 0-15,0 3 1 16,0 2 0-16,0 4-1 16,0 2 0-16,3-2-1 15,4 0 1-15,-1-9 1 0,1-1-1 16,-1-4 0-16,-1 0 3 16,0 0-2-16,-1-4 0 31,-2 0 1-31,1-4 4 0,-1-6 1 15,2 5 3-15,-2-3-4 16,3-2 7-16,-1 2-2 16,1-2-5-16,2-4 5 15,-3 0-6-15,2 0 2 16,1-4 1-16,0-4 2 16,0 0 1-16,-3-2-3 0,0-2-2 15,1-2 1-15,-3-4-2 16,2 2-1-1,-1-2 0-15,0 0-1 0,-3 0 1 16,0 2-3-16,2-2-1 16,0 0 1-1,0 0 1-15,0-4 0 0,-2 0-2 16,2 0 0-16,-2 0-10 16,0 0-24-16,0-12-23 15,-6-38-49-15,-35-22-105 16,-21-29-184-16,-7-7-356 15</inkml:trace>
  <inkml:trace contextRef="#ctx0" brushRef="#br0" timeOffset="3534.08">22630 11446 324 0,'0'0'36'0,"0"0"99"0,0 0 20 16,0 0-61-16,0 0-22 16,0 0 6-16,11 0-2 15,7 0-27-15,4 0-7 16,5 0-2-16,4 0-9 16,-2 0 3-16,6 2-9 0,6-2 10 15,8 0-5-15,15 0 3 16,15 0-4-16,10-6 2 15,13-6-4-15,5-6-10 16,8 2 1-16,8-2-8 16,9 0 10-1,12 4-13-15,12 0-2 16,12 0-3-16,8 3-1 16,7 1-1-16,4-2 0 0,2 2-2 15,-2 0 2-15,-6 2 1 16,-4 2 0-16,0 2-1 15,-7 2 5-15,-19 0-5 16,-22 2-1-16,-22 0 0 0,-22 0 1 31,-19 0 0-31,-23 0-1 0,-19 0 1 16,-12 0 0-16,-8 0 1 0,-4 0-1 16,0 0 0-16,0 0 0 15,0 0 0-15,0 0 0 16,0 0-1-16,0 0 1 15,0 0 0 1,0 0 0-16,4 0 0 16,7 2 0-16,5 0-1 15,9 0 1-15,4-2 0 16,0 2 0-16,-1-2-2 0,-5 2 2 16,-7-2 3-16,-10 0-3 15,-4 0 0-15,-2 0-2 16,0 0-2-16,0 0-24 15,0 0-27-15,0 0-50 16,-18 4-53-16,-20 2-52 16,-6 2-63-16,-5-1-168 0</inkml:trace>
  <inkml:trace contextRef="#ctx0" brushRef="#br0" timeOffset="4785.99">23083 12735 17 0,'0'0'22'15,"0"0"-18"-15,0 0 29 0,0 0 10 16,0 0 13-16,0 0-25 15,-97-14-26-15,78 14 4 32,3 0 6-32,1 0 17 15,3 0 25-15,3 0 20 16,5 0-2-16,4 0-2 0,0-2 8 16,0 2 11-16,0-2-23 15,0 2-22-15,0 0-7 16,0-2 8-16,0 2 3 15,11 0-4-15,9 0 5 16,13 0 1-16,9 2-13 16,16 2-3-16,14-4 8 15,12 0-18-15,17 0 0 0,14 0-5 16,8-10 1-16,11-2-4 16,6 0 2-1,7 2-2-15,5 0-7 0,-5 2-7 0,3-2-2 16,-8 0 1-16,-2 0-2 15,0-2 0-15,-5 2-1 16,-6-2 3-16,-7 4-4 16,-11 0 0-1,-8 4 3-15,-9 2-3 16,-13 0 1-16,0 2 0 16,-5 0-1-16,-7 0 0 15,-2 0 0-15,-5 0-1 0,-2 0 2 16,-4 0-1-16,0-2 0 15,-1 2-1-15,5 0 1 16,-2 0 0-16,0-3 0 16,-4 3 0-16,-5-1 0 15,-7 1 1-15,-6-3-1 0,-9 2 2 16,-8-3-2-16,-7 2 1 16,-6 0-1-16,-3 2 3 15,-3 0-1-15,0 0 2 31,0-2 12-31,0 2-6 0,0 0 4 16,0 0-9-16,0 0 0 16,0 0 1-16,0 0-1 15,2 0 5-15,0 0 1 16,0 0-3-16,2-3 0 16,6 3-1-16,-1-1 1 0,-1-2-4 15,2 3-3-15,-6-1 2 16,3 1 0-16,-5 0-3 15,0-2 0-15,-2 2-3 16,0 0-34-16,0 0-87 0,-15 0-71 16,-22-4-93-16,-5-11-356 15</inkml:trace>
  <inkml:trace contextRef="#ctx0" brushRef="#br0" timeOffset="7965.37">21521 11805 824 0,'0'0'132'16,"0"0"87"-16,0 0-117 0,0 0-76 16,0 0 25-16,0 0-19 31,0 0 27-31,0 148 15 0,2-70-15 15,0 2-25-15,0-4-10 16,0-3-6-16,0-5-10 16,1-10 0-16,-1-4-8 15,-2-11 0-15,0-5 0 16,0-12-2-16,4-7-51 0,-2-2-55 16,4-7-58-1,0-10-93-15,5 0-206 0</inkml:trace>
  <inkml:trace contextRef="#ctx0" brushRef="#br0" timeOffset="8320.7">21843 12144 795 0,'0'0'133'15,"0"0"39"-15,0 0-98 0,0 0-61 16,0 0 25-1,0 0-7-15,-19-7-20 0,11 36 5 16,4 9-3-16,4 8 20 16,0 0-8-16,7 0-2 15,15-6-8-15,7-10-1 0,-2-10-1 16,-4-9 6-16,-2-11 7 16,-1 0 14-16,3-13 20 15,-4-17-13-15,2-8-14 16,-9-4-15-16,-8 0-1 15,-4 0-5-15,0 0-6 16,-4 2 1-16,-15 4-7 16,-1 4-2-16,-2 10 2 15,-7 7-2 1,-7 15-28-16,-15 0-56 0,-9 40-78 0,-2 15-165 16,8 5-287-16</inkml:trace>
  <inkml:trace contextRef="#ctx0" brushRef="#br0" timeOffset="12430.55">23233 12028 607 0,'0'0'123'16,"0"0"49"-16,0 0-34 16,148-29-74-16,-84 17 31 15,12-4-16-15,6-2-28 16,1 0-12-16,-10 0-17 0,-7 4-12 16,-18 2-8-16,-19 2-2 15,-11 4-2-15,-15 4-37 16,-3-2-30-16,-3 2-30 15,-24-2-47-15,-8 2-47 16,-6 2 57-16,1 0 56 16,5 0 70-16,4 0 10 15,8 4 22-15,8 4 54 16,8 0 9-16,2 2-16 16,5 10 0-16,0 8 25 0,0 14-34 15,2 10 6 1,10 8 3-16,-1 7-3 0,-5-3-23 15,2-4-22-15,-6-2-13 0,0-6-5 16,-2-6-3-16,0-6-2 31,0-8-49-31,0-5-76 16,0-15-79-16,13-12-185 16</inkml:trace>
  <inkml:trace contextRef="#ctx0" brushRef="#br0" timeOffset="12830.54">24305 12110 486 0,'0'0'336'16,"0"0"-228"-16,0 0 77 0,0 0-131 16,0 0-51-16,0 0 17 15,-71-23-4-15,42 40-10 16,0 15 9-16,-2 4-7 15,11 6-3-15,9 4 5 16,7-4-9-16,4-2 3 16,0-8-3-16,13-10 0 0,11-8 0 15,3-10 7-15,2-4 6 16,7-2 5-16,-3-20 1 16,0-10-6-16,-4-2-11 15,-6-4 1 1,-8 0 5-16,-5 4-7 15,-6 7 3-15,-4 12-3 0,0 7-2 16,0 8-2-16,0 0 1 16,0 2-17-16,0 22-11 15,0 10 17-15,0 6-17 16,0-2-32-16,0-2-74 16,11-10-73-16,5-12-87 0,5-14-61 15</inkml:trace>
  <inkml:trace contextRef="#ctx0" brushRef="#br0" timeOffset="13198.57">24557 12049 396 0,'0'0'172'0,"0"0"58"15,0 0-57-15,0 0-61 16,0 0-47-16,0 0-33 16,14 2-16-16,-14 55 59 31,0 7-25-31,0-6-14 15,-4-8-16-15,-1-8-11 0,-2-10-3 16,5-10-6-16,-1-10 2 16,3-8-2-16,0-4 0 15,0 0 0-15,23-24 2 16,6-18-2-16,4-10-1 16,1-6-19-16,-3 0-2 15,-4 10 7-15,-5 13 13 16,-7 13 2-16,-4 15 6 0,-1 4 16 15,1 3-6-15,-1 4-11 16,9 22 3-16,-5 9-6 16,-4 3 2-16,-3 2-3 15,-5-2-1-15,-2 2-10 16,0-4-53 0,0-2-71-16,0-8-107 0,0-16-177 15</inkml:trace>
  <inkml:trace contextRef="#ctx0" brushRef="#br0" timeOffset="13596.46">25128 12073 696 0,'0'0'137'0,"0"0"20"16,0 0 7-16,0 0-123 16,0 0-17-16,0 0 11 0,-42-52-19 15,24 52 0 1,-5 12-15-16,-2 15 4 0,6 6-1 15,1 7-2-15,9-1 1 16,9-3-2-16,0-6-1 16,0-8 0-16,11-8 0 31,5-6 0-31,3-6 0 0,4-2 1 16,-1 0 10-16,5-22-4 15,-2-6-1-15,-1-8-5 16,-4-7 5-16,-2 3-4 15,-7 3-1-15,-7 8 2 16,1 11-1-16,-5 10 4 16,0 8-6-16,0 0 1 0,0 2-1 15,0 22-10-15,0 10 5 16,0 6-27-16,0-3-36 16,0-3-64-16,0-8-74 15,14-12-62-15,1-10 16 0,3-4-39 16</inkml:trace>
  <inkml:trace contextRef="#ctx0" brushRef="#br0" timeOffset="14026.53">25308 12111 35 0,'0'0'252'16,"0"0"-46"-16,0 0 8 0,3-118-64 31,-3 108-44-31,0 6-25 16,0 4-23-16,0 0-48 15,0 22-10-15,8 10 0 16,10 6 5-16,4-4-2 15,7-6 3-15,-2-7-4 16,-2-11-2-16,-5-8 0 0,2-2 0 16,-4-2 2-16,2-22-4 15,-3-6 2-15,-7-7-3 16,-4-1 3-16,-6 0 3 16,0 4 2-16,0 10 5 15,0 10-2-15,0 10 5 16,0 4 0-16,0 0-7 0,0 24-6 15,0 20 0-15,0 14 11 16,0 6 5-16,0 3 15 16,0-1-1-16,0-6-3 15,0-10-9-15,0-10 1 16,0-13-13-16,0-9 3 16,-6-7-6-16,-4-4 6 15,0-2-8-15,-9-3 3 16,-2-2 0-16,-14 0-1 15,-4 0-3-15,-5-16-26 16,1 0-63-16,9-2-34 16,15 0-104-16,19-2-188 0</inkml:trace>
  <inkml:trace contextRef="#ctx0" brushRef="#br0" timeOffset="14512.51">25888 11961 793 0,'0'0'105'0,"0"0"58"15,0 0-98-15,0 0-55 32,0 0 14-32,0 0-4 0,-60-60-4 15,37 60 4-15,1 0-3 16,-1 18-11-16,4 12-2 15,-2 8 7-15,13 0-6 16,3 1 0-16,5-10-3 0,0-7 5 16,0-5-2-16,9-8 0 15,4-4 5-15,3-5 12 16,2 0 0-16,2 0-2 16,-4-6-9-16,1-11-4 15,-1-5-3-15,-5-1 3 16,1-2-4-16,-4 5-3 15,-6 6 6-15,0 8 1 0,-2 6 21 16,3 0-12-16,1 12-14 16,5 23-2-16,4 6 10 15,5 2 6-15,0-7 5 16,2-4 0-16,2-10-10 16,3-6-1-16,-1-10 2 0,3-6 0 31,4 0-4-31,1-2 0 15,3-20-8-15,-10 0-14 0,-10 3-70 16,-8 0-109-16,-5-6-210 16</inkml:trace>
  <inkml:trace contextRef="#ctx0" brushRef="#br0" timeOffset="41677.17">21556 13457 201 0,'0'0'272'16,"0"0"-48"-16,0 0-2 0,0 0-53 16,0 0-46-16,0 0 3 15,0 0-29-15,0 0-40 16,29-62-27-16,-27 108-1 16,0 14 34-16,-2 10-21 0,0-1-2 15,0-5-17-15,0-6-8 16,0-12-7-16,-4-6-5 15,0-10-1-15,0-10-2 16,4-8-13-16,-3-8-54 16,0-2-42-16,3-2-77 15,0-18-33-15,0-38-194 16</inkml:trace>
  <inkml:trace contextRef="#ctx0" brushRef="#br0" timeOffset="41867.5">21810 13276 817 0,'0'0'278'0,"0"0"-69"0,0 0-44 16,0 0-107-1,0 0-9-15,22 113 40 0,-13-49-22 16,-5 6-28-16,4-2-8 16,-4-5-14-16,-2-5-12 15,3-10-5-15,-3-6 0 16,0-6-39-16,-2-4-64 15,0-10-102-15,0-18-213 16</inkml:trace>
  <inkml:trace contextRef="#ctx0" brushRef="#br0" timeOffset="43096.39">22481 14201 313 0,'0'0'130'0,"0"0"-53"16,0 0 164 0,0 0-59-16,0 0-123 0,0 0 17 31,58-6 41-31,19-4-17 16,29-2-2-16,18-2-7 15,21 0-41-15,11 0-11 16,7 6-16-16,1 0-14 15,6 2-6-15,15 2 6 0,13 0 1 16,14-4 3-16,15-1-4 16,5 2-5-16,4-4-2 15,-5 0 3-15,-10-1 5 16,-9-1-6-16,-21 4-1 16,-19-5 0-16,-20 1-3 0,-23-2 0 15,-18 0 1-15,-15 1-1 16,-11 0 0-16,-14 0 1 0,-13 2 0 15,-12 6 0-15,-10-6 2 32,-14 8-3-32,-8 0 4 15,-7 2-3-15,-1 2-1 16,1-2 1-16,2 0 0 16,4 0-1-16,6 0 0 0,2 0 0 15,2 2-1-15,-5 0 2 16,-3 0-1-16,-4 0 1 15,-4 0 0-15,-5 0-1 16,-2 0 0-16,0 0 0 0,0 0 0 16,3 0 0-1,-3 0 0-15,2-2 0 0,-2 2-3 16,0 0 3-16,0 0-28 16,0-2-36-16,0 0-44 15,-21 0-86-15,-10-12-167 16,-9-12-522-16</inkml:trace>
  <inkml:trace contextRef="#ctx0" brushRef="#br0" timeOffset="43782.68">23004 13379 563 0,'0'0'146'0,"0"0"41"16,0 0-13-16,0 0-109 15,0 0-43-15,0 0 38 16,116-58-3-16,-32 42 10 16,6-5-13-16,1-2-8 15,-4-2-13-15,-18 1-5 16,-18 5-23-16,-15 0-3 15,-11 5 3-15,-9-2-5 16,-3 6-7-16,-7 0-13 16,-4 4 0-16,-2 4-13 0,0-2 2 15,0 4 25 1,0 0 0-16,0 0 4 0,-8 2 2 16,-8 26 1-16,3 16-1 15,-2 13 0-15,1 5 1 16,7 2 7-16,1 2-1 15,0-4 2-15,2-2-5 16,0-3-4-16,2-9 1 0,-3-6-1 16,3-6-54-16,2-6-96 15,0-12-94-15,0-16-196 16</inkml:trace>
  <inkml:trace contextRef="#ctx0" brushRef="#br0" timeOffset="44215.57">23882 13449 821 0,'0'0'166'0,"0"0"-4"0,0 0-103 16,0 0-55-16,0 0 0 16,0 0-1-16,-78 22 5 15,58 6 7-15,3 2 1 16,5 0-3-16,8-2-2 0,4-1-5 15,0-4-6-15,2-2 1 16,16-7-1-16,4-6 0 16,4-6 0-1,1-2 2-15,2-6 4 0,0-19 15 16,-4-7-6-16,-2-1-6 16,-8-2 0-16,-4 1-4 15,-6 2-4 1,-5 8 3-16,0 6-2 0,0 10 3 0,0 8 7 31,0 0 10-31,0 0-22 0,0 16-4 16,0 18 3-16,0 6-1 15,0 0-4-15,0-4-25 16,10-8-28-16,9-7-28 16,0-12-38-16,2-9-47 15,1 0-37-15,-3-13-12 0,-2-19-46 16</inkml:trace>
  <inkml:trace contextRef="#ctx0" brushRef="#br0" timeOffset="44581.33">24129 13445 120 0,'0'0'223'0,"0"0"13"16,0 0-10-16,0 0-35 0,0 0-58 15,0 0-54-15,0-90-24 16,0 114-23-16,3 8 40 16,6 8 10-16,2-2-22 15,-2 0-12-15,-5 0-21 16,-1-3-12-16,-3-8-9 0,0-4-3 15,0-9-1-15,0-6-1 32,0-7-1-32,0-1-1 0,2 0-1 0,0-1 2 15,4-24-2-15,3-13-11 32,5-7-16-32,3-2 0 15,4 9-6-15,1 6 19 0,3 8 13 16,-1 8 3-16,0 4 0 15,-1 8 5-15,-1 4 7 16,-4 0-7-16,0 18-4 16,-3 12 0-16,-1 6-1 15,-10 0 0-15,-2 2-23 0,-2 0-55 16,0-2-68-16,0-4-54 16,0-14-132-16,0-14-128 15</inkml:trace>
  <inkml:trace contextRef="#ctx0" brushRef="#br0" timeOffset="44966.14">24557 13269 718 0,'0'0'197'0,"0"0"-66"16,0 0-99-16,0 0-28 15,0 0 21-15,0 0 46 16,2 144-12-16,16-98-8 15,3-4-13-15,2-4-26 16,4-6-3-16,0-10-7 0,-2-6-2 16,-3-11-1-16,0-5-7 15,-2-3 5-15,1-22-1 16,-4-10-6-16,-5-7 1 16,-8-6-1-16,-4-2 8 15,0-4 0-15,0 6 2 16,0 10 2-16,0 18 1 15,-2 9 4-15,0 11 12 0,0 0-11 16,-4 13-8 0,2 18-2-16,-5 16 2 0,5-1 0 15,-2 0 1 1,3-2-1-16,1-2-2 16,2-8-23-16,0-4-67 15,0-7-68-15,0-15-147 16,11-8-141-16</inkml:trace>
  <inkml:trace contextRef="#ctx0" brushRef="#br0" timeOffset="45153.5">25016 13253 733 0,'0'0'198'0,"0"0"-94"15,0 0-20-15,0 0-57 16,0 0 38-16,0 114 6 15,0-68-37-15,0 0-15 16,0 0-17-16,0-5 1 0,0-4-3 16,-2-6-80-16,-7-8-63 15,3-16-168-15,4-7-212 16</inkml:trace>
  <inkml:trace contextRef="#ctx0" brushRef="#br0" timeOffset="45446.49">25022 12904 718 0,'0'0'153'0,"0"0"41"15,0 0-54-15,0 0-63 16,0 0-12-16,0 0 4 16,66-46-26-16,-62 60-10 15,-4 10-21-15,0 6-8 16,-9 2-1-16,-11 0-1 0,-2-8 1 15,1-10-3-15,8-6-1 16,3-8-13 0,2 0 0-16,6-18 6 0,2-12-20 15,0-2-3-15,0 6-10 16,2 8-7-16,10 14-67 16,-1 4-137-1,-3 0-348-15</inkml:trace>
  <inkml:trace contextRef="#ctx0" brushRef="#br0" timeOffset="55445.98">21022 12184 445 0,'0'0'193'0,"0"0"13"0,0 0-78 16,0 0-75-16,0 0-7 31,0 0 3-31,-143 40-4 16,74 4 24-16,-5 10-23 16,-6 10-10-16,-3 14-11 0,3 15-14 15,5 9 4 1,10 10-11-16,13 4 1 0,17 5 5 15,10-1-5-15,14-4 5 0,9-9-6 16,2-15-3-16,9-14 2 16,20-13 2-1,9-15-2-15,11-10 16 0,9-14 14 16,7-12-3-16,-5-8 5 0,-6-6-6 16,-10 0-2-16,-11-2-6 31,-8-13-5-31,-5 4-5 0,-7-1 2 0,-6 3-8 31,-5 5 5-31,0 3-5 16,-2 1-2-16,0 0-3 15,0-6-1-15,0-1-15 0,0-1-14 16,-2-6-24-16,-13-1-2 0,-4-3-31 16,0-5-20-16,1-3-23 15,2 0-8-15,3-4 1 16,2 4 48-1,3 4 55-15,6 6 34 0,0 8 10 16,2 2 59-16,0 6 29 16,0 0-26-16,0 0-30 15,0 0-16-15,0 16-15 0,21 10 71 16,5 4-25-16,3 0-4 16,3 2-18-1,-3-1-8-15,0-4-12 0,-6-7-8 31,0-3-6-31,-7-9-1 0,-5-4 1 16,-5-4-3-16,-1 0-2 16,-5 0-12-16,0-3 4 15,0-16-11-15,0-6-49 16,0-3 17-16,-16 2 16 16,0 4 8-16,-1 4 18 15,1 4 12-15,3 6 2 0,4 2 2 16,4 4 12-16,-1 2 2 15,-1 0-11-15,-1 10 0 0,-2 14 6 16,6 10 24-16,2 0 2 16,2 3-10-1,0-1-7 1,0-4-16-16,4-4-4 16,5 0-1-16,0-4-23 15,-2 2-78-15,-5-8-88 0,0-8-379 16</inkml:trace>
  <inkml:trace contextRef="#ctx0" brushRef="#br0" timeOffset="56777.03">20527 13966 462 0,'0'0'98'31,"-128"68"92"-31,57-18-47 0,0 13-51 16,3 11 9-16,2 6-30 16,6 6-29-16,7 4 1 15,4 3-11-15,11 5-6 16,9 4 1-16,13-3-14 16,12-13-1-16,4-12 0 15,0-14-6-15,20-12 1 0,5-9-2 16,8-10 9-1,7-7 0-15,7-5 21 0,11-7-4 16,4-6-3-16,5-4-9 16,4 0 6-16,0 0-17 15,1 0-1-15,-5 0-5 0,-5-8-1 16,-8 6-1-16,-8-2-1 16,-8 4 0-1,-7 0 1-15,-6 0-9 0,-9 0-4 16,-3 0-4-16,-5 0-20 0,0-4-17 31,-2-6-54-31,1-7-44 16,-5-9-102-16,-2-11-232 15</inkml:trace>
  <inkml:trace contextRef="#ctx0" brushRef="#br0" timeOffset="57108.52">20663 14901 580 0,'0'0'205'0,"0"0"-22"15,0 0-48-15,0 0-87 16,0 0-13-16,0 0 5 16,13 58 60-16,20-14-53 15,8 0-19-15,3-4-15 16,1-8-7-16,1-10 0 16,-6-4-6-16,-1-8 1 0,-16-7-2 15,-6-2-5 1,-11-1 2-16,-6 0 4 0,0 0 1 15,0 0 5-15,0 3-2 16,-11-3 4-16,-14 6-3 16,-4 2-3-16,-6 11 1 15,-3 12-2-15,5 5-1 16,2 4-1-16,4 0-3 16,7 0-15-16,11-4-107 15,9-6-57-15,0-24-208 16,29-6-288-16</inkml:trace>
  <inkml:trace contextRef="#ctx0" brushRef="#br0" timeOffset="57322.9">21427 14716 669 0,'0'0'303'0,"0"0"-204"16,0 0-2-16,0 0-80 15,0 0 1-15,-27 113 50 16,27-51-8-16,0-2-30 31,0 4-11-31,0-2-16 16,2-2-3-16,5-3-14 16,-1-7-114-16,2-24-156 0,3-20-294 15</inkml:trace>
  <inkml:trace contextRef="#ctx0" brushRef="#br0" timeOffset="57643.88">21577 14672 838 0,'0'0'135'0,"0"0"14"16,0 0 15-16,151-80-90 15,-107 76-31-15,-6 4 20 16,-7 0-33-16,-6 18-8 15,-9 14-1-15,-8 10-12 16,-8 12 0-16,0 9-3 16,-37 5-3-16,-15-2 1 0,-6-2 1 15,4-12-5-15,10-12 2 16,15-14-1-16,11-10-1 16,12-8-5-16,3-4 0 15,3-4-5-15,0 0-2 16,32 0 2-16,17 0 10 15,13-18 3-15,5-4-3 16,-7 4-40-16,-6 2-138 16,-8-4-271-16</inkml:trace>
  <inkml:trace contextRef="#ctx0" brushRef="#br0" timeOffset="58729.64">22215 15579 192 0,'0'0'45'0,"0"0"-31"15,0 0 2-15,0 0 17 16,0 0 1 0,0 0 75-16,-66-41-12 0,66 41-3 0,0-4 28 15,0 4-40 1,0 0 2-16,22 0 19 0,14 0-7 15,17 0-18-15,20 0 0 16,21 0-17-16,20 0-17 16,26 0 1-1,27-12-4-15,29-3-13 0,30-4-1 16,14-3-10-16,23-2-6 16,13 0-4-16,16 2 0 15,15 0-7-15,3 4 1 16,-7 0-1-16,-15 6 2 0,-25 2 1 31,-27 0-3-31,-20 2 0 16,-29 2-1-16,-35 2-1 15,-32 0 1-15,-42 0 1 16,-35 4 0-16,-24 0 1 16,-17 0-1-16,-2 0-4 0,0 0 0 15,0 0 1-15,0-4 1 16,0 4 2-16,0 0 0 15,0 0 0-15,0 0 0 16,0 0-5-16,0 0-3 16,0 0 6-16,0 0-1 0,0 0-4 15,0 0 5-15,0 0-13 16,0 0-3-16,0 0-8 16,0 0-19-16,0 0-28 15,0 0-23-15,0 0-19 0,0 0-95 31,0 0-172-31</inkml:trace>
  <inkml:trace contextRef="#ctx0" brushRef="#br0" timeOffset="59510.63">23220 14592 305 0,'0'0'184'16,"0"0"60"-16,0 0-53 0,0 0-49 15,0 0-47 1,0 0-47-16,-12-8-21 0,6 40-10 16,0 20 42-16,1 10-6 31,3 15-10-31,2 5-21 0,0 2 2 16,0-6-2-16,19-6-2 15,4-13-8-15,6-11 4 16,7-12-6-16,0-14 0 15,4-12 2-15,4-10 2 16,8-10 12-16,4-34-1 16,-6-18-4-16,-3-15-8 0,-9-15-7 15,-13-2-2 1,-9-9-2-16,-10 7 1 16,-6 16 0-16,0 18-3 0,0 24-1 15,0 16 0-15,0 12-8 0,0 10-11 31,0 0-52-31,0 26-76 16,0 18-20-16,13 12-24 16,6 0-160-16,0-7-228 0</inkml:trace>
  <inkml:trace contextRef="#ctx0" brushRef="#br0" timeOffset="60124.99">23864 14797 761 0,'0'0'184'0,"0"0"10"16,0 0-47-16,0 0-99 16,0 0-14-16,0 0 4 15,23 72-5-15,-19-18 6 16,1 0-12-16,-5-2-4 16,2-8-7-16,-2-8-6 15,0-8-5-15,0-10-2 0,0-8-2 16,0-7-1-16,0-3 1 15,0 0 3-15,0-9 2 16,2-21 3-16,4-16-7 16,4-12-2-16,3-8-3 15,2-2-4-15,3 6-5 16,5 16 10 0,-4 11-1-16,0 17 6 0,-1 14-1 0,-3 4-1 15,5 4 6-15,2 28-7 16,-2 13 8-16,-2 5-1 15,-9 2-1-15,-5-8-2 16,-4-6-1 0,0-4-2-16,0-12 0 15,0-8 0-15,0-10 0 16,0-4 0-16,0 0 0 16,0 0 6-16,0-30 1 0,0-16-4 15,5-20-4-15,6-6-1 16,5 0 0-1,4 9-9-15,3 19 8 16,0 14 1-16,2 16-1 16,-2 10 1-16,-1 4 2 15,0 8 1-15,0 22-1 16,1 16-1-16,-8 8 1 16,-3 4-1-16,-6 1 0 0,-6-7-2 15,0-4-19-15,0-2-42 16,0-6-84-16,0-12-60 15,-2-12-206-15,2-16-304 16</inkml:trace>
  <inkml:trace contextRef="#ctx0" brushRef="#br0" timeOffset="60476.77">24500 14851 695 0,'0'0'232'16,"0"0"-81"-16,0 0-38 0,0 0-91 15,127-62-2-15,-104 62 9 16,-6-5-13-16,-7 4-9 16,0 1-3-16,-6-3-1 15,1-1 0-15,-5-2 5 16,2-7 10-16,-2-5 17 16,0-7-11-16,0-3-15 15,0 0 0-15,-9 8 3 0,-7 8-1 16,-1 8-5-16,-4 4-1 15,-6 10-3-15,1 26-2 16,1 10 2-16,5 10 1 16,11 3 4-16,9-9-4 15,0-2 2-15,18-8-4 16,11-12-1-16,2-8-2 0,9-10-2 16,7-10-28-16,4 0-31 15,7-18-81-15,0-18-146 16,0-8-226-16</inkml:trace>
  <inkml:trace contextRef="#ctx0" brushRef="#br0" timeOffset="60905.8">25148 14508 755 0,'0'0'198'16,"0"0"-25"-16,0 0-116 15,0 0-49-15,0 0-2 16,0 0 13-16,-83-6-4 15,61 24-4-15,1 4-5 0,6 2-2 16,2 2-3-16,4-4 1 16,2-2-2-16,3 2 0 15,2-6-5-15,2-2-7 16,0-4-2-16,0-4 7 0,0 0 5 16,8 2 2-1,6 2 2-15,6 0 7 0,2 6 11 16,3-2 17-16,2 4 7 31,-3 9-2-31,0-5 0 16,-5 6-2-16,-9-2-2 15,-5 0-10-15,-3-2-5 16,-2-4-2-16,0 0-5 16,0 0-3-16,-15-2-4 0,-12 2-5 15,-9 0-2-15,-3-2 1 16,0-4-2-16,3-4-1 15,5-2-20-15,2-6-45 16,7-2-64-16,7 0-51 16,15-28-230-16,0-18-333 0</inkml:trace>
  <inkml:trace contextRef="#ctx0" brushRef="#br0" timeOffset="61408.26">25344 14329 911 0,'0'0'217'0,"0"0"-46"16,0 0-56-16,0 0-96 15,0 0-13-15,0 0 16 16,8 103 9-16,-8-40-2 0,0 8 8 16,-6-1-15-16,-5-2-2 15,2-10-2-15,0-8-12 16,5-11-3-16,2-17-2 15,2-8 0-15,0-8 2 16,0-6-3-16,0 0 0 16,0 0 2-16,12-24 3 15,15-16-5-15,9-19-10 16,-1-3-10-16,-6 4-6 0,-6 18 11 16,-5 14 15-16,-9 16 0 15,-5 10-1-15,5 0-3 16,0 8-5-16,6 24 8 15,4 8 0-15,-4 2 1 16,1-4-2-16,-1-6 2 16,1-5 5-1,1-9-4-15,4-4 4 16,-1-10 3-16,5-4 3 16,3 0 6-16,3-9-3 15,0-14-4-15,0-12-3 16,-4-1-3-16,-4-8-2 0,-7 6 0 15,-5 8-2-15,-9 8 0 16,-2 10-2-16,0 12-24 16,-29 0-48-16,-9 30-160 15,-2 0-207-15</inkml:trace>
  <inkml:trace contextRef="#ctx0" brushRef="#br0" timeOffset="79541.64">21162 16092 723 0,'0'0'217'16,"0"0"-70"-16,0 0 25 15,0 0-100-15,0 0-55 16,0 0 48 0,-52 156-2-16,52-88-8 0,0 7-7 0,3-3-23 15,-3-6-1-15,0-2-12 16,0-6-10-16,0 0-2 15,0-9-2-15,0-13-52 16,4-10-64-16,7-12-91 16,5-14-99-16,6-18-112 31</inkml:trace>
  <inkml:trace contextRef="#ctx0" brushRef="#br0" timeOffset="79964.89">21338 16178 752 0,'0'0'261'16,"0"0"-86"-16,0 0-7 16,0 0-71-16,0 0-70 15,0 0-4-15,156-90-7 16,-110 90-7-16,-5 0-7 0,-12 4-2 16,-12 10 0-16,-7 4-2 15,-10 0-7-15,0 8-6 16,-12 2 1-16,-15 2 2 15,-2-2 5-15,-2-2-17 16,7-4 3-16,2-4-2 16,6-8 11-16,7-2 5 15,9-3-8-15,0-1-10 0,0-4-22 16,6 0 40-16,17 0 7 16,12 0 16-16,8 0 16 15,1 4 4 1,-2 1 19-16,-10 8 7 0,-8 5-7 15,-10 6 3-15,-7 2-14 16,-7 10-11-16,0 4-10 0,0 0-5 31,-21 4-7-31,-12-4-4 16,-7-4-7-16,-5-5-1 16,-3-9-26-16,3-8-31 0,5-10-65 15,9-4-59-15,14-40-119 16,17-27-563-16</inkml:trace>
  <inkml:trace contextRef="#ctx0" brushRef="#br0" timeOffset="80531.52">23071 15945 675 0,'0'0'178'16,"0"0"-46"-16,0 0 6 15,0 0-108-15,0 0-3 16,-152 165 51-16,113-79-21 15,-3 6-14-15,3-1-16 16,8-11-10-16,4-18-3 16,10-12-10-16,5-20-1 15,3-12-1-15,9-14-1 16,0-4-1-16,0-8 0 0,14-42 10 16,15-28-2-16,7-30-8 15,6-17-2 1,7 3-2-16,4 16 4 0,-2 21 3 15,-3 31 4-15,-15 18 25 16,-11 20 24-16,-8 10-10 0,-4 6-8 31,2 12-20-31,3 30-15 16,1 20 26-16,-3 15 2 16,-4 3-5-16,-7 4-4 15,-2-4-12-15,0-8 2 16,0-13-5-16,0-15-6 0,0-18 1 15,0-8-2-15,-2-4-26 16,0-4-55-16,-7-6-86 16,-4-4-62-16,-3-4-281 15</inkml:trace>
  <inkml:trace contextRef="#ctx0" brushRef="#br0" timeOffset="80721.16">22897 16347 715 0,'0'0'242'0,"0"0"-118"0,0 0-6 0,0 0-76 31,0 0 8-31,120-9 19 0,-95 5-50 16,-2 3-17-16,1 1-2 15,5 0-83-15,5 0-94 16,3 0-249-16</inkml:trace>
  <inkml:trace contextRef="#ctx0" brushRef="#br0" timeOffset="81367">23420 16146 436 0,'0'0'203'16,"0"0"-7"-1,0 0-16-15,0 0-79 0,0 0-1 16,0 0 2 0,104-36-30-16,-85 36-12 0,-1 24-18 15,3 14 3-15,-6 16-2 16,-3 4 2-16,-6 5-21 0,-6-5-4 16,0-14-9-16,0-8-5 15,-4-8-1-15,-6-16-4 16,8-8 4-16,0-4 1 15,0 0 1-15,-1-16 2 16,3-30 0-16,0-24-9 16,0-11-4-16,9 5-2 15,14 10-7-15,-1 12 6 16,1 18 4 0,-2 6 2-1,0 12-1-15,-4 12-17 0,3 6-26 16,3 0-45-16,6 6-76 0,4 20-112 15,3-8-174-15</inkml:trace>
  <inkml:trace contextRef="#ctx0" brushRef="#br0" timeOffset="81847.92">24007 16066 465 0,'0'0'190'16,"0"0"-39"-16,0 0 7 0,0 0-85 15,0 0-28-15,0 0 5 16,-18-26-28-16,12 26-21 16,-2 16-1-16,2 12 2 15,1 2-2-15,3 6 0 16,2 0 3-16,0 0-2 16,7-8-1-16,15-6 2 15,3-6 3-15,2-10 2 16,0-6 5-16,4 0-1 15,-5-22 4-15,-1-10-7 16,-5-4 4-16,-7-4-2 0,-3 0-3 16,-8 4-2-16,0 6 6 15,-2 12 8-15,0 12 17 0,0 2 17 16,0 4-43 0,0 4-10-16,0 24-5 15,-2 24 5-15,-8 24 6 16,6 10 25-16,-1 8 13 15,-1-5 2-15,2-9-7 0,-6-14-12 16,-3-16-2 0,0-6-6-16,-3-16-5 0,1-6-2 15,-8-9-4-15,-3-7 0 16,-8-6 0-16,-3 0-8 16,-6-10-10-16,3-17-31 15,4-5-53-15,12-8-75 16,17 0-82-16,7 0-236 0</inkml:trace>
  <inkml:trace contextRef="#ctx0" brushRef="#br0" timeOffset="82365.55">24546 16048 675 0,'0'0'263'0,"0"0"-144"31,0 0 23-31,0 0-91 16,0 0-43-16,0 0 52 0,-40-40-19 16,22 40-31-16,-4 0-3 15,-2 10-5-15,1 16 0 16,1 6-1-16,4 8 0 16,7 8 2-16,11-2-3 15,0-2 0-15,0-8 0 16,18-14 1-16,-1-5-1 0,1-16 3 15,5-1 20 1,2-1-3-16,1-30 9 0,0-1-4 16,1-8-7-16,-6-4-4 15,-2-2 3-15,-5 4 0 16,-3 10 13-16,-5 8 3 0,-6 16-1 31,0 4-5-31,0 4-13 0,0 0-14 16,0 30-7-16,2 20 7 15,6 12 2-15,0 6-2 16,11-6 4-16,2-13 6 16,4-9-3-16,0-18 8 15,-1-12 11-15,5-10-4 0,3 0 10 16,5-22 1-16,3-19-17 16,-4-9-7-16,-7 2-9 15,-11 8-15 1,-10 8-37-16,-8 10-21 0,0 8-66 0,0 6-156 15,-6 2-270-15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40:54.44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6354 994 827 0,'0'0'145'0,"0"0"36"16,0 0 33-16,0 0-90 0,0 0-70 16,0 0-34-16,0 0-16 15,-9 116 12-15,5-3 41 16,-1 7-32-16,-4 4-2 16,-4 1-9-16,0 1-8 15,-1-2-3-15,5-13-3 16,7-15-2-16,2-24-32 15,0-24-72-15,23-26-112 16,17-22-79-16,6-50-294 16</inkml:trace>
  <inkml:trace contextRef="#ctx0" brushRef="#br0" timeOffset="333.38">6906 1215 1018 0,'0'0'244'0,"0"0"-134"0,0 0-14 16,0 0-77-16,-98 114 2 16,49-48 15-16,-4 1-13 15,2-1-15-15,4-8-4 16,7-8-1-16,11-12-2 16,9-16 0-16,8-10-1 15,10-10-6-15,2-2-13 16,0-14 11-16,0-18-2 15,0-4-21-15,0 6 18 16,7 10 12-16,2 12-5 0,4 8 6 16,10 0 1-16,12 14 0 15,9 18-1-15,8 8 1 16,-3 4-1 0,-4 0 0-16,-3 0-4 0,-2-1-79 15,-4-10-135-15,-5-14-201 16</inkml:trace>
  <inkml:trace contextRef="#ctx0" brushRef="#br0" timeOffset="663.54">7027 1674 812 0,'0'0'297'15,"0"0"-180"-15,0 0-18 16,0 0-57-16,0 0-2 0,0 0 1 15,124-48-8-15,-95 36-16 16,0-4-10-16,-4-2-1 16,-2-4-3-16,-6-6 1 15,-5 0 1-15,-8 0 2 16,-4 2-6-16,0 9 7 16,0 7-4-16,-7 9-2 15,-6 1 1-15,-2 0-3 16,-6 14 0-16,3 15-2 15,5 14 2-15,9 7-4 0,4 2 0 16,0-4 2-16,27-2-28 16,12-8-76-16,15-8-68 15,4-17-147-15,-1-13-216 16</inkml:trace>
  <inkml:trace contextRef="#ctx0" brushRef="#br0" timeOffset="1152.72">7575 1572 466 0,'0'0'389'0,"0"0"-169"16,0 0-61-16,0 0-76 16,0 0-45-16,0 0-37 15,-31-40-1-15,31 76-7 16,15 8 7-16,5 0 0 0,1-4 0 16,-2-8-28-16,4-9-28 15,-3-10-5-15,-1-8-4 16,2-5 37-16,-1-5 15 15,-5-21 13-15,-1-6 8 16,-7-4 12-16,-5-2 52 16,-2 2 28-16,0 10-29 15,0 8 1-15,0 12-5 16,0 6-30-16,0 8-37 16,0 36-1-16,0 26 0 15,0 35 1-15,0 23 13 16,0 18 14-16,0 10 15 15,0-3-1-15,-4-17-6 16,-5-19-7-16,-1-21 3 0,2-24-15 16,1-22-6-16,-2-24-6 15,0-14-2-15,-2-12 2 16,-7 0 3-16,-9-22 7 16,-8-26-9-16,-7-20-1 15,4-18-4-15,9-4-10 16,13 1-4-16,16 13-14 15,0 12 3-15,18 12-20 16,18 12-28-16,3 8-28 16,9 7-77-16,8 7-95 15,-2-2-234-15</inkml:trace>
  <inkml:trace contextRef="#ctx0" brushRef="#br0" timeOffset="1551.73">8154 1664 710 0,'0'0'232'0,"0"0"-73"15,0 0-99-15,0 0-55 16,0 0-5-16,0 0-6 16,-22 10 4-16,15 16 2 15,1 2 4-15,1 2-1 0,2-1-3 16,3-3 0-1,0-5-1-15,0 0-3 0,8-7 4 16,9 2 9-16,1-5 13 16,2 2 25-16,5 1 12 15,-1 0 7-15,1 2-9 16,2 2-9-16,-3 2-9 16,-4 0 7-16,-2-2-12 15,-5 0-5-15,-6-4-14 16,-5 0-2-16,-2 6-9 15,0 0-3-15,-5 4 1 16,-19 6-1-16,-12-4-1 16,-4-1-16-16,-4-6-27 15,-3-9-18-15,3-10-37 16,-1 0-57-16,12-23-57 0,6-23-216 16</inkml:trace>
  <inkml:trace contextRef="#ctx0" brushRef="#br0" timeOffset="1713.95">8114 1690 704 0,'0'0'399'0,"0"0"-183"16,116-86-50-16,-63 66-61 15,1 4-36-15,-3 4-17 16,-4 8-19-16,-7 2-27 16,-7 2-6-16,-4 0-17 15,-2 12-114-15,2 4-152 16,7-16-485-16</inkml:trace>
  <inkml:trace contextRef="#ctx0" brushRef="#br0" timeOffset="2996.69">15551 349 624 0,'0'0'176'0,"0"0"-22"15,0 0 18-15,0 0-67 16,-73-102-33-16,39 93-14 16,-12 9-6-16,-17 0-13 15,-8 28-12-15,-11 30-15 16,-5 19-2-16,7 15-2 15,8 6 6-15,16 5-10 16,27-1 3-16,23-2-4 16,6-6-1-16,33-10-1 15,25-13 5-15,16-17 1 16,14-18 3-16,9-20 11 0,5-16 16 16,0-8 4-16,6-38-3 15,0-18-1 1,-4-14 0-16,-18-9-4 0,-21-3-4 15,-23-2-5-15,-17-9-12 16,-17-1 2-16,-8-8-8 16,0 8-2-16,-24 15-2 15,-10 19-2-15,-8 22-1 16,-11 16-1-16,-12 14-1 16,-8 16-13-16,-5 0-2 15,2 36-1-15,4 14-3 16,10 14 1-16,10 4 6 15,15-1 3-15,15 1 11 0,10-2-11 16,12 0 10-16,0-4-5 16,25-9 4-16,11-7 0 15,9-10-3-15,3-10 6 16,6-2 5-16,2-8 3 16,0-2-3-16,-4 0-5 15,-4 0 0-15,-8 2-17 16,-7 0-72-16,-4 8-53 15,-4 2-79-15,-5 2-127 16,-5-7-233-16</inkml:trace>
  <inkml:trace contextRef="#ctx0" brushRef="#br0" timeOffset="3398.09">16052 794 847 0,'0'0'293'0,"0"0"-103"16,0 0-50-16,0 0-70 16,0 0-42-16,0 0-19 15,0 2-4-15,27 48 1 16,7 18 15-16,1 8 1 16,4-3 1-16,-2-8-7 15,-1-10-8-15,-5-17-5 16,-6-10 1-16,-6-14-2 15,2-12-1-15,-1-2 1 16,2-8 5-16,7-26 8 0,0-14 8 16,0-17-16-16,-2-7-2 15,-9 0 0-15,-3 10-4 16,-5 18 1-16,-4 22 0 16,-6 16 0-16,2 6-2 15,0 0-4-15,-2 24-8 16,2 22-2-16,1 18 12 15,1 7-19-15,0 1-45 16,4-2-43-16,2-2-67 16,3-16-65-16,6-20-253 15</inkml:trace>
  <inkml:trace contextRef="#ctx0" brushRef="#br0" timeOffset="3847.25">16929 844 37 0,'0'0'246'0,"0"0"-113"16,0 0 6-16,0 0 54 15,0 0-47-15,0 0-11 16,-21-20-42-16,13 18-19 15,-8 2-15-15,-4 0-25 0,-2 0-3 16,-5 4-15-16,-2 24-9 16,0 10-1-16,2 8-6 15,10 4 0-15,7 3-1 16,6-7-4-16,4-5 2 16,2-8 3-16,20-9-2 15,5-10 2-15,2-10 5 16,5-4 7-16,5-4 7 15,9-24 5-15,-2-10-2 16,-1-8-9-16,-9-8-7 16,-10 4 3-16,-6 5 0 15,-8 15 6-15,-8 16-6 0,-2 10-1 16,-2 4-8 0,0 4-1-16,0 28-24 0,0 14 0 15,0 10-38-15,0 3-73 16,18-7-124-16,8-14-193 15</inkml:trace>
  <inkml:trace contextRef="#ctx0" brushRef="#br0" timeOffset="4312.63">17768 806 631 0,'0'0'174'0,"0"0"-49"16,0 0-65-16,0 0-42 0,0 0 12 16,0 0 0-16,-140-46-5 15,95 60-1-15,-6 22-6 16,0 14-11-16,6 8 2 16,12 4 1-16,12-1-10 15,15-10 0-15,6-10-7 16,0-11-2-16,12-12 9 15,7-6 9-15,8-10 9 16,4-2 35-16,9-4-12 16,5-24-14-16,-3-14-10 15,1-9-11-15,-5-14 0 16,-5-20 0-16,-2-11-3 0,0-20 6 16,-2-9-7-16,-2 7 8 15,-7 18 8-15,-9 32 48 16,-6 33-9-16,-3 25-11 15,-2 10-22-15,0 0-24 16,0 43-7-16,0 31-8 16,-13 30 15-16,-5 14-1 15,2 1-28-15,3-11-73 16,6-10-52-16,7-16-57 16,0-24-197-16</inkml:trace>
  <inkml:trace contextRef="#ctx0" brushRef="#br0" timeOffset="4678.89">17893 830 592 0,'0'0'263'16,"0"0"-129"-16,0 0-45 16,0 0-31-16,0 0 33 15,131-8-13-15,-97 44 3 16,2 10-6-16,-3 6-6 15,-7 4 0-15,-7-2-16 16,-6-3-18-16,-6-9-5 16,-5-8-12-16,-2-10-1 15,0-8-12-15,0-8-4 0,0-2 2 16,0-6-3-16,0 0 5 16,-2 0 2-16,-10-26 3 15,4-16 0-15,3-13-8 16,5-10-2-16,2-10-8 15,27 1-8-15,5 6 0 16,3 14-6-16,-1 15 2 16,0 16-11-16,-4 9-17 15,1 12-45-15,9 2-75 16,2 0-132-16,8 10-331 16</inkml:trace>
  <inkml:trace contextRef="#ctx0" brushRef="#br0" timeOffset="5302.49">18818 848 86 0,'0'0'681'0,"0"0"-497"16,0 0-45-16,0 0-111 16,0 0-20-16,0 0 13 15,-123-74 28-15,92 74-24 16,-7 0-2-16,-1 6-12 15,-2 24-6-15,5 8-5 16,9 6 0-16,10 2-2 16,8-4-2-16,6-3-11 15,3-6 3-15,0-8 12 16,21-7 1-16,6-8 22 0,2-9 23 16,4-1-4-16,5 0-2 15,1-19 5-15,4-12 4 16,-3-5-14-16,-2-6-1 15,-7-8-7-15,-6-2-8 16,-7 4-1-16,-7 10-6 16,-5 14-3-16,-6 16 1 15,0 8-10-15,0 0-4 16,0 24-12-16,-15 18-17 16,-1 12 24-16,3 0-15 15,11-8-13-15,2-8 7 16,0-9 14-16,19-11 13 15,15-8 3-15,9-10 0 0,9 0 4 16,4-22 3-16,-2-23-3 16,0-11 1-16,-8-12-2 15,-3-10 1-15,-5-14 1 16,-5-11 1-16,-4-9 12 16,-2 6-2-16,-8 21-2 15,-7 27 6-15,-8 34 13 16,-4 16-9-16,0 8-14 15,0 10-10-15,0 44-16 16,-8 29 15-16,-15 21 0 16,-4 4-1-16,-2-6-11 15,0-3-61-15,-2-13-61 0,2-8-61 16,8-20-118 0,2-26-343-16</inkml:trace>
  <inkml:trace contextRef="#ctx0" brushRef="#br0" timeOffset="5578.81">18982 730 455 0,'0'0'444'15,"0"0"-317"-15,0 0-59 16,0 0-67-16,183-50 8 16,-102 46-8-16,-8 4 5 15,-7-3 1-15,-12 3 12 16,-9 0 19-16,-14 0 14 0,-9 0-8 15,-8 0 0 1,-5 0-3-16,-5 0-17 0,2 7 1 16,0 7-10-16,-2 9 4 15,-2 8-10-15,-2 7-5 16,0 6-2-16,0 2-2 16,-16-2-5-16,1-2-87 15,3-6-96-15,8-18-131 16</inkml:trace>
  <inkml:trace contextRef="#ctx0" brushRef="#br0" timeOffset="5743.99">19720 323 1103 0,'0'0'207'16,"0"0"-36"-16,0 0-90 15,0 0-81-15,0 0-20 16,0 0-37-16,54-17-98 15,-32 62-158-15,3 5-357 16</inkml:trace>
  <inkml:trace contextRef="#ctx0" brushRef="#br0" timeOffset="6056.61">20212 691 506 0,'0'0'758'0,"0"0"-663"0,0 0 69 16,0 0-117-16,0 0-41 16,0 0-6-16,-77-51-2 15,32 77 1-15,-13 16-1 16,1 14-2-16,7 8-1 16,12 6 2-16,16-2-4 15,18-6 0-15,4-12-10 16,15-11 5-16,23-15 12 15,6-10 4-15,8-10 28 16,4-4 14-16,1-4-19 16,-5-18-13-16,-10-2-12 15,-11-2-2-15,-13 3-29 0,-9 5-58 16,-9-1-87 0,0-3-250-16</inkml:trace>
  <inkml:trace contextRef="#ctx0" brushRef="#br0" timeOffset="6832.2">21652 297 139 0,'0'0'622'0,"0"0"-406"16,0 0-96-16,0 0-66 16,0 0-49-16,-31 192 101 15,6-82-2-15,6 3-34 16,-2-3-9-16,7-4 3 16,3-1-21-16,3-11-16 15,3-14-12-15,3-22-10 16,0-20-1-16,2-20-2 15,0-14 1-15,0-4 5 0,0-14 53 16,0-36 15-16,0-26-59 16,0-28-12-16,0-21-2 15,0-11-3-15,0-14-2 16,11-15-8-16,12 9 3 16,6 22 3-16,2 33 2 15,-2 47-2-15,-3 28-4 16,0 18 2-16,6 8-2 15,1 0 1-15,8 36 7 16,-1 20-2-16,-9 18 1 16,-9 14 0-16,-17-1 0 15,-5-5-2-15,0-8-4 16,-21-12-4-16,-10-3-20 0,-4-12-38 16,-3-7-31-16,5-7-59 15,6-11-125-15,11-12-308 16</inkml:trace>
  <inkml:trace contextRef="#ctx0" brushRef="#br0" timeOffset="7414.62">21843 860 814 0,'0'0'355'15,"0"0"-190"-15,0 0-28 16,154 4-51-16,-109 18-17 15,-5 4 6-15,-7 4-24 16,-6 2-2-16,-9 4-12 0,-7 2-7 16,-4 2-6-16,-5-4-10 15,-2-3-6-15,0-5-5 16,0-10 1-16,-7-6-1 16,3-6-2-16,4-6 0 15,0 0-1-15,0 0 7 16,0-18 4-16,0-18-11 15,0-14-12-15,15-7-19 16,22 3-6-16,11 10 10 16,4 10 13-16,3 12 2 15,-10 8 9-15,-10 10 2 16,-8 4 0-16,-11 0 1 0,-7 0-1 16,-3 2-3-16,-2 12 3 15,1 6 1-15,-5 6-1 16,0 4-3-16,0 9 4 15,0-2 1-15,0 6-1 16,-7-3 2-16,5-4 1 16,2-8-3-16,0-6-3 15,0-8 2-15,13-6 1 16,12-8 0-16,10 0 1 16,8-16 2-16,6-18 1 15,-2-6 0-15,-7-7-2 16,-7 0 0-16,-8-1 2 15,-9-1-4-15,-10 5-2 16,-6 4-4-16,0 4-22 0,-14 8-35 16,-17 12-56-16,-11 12-62 15,-5 4-93-15,5 0-310 16</inkml:trace>
  <inkml:trace contextRef="#ctx0" brushRef="#br0" timeOffset="7994.38">23107 302 621 0,'0'0'133'16,"0"0"96"-1,0 0 3-15,0 0-112 0,0 0-95 16,0 0-23-16,-7 131 74 16,-8-27 15-16,-3 3-21 15,5-3-9-15,-1 2-16 16,-1 0-8-16,1-6-4 16,3-11-17-16,5-15-1 15,-2-18-13-15,4-16 2 16,4-16-3-16,-2-14 1 15,2-10-2-15,0 0 5 16,0-4 5-16,0-30 16 0,6-22-11 16,15-18-15-1,3-10-1-15,3-9-10 0,4 3-3 16,5 14-9-16,-1 20 12 16,-4 19 5-16,-2 18 3 15,-4 10 0-15,0 9 0 16,1 0 3-16,3 7 0 15,0 23 1-15,-2 14 0 16,-5 6 0-16,-5 6 6 16,-9-2-4-16,-8-1 4 15,0-5 8-15,0-6-11 16,-23-6 8-16,-3-6-12 0,-6-6 2 16,-5-4-2-1,-3-6 2-15,-5-4-5 0,1-4-11 16,-1-6-49-16,9 0-41 15,11-12-62-15,19-14-142 16,6-8-247-16</inkml:trace>
  <inkml:trace contextRef="#ctx0" brushRef="#br0" timeOffset="8194.9">23655 776 769 0,'0'0'343'0,"0"0"-203"16,0 0-81-16,0 0-56 0,0 0 21 16,0 102 35-16,0-58-19 15,0-1-10-15,0-2-20 16,0-1-10-16,-7-2-11 16,-7-9-137-16,6-19-218 15</inkml:trace>
  <inkml:trace contextRef="#ctx0" brushRef="#br0" timeOffset="8465.41">23742 391 878 0,'0'0'209'0,"0"0"-25"15,0 0-16-15,0 0-68 16,0 0-33-16,0 0-18 15,83-63-26-15,-83 63-23 16,0 7-3-16,0 11-2 16,-10 6 4-16,-5-2-15 15,-3-6 0-15,0-4-3 16,7-10-2-16,2-2-7 16,5 0 1-16,4-2-8 15,0-14-52-15,0 1-65 16,15 8-120-16,14 7-307 15</inkml:trace>
  <inkml:trace contextRef="#ctx0" brushRef="#br0" timeOffset="8847.64">23906 734 667 0,'0'0'392'15,"0"0"-221"-15,0 0-55 16,0 0-7-16,27 110-9 15,-13-60-24-15,-9-2-31 16,-5 2-14-16,0-4-18 16,0-3-7-16,-12-7 0 15,-1-10-4-15,4-8-1 16,4-10 1-16,3-6-2 0,2-2 5 16,0-2-4-16,0-32 1 15,18-17-2-15,13-14-20 16,9-10 1-16,9 5-6 15,0 12 9-15,0 13 5 16,-7 20 11-16,-7 13 1 16,-10 9 0-16,-2 3 9 15,-3 13-7-15,0 21-3 16,0 16 0-16,-2 8 1 16,-5 4-1-16,-2 0-4 15,-3-2-69-15,-4-3-75 16,0-9-84-16,3-16-133 15,13-18-313-15</inkml:trace>
  <inkml:trace contextRef="#ctx0" brushRef="#br0" timeOffset="9426.86">24825 822 888 0,'0'0'181'0,"0"0"-31"15,33-123 27-15,-27 105-109 16,0 8-34-16,-6 5-4 15,0 2-12-15,-8 3-13 16,-19 0-5-16,-12 14 0 16,-6 21-1-16,0 13-2 15,10 12 0-15,14 4 1 0,13 0-6 16,8-4-39 0,8-12 16-16,24-12-1 0,6-11 3 15,4-15 13-15,2-10 16 16,4 0 6-16,1-26-1 15,-3-15-2-15,-1-11 2 16,-5-10 10-16,-4-2 17 16,-12 6 8-16,-6 16 9 15,-9 16-8-15,-4 18-14 16,-5 8-7-16,0 23-20 16,-14 50-12-16,-15 31 9 15,-5 35 3-15,3 11 2 16,2 11 37-16,3 3 10 15,-3 0-9-15,-2-7 0 16,2-21-12-16,0-20-9 0,2-25 1 16,2-29-11-16,3-22 1 15,2-18-6-15,-2-14 2 16,-5-8-3-16,-8-8 0 16,-11-36 2-16,-2-23 4 15,1-15-9-15,11-16-2 16,17 0-6-16,11 10-2 15,8 9-1-15,14 21 0 16,26 8-3-16,18 10-10 16,13 2 1-16,12 8-1 15,0 6-30-15,-8 6-14 16,-11 8-32-16,-12-4-150 0,-16-4-347 16</inkml:trace>
  <inkml:trace contextRef="#ctx0" brushRef="#br0" timeOffset="10251.34">15144 1788 241 0,'0'0'87'0,"-129"8"-8"16,82-6 91-16,18-2 38 15,14 0-86-15,9 0 0 16,6 0-9-16,0 0-29 16,35 0-25-16,33 0-1 15,39-2 4-15,36-2-10 16,48 0-13-16,54 3-11 15,52-3-4-15,46-5-4 16,36 1-6-16,30-2-5 16,19 0-1-16,6-3-7 15,-10-2 0-15,-29-1 6 16,-48-2-2-16,-55 0-2 0,-67 0 1 16,-78 2-3-1,-67 4 3-15,-47 6-4 0,-27 4 0 16,-6 0-1-16,-8 2-21 15,-16 0-72-15,0 0-104 16,12 0-78-16,12 0-409 16</inkml:trace>
  <inkml:trace contextRef="#ctx0" brushRef="#br0" timeOffset="11059.61">21295 1724 271 0,'0'0'110'16,"0"0"-61"-16,0 0 26 16,0 0 22-16,0 0 43 15,0 0-26-15,22-32-6 16,-22 32-8-16,0 0-16 15,0 0-15-15,0 0-22 16,0 0-15-16,29 0-3 16,54 2-10-16,67 8 43 15,66-4 12-15,64-2-30 16,57-2-8-16,44-2-18 0,30 0 2 16,13 0 5-16,-3-4-4 15,-24-6 1-15,-37 0-10 16,-56-4 5-16,-70-2-4 15,-83 0-2-15,-71 2-2 16,-49 6 10-16,-23 2 24 16,-8 6-4-16,0-2-29 15,0 2-10-15,0 0-27 16,-5 2-78-16,-13 22-171 16,-11 0-192-16</inkml:trace>
  <inkml:trace contextRef="#ctx0" brushRef="#br0" timeOffset="13244.99">7430 3096 800 0,'0'0'207'16,"0"0"-63"-16,0 0-42 16,0 0-40-1,141 0 26-15,-48 0-8 0,9 0-18 16,10 0-11-16,1-4-17 16,-5-2-9-16,-21 2-10 15,-21 0-7-15,-22 4-6 16,-19 0-2-16,-13 0 0 15,-8 0-1-15,-4 0-3 16,0 0-2-16,0 14 0 0,-12 12 6 16,-17 8 3-16,-8 4 1 15,-7 0 1-15,-6 0-3 16,2-2 6-16,5-6-8 16,5-6 1-16,13-7 3 15,13-9-4-15,4-4 0 16,8-4-9-16,0 0-3 15,0 0 3-15,0 0-1 16,0 0 7-16,8 0 1 16,11 0 2-16,10 0 3 15,2 0 8-15,5 0 6 16,0 7-4-16,4 20-1 0,0 9 3 16,-5 16 1-16,-6 10 3 15,-10-2 1-15,-9-1 6 16,-5-12 3-16,-5-7-5 15,0-5-10-15,-9-5-2 16,-18-4-3-16,-8-4-2 16,-17-8 1-16,-10-10 3 15,-14-4 2-15,-4 0 3 16,0-18-8-16,10-6-7 16,13 0-1-16,12-2-1 15,14 5-13-15,12 8-35 16,7 4-30-16,12 5-39 15,0 4-68-15,27 0-162 16,15-1-357-16</inkml:trace>
  <inkml:trace contextRef="#ctx0" brushRef="#br0" timeOffset="13575.52">8986 3836 757 0,'0'0'373'0,"0"0"-197"16,0 0-90-16,0 0-66 16,0 0-19-16,0 0 0 15,-23 48 1-15,8-16 4 16,-6 6-4-16,1 0-2 16,1 0-46-16,-2-6-135 15,7-16-269-15</inkml:trace>
  <inkml:trace contextRef="#ctx0" brushRef="#br0" timeOffset="14109.6">9888 3172 420 0,'0'0'211'0,"0"0"15"16,0 0-27-16,35-136-70 0,6 96-17 15,5 3-6-15,6 3-22 16,-2 7-8-16,6 6-18 15,2 9-10-15,-2 12-18 16,0 0-14-16,-10 14-2 16,-6 23-9-16,-11 13 1 15,-15 14-3-15,-14 10 2 16,-4 6 0-16,-43 6 4 16,-14 4-1-16,-5-3-3 15,1-5 0-15,7-14-3 16,14-17 1-16,7-19 1 15,18-17-4-15,10-7 3 16,6-8-3-16,3 0 0 16,0 0 0-16,0 0 0 0,31-10 12 15,19-10 15 1,17-5-1-16,5-6-10 0,-8 7-10 16,-6 4-6-16,-12 10-2 15,-4 4-43-15,-1 6-57 16,1 0-86-16,0 0-159 15,3 0-426-15</inkml:trace>
  <inkml:trace contextRef="#ctx0" brushRef="#br0" timeOffset="14325.23">11234 3471 1103 0,'0'0'349'15,"0"0"-225"-15,0 0-48 16,0 0-51-16,0 0-17 0,0 0 5 16,-7 94 4-16,7-38-2 15,-5 3-8-15,-15 3-2 16,-6-6-5-16,-1-2-71 16,-2-6-86-16,0-18-150 15,11-22-498-15</inkml:trace>
  <inkml:trace contextRef="#ctx0" brushRef="#br0" timeOffset="15307.12">12339 2753 625 0,'0'0'151'0,"0"0"-11"16,0 0 12-16,-123-34-88 0,90 34-31 15,-8 0-16 1,-1 6-3-16,5 16-1 0,3 6-7 15,7 8-2-15,11 8-4 16,14 2-8-16,2 2 0 16,18-3-3-16,24-11-3 15,6-10 5-15,0-14 1 16,4-10 3-16,-4 0 5 16,-3-24 13-16,-7-8-10 15,-9-4 3-15,-11-3 2 16,-7 2 3-16,-7 2 21 15,-4 7 5-15,0 10 20 16,0 8 2-16,0 8 11 16,0 2-29-16,0 14-41 15,0 34-1-15,0 28 1 0,0 21 40 16,0 15 11-16,2 13 9 16,-2 5-1-16,0-6-15 15,0-18-1-15,0-22-5 16,0-30-8-16,0-19-10 15,-4-17-2-15,-5-10-1 16,-7-8-6-16,-11 0-1 16,-12-14 2-16,-17-22-12 15,-9-16-11-15,1-5-56 16,10-1-75-16,23 8-99 16,24 8-145-16,7 8-192 15</inkml:trace>
  <inkml:trace contextRef="#ctx0" brushRef="#br0" timeOffset="15511.81">12940 3485 1115 0,'0'0'350'0,"0"0"-233"15,0 0-67-15,0 0-46 16,0 0-4-16,-9 114 0 15,-22-60-2-15,-12 5 2 16,-5 0-37-16,-4-5-69 16,6-9-142-16,7-21-230 0</inkml:trace>
  <inkml:trace contextRef="#ctx0" brushRef="#br0" timeOffset="16024.79">14286 2833 655 0,'0'0'208'0,"0"0"-12"15,0 0-13-15,0 0-77 16,-154-80-34-16,103 78-36 16,-12 2-9-16,-6 12-2 15,-1 30-9-15,2 16-10 16,9 23 4-16,16 13 0 15,20 16-3-15,21 8-3 16,2 3-2-16,31-13-2 16,19-14-5-16,1-26 4 15,-2-26 2-15,-6-17 1 0,-10-25 11 16,-2 0 29-16,0-33 26 16,-7-19-18-16,-8-12-15 15,-14-8-29-15,-2 4-2 16,-13 2-4-16,-20 13-8 15,-6 17-9-15,4 14-23 16,1 16-22-16,5 6-45 16,14 22-83-16,15 18-204 15,0 6-342-15</inkml:trace>
  <inkml:trace contextRef="#ctx0" brushRef="#br0" timeOffset="16237.21">14658 3507 1437 0,'0'0'168'15,"0"0"-78"1,0 0-58-16,0 0-32 0,0 0-1 16,0 0 1-16,-69 146 2 15,36-86 1-15,-4 1-3 16,4-7-49-16,2-2-85 15,5-16-139-15,12-24-395 16</inkml:trace>
  <inkml:trace contextRef="#ctx0" brushRef="#br0" timeOffset="16810.2">15469 2689 79 0,'0'0'587'0,"0"0"-281"16,0 0-139-16,0 0-51 15,0 108 52-15,0-32-36 16,-2 3-33-16,-1 3-20 15,3-4-20-15,-2-4-26 16,0-2-15-16,-2-7-12 16,-3-6-3-16,2-4-3 15,1-11-13-15,4-14-65 16,0-12-55-16,0-16-80 0,24-4-129 16,8-40-246-1</inkml:trace>
  <inkml:trace contextRef="#ctx0" brushRef="#br0" timeOffset="17023.3">15886 2715 1012 0,'0'0'250'0,"0"0"-72"0,0 0-68 16,0 0-65-16,0 0-23 15,0 0 34-15,0 138-2 16,0-61-28-16,-5 9-15 15,-2 0-4-15,1 2-7 16,-1 2-2-16,5-3-79 16,2-5-70-16,0-18-141 0,27-24-314 15</inkml:trace>
  <inkml:trace contextRef="#ctx0" brushRef="#br0" timeOffset="17244.43">16596 3395 615 0,'0'0'670'15,"0"0"-540"-15,0 0-17 16,0 0-17-16,0 0-22 16,18 116-31-16,-18-60-2 0,0 4-14 15,0-2-18-15,-15-1-8 16,-6-6-2-16,-8 0-47 15,0-7-99-15,0-22-144 16,12-22-444-16</inkml:trace>
  <inkml:trace contextRef="#ctx0" brushRef="#br0" timeOffset="17835.08">17604 2833 725 0,'0'0'297'0,"0"0"-74"15,0 0-57-15,0 0-80 16,0 0-63-16,0 0-8 16,-10 163 30-16,2-81-13 0,1 2-14 15,1-4-14-15,4 1-1 16,-2-8-3-16,4-6-33 16,0-15-71-16,0-16-93 15,19-26-129-15,7-10-223 16</inkml:trace>
  <inkml:trace contextRef="#ctx0" brushRef="#br0" timeOffset="18338.7">17985 2845 875 0,'0'0'286'0,"0"0"-155"15,151-62-9-15,-84 56-69 0,-7 6-11 16,-13 0-6-16,-13 0-11 15,-11 6-3-15,-7 12-14 16,-7 8-5-16,-7 4 6 16,-2 4-4-16,0 5 0 15,-21 2 4-15,-16 2-1 16,-5-3-4-16,-2-4 2 16,3-4-3-16,6-8 0 15,8-6-2-15,10-6-1 16,7-6 0-16,8-4-2 15,2-2-9-15,0 0 5 16,0 0-2-16,9 0 8 0,15-6-1 16,15-4 2-1,5 4 2-15,3 6-1 0,-3 0 9 16,-4 6 10-16,-3 22-1 16,-6 10 18-16,-7 10 9 15,-8 8-9-15,-8 5-2 16,-8-1-6-16,0-2-4 15,-8-8-12-15,-24-4-2 16,-5-8-4-16,-10-9-4 16,-12-10-3-16,-7-9-1 15,-5-10 0-15,-1 0-3 16,9-7-22-16,13-22-19 16,17-5-39-16,14-6-69 15,19 2-86-15,16 2-154 0,37 10-412 16</inkml:trace>
  <inkml:trace contextRef="#ctx0" brushRef="#br0" timeOffset="18544.86">18955 3589 893 0,'0'0'515'0,"0"0"-324"16,0 0-71-16,0 0-75 15,0 0-28-15,0 0 15 16,0 114-13-16,0-57-8 16,-21 3-8-16,-8 4-3 0,-5-2-66 15,-1-8-76-15,6-13-104 16,9-32-300-16</inkml:trace>
  <inkml:trace contextRef="#ctx0" brushRef="#br0" timeOffset="19184.03">19684 3062 838 0,'0'0'236'16,"0"0"-42"-16,0 0-107 16,0 0-58-16,194-23 8 15,-103 23 15-15,-2 0-12 16,-10 0-9-16,-12 0 1 15,-18 0 1-15,-16 0 6 16,-13 0 3-16,-11 0-2 16,-6 0 0-16,-3 0-2 15,0 0-9-15,0 11-13 16,0 27-13-16,-3 20 7 0,-15 20 17 16,-11 21-1-1,-4 10 0-15,-3 6-7 0,3-9-3 16,4-16-9-16,6-19 0 15,8-19-1-15,6-18-3 16,4-12-2-16,5-12-1 16,0-8-1-16,0 0-14 15,0-2-33-15,0 0-25 16,0 0-54-16,0-8-75 16,21-16-264-16</inkml:trace>
  <inkml:trace contextRef="#ctx0" brushRef="#br0" timeOffset="19421.41">21220 3775 1028 0,'0'0'311'15,"0"0"-159"-15,0 0-1 16,0 0-92-16,0 0-55 15,0 0 5-15,-45 87 36 16,21-29-11-16,-1 8-14 16,-6 4-16-16,-2 1-4 15,-1-11-32-15,-1-8-80 16,4-20-114-16,6-24-216 16</inkml:trace>
  <inkml:trace contextRef="#ctx0" brushRef="#br0" timeOffset="19693.84">21728 3076 1010 0,'0'0'242'0,"0"0"-55"16,0 0-47-16,0 0-109 15,0 0-23-15,-29 130 23 16,15-42 10-16,-6 10-7 16,-2 7-21-16,2-3-11 0,3-12-2 15,5-13-36-15,5-21-54 16,7-20-55-16,0-20-98 16,9-16-117-16,18-10-127 15</inkml:trace>
  <inkml:trace contextRef="#ctx0" brushRef="#br0" timeOffset="20190.84">21961 3076 760 0,'0'0'264'16,"0"0"-50"-16,0 0-72 16,127-110-56-16,-84 89-18 0,4 7 6 15,-2 2-6-15,-3 2-22 16,-11 4-2-16,-6 4-7 15,-10 2-12-15,1 0-11 16,-1 18-12-16,-1 12-2 16,-1 10 0-16,-7 10 4 15,-6 3-2-15,0-1 10 16,-19 2-1-16,-22-4 1 16,-10-2 3-16,-7 1 5 15,2-2-9-15,5-4-4 16,15-3-4-16,12-8 2 15,13-10-5-15,9-6 5 16,2-4-5-16,0-2 3 16,33 0 11-16,25-4 17 0,27-6 8 15,15 0-30-15,6-20-9 16,2-10 0-16,-12-6 0 16,-11 2 0-16,-14 2 0 15,-18 8 0-15,-17 8 0 16,-18 6 0-16,-7 6 0 15,-9 4 0-15,-2 0 0 16,0 0-53-16,-23 5-131 16,-25 4-190-16,-8-9-301 15</inkml:trace>
  <inkml:trace contextRef="#ctx0" brushRef="#br0" timeOffset="24103.74">27135 1712 658 0,'0'0'175'16,"0"0"78"-16,0 0-24 16,0 0-92-16,0 0-54 15,0 0-46-15,0 0-6 16,27 169 66-16,-5-61-27 15,-6 2-17-15,-8-7-21 16,-2-11-9-16,-6-12-6 16,0-10-4-16,0-16-5 15,0-18-5-15,0-14 1 16,0-14-3-16,0-6 2 16,0-2 1-16,0 0 3 15,0-38 5-15,0-22 2 16,0-22-11-16,0-15-3 15,8-11 0-15,9-2-11 0,6 8-5 16,2 18 11-16,2 27 3 16,-7 25 1-16,-1 16 1 15,4 12 2-15,6 4 5 16,6 8 4-16,3 27-2 16,3 9 4-16,-6 10-4 15,-3 4 0-15,-9 0-1 16,-7 0-3-16,-7-5 3 15,-9-8-5-15,0-10-3 16,0-7 1-16,0-13-1 0,-4-4 0 16,1-7 2-1,3-4-2-15,0 0 1 0,0-16 5 16,0-34 4-16,0-29-10 16,7-15-11-16,15-2-9 15,10 13 3-15,1 24 9 16,0 20 8-16,3 21-6 15,5 16 6-15,1 2-2 16,2 18 2-16,1 23 2 16,-10 13-2-16,-6 10 0 15,-8 8-1-15,-15-2 1 16,-6-2-1-16,0-2-2 16,-6-3-13-16,-17-3-37 15,1-4-38-15,-5-8-46 16,3-4-70-16,1-22-114 0,12-18-371 15</inkml:trace>
  <inkml:trace contextRef="#ctx0" brushRef="#br0" timeOffset="24350.48">28532 2025 1128 0,'0'0'191'0,"0"0"-10"16,0 0-54-16,0 0-110 16,138-54-7-16,-77 42 8 0,-10 0 3 15,-7 4-3 1,-8 0-6-16,-7 0-9 0,-7 4-3 16,-11 2-7-16,-7 2-72 15,-4 0-90-15,0 0-139 16,-10 8-472-16</inkml:trace>
  <inkml:trace contextRef="#ctx0" brushRef="#br0" timeOffset="24537.04">28530 2249 838 0,'0'0'172'15,"0"0"71"-15,0 0-77 16,151-5-69-16,-77-9-22 0,-9-3-14 15,-9 3-25-15,-10 3-22 16,-13 3-14-16,-8 4-3 16,-9 1-70-16,3 1-83 15,2-2-256-15,6-8-483 16</inkml:trace>
  <inkml:trace contextRef="#ctx0" brushRef="#br0" timeOffset="24818.15">29493 1506 1180 0,'0'0'155'0,"0"0"63"16,0 0-114-16,0 0-75 15,0 0-19-15,0 0 5 16,24 170 31-16,-11-68-3 15,-8 11 1-15,-5-5-17 16,0-6-11-16,0-9-10 16,0-13-3-16,-7-12-3 15,3-12-17-15,2-14-65 16,2-18-59-16,0-14-101 16,11-10-160-16,15-30-407 0</inkml:trace>
  <inkml:trace contextRef="#ctx0" brushRef="#br0" timeOffset="25185.45">30074 1618 1015 0,'0'0'205'0,"0"0"1"16,0 0-28-16,0 0-117 15,0 0-46-15,0 0-11 16,-36 24-4-16,19 50 1 15,-6 23 4-15,1 11 11 16,11-10 23-16,11-14-15 16,0-14-7-16,11-13-5 0,18-13-3 15,0-14 1-15,4-12-10 16,2-12 3-16,2-6 7 16,5-6 4-16,5-28 19 15,-1-16-9-15,2-12-5 16,-8-11-13-16,-5-9 1 15,-10-8-4-15,-12 1 1 16,-13 11-2-16,0 14-2 16,-13 18-1-16,-21 12-2 15,-13 14-11-15,-20 14-49 16,-15 6-81-16,-8 20-129 16,11 10-498-16</inkml:trace>
  <inkml:trace contextRef="#ctx0" brushRef="#br0" timeOffset="28319.5">24849 3258 954 0,'0'0'167'0,"0"0"-28"15,0 0-6-15,0 0-101 16,-14 133-19-16,14-13 74 16,8 24 4-16,0 7-16 15,1-3-2-15,-2-6-16 16,-2-11-13-16,-1-17-8 16,-4-14-15-16,0-21-7 15,0-25-5-15,0-18-8 0,0-20 1 16,2-12-1-16,-2-4 0 15,2 0 2-15,1-18 4 16,5-30-2-16,6-23-5 16,1-11-2-16,8-4-26 15,6 6 9-15,4 10 5 16,5 16 8-16,-7 17 5 16,-4 17 1-16,-5 16 1 15,3 4 7-15,3 17-1 16,7 24 0-16,-2 16 2 15,-4 3-3-15,-5 2-4 16,-8 0 0-16,-8-5-2 16,-6-6 0-16,-2-2-1 15,0-9-1-15,-4-6-31 16,-4-8-54-16,1-10-47 0,7-12-78 16,0-4-121-16,0-38-270 15</inkml:trace>
  <inkml:trace contextRef="#ctx0" brushRef="#br0" timeOffset="28590.71">25863 3553 525 0,'0'0'593'15,"0"0"-447"-15,0 0 17 16,0 0-103-16,0 0-50 0,-139 90 1 15,89 5 35-15,-4 21 8 16,7 8 6-16,11 3-16 16,12-7-15-16,15-18-16 15,9-13-7-15,0-17-5 16,18-14-1-16,11-16-19 16,5-14-49-16,1-16-53 15,7-12-66-15,12-10-75 16,-3-33-226-16</inkml:trace>
  <inkml:trace contextRef="#ctx0" brushRef="#br0" timeOffset="28792.1">26042 3778 1069 0,'0'0'201'0,"0"0"-61"15,0 0-69-15,0 0-49 16,2 130 50-16,4-46-21 15,-1 6-22-15,-3 3-7 16,0-7-18-16,2-8-4 16,-2-8-7-16,6-12-77 15,0-19-91-15,5-24-140 16,8-15-362-16</inkml:trace>
  <inkml:trace contextRef="#ctx0" brushRef="#br0" timeOffset="29117.01">26387 3850 896 0,'0'0'302'16,"0"0"-89"-16,0 0-103 15,0 0-84-15,0 0-24 16,0 0-1-16,-69 38 3 16,30 4 3-16,2 0-5 15,3-4 2-15,7-10-1 16,10-10-3-16,8-8 1 15,6-6-1-15,3-1-2 0,0-3 1 16,0 0-13 0,3 4-3-16,19 6 17 0,9 8 20 15,5 5 0-15,4 6 1 16,-2-1-10-16,-4 4-6 16,-8-2-4-16,-6-2-2 15,-6-2-4-15,-6-4-42 16,-3-6-39-16,-1-8-90 15,3-8-138-15,4 0-274 16</inkml:trace>
  <inkml:trace contextRef="#ctx0" brushRef="#br0" timeOffset="29370.9">26616 3449 1053 0,'0'0'212'0,"0"0"-52"15,0 0-58-15,120-2-48 16,-62 34-4-16,-2 18 13 16,-7 18-22-16,-6 15 7 15,-12 15-6-15,-12 16 8 16,-7 4-14-16,-12 0-9 16,0-7-8-16,-21-13-13 15,-14-14-6-15,-7-12 0 16,-5-5-4-16,-11-9-52 15,-3-12-82-15,-1-16-111 16,9-28-177-16</inkml:trace>
  <inkml:trace contextRef="#ctx0" brushRef="#br0" timeOffset="29849.44">27401 4042 616 0,'0'0'291'16,"0"0"-73"-16,0 0-47 16,0 0-75-16,118-30-19 0,-65 18-20 15,0-2-11-15,-1 0-22 16,-10 0-15-16,-11 4-8 16,-11 4-1-16,-11 4-46 15,-2 2-72-15,-7 0-99 16,0 0-130-16,-3 6-298 15</inkml:trace>
  <inkml:trace contextRef="#ctx0" brushRef="#br0" timeOffset="30019.99">27503 4217 63 0,'0'0'676'16,"0"0"-531"-16,0 0 80 0,0 0-59 15,0 0-37 1,0 0-14-16,102 34-31 0,-42-34-29 15,0-8-32-15,-8-4-21 16,-10 4-2-16,-9 2-75 16,1 4-103-16,-8-8-261 15</inkml:trace>
  <inkml:trace contextRef="#ctx0" brushRef="#br0" timeOffset="30549.12">28409 3685 673 0,'0'0'122'0,"52"-112"45"15,-7 52-16-15,8 6-75 16,7 9 24-16,0 12-13 16,-2 11-22-16,-6 8 1 15,-6 10-3-15,-5 4-15 16,-4 23-21-16,1 27-16 0,-7 19 8 16,-8 9 2-1,-19 4-8-15,-4 2 4 0,-23 1-6 16,-27 1 7-16,-16-2-7 15,-5-4-2-15,3-11-9 16,7-13 3-16,14-12-2 16,14-14 0-16,13-8-1 15,13-10 1-15,7-6-1 16,0-6 0-16,0 2 0 16,12-2 2-16,27 0 20 15,22 0 2-15,12-16-4 16,10-8-14-16,-7 0-3 15,-9 0-1-15,-14 2 0 0,-17 4-2 16,-15 6-12 0,-7 4-25-16,-9-1-33 0,-3 4-62 15,0-5-92-15,-2-8-180 16,2-8-387-16</inkml:trace>
  <inkml:trace contextRef="#ctx0" brushRef="#br0" timeOffset="30797.9">29394 3349 1085 0,'0'0'230'16,"0"0"-71"-16,0 0-1 16,0 0-107-16,0 0-35 0,0 112 25 15,16-30 7 1,-3 8-7-16,-8 4-19 0,-5 4-6 15,0 1-9-15,0-5-6 16,-9-10-1-16,-2-15-21 16,2-19-62-16,7-18-40 15,2-18-79-15,0-14-124 16,24-16-231-16</inkml:trace>
  <inkml:trace contextRef="#ctx0" brushRef="#br0" timeOffset="31105.41">29791 3595 1196 0,'0'0'179'15,"0"0"0"-15,0 0-110 0,0 0-44 16,0 0-17-16,0 0 7 16,-73 60 8-16,35-22-7 15,-5 3-8-15,-1-4-3 16,4-4-3-16,7-3-2 15,8-8 1-15,9-8-2 16,9-8 1-16,5-4-16 16,2-2 3-16,0 0 6 15,0 2 1-15,11 6-20 16,20 8 17-16,10 2 9 0,5 6 2 16,-1 0 2-16,-5-2-2 15,-6 2-2-15,-5 1-4 16,-7-2-90-1,-2 1-123-15,-4-6-183 0</inkml:trace>
  <inkml:trace contextRef="#ctx0" brushRef="#br0" timeOffset="31389.25">30359 3396 1123 0,'0'0'170'0,"0"0"-27"16,0 0-61-16,0 0-69 16,-2 109 29-16,2-33 32 15,0 2-24-15,0-2-8 16,0 3-23-16,-9-3-10 15,-2-2-9-15,-7-6 0 16,2-9-43-16,-2-15-86 16,3-16-100-16,4-23-189 15</inkml:trace>
  <inkml:trace contextRef="#ctx0" brushRef="#br0" timeOffset="31604.89">30161 3850 869 0,'0'0'319'0,"0"0"-126"0,0 0-34 15,0 0-103-15,163-30-20 16,-94 20 14-16,-7 0-20 16,-4 2-17-16,-7-2-11 15,-6-1-2-15,-5 4-41 16,-3-8-79-16,0 0-149 15,-2-10-289-15</inkml:trace>
  <inkml:trace contextRef="#ctx0" brushRef="#br0" timeOffset="32133.18">30902 3445 930 0,'0'0'251'0,"0"0"-51"15,0 0-87-15,0 0-69 16,154-56-18-16,-98 56 23 16,-4 0-12-16,-8 0-8 15,-3 0-11-15,-12 0-8 16,-10 3-6-16,-3 5-4 0,-7 3-3 16,-9 5 0-1,0 4 0-15,0 8 3 0,-13 6 1 16,-14 4 1-16,-12 0 1 15,2 0 0-15,1-4 2 16,5-6-3-16,10-7-1 16,9-7-1-16,5-10-5 15,7-1-10-15,0-3 7 16,0 0 7-16,0 0 1 16,0 0-2-16,4 0 2 15,15 0 10-15,4 0 5 16,6 0-5-16,0 0-5 15,3 3 2-15,-6 9 5 16,-3 6 3-16,-6 2 3 16,-3 2 0-16,-3 4 2 0,-7 2 4 15,-2 2-4-15,-2-2-11 16,0 2-3-16,-10 2-2 16,-19-2-2-16,-11 5-2 15,-14-3 3-15,-6-3-3 16,-5-4-3-16,1-6-41 15,-3-6-36-15,7-9-63 16,8-4-108-16,21-14-390 16</inkml:trace>
  <inkml:trace contextRef="#ctx0" brushRef="#br0" timeOffset="34199.6">31473 2891 602 0,'0'0'148'0,"0"0"-5"16,0 0-26-16,0 0-26 15,102 103 43-15,-35-40-41 16,5 10-10-16,-1 3-32 0,-4 6-1 16,-7 3-7-1,-6 11-11-15,-19 16-17 0,-10 13 1 16,-17 11 6-16,-8 2-2 15,-6-8 4-15,-25-9-5 16,-9-13-5-16,-7-16-8 16,-2-17 6-16,-2-15-12 15,-7-10 4-15,-2-8-3 16,-7-4-1-16,-7-6-50 16,-6-8-110-16,-3-16-192 15,17-8-64-15</inkml:trace>
  <inkml:trace contextRef="#ctx0" brushRef="#br0" timeOffset="34964.96">28646 3084 461 0,'0'0'216'15,"0"0"-56"-15,0 0 62 16,0 0-95-16,0 0-55 16,0 0-16-16,-116 2-24 15,63 54-14-15,-12 28 15 0,-7 32 20 16,-1 35 4-16,6 23-7 15,7 13-4-15,11-3-12 16,16-19-6-16,14-21-4 16,19-24-7-16,0-23-8 15,10-23-9-15,17-20-1 16,2-16 0-16,0-16-4 16,2-12-27-16,0-10-46 15,3 0-49-15,3-12-129 16,-1-28-392-16</inkml:trace>
  <inkml:trace contextRef="#ctx0" brushRef="#br0" timeOffset="35813.58">32737 3305 428 0,'0'0'124'0,"0"0"74"16,0 0 59-16,0 0-121 15,0 0-34-15,0 0-47 16,-27 29-35-16,9 42 29 15,-4 29 35-15,-1 14-23 16,1 9-24-16,2-5-3 16,6-14-17-16,1-12-11 0,5-13-6 15,0-9 0-15,2-10-3 16,-3-10-43-16,-2-14-84 16,-5-14-103-16,0-22-249 15</inkml:trace>
  <inkml:trace contextRef="#ctx0" brushRef="#br0" timeOffset="36116.58">32418 3539 1056 0,'0'0'140'15,"0"0"81"-15,0 0-95 16,0 0-90-16,0 0-16 15,0 0-10-15,-20 14-9 16,9 8 5-16,-3 2 1 16,-1-4-3-16,1-6-1 15,8-6-2-15,-1-6 0 16,3-2-1-16,2 0 6 16,0-14-6-16,-2-16-1 15,4-4-18-15,0 2-20 16,4 6-31-16,11 12-25 15,7 12-98-15,16 2-181 16,11 2-260-16</inkml:trace>
  <inkml:trace contextRef="#ctx0" brushRef="#br0" timeOffset="36383.33">32697 3978 527 0,'0'0'575'15,"0"0"-419"-15,0 0 80 16,0 0-125-16,0 0-51 16,0 0-22-16,-8 14-22 15,6-2-5-15,0 4-4 16,-5 2 2-16,1-1-7 0,0-6 1 16,1-4-3-16,0-3-11 15,5-4-25-15,-4 0-9 16,1 0-4-16,1-25-31 15,2-4-28-15,0-2-74 16,7 3-100-16,17 6-187 16</inkml:trace>
  <inkml:trace contextRef="#ctx0" brushRef="#br0" timeOffset="36670.11">33135 3441 1048 0,'0'0'210'0,"0"0"-4"0,0 0-11 15,0 0-119-15,0 0-45 16,0 0-24-16,0 16-7 16,3 60-3-16,1 22 3 15,-4 6 2-15,0-3 0 16,0-15 3-16,0-12-5 15,0-10 0-15,-9-10-1 16,3-13 0-16,-4-9-2 16,6-12-35-16,2-8-50 15,2-8-49-15,0-4-106 16,4-8-101-16,27-28-234 16</inkml:trace>
  <inkml:trace contextRef="#ctx0" brushRef="#br0" timeOffset="36995.67">33445 3671 613 0,'0'0'322'0,"0"0"-158"15,0 0 15-15,0 0-110 16,0 0-60-16,0 0-1 16,-31 139 24-16,29-73-11 15,2-4-3-15,0-8-3 16,24-12-1-16,5-8-2 15,5-11 4-15,-1-9 4 16,5-10 7-16,-1-4 2 0,4-9 17 16,-3-18-6-1,-3-12-2-15,-6-5-6 16,-11-4-11-16,-9 0-2 0,-9 4-14 16,0 4-4-16,-22 5-1 15,-16 8-1-15,0 9-2 16,0 12-33-16,-2 6-67 15,7 10-77-15,-1 20-151 16,14 2-510-16</inkml:trace>
  <inkml:trace contextRef="#ctx0" brushRef="#br0" timeOffset="43245.56">2348 4832 717 0,'0'0'298'16,"0"0"-60"-16,0 0-19 16,0 0-86-16,0 0-63 15,0 0-34-15,0 0-35 16,2 107 5-16,-2 17 38 15,0 22 25-15,-7 17-23 0,-8 3-17 16,-1-7-5 0,3-17-14-16,1-24-1 0,4-32-6 15,1-32 1-15,3-25-4 16,2-19 1-16,-1-10 2 16,-2-10 0-16,3-46 5 15,0-33-8-15,2-23-26 16,0-2 1-16,4 8 4 15,23 13 4-15,9 19-3 16,11 14-6-16,7 12 2 16,6 12-3-16,7 4-3 15,-1 5-16-15,-3 4-7 16,-10-2-15-16,-13 0 4 16,-9-4-14-16,-8-5-5 15,-12-4 4-15,-11-4-10 0,0-6 76 16,0 0 13-16,-15 4 52 15,1 7 37-15,3 18 27 16,4 8-5-16,4 10-22 16,3 1-35-16,-2 0-30 15,0 23-22-15,-2 26 1 16,-3 19 2-16,1 12 15 16,1 14-5-16,-2 3-9 15,3 3-6-15,2-4-2 16,2-14-40-16,0-8-76 15,0-21-113-15,26-27-224 16</inkml:trace>
  <inkml:trace contextRef="#ctx0" brushRef="#br0" timeOffset="43612.46">3330 5159 1071 0,'0'0'187'15,"0"0"-48"-15,0 0 1 16,0 0-112-16,0 0-25 16,0 0-3-16,-108 34-2 15,76 25 2-15,3 13 9 16,11 4-4-16,12-2 7 16,6-7-4-16,0-17-3 15,11-14-5-15,11-13-2 0,-2-13-3 16,2-10 5-16,5 0 0 15,2-24 15-15,6-13 3 16,-1-16-8-16,-3-7-6 16,-6-2 1-16,-7 0 0 15,-5 16-3-15,-7 15 3 16,0 17 0-16,-6 13-4 16,2 1-1-16,6 19-14 15,5 28-9-15,8 13 1 16,8 0-63-16,8-8-80 15,11-14-87-15,0-18-181 0</inkml:trace>
  <inkml:trace contextRef="#ctx0" brushRef="#br0" timeOffset="44014.34">4097 5129 1086 0,'0'0'157'0,"0"0"-14"0,0 0-42 15,0 0-75-15,0 0-22 16,0 0-1-16,-92-32-3 16,63 34 0-16,0 14 0 15,3 4 0-15,6 4-3 16,2-2-1-16,7 0-4 16,9-1-8-16,2-6-13 15,0-2 9-15,0-4 1 0,19 1 10 16,8 1 9-16,2-1 34 15,2 4 10-15,5 4 16 16,-1 4-8-16,2 6-11 16,-4 2-12-16,-6 6-5 15,-7-2-3-15,-7 0-3 16,-6-1 2-16,-7-4-1 16,0 3-5-16,-2 1-5 15,-21-4-4-15,-8 0-1 16,-7-5-4-16,-13-6 0 15,-9-6-14-15,-1-12-39 16,6 0-37-16,15-16-56 0,25-26-79 16,15-20-334-16</inkml:trace>
  <inkml:trace contextRef="#ctx0" brushRef="#br0" timeOffset="44413.9">4452 4702 1104 0,'0'0'260'0,"0"0"-242"16,-37 107 23-16,26-30 31 15,3 14-41-15,-2 13 5 16,-1 6 4-16,1 5 14 16,-2-9-2-16,1-18-24 0,5-20-4 15,-1-18-6-15,4-19-10 16,3-16-4-16,0-8-3 15,0-7 1-15,0 0 1 16,0-8 2-16,0-28-5 16,3-18-13-16,16-15-26 15,8 3-1-15,2 6 12 16,0 14 16-16,-2 18 12 16,-7 12 0-16,-2 10 9 15,0 6 10-15,-3 2-7 16,3 24 0-16,2 8-3 15,-4 6 3-15,-3 0 0 16,-6 0-10-16,-2 0-1 16,-5 4-1-16,0 7-13 0,-16 3-69 15,-9-3-133-15,-4-14-283 16</inkml:trace>
  <inkml:trace contextRef="#ctx0" brushRef="#br0" timeOffset="45446.34">4944 4842 674 0,'0'0'201'16,"0"0"-36"-16,196-54-5 16,-88 40-64-16,15-2-41 15,0 0-15-15,-5 0-12 16,-13 0 0-16,-23 0-6 15,-22 6 0-15,-24 0-4 16,-18 4-10-16,-14 4-4 16,-4 2-4-16,0-2-3 15,0-2-12-15,-22 0-1 16,-2 0-4-16,-5 2-5 0,4 2 25 16,7 0 0-1,3 0 5-15,1 0-2 0,-1 10 5 16,-4 28 4-16,-2 20 10 15,1 20 22-15,1 6 5 16,6 3-13-16,7-1 1 16,-2-2-11-16,0 1-14 15,-1-5-10-15,-2-6-2 16,2-12-22-16,4-12-86 16,5-16-96-16,0-24-212 15,0-10-421-15</inkml:trace>
  <inkml:trace contextRef="#ctx0" brushRef="#br0" timeOffset="45944.9">6307 5059 680 0,'0'0'118'16,"0"0"15"-16,0 0 26 16,0 0-76-16,0 0-17 15,0 0 12-15,-127-10-17 0,85 34-13 16,-3 8-12 0,6 10-8-16,4 10-9 0,12 9-9 15,9 3 5 1,9-2-8-16,5-8 0 0,0-10 8 15,16-14-11-15,6-10-3 16,3-12 9-16,6-8 0 16,6-1 23-16,9-32 2 15,4-13-20-15,0-10-4 16,-5-6-9-16,-12-11 0 16,-9 4 1-16,-10 6 2 15,-6 17-1-15,-8 20-3 16,0 14 3-16,0 10-1 15,0 2-3-15,0 18-13 16,-10 30-5-16,-4 18-3 16,5 6-35-16,9-4-15 0,0-11-35 15,20-15-36-15,12-18-33 16,7-22-49-16,9-4-87 16,-4-38-189-16</inkml:trace>
  <inkml:trace contextRef="#ctx0" brushRef="#br0" timeOffset="46374.96">6686 4578 463 0,'0'0'287'15,"0"0"-28"-15,0 0-47 16,0 0-108-16,0 0-81 16,0 0 6-16,-25 82 79 15,21-4-11-15,-1 4-21 0,3 3-18 16,-2-3-3-16,2 0-30 15,0-8 0-15,0-11-12 16,-2-21-9-16,4-16-3 16,0-15 0-16,0-7 1 15,0-4-1-15,0 0 0 16,0-15-1-16,0-28 0 16,19-15-14-16,5-10-17 15,10 6-1-15,-1 6 2 16,0 16 16-16,1 14 10 0,-5 12 0 15,-5 12 4 1,3 2 4-16,-2 8 0 0,-1 24 4 16,-2 10 3-16,-3 10 10 15,-11 2-2-15,-4 0 3 16,-4 1-3-16,0-5-10 16,-17-4-3-16,-17-2-6 15,-6-8 0-15,-4-4-2 16,-1-12-12-16,1-6-39 15,1-14-40-15,7 0-58 16,19-24-65-16,17-30-238 16</inkml:trace>
  <inkml:trace contextRef="#ctx0" brushRef="#br0" timeOffset="46591.01">7399 4407 1236 0,'0'0'173'15,"0"0"-42"1,0 0-61-16,0 0-47 0,0 167 49 16,-5-79-2-16,-5 6-22 15,-7 9-12-15,-2 7-20 16,-3 2-9-16,1-2-7 16,6-9-3-16,5-21-61 15,10-26-69-15,0-26-80 16,25-28-152-16,16-16-306 15</inkml:trace>
  <inkml:trace contextRef="#ctx0" brushRef="#br0" timeOffset="47015.27">7713 4864 309 0,'0'0'774'16,"0"0"-653"-16,0 0 2 15,0 0-63-15,0 0-46 16,130-48-6-16,-111 41 3 15,-5 0 2-15,-10-3 7 16,1 0 19-16,-3-6 4 16,-2-6-14-16,0-4-6 15,0-2-6-15,0 2-1 16,-2 4 3-16,-11 6-8 0,-1 10-7 16,-11 6-4-1,-6 0-3-15,-13 36 2 0,-8 16 1 16,4 20 4-16,7 12-3 15,14 9 2-15,18-3 6 16,9-8-1-16,17-12 0 16,18-20 2-16,5-20 9 15,5-17 9-15,3-13 22 16,10-14 11-16,5-30-18 16,3-17-16-16,-1-5-13 15,-16 2-9-15,-9 8-4 16,-15 14 2-16,-12 14-3 15,-8 10-2-15,-1 8-21 16,-4 10-33-16,0 0-52 0,0 0-79 16,0 0-191-16,-9 0-350 15</inkml:trace>
  <inkml:trace contextRef="#ctx0" brushRef="#br0" timeOffset="57938.61">3596 6493 526 0,'0'0'154'0,"0"0"13"0,0 0 8 16,0 0-52 0,0 0-63-16,0 0 3 0,0 0-3 15,0-14-15-15,0 20-10 16,0 18-6-16,0 14 20 16,0 10-1-16,0 8-24 15,-2 8-5-15,0 10-7 16,-1-1 2-16,3-1-3 15,0-2 0-15,0-6 1 16,-3 3-3-16,3-3 3 16,0 0 0-16,-2-2-4 15,2 0 4-15,0-2-2 0,-2-4-2 16,2 1 1 0,0-5-5-16,0-2 2 0,0-2-3 15,0 2 3-15,0-2 1 16,0 2-3-16,0-1 2 15,0 1-3-15,0 0 2 16,4 2 0-16,2-2 0 16,-4 0 2-16,2-4-2 15,-2 2-3-15,2 5 4 16,1 2-2-16,-1 6-2 16,-2 5-2-16,4 2 5 15,-2 2-2-15,-2-1 3 16,0 3 0-16,-2 2-4 0,0 0 3 15,0 3-1 1,0-4-2-16,0 0 0 0,0-1-1 16,0 0 1-16,0-4 3 15,0 0-3-15,0 0 1 16,0 3-2-16,0-3 0 16,0 0 2-16,0 0-2 15,0-1 1-15,0 1 0 16,-4 4 0-16,0 4 3 15,-4-2-3-15,2 1 2 16,-1-6-1-16,-4 0 1 16,2-1-2-16,0 6 0 15,1 3-1-15,-2 1 0 16,-1 2 5-16,2 0-2 0,0-2-1 16,0 5 3-1,-2-3-2-15,0 4-2 0,-2 2 1 16,2 0-1-16,-3 5 1 15,1 1 0-15,-1 10 2 16,-1 4-3-16,1 3 1 16,-3 1-1-16,-4 2-1 15,2 4 0-15,-1 5 2 16,1-1-2-16,0-1 0 16,1-7 1-16,3 4-2 15,-1-4 0-15,3 2 2 16,-3 3 2-16,3 3-3 15,-6 3 2-15,4 1-2 16,-3-2 1-16,0-3 4 0,3-1-6 16,1-6 0-16,3-2 1 15,-2-3-1-15,1-3 0 16,-1 2 2-16,-3-3-2 16,3 3 3-16,-3 2-2 15,3 0-1-15,0 9-1 16,-1-3 0-16,-1 2 1 15,1-2 1-15,1 1-1 16,0-5 1-16,2-2 0 16,0-5-1-16,-3-3 1 15,1-2 0-15,-1-1-1 0,1 3-1 16,-3-2 1 0,3 4-1-16,-3 9 2 0,1-7-1 15,1 6 1-15,1-2 0 16,2-9-1-16,4-7 0 15,0 2 0-15,3-10 0 16,0 2 0-16,0-9 0 16,4-1 0-16,-3-2 2 15,3 2-5-15,0 5 6 16,0-5-3-16,0 0 0 16,0-4 2-16,0 2-2 15,0-6 0-15,0 9 0 16,0 3 1-16,0 0 0 15,0 11-2-15,0-8 2 16,0 2-2-16,0-9 3 0,0 0-1 16,0-3 0-16,0-8 0 15,0-10 0-15,0-3-1 16,0-8 2-16,0-12-2 16,0 0 1-16,0-14-1 15,0 1 0-15,0-8 0 16,0-1 0-16,3-2 3 15,-3-8-2-15,2 4-2 16,0-4 3-16,0 0-2 16,0 0 1-16,-2 0-1 15,0 0 1-15,0 0-2 16,0-8-15-16,0-28-75 0,-15-36-125 16,-32-52-437-16</inkml:trace>
  <inkml:trace contextRef="#ctx0" brushRef="#br0" timeOffset="62086.04">3533 6429 326 0,'0'0'130'0,"0"0"42"15,0 0 19-15,0 0-73 16,0 0-15-16,0 0-17 16,0 0-25-16,3-29 6 15,10 28-5-15,3-2-10 16,3 2-12-16,8 1-6 15,6 0-11-15,8 0-7 16,7 0-1-16,11 0-2 16,9 0 8-16,11 0 6 15,10 0-2-15,9-9 32 0,14 0-34 16,15-4-11 0,4 1 14-16,10 2-9 0,-2-2-16 15,0 2 0-15,-6 2 0 16,-6 2-1-16,-9-2 1 15,-9 2 1-15,-4-4 0 16,-9 0-1-16,-4 2-1 16,-8-2 6-16,-4 0 4 15,-4 0-3-15,0 2 0 16,-2 2-3-16,-3-2 3 16,-2 2-4-16,-5 0-3 15,-2-2 0-15,-3 2 0 16,1 0 0-16,6 2 0 15,9-2 0-15,8 0 0 16,9 0 0-16,4-2 1 0,0 2-1 16,2-4 0-16,-2 2 0 15,-3 2 0-15,1-2 3 16,-5 0-2-16,-2 1 0 16,-7 2 0-16,-4-1-1 15,-11-2 1-15,-7 2 0 16,-12-2 1-16,-11 1 0 15,-12 4-2-15,-7 1-1 16,-7 0 0-16,-5 2 2 16,-2 0 1-16,-2-3-1 15,2 3-1-15,0 0-1 16,1-1 1-16,-1 1 0 0,-2 0 0 16,0 0 0-16,2 0-1 15,-2 0-1-15,0 0-2 16,3 0-3-16,6 0-47 15,13 0-43-15,6 0-18 16,9 6 12-16,0 2-59 16,-5 0-13-16,-6-4-44 15,-15-2-94-15,-11-2 60 16,0 0 83-16,-11 0 61 16,-11 0 109-16,1 0 38 0,13 0 99 15,-1 0-5 1,7 0 3-16,0 0 18 15,2 0-21-15,0 0-30 0,0 0-25 16,0 0-6-16,0 0-6 16,0 0-14-16,0 0-17 15,0 5-6-15,0 8-3 16,0 7 20-16,0 6 5 16,0 8-19-16,0 4 5 15,0 4-16-15,0 4-2 16,0 2 0-16,0 1-7 15,0 1-1-15,0 2 2 16,0 4-1-16,0 2 2 16,-2 2-5-16,-4 0 2 15,4 1-2-15,2-3 16 16,-2-4-15-16,0 0-3 16,0-2-6-16,-2 2 3 0,1 2 9 15,3 1-5-15,-2-3-1 16,2-2-3-16,0-6 1 15,0-2 2-15,0-4 0 16,0-4-4-16,0-2 4 16,0-2-3-16,0 5 1 15,0 3 3-15,-2 1 12 16,2 6 2-16,-2-3-17 16,0 0 0-16,-3 2-3 15,2 0 0-15,1 4 1 16,-2 1-2-16,2 1 0 15,-3 2 2-15,-3 4-1 0,0 2 0 16,0 4-1-16,1 2 0 16,1-1 3-16,-1-1-3 15,0-2 1-15,0 0 0 16,1-2 1-16,2 2 5 16,1 5-6-16,3-1 0 15,-2 0 4-15,2-2-2 16,0-2-2-16,0-2 1 15,0 1 2-15,0-1-3 16,0 0 3-16,0 0-3 16,0 2 6-16,0 3-2 15,0 0-2-15,0 2-1 16,0 5 2-16,0 4 4 0,0 4-5 16,0 3 0-16,0 3-3 15,0-2 5-15,0-2 1 16,0 1-3-16,0 1-1 15,-2 2 0-15,-5 6 5 16,2 0-2-16,-1 1-2 16,-1-5-2-16,3 0 2 15,-3-2-1-15,0 3-2 16,-2-3 0-16,1 4 7 16,-2 4-6-16,2 7 2 15,1 3 3-15,3 4-5 16,2 1 0-16,0-3 2 15,-2 4-2-15,0-2 0 16,-2 1 0-16,-1-5 0 0,-2-6 0 16,0 0 0-16,0-1 0 15,1-3-1-15,0 0 0 16,2 0 3-16,4 1-1 16,-3 7-2-16,3 0 0 15,0 2 0-15,0-5 1 16,0-3 1-16,2-2 1 15,0 2-3-15,-3-2 0 16,3-1 3-16,0-1-1 16,-2-3-2-16,2-6 1 15,0 2 4-15,0-5-5 16,0 0 2-16,0-1-2 0,0-3 1 16,0 2 1-16,-2 6-2 15,-1 4 0-15,-1 7-2 16,-1-1 2-16,1-2 0 15,0 4 1-15,-3 1 0 16,0 3-2-16,0 0 0 16,-1 2 1-16,1-2 0 15,-2 3 0-15,-2-1 1 16,2 2-1-16,1-1 3 16,-4 3-3-16,1 2-1 15,1 3 1-15,4-5 0 16,-1-6 4-16,3-8-2 15,0-2-4-15,0-5 3 0,4 1-1 16,-3-6 4-16,3-4-3 16,0-5 0-16,0-5-1 15,0-8 1-15,0-8 0 16,0-2 1-16,0-6-1 16,0-2-1-16,0 0 0 15,0 0 2-15,0-4-2 16,0-1 1-16,0-7 1 15,0-2-1-15,0-4 0 16,0 0-1-16,0 4 0 16,0-2 1-16,0 6-1 15,0 6 0-15,0-4 1 16,0 8 0-16,0 0-1 0,0 5 0 16,0-5 0-1,5-4 0-15,-3 4 1 0,0-4-1 16,2-2 0-16,-2 5 0 15,3-2 0-15,-3-5 0 16,2 4 0-16,-2-9-1 16,4 1 1-16,-2-2-1 15,0 2 1-15,3 6 0 16,-3-2 0-16,6 8 0 16,-2-4 0-16,-1 2 1 15,-1-2-1-15,-1 1 0 16,-2-6 1-16,1 4 2 0,-2-3-3 15,-2 0 0-15,2 4-3 16,-2 4 3 0,0 4 0-16,0 4 0 0,0-2-2 15,0-9 2-15,3-16 0 16,1-12 0-16,-2 1 0 16,2-10 2-16,-2 0-2 15,1 0 0-15,-1 0-4 16,-2 0 4-16,0 0 0 15,0 0 3-15,0 0 0 16,0 0-3-16,0 0 1 16,0 0-1-16,0 0 1 15,0 0-1-15,0 0 2 0,0 0-2 16,0 0 0-16,0 0 2 16,-11 0 0-16,0 0-2 15,-7 0 0-15,-5 0 0 16,0 0 0-16,-11 0 1 15,-2 0-2-15,-2 0 1 16,-4 0 0-16,-5 0 1 16,-1 0-1-16,-2 0 0 15,2 0 0-15,-2 0 3 16,5 0-2-16,3 0 2 16,7 0-2-16,1 0 2 15,-1 0-1-15,-1 0-2 0,-7 0 0 16,-8 0 1-16,-14 0-1 15,-14 0 1-15,-13 0 2 16,-17 0-3-16,-18 0 5 16,-15 0-3-16,-12 0 1 15,-5 0 1-15,3 0 3 16,5 0-2-16,6 0-3 16,5 0 5-16,8 0-1 15,10 0 1-15,8 0-4 16,14 0 0-16,11 0 4 15,16 0-3-15,10 0-2 16,5 0 7-16,9 0-7 16,7 0-1-16,6 0-1 15,5 0 3-15,4 0-3 16,3 0 0-16,-3 0 4 0,0 0-4 16,-7 0 0-16,-1 0-1 15,-7 0-3-15,-3 0 4 16,1 0 2-16,-3 0-2 15,2 0-1-15,5 0-1 16,4 0 3-16,3 0-1 16,2 0 1-16,4 0-1 15,3 0 0-15,6 0 2 16,2 0-2-16,5 0 0 16,2 0 1-16,5 0-1 15,0 0 1-15,-2 0 0 16,2 0 0-16,0 0-1 15,2 0 1-15,-5 0-2 16,-1 0 1-16,-6 0 0 0,-13 0 0 16,-4 0-1-16,-14 0 1 15,-10 0 0-15,-6 0 2 16,-3 0-2-16,-3 0 0 16,5 0 0-16,6 0 0 15,4 0 0-15,12 0 1 16,9 0-1-16,13 0 4 15,5 0-4-15,11 0 0 16,2 0-4-16,0 0 4 16,0 0 0-16,0 0 0 15,0 0 3-15,0 0-3 0,0 0-1 16,0 0-13 0,0 0-11-16,0 0-18 0,0 0-22 15,0 0-58-15,-20 0-137 16,-9-20-417-16</inkml:trace>
  <inkml:trace contextRef="#ctx0" brushRef="#br0" timeOffset="63202.27">3014 6720 608 0,'0'0'210'0,"0"0"-43"0,0 0-23 16,0 0-78-16,0 0-25 15,0 0-6-15,-136-45 6 16,108 55-13-16,-5 20-9 16,2 12-2-16,8 11 1 15,4 9-4-15,15 4 0 16,4 0 9-16,18-4-15 16,24-8 0-16,16-10-2 0,7-11 10 15,6-21 3 1,1-12 10-16,-8-2 19 0,-4-33-2 15,-11-9 4-15,-11-10 8 16,-12-6-11-16,-19-2-9 16,-7 2-17-16,-2 2-11 15,-34 2-4-15,-12 9-6 16,-17 11-10-16,-9 20-50 16,-3 16-73-16,0 16-95 15,13 28-319-15</inkml:trace>
  <inkml:trace contextRef="#ctx0" brushRef="#br0" timeOffset="63952.02">2927 8383 588 0,'0'0'246'0,"0"0"-50"16,0 0-17-16,0 0-58 15,0 0-31-15,0 0-24 16,-13 53-10-16,8-1 25 16,1 12-9-16,-3 4-19 15,1 7 2-15,-1 1-13 16,0 2-11-16,0-8-11 0,1-4-10 15,4-12 2-15,-1-10-2 16,3-13-4-16,0-12-2 16,0-8-1-16,0-5 1 15,0-6-3-15,0 0 0 16,0 0-1-16,0 0 0 16,0 0-9-16,0 0-55 15,0 0-84-15,0-10-197 16</inkml:trace>
  <inkml:trace contextRef="#ctx0" brushRef="#br0" timeOffset="66431.23">29479 2645 28 0,'0'0'65'0,"0"0"33"0,0 0 25 15,0 0-11 1,0 0 23-16,0 0 0 0,0 0 5 15,-9-18-2-15,9 18-27 16,0 0-21-16,0 0-11 16,0 0-20-16,11 0-13 15,32-3-11-15,26 2-18 16,31-3-9-16,25-2 6 16,13-1-6-16,4 2-4 15,-3-5-2-15,-17 1-1 16,-22 1 2-16,-29 0-2 15,-23 2-1-15,-21 1-6 16,-15-2-14-16,-7 3-5 0,-5 2-9 16,0-3-15-16,0 0-25 15,-5 1-77-15,-21 0-65 16,-16 4-73-16,-12 0-14 16</inkml:trace>
  <inkml:trace contextRef="#ctx0" brushRef="#br0" timeOffset="68793.92">29620 2673 260 0,'0'0'375'0,"0"0"-264"16,0 0 110-16,0 0-40 15,0 0-63-15,0 0-22 0,-72 0-34 16,96 0 10-16,19-2-13 15,31-2-10-15,30 0-2 16,34 4-12-16,23 0-16 16,17 0-11-16,-4 0-1 15,-13 0 0-15,-22 0-3 16,-20 0-1-16,-32 0 4 16,-29 0 1-16,-29 0 2 15,-18-4 13-15,-9 2 14 16,-2 0-10-16,0 2-9 15,0 0-9-15,0 0-5 16,0 0-2-16,0 0-1 0,0 0 0 16,0 0 0-16,0 0-1 15,0 0 0-15,0 0-1 16,0 0 0-16,0 0-1 16,-5-2 2-16,-19-2-1 15,-14-4-2-15,-22-1-2 16,-23 0-13-16,-26-1 0 15,-17 0 6-15,-11 2 4 16,-1 0-2-16,9-1 3 16,9 4 2-16,15 1 1 15,15 1-1-15,19 3 3 16,13 0 0-16,12 0 2 16,3 0-5-16,1 0 3 0,0 4-6 15,-1 0 8 1,8 4-2-16,1-3 1 0,8-1 1 15,3-3-1-15,8 2 2 16,8-3-1-16,5 0 0 16,2 0 3-16,0 0-2 15,0 0 4-15,0 0 6 16,0 0 1-16,0 0-3 16,0 0 5-16,0 0-6 15,0 0-1-15,0 0-5 16,0 0 4-16,0 0 2 15,0 0-5-15,0 0-3 16,0 0 1-16,0 0-4 0,0 0 2 16,13 0 1-16,18 0 1 15,17 0-1-15,14 4 0 16,20 0-1-16,21-2 1 16,14 2-1-16,8 0 0 15,3 0 0-15,-13-4 1 16,-14 0 1-16,-21 0 0 15,-22 0-1-15,-21 0 1 16,-14-7-1-16,-15 2 1 16,-5 3 0-16,-3 2 1 15,0-2-1-15,0 0-1 16,-13-5-2-16,-29-1-7 16,-30 1-15-16,-31 3 7 15,-26 4 2-15,-16 0 4 0,-2 0 6 16,3 4 5-16,14 10-1 15,17-2 2-15,15 2-2 16,20-4 1-16,17 0-9 16,22-2 9-16,12-2-2 15,11-2 0-15,9-4 2 16,5 2 1-16,2-2-1 16,0 0 1-16,0 0 2 15,0 0 7-15,0 0 11 16,9 0-3-16,38 0-4 15,36-4-1-15,30-7 2 16,23 1-6-16,18 2-4 0,2 1-3 16,4 0 0-16,-2 2 1 15,-11-1-2-15,-15-2 1 16,-27-2-1-16,-28 2-1 16,-33-1 2-16,-21 5 1 15,-19 3-2-15,-4 1 4 16,0 0-2-16,0 0-3 15,-10 0-3-15,-44 0-2 16,-40 0-1-16,-39 0-7 16,-29 1 3-16,-15 9 1 15,10 2 4-15,16 1 2 16,21-2 1-16,23 2 2 16,18-4 0-16,14 0 0 15,17-4-5-15,15 2 4 16,14-3-1-16,16-2 2 0,7 0-1 15,3-2 1-15,3 0 0 16,0 0 1-16,0 0 0 16,0 0 4-16,0 0 4 15,0 0 9-15,15 0-4 16,46 0-8-16,32 0 6 16,36 0 2-16,29 0-12 15,12 0 0-15,4 0 0 16,-3 0-2-16,-15 0 0 15,-25 0 1-15,-30 0 0 16,-36-2 1-16,-32-2-2 0,-22 2 1 16,-11 2 2-16,0 0 0 15,0 0-2-15,0 0-1 16,-36 0-6-16,-26 0-1 16,-34 0-5-16,-26 0 0 15,-19 4 1-15,-13 6-3 16,-2 0 1-16,12 2 8 15,8 0-5-15,18 0 9 16,22-4 1-16,23-2 0 16,25-4-2-16,23 0 2 15,13-2 0-15,10 0 0 16,2 0 1-16,0 0-1 0,0 0 0 16,0 0 0-1,43 0 0-15,45 0 3 0,46-2 3 16,41-8-6-16,29 0-2 15,7 4 2-15,3-2 0 16,-22 2 1-16,-38-2 0 16,-43 0 2-16,-42 0 0 15,-36 0-3-15,-20 4 5 16,-9 1 20-16,-4 3 0 16,0 0-11-16,0-1-8 15,0 1-4-15,0 0 0 16,0 0-2-16,0 0 1 15,0 0-1-15,0 0-2 16,0 0 1-16,0 0 1 0,0 0 0 16,0 0 1-16,0 0-1 15,0 0 0-15,0 0 2 16,0 0-2-16,0 0 2 16,0 0-1-16,0 0-1 15,0 0 0-15,0 0 0 16,0 0 0-16,0 0 0 15,0 0 0-15,0 0 0 16,0 0 0-16,0 0 0 16,0 0 0-16,0 0 0 15,0 0 0-15,0 0 0 16,0 0 0-16,0 0-1 16,0 0 1-16,0 0 0 0,0 0 0 15,0 0 0 1,0 0 0-16,0 0 0 0,0 0 0 15,0 0-1-15,0 0 1 16,0 0 0-16,0 0 0 16,0 0 0-16,0 0 0 15,0 0 0-15,0 0 0 16,0 0 0-16,0 0 0 16,0 0 0-16,0 0 0 15,0 0 0-15,0 0-1 16,0 0 1-16,0 0 0 15,0 0 0-15,0 0 0 0,0 0 0 16,0 0-1 0,0 0 1-16,0 0 0 0,0 0 0 15,0 0 0-15,0 0 0 16,0 0-1-16,0 0 1 16,0 0 1-16,0 0-1 15,0 0 0-15,0 0 0 16,0 0-1-16,0 0-1 15,0 0-5-15,0 0 3 16,0 0-4-16,0 0-5 16,0 0-7-16,0 0-28 15,0 0-40-15,0 0-57 16,0 0-80-16,-6 0-212 0</inkml:trace>
  <inkml:trace contextRef="#ctx0" brushRef="#br0" timeOffset="73870.28">2678 10158 480 0,'0'0'165'0,"0"0"43"16,0 0-29-16,0 0-53 15,0 0-29-15,0 0-18 16,0 0-1-16,0 0 0 16,6-34-23-16,6 24-4 15,5-2-17-15,6 2-7 16,1 0-9-16,5 4-5 15,-3 2-6-15,6 4-1 0,-8 0-3 16,-1 0-3 0,-10 0 0-16,-4 22-1 0,-4 12 0 15,-5 16-9-15,-5 15-4 16,-30 11 14-16,-12 4 0 16,-5 0 4-16,-1-8-1 15,4-13 2-15,7-14-1 16,11-12-4-16,10-11 2 15,13-8-2-15,6-6 0 16,2-6 1-16,0 0-2 16,0 0-1-16,6 0 2 15,25 0 6-15,15-2 45 16,17 0 4-16,7 0-9 16,-6-8-15-16,-8-6-11 0,-18 4-11 15,-17 4-5-15,-9 2-4 16,-12 4-14-16,0 0-78 15,0 6-117-15,-4 6-257 16,-10-6-129-16</inkml:trace>
  <inkml:trace contextRef="#ctx0" brushRef="#br0" timeOffset="74646">2484 11941 901 0,'0'0'170'15,"0"0"-9"-15,0 0-27 16,0 0-53-16,131-64-7 16,-77 52 4-16,8 2-33 15,1 2-13-15,-5 4-9 16,-16 2-9-16,-15 0-9 16,-14 2-3-16,-9 0-1 15,-4 0-1-15,0 0-2 16,0 0-7-16,-9 12-42 15,-20 16 45-15,-8 12 0 0,-9 4-1 16,2-2-2 0,2-1 5-16,9-9 1 0,8-6-3 15,9-12-3-15,12-4-6 16,4-5-2-16,0-2 4 16,0 1 9-16,14-3 4 15,12-1 6-15,10 0-6 16,0 0 9-16,-1 0 7 15,-6 0-3-15,-4 0 11 16,-8 0-3-16,1 0-10 16,2 19 4-16,-2 11-1 15,0 4 1-15,-7 4 6 16,-4 2-1-16,-7-2-3 16,0-4-5-16,-5-2 1 15,-24-3-9-15,-6-7 0 0,-7-7 1 16,-8-8-4-16,-1-7 3 15,-7 0 0-15,1-13-4 16,-3-13-43-16,1 0-67 16,8-6-122-16,11 0-414 15</inkml:trace>
  <inkml:trace contextRef="#ctx0" brushRef="#br0" timeOffset="75429.33">2401 13698 632 0,'0'0'220'0,"0"0"12"16,0 0-53-16,0 0-64 15,0 0-33-15,0 0-8 0,9-12-40 16,-18 38-17-16,-11 12-10 16,-4 10 2-16,-5 4 0 15,0 2 4-15,-2-1-7 16,4-3-6-16,9-6 0 16,5-12 0-16,11-6 0 15,2-10-4-15,0-4 2 16,8-4-10-16,21-2 2 15,5-6 3-15,8 0 5 16,5 0-3-16,-3-8 1 16,-1-6 1-16,-10-2-6 15,-10 0-6-15,-6-6 6 16,-1 2 9-16,-7-5 1 16,-3 2 0-16,-3 6 0 15,-3 6 3-15,0 7 19 0,0 4 21 16,0 0-6-16,0 0-15 15,0 4-14-15,0 38-8 16,0 17-1-16,0 26 10 16,0 9-3-16,0-2-7 15,2 1-1-15,7-7-33 16,-4-12-108-16,-5-22-143 16,0-32-406-16</inkml:trace>
  <inkml:trace contextRef="#ctx0" brushRef="#br0" timeOffset="76360.37">2326 15526 353 0,'0'0'254'0,"0"0"-98"15,0 0-17-15,0 0 4 0,0 0-24 16,0 0 12 0,0 0-19-16,0 0-25 0,0 0-37 15,-16 0-26-15,-15 4-13 16,-16 6-4-16,-8-2-3 16,3 1-2-16,5-5-1 15,9-3 0-15,9-1-1 16,5 0 0-16,6 0-1 15,10 0-1-15,2 0-2 16,6 0 4-16,0 0 1 16,0 0-1-16,0 0-1 15,0 0-1-15,0 0 1 16,0 17 0-16,0 5-10 16,3 14 8-16,10 0 3 15,-4 4 2-15,3-12 1 0,-4-2-2 16,-3-8-1-16,1-6 0 15,-4-10-3-15,0 0 6 16,2-2-2-16,-4 0 1 16,4 0 1-16,5 0 0 15,3-12 3-15,5-6-3 16,-2 4-1-16,1 0-1 16,-1 6-1-16,5 4-2 15,5 4 2-15,6 0 4 16,5 10 4-16,1 24 10 0,-1 12 44 15,-7 8-8 1,-7 2-4-16,-11 3-7 0,-6-9-13 16,-5-2-9-16,0-4-8 15,-18-4 0-15,-11-4-12 16,-9-8 2-16,-11-6 2 16,-9-14-5-16,-9-8 0 15,-6-4-9-15,-3-24-48 16,3-10-67-16,6-6-116 15,20-6-371-15</inkml:trace>
  <inkml:trace contextRef="#ctx0" brushRef="#br0" timeOffset="77045.95">2194 16713 583 0,'0'0'181'0,"0"0"-71"0,0 0-12 16,0 0-62-1,0 0-18-15,0 0 41 0,-127 45 0 16,79-5 1-16,0 4-9 15,9 6-24-15,12-2-3 16,11-2-13-16,13 2-8 16,3 2-2-16,12-10 4 15,22-3 1-15,3-7 11 16,5-8 3-16,-1-8 23 16,-6-10 1-16,-3-4 21 15,-10 0 3-15,-5 0 3 16,-1-12-1-16,-9-10-15 15,-5-2-22-15,-2-6-18 16,0 2-15-16,-25-3-7 0,-8 5-17 16,-9 16-46-16,-7 10-67 15,-1 0-83-15,10 22-161 16,11 6-408-16</inkml:trace>
  <inkml:trace contextRef="#ctx0" brushRef="#br0" timeOffset="77992.52">1958 17758 229 0,'0'0'186'16,"0"0"-66"-16,0 0 3 0,0 0-24 16,0 0-36-16,0 0 24 15,40 14 37-15,-4-10-23 16,6-4-16-16,7 0 0 16,-2 0-15-16,-5 0-24 15,-13-4-2-15,-11 0-17 16,-11 2-16-16,-3 2-3 15,-4 0-2-15,0 0 0 16,0 0-1-16,0 0-5 16,0 0-1-16,0 18 1 15,0 14 6-15,-4 4 1 16,-3-1-3-16,2-3 2 0,1 0 1 16,0-2-3-16,1-2 0 15,1 2-3 1,0-2-1-16,0 2-3 0,-2 10-64 15,-6 10-61-15,-1-6-134 16,3-3-314-16</inkml:trace>
  <inkml:trace contextRef="#ctx0" brushRef="#br0" timeOffset="85791.09">9289 6515 204 0,'0'0'409'16,"0"0"-198"-16,0 0-57 15,0 0-21-15,0 0-66 16,0 0-26-16,0 0-13 15,17 32 25-15,18 18 31 16,8 8-23-16,6 7-3 16,0 0-17-16,-5-4-11 15,-8-9-14-15,-9-6 1 16,-11-6-11-16,-14-4-3 16,-2-6-2-16,-4-3-1 15,-30-5 1-15,-6-4 0 16,-9-8 2-16,-2-10-3 15,2 0-5-15,4-5-2 16,7-21-1-16,11-10 3 0,15-8 4 16,12-6-1-16,0 0 1 15,29-4-3-15,13 3 4 16,9 4 4-16,4 3-3 16,-1-1-1-16,-5 3 4 15,-11 6 1-15,-13 4 9 16,-13 2-3-16,-7 4 4 15,-5 4-8-15,0 0-7 16,-13 2-1-16,-18 4-5 16,-14 8-22-16,-10 8-45 15,-8 15-84-15,-2 32-115 0,12 17-301 16</inkml:trace>
  <inkml:trace contextRef="#ctx0" brushRef="#br0" timeOffset="86421.63">9464 7947 487 0,'0'0'222'0,"0"0"-97"15,0 0 15-15,0 0-48 16,0 0-53-16,0 0 11 16,-60-39-11-16,29 38-13 15,-5-2 7-15,1 3-12 16,-1 0-10-16,9 0-5 15,7 4-1-15,9 10-5 16,5 4 0-16,6 5-2 16,0-3-2-16,10 0-6 15,22-6-4-15,5-5 9 16,6-6 3-16,-3-3 1 0,-2 0 0 16,-9-21 1-1,-9-1 3-15,-7 1 0 0,-6-4 8 16,-2 7 9-16,-5 6 1 15,0 6 14-15,0 5 13 16,0 1-14-16,0 1-32 16,0 35-2-16,0 19 0 15,0 17 0-15,0 10 15 16,0 7 18-16,0-5 4 16,0-5-10-16,0-12-1 15,-5-17-3-15,-6-10-2 16,2-14-10-16,-5-6 0 15,1-10-5-15,-5-7-2 0,-6-3 2 16,-9-11-2 0,-8-27-4-16,-5-14-9 0,-1-10-52 15,9-10-65-15,7-3-121 16,20 10-279-16</inkml:trace>
  <inkml:trace contextRef="#ctx0" brushRef="#br0" timeOffset="86992.16">10052 6445 201 0,'0'0'149'0,"0"0"-7"16,0 0 43-1,0 0-22-15,0 0-86 0,0 0-37 16,0 4-22-16,0 72 81 15,0 36-17-15,0 29-12 16,0 31-25-16,-2 20-11 16,-4 13 4-16,1 4-14 15,-1-13-11-15,-1-21-1 16,7-23-9-16,0-26-2 0,0-24-1 16,0-23-1-16,0-29-17 15,0-24-52-15,0-18-24 16,0-8 6-16,0-22-12 15,0-28-241-15,-7-23-179 16</inkml:trace>
  <inkml:trace contextRef="#ctx0" brushRef="#br0" timeOffset="88073.08">10157 6454 746 0,'0'0'47'16,"0"0"16"-16,0 0 122 0,0 0-81 16,156-90-66-16,-76 76 26 15,14 0-16-15,13 5-5 16,20-6-7-16,18 1-17 15,26-6-9-15,30-4-6 16,40 0 2-16,23 2-5 16,15 4-1-16,1 4 0 15,-14 2 0-15,-25 0 1 0,-36-2 1 16,-45 4 1 0,-58 0-2-16,-43 2-1 0,-39 2 1 15,-18 4 1-15,-2-3 75 16,0 5-32-16,0-1-32 15,0 1-5-15,0 0-7 16,0 0 3-16,0 0-4 16,0 0 0-16,0 0 0 15,0 0-1-15,0 0 0 16,0 0-3-16,0 0 1 16,4 6 1-16,-4 26 2 15,0 26 1-15,0 24 0 16,0 29 0-16,-11 31 11 0,-15 20-5 15,-5 14-2 1,-1 3 2-16,5-14-3 0,5-17 4 16,6-20 5-16,5-20 3 15,2-17-7-15,7-17 5 16,2-16-2 0,0-11 3-16,0-18-8 0,5-4 0 15,1-10-2-15,1-4 3 16,0-5-7-16,-3-2 2 15,1 0 0-15,-3-3 1 16,0-1-1-16,-2 0 0 16,0 0 0-16,0 0-1 15,0 0-1-15,0 0-1 16,0 0 0-16,-4 0 0 0,-30 3 0 16,-22-1 0-16,-35 0 0 15,-34 1 0-15,-28 4-2 16,-24-1 7-16,-14 2-5 15,2 2 0-15,2 2 1 16,8 0 0-16,3 2 3 16,9-2-2-16,11 0-2 15,2 0-5-15,18-2 5 16,11 0 0-16,5 2 1 16,18 0-2-16,12 0 2 15,9-4-1-15,9 0 0 16,14-4 0-16,9-2 1 15,6-2 0-15,16 0 2 0,6 0-3 16,7 0 0 0,7 0 2-16,5 0 1 0,0 0 2 15,2 0-2-15,-2 0 1 16,2 0-4-16,0 0 2 16,0 0 0-16,0 0-2 15,-2 0 0-15,-3 0 2 16,-2 0-2-16,-4 0 0 15,-4 0 0-15,-3 6 0 16,-2 0-1-16,2-2 1 16,-2 2 0-16,5 0 1 15,1-2-1-15,1 2-3 16,-1-2-15-16,-3 0-35 0,-2 2-51 16,-3-2-82-16,7-4-229 15</inkml:trace>
  <inkml:trace contextRef="#ctx0" brushRef="#br0" timeOffset="89405.75">3598 7784 55 0,'0'0'67'0,"0"0"31"15,0 0 20-15,0 0-13 16,0 0 3-16,0 0-18 16,-12 2 10-16,12 0-2 0,0-2-17 15,0 0-6-15,0 0-14 16,0 0-18-16,3 4-4 15,21 0 14-15,17 2 21 16,9 2-22-16,13-4-12 16,13 0-6-16,11-4-1 15,18 0 4-15,24 0-4 16,26 0 25-16,20-10-34 16,12-2-19-16,16 0-5 15,8 4 0-15,17 0 0 16,1 6 3-16,-11 0-1 15,-13 2-2-15,-18 0 1 16,-19-4 2-16,-24 2-3 0,-21-4 0 16,-18 0-1-16,-14 0 1 15,-11 2 0-15,-9-4 0 16,-6 2 2-16,-10 2-2 16,-7-2 1-16,-6 2 0 15,-7 0 2-15,-1 0 1 16,-2 0-1-16,-1 0-1 15,-2 2-2-15,2-2 1 16,2 2 1-16,1 0-1 16,1 0 0-16,-2 2-1 15,3 0 0-15,2-2 1 16,2 2-1-16,4-2 0 0,6-2 0 16,0 2 2-1,11-2 0-15,3-2-2 0,6 0 1 16,-1 0-1-16,-5 0 3 15,-12 2 2-15,-19-1 1 16,-15 4 3-16,-14 1-1 16,-4 0 3-16,0 0 10 15,0 0-5-15,0-2-7 16,0 2-6-16,0-2 0 16,0 2-2-16,0 0-1 15,2 0 2-15,-2 0-2 16,0 0 1-16,0 0-1 15,0 0 0-15,0 0 0 16,0 0-3-16,0 0-42 16,0 0-45-16,-15 0-80 0,-21-4-164 15,-13-10-372-15</inkml:trace>
  <inkml:trace contextRef="#ctx0" brushRef="#br0" timeOffset="90436.05">3794 9294 219 0,'0'0'140'0,"0"0"36"15,0 0-16-15,0 0-18 16,0 0-37-16,0 0 5 15,-2-4-26-15,2 4-3 16,0 0-18-16,0 0-13 16,20 0-14-16,13 0-8 15,19 0 0-15,5 0-8 16,13 0 1-16,3 0 5 16,10 6-3-16,17 0 0 15,22-4-8-15,25 0 21 16,24-2-13-16,14 0-20 15,8 0-1-15,5 0 0 0,0 0-1 16,-6 0-1 0,-7 0 3-16,-14 0-1 0,-11 0 1 15,-13 0-3-15,-15 2-2 16,-16 0 1-16,-19-2 1 16,-14 0 1-16,-18 0-1 15,-14 0 0-15,-11 0 0 16,-7 0 1-16,-1 0 1 15,1 0-1-15,-2 0-1 16,2-2 1-16,-1 0 0 16,-8 0-1-16,-1 2 0 15,-5-2 2-15,-3 0-2 16,-2 2 0-16,-1-2 1 16,-1 2-1-16,1 0 1 0,-2 0-1 15,-1-2 0 1,0 2 3-16,-2 0-1 0,-3-2-1 15,1 2 2-15,-3 0 2 16,2-2-4-16,6 0 2 16,7-2-3-16,6 0 1 15,-4 4-2-15,-3-2 1 16,-14 2-28-16,-2 0-71 16,-25 4-133-16,-16 4-303 15</inkml:trace>
  <inkml:trace contextRef="#ctx0" brushRef="#br0" timeOffset="91505.7">3633 10637 28 0,'0'0'1'0,"0"0"11"15,0 0 26-15,0 0 11 16,0 0 9-16,0 0 57 15,-10 25 13-15,18-23-18 16,3 0-7-16,3 1 8 16,1 0-25-16,8 1-12 15,4 0 15-15,8-2-8 0,9 2 6 16,10-4 0 0,8 0-18-16,7 2-12 0,7-2-7 15,14 0-14-15,20 0-13 16,29 0 9-16,21 0-8 15,19 0-24-15,12 0-2 16,10 0 2-16,10 0 1 16,3-6-1-16,-9 0 1 15,-16-1 4-15,-14 6-5 16,-24-3 0-16,-22 2-1 16,-24 2 1-16,-29 0-1 15,-16 0 1-15,-16 0-1 16,-8-2 0-16,-5 0 2 15,0-1-2-15,2-1 2 16,4 1-1-16,7-3 0 16,5 0-5-16,4-1-2 0,5 4 0 15,-2-4 4-15,0 2-1 16,-7-1-2-16,-5 2 2 16,-6 0 1-16,-5 1 0 15,-6 2 2-15,-4-3 1 16,-6 2 0-16,-3 2-1 15,-3-3 1-15,-5 2 1 16,-3 1-1-16,0 0 0 16,-3 0 0-16,0 0 1 15,2 0 0-15,-2 0 0 16,0 0-1-16,2-3 1 0,2 3 1 16,3-4-2-16,7 0 0 15,3-3 1-15,5-1-1 16,10-1-25-16,7 0-47 15,9 0-25-15,10 5-80 16,4-4-247-16,-7-3-169 16</inkml:trace>
  <inkml:trace contextRef="#ctx0" brushRef="#br0" timeOffset="92886.4">3288 12376 98 0,'0'0'31'0,"0"0"8"16,0 0 19-16,0 0-7 16,0 0-23-16,0 0 9 15,-31 8 38-15,31-8 27 16,0 2-13-16,0-2 26 16,0 0-5-16,0 0-40 15,0 0-35-15,0 2-1 16,0 4-3-16,0 3-9 15,13-2 34-15,10 4 1 16,4-2-24-16,10 1 7 0,17-2 5 16,15-2-5-16,16-2 4 15,17-1-8-15,14-3-10 16,9 0 8-16,6 0-17 16,2 0-3-16,2 0 7 15,4-3-9-15,-2 2-5 16,-6-2-7-16,-6 2-1 15,-3 1 1-15,-6-3 1 16,0 1 0-16,-5-2-1 16,-3 3 5-16,-4-2-4 15,-4 2 4-15,-1 1-4 16,-8-3 2-16,-5-1 0 16,-3 2 0-16,2-2-2 0,2 0-1 15,7 0 5-15,1 2-5 16,-3 2 0-16,-8-2-3 15,-6 2 2-15,1-2 1 16,-4 0 0-16,-4 0 0 16,-4 0 0-16,-7-1 0 15,-2 0 0-15,-2-1 3 16,2 0-3-16,-2 0 0 16,0 0 2-16,-4 2-2 15,-2-2 0-15,-8 0 1 16,-4 2-1-16,-10-2 1 15,-5 2 0-15,-9 0 3 16,-3 0-2-16,-5 0 3 0,-2 0-1 16,2 2 0-16,0-2-2 15,7 0 0-15,7-2-1 16,7 2 0-16,5-2-1 16,3 2 2-16,1 0-2 15,-5 0 0-15,-4 0 1 16,-12 0-1-16,-8 2 0 15,-7 0 0-15,0 0-18 16,-16-2-78-16,-26-10-219 16,-7-8-529-16</inkml:trace>
  <inkml:trace contextRef="#ctx0" brushRef="#br0" timeOffset="94117.34">3023 14257 313 0,'0'0'175'0,"0"0"-38"0,0 0 26 15,0 0-54-15,0 0-54 16,0 0-2-16,60 0-6 16,-35 0 0-16,2 0-6 15,4 0 11-15,2 0-3 16,7 2-7-16,5 2-5 15,8 0-7-15,9-2-7 16,10 0 9-16,10-2-13 16,11 0 2-16,17 0 11 15,10 0-9-15,7 0-18 16,7 0 1-16,2 0 0 0,2 0-5 16,-2 0 4-16,0 0-5 15,-5 0 0-15,-1 0-4 16,-3-4 4-16,-7 0 0 15,-7-2 0-15,-7-2 1 16,-9 0 3-16,-7 0-3 16,-11 2 0-16,-2 0 1 15,-6 2 0-15,-3 4-1 16,4-4 2-16,4 4-3 16,6-2 1-16,8 2 2 15,1-2-3-15,0 0 0 16,-4 0-1-16,0 0 0 15,2 2-3-15,2 0 4 16,3 0 0-16,-1 0-1 16,-1 0 1-16,-7-4 0 0,-3 0 1 15,-4 2 1-15,-7-2-2 16,-9 0 2-16,-6 0-2 16,-7 0 0-16,-4 0 0 15,-7 2 0-15,-2-2 3 16,-7 2-3-16,-2-2 0 15,-2 2 0-15,-2-2 0 16,0 0 1-16,1 2 0 16,-4 0 3-16,4 0 10 15,-1 0-2-15,-4 0 0 16,0 2 1-16,-6 0-8 16,-6-4 2-16,-3 4-5 0,-4 0-2 15,0 0 0-15,0 0-5 16,0 0-63-16,-11 0-71 15,-23 0-228-15,-8-14-595 16</inkml:trace>
  <inkml:trace contextRef="#ctx0" brushRef="#br0" timeOffset="95597.06">2821 16266 26 0,'0'0'35'0,"0"0"38"15,0 0 15-15,0 0-6 16,0 0-12-16,0 0-9 16,-27 10 5-16,27-10-6 15,0 0-11-15,0 0 15 16,0 0 11-16,11 0 18 15,13 0 0-15,10 0-3 16,8-4-13-16,9-6-2 16,16-2-14-16,22 6-13 15,23-4-1-15,21 6-17 16,12 0-27-16,11 0 1 0,4 0 4 16,5 4 6-16,-2 0-8 15,2 0-3-15,-7 4 3 16,-7 6-5-16,-3 2-1 15,-8-6 0-15,-4 2 0 16,-3-4 1-16,-6-4 6 16,-11 4-3-16,-6 0 5 15,-4-4 3-15,-3 0 5 16,-2 0-4-16,-1 0-7 16,2 0 4-16,-2-4-9 15,1 0 3-15,-5 0-2 16,-3-4 2-16,-2 6-3 15,3-6 3-15,2 2-3 0,-3 4-1 16,-1 0 0-16,-5 2 1 16,-10-4-1-16,-3 4 1 15,-7-4 0-15,-7 0-1 16,-6 4 1-16,-4-10-1 16,-2 10 0-16,-2-4 1 15,3 0 1-15,-2 4-1 16,-4-4-1-16,-4 4 0 15,-1 0-2-15,1 0 2 16,-8 0 0-16,-3 0 4 16,-3 0-4-16,-5 0 0 15,-7-2 2-15,-1 0-1 0,-10 2 1 16,0 0 2 0,-2 0-2-16,0 0-2 0,0 0-9 15,0 0-30-15,0 0-42 16,0 0-132-16,0 0-252 15</inkml:trace>
  <inkml:trace contextRef="#ctx0" brushRef="#br0" timeOffset="96770.58">2451 17517 375 0,'0'0'68'0,"0"0"-6"16,0 0 72-16,0 0-21 16,115-22-28-16,-68 17-11 15,-3-4-16-15,-1 5-10 0,-7 0 9 16,6 4-10 0,3 0-2-16,13 0-7 0,15 0 3 15,18 0-15-15,16 0-10 16,18 0 3-16,15 0 0 15,12 0-5-15,10 4-6 16,4 5 2-16,3-5-5 16,3 0 2-16,1 1-2 15,-3-5-1-15,1 0 0 16,-2 0 3-16,-2 0 1 16,7 0 2-16,-1 0-6 15,2 0 7-15,-8 0-6 16,-4-4 1-16,-5-1-4 15,-9 5 0-15,-11-4 0 0,-13 4-2 16,-12-5-3-16,-10 1 3 16,-5 4-1-16,-11-4 1 15,-9-2 0-15,-13 2 0 16,-14 4 1-16,-9-4-1 16,-11 4 0-16,-4-4 0 15,-2 4 0-15,0-1 0 16,0 1-2-16,4-5 1 15,3 1 0-15,4 4-1 16,2-4 1-16,4 4 1 16,7 0 0-16,2 0 0 15,2 0 0-15,-1 0 0 16,-1 0-5-16,2 0 5 16,-1 0 2-16,-4 0-2 0,0 0 0 15,-13 0 0-15,-6 0 0 16,-6 0 1-16,-13 0-1 15,-1 0 0-15,-7 0 0 16,-2 0-3-16,0 0-84 16,-26 13-134-16,-12-4-188 15,2 0-298-15</inkml:trace>
  <inkml:trace contextRef="#ctx0" brushRef="#br0" timeOffset="98550.03">10110 7433 319 0,'0'0'149'0,"0"0"-20"15,0 0-3-15,0 0-22 0,0 0-30 16,0 0-7-16,-8 0-4 16,8 0 0-16,0 0 1 15,0 0-8-15,0 0-11 16,0 0-10-16,18 0 6 16,11 0 1-16,6 2-10 15,9 2-3-15,10-2 8 16,9-2-13-16,5 0 2 15,9 0-5-15,-2 0-2 16,3 0-3-16,11-4 0 16,18-2 11-16,18 0 8 15,6 0-25-15,8 2-9 16,3-2 5-16,5 0-2 16,2 0 1-16,5 0-5 0,-9 0-6 15,-7 0 6-15,-7 0 0 16,-5 2 0-16,-13 2 1 15,-8-2 1-15,-9 2-1 16,-5 0 1-16,-7-2-1 16,-8 2-1-16,-5-2 2 15,-8 0-1-15,-14 2-1 16,-9-2 0-16,-13 4 0 16,-9 0 1-16,-9-2-2 15,-3 2 2-15,-4-2 0 16,0 2-1-16,5 0 0 15,5 0 0-15,1 0 0 16,5 0 0-16,-1 0 0 16,1 0 1-16,3 0-1 0,0 0 0 15,4 0-1-15,2 0 0 16,0 0 0-16,0 0 1 16,-1 0 0-16,-2-2 1 15,-3 2-2-15,-7-2 2 16,-6 0-1-16,-4 2 0 15,-4 0 0-15,0 0 0 16,0 0-1-16,0 0 0 16,0 0 0-16,0 0-1 15,0 0-13-15,0 0-42 0,-16 10-91 16,-30 8-168 0,-32-4-515-16</inkml:trace>
  <inkml:trace contextRef="#ctx0" brushRef="#br0" timeOffset="104050.45">15580 5559 816 0,'0'0'274'0,"0"0"-125"16,0 0-5-16,0 0-88 16,0 105-29-16,0-22 70 15,-4 9-16-15,0 0-31 16,-1-3-25-16,-2-5-3 15,-2-6-10-15,-1-6-9 16,-2-8-1-16,1-12-2 16,5-8-11-16,1-13-62 0,5-9-97 15,0-17-90-15,11-5-255 16,18-36-195-16</inkml:trace>
  <inkml:trace contextRef="#ctx0" brushRef="#br0" timeOffset="104415.65">15932 5831 958 0,'0'0'335'0,"0"0"-149"15,0 0-12-15,0 0-86 16,0 0-57-16,0 0-11 16,8-46-12-16,-20 72-8 0,-17 12 1 15,-9 10 1-15,-4 0-1 16,1-1 0-16,4-5-1 15,8-10 2-15,9-10-2 16,11-13-2-16,6-4 0 16,3-5-10-16,0 0 3 15,0 0 9-15,0 0-1 16,0 0 2-16,0 0 0 16,0 0 0-16,0 0 1 15,25 6 1-15,19 2 0 16,12 6 7-16,0 4-3 15,-4 0-1-15,-6 4-3 16,-11 0-1-16,-3-4-2 16,-8 0-3-16,-3 0-48 15,-2-6-88-15,-1-4-80 0,-5-8-127 16,-1-2-294-16</inkml:trace>
  <inkml:trace contextRef="#ctx0" brushRef="#br0" timeOffset="104850.95">16191 6011 39 0,'0'0'817'16,"0"0"-622"-16,0 0-11 15,0 0-96-15,0 0-37 16,0 0-11-16,25 0-10 0,-12 0-23 16,2 0-2-16,1 0-3 15,-3 0 0-15,1 0 1 16,-1-8-1-16,-1-2 2 15,-4-4-3-15,-1-2 1 16,-1-2 2-16,-6-2 1 16,0 2 0-16,0 0 18 15,0 6 13-15,-2 2-9 16,-5 4 7-16,1 2-17 16,-3 2-4-16,0 0-6 15,-4 2-2-15,-3 0 0 16,-1 2-2-16,-4 18-3 15,4 10 1-15,1 10 0 16,5 3 2-16,9 7 9 16,2-4-6-16,0 0 1 15,8 0-5-15,15-8 2 16,3-4-4-16,8-8-1 0,4-9 0 16,4-12-10-16,5-5-19 15,2-4-32-15,0-28-62 16,-5-10-71-16,-3-10-191 15,-8-6-295-15</inkml:trace>
  <inkml:trace contextRef="#ctx0" brushRef="#br0" timeOffset="105381.61">16657 5867 463 0,'0'0'324'0,"0"0"-106"16,0 0-23-16,0 0-88 0,0 0-30 15,0 0-24-15,-23-2-23 16,23 14-20-16,18 16-2 15,9 2 15-15,4 2-16 16,5-4-6-16,-3-3-1 16,-2-11 0-16,-4-6-20 15,-7-8-16-15,-4 0 9 16,-3-3 18-16,-9-15 9 16,-1-6 0-16,-3 1 0 15,0-4 1-15,0 1 10 16,0 8 14-16,0 4 17 15,0 10 0-15,0 4-1 16,0 2-28-16,0 40-11 0,5 28 0 16,-3 35 29-1,2 29 21-15,-4 27-14 0,0 13-1 16,0-5-5-16,-2-17-8 16,-10-24-5-16,3-30 7 15,-1-21-8-15,-4-25-11 16,3-22 0-16,-7-16-1 15,-8-14-2-15,-11-8 4 16,-11-38-6-16,-6-22-2 16,5-15-2-16,7-9-8 15,11-2-3-15,12 7 4 16,13 15 1-16,6 14 2 16,2 16 5-16,27 12-3 15,12 4 3-15,7 8-2 0,10 4 0 16,-2 4-9-16,0 4-18 15,-5 4-50-15,-4 0-92 16,-5-6-164-16,10-10-469 16</inkml:trace>
  <inkml:trace contextRef="#ctx0" brushRef="#br0" timeOffset="107077.8">20275 5338 572 0,'0'0'173'0,"0"0"-35"15,0 0 52-15,0 0-66 16,0 0-23-16,49 118 9 16,-49-26 1-16,0 19-31 15,-14 13-2-15,-10-2-20 16,0-6-20-16,3-13 1 16,4-17-22-16,5-18-4 15,10-16 0-15,2-18-10 16,0-9-1-16,0-11 2 15,16-4-1-15,11-9-1 16,9-1-1-16,12 0 6 16,14-11-7-16,6-11-4 15,-1-7-16-15,-9 1-31 0,-10-2-28 16,-10 0-35-16,-2-2-35 16,-2-2-73-16,-3-4-90 15,2-6-179-15</inkml:trace>
  <inkml:trace contextRef="#ctx0" brushRef="#br0" timeOffset="107383.46">20941 5867 693 0,'0'0'240'16,"0"0"-24"-16,0 0-63 16,0 0-91-16,0 0-33 0,0 0 0 15,-47 26-19-15,25 8 0 16,4 10 11-16,12 2-9 15,6 1-5-15,0-5-4 16,20-4-1-16,20-10-1 16,6-12 2-16,6-12-2 15,-1-4-1-15,-4-10 4 16,-7-20-3-16,-6-8 4 16,-13-6-2-16,-7-1 3 15,-10 1 1-15,-4 6 17 16,0 6-20-16,-22 6-2 15,-11 8-2-15,-12 10-28 16,-8 8-48-16,-1 0-80 0,8 22-113 16,7 4-215-16</inkml:trace>
  <inkml:trace contextRef="#ctx0" brushRef="#br0" timeOffset="107694.02">21728 5773 597 0,'0'0'316'0,"0"0"-233"0,0 0 142 16,0 0-139-1,0 0-57-15,0 0-16 0,-126 36 6 16,74 6-6-16,-2 6-4 15,12 8-8-15,13 5 1 16,17-2-2-16,12 2-2 16,4-7 2-16,37-4-6 15,10-12-43-15,9-12-22 16,10-14-48-16,1-12-64 16,0-2-110-16,1-34-192 15</inkml:trace>
  <inkml:trace contextRef="#ctx0" brushRef="#br0" timeOffset="108282.79">22194 5857 593 0,'0'0'318'0,"0"0"-145"15,0 0 30 1,0 0-120-16,0 0-56 0,0 0-17 16,-94-20-6-16,63 48 8 15,0 6 14-15,4 6-4 16,6 2-11-16,9 2-1 15,6 3-9-15,6-3 1 16,0-6 0-16,8-6-2 16,11-12-2-16,2-10-9 15,1-10-2-15,3 0 10 16,-4-4 3-16,8-22 2 16,3-10-1-16,-3-6-1 15,2-6 2-15,-4-2-2 16,-7 1 1-16,-3 11-1 0,-7 14 0 15,-6 12 11-15,-2 12 20 16,-2 0-6-16,0 0-20 16,0 16-4-16,0 15-1 15,0 6 0-15,5 3 1 16,8-1-1-16,7-7 0 16,3-4 0-16,3-8 0 15,0-8 0-15,-1-8-1 16,-2-4-8-16,-5 0 5 15,-1-8 1-15,1-22 2 16,0-12 0-16,0-14-7 0,-5-15 0 16,-1-15 4-1,0-20 3-15,1-13 1 0,6 1 0 16,-1 8 0-16,-5 32 2 16,-2 34 5-16,-6 23 12 15,-5 21 4-15,0 7-21 16,0 40-2-16,0 28-1 15,0 19 1-15,-18 8 1 16,-7 1-1-16,2-7-31 16,2-10-62-16,0-14-60 15,4-19-93-15,1-24-211 16</inkml:trace>
  <inkml:trace contextRef="#ctx0" brushRef="#br0" timeOffset="108593.56">22376 5759 136 0,'0'0'867'15,"0"0"-796"-15,0 0 4 16,182-34-8-16,-90 18-61 16,-5 2-2-16,-11 4-2 15,-16 0 0-15,-14 2 36 16,-12 4 28-16,-10 0 7 15,-7 4-36-15,-11 0-9 16,-4 0 1-16,0 0-5 16,1 4-9-16,-1 22-12 0,-2 12 12 15,0 8 4-15,0 4-5 16,-2 4-5-16,-17 0-7 16,2-1-2-16,1-9-43 15,7-11-69-15,9-15-127 16,0-18-228-16</inkml:trace>
  <inkml:trace contextRef="#ctx0" brushRef="#br0" timeOffset="108748.53">23085 5292 1039 0,'0'0'175'0,"0"0"-37"15,0 0-27-15,0 0-107 16,0 0-4-16,0 0-50 15,4-7-132-15,-4 42-131 16,0-1-200-16</inkml:trace>
  <inkml:trace contextRef="#ctx0" brushRef="#br0" timeOffset="109103.09">23563 5584 865 0,'0'0'26'16,"0"0"216"-16,0 0-84 15,0 0-143-15,0 0-11 0,0 0 12 16,-139 89 23-16,104-45 3 16,7 4-11-16,8 4-1 15,13 0-20-15,7-2-5 16,0-6-2-16,27-10-2 15,11-14 1-15,2-12 0 16,5-8 0-16,-3-4 3 16,-2-25 0-16,-5-10-4 15,-6-7 3-15,-6-2-2 16,-10-2 2-16,-8 0-2 16,-5 4-2-16,0 8-4 15,0 5-22-15,-5 14-52 0,-2 9-70 16,3 6-80-16,4 4-154 15,0 0-258-15</inkml:trace>
  <inkml:trace contextRef="#ctx0" brushRef="#br0" timeOffset="109478.93">23746 5574 724 0,'0'0'265'0,"0"0"-69"15,0 0-64-15,0 0-67 16,0 0 11-16,0 0 10 15,7 144-29-15,-7-85-2 16,0-5-14-16,0-6-14 16,0-4-10-16,-5-8-4 0,1-11-9 15,2-10-1-15,0-8-2 16,2-6 1-16,0-1-1 16,0 0 1-16,0-23-2 15,17-24 0-15,16-15-19 16,10-8-2-16,4 0-12 15,0 10 18-15,-1 16 15 16,-3 12-1-16,-3 14 2 16,-5 14 9-16,1 4 14 15,0 0 2-15,-4 18-7 16,-3 11-2-16,-8 7-5 16,-5 4-1-16,-9 7-4 0,-7 5-4 15,-5 4-3 1,-26 5-38-16,-12-10-156 0,6-21-362 15</inkml:trace>
  <inkml:trace contextRef="#ctx0" brushRef="#br0" timeOffset="112092.46">30335 5420 556 0,'0'0'198'15,"0"0"26"-15,0 0 10 16,0 0-96-16,0 0-73 15,0 0-18-15,29 118 8 16,-16-14 15-16,-2 13-20 0,-2-1-8 16,0-14-19-16,-5-9-5 15,-1-17-1-15,-3-14 1 16,0-16 0-16,0-18-4 16,0-14 0-16,0-12-5 15,0-2 0-15,0-6 9 16,0-38 24-16,0-26-12 15,0-24-24-15,0-16-5 16,0-13 1-16,-3-7-2 16,3 8-4-16,0 17-3 15,0 29 5-15,3 30 2 16,8 14 0-16,4 8 1 16,5 6 0-16,5-1-2 0,8 6 1 15,5 3 0 1,7 7 0-16,-1 3 0 0,0 7 0 15,-5 22 0-15,-8 11 0 16,-11 9 0-16,-11 3-1 16,-9 2 1-16,0-2 0 15,-16-2-1-15,-15-1 0 16,-7-5-2-16,-7-2-2 16,1-4-37-16,0-8-36 15,1-8-39-15,8-8-50 16,3-12-90-16,17-2-213 15</inkml:trace>
  <inkml:trace contextRef="#ctx0" brushRef="#br0" timeOffset="112635.79">30731 5749 890 0,'0'0'299'15,"0"0"-72"-15,0 0-53 16,142 0-77-16,-94 2-34 15,-6 16-8-15,-6 6-13 16,-8 6-10-16,-5 6-8 16,-7 4-4-16,-10 0-10 15,-6-2-4-15,0-4-3 16,-6-10 1-16,-8-5-3 16,7-9-1-16,5-8-3 15,2-2 3-15,0-6-5 0,0-30 4 16,0-18-14-16,11-11-5 15,20 1-12-15,12 4-12 16,3 10 9-16,2 12 9 16,-2 8 3-16,-5 9 10 15,-10 10 3-15,-12 4 8 16,-9 6 2-16,-6 1 0 16,-2 0-4-16,1 16 2 15,-1 13 1-15,-2 10 1 16,0 3 0-16,0 4 3 0,0-2-3 15,0-6 1 1,0-6 0-16,4-6-1 0,7-8 0 16,3-5 0-16,-1-8 1 15,3-5-1-15,-1 0 1 16,7-8 4-16,1-20-2 16,-1-10 0-16,-4-6 2 15,-2-2 0-15,-10-2-5 16,-4 6 0-16,-2 6-2 15,0 8-19-15,-4 10-55 16,-25 14-73-16,-6 4-136 16,1 0-270-16</inkml:trace>
  <inkml:trace contextRef="#ctx0" brushRef="#br0" timeOffset="113193.07">31647 5307 744 0,'0'0'121'0,"0"0"5"16,0 0 94-16,0 0-148 15,0 0-60-15,0 0 21 16,-7 163 37-16,9-73-24 15,1 7-3-15,-1-7-2 0,-2-8-11 16,0-16-8-16,0-9-8 16,0-14-7-16,0-10-1 15,0-9-3-15,0-12-1 16,0-8-2-16,0-2 3 16,0-2 0-16,0-4 6 15,5-24 6-15,8-17-7 16,7-14-7-16,5-8 0 15,-2-1-1-15,9 6-1 16,-1 16 1-16,-4 14 0 16,-3 12 1-16,-3 13 0 15,-2 7-1-15,6 0 0 16,4 18 2-16,0 18-2 16,-2 9 1-16,-9 5 3 15,-7 2 2-15,-11 0 9 0,0-3 4 16,0-9 0-16,-18-7-9 15,-6-5 4-15,-3-6-8 16,-2-5-3-16,-4-7-1 16,-1-6 0-16,-2-4-2 15,-6 0-5-15,2-2-30 16,1-18-48-16,8-4-58 16,12-7-107-16,17-3-201 15</inkml:trace>
  <inkml:trace contextRef="#ctx0" brushRef="#br0" timeOffset="113447.22">32331 5229 1051 0,'0'0'153'15,"0"0"8"-15,0 0-72 16,0 0-77-16,0 0 3 15,38 155 21-15,-34-89-16 16,-2 0-11-16,-2-5-2 16,0-7-1-16,0-12-3 15,0-11-2-15,-2-12-1 16,0-7-19-16,0-12-77 16,0 0-86-16,-3-14-95 0,1-25-388 15</inkml:trace>
  <inkml:trace contextRef="#ctx0" brushRef="#br0" timeOffset="114046.4">32317 5668 820 0,'0'0'120'0,"0"0"47"15,0 0-74-15,0 0-59 16,0 0 4-16,0 0 5 16,21 21-4-16,-1-17 11 15,7-2-9-15,1-2-2 16,1 0-11-16,-2 0-3 15,-2 0-5-15,-3-14-3 16,-5-4-3-16,-1-4 6 16,-3-5-6-16,-3-3 1 15,-6-2-6-15,-2 4 0 16,-2 2 1-16,0 4 3 16,-2 6 3-16,-12 6-3 15,-5 6-2-15,-10 4-5 0,-7 0-4 16,-4 30-2-16,-9 18 0 15,6 14 3-15,6 15 2 16,12 1 7-16,12-2-6 16,13-6 1-16,0-10 0 15,19-10 0-15,14-12 5 16,4-13 13-16,5-11 4 16,5-10 0-16,2-4-1 15,2-6 1-15,1-23 0 16,-6-7-4-16,-6-4-13 0,-3-2 1 15,-9 2-5 1,-8 6-4-16,-4 6-4 0,-12 6-5 16,-4 4-39-16,0 8-57 15,-22 4-111-15,-16 0-207 16,7-4-228-16</inkml:trace>
  <inkml:trace contextRef="#ctx0" brushRef="#br0" timeOffset="116524.5">14924 7243 345 0,'0'0'82'0,"0"0"-55"16,0 0 27-16,0 0 26 16,0 0 47-16,0 0-33 15,0 0-38-15,-83 2-12 16,83-2-3-16,2 0-8 16,25 0 4-16,13 0 8 15,9-5-21-15,9 0-14 16,7 3-4-16,3-4-4 15,6 0 2-15,2-2 1 16,3-5-3-16,15 2 5 0,11-7 2 16,14-3 9-1,10-1-4-15,6 3 0 0,4-2-7 16,1 5-3-16,-8 4 1 16,-8 2 1-16,-6 4-2 15,2 0-2-15,3 0-2 16,7 0 16-16,3-2-11 15,0-4-2-15,6 0-1 16,3-2-2-16,3 4 0 16,0 0 2-16,-1 2-2 15,-1 2 1-15,-2 2 0 16,3 2 0-16,1-4 1 0,9 2 0 16,6-2-1-16,12-4 1 15,7 0-1-15,6-4 11 16,4 0 1-16,0 3-3 15,-4 0 2-15,0-1-4 16,0-1 1-16,-2-1 0 16,6 5-4-16,2-5-1 15,8 0-1-15,6 0 3 16,4-1-4-16,-1 1 5 16,6 0-1-16,4-2-1 15,-2 0 1-15,7 0-4 16,-1-2-1-16,0 0-1 15,-2 4 2-15,-4 0 4 16,-2 2-1-16,4 2 2 16,-4 0-2-16,5 2-5 0,1-2-1 15,-2 2-1-15,5-2 2 16,0 2 2-16,-2 0-2 16,-1 0 3-16,-4-2-1 15,5 2 2-15,3 0-2 16,2 0 1-16,5 0 5 15,-3 1-3-15,-1 2-3 16,-2 1-1-16,-7 2 5 16,0-2-6-16,4 1-1 15,-6 2-1-15,6-1 1 16,-3-2 1-16,-1 2 2 16,0 0-2-16,-2-1 4 15,-4 3-4-15,0-1-3 0,-10-2 3 16,-1 3 0-16,-5-1 3 15,-9 1-6-15,-6 0 6 16,-5-2-1-16,-4 0 3 16,-3 2-5-16,-5-2-3 15,-3 2 3-15,-7 0 0 16,0-3 0-16,-8-1 1 16,-7-1 1-16,-8-1 2 15,-8-2 4-15,-7 1-5 16,-14 1 7-16,-9 1-6 15,-3-2 4-15,-1 3-2 16,0-2-2-16,-4 2-2 0,-8 0 8 16,-8 0 1-16,-9 1 2 15,1 0-1-15,-16-1-1 16,1 3 2-16,-5-4-7 16,-8 1 4-16,3 2-1 15,-5-1 7-15,2-2-1 16,-2 1-7-16,7 0 2 15,0 0 5-15,-9-2-9 16,-9 0 2-16,-11 0-6 16,0 0-1-16,-9 0 5 15,0 0-6-15,0 2 0 16,0-2 2-16,0 2-1 0,0 0 1 16,0 2 1-16,0 0 5 15,0 2 0 1,0-2 1-16,0 2 2 0,0-2-2 15,0 2-9-15,0-2-1 16,0 2-22-16,0 0-61 16,0 0-115-16,0 4-234 15,0 6-436-15</inkml:trace>
  <inkml:trace contextRef="#ctx0" brushRef="#br0" timeOffset="119166.98">17135 5001 30 0,'0'0'64'0,"0"0"23"16,10-102-18-16,-10 77 7 15,0 10 4-15,0 5 2 0,0 2-5 16,0 3 8-16,0 5 23 16,0 0-45-16,0 0-21 15,0 0-11-15,0 5-13 16,0 18 1-16,0 9 34 16,0 8 15-16,0 7-22 15,0 7-5-15,2 6-11 16,0 2-2-16,2 4 3 15,-1 1-7-15,-1-1-5 16,2-4 0-16,0 0-8 16,2-3 4-16,0-4-3 15,-2 2-4-15,5-3 2 16,1 0-2-16,-2-6-1 16,1-2 1-16,-3-4 0 0,2-4 1 15,-4-2-5-15,-2-1 1 16,0-3 0-16,-2 0 1 15,0 2 0-15,0-2 6 16,0 2 10-16,0 0-2 16,0-2-15-16,0 0 3 15,-4 0 2-15,-3 0-5 16,2 3 2-16,3-2-7 16,0 2 2-16,0 1-1 15,-2 2 2-15,1 0 0 16,-1 2 4-16,2 6-3 15,-2 0 1-15,-2 6-2 16,0 5-2-16,-1-3 3 0,1 4 4 16,4-4-5-16,0 2 2 15,-4 2 4-15,4 1-3 16,-4 3 2-16,1 2-2 16,-1 2-2-16,2 0 1 15,-2-2-4-15,0-2 2 16,2 1-1-16,1-4 0 15,-1 0 0-15,2-3-2 16,-2 0 3-16,-1-2-2 16,0 2 1-16,1 1-1 15,-1-5 1-15,-1 0-1 16,4-2 0-16,-5-2-1 0,2 2 1 16,-2 1 0-16,1 0-1 15,2 6 1-15,2-1 0 16,2-2 3-16,0 0-3 15,0-4 0-15,0 0 1 16,0-3-1-16,2-4-1 16,4 4 1-16,-2-1-1 15,3 2 2-15,0 0-1 16,-2 2 0-16,-1-1 0 16,0-2-1-16,-1 0 3 15,1-1-2-15,-2 2 0 16,0 0 4-16,-2 0-5 15,3 2 1-15,-3 2 3 16,2 3-1-16,-2 3-1 0,0 2 2 16,0 0-2-16,0 0 3 15,0 2-3 1,0 2 4-16,0 7-3 0,0 5 5 16,0 2-1-16,0 3 0 15,0 1 1-15,0-2-2 16,0 4-4-16,0 2 2 15,-2 0-2-15,2 3 1 16,0 1-1-16,0-4 0 16,0 0 2-16,-5-1-2 15,1-3-2-15,-1 2 3 16,1 0 0-16,-2 0-2 16,-1 1 1-16,0 1 1 0,2 6-2 15,1 0 0-15,2 3 1 16,0-7-2-16,2 0 5 15,0 0-4-15,0 1 1 16,0 1 2-16,0 0-4 16,0-4 3-16,0 2-1 15,0-2-2-15,0 3 2 16,0-1-2-16,0 5 1 16,0-3-1-16,2 2 0 15,2 4 0-15,0 6-1 16,3 3 1-16,3-1 1 15,-2-6 0-15,1 1 0 16,0-3-1-16,0 0 0 0,0 2 0 16,-3-2 0-16,-1-3 1 15,0 1-1-15,-3 0 0 16,0 0 0-16,0 3 0 16,0-3-1-16,3 4 1 15,-1 5 2-15,4 3-2 16,-2 2 0-16,3-6-1 15,-1 1 2-15,2 1-1 16,1-2 3-16,-1-4-6 16,2 1 7-16,1-5-9 15,1-2 11-15,1-2-12 16,-2-5 8-16,3 1-2 0,-3-6 0 16,-1 0 0-16,1-4 0 15,-1 5 0-15,-2 3 0 16,-1-4 3-16,1 0-1 15,-4-4-1-15,-2-3-1 16,-1-7 0-16,-1 2 0 16,-2-2 1-16,0 2-1 15,0 3 1-15,0-3-1 16,0-2 0-16,0 0 1 16,0 2-1-16,0-2 0 15,0-3 0-15,0 1 2 16,0 2-2-16,0-4 0 15,0 6 0-15,0-6-1 16,0 5 3-16,0 5-2 0,0 8 2 16,0 8-2-16,0 2 0 15,0 3 0-15,0-3 1 16,0-4-1-16,0-2 1 16,0 1-1-16,0 1 1 15,0-8 0-15,0-6-1 16,0-4 0-16,-2-24 2 15,-3-11-2-15,-1-21 1 16,0-2-1-16,2-10 0 16,0 0 1-16,0 0-1 15,-1 0 0-15,1 0 2 16,0 0-1-16,-2 0-1 16,4 0-2-16,2 0 2 15,0 0 2-15,0 0 1 16,0 0-3-16,0 0 2 0,0 0 2 15,12 0-3-15,-1 0-1 16,-3 0 0-16,2 0 1 16,-6 0-1-16,1 0-15 15,-1 0-34-15,0 0-63 16,-4 0-110-16,0 0-260 16</inkml:trace>
  <inkml:trace contextRef="#ctx0" brushRef="#br0" timeOffset="122087.9">29718 4967 365 0,'0'0'104'16,"0"0"50"-16,0 0 7 16,0 0-107-16,0 0-22 15,0 0 0-15,0 0-13 16,-5 14-4-16,5 16-1 16,0 10 96-16,7 10-56 15,3 6-11-15,-2 11 4 16,-2 2-4-16,-3 6-18 0,-3-3-1 15,0-4 1 1,0-6-5-16,0-4-8 0,0-4-3 16,0-1-1-16,0-1 1 15,-3-6 1-15,1 0-2 16,0 0-3-16,-5 4-1 16,0 7 6-16,3 1 30 15,4 0-23-15,0-4-15 16,0-4 0-16,0 2-1 15,0-2 0-15,0 6 0 16,2 2 2-16,-2 5 2 16,0 5-5-16,0 6 9 15,0 2-4-15,-4-1 2 16,-3-3-2-16,1-2-2 16,4 4 4-16,2 3 5 0,0 5 4 15,0 6-1-15,-4 2 2 16,4 3 0-16,-2-2-3 15,0 2-6-15,0-3-2 16,-2-2 1-16,-1 1-5 16,3-3 1-16,2 0 1 15,0-2 1-15,0 6 3 16,0 3 1-16,0 3 0 16,0 0-2-16,0 1-3 15,-4-3-1-15,-4 0-2 0,0-2 4 16,-1-4-2-16,1-5 1 15,0-3-2-15,2-2 0 16,-1-2-1-16,3-2 1 16,-3 3 5-16,0-1-6 15,0 4 0-15,1 4 0 16,-3 5 0-16,5 5 2 16,-1 0-2-16,3-2 0 15,2-1 3-15,0 0 2 16,0 2 0-16,0-1 0 15,0 4-1-15,0-2 0 16,0-1-3-16,0-1 1 16,0-3-2-16,0 1 2 15,4-2-3-15,-1 0 0 16,1 4 1-16,-1 8 1 0,-1 5-1 16,-2 1 4-16,0 3-5 15,0-5 0-15,0-2 2 16,0 0-4-16,0-3 5 15,0-3-1-15,0-2-2 16,0-6 0-16,0-1 0 16,0-3 0-16,0-4 0 15,0 2 0-15,0 0-1 16,0-2 3-16,0 1-3 16,0 5 2-16,0 4-2 15,0 2 3-15,0 1-3 16,0-5 2-16,0-2-1 0,0-2 0 15,0 1 1 1,0-3 0-16,0 0-2 0,0 0 2 16,0 1-1-16,0-1 0 15,0 0 4-15,0-2-3 16,0 4 3-16,0 0-3 16,0 2 6-16,0 3-5 15,0 5 0-15,0 3-1 16,0-2 1-16,0 2-2 15,0-7 2-15,-5 3-1 16,3 1-1-16,0 0 0 16,-1-2 0-16,1 0 1 15,-3 5-1-15,-1-3 1 16,-1 0-1-16,1 4 3 16,-4-8-3-16,6 3 0 0,-2 1 2 15,6-6-1-15,0 7 0 16,0-5-1-16,0 2 0 15,0-10 0-15,0 2 2 16,0-3-2-16,2 3 1 16,2-2 0-16,-2-2-1 15,0-1 0-15,1-7 0 16,-1 4 0-16,3-8 5 16,-1 6-4-16,1-2-1 15,-3 1 1-15,-2 1-1 16,2-2 1-16,-2 4-2 15,2 4 1-15,0 5 0 0,0 5 1 16,1 2-1-16,4-2 0 16,2 1 1-16,-1-3 2 15,6-4-2-15,-5-4-1 16,-3-7 1-16,1-9-1 16,-5-8 0-16,2-10-1 15,2-6 5-15,-2-6-3 16,0-10-1-16,-2-4-3 15,0-6 3-15,1-8 0 16,-3-2 4-16,2 0-8 16,-2 3 6-16,0-6-2 15,2 1 0-15,-2-2 1 16,0 0-6-16,0 4 6 0,2 8-1 16,0-2 0-16,0 4 3 15,6 7-3-15,-4-7 1 16,5-5-1-16,-5-4 1 15,0 5 1-15,2-10 2 16,-6 0-1-16,0 0-1 16,0 0-2-16,0 0 0 15,0 0 4-15,0 0-4 16,0 0-3-16,0 0 2 16,0 0-10-16,0 0-50 15,0 0-54-15,0 0-93 16,-25 0-295-16</inkml:trace>
  <inkml:trace contextRef="#ctx0" brushRef="#br0" timeOffset="152807.09">15522 7568 958 0,'0'0'209'0,"0"0"-71"15,0 0 50-15,0 0-78 16,0 0-61-16,0 0-7 16,0 0 13-16,175-8-5 0,-82-5-17 15,9-2-5-15,3-4-6 16,-7 3-12-16,-14 2-2 16,-16 2-3-16,-24 6-1 15,-21 2-1-15,-15 4-3 16,-8 0 3-16,0 0-3 15,0 0-2-15,-20 10 2 16,-20 21 2-16,-11 6 2 16,-8 3-4-16,2 1 0 15,2-1 0-15,5-4 0 16,10-2-3-16,13-4-15 16,12-8 0-16,8-4-5 0,7-4-2 15,0-6 1-15,0-3 12 16,4-4 6-1,14-1 6-15,11 0 0 0,7-6 2 16,2-8 3-16,0 0 5 16,-4 6 9-16,-5 4 8 15,-6 4-3-15,2 0-1 16,0 18-1-16,-3 14-2 16,-2 10 0-16,-8 2 2 15,-10 5 2-15,-2-1 1 16,-7-4-11-16,-24-4-14 15,-14-4 0-15,-9-10 0 16,-3-4 0-16,-5-10 0 0,6-8 0 16,2-4 0-16,12 0 0 15,6-20-9-15,10 0-115 16,10-4-91-16,5-6-259 16</inkml:trace>
  <inkml:trace contextRef="#ctx0" brushRef="#br0" timeOffset="155286.7">18005 7171 541 0,'0'0'189'16,"0"0"-33"-16,0 0-8 16,0 0-75-16,0 0-25 15,-125 112 27-15,82-30-1 16,-1 12 4-16,3 12-11 0,12 7-12 16,19-1-17-16,10-3-8 15,0-9-1-15,22-16-4 16,11-14-4-16,7-16-13 15,3-10-3-15,-3-13-4 16,-5-13 4-16,-3-8-5 16,-10-9-12-16,-2-1-65 15,-4 0-105-15,-10-19-181 16</inkml:trace>
  <inkml:trace contextRef="#ctx0" brushRef="#br0" timeOffset="156140.94">18517 7317 355 0,'0'0'235'0,"0"0"-53"16,0 0 9-16,0 0-80 16,0 0-49-16,0 0-15 15,-76 54 16-15,54 6 2 16,5 16-2-16,7 9-5 16,10-1-12-16,0 0-8 15,0-6-2-15,12-8-18 16,5-7-14-16,1-11-3 15,0-12-2-15,2-12-26 0,0-12-63 16,-2-14-78-16,2-2-104 16,-9-24-158-16</inkml:trace>
  <inkml:trace contextRef="#ctx0" brushRef="#br0" timeOffset="156553.43">18784 7397 586 0,'0'0'338'15,"0"0"-193"-15,0 0 2 16,0 0-43-16,121-74-48 16,-96 74 14-16,0 2-8 15,-2 26-1-15,0 10-15 0,-8 12 1 16,-10 8-13-16,-5 4-22 15,-2 3-4-15,-25-3-2 16,-4-10-3-16,2-8-3 16,2-14-2-16,9-10-9 15,5-9 3-15,6-7 3 16,5-4 5-16,2 0-1 16,0 0 2-16,0 0-1 15,13 0 0-15,25-7 0 16,13-8 0-16,7-2 4 15,2 3 8-15,-4 4-1 0,-5 6-8 16,-6 4-3-16,-5 0 3 16,-7 0-3-16,-4 0-34 15,-4 6-73-15,-8 0-93 16,-5-6-171-16,-1 0-239 16</inkml:trace>
  <inkml:trace contextRef="#ctx0" brushRef="#br0" timeOffset="156773.09">19424 7215 1145 0,'0'0'169'16,"0"0"-66"-16,0 0-49 0,0 0-24 16,167 78 11-16,-107-36 2 15,-8 0-8-15,-6-4-10 16,-9-6-16-16,-2-4-6 15,-9-6-3-15,-4-4-2 16,-4-4-69-16,-2-4-67 16,-7-7-53-16,-9-3-182 15,0-14-247-15</inkml:trace>
  <inkml:trace contextRef="#ctx0" brushRef="#br0" timeOffset="156941.66">19736 7258 781 0,'0'0'249'15,"0"0"-73"-15,0 0-84 0,0 0-54 16,0 0 32 0,-54 155 16-16,37-97-38 0,1 0-34 15,1-1-11-15,-1-5-3 16,1-2-27-16,1-8-104 16,1-18-138-16,7-22-383 15</inkml:trace>
  <inkml:trace contextRef="#ctx0" brushRef="#br0" timeOffset="157490.49">19969 7249 641 0,'0'0'233'16,"0"0"-172"-16,0 0 60 15,114-16-22-15,-67 4-22 16,-7 0-8-16,-4 0 6 16,-5 0 0-16,-9 4-26 15,-6 2-17-15,-2 3-21 16,-8 3-10-16,0 0 0 16,-3 7 0-16,-3 15-1 15,0 6 0-15,-13 2-1 16,-8 2-1-16,-1 0 1 0,4-6-1 15,2-2 1 1,3-4-1-16,9-8-7 0,2-4 5 16,2-4-10-16,0-2 8 15,0-2 0-15,0 0 6 16,19 0 0-16,6 0 1 16,0-2 1-16,0-2 6 15,-1 4 23-15,-2 0 3 16,0 0 11-16,1 22-1 15,-2 6-9-15,0 8-5 16,-7 1-2-16,-3-4-10 16,-9-1 4-16,-2-1-13 15,0-1 2-15,-23 0-11 16,-6-4 4-16,-6-4-3 0,-3-8-2 16,-4-4-27-16,-1-10-22 15,5 0-20-15,1-10-34 16,6-18-46-16,6-8-115 15,11-10-216-15</inkml:trace>
  <inkml:trace contextRef="#ctx0" brushRef="#br0" timeOffset="157724.43">20538 7056 982 0,'0'0'183'15,"0"0"-70"-15,149 22 3 0,-86 24-65 16,-13 16 4 0,-7 13 39-16,-14 9-11 0,-16 6-13 15,-8-1-3-15,-5-5-29 16,0-4-6-16,-13-4-14 16,-14-4-11-16,-4-5-7 15,-5-9-8-15,-4-12-68 16,-7-10-67-16,-13-18-93 15,-5-18-257-15</inkml:trace>
  <inkml:trace contextRef="#ctx0" brushRef="#br0" timeOffset="158500.62">21264 7074 701 0,'0'0'230'16,"0"0"-109"-16,0 0 60 0,22 115-92 15,-8-53-27-15,-5 10 7 16,-1 4-15-16,-1-1-11 16,0-7-24-16,2-8-14 15,0-8 0-15,-1-8-3 16,-2-12-2-16,-2-8-43 15,-2-10-54-15,-2-10-88 16,0-4-132-16,0-14-187 16</inkml:trace>
  <inkml:trace contextRef="#ctx0" brushRef="#br0" timeOffset="158703.1">21184 7435 760 0,'0'0'255'0,"0"0"-81"16,0 0-38-16,0 0-75 16,0 0-22-16,138-68 13 15,-100 60-24-15,0 2-5 16,0 2-17-16,2 2-6 16,-2 2-66-16,-4 0-138 15,-1-6-387-15</inkml:trace>
  <inkml:trace contextRef="#ctx0" brushRef="#br0" timeOffset="159249.15">21777 7086 870 0,'0'0'203'0,"0"0"-127"15,0 0 29-15,0 0-60 16,126-24 2-16,-97 18 20 16,0 0-21-16,3-2-5 15,-5 2-17-15,-3 2-9 16,-4 4-8-16,-9 0-4 0,-2 0-3 16,-5 0 1-16,-4 8-1 15,0 16 1-15,0 7-1 16,-13 2 0-16,-11 6 0 15,-1-2 0-15,0-1 0 16,4-3-1-16,5-9-1 16,7-8-8-16,7-8-7 15,2-4 0-15,0-4 7 16,0 0 8-16,4 0 2 16,17 0 1-16,2-4 3 15,2-4 14-15,0 4 7 16,2 4 1-16,-3 0 18 15,0 0 2-15,-4 20-2 16,-1 6-3-16,-9 4-7 16,-1 4-7-16,-7 0-7 0,-2-2-10 15,0 3-2-15,-15-3-3 16,-14-1-3-16,-4-2-2 16,-5-5 0-16,3-6-23 15,-2-6-23-15,6-8-25 16,2-4-24-16,3-4-30 15,1-26-96-15,1-14-152 16,10-9-359-16</inkml:trace>
  <inkml:trace contextRef="#ctx0" brushRef="#br0" timeOffset="159585.03">22144 6836 576 0,'0'0'222'0,"0"0"-77"16,0 0 32-16,127 16-50 16,-71 22-4-16,2 10-1 15,0 16-21-15,-9 11-1 16,-11 12-28-16,-14 16-19 0,-14 9-24 15,-8 6-9-15,-2-1-8 16,-2-9-7-16,-23-16-3 16,-9-11 2-16,-1-19-4 15,-6-11 3-15,1-12-1 16,1-13-2-16,-4-12-18 16,-2-10-30-16,-2-4-46 15,1 0-83-15,3-24-219 16</inkml:trace>
  <inkml:trace contextRef="#ctx0" brushRef="#br0" timeOffset="160303.47">23162 7014 636 0,'0'0'283'16,"0"0"-105"-16,0 0-35 15,0 0-73-15,-13 106 23 16,0-37-19-16,2 3-25 0,-3 0-11 15,5 0-10 1,1-6-13-16,-1-4-11 0,1-7 0 16,-2-5-4-16,-1-8-31 15,-3-8-79-15,-3-12-100 16,-6-18-170-16,-2-4-445 16</inkml:trace>
  <inkml:trace contextRef="#ctx0" brushRef="#br0" timeOffset="160585.26">22813 7203 820 0,'0'0'194'0,"0"0"-35"0,0 0 11 16,0 0-81-1,0 0-49-15,0 0 5 0,-2-21-12 16,2 36-14-16,0 3 11 15,0-4-12-15,0-3-11 16,0-2-3-16,0-3-1 16,-8-3-3-16,0-3-2 15,-1 0-19-15,3-3-18 16,3-19-18-16,3-4-35 16,0 1-15-16,26 11-89 15,9 3-146-15,7 11-269 16</inkml:trace>
  <inkml:trace contextRef="#ctx0" brushRef="#br0" timeOffset="160854.26">23303 7525 724 0,'0'0'590'0,"0"0"-446"16,0 0-28-16,0 0-43 15,0 0-33-15,0 0 4 16,80-8-7-16,-80 8-15 16,0 11-7-16,0 8-7 15,0 2-3-15,-2-1-3 16,-13-2-2-16,-2-9-15 16,0-6-26-16,1-3-10 0,3-8-11 15,1-23-31-15,8-5-39 16,4 3-41-16,0 2-122 15,12 5-216-15</inkml:trace>
  <inkml:trace contextRef="#ctx0" brushRef="#br0" timeOffset="161167.75">23819 7008 828 0,'0'0'273'16,"0"0"-74"-16,0 0-30 16,0 0-104-16,0 0-39 15,-2 116 56-15,2-40-31 16,8 5-13-16,-6 3-12 15,2-8-15-15,0-6-8 16,3-11-3-16,-1-11-8 16,8-14-56-16,1-16-73 15,8-18-87-15,2 0-163 16,2-40-365-16</inkml:trace>
  <inkml:trace contextRef="#ctx0" brushRef="#br0" timeOffset="161468.29">24081 7227 672 0,'0'0'431'16,"0"0"-255"-16,0 0 3 16,0 0-113-16,0 0-54 15,0 0 14-15,-38 114 29 16,42-52-6-16,13 0-9 16,8-3-18-16,11-11-8 15,0-10-11-15,4-12-1 16,-5-10-1-16,-1-14 2 15,-5-2-1-15,0-12 1 0,-4-22 2 16,-4-10 0-16,-5-9-2 16,-11-3-2-16,-5-2 1 15,0-2-4-15,-9 4-1 16,-18 10-22-16,-4 15-22 16,-9 22-43-16,-7 9-58 15,1 12-123-15,3 12-323 16</inkml:trace>
  <inkml:trace contextRef="#ctx0" brushRef="#br0" timeOffset="161770.63">25727 7070 704 0,'0'0'186'16,"0"0"-33"-16,0 0 17 15,0 0-83-15,0 0 9 16,0 0 1-16,89 20-20 16,-44-14-10-16,8-3-26 15,7-3-10-15,2 0-16 16,1-7-6-16,-7-8-8 15,-7-2-1-15,-11 3 0 16,-14 4-34-16,-15 6-61 0,-9 4-64 16,-15 0-174-16,-26 0-418 15</inkml:trace>
  <inkml:trace contextRef="#ctx0" brushRef="#br0" timeOffset="162007.78">25722 7399 1028 0,'0'0'196'0,"0"0"-53"16,0 0 19-16,121 14-58 15,-61-12-6-15,0-2-12 16,-4 0-29-16,-4 0-10 0,-2-4-14 16,-7-8-8-16,-7 2-16 15,-9 2-4-15,-10 2-5 16,-5 2-7-16,-6 4-52 15,-6 0-37-15,0 0-86 16,-10 0-215-16,-9 0-237 16</inkml:trace>
  <inkml:trace contextRef="#ctx0" brushRef="#br0" timeOffset="166515.07">27761 6960 200 0,'0'0'147'0,"0"0"31"15,0 0 41-15,0 0-50 16,0 0-45-16,0 0 1 16,-24-95-29-16,8 82-19 15,-4-3-4-15,-6 2-18 0,-3 3-13 16,-8 6-11 0,2 2-8-16,-1 3-11 0,3 0-5 15,6 12-5-15,8 13-2 16,7 5 2-16,8 6-5 15,4 4 4-15,0 2-3 16,26-4 1-16,10-2 1 16,11-10 3-16,4-10-3 15,-2-7-8-15,0-9 1 16,-4-3-3-16,-8-25 7 16,-3-8 0-16,-10-8 3 15,-7-2 0-15,-7 2 1 16,-8 8-1-16,1 10 0 15,-3 12 1-15,0 3 1 16,0 11 8-16,0 0 0 0,2 17-6 16,4 29-3-16,6 20 22 15,3 14 33-15,5 8 6 16,-4 7-2-16,0-5-18 16,-6 0 3-16,-3-13-14 15,-7-13-2-15,0-14 2 16,0-14-16-16,0-8-4 15,-13-8-4-15,-16-4 2 16,-11-6-5-16,-11-8-1 16,-7-2 1-16,-1 0 5 15,9-14-9-15,7-4 3 16,14 6 1-16,12 4-4 0,5 4 5 16,8 2 0-16,4 2 2 15,0 0-3-15,0 0-4 16,0 0 0-16,0 0 0 15,0 0-7-15,0 0-43 16,0 0-57-16,0 8-78 16,0 2-201-16,-9-8-356 15</inkml:trace>
  <inkml:trace contextRef="#ctx0" brushRef="#br1" timeOffset="173747.15">11091 7560 159 0,'0'0'309'0,"0"0"-133"15,0 0 8-15,0 0-46 16,0 0-21-16,0 0-10 16,0 0-8-16,-2-4-13 15,6 4-14-15,16 0 1 16,7 0 3-16,9 0-19 16,6 4-10-16,11-4-5 15,5 0-13-15,7 0-5 16,-1 0-4-16,-1 0-7 15,-3-7-4-15,-11 0-2 0,-9-1 1 16,-13 2-6-16,-12 2 3 16,-7 1-1-16,-8 3 0 15,0 0-1-15,0 0-1 16,0 0 3-16,0 0-1 16,0 0-3-16,0 0-1 15,-10 0-1-15,-9 0 1 16,-8 8 1-16,-7 5 0 15,1 1 0-15,-6 0 0 16,2 2-1-16,1-2 0 16,5 2-1-16,4-4 1 15,5 0-1-15,7-2 1 16,1-4 0-16,7-2 0 0,5 0-4 16,2-4 2-16,0 0-5 15,0 0 7-15,0 0-1 16,0 0-1-16,0 0 2 15,0 0 1-15,0 0 2 16,9 0-5-16,9 0 4 16,4 0-2-16,0 0 1 15,3 0 1-15,2 0-2 16,-1 0 1-16,3 4 5 16,0 6-6-16,-4-2 12 15,-8 6-6-15,0 0 2 16,-9 0 2-16,-1 6-3 15,-5 0 3-15,-2 4-5 0,-2 4 1 16,-25 2-4-16,-7-3 3 16,-14-1-4-16,-8-6-1 15,-6-7-3-15,-7-3 3 16,7-10 4-16,6 0-4 16,2 0 1-16,12-7 2 15,9-5 0-15,12 3-1 16,10 1-2-16,4 4 2 15,5 2 3-15,2 1 7 16,0-2 6-16,0 3 4 16,0-1 3-16,0 1-25 15,0 0 0-15,0 0 0 0,0-3 0 16,0 3 0-16,0 0 0 16,0 0 0-16,0 0 0 15,0 0 0-15,0 0 0 16,0 0 0-16,0 0-53 15,0 0-42-15,0 0-64 16,0-14-123-16,0-14-442 16</inkml:trace>
  <inkml:trace contextRef="#ctx0" brushRef="#br1" timeOffset="181340.91">31058 6932 194 0,'0'0'114'16,"0"0"-24"-16,0 0 8 16,0 0-54-16,72-118-5 15,-54 97 46-15,-7 10 32 16,-4 0 17-16,-7 5 19 15,0 6-12-15,0-1-18 16,0 1-25-16,0 0-30 0,0 0-22 16,0 6-17-16,0 9 10 15,0 7 10-15,0 5 11 16,0 3-1-16,0 2 4 16,-5 6-4-16,1 0-2 15,-3 4-7-15,0 4-12 16,-1 3-38-16,1-1 0 15,1-1 0-15,-2 2 0 16,4-1 0-16,-3-4 0 16,3-2 0-16,2-6 0 15,-2-6 0-15,0-9 0 16,4-7 0-16,-2-7 0 0,2-3 0 16,0-4 0-16,0 0 0 15,0 0 0-15,0 0 0 16,0 0 0-16,0 0 0 15,0 0 0-15,0 0 0 16,0 0 0-16,0 0 0 16,0 0 0-16,0 0 0 15,0 0 0-15,0 0 0 16,0 0 0-16,0-10 0 16,0-8 0-16,0-10 0 15,0-8 0-15,0-12 0 16,0-6 0-16,0-4 0 15,6 4 0-15,0 3 0 0,1 4 0 16,-1 0 0 0,4 1 0-16,-4-2 0 0,3 0 0 15,-1-2 0-15,0 5 0 16,-2 8 0-16,-1 8 0 16,-5 9 0-16,0 8 0 15,0 6 0-15,0 6 0 16,0-2 0-16,2 2 0 15,-2 0 0-15,0 0 0 16,0 0 0-16,0 0 0 16,0 0 0-16,0 19 0 15,0 17 0-15,0 18 0 16,0 10 0-16,2 6 0 16,-2 0 0-16,0-2 0 0,0-1 0 15,-4-2 0-15,-5 0 0 16,2-7 0-16,-2-4 0 15,0-8 0-15,1-6 0 16,-2-4 0-16,4-10 0 16,-1-5 0-16,5-7 0 15,2-9 0-15,0-2 0 16,0-3 0-16,0 0 0 16,0 0 0-16,0 0 0 15,0 0 0-15,0 0 0 16,0 0 0-16,0 0 0 15,0 0 0-15,0 0 0 16,0 0 0-16,0-7 0 0,6 0 0 16,-1-1 0-1,1 1 0-15,-2 2 0 0,2-1 0 16,-2-1 0-16,3 0 0 16,-1-1 0-16,1-3 0 15,0 4-52-15,-7-4-135 16,0-3-126-16,0-8-452 15</inkml:trace>
  <inkml:trace contextRef="#ctx0" brushRef="#br1" timeOffset="190153.07">15678 9471 883 0,'0'0'253'16,"0"0"-136"-16,0 0 48 16,36-127-87-16,1 97-25 0,4 4 16 15,6 4-5 1,6 2-12-16,5 2-6 0,3 6-3 15,-1 6-11-15,-4 6-3 16,-8 0-9-16,-7 2 1 16,-13 22-2-16,-10 10-11 15,-16 14 0-15,-2 10 1 16,-29 12 3-16,-27 9 2 16,-12-3-6-16,-6-2-1 15,2-4-5-15,8-8 1 16,11-9 0-16,12-15-2 15,17-12 0-15,11-12 1 16,8-10-2-16,5-4 0 16,0 0 0-16,9 0 1 15,22-2 9-15,19-14 4 0,12-7-14 16,9-2 0-16,7 0 0 16,-2-2 0-16,-10 3 0 15,-12 3 0-15,-14 7 0 16,-15 9 0-16,-11 1 0 15,-12 4 0-15,-2 0 0 16,0 0 0-16,0 0 0 16,0 23-144-16,-23 5-141 15,1-11-296-15</inkml:trace>
  <inkml:trace contextRef="#ctx0" brushRef="#br1" timeOffset="191135.62">18103 8867 650 0,'0'0'221'0,"0"0"-12"15,0 0-67-15,-141 90-62 16,97-28-9-16,-1 12-15 16,5 11-14-16,2 9-4 15,7 4 0-15,9-1-15 16,9-5-6-16,5-10-7 16,8-12-5-16,0-12-4 0,0-8 0 15,10-8 1-15,7-7-2 16,-1-7-23-16,7-8-43 15,0-8-44-15,6-12-86 16,5 0-141-16,-1-26-276 16</inkml:trace>
  <inkml:trace contextRef="#ctx0" brushRef="#br1" timeOffset="191472.26">18668 8949 781 0,'0'0'235'15,"0"0"-83"1,0 0-6-16,-116 48-88 0,74 15-23 15,0 17 22-15,1 10-10 16,8 10 1-16,8-2-15 16,10-1-4-16,9-9-13 15,6-12-12-15,0-9-2 16,6-12-2-16,13-6-2 0,2-11-41 16,8-8-51-16,2-12-34 15,12-10-61-15,4-8-141 16,4-8-391-1</inkml:trace>
  <inkml:trace contextRef="#ctx0" brushRef="#br1" timeOffset="191973.05">19121 9226 339 0,'0'0'81'0,"0"0"15"16,0 0 36 0,0 0-26-16,0 0-10 0,0 0 27 15,64-118-10-15,-30 92-12 16,8-3-11-16,7 5-12 15,3 5-18-15,-10 8-8 16,-9 9-9-16,-13 2-21 16,-9 16-10-16,-6 24 13 15,-5 13-1-15,0 9-5 0,-32 8-1 16,-5 0-4-16,-5-2-11 16,1-8 0-16,3-10 2 15,11-7-2-15,6-15-3 16,9-8 0-16,6-8 1 15,3-6-1-15,3-4 0 16,0-2-1-16,0 0 1 16,16 0 5-16,17-8 2 15,10-6 3-15,1 0-7 16,-1 0-3-16,-5 6 0 16,-3 4-22-16,1-2-50 15,-3 3-54-15,2-2-84 0,-2-9-128 16,-2-10-329-1</inkml:trace>
  <inkml:trace contextRef="#ctx0" brushRef="#br1" timeOffset="192190.87">19821 8979 919 0,'0'0'239'0,"0"0"-128"16,0 0-8-16,0 0-33 15,148 71-23-15,-100-25 0 16,-4 4-17-16,-1 2-6 16,-6-4-11-16,-6-4-8 15,-2-6-5-15,-6-8-7 16,-4-10-45-16,-5-6-55 0,-3-6-78 16,-7-8-86-16,-4 0-105 15</inkml:trace>
  <inkml:trace contextRef="#ctx0" brushRef="#br1" timeOffset="192378.39">20119 8947 909 0,'0'0'210'0,"0"0"-75"16,0 0-32-16,-51 113-27 15,29-49-3-15,-1 0-11 16,-2 0-31-16,4 0-20 0,-2 1-11 15,1-6-1-15,2-2-73 16,2-10-107-16,2-16-216 16</inkml:trace>
  <inkml:trace contextRef="#ctx0" brushRef="#br1" timeOffset="193171.97">20515 8961 524 0,'0'0'229'15,"0"0"-46"-15,0 0-38 16,0 0-69-16,0 0-11 16,0 0-4-16,0-20-31 15,0 20-16-15,3 0-4 16,13 0-1-16,8 0 3 15,10 0 19-15,8 0-12 0,9-2-4 16,2-6-6-16,1-2-2 16,-7-2 5-16,-9 0 17 15,-16 4 4-15,-11 2 10 16,-9 6-12-16,-2 0-8 16,0 0-6-16,0 0-10 15,0 0-7-15,-9 4 2 16,-7 16-2-16,-5 6 4 15,-2 0-3-15,-1-4-1 16,1 0 1-16,1-4 0 16,4 3-1-16,2-6-1 15,3 2-2-15,5-5-6 16,1-6 0-16,4-2-5 0,3-3 0 16,0-1 6-16,0 3 6 15,0-3 1-15,5 0 1 16,17 1 0-16,11-1 2 15,4 3-2-15,-2-1 5 16,5 3 9-16,-9 3 9 16,-2 3 9-16,-6 5-4 15,-10 6 0-15,-3 2 3 16,-2 4-3-16,-8 2-11 16,0-4-8-16,0 2 1 15,-23-2-5-15,-6-4-4 16,0 2 1-16,-4-6 0 15,-3-4-2-15,-1-5 0 16,-4-4-13-16,-1-5-24 16,2 0-15-16,5-1-17 0,3-14-17 15,8 3-51-15,6 3-43 16,7 2-95-16,4-3-180 16</inkml:trace>
  <inkml:trace contextRef="#ctx0" brushRef="#br1" timeOffset="196302.67">20482 8979 280 0,'0'0'176'0,"0"0"-39"0,0 0 24 15,0 0-56-15,0 0-43 16,0 0 13-16,0 0-5 16,36-38-13-16,-18 34-7 15,4-4-4-15,6-2 3 16,7 0-2-16,2 0-3 16,5-2 0-16,1 4 0 15,-1 2-9-15,0 2-3 16,-1 4-5-16,-6 0-4 15,-5 0-14-15,-11 0 1 16,-3 6 1-16,-5 6-3 16,1 2 1-16,-6 6 4 15,-2 4-1-15,-4 10 3 16,0 4 0-16,0 6-4 16,-22 1-2-16,-5-1-4 15,-6 0 2-15,-7-2 4 0,-2 2-2 16,-3-4 2-16,-2-2-3 15,0-4 4-15,5-8-2 16,4-1-3-16,10-10-1 16,3-1 0-16,9-5-2 15,3-5 0-15,4-3 13 16,4 2-2-16,5-2 7 16,-2-1 2-16,2 0 0 15,0 0-6-15,0 0-1 16,0 0 1-16,9 0-2 0,25 0-2 15,10 3 11-15,16-3 10 16,7 0-19-16,1 0-16 16,2-17 0-16,-3-1 0 15,-5-4 0-15,-6 3 0 16,-12-2 0-16,-8 6 0 16,-11 2 0-16,-9 5 0 15,-8 4 0-15,-6 2 0 16,-2 0 0-16,0 2 0 15,0 0 0-15,0 0 0 16,0 0 0-16,0 0 0 16,0 0-5-16,-2 0-54 15,-20 0-31-15,-9 0-61 0,-9 0-73 16,0 0-117-16,3 0-230 16</inkml:trace>
  <inkml:trace contextRef="#ctx0" brushRef="#br1" timeOffset="196966.66">20462 8975 307 0,'0'0'155'0,"0"0"-16"0,0 0 10 16,0 0-42-16,0 0-17 16,0 0 15-16,147-92-2 15,-102 80-8-15,1 0-5 16,4 4-11-16,-4 2-23 16,-1 2-8-16,-3 4-3 15,-9 0-17-15,-10 0-10 16,-3 0-5-16,-11 20-3 15,-5 12-5-15,-4 14 10 16,0 12 5-16,-20 5-10 16,-13 3-5-16,-1-4 5 15,-3-4-5-15,-3-4 0 16,-1-6 5-16,-1-6 2 0,0-6-3 16,1-5-3-16,6-9-1 15,8-2-2-15,10-11 4 16,7-2-5-16,8-5-2 15,2-2 6-15,0 0 12 16,0 0 3-16,0 0 2 16,18 0-3-16,20 0 7 15,13 0 6-15,14-2-3 16,2-10-8-16,4-2-9 16,-2 0-4-16,-6 0 1 15,-3-3-2-15,-14 4 1 16,-12 0 2-16,-10 3-1 0,-9 5 1 15,-5 1-11-15,-8 1 0 16,-2 3 0-16,0 0 0 16,0 0 0-16,0 0 0 15,0 0 0-15,0 0-17 16,0 0-16-16,0-2-8 16,-4-2-34-16,-12 0-63 15,-2 0-73-15,0 0-101 16,7-7-252-16</inkml:trace>
  <inkml:trace contextRef="#ctx0" brushRef="#br1" timeOffset="197366.67">21057 8422 630 0,'0'0'201'15,"0"0"-55"-15,0 0 25 16,0 0-69-16,156-4-23 16,-89 44 11-16,4 12-32 15,-1 14 6-15,-4 12-2 16,-11 3-2-16,-8 3-14 15,-9-4-9-15,-11-2-2 0,-7-4-4 16,-9-1-8-16,-9-5-7 16,-2-2-4-16,-4-6-3 15,-23-2-4-15,-6-2-2 16,-11-3-2-16,-6-7 0 16,1-4-1-16,0-6-4 15,0-8-26-15,-2-4-26 16,0-4-33-16,-1-6-69 15,8-6-152-15,15-8-351 16</inkml:trace>
  <inkml:trace contextRef="#ctx0" brushRef="#br1" timeOffset="197799.78">21980 8835 453 0,'0'0'175'16,"0"0"-40"-16,0 0 11 0,0 0-51 15,0 0-67-15,0 0 0 16,33 16 40-16,-26 20 13 16,1 8-20-16,2 8-1 15,-2 3-6-15,3 0 3 16,-1 3-23-16,1-1-11 15,-5-3-19-15,-2-4 0 16,-1-8-3-16,-1-6-1 16,-2-9-7-16,0-9-52 15,0-9-35-15,0-7-73 0,0-2-107 16,-15-7-157 0</inkml:trace>
  <inkml:trace contextRef="#ctx0" brushRef="#br1" timeOffset="198009.97">21946 9176 45 0,'0'0'724'15,"0"0"-513"-15,0 0-38 16,0 0-56-16,0 0-53 16,0 0 29-16,94 0-29 15,-54-2-17-15,0-6-25 16,-3 2-15-16,-2 0-7 0,-2 0-3 15,-4 4-51-15,-5 0-78 16,2 0-132-16,-3-8-303 16</inkml:trace>
  <inkml:trace contextRef="#ctx0" brushRef="#br1" timeOffset="198551.56">22472 8827 548 0,'0'0'169'0,"0"0"-88"16,0 0-4-16,0 0-23 15,117 0-15-15,-74-2 36 16,1-6-5-16,-1 0-5 15,-5 0-5-15,-7 2-12 16,-10 2-9-16,-11 2-15 16,-5 2-12-16,-5 0-12 15,0 0 1-15,0 16-1 16,0 8 3-16,-15 4 8 16,-8 2-5-16,-2 0-3 15,1-2-2-15,2-4 0 16,6-4 2-16,5-6-3 0,7-4-3 15,4-6-3 1,0-4 0-16,0 0 4 0,0 0 2 16,21 0 2-16,11 2 6 15,3 4 7-15,-1 2 14 16,0 6 6-16,-8 7 10 16,-2 1 13-16,-5 3-1 15,-9 2 0-15,-3-1-32 16,-7-2-7-16,0 0-11 15,-4 0-1-15,-25 2-2 16,-7-2-4-16,-6 0 0 16,-5-6-11-16,7-6-28 15,0-6-32-15,2-6-32 16,4-2-69-16,5-30-187 16,10-20-361-16</inkml:trace>
  <inkml:trace contextRef="#ctx0" brushRef="#br1" timeOffset="198817.81">22875 8540 902 0,'0'0'232'0,"0"0"-89"16,181 6 27-16,-108 28-100 15,-6 12-22-15,-7 10 35 16,-8 5-26-16,-8 5 0 0,-11 4-19 15,-10 2-7-15,-15 5-11 16,-8-1-12-16,0 2-7 16,-31-2-1-16,-13-6-12 15,-8-8-52-15,-6-8-58 16,-2-12-54-16,-7-17-132 16,9-25-369-16</inkml:trace>
  <inkml:trace contextRef="#ctx0" brushRef="#br1" timeOffset="199105.15">23869 8568 829 0,'0'0'185'0,"0"0"-61"16,0 0 24-16,0 0-84 16,0 0 53-16,0 132-33 15,-13-53-32-15,-5 11-9 16,-3 0-19-16,2-3-16 16,-2-11-7-16,-1-8-1 15,5-10-32-15,-2-16-75 16,2-12-100-16,-1-22-160 0,0-8-371 15</inkml:trace>
  <inkml:trace contextRef="#ctx0" brushRef="#br1" timeOffset="199359.49">23599 8863 964 0,'0'0'250'0,"0"0"-105"15,0 0 14-15,0 0-102 16,0 0-14-16,0 0 11 16,31 16-43-16,-31-6-5 15,0 2 0-15,0 0-6 0,0-4-3 16,-2-4-16 0,-5-4-17-16,3 0-7 0,2-8 0 15,2-18-31-15,0-6-62 16,6 6-54-16,19 4-143 15,2 12-291-15</inkml:trace>
  <inkml:trace contextRef="#ctx0" brushRef="#br1" timeOffset="199603.46">24091 9006 891 0,'0'0'382'15,"0"0"-228"-15,0 0 5 0,0 0-72 16,0 0-47-16,0 0-4 16,83 26-12-16,-83-20-15 15,0-1-6-15,0 3-3 16,0 2-2-16,0 0-21 16,-6-3-26-16,-4-6-15 15,4-1-32-15,6-1-28 16,0-24-89-16,0-9-156 15,16-6-262-15</inkml:trace>
  <inkml:trace contextRef="#ctx0" brushRef="#br1" timeOffset="199885.21">24403 8478 615 0,'0'0'362'0,"0"0"-151"16,0 0-94-16,0 0-81 15,0 0 6-15,18 158 62 16,-13-79-9-16,-5 7-24 16,0 0-22-16,0-2-29 15,0-5-10-15,-2-11-6 0,-5-8-4 16,1-10-14-16,0-14-56 15,4-12-64-15,2-14-78 16,0-10-206-16,10-16-346 16</inkml:trace>
  <inkml:trace contextRef="#ctx0" brushRef="#br1" timeOffset="200184.78">24700 8739 902 0,'0'0'225'16,"0"0"-102"-16,0 0-8 16,0 0-104-16,0 0 0 15,0 0 53-15,-67 142-24 16,65-88 9-16,2 6-15 16,9-5-10-16,24-8-10 0,2-11-4 15,4-11-4-15,1-15 4 16,2-10-1-16,1 0-2 15,-1-28 1-15,-7-11-4 16,-6-9 3-16,-10-2-1 16,-13-4-6-16,-6 4 0 15,0 6-7-15,-18 10-43 16,-20 12-43-16,-11 18-66 16,-10 4-116-16,5 0-357 15</inkml:trace>
  <inkml:trace contextRef="#ctx0" brushRef="#br1" timeOffset="200489.83">26110 8678 1027 0,'0'0'119'0,"0"0"-26"16,0 0 89-16,0 0-117 16,0 0-57-16,0 0 26 15,65 15 8-15,-23-9 0 16,5-1-13-16,7-1-18 0,-4-1-6 16,-2-3-5-1,-13 0 0-15,-8 2-20 0,-12-2-46 16,-5 0-45-16,-10 4-91 15,0 0-94-15,-8 1-233 16</inkml:trace>
  <inkml:trace contextRef="#ctx0" brushRef="#br1" timeOffset="200665.04">26135 8971 455 0,'0'0'362'15,"0"0"-166"-15,0 0 1 16,0 0-56-16,0 0-5 0,0 0-10 15,92 58-36-15,-38-55-30 16,0-3-33-16,-4 0-16 16,-13 0-11-16,-10 0-6 15,-10 0-77-15,-7 0-108 16,-8 0-208-16</inkml:trace>
  <inkml:trace contextRef="#ctx0" brushRef="#br1" timeOffset="201649.3">27870 8420 432 0,'0'0'131'0,"0"0"54"16,0 0-2-16,0 0-52 16,0 0-60-16,0 0 26 15,-6-6-24-15,41 6 35 16,15 10 35-16,17 0-48 16,14-4-28-16,13-4-22 0,7 0-17 15,-3-2-14 1,-17 0-6-16,-17 0-5 0,-29 0 1 15,-20 0-3-15,-12 0 0 16,-3 0 1-16,0 0-1 16,0 0 4-16,0 0 4 15,0 0 7-15,0 0-1 16,0 0-7-16,-3 0-3 16,-16 26-2-16,-15 20 0 15,-10 26 15-15,-8 21 12 16,6 17 14-16,1 2 9 15,9-4-38-15,9-9-15 16,10-17 0-16,5-14 0 16,6-20 0-16,4-16 0 15,-1-16 0-15,3-9 0 16,0-6 0-16,0-1 0 16,0 0 0-16,0 0 0 0,0 0 0 15,0 0 0 1,0-1 0-16,0-16 0 0,5-1 0 15,3 4 0-15,-2 4 0 16,-6 6 0-16,0 4-30 16,-10 0-217-16,-28-6-313 15</inkml:trace>
  <inkml:trace contextRef="#ctx0" brushRef="#br1" timeOffset="207011.84">6619 18017 229 0,'0'0'234'16,"0"0"-30"-16,0 0-26 15,0 0-49-15,0 0-18 16,0 0-21-16,-11-32-7 15,11 20-10-15,0-2-13 0,7-8-15 16,12 0 5-16,12-6-23 16,12-3-2-16,6 9 6 15,5 0 4-15,6 4-5 16,-2 4-2-16,-2 6-6 16,-6 8-5-16,-9 0 0 15,-10 0-5-15,-2 0 3 16,-7 16-2-16,-6-2 0 15,-5 4 0-15,-9 4-3 16,-2 10-1-16,0 9-4 16,-11 11 0-16,-18 4-2 15,-4 6-1-15,-7 0-1 0,-3-4 1 16,3-1-2-16,0-7 6 16,7-4-6-16,4-8 1 15,9-6 2-15,7-10-3 16,3-8 0-16,6-4 2 15,4-6 2-15,0-4 6 16,0 0 4-16,0 0 4 16,0 0 8-16,0 0 2 15,0 0 4-15,0 0-8 16,27 0 2-16,22 0 1 16,22-14-22-16,14-8-5 15,4-2 0-15,-5-6 0 16,-10 0 0-16,-7 2 0 0,-9 2 0 15,-12 3 0-15,-7 5 0 16,-18 4 0-16,-5 6 0 16,-9 7 0-16,-5 1 0 15,-2 0 0-15,0 0 0 16,0 0 0-16,0 0 0 16,0 0 0-16,2 0 0 15,-2 0 0-15,0 0 0 16,0 0 0-16,0 0 0 15,0 0 0-15,0 0-44 16,0 0-73-16,0 5-66 16,-4-5-170-16,-9 0-648 0</inkml:trace>
  <inkml:trace contextRef="#ctx0" brushRef="#br1" timeOffset="209056.15">31179 8340 164 0,'0'0'150'16,"0"0"8"-16,0 0 56 16,0 0-82-16,0 0-25 15,0 0 6-15,0 0-34 16,0 0 3-16,29-62 13 16,-29 62-15-16,0 0-9 15,0 0-11-15,0 19-20 16,0 26-8-16,0 17 36 15,-7 8 11-15,7 4-25 16,0 0-5-16,0 0-3 16,0 3-8-16,0-5-2 0,0-2 4 15,0-6-8 1,0-5-4-16,0-7-28 0,0-10 0 16,0-8 0-16,0-10 0 15,0-8 0-15,0-6 0 16,0-4 0-16,0-4 0 15,0-2 0-15,0 0 0 16,0 0 0-16,0 0 0 16,0 0 0-16,0 2 0 15,0-2 0-15,0 0 0 16,0 0 0-16,0 0 0 16,0 0 0-16,0 0 0 15,0 0 0-15,0 0 0 16,0 0 0-16,0 0 0 0,0 0 0 15,0 0 0-15,0 0 0 16,0 0 0-16,0 0 0 16,0 0 0-16,0 0 0 15,0 0-9-15,0 0-116 16,0 2-59-16,-6-2-155 16,-10 0-517-16</inkml:trace>
  <inkml:trace contextRef="#ctx0" brushRef="#br1" timeOffset="211261.11">16040 10748 542 0,'0'0'254'15,"0"0"-76"-15,0 0-20 0,0 0-66 16,0 0-21-16,0 0-23 15,-38-68-18-15,9 62-9 16,-4 0-1-16,-8 2 4 16,-1 4 6-16,4 0-9 15,7 0-2-15,4 8-10 16,9 16-9-16,7 8 1 16,11 6 0-16,0 2-1 15,19 0 1-15,18-6 0 16,3-8-1-16,0-10 3 15,3-8-3-15,-6-8 0 16,-3 0 0-16,-5-12 4 16,-7-12-1-16,-5-4 0 0,-3-2 0 15,-7 0 0 1,-5 6-1-16,-2 8 1 0,0 4 0 16,0 10 18-16,0 2 9 15,0 2-24-15,6 36-3 16,1 20 2-16,5 27 38 15,-2 10 24-15,1 8-13 16,-1-1 7-16,-4-8-10 16,-6-15-12-16,0-21-5 15,0-16-7-15,0-18-8 16,-4-12-6-16,-16-10-6 16,-14-2-1-16,-12-14 2 15,-10-22-3-15,-4-6-5 16,0 0-8-16,8 3-30 0,10 12-35 15,9 6-50-15,10 10-106 16,17 7-264-16</inkml:trace>
  <inkml:trace contextRef="#ctx0" brushRef="#br1" timeOffset="212044.25">18261 10648 97 0,'0'0'535'0,"0"0"-350"15,0 0-66-15,0 0-2 16,-129 38-37-16,86 8-22 16,-3 12 17-16,-6 8-10 15,1 10-4-15,0 9-19 16,4 3 7-16,7 0-16 16,11 2 4-16,8-4-7 0,8-3-3 15,11-11-14-15,2-12-6 16,0-18-5-16,15-12 2 15,4-12-4-15,-1-7 0 16,-1-6-8-16,3-2-43 16,3-3-34-16,3 0-60 15,-1 0-96-15,-5-17-215 16</inkml:trace>
  <inkml:trace contextRef="#ctx0" brushRef="#br1" timeOffset="212445.52">18913 10682 653 0,'0'0'128'0,"0"0"29"15,0 0-15-15,-147-14-35 16,105 44-39-16,-7 14-25 16,0 14 13-16,0 14 14 15,7 10-7-15,9 7-6 0,8 1-13 16,14-4-4-16,9-5 3 15,2-8-12-15,0-12-16 16,13-9-4-16,2-12-7 16,-1-14 0-16,-3-10-3 15,-2-4-1-15,-2-4-5 16,-5 0-40-16,4 6-56 16,-3 2-83-16,-3-7-220 15,0-8-321-15</inkml:trace>
  <inkml:trace contextRef="#ctx0" brushRef="#br1" timeOffset="213461.52">19112 10964 384 0,'0'0'172'16,"0"0"22"-16,0 0-78 15,0 0-4-15,0 0-70 16,5-108-4-16,12 80 9 16,5-2 4-16,7 0-16 15,7 0 0-15,2 6 4 16,7 2-4-16,1 6-4 15,3 6 4-15,-2 8 1 16,-2 2-13-16,-10 5 0 0,-6 28-3 16,-14 9-2-16,-9 10 8 15,-6 10-2 1,-25 6 2-16,-20 0-6 0,-10-3-11 16,-1-7-1-16,4-12-5 15,8-8-3-15,11-12 2 16,8-8-2-16,11-8 1 15,10-5-1-15,4-5 2 16,0 1 0-16,0-1 0 16,0 0 2-16,25 0 1 15,12 0 1-15,11-10-2 16,0 0-4-16,2-2-3 16,-1 4-29-16,-3-2-48 15,-2 4-44-15,-3 0-67 16,-7-2-115-16,-3-8-282 0</inkml:trace>
  <inkml:trace contextRef="#ctx0" brushRef="#br1" timeOffset="213717.81">19861 10702 811 0,'0'0'132'0,"0"0"16"15,0 0-27-15,0 0-53 0,0 0-49 16,139 50-1-16,-100 26 17 16,-3 8 9-16,-1-3-19 15,-4-11-11-15,3-16-10 16,-8-16-2-16,-1-10-2 16,-8-12-24-16,-3-6-64 15,-5-6-83-15,-7-4-77 16,0-6-93-16</inkml:trace>
  <inkml:trace contextRef="#ctx0" brushRef="#br1" timeOffset="213900.5">20259 10738 641 0,'0'0'255'15,"0"0"-129"-15,0 0-10 0,0 0-27 16,-118 118-49-16,89-66 4 15,-4 4-19-15,-5 5-19 16,-3-1-6-16,4-2-21 16,10-8-140-16,14-16-162 15,13-22-379-15</inkml:trace>
  <inkml:trace contextRef="#ctx0" brushRef="#br1" timeOffset="214443.41">20777 10724 731 0,'0'0'163'16,"0"0"-36"-16,0 0-19 15,0 0-50-15,0 0-32 16,0 0 13-16,-99-58-9 15,65 58 2-15,-1 0-14 16,-1 6-11-16,3 12-4 16,6 6-1-16,10 2 0 15,3 2-4-15,8 0 2 16,6 0-3-16,0-4 2 16,15-2 1-16,9-7-2 0,8-8 4 15,-1-7-2-15,4 0 1 16,2-6-2-16,-6-16 0 15,-5-2-6-15,-6 0-7 16,-4 4 1-16,-7 4 9 16,-5 8 4-16,-2 4 2 15,-2 4 10-15,3 0-9 16,-1 26 0-16,4 18-1 16,2 18 25-16,0 10 0 15,3 0 13-15,-1-1 16 16,-4-11 2-16,-4-10-3 15,-2-12-18-15,0-9-16 0,0-11-5 16,0-5-6 0,-12-4-7-16,-13-4 1 0,-12-5 0 15,-7 0-4-15,-2-14-5 16,-2-16-40-16,1-6-43 16,7-8-69-16,11-4-80 15,14-10-245-15</inkml:trace>
  <inkml:trace contextRef="#ctx0" brushRef="#br1" timeOffset="214671.41">20945 10311 883 0,'0'0'165'15,"0"0"-80"-15,129 152 103 0,-57-72-73 16,2 3-56-16,-10-1-8 15,-8-6 9-15,-18 2-35 16,-14-4-1-16,-17-3-18 16,-7-1-5-16,-15-2-1 15,-26 0-12-15,-14-3-81 16,-3-1-128-16,2-19-216 16</inkml:trace>
  <inkml:trace contextRef="#ctx0" brushRef="#br1" timeOffset="-214516.13">21972 10610 775 0,'0'0'104'15,"0"0"183"-15,0 0-107 16,0 0-123-16,0 0-40 16,0 0 22-16,8 96 29 15,-8-34-5-15,0 4-29 16,0 3-12-16,4-1-6 16,0-2-6-16,3-6-7 15,-3-10-3-15,0-8-8 0,0-8-81 16,-4-10-104-16,0-14-191 15,0-10-426-15</inkml:trace>
  <inkml:trace contextRef="#ctx0" brushRef="#br1" timeOffset="-214334.75">21781 10950 850 0,'0'0'234'0,"0"0"-103"15,145-50-13-15,-70 36-70 0,-1 2-24 16,-9 0-5-16,-7 4-13 16,-12 2-6-16,-3 4-35 15,-7 0-155-15,-1-8-274 16</inkml:trace>
  <inkml:trace contextRef="#ctx0" brushRef="#br1" timeOffset="-213810.11">22521 10535 1096 0,'0'0'121'16,"0"0"15"-16,0 0-73 16,0 0-53-16,158-10-1 15,-109 10 25-15,3 0-12 0,-2 0-4 16,0 0-7-16,-8 0-2 15,-9 0-7-15,-11 0-1 16,-11 4-1-16,-5 4 0 16,-6 6-3-16,0 9 0 15,-12 4 3-15,-15 5 3 16,-9 4-2-16,1-3 1 16,4-3 3-16,2-2-2 15,6-6-3-15,6-4-1 16,7-8 1-16,8-4 0 15,2-4 0-15,0-2 0 16,0 0 2-16,2 0-2 0,23 0 5 16,8 0-3-16,4-2-2 15,-2 2 2-15,-1 0-1 16,-3 0 0-16,-2 10 1 16,-4 8 7-16,-6 6 10 15,-5 2 18-15,-8 1-14 16,-6-2 5-16,0 4-14 15,-8-3-4-15,-27-1-9 16,-7 2 3-16,-9-5-4 16,-4-6 0-16,-3-8-9 15,0-8-34-15,0 0-35 16,8-10-55-16,13-18-78 16,14-12-212-16</inkml:trace>
  <inkml:trace contextRef="#ctx0" brushRef="#br1" timeOffset="-213552.06">23087 10136 1033 0,'0'0'186'0,"0"0"-102"16,162 58 62-16,-84-1-74 15,-4 9-26-15,-12 6 19 16,-10 8-3-16,-17 6 2 15,-13 7-15-15,-12-3-18 0,-8 0-5 16,-2-6-7-16,-10-6-16 16,-23-5 3-16,-13-7-6 15,-15-4-3-15,-5-6-15 16,-6-3-53-16,-4-6-55 16,1-8-110-16,15-25-273 15</inkml:trace>
  <inkml:trace contextRef="#ctx0" brushRef="#br1" timeOffset="-213219.65">24292 10349 666 0,'0'0'189'0,"0"0"-46"16,0 0-29-16,0 0-6 15,-62 120-19-15,37-46-15 16,1 7-8-16,-1 1-30 15,3-2-17-15,2-4-12 16,-5-3-7-16,0-9-3 0,4-6-96 16,-6-14-150-16,4-20-231 15</inkml:trace>
  <inkml:trace contextRef="#ctx0" brushRef="#br1" timeOffset="-212966.64">23954 10560 792 0,'0'0'170'0,"0"0"43"15,0 0-20-15,0 0-71 16,0 0-34-16,0 0-6 16,93-39-26-16,-93 39-25 0,0 0-13 15,0 0-12-15,0 0-4 16,0 0-2-16,0-2-2 15,0 0-25-15,0-8-28 16,0 0-32-16,0 2-33 16,0 8-90-16,0 0-134 15,0 16-450-15</inkml:trace>
  <inkml:trace contextRef="#ctx0" brushRef="#br1" timeOffset="-212740.36">24321 10874 217 0,'0'0'1058'0,"0"0"-880"0,0 0-42 15,0 0-40-15,0 0-56 16,0 0-3-16,107 0 3 16,-107 4-25-16,0-2-9 15,0 4-6-15,-4 2-9 16,-12 1-26-16,-4 0-27 15,-3-4-34-15,8-4-59 16,1-1-99-16,10-4-86 16,4-32-189-16</inkml:trace>
  <inkml:trace contextRef="#ctx0" brushRef="#br1" timeOffset="-212490.34">24847 10301 1009 0,'0'0'106'0,"0"0"61"15,0 0-33-15,0 0-75 16,20 130-8-16,-9-44 13 16,-6 5-8-16,-5-1-15 15,0-6-12-15,0-6-23 16,0-6-6-16,0-7-1 15,-5-11-59-15,5-10-84 16,0-16-139-16,0-20-228 0</inkml:trace>
  <inkml:trace contextRef="#ctx0" brushRef="#br1" timeOffset="-212190.45">25161 10624 135 0,'0'0'860'15,"0"0"-690"-15,0 0-20 16,0 0-67-16,0 0-61 16,0 0 38-16,-122 76 19 15,99-38-32-15,8 8-3 0,8 2-16 16,7 0-17 0,0-3 1-16,18-6-5 0,11-6-1 15,6-13-2-15,6-11 1 16,3-9 0-16,-2 0 1 15,1-22-1 1,-8-15-1-16,-1-8 0 0,-7-7-4 16,-12-6-1-16,-15-2-2 15,0 2-26-15,-36 10-42 16,-26 16-61-16,-18 22-82 16,0 10-238-16</inkml:trace>
  <inkml:trace contextRef="#ctx0" brushRef="#br1" timeOffset="-210888.29">26273 10666 572 0,'0'0'165'0,"0"0"-28"16,0 0-3-16,0 0-81 0,141-2 29 15,-57-16 20-15,0 0-26 16,-5 0-17-16,-17 4-37 16,-18 5-18-16,-17 5-4 15,-14 3-6-15,-5 1-80 16,-8 0-115-16,0 1-241 15,-14 8-112-15</inkml:trace>
  <inkml:trace contextRef="#ctx0" brushRef="#br1" timeOffset="-210701.25">26287 10812 727 0,'0'0'132'0,"0"0"48"16,0 0-34-16,0 0-51 15,193-8-35-15,-79-8-1 0,-9 2-20 16,-14 2-12-16,-18 4-23 16,-15 6-4-16,-8 2-21 15,-13 0-105-15,-3 0-266 16,-1 0-272-16</inkml:trace>
  <inkml:trace contextRef="#ctx0" brushRef="#br1" timeOffset="-210320.47">28140 10080 308 0,'0'0'650'0,"0"0"-476"15,0 0-12-15,0 0-18 16,0 0-38-16,65 181-11 16,-63-89-8-16,-2 0-18 15,0-6-3-15,0-7-19 16,0-7-13-16,-7-10-7 16,0-12-7-16,3-12-6 15,4-8-7-15,0-12 2 16,0-6-9-16,0-4 5 0,0-5-5 15,0-3 4 1,0 0-2-16,0 0-2 0,0 0-9 16,7 0-30-16,-3 0-31 15,-4 0-42-15,0 0-86 16,-18 0-241-16</inkml:trace>
  <inkml:trace contextRef="#ctx0" brushRef="#br1" timeOffset="-205759.83">5906 8163 496 0,'0'0'173'15,"0"0"32"-15,0 0 14 0,-9-108-86 16,-2 90-38-16,-4 2-19 16,-3 3-32-16,-3 4-10 15,0 3-11-15,-6 6-10 16,-2 0-4-16,-5 10-6 15,-3 20 0-15,0 14-3 16,11 10-1-16,12 8 1 16,14 6 0-16,0-1-1 15,21-5-2-15,12-14 3 16,3-14 3-16,-3-14-3 16,-4-16-1-16,-2-4 1 15,-2-12 1-15,1-26 3 16,-2-10 2-16,-1-3-4 15,-3 1 2-15,-9 10-4 16,-5 12 1-16,-3 14 1 0,-3 8 0 16,0 6 6-16,0 0-7 15,0 11-1-15,0 32-11 16,0 30 11-16,2 19 11 16,1 6 18-16,3 2 7 15,1-8 17-15,-3-11-12 16,0-11 6-16,-4-16-15 15,0-14-11-15,-2-8-2 16,-13-8 1-16,-10-5-5 16,-8-7-4-16,-10-9 3 15,-7-3-6-15,-2 0 0 16,-2-11-2-16,8-12 0 0,8 1 0 16,9 2 0-16,13 6-5 15,10 8 2-15,4 4-3 16,2 2-43-16,-5 0-75 15,-15 28-119-15,-7 0-392 16</inkml:trace>
  <inkml:trace contextRef="#ctx0" brushRef="#br1" timeOffset="-203416.22">16106 12123 35 0,'0'0'574'0,"0"0"-345"16,0 0-62-16,0 0-35 16,0 0-39-16,0 0-29 15,0 0-8-15,-112-9-20 16,52 9 5-16,-9 12 2 15,-10 17 2-15,-6 16-10 16,-2 13-1-16,4 16-11 16,12 12-5-16,17 7 4 15,19 3-12-15,24-6 2 0,11-12-12 16,17-10 4-16,28-14 0 16,8-14-4-16,5-11 6 15,2-17 5-15,-2-12 5 16,-6-4 4-16,-6-26-4 15,-12-10 11-15,-10-3-14 16,-14-3-4-16,-10 2-3 16,0 0-3-16,-27 6-3 15,-8 6-5-15,-8 10-6 16,-1 8-15-16,-4 14-25 16,6 0-40-16,3 22-72 15,7 14-163-15,16 2-355 0</inkml:trace>
  <inkml:trace contextRef="#ctx0" brushRef="#br1" timeOffset="-202660.54">18319 11931 631 0,'0'0'208'0,"0"0"-90"0,-152 104 4 15,101-39-51-15,4 8-17 16,2 14 7-16,6 5-10 15,1 2-9-15,7 1-15 16,10-9-7-16,8-8-10 16,11-8-2-16,2-6-6 15,0-7-2-15,17-9-6 16,6-6-12-16,4-12-80 16,6-8-55-16,9-10-76 15,5-12-89-15,6-2-201 16</inkml:trace>
  <inkml:trace contextRef="#ctx0" brushRef="#br1" timeOffset="-202404.56">18816 12182 822 0,'0'0'160'15,"0"0"-67"-15,0 0-28 16,-143 78-39-16,107-18-4 16,1 14 29-16,1 4 3 15,7 3 2-15,9-3-23 16,10-8-14-16,8-10-16 16,0-7-3-16,11-9-14 15,15-12-77-15,9-8-81 0,2-12-139 16,5-12-217-16</inkml:trace>
  <inkml:trace contextRef="#ctx0" brushRef="#br1" timeOffset="-201593.57">19302 12132 182 0,'0'0'86'0,"0"0"-86"16,0 0-7-16,0 0-28 15,0 0-3-15,0 0 38 16,-19 1 1-16,19-1 10 16,0 3 22-16,-2-3 14 15,-6 1 22-15,-4 2 1 16,-1 1 29-16,-3-1 22 16,-2 4 8-16,5-3-34 15,-3 2-4-15,-2-2-3 0,3 4-25 16,-3 0-29-16,1 2-2 15,1 0-4-15,0-2 0 16,5-2-9-16,4-2 2 16,3-4-1-16,2 0-7 15,2 0 8-15,0 0 6 16,0 0 0-16,0 0 4 16,0 0-3-16,0 0 0 15,0 0-10-15,0 0 5 16,8-4 1-16,13-12 7 15,10-4-11-15,11 0-1 0,5-1 5 16,9 2-3 0,1 1 0-16,-1 3 0 0,0 1-7 15,-7 10-2-15,-11 4 0 16,-7 0-5-16,-8 0 6 16,-8 22-6-16,-9 17 1 15,-6 11-3-15,0 10 3 16,-29 6 1-16,-13-4-7 15,-4-4-1-15,-1-6 2 16,3-10 0-16,5-9 0 16,8-9-3-16,9-8 1 15,6-6 1-15,8-6-1 16,5-4-1-16,3 0 3 16,0 0-3-16,0 0 0 15,0 0-5-15,0 0 1 0,20 0 4 16,11 0 3-16,14 0 0 15,9-4-3-15,1 0-27 16,3-2-51-16,-2 2-72 16,-7-2-96-16,-9-8-135 15,-5-9-209-15</inkml:trace>
  <inkml:trace contextRef="#ctx0" brushRef="#br1" timeOffset="-201360.8">19856 12041 839 0,'0'0'304'15,"0"0"-161"-15,0 0-35 0,0 0-70 16,0 0-4-16,163 59 11 16,-114-8-9-16,-5 6-16 15,-4-3-11-15,-9-4-9 16,-2-10-4-16,-11-6-27 15,-5-6-75-15,-3-10-118 16,-8-7-74-16,-2-11-83 16,0 0-139-16</inkml:trace>
  <inkml:trace contextRef="#ctx0" brushRef="#br1" timeOffset="-201187.57">20179 12035 660 0,'0'0'318'15,"0"0"-165"-15,0 0-74 16,0 0-12-16,-15 133 21 16,1-63-16-16,-3 2-31 15,-6 0-20-15,-2 3-21 16,-4-7 0-16,-2-4-75 16,6-12-121-16,10-24-314 15</inkml:trace>
  <inkml:trace contextRef="#ctx0" brushRef="#br1" timeOffset="-199886.61">20999 11993 385 0,'0'0'233'0,"0"0"-49"15,0 0-74-15,0 0-43 16,0 0-41-16,0 0-4 16,-107-24 17-16,67 46 2 15,-4 10-2-15,-1 10 1 16,3 8-10-16,4 8-3 16,7 3-1-16,11-1-18 15,11-6 3-15,9-6-7 16,0-8-4-16,21-8 7 15,11-10-7-15,1-8 4 16,6-11 2-16,-4-3-1 0,1-3 2 16,-5-16-2-16,-7-8-1 15,-8-1 0-15,-7-2 0 16,-9 0 1-16,0 0-5 16,-9 4-2-16,-15 6-6 15,-5 6-6-15,-6 4-34 16,2 8-31-16,4 2-41 15,5 0-91-15,10 0-228 16</inkml:trace>
  <inkml:trace contextRef="#ctx0" brushRef="#br1" timeOffset="-199625">20972 11718 827 0,'0'0'208'16,"0"0"-139"-16,174-14 47 16,-90 49-39-16,-3 15-25 15,-12 14 7-15,-13 10-1 16,-19 4-7-16,-12-1-11 16,-14-1-12-16,-11-4-9 15,0-2-9-15,-26-2-8 16,-13-1-2-16,-7-1-2 15,-6 2-29-15,-8-4-121 16,-6-12-118-16,5-22-271 16</inkml:trace>
  <inkml:trace contextRef="#ctx0" brushRef="#br1" timeOffset="-199346.89">22131 11921 800 0,'0'0'116'0,"0"0"24"0,0 0-47 16,0 0 19-1,13 112-11-15,-4-45-32 0,-5 1-24 16,-1 2-8-16,-3-2-19 15,0-4-18-15,0-4 0 16,2-7-3-16,1-7-83 16,-3-9-102-16,0-16-193 15,0-21-254-15</inkml:trace>
  <inkml:trace contextRef="#ctx0" brushRef="#br1" timeOffset="-199162.22">21980 12312 831 0,'0'0'187'0,"0"0"-92"0,0 0-2 15,171-38-48-15,-99 36-35 16,-10 2-9-16,-2 0-1 16,3 0-110-16,-6 0-123 15,1-2-123-15</inkml:trace>
  <inkml:trace contextRef="#ctx0" brushRef="#br1" timeOffset="-198679.1">22888 12005 916 0,'0'0'169'15,"0"0"-49"-15,0 0-45 0,0 0-64 16,148-10 11-16,-107 10 8 15,2 0-8-15,-7 0 12 16,-5-2-10-16,-6 2-3 16,-10 0-14-16,-9 0-4 15,-2 0-3-15,-4 2-4 16,-6 20-1-16,-21 8 5 16,-10 5 5-16,-5-6-2 15,4 1-3-15,5-5 3 0,8-4-2 16,7-2-1-1,9-7 0-15,5-4-5 16,4-6-18-16,0 0 3 16,0-2-3-16,0 0 17 0,21 0 6 15,11 0 10-15,2 0-4 16,1 0-1-16,-3 2 15 16,-3 8 10-16,-6 8 9 15,-2 4 7-15,-7 6 4 16,-6 0-17-16,-6 2-5 15,-2-2-14-15,-2 0-3 16,-22-2-8-16,-12-1-3 16,-11-6 0-16,-6-2-1 15,-7-9-32-15,2-8-44 16,6 0-41-16,6-12-75 16,15-23-149-16,15-13-407 0</inkml:trace>
  <inkml:trace contextRef="#ctx0" brushRef="#br1" timeOffset="-198459.19">23270 11694 945 0,'0'0'169'16,"0"0"-71"0,187 14 74-16,-101 31-86 0,-1 14-36 15,-13 12 8-15,-15 9-8 16,-21 4-18-16,-18 5 2 15,-18-1-19-15,-5 0-3 16,-37 0-8-16,-16 1-4 0,-14-1-2 16,-5-8-42-16,-1-10-91 15,2-18-161-15,16-28-355 16</inkml:trace>
  <inkml:trace contextRef="#ctx0" brushRef="#br1" timeOffset="-198141.05">24469 11891 786 0,'0'0'207'0,"0"0"-40"16,0 0-44-16,0 0-80 15,0 0 0-15,-54 137 50 16,29-72-36-16,3 4-22 16,2 5-16-16,2-4-14 15,5 0-5-15,-3-6 0 16,1-3-34-16,1-9-104 15,-1-14-117-15,5-20-222 16</inkml:trace>
  <inkml:trace contextRef="#ctx0" brushRef="#br1" timeOffset="-197862.94">24261 12010 795 0,'0'0'206'15,"0"0"-29"-15,0 0 4 16,0 0-73-16,0 0-32 16,0 0-20-16,40-49-19 15,-40 49-23-15,0 14-13 16,-18 6 3-16,-6 2-3 0,-5-6-1 16,6-3-16-16,8-8-25 15,6-5-2-15,9 0-9 16,0-4 13-16,4-20-65 15,25 0-46-15,10 6-78 16,5 12-133-16,7 6-169 16</inkml:trace>
  <inkml:trace contextRef="#ctx0" brushRef="#br1" timeOffset="-197647.36">24640 12314 856 0,'0'0'334'0,"0"0"-150"16,0 0-43-16,0 0-60 0,0 0-15 16,0 0-7-1,82 10-29-15,-82-6-14 0,0 0-12 16,0 4-4-16,0 2-3 16,0 2-11-16,-9-4-65 15,-2-4-54-15,5-4-93 16,6 0-133-16,0-22-194 15</inkml:trace>
  <inkml:trace contextRef="#ctx0" brushRef="#br1" timeOffset="-197411.86">25226 11735 927 0,'0'0'206'0,"0"0"-35"15,0 0-51-15,0 0-79 0,-9 126 45 16,9-44-5-16,0 4-26 16,0-1-11-16,0-3-5 15,0-6-26-15,0-10-8 16,0-8-3-16,0-11-2 16,0-10-44-16,0-10-72 15,0-12-101-15,0-12-114 16,2-3-260-16</inkml:trace>
  <inkml:trace contextRef="#ctx0" brushRef="#br1" timeOffset="-197127.61">25458 12039 979 0,'0'0'159'0,"0"0"-54"15,0 0-41-15,0 0-10 16,-29 157-14-16,29-97 4 15,0 0-11-15,0-4-12 16,23-10-13-16,12-10-1 16,0-14-3-16,3-13 3 15,2-9-3-15,-3-6 7 0,6-30-7 16,-3-11-2 0,-6-9-2-16,-12-8-2 0,-13-2-2 15,-9 3 0 1,-7 9-17-16,-30 12-9 0,-11 20-52 15,-8 18-75-15,2 4-157 16,6 4-430-16</inkml:trace>
  <inkml:trace contextRef="#ctx0" brushRef="#br1" timeOffset="-196843.43">26210 11983 726 0,'0'0'184'0,"0"0"-1"16,0 0-62-16,119-2-46 15,-84 2-9-15,-4 8-6 16,3-2-31-16,-3 0-10 15,-2 3-14-15,-4-4-5 16,-5 5-1-16,-3 0-53 16,-6 4-93-16,-11 2-106 15,0-3-328-15</inkml:trace>
  <inkml:trace contextRef="#ctx0" brushRef="#br1" timeOffset="-196603.95">26126 12352 833 0,'0'0'245'0,"0"0"-78"0,0 0-6 15,167 0-68-15,-94 0-20 16,-2 0 18-16,-5 0-32 16,-7-2-5-16,-5-4-19 15,-7-2-15-15,-11 0-12 16,-12 4-4-16,-11 2-4 15,-11 2 0-15,-2 0-44 0,0 0-71 16,-27 0-108 0,-17 14-105-16,-3-6-350 0</inkml:trace>
  <inkml:trace contextRef="#ctx0" brushRef="#br1" timeOffset="-194580.72">28779 11554 947 0,'0'0'151'15,"0"0"-7"1,0 0 10-16,-144-46-80 0,92 46-58 16,-6 0-4-16,-13 14-2 15,-5 4 0-15,-1-4-1 16,3-2-2-16,5-4 1 15,14-4-4-15,10-2-2 16,16 0 1-16,16-2-3 16,5 0 0-16,8 0-1 15,0 0-1-15,0 0 2 0,0 0 1 16,0 0-1-16,0 6 0 16,0 14 6-16,0 14 0 15,8 13 0-15,5 7-2 16,0-3-3-16,3-6 0 15,-4-7 1-15,0-10-2 16,-3-10 3-16,-5-8-3 16,0-4-1-16,0-6 1 15,-2 0-2-15,2 0-4 16,7 0-4-16,7-4 5 16,2-14 1-16,0 2-5 15,0 0-5-15,-2 4 14 16,2 4-1-16,3 6 1 0,8 2 0 15,9 0 9 1,8 18 16-16,4 18 13 0,-3 10 10 16,-7 8 14-16,-15 2-9 15,-12 0-13-15,-10-3 2 16,-5-7-10-16,0-4-16 16,-31-6-5-16,-10-2-3 15,-12-10-4-15,-7-6 2 16,-4-12-4-16,-6-6 1 15,3 0 1-15,5-14-4 16,10-14-5-16,8-4-18 16,15 0-40-16,9-2-43 15,18 4-57-15,2 3-128 16,20 2-336-16</inkml:trace>
  <inkml:trace contextRef="#ctx0" brushRef="#br1" timeOffset="-191281.92">5427 14722 921 0,'0'0'173'0,"0"0"-14"16,0 0-44 0,0 0-68-16,0 0-26 0,-147-40 3 15,80 50 2-15,-11 28 1 16,-11 21-4-16,0 11 5 15,4 20 2-15,8 8 3 16,12 10-14-16,16 3-2 16,22-3 2-16,25-16-6 15,2-10-11-15,35-11 2 16,19-17 5-16,15-14 1 16,9-18 0-16,4-12 11 15,-4-10 9-15,-11-6 4 0,-9-24-3 16,-12-14 3-16,-9-2 1 15,-16-7-9-15,-13 3 4 16,-8 0-8-16,-2 6-15 16,-27 6-3-16,-14 10 0 15,-8 4-4-15,-7 12-8 16,-4 12-3-16,2 0-23 16,1 30-29-16,14 16-41 15,14 12-50-15,14 8-86 16,15-3-232-16</inkml:trace>
  <inkml:trace contextRef="#ctx0" brushRef="#br1" timeOffset="-189350.34">15267 14057 1087 0,'0'0'266'0,"0"0"-149"16,0 0-20-16,0 0-58 15,0 0-1-15,60 170 44 16,-45-72-21-16,-9 3-20 16,-4-5-14-16,-2-8-15 15,0-8-1-15,-4-9-4 0,-11-12-5 16,1-14-2-16,8-17-15 15,1-16-44-15,5-12-39 16,0-22-11-16,0-32-31 16,0-31-184-16,7-23-271 15</inkml:trace>
  <inkml:trace contextRef="#ctx0" brushRef="#br1" timeOffset="-189145.43">15668 13984 1133 0,'0'0'259'0,"0"0"-136"16,0 0-9-16,0 0 0 16,44 143-29-16,-30-71-30 0,-8-2-13 15,1 0-18-15,-7-5-15 16,0-5-2-16,0-4-5 16,0-2-2-16,-11-10-37 15,-7 2-54-15,-3-2-97 16,4-16-167-16,10-21-461 15</inkml:trace>
  <inkml:trace contextRef="#ctx0" brushRef="#br1" timeOffset="-188409.68">18475 13591 678 0,'0'0'253'16,"0"0"-64"-16,-121 13-27 15,74 24-69-15,1 20-33 16,-4 21-3-16,2 18-2 15,3 12-1-15,7 13 18 16,13-3-6-16,15 0-10 16,10-7-24-16,0-11-12 0,0-14-11 15,17-12-6-15,6-16-3 16,-1-17-3-16,3-14-34 16,-1-10-50-16,8-17-49 15,-1-4-89-15,0-45-209 16</inkml:trace>
  <inkml:trace contextRef="#ctx0" brushRef="#br1" timeOffset="-188114.09">19009 13732 940 0,'0'0'179'0,"0"0"-89"15,-98 134 1-15,78-64-38 16,3 6-22-16,-2 5 11 16,6-3 5-16,2 0-20 15,6-4-19-15,5-7-4 16,0-9-4-16,19-12-9 15,14-12-63-15,7-10-88 16,3-20-182-16,3-4-387 0</inkml:trace>
  <inkml:trace contextRef="#ctx0" brushRef="#br1" timeOffset="-187702.33">19468 13708 865 0,'0'0'229'0,"0"0"-114"15,131-97 5-15,-79 83-67 16,-10 13-2-16,-6 1 9 0,-10 0-9 15,-10 26 3-15,-11 14-6 16,-5 16-11-16,-13 12-10 16,-28 10-6-16,-7-3-9 15,-6-3-10-15,4-12-1 16,13-10 0-16,12-16-1 16,12-12 2-16,9-10-3 15,4-6 2-15,0-2-2 16,22-4 2-16,22 0-1 15,21 0 7-15,9-22-7 16,-3-8-1-16,-9 6-12 16,-15 2-34-16,-14 8-57 15,-13 6-83-15,-11-5-147 16,-1-2-437-16</inkml:trace>
  <inkml:trace contextRef="#ctx0" brushRef="#br1" timeOffset="-187473.6">20135 13564 968 0,'0'0'244'16,"0"0"-110"-16,0 0-49 16,116 32-14-16,-57 22-19 0,1 10-5 15,-4 6 3-15,-4-2-20 16,-6-6-19-16,-3-8-11 15,-10-10 0-15,1-9-30 16,-10-13-36-16,-4-11-117 16,-8-11-95-16,-8 0-139 15,-4-19-82-15</inkml:trace>
  <inkml:trace contextRef="#ctx0" brushRef="#br1" timeOffset="-187293.37">20598 13647 524 0,'0'0'362'15,"0"0"-146"-15,0 0-48 16,0 0-85-16,0 0-69 16,-91 109 61-16,51-33-11 15,-1 0-49-15,6-4-12 0,-1-1-3 16,3-3-33-16,2-10-121 16,4-18-234-16,18-22-431 15</inkml:trace>
  <inkml:trace contextRef="#ctx0" brushRef="#br1" timeOffset="-186948.99">20769 13589 80 0,'0'0'133'0,"0"0"38"16,0 0 1-16,0 0-39 15,0 0-16-15,0 0 9 16,8-2 9-16,-8 2-14 16,0 13-22-16,-10 16-5 15,1 14 7-15,5 11-29 16,4 0 5-16,0 6-22 15,0-2-9-15,0-4-17 16,2-4-16-16,-2-5-6 16,0-3-6-16,0-6-1 15,0-6-64-15,0-8-70 16,0-12-114-16,0-10-223 0</inkml:trace>
  <inkml:trace contextRef="#ctx0" brushRef="#br1" timeOffset="-186718.41">20999 13457 902 0,'0'0'269'0,"0"0"-137"16,0 0-21-16,0 0 0 16,0 0-18-16,96 112-42 0,-81-49-16 15,-3 5-12-15,-8 0-13 16,-4-6-6-16,0-6-4 15,0-6-1 1,0-11-32-16,0-10-52 0,0-12-68 16,0-13-102-16,0-4-129 15,0-23-223-15</inkml:trace>
  <inkml:trace contextRef="#ctx0" brushRef="#br1" timeOffset="-185968.99">21286 13153 493 0,'0'0'223'15,"0"0"-119"-15,0 0 38 16,96 141 43-16,-32-56-69 16,1 11-9-16,-5 6-10 0,-15 3-8 15,-18 1-28-15,-22-4-34 16,-5-2-14-16,-19-10-10 15,-18-7-3-15,-10-11-16 16,-4-10-54-16,-5-14-54 16,-4-11-86-16,6-24-152 15,10-13-438-15</inkml:trace>
  <inkml:trace contextRef="#ctx0" brushRef="#br1" timeOffset="-185730.33">22073 13421 1111 0,'0'0'151'0,"0"0"-82"0,0 0-48 16,20 114 43-16,-6-31-29 15,-4 3 7-15,-7 2 4 16,-3-2-11-16,0-6-8 15,0-8-23-15,-7-7-4 16,-8-9-20-16,1-12-117 16,-3-16-157-16,1-24-278 15</inkml:trace>
  <inkml:trace contextRef="#ctx0" brushRef="#br1" timeOffset="-185556.22">21937 13820 843 0,'0'0'247'16,"0"0"-80"-16,0 0-49 16,176-72-45-16,-107 62-52 15,-2 6-9-15,-9 2-12 16,-7 2-1-16,-7 0-40 16,-7 0-139-16,-4 0-259 15</inkml:trace>
  <inkml:trace contextRef="#ctx0" brushRef="#br1" timeOffset="-185069.88">22587 13546 969 0,'0'0'219'0,"0"0"-101"16,0 0-50-16,0 0-33 15,164-27-27-15,-109 25 31 16,-10 0 0-16,-10 0 2 15,-6 2 1-15,-4 0-19 16,-10 0-6-16,-5 4-9 16,-10 14-6-16,0 8-2 15,-12 6 4-15,-22 7-3 16,-5-2 4-16,-9-2-4 16,6-5 1-16,7-2-2 0,8-8 0 15,11-6 0 1,7-4-3-16,7-8-15 0,2-2-8 15,0 0 22-15,0 0 4 16,16 0 0-16,10 0 3 16,11 0 0-16,-4 0 6 15,0 0 15-15,-2 4 10 16,-2 12 14-16,-6 8 5 16,-6 4-12-16,-3 4-8 15,-7 4-7-15,-7 0-12 16,0 1-6-16,-10-6-8 15,-21 0 0-15,-7-5 3 16,-10-4-3-16,-6-4-13 16,0-6-38-16,1-10-27 15,6-2-45-15,8-12-46 0,12-30-150 16,13-20-449-16</inkml:trace>
  <inkml:trace contextRef="#ctx0" brushRef="#br1" timeOffset="-184849.03">23077 13088 1225 0,'0'0'78'0,"131"98"74"16,-48-27-7-16,-6 6-86 16,-11 6 0-16,-12 5 7 15,-21 8-22-15,-20 8-8 0,-13 7-14 16,-13-1-13-16,-36-3-9 15,-15-5 0 1,-12-10-33-16,-7-10-58 0,-1-9-77 16,-1-19-103-16,14-31-389 15</inkml:trace>
  <inkml:trace contextRef="#ctx0" brushRef="#br1" timeOffset="-184553.99">24232 13345 712 0,'0'0'331'0,"0"0"-206"16,0 0-14-16,0 0-39 15,-51 150-5-15,22-45 5 16,-5 11-9-16,1 0-29 16,0-2-16-16,4-9-14 15,4-15-3-15,8-18-2 16,3-16-35-16,5-16-79 16,0-16-134-16,7-24-286 0</inkml:trace>
  <inkml:trace contextRef="#ctx0" brushRef="#br1" timeOffset="-184296.77">24062 13523 969 0,'0'0'263'0,"0"0"-136"15,0 0 12-15,0 0-86 16,0 0 4-16,0 0 5 15,36 24-38-15,-36-10-17 16,-2 4-3-16,-27 0-3 0,-9-1-1 16,-4-5-7-1,4-6-51-15,7-6-7 0,15 0-22 16,10-18-10-16,6-9-48 16,6 4-67-16,27 0-108 15,17 17-217-15</inkml:trace>
  <inkml:trace contextRef="#ctx0" brushRef="#br1" timeOffset="-184043.66">24495 13968 1002 0,'0'0'325'0,"0"0"-134"16,0 0-47-16,0 0-48 0,0 0-44 15,0 0-14-15,62 14-17 16,-62-7-15-16,0 2-6 16,-7 4-1-16,-8 1-7 15,1-6-28-15,1-7-27 16,0-1-21-16,4 0-26 16,5-22-80-16,4-15-147 15,13-12-283-15</inkml:trace>
  <inkml:trace contextRef="#ctx0" brushRef="#br1" timeOffset="-183806.86">24814 13535 1031 0,'0'0'92'0,"0"0"223"16,0 0-179-16,0 0-119 15,0 0 13-15,0 0 59 16,2 163-42-16,-2-81-18 16,0 6-20-16,0-4-9 15,-12-3-1-15,-1-13-40 16,5-10-62-16,3-18-71 16,5-22-149-16,0-18-316 15</inkml:trace>
  <inkml:trace contextRef="#ctx0" brushRef="#br1" timeOffset="-183519.01">25094 13627 293 0,'0'0'671'16,"0"0"-491"-16,0 0-103 16,0 0-23-16,-37 139 12 15,29-67-9-15,6-4-7 16,2-6-8-16,0-5-14 15,14-16 7-15,11-10-14 16,1-17-4-16,5-10-4 16,5-4-2-16,6-13 4 15,2-23-7-15,-3-14-3 0,-7-8 1 16,-15-8-6 0,-12-2 2-16,-7 2-2 0,-4 6-1 15,-32 16-12-15,-15 13-52 16,-11 17-54-16,-10 14-89 15,5 0-193-15</inkml:trace>
  <inkml:trace contextRef="#ctx0" brushRef="#br1" timeOffset="-183203.9">25763 13601 850 0,'0'0'217'16,"0"0"-71"-16,125-4 13 15,-61 4-71-15,5-1-19 16,-6-4-10-16,-1 3-27 15,-2 0-12-15,-2-2-14 16,-4 3-5-16,-12-6-1 16,-13 7-17-16,-18 0-38 15,-11 0-38-15,-7 0-117 0,-37 0-216 16,-14 8-381-16</inkml:trace>
  <inkml:trace contextRef="#ctx0" brushRef="#br1" timeOffset="-183004.23">25743 13914 734 0,'0'0'417'0,"0"0"-253"15,0 0-26-15,122 0-17 16,-42 0-55-16,-2-6 11 16,-9-2 3-16,-9-2-28 0,-10 4-18 15,-10 0-19 1,-16 4-9-16,-11 2-6 0,-13 0-50 15,0 0-119-15,-17 2-284 16</inkml:trace>
  <inkml:trace contextRef="#ctx0" brushRef="#br1" timeOffset="-179136.67">28588 13236 1080 0,'0'0'180'16,"0"0"-47"-16,0 0 42 15,0 0-64-15,0 0-96 16,0 0-4-16,-138 11 6 16,53-4-15-16,-11 4-1 15,3-1-1-15,10-2 4 16,19 0-2-16,17-6-2 0,18-2-9 16,13 0-16-16,10 0-17 15,3 0 7-15,1 0 21 16,2-2 13-16,-2-5 1 15,2 6 1-15,0 1 5 16,0 0 1-16,0 10-7 16,0 24 3-16,0 12-3 15,0 10 9-15,0 0 1 16,4-8-2-16,3-8-6 16,-5-12-2-16,2-11 0 15,-1-9 2-15,-1-7-2 16,1-1 0-16,3 0 1 0,7 0 2 15,8-16 2 1,6-6 0-16,4-2-5 0,-4 2 0 16,-2 4 2-16,0 4 0 15,-2 8-1-15,-3 6 3 16,6 0 19-16,5 10 1 16,8 26 8-16,-1 14 7 15,-5 17-3-15,-8 1 5 16,-10 4 4-16,-13 2-3 15,-2-4-11-15,-15-6-6 16,-21-7-10-16,-11-7 0 16,-11-10-12-16,-11-10-3 15,-8-6 0-15,-6-14 0 16,-2-10 0-16,2 0 0 16,6-24 0-16,8-14 0 0,13-8 0 15,16-8-46-15,13 0-50 16,20 5-46-16,7 5-84 15,0 12-157-15,25 2-471 16</inkml:trace>
  <inkml:trace contextRef="#ctx0" brushRef="#br1" timeOffset="-178253.87">31101 9912 422 0,'0'0'213'0,"0"0"-12"16,0 0-10-16,0 0-28 15,-22 122 1-15,22-64-37 16,0 4-11-16,0 9-5 16,0 5-38-16,0 0-5 15,0-4-24-15,2-10-9 16,6-9-14-16,2-16-10 16,-6-6-6-16,1-12-1 15,-3-4-3-15,2-1-1 16,-2-2-36-16,0 0-46 15,-2 4-70-15,0-2-115 0,-10-4-307 16</inkml:trace>
  <inkml:trace contextRef="#ctx0" brushRef="#br1" timeOffset="-177690.78">31139 11498 755 0,'0'0'208'0,"0"0"2"15,0 0-85-15,0 0-58 16,0 0-9-16,0 0 12 0,-2 14-9 16,-7 32 36-16,-1 14-3 15,4 12-17-15,0 0-14 16,1 3-3-16,1-7-23 16,2-6-7-16,0-8-6 15,2-14-13-15,0-12-11 16,0-7 0-16,0-9 0 15,0-5 0-15,0-3 0 16,0-1 0-16,0 1 0 16,0-3 0-16,2 2 0 0,-2-1 0 15,0 2 0 1,0 4-113-16,-6 10-90 0,-11-8-227 16</inkml:trace>
  <inkml:trace contextRef="#ctx0" brushRef="#br1" timeOffset="-133843.62">25435 5071 730 0,'0'0'145'0,"0"0"75"16,0 0 21-16,0 0-106 16,0 0-75-16,0 0-23 15,-172 100 3-15,93 14 10 16,-2 17 3-16,12 7-19 16,9 7 3-16,13 3-11 15,16-6-13-15,15-13-6 0,16-17-7 16,0-18-1-16,29-19-6 15,9-24-9-15,6-14-45 16,4-17-46-16,3-16-33 16,4-4-109-16,-3-43-221 15</inkml:trace>
  <inkml:trace contextRef="#ctx0" brushRef="#br1" timeOffset="-133446.04">25537 5649 1048 0,'0'0'171'0,"0"0"-19"16,0 0-41-16,0 0-75 15,0 0-29-15,0 0-7 16,-8 144 32-16,23-66-2 16,5 0-9-16,3-11-8 15,6-15-1-15,0-10-8 16,0-16-4-16,0-12-1 15,-3-12 1-15,8-2 0 16,4-22 6-16,-1-18 0 16,-1-16-3-16,-9-7 0 15,-11-5 0-15,-7-4-2 16,-7 6-1-16,-2 16 2 16,0 17 1-16,0 22-3 15,0 11-1-15,0 28-1 16,0 26-4-16,8 18 5 0,6 4 1 15,3-10-1-15,6-9-2 16,4-13-19-16,0-12-15 16,0-12-3-16,1-10-27 15,-1-10-56-15,-1 0-28 16,-5-20-105-16,-4-22-205 16</inkml:trace>
  <inkml:trace contextRef="#ctx0" brushRef="#br1" timeOffset="-133128.33">26324 4947 899 0,'0'0'139'0,"0"0"-48"0,0 0-3 16,0 0-27-16,165 82 16 15,-76-18-18-15,0 16-3 16,-11 14 5-16,-16 7-18 15,-23 3-19-15,-26 2-4 16,-13-3-9-16,0-9-8 16,-5-12 2-16,-15-18-3 15,3-11-2-15,-4-16 0 16,4-9 1-16,3-7-1 16,1-7 0-16,-3 0 0 15,3-5-1-15,-3 2-1 0,-3 3-21 16,-8 6-13-16,-9 10-47 15,-7 14-79-15,-1-2-203 16</inkml:trace>
  <inkml:trace contextRef="#ctx0" brushRef="#br1" timeOffset="-129980.1">27525 14584 535 0,'0'0'183'16,"0"0"19"-16,0 0-53 15,0 0-69-15,0 0 14 16,0 0-1-16,0 0-19 16,131-20 20-16,-50 10-24 15,10-2-15-15,16 0-4 16,13-2-19-16,5-2-18 16,0 2-7-16,-5 0-4 15,-13-3 1-15,-16 3-2 16,-21 0 0-16,-26 5 0 0,-19 0-2 15,-17 5-5-15,-5 3-18 16,-3 1-33-16,-32 0-53 16,-30 0-108-16,-23 5-259 15</inkml:trace>
  <inkml:trace contextRef="#ctx0" brushRef="#br1" timeOffset="-129697.27">27686 14668 702 0,'0'0'343'15,"0"0"-182"-15,0 0 45 0,0 0-95 16,124-32-76-16,-51 22 17 16,6 4-12-16,4 2-19 15,1 2-1-15,-4 2-11 16,-5-4-3-16,-9 4-3 15,-11-8-3-15,-8 4 0 16,-11-2-1-16,-12 2-17 16,-11 2-28-16,-6 0-26 15,-7 2-44-15,0-2-71 16,-9-4-161-16,-18 0-285 16</inkml:trace>
  <inkml:trace contextRef="#ctx0" brushRef="#br1" timeOffset="-129364.16">27683 14616 695 0,'0'0'94'0,"0"0"33"16,0 0 71-16,0 0-123 15,0 0-45-15,0 0 37 16,90-22 16-16,-13 22-2 15,19 0-21-15,11 0-9 16,9 0-14-16,-3 0-6 16,-7-8-10-16,-15-4-9 0,-14 0-6 15,-16 2-2-15,-18-2-2 16,-18 6 1-16,-11-4-2 16,-7 8 1-16,-7 0-1 15,0 2-1-15,0 0-7 16,0 0-14-16,0 0-17 15,0 0-21-15,0 0-46 16,-23 14-85-16,0 4-114 16,0-10-414-16</inkml:trace>
  <inkml:trace contextRef="#ctx0" brushRef="#br1" timeOffset="-91179.65">4694 16495 928 0,'0'0'219'0,"0"0"-29"16,0 0-28-16,0 0-100 15,0 0-17-15,11 102 40 16,-2-30 11-16,0 8-25 16,-2 1-18-16,0-9-12 15,-3 2 2-15,0-2-16 16,-2-1-2-16,1-7-25 16,-1-2 0-16,-2-12 0 15,0-10 0-15,0-10 0 16,0-8 0-16,0-16 0 15,0 2 0-15,0-8 0 0,2 0 0 16,-2 0 0-16,0 0 0 16,0 0-30-16,2 0-15 15,1 0-7-15,1-8-22 16,1-12-42-16,3-10-54 16,3-6-117-16,1-4-156 15</inkml:trace>
  <inkml:trace contextRef="#ctx0" brushRef="#br1" timeOffset="-90796.16">5092 16585 994 0,'0'0'325'0,"0"0"-138"0,0 0-22 16,0 0-77-16,0 0-40 15,0 0 0-15,37 114 34 16,-18-37-14-16,0 7-26 16,-2 2-42-16,-3 2 0 15,-3-2 0-15,-1-1 0 16,-4-13 0-16,0-10 0 16,-2-10 0-16,-1-20 0 15,-3-14 0-15,2-10 0 16,-2-2 0-16,0-6 0 0,0 0 0 15,0 0 0-15,0 0 0 16,0 0 0-16,0 0 0 16,0 0 0-16,0 0 0 15,2-6 0-15,2-6 0 16,2 2 0-16,-2-2 0 16,2 2-115-16,-6 2-131 15,0-6-238-15</inkml:trace>
  <inkml:trace contextRef="#ctx0" brushRef="#br1" timeOffset="-70607.5">30773 13493 559 0,'0'0'201'15,"0"0"7"-15,0 0-15 0,0 0-90 16,0 0-5-16,0 0 18 16,0 0-20-16,-8-18-1 15,16 4-16-15,24-10-12 16,15-6-29-16,11-6-11 15,9 4-3-15,8-2 2 16,10 1-9-16,6 9-6 16,-4 6-6-16,-7 9-5 15,-13 4 1-15,-20 5-1 16,-16 0 0-16,-13 9-3 16,-11 23 3-16,-7 18-3 15,-14 14-2-15,-41 16 5 16,-28 4 6-16,-19-4-1 15,-6-8-1-15,4-9 1 16,17-13 3-16,18-10-3 0,20-10 11 16,20-12 0-16,14-8-4 15,10-4-1-15,5-2-5 16,0 6-6-16,34 4 0 16,24 2 0-16,21-2 0 15,21 0 0-15,10-10 0 16,2-2 0-16,-17-2 0 15,-17 0 0-15,-16 0 0 16,-14-6 0-16,-13 1 0 16,-10-4 0-16,-10 9 0 0,-11-4 0 15,-2 3 0-15,-2-2 0 16,0 3 0-16,0-2 0 16,0 2 0-1,0 0 0-15,0 0 0 0,0 0 0 16,0 0 0-16,0 0 0 15,0 0-35-15,-13 14-223 16,-16 6-154-16,0-4-295 16</inkml:trace>
  <inkml:trace contextRef="#ctx0" brushRef="#br1" timeOffset="-68881.98">15286 15633 740 0,'0'0'304'0,"0"0"-92"0,0 0-58 16,0 0-36-1,0 0-50-15,0 0-24 0,-13 62-13 16,13 18 57-16,4 10-10 16,1 8-19-16,-1-3-19 15,0-3-18-15,2-6-7 16,-2-11-9-16,-2-17-2 16,0-18-4-16,-2-16-4 15,0-8-47-15,0-10-52 16,0-6-57-16,0-10-47 15,0-48-160-15,0-31-569 16</inkml:trace>
  <inkml:trace contextRef="#ctx0" brushRef="#br1" timeOffset="-68311.54">15447 15570 1114 0,'0'0'278'0,"0"0"-144"16,0 0 1-16,144-62-54 15,-59 54-47-15,7 6 0 16,-3 2-10-16,-10 0-3 16,-11-4-11-16,-20 4-2 15,-14 0-2-15,-16 0-2 16,-9 0-1-16,-9 0-2 16,0 0-2-16,0 0 1 15,0 0-4-15,0 0-2 16,-23 18-3-16,-12 8 9 0,-9 6 2 15,-4 0-2-15,4 3 2 16,4-3-2 0,7-2 2-16,8-6-5 0,9-6 3 15,10-6-13-15,4-8 3 16,2-2 5-16,0-2-5 16,0 0 2-16,2 0 5 15,20 0 3-15,9 0 3 16,7 0 2-16,-5 0-1 15,1 0 11-15,-5 0-2 16,0 0 4-16,-2 16-7 16,-3 6 5-16,-2 10 3 0,-6 8 0 15,-7 0 1-15,-9 1 0 16,0-1-1-16,-7 0-5 16,-26-4-1-16,-14-4-7 15,-4-2 1-15,-5-8-1 16,2-8-2-16,6-6-2 15,3-8 3-15,3 0-4 16,6-4 3-16,3-14-3 16,-1-8-14-16,8-4-30 15,1 6-31-15,5 6-28 16,3 10-42-16,-2 0-124 16,6 2-397-16</inkml:trace>
  <inkml:trace contextRef="#ctx0" brushRef="#br1" timeOffset="-60759.45">18051 15382 687 0,'0'0'161'16,"0"0"-67"-16,0 0 69 15,-147 72-82-15,92-6-29 16,-3 15 10-16,2 9-15 16,7-4-3-16,9 6-13 15,9-3-2-15,8-11-16 16,12-4-3-16,9-6-5 0,2-6-3 16,2-9 0-16,25-3-2 15,7-10-17-15,10-14-58 16,12-16-24-16,12-10-26 15,6-8-61-15,0-33-194 16</inkml:trace>
  <inkml:trace contextRef="#ctx0" brushRef="#br1" timeOffset="-60333.29">18720 15458 718 0,'0'0'145'16,"0"0"-39"-16,-143 103 23 0,97-31-67 15,1 12-23-15,11 2 10 16,12 2-15-16,9-7-16 15,11-9-11-15,2-10-3 16,4-4-2-16,21-10-2 16,4-2-16-16,6-11-95 15,3-12-89-15,3-10-240 16</inkml:trace>
  <inkml:trace contextRef="#ctx0" brushRef="#br1" timeOffset="-59876.29">18940 15663 407 0,'0'0'84'0,"0"0"91"15,0 0-10-15,0 0-65 16,0 0-22-16,0 0 4 16,96-65 7-16,-49 55-9 15,6 5-10-15,1 5-10 16,-5 0-14-16,-7 10-11 0,-11 24-11 16,-10 12-12-16,-15 4-3 15,-6 8 1-15,-2 2-6 16,-27-1-2-1,-6-1 0-15,-6-8 0 0,3-10 0 16,5-10-2-16,8-10 0 16,12-8-3-16,7-6-3 15,6-6-14-15,0 0 14 16,0 0-1-16,0 0 6 16,19 0-3-16,26-4 4 15,22-14 2-15,6 0-2 16,5 0-8-16,-2 0-36 15,-4 4-107-15,-10-8-144 16,-6-9-270-16</inkml:trace>
  <inkml:trace contextRef="#ctx0" brushRef="#br1" timeOffset="-59675.03">19682 15472 793 0,'0'0'177'0,"0"0"-69"15,0 0-20-15,0 0-37 16,131 116 30-16,-57-43-19 16,4 1-22-16,-4-2-20 15,-9-6-7-15,-10-12-11 0,-15-5-2 16,-11-12-51-16,-9-10-93 16,-9-15-98-16,-6-12-171 15</inkml:trace>
  <inkml:trace contextRef="#ctx0" brushRef="#br1" timeOffset="-59497.7">20106 15548 377 0,'0'0'407'0,"0"0"-200"16,0 0-70-16,0 0-61 16,0 0 19-16,-65 129-29 15,47-63-12-15,3 2-23 16,-6 8-21-16,-3-4-9 15,-1-1-1-15,1-7-63 16,4-20-183-16,11-22-351 16</inkml:trace>
  <inkml:trace contextRef="#ctx0" brushRef="#br1" timeOffset="-59227.8">20527 15374 894 0,'0'0'158'0,"0"0"-90"16,0 0 23-16,0 0 40 0,-25 102-37 16,12-21-24-16,-5 0-5 15,4 8-24-15,1-5-11 16,5-4-21-16,0-13-7 15,8-13 0-15,0-10-2 16,0-16-41-16,0-10-61 16,16-14-128-16,11-4-172 15</inkml:trace>
  <inkml:trace contextRef="#ctx0" brushRef="#br1" timeOffset="-58782.82">20685 15538 750 0,'0'0'216'0,"0"0"-54"16,0 0-23 0,147-92-43-16,-80 82-61 0,-2 4-4 15,-7 2 16-15,-14 2-26 16,-19 2 1-16,-15 0-5 16,-7 0-11-16,-3 0-5 15,0 0-1-15,0 18-2 16,-13 8 2-16,-10 4 0 15,-4-6-3-15,6-3 3 16,-2-3-2-16,7-4-5 16,7-9 4-16,3-1 1 15,6 0-14-15,0-4 8 16,0 5-5-16,6 0 9 0,23 2 4 16,5 3 2-16,5 0 0 15,2 3 1-15,-5 8 10 16,-5-1 7-16,-4 6 1 15,-10 4 16-15,-1-2-1 16,-9 2 0-16,-7-4-19 16,0 6-6-16,-11-6-3 15,-22 2-7-15,-13-6 4 16,-9-4-5-16,-6-9 0 16,-3-9-29-16,4 0-20 15,4-18-44-15,14-21-61 16,19-15-146-16,21-14-445 15</inkml:trace>
  <inkml:trace contextRef="#ctx0" brushRef="#br1" timeOffset="-58562.8">21284 15007 1127 0,'0'0'94'15,"0"0"22"-15,170 116 30 16,-93-44-90-16,-6 17-28 15,-13 5 18-15,-17 4-19 16,-21 5-16-16,-20-3-10 16,0 0-1-16,-32-4-1 15,-12-3-17-15,-5-9-57 16,5-8-99-16,3-22-188 16,17-28-390-16</inkml:trace>
  <inkml:trace contextRef="#ctx0" brushRef="#br1" timeOffset="-58296.28">22133 15101 1059 0,'0'0'88'15,"0"0"-68"-15,0 0 148 0,3 179-73 16,-3-81-54-16,-5-4-6 16,-2-1-9-16,5-11-14 15,-3-8-8-15,1-12-1 16,2-12-3-16,-2-8-6 16,1-8-85-16,1-16-101 15,-2-18-269-15</inkml:trace>
  <inkml:trace contextRef="#ctx0" brushRef="#br1" timeOffset="-58116.23">21957 15620 907 0,'0'0'184'16,"0"0"-13"-16,0 0-39 0,127-41-45 15,-51 28-62-15,2 4 6 16,-12-1-3-16,-12 3-28 15,-10 1 0-15,-7 6-56 16,-4-4-99-16,-2-4-237 16</inkml:trace>
  <inkml:trace contextRef="#ctx0" brushRef="#br1" timeOffset="-57633.42">22637 15232 884 0,'0'0'241'16,"0"0"-122"-16,0 0-15 0,133-24-67 16,-68 24-16-16,-10 0 27 15,-7 0-16-15,-13 0-7 16,-8 0-8-16,-8 0-6 16,-7 5-7-16,-3 8-4 15,-5 1 0-15,-4 8 0 16,0 2-3-16,-25 10 1 15,-12 2 1-15,-5-2-8 16,2-2-3-16,4 0-18 16,10-6-9-16,12-8-12 15,7-4-4-15,5-10 3 16,2 0-3-16,0-4 25 16,7 0 30-16,17 0 6 15,7-8 8-15,5 0 19 0,-3 2 10 16,-4 6 0-16,-2 0 9 15,-4 0-3-15,-4 14-15 16,-1 12 5-16,-3 6-4 16,-3 5 0-16,-10-3-3 15,-2-2-4-15,0-4-15 16,0-2-2-16,-24 0-3 16,-12-4-6-16,-9-8 3 15,-8-6-5-15,-9-8-9 16,-3 0-45-16,5-14-39 15,4-20-91-15,16-16-124 0,16-12-488 16</inkml:trace>
  <inkml:trace contextRef="#ctx0" brushRef="#br1" timeOffset="-57398.11">23051 14730 938 0,'0'0'187'0,"116"10"-120"15,-29 44 122-15,4 17-89 16,-4 13-38-16,-14 0-3 16,-15 6-15-16,-22 5 2 15,-20 3-12-15,-16 8-11 0,-14-3-12 16,-30-3-6 0,-16-4-4-16,-11-10-1 0,-8-10-15 15,-3-9-95-15,-10-23-98 16,4-16-203-16</inkml:trace>
  <inkml:trace contextRef="#ctx0" brushRef="#br1" timeOffset="-56865.82">24178 14825 684 0,'0'0'218'0,"0"0"-48"15,0 0-45-15,0 0-52 16,5 138 22-16,-3-64-23 16,-2 8-11-16,0-1-17 15,0-1-21-15,-17 0-6 16,-4-12-14-16,-6-2-2 15,-2-12-1-15,5-5-49 16,2-13-113-16,8-18-134 16,3-18-317-16</inkml:trace>
  <inkml:trace contextRef="#ctx0" brushRef="#br1" timeOffset="-56583.52">24074 14937 76 0,'0'0'913'0,"0"0"-719"16,0 0-26-16,0 0-51 15,0 0-93-15,0 0-11 16,15-22 1-16,-13 42-8 16,-2 2 9-16,0-4-12 0,0-4 2 15,-2-4-2-15,-13-6 1 16,-7-4-2-16,-1 0-2 15,1-8-7-15,2-14-29 16,6-2-27-16,12-2-18 16,2 2-59-16,2 16-36 15,27 8-116-15,12 0-104 16</inkml:trace>
  <inkml:trace contextRef="#ctx0" brushRef="#br1" timeOffset="-56339.42">24444 15432 1121 0,'0'0'237'0,"0"0"-92"16,0 0-12-16,0 0-71 16,0 0-27-16,0 0 2 15,62-40-31-15,-62 40-6 16,0 0-7-16,-14 12-9 15,-1 2-9-15,1-6-12 16,6-6-36-16,1-2-24 16,7 0-27-16,0-20-18 0,7-6-103 15,22-4-200 1</inkml:trace>
  <inkml:trace contextRef="#ctx0" brushRef="#br1" timeOffset="-56128.87">24806 15101 1002 0,'0'0'263'0,"0"0"-99"0,0 0-32 16,0 0-101-16,0 0-26 16,0 0 16-16,52 165 1 15,-38-79-13-15,-12-2-9 16,-2 0 0-16,0-11-32 15,0-7-78-15,-2-20-150 16,0-20-308-16</inkml:trace>
  <inkml:trace contextRef="#ctx0" brushRef="#br1" timeOffset="-55818.41">25165 15240 516 0,'0'0'564'0,"0"0"-497"16,0 0 26 0,0 0-27-16,0 0-35 0,-55 134-3 15,44-78 10-15,4 0-21 0,7 2 3 16,0-5-5 0,18-12-5-16,15-2-4 0,8-17 1 15,3-8 1-15,3-14 3 16,1 0 4-16,-5-22 0 15,-3-18 0-15,-9-10 0 16,-8-7-4-16,-10-5-5 16,-13 4-6-16,0 2-8 15,-25 12-73-15,-21 10-95 16,-12 14-123-16,2 8-486 16</inkml:trace>
  <inkml:trace contextRef="#ctx0" brushRef="#br1" timeOffset="-55556.46">26231 15334 1040 0,'0'0'78'0,"118"-18"51"16,-38 12 34-16,2 6-116 16,-8 0-34-16,-16 0-2 15,-19 0-6-15,-14 0-5 16,-11 2-30-16,-12 12-86 0,-2-2-123 16,-4 0-181-16</inkml:trace>
  <inkml:trace contextRef="#ctx0" brushRef="#br1" timeOffset="-55370.24">26349 15557 825 0,'0'0'249'0,"0"0"-81"16,0 0 15-16,0 0-91 16,138 0-36-16,-67 0-1 15,-7 0-27-15,-1 0-16 16,-10 0-7-16,-10 0-5 15,-12 4-42-15,-7 1-96 0,-3-1-207 16,8-4-376 0</inkml:trace>
  <inkml:trace contextRef="#ctx0" brushRef="#br1" timeOffset="-54831.04">27788 15230 1119 0,'0'0'76'0,"0"0"36"15,0 0 48-15,0 0-125 0,0 0-29 16,0 0 3 0,-90-61-3-16,36 57-5 0,-12 4 6 15,4 0-6 1,5 12 1-16,12 15-2 0,9 5-2 15,13 4-4-15,19 2 3 16,4 4-9-16,14-4 6 16,28-2 6-16,6-8 1 15,6-10 4-15,2-10-2 16,-4-8 2-16,-4 0-4 16,-7-18 3-16,-8-14 4 15,-9-2-3-15,-4-6-5 16,-6 0 1-16,-7 8 0 15,-3 10 2-15,-4 8 2 16,0 11-1-16,0 3 4 0,0 13-8 16,0 31-7-1,0 18 7-15,0 14 12 0,0 6 6 16,0-3 9-16,-16-3-7 16,-6-12-7-16,-2-12-3 15,-5-12-4-15,-2-12-2 16,-7-6-3-16,-5-10 1 15,1-2 4-15,-2-10-4 16,1 0-2-16,1-14-2 16,-3-18-32-16,5 2-23 15,7-14-94-15,8-2-243 16</inkml:trace>
  <inkml:trace contextRef="#ctx0" brushRef="#br1" timeOffset="-18220.36">5352 6749 238 0,'0'0'794'0,"0"0"-660"0,0 0 58 15,0 0-64-15,0 0-72 16,0 0-33-16,0 0-8 16,-27 159 42-16,27-79-20 15,0 0-4-15,0 1-17 16,0 1-4-16,0-6-10 15,0-4-2-15,0-6 0 16,0-8-2-16,2-8-52 16,2-7-64-16,3-15-90 15,0-19-125-15,0-9-288 16</inkml:trace>
  <inkml:trace contextRef="#ctx0" brushRef="#br1" timeOffset="-17701.45">5512 6810 1025 0,'0'0'177'16,"0"0"-63"-16,0 0 73 15,0 0-99-15,180-97-52 16,-90 77 13-16,-1 6-16 16,-7 4-16-16,-10 4-8 15,-14 0-5-15,-19 6-3 16,-12 0 3-16,-16 0-4 15,-9 0-3-15,-2 0-2 16,0 14 0-16,-2 12 2 0,-20 11 3 16,-10 7 0-16,-5 2 1 15,-3-2-1-15,2-6-2 16,7-6 2-16,11-6-4 16,9-8 1-16,6-10-6 15,2-2 0-15,3-4-4 16,0-2 5-16,0 0 0 15,3 0 4-15,13 4 4 16,8 0 3-16,0 2 10 16,3 0 12-16,0 6 1 15,2 4 8-15,4 8 1 16,1 8-4-16,-1 5-1 0,-6 2-4 16,-9 1-3-1,-12-3-6-15,-6 1 0 0,0-2-4 16,-26-2-6-16,-14-4-1 15,-14 0-3-15,-8-6 1 16,-5-10-3-16,-6-10 0 16,-3-4-1-16,2 0-1 15,5-13-36-15,6-6-58 16,13 7-94-16,12-4-229 16</inkml:trace>
  <inkml:trace contextRef="#ctx0" brushRef="#br1" timeOffset="-15968.96">30696 15286 446 0,'0'0'170'0,"0"0"22"16,0 0 29-16,0 0-105 15,0 0-32-15,0 0 10 16,-23-118-32-16,23 95 7 0,0 1-6 15,9 0-3 1,14-4-18-16,6 2-2 0,13 0-4 16,9 4-14-16,20 6-12 15,12 10 3-15,4 4-10 16,-7 0 0-16,-18 6 0 16,-17 20-3-16,-16 6-2 15,-16 8 1-15,-13 12 1 16,0 8 0-16,-33 7 1 15,-23 5 7-15,-17-2-4 16,-6-8 0-16,6-9 0 16,6-7-4-16,16-14 0 15,11-6 7-15,13-8 3 16,14-10 4-16,8-6-3 16,5-2-1-16,0 0 7 0,0 2 11 15,34 4 13-15,25-6 9 16,26 0 16-16,23 0-40 15,-2 0-26-15,0-14 0 16,-18-4 0-16,-18 0 0 16,-20 4 0-16,-13 2 0 15,-14 2 0-15,-7 6 0 16,-7 0 0-16,-5-1 0 16,-4 5 0-16,3 0 0 15,-3-4 0-15,0 4 0 16,0 0 0-16,0 0 0 15,0 0 0-15,0 0 0 0,0 0 0 16,0 0 0-16,0 0-140 16,-22 4-62-16,-19 9-166 15,1-8-323-15</inkml:trace>
  <inkml:trace contextRef="#ctx0" brushRef="#br1" timeOffset="-13639.49">15346 16936 429 0,'0'0'285'0,"0"0"-64"15,0 0-17-15,0 0-37 16,0 0-62-16,0 0-38 16,-35-22-4-16,35 22-21 15,8 0 0-15,29 0-12 0,15 10 30 16,25-2-10 0,12-8-22-16,11 4-8 0,4-4-4 15,-3 0-5-15,-17 0-6 16,-21 0 1-1,-25 0 2-15,-20-4 2 0,-14 4 3 16,-4 0 4-16,0 0-13 16,-7 4-1-16,-30 32 2 15,-21 18-1-15,-18 22-4 16,-6 5 10-16,3-5 4 16,8-6 11-16,13-2-3 15,16-11 4-15,11-12-1 16,13-4-15-16,7-11-10 15,7-12 0-15,4-4 0 0,0-10 0 16,0 0 0-16,0-4 0 16,0 0 0-16,0 0 0 15,0 0 0-15,0 0 0 16,0 0 0-16,0 0 0 16,0 0 0-16,0 0 0 15,0 0 0-15,0 0 0 16,0 0 0-16,0 0-51 15,0-8-144-15,0-22-198 16</inkml:trace>
  <inkml:trace contextRef="#ctx0" brushRef="#br1" timeOffset="-10454.93">17976 16972 809 0,'0'0'149'16,"0"0"-28"-1,0 0-8-15,-127 62-8 0,104-30-53 16,1 13-15-16,-3 9 27 16,-2 8-12-16,1 0-9 15,4 4-28-15,6-2-2 16,7-6-9-16,7-4-2 15,2-1-2-15,0-13-2 16,18-8-30-16,20-10-81 16,18-14-20-16,17-8-86 15,12-18-161-15,6-26-298 16</inkml:trace>
  <inkml:trace contextRef="#ctx0" brushRef="#br1" timeOffset="-10186.82">18920 16918 803 0,'0'0'211'15,"0"0"-111"-15,0 0 43 16,0 0-87-16,0 0-38 16,0 0-11-16,-96 62 15 15,48 2 38-15,-6 11 0 16,7 3-9-16,9 10-16 15,11 0-1-15,16-7-16 0,11-13-18 16,0-6 0-16,27-18-4 16,7-8 1-16,3-8-36 15,1-12-46-15,-3-14-23 16,6-2-157 0,-1-14-304-16</inkml:trace>
  <inkml:trace contextRef="#ctx0" brushRef="#br1" timeOffset="-9090.97">19357 16960 164 0,'0'0'92'0,"0"0"-31"15,0 0 9-15,0 0-21 16,0 0-12-16,0 0 28 15,-7 4 5-15,7-4-1 16,0 0-16-16,0 0 0 16,0 0-8-16,0 0-10 15,0 0-14-15,-2 0 0 16,2 0-4-16,0 0 1 16,0 0 6-16,0 0 7 15,0 0 4-15,0 0-5 0,0 0-5 16,0 0-7-1,0 0-6-15,0 0-7 16,0 0 5-16,0 0 3 0,0 0 9 16,0 0 9-16,0 0 0 15,0 0-2-15,0 0-5 16,0 0-9-16,0 0-3 16,0 0-4-16,0 0-1 15,0 0-1-15,0 0 1 16,0 0 9-16,0-18 3 15,0 0-18-15,12-4 1 16,3 0-1-16,3 4 0 16,9-6 2-16,6 8 8 15,3 2 4-15,6 4 2 16,3 6-6-16,-1 4 4 0,-4 0 2 16,-2 24-4-16,-7 14-2 15,-9 2-7-15,-8 10 1 16,-14 4-4-16,0 4 2 15,-23-1-1-15,-14-3 9 16,-11-4 2-16,0-6-3 16,-4 0-10-16,8-8 0 15,6-4 2-15,12-10-1 16,8-8 5-16,13-10-6 16,5-4 0-16,0 0-1 15,0 0 1-15,13 0 0 16,25 0 6-16,18 0 0 0,14-10 7 15,1-2 8 1,-7-2-12-16,-8 6-6 0,-10 2-3 16,-10-2-35-16,-5 4-86 15,0-2-95-15,2-12-170 16</inkml:trace>
  <inkml:trace contextRef="#ctx0" brushRef="#br1" timeOffset="-8834.36">20185 16848 856 0,'0'0'287'16,"0"0"-160"-16,0 0-36 16,0 0-10-16,133 52-29 0,-62-6-12 15,-5 8-3-15,-6 2-18 16,-4-1-3-16,-6-5-8 15,-10-10-7-15,-7-6-1 16,-8-12-23-16,-10-8-66 16,-4-10-63-16,-6-4-135 15,-5-8-36-15,0-28-92 16</inkml:trace>
  <inkml:trace contextRef="#ctx0" brushRef="#br1" timeOffset="-8671.85">20615 16842 746 0,'0'0'259'16,"0"0"-146"-16,0 0-16 0,0 0 15 16,-50 122-40-1,29-56-15-15,-1 1-20 0,-4-3-21 16,-1 2-16-16,0-8 0 16,5-4-20-16,1-18-128 15,11-24-275-15</inkml:trace>
  <inkml:trace contextRef="#ctx0" brushRef="#br1" timeOffset="-8273.4">20754 16820 716 0,'0'0'120'16,"0"0"-20"-16,0 0 64 16,0 0-29-16,181 0-83 15,-110 0 3-15,-7 0-1 16,-8 0-16-16,-14 0 3 16,-13 0-19-16,-13-4-5 15,-7 4-12-15,-7 0 2 16,-2 0 1-16,0 0 2 15,0 0-7-15,0 0 8 0,0 6-11 16,-9 32 2 0,-9 12 33-16,1 8 4 0,-1 0-18 15,7-4 5-15,4-1-17 16,2-9-6-16,5-4-3 16,0-12 0-16,0-6-40 15,10-8-64-15,5-10-98 16,3-4-151-16,7-28-309 15</inkml:trace>
  <inkml:trace contextRef="#ctx0" brushRef="#br1" timeOffset="-8017.64">21353 16441 982 0,'0'0'148'16,"0"0"-39"-1,149 40 46-15,-66 0-75 0,2 10-25 16,-3 12 20-16,-15 4-21 16,-14 7-9-16,-17 7-18 15,-16-4-3-15,-16 4-3 16,-4-4-4-16,-12-5-12 16,-31-7-5-16,-10-2-1 15,-10-10-24-15,-6-10-60 16,-5-8-75-16,6-20-169 15,12-14-440-15</inkml:trace>
  <inkml:trace contextRef="#ctx0" brushRef="#br1" timeOffset="-7714.37">22321 16585 469 0,'0'0'246'16,"0"0"-83"-16,0 0 37 0,0 0-51 16,0 0-56-1,0 133 1-15,2-61-24 0,-2 8-18 16,0 4-26-16,0-4-5 15,0-3-14-15,0-19-3 16,0-10-4-16,0-12-27 16,0-14-90-16,0-16-109 15,0-6-213-15</inkml:trace>
  <inkml:trace contextRef="#ctx0" brushRef="#br1" timeOffset="-7530.76">22223 16920 771 0,'0'0'244'16,"0"0"-71"-16,0 0-7 0,0 0-86 15,0 0-37-15,131 0 8 16,-87 0-30-16,-5-2-16 16,0 2-5-16,3-4-30 15,8 0-113-15,4-6-155 16,5-16-322-16</inkml:trace>
  <inkml:trace contextRef="#ctx0" brushRef="#br1" timeOffset="-7074.01">22828 16601 957 0,'0'0'209'15,"0"0"-78"-15,0 0-13 16,0 0-101-16,141-8-2 15,-81 8 31-15,-6 0-15 16,-10 0-4-16,-9 0-3 16,-12 0-12-16,-12 0-5 15,-7 4-1-15,-4 14-6 16,0 8 0-16,-2 10-5 16,-20 0 0-16,-5-5 5 15,3-3 2-15,-1-2 3 16,10-8 0-16,3-4-4 15,8-2-1-15,4-6 0 0,0-2-1 16,0-4 1-16,0 4-1 16,0 0 2-1,25 2 3-15,4-2-1 0,4 4 3 16,-4 2-5-16,-2-2 16 16,-8 6 15-16,-3 4 2 15,-7 4 3-15,-5 0-12 16,-4 4-3-16,0 2-12 15,0-6 5-15,-13 4-8 16,-14-2-5-16,-10-2 0 16,-10-5 1-16,-6-3-3 15,-5-10-28-15,-2-4-42 16,4-4-69-16,16-28-143 16,24-21-371-16</inkml:trace>
  <inkml:trace contextRef="#ctx0" brushRef="#br1" timeOffset="-6824.41">23303 16250 255 0,'0'0'997'16,"0"0"-916"-16,0 0 48 16,181 119 15-16,-104-57-95 15,-10 10-9-15,-18 0 13 16,-17 8-24-16,-22 1-4 0,-10 3-9 15,-2 2 0-15,-33-6-14 16,-15 0-2 0,-8-9-1-16,-8-11-16 0,-10-4-60 15,-9-16-85-15,6-22-166 16,13-18-437-16</inkml:trace>
  <inkml:trace contextRef="#ctx0" brushRef="#br1" timeOffset="-6518.77">24317 16415 424 0,'0'0'506'0,"0"0"-370"16,0 0-54-16,0 0-11 16,-14 106 35-16,3-34-28 15,-5 8-17-15,-3 5-28 16,-2-1-14-16,1-6-18 16,5-12-1-16,1-8 0 15,5-14-12-15,1-8-80 0,-1-17-84 16,2-15-171-1,2-4-383-15</inkml:trace>
  <inkml:trace contextRef="#ctx0" brushRef="#br1" timeOffset="-6260.41">24147 16615 987 0,'0'0'256'0,"0"0"-135"15,0 0 31-15,0 0-101 16,0 0-45-16,0 0 6 16,-13 26-3-16,2 2 12 15,-5-6-15-15,-2-4-6 16,3-9 0-16,1-5-7 0,3-4 6 16,3 0-6-1,2-17-5-15,6-15-16 0,0 0-36 16,8 2-34-16,16 8-106 15,2 12-95-15,10 10-260 16</inkml:trace>
  <inkml:trace contextRef="#ctx0" brushRef="#br1" timeOffset="-6007.28">24537 16936 1125 0,'0'0'259'16,"0"0"-105"-16,0 0-26 0,0 0-68 16,0 0-24-16,0 0 1 15,47 0-18-15,-47 0-10 16,0 10-9-16,0 8-3 16,-11 4-1-16,-3-4-21 15,3-2-25-15,3-10-37 16,-1-6-45-16,2 0-52 15,7-22-57-15,0-14-195 16</inkml:trace>
  <inkml:trace contextRef="#ctx0" brushRef="#br1" timeOffset="-5781.96">25007 16503 997 0,'0'0'218'0,"0"0"-77"16,0 0-39-16,0 0-77 16,0 0 8-16,-4 142 42 15,0-69-40-15,-10-1-19 16,-1 4-14-16,-4-6-1 16,7-8-1-16,0-12-67 15,10-10-109-15,2-26-161 0,0-14-286 16</inkml:trace>
  <inkml:trace contextRef="#ctx0" brushRef="#br1" timeOffset="-5486.9">25155 16645 938 0,'0'0'202'0,"0"0"-103"15,0 0-35-15,0 0-33 16,-23 127 21-16,19-65-7 15,4 0-14-15,0-4 2 16,2-8-7-16,20-16-6 16,2-6-5-16,5-14 5 15,6-10-1-15,2-4 7 16,3-10-4-16,5-26-5 0,-5-12-5 16,-5-10-6-1,-8-8 0-15,-14-2-1 0,-8 1-3 16,-5 9-2-16,-5 14-7 15,-32 20-43-15,-21 20-78 16,-7 4-176-16,11 4-374 16</inkml:trace>
  <inkml:trace contextRef="#ctx0" brushRef="#br1" timeOffset="-5215.74">26210 16629 760 0,'0'0'196'0,"0"0"13"16,0 0-45-16,0 0-85 15,0 0 6-15,154 0 0 16,-107 0-44-16,0 0-20 15,2 0-9-15,-7 0-6 16,-11 0-5-16,-8 0-1 16,-15 0-34-16,-8 0-90 15,0 0-170-15,-15 0-361 0</inkml:trace>
  <inkml:trace contextRef="#ctx0" brushRef="#br1" timeOffset="-4990.18">26188 16928 777 0,'0'0'314'0,"0"0"-110"16,0 0 3-16,0 0-62 15,147 30-56-15,-87-24 3 16,-2 2-18-16,-4-4-23 16,1-4-6-16,-6 0-18 15,-7 0-5-15,-10 0-22 0,-16 0 0 16,-10 0 0-1,-6 0 0-15,0 0-69 0,-8 0-81 16,-28 0-184-16,-2 0-391 16</inkml:trace>
  <inkml:trace contextRef="#ctx0" brushRef="#br1" timeOffset="61.45">27287 16427 827 0,'0'0'225'16,"0"0"-55"-16,0 0-7 15,0 0-85-15,0 0-12 16,178-57 13-16,-82 43-20 16,12 1-9-16,9-5-2 15,-8-1-24-15,-15 3-9 16,-19 2 2-16,-26 8-15 0,-20 2 1 16,-20 4 0-16,-9 0 3 15,0 0 16-15,0 0-1 16,0 0-6-16,0 0-3 15,-9 36-11-15,-20 31 5 16,-4 19 2-16,-8 16 14 16,6 4 17-16,1 3-3 15,5-3-6-15,12-8-30 16,3-12 0-16,8-11 0 16,6-21 0-16,0-18 0 15,0-14 0-15,0-8 0 16,0-10 0-16,0 0 0 15,0-4 0-15,0 0 0 16,0 0 0-16,0 0 0 0,2 0 0 16,9-12 0-16,-2-6 0 15,0 4 0-15,-5 6 0 16,-4 2-53-16,0-2-213 16,-4-6-310-16</inkml:trace>
  <inkml:trace contextRef="#ctx0" brushRef="#br1" timeOffset="48013.97">11124 6623 924 0,'0'0'180'16,"0"0"-7"-16,0 0-42 16,0 0-68-16,0 0-15 15,114-16 15-15,-56 14-11 16,13 0-10-16,12 2-12 15,2 0-8-15,-1 0-5 16,-6 0-7-16,-18-2-6 16,-13 2-3-16,-18-2 5 0,-16 0-2 15,-8 2 9 1,-5 0 5-16,0 0 4 0,0 0-3 16,0 0-9-16,0 0-6 15,-16 18-1-15,-4 12 2 16,-9 16 2-16,-2 12 10 15,-2 13 11-15,-4 9 0 16,2 8 0-16,-1 4 1 16,7-1 5-16,10-9-22 15,7-12-12-15,10-14 0 16,2-18 0-16,0-12 0 16,0-14 0-16,0-4 0 15,0-6 0-15,0-2 0 16,0 0 0-16,0 0 0 15,2 0 0-15,-2-2 0 0,0-4 0 16,-19 6-62-16,-29-4-234 16,-3-10-413-16</inkml:trace>
  <inkml:trace contextRef="#ctx0" brushRef="#br1" timeOffset="49529.08">15522 17887 176 0,'0'0'124'0,"0"0"26"16,0 0 81-16,0 0-37 15,0 0-29-15,0 0-40 0,0 0-2 16,-15 144 36-16,10-60-25 15,3 10-36-15,0 9-27 16,-3-5-12-16,1 4-20 16,2-12-7-16,-2-5-9 15,4-17-6-15,-3-14-8 16,3-10-3-16,0-14-2 16,0-8-2-16,0-12-2 15,0-6 4-15,0-4-5 16,0 0 1-16,0 0-5 15,0 0-12-15,0 0-19 16,0 0-18-16,0 0-48 0,7 0-53 16,6-10-90-1,9-24-212-15</inkml:trace>
  <inkml:trace contextRef="#ctx0" brushRef="#br1" timeOffset="50016.64">15712 18222 623 0,'0'0'266'0,"0"0"-148"16,0 0 57-16,49-107-82 0,-13 77-13 15,8 2 9-15,7 2-9 16,5 8-19-16,-2 10-16 15,-6 8-13 1,-8 0-3-16,-9 18-2 0,-8 26-2 16,-17 18-6-16,-6 18-11 15,-10 15-4-15,-32 7-1 16,-16-4 1-16,0-5 0 16,4-17-4-16,12-14 5 15,11-16 1-15,10-14-6 16,10-10 4-16,7-10 2 15,4-10 9-15,0 0-1 16,27 0 9-16,24-2 7 16,21 0 28-16,7-10 6 0,6-16-27 15,-5-2-37-15,-10-2 0 16,-18 6 0-16,-15 4 0 16,-20 10 0-16,-13 10 0 15,-4 0 0-15,0 0 0 16,0 0 0-16,0 0 0 15,-10 0 0-15,-26 4-50 16,-18 6-100-16,-6-2-87 16,16-8-116-16,24-16-409 15</inkml:trace>
  <inkml:trace contextRef="#ctx0" brushRef="#br1" timeOffset="69776.93">18234 18231 762 0,'0'0'253'16,"0"0"-77"-16,0 0-24 16,0 0-54-16,0 0-53 15,0 0-30-15,-114 73 11 0,66 7 8 16,0 12 4-16,6 2-1 16,7-4-6-16,8-5-2 15,9-9-18-15,13-7-6 16,5-18-4-16,0-2-1 15,7-22 0-15,13-13-7 16,3-5-63-16,4 1-52 16,4-10-56-16,4 0-102 15,10-2-229-15</inkml:trace>
  <inkml:trace contextRef="#ctx0" brushRef="#br1" timeOffset="70043.27">18778 18249 883 0,'0'0'202'16,"0"0"-107"-16,0 0 30 16,0 0-74-16,0 0-37 15,-112 113 0-15,81-35 24 16,6 4-9-16,10 2-14 15,9-3-3-15,6-5-9 16,0-4 3-16,19-6-6 16,4-12-6-16,6-14-75 15,-2-11-113-15,4-18-113 16,4-11-273-16</inkml:trace>
  <inkml:trace contextRef="#ctx0" brushRef="#br1" timeOffset="70502.28">19169 18442 345 0,'0'0'190'0,"0"0"-58"16,0 0-12-1,0 0-30-15,0 0-18 0,0 0 19 16,12-26 8-16,11 12 8 16,14-4-21-16,10 0-20 15,6 0 6-15,-1 4-18 16,-1 10-19-16,-11 4-4 16,-6 0-13-16,-15 8-7 15,-9 20-10-15,-8 8-1 16,-2 8 2-16,-2 7 0 15,-27 0-1-15,-9-1-1 16,-5-1 0-16,1-3 7 16,7-12-5-16,8-6-2 15,8-2 2-15,13-12-1 0,4-6-1 16,2-4-4 0,0-4 0-16,0 2 1 0,13 0-2 15,18 0 5-15,12-2 6 16,3 0-6-16,6 0-7 15,-1 0-74-15,2 0-96 16,1-20-152-16,-3-14-370 16</inkml:trace>
  <inkml:trace contextRef="#ctx0" brushRef="#br1" timeOffset="70701.19">19829 18245 813 0,'0'0'251'0,"0"0"-81"0,0 0-64 15,0 0-59-15,0 0 15 16,105 155 0-16,-58-77-30 16,-5 2-21-16,-2-5-8 15,-2-11-3-15,-4-12 0 16,-13-16-48-16,-5-8-103 16,-9-20-114-16,-3-8-127 15,-4-8-128-15</inkml:trace>
  <inkml:trace contextRef="#ctx0" brushRef="#br1" timeOffset="70875.13">20110 18281 520 0,'0'0'359'0,"0"0"-115"15,0 0-90 1,0 0-88-16,0 0-47 0,-16 143 54 16,10-41-6-16,-7-8-39 15,-1 5-19-15,-4-9-8 16,-2-6-2-16,-3-18-37 15,-2-19-108-15,4-22-165 16,13-21-335-16</inkml:trace>
  <inkml:trace contextRef="#ctx0" brushRef="#br1" timeOffset="71110.69">20658 18227 932 0,'0'0'313'16,"0"0"-150"-16,0 0-89 16,0 0-22-16,-8 153 33 15,8-75-22-15,0 4-23 16,0-2-32-16,-6 1-1 16,-4-5-4-16,3-10-3 15,3-16-8-15,4-10-74 16,0-22-87-16,2-18-152 15,20-14-264-15</inkml:trace>
  <inkml:trace contextRef="#ctx0" brushRef="#br1" timeOffset="71454.95">20854 18213 922 0,'0'0'214'15,"0"0"-51"-15,0 0-30 16,120-112-49-16,-66 100-44 15,-10 12 0-15,-10 0 11 16,-10 22-26-16,-3 18-10 16,-10 14-6-16,-7 17 0 15,-4 1 2-15,0 8-7 16,-20-10 0-16,-9-10-2 16,-4-12-2-16,2-7 4 15,4-11 1-15,9-12-5 16,9-12-2-16,9-2-1 15,0-4-2-15,0 0-8 16,0 0 7-16,0 0 3 0,27 0 0 16,13-22 0-16,14-5-1 15,-4 0-22-15,0-5-26 16,-15-3-47-16,-14 7-53 16,-9-6-121-16,-7-6-348 15</inkml:trace>
  <inkml:trace contextRef="#ctx0" brushRef="#br1" timeOffset="71671.27">21238 17830 723 0,'0'0'290'16,"0"0"-136"-16,0 0-22 16,129-14-27-16,-62 54-22 0,1 23-10 15,-3 13 0-15,-5 18-7 16,-10 4-29-16,-17 0-11 15,-15-3-12-15,-18 3-10 16,0-6-4-16,-22-6-2 16,-21-1-28-16,-10-13-76 15,-5-6-86-15,6-26-122 16,15-28-387-16</inkml:trace>
  <inkml:trace contextRef="#ctx0" brushRef="#br1" timeOffset="71935.42">22412 18089 673 0,'0'0'174'0,"0"0"175"16,0 0-131-16,0 0-142 15,0 0-23-15,-87 131 27 16,87-53-7-16,0 4-35 15,0 6 4-15,0 2-15 16,0-6-14-16,0-7-7 16,0-11-3-16,0-8-3 15,0-22-8-15,0-6-67 0,0-16-83 16,0-14-135-16,-7-8-291 16</inkml:trace>
  <inkml:trace contextRef="#ctx0" brushRef="#br1" timeOffset="72133.13">22178 18508 355 0,'0'0'752'0,"0"0"-590"16,118-40-15-16,-43 28-33 16,-5 2-73-16,-12 4-2 15,-14 4-13-15,-8 0-20 16,-5-2-6-16,0 4-37 0,-4 0-74 15,0 0-104-15,0-4-195 16,2-14-404-16</inkml:trace>
  <inkml:trace contextRef="#ctx0" brushRef="#br1" timeOffset="72587.73">22832 18143 738 0,'0'0'295'16,"0"0"-133"-16,0 0-38 15,0 0-67-15,141-50-18 16,-95 46 23-16,-3 4-7 16,-7 0-23-16,-7 0 6 0,-11 0-16 15,-9 0-3-15,-5 4-15 16,-4 6-4-16,0 9 0 16,0 6 0-16,-4 9 0 15,-19-2-1-15,-6 4 1 16,2-9 0-16,3 1 0 15,6-12-1-15,8-6-6 16,2-2 2-16,8-6-6 16,0-2 3-16,0 0-4 15,0 0 7-15,0 0 1 16,16 4 4-16,9 4 4 16,4 2 5-16,-5 8 3 15,-2 0 7-15,-4 4 0 16,-2 4 6-16,-8 0 6 15,0 2-6-15,-8-2-12 0,0 3-4 16,0 0-3-16,-5 3-5 16,-17-1 0-16,-5-5 0 15,-4-8-1-15,-5-8-6 16,-1-6-34-16,-2-4-33 16,-1-4-44-16,7-24-87 15,12-25-121-15,15-15-478 16</inkml:trace>
  <inkml:trace contextRef="#ctx0" brushRef="#br1" timeOffset="72825.32">23214 17700 82 0,'0'0'1045'0,"0"0"-908"16,133 0-3-16,-60 40 10 0,4 22-81 15,-11 19-10-15,-12 13 7 16,-12 8-14-16,-17 0-2 15,-14-2-12-15,-11 3-10 16,0-9-15-16,-15 2 5 16,-21-10-12-16,-11-5 0 15,-9-5-2-15,-6-10-48 16,-9-8-58-16,-3-9-93 16,12-33-166-16,21-16-699 15</inkml:trace>
  <inkml:trace contextRef="#ctx0" brushRef="#br1" timeOffset="73114.2">24646 17887 811 0,'0'0'253'15,"0"0"-198"-15,0 0 96 16,-44 126-5-16,24-42-42 16,0 10-13-16,0 5-18 0,-3 3-24 15,1 3-10-15,4-14-18 16,2-4-9-16,3-25-11 16,7-8 1-16,-2-18-2 15,6-12-31-15,-2-6-59 16,-5-12-97-16,-7-6-146 15,3-22-362-15</inkml:trace>
  <inkml:trace contextRef="#ctx0" brushRef="#br1" timeOffset="73385.61">24386 18254 915 0,'0'0'314'15,"0"0"-145"-15,0 0-16 0,0 0-80 16,0 0-28-16,0 0 17 16,2 31-29-16,-2-8-25 15,0-1-7-15,0 0 2 16,0 0-3-16,-9-8-2 16,-2-10-8-16,2-4-19 15,-2 0-1-15,2-26 0 16,4-18-18-16,5-15-19 15,0 5-54-15,14 14-37 16,12 22-41-16,3 18-92 16,8 0-111-16</inkml:trace>
  <inkml:trace contextRef="#ctx0" brushRef="#br1" timeOffset="73609.86">24845 18540 963 0,'0'0'357'16,"0"0"-161"-16,0 0-39 16,0 0-67-16,0 0-44 15,0 0 6-15,60-18-22 16,-60 18-22-16,0 22-4 16,0 8 1-16,0 9-5 15,0-5-6-15,0 2-56 16,-7-10-49-16,-4-8-67 0,7-18-133 15,4 0-259-15</inkml:trace>
  <inkml:trace contextRef="#ctx0" brushRef="#br1" timeOffset="73863.39">25203 17906 947 0,'0'0'239'15,"0"0"-79"-15,0 0-15 16,0 0-65-16,-4 147 3 16,4-53-11-16,0 0-15 0,0 5-16 15,-2-1-6 1,-7-6-21-16,-3-6-3 0,4-9-10 16,3-15 0-16,3-10-1 15,2-20-40-15,0-10-66 16,0-11-60-16,0-11-117 15,0-7-175-15</inkml:trace>
  <inkml:trace contextRef="#ctx0" brushRef="#br1" timeOffset="74187.14">25522 18133 888 0,'0'0'288'0,"0"0"-116"15,0 0-31-15,0 0-106 16,0 0-33-16,0 0 7 0,-40 134 30 16,20-45 6-16,4 1-8 15,10 1-10-15,6-12-9 16,0-12-9-16,20-15-4 16,9-14 6-16,0-16 6 15,0-14 3-15,4-8 5 16,3-8 5-16,-1-32 5 15,3-20-7-15,-5-15-17 16,-8-7-7-16,-12-6-3 16,-13 0-1-16,0 7-7 15,-19 13-18-15,-19 18-18 0,-11 20-32 16,-14 26-59 0,-1 4-105-16,3 26-223 0</inkml:trace>
  <inkml:trace contextRef="#ctx0" brushRef="#br1" timeOffset="74489.2">26279 18071 960 0,'0'0'124'16,"0"0"70"-16,0 0-31 0,0 0-91 16,0 0 17-16,129-4-4 15,-88 4-45-15,-3 0-12 16,2 0-11-16,-2 0-12 16,-2 0-2-16,-5 0-3 15,-4 0-1-15,-6-6-35 16,-11-6-81-16,-10 12-69 15,0 0-175-15,-18 0-399 16</inkml:trace>
  <inkml:trace contextRef="#ctx0" brushRef="#br1" timeOffset="74702.72">26289 18388 979 0,'0'0'232'0,"0"0"-17"16,0 0-51-16,0 0-70 15,158 0-8-15,-102 0-12 16,-8-4-33-16,-3-4-1 16,-7-2-6-16,-7 4-17 15,-14 2-14-15,-5 4-3 16,-7 0-7-16,-5 0-69 16,0 0-93-16,-17 0-159 15,-4 0-421-15</inkml:trace>
  <inkml:trace contextRef="#ctx0" brushRef="#br1" timeOffset="75550.25">27698 17754 519 0,'0'0'277'15,"0"0"-29"-15,0 0-12 16,0 0-71-16,0 0-70 15,0 0-19-15,23-36-3 16,33 32-26-16,21 4-8 16,20 0-15-16,1 0-7 0,-7 0-6 15,-15 0-4-15,-23 0 1 16,-21 0-4-16,-22 0 4 16,-10 0 4-16,0 0 8 15,0 0-1-15,0 0-5 16,0 0-4-16,-10 44-4 15,-17 28 7-15,-7 31 25 16,-6 13-3-16,5 4-9 16,1-9-26-16,6-13 0 15,5-16 0-15,5-16 0 16,5-8 0-16,3-18 0 16,6-8 0-16,2-13 0 15,2-11 0-15,0-8 0 16,0 0 0-16,-2 0 0 15,2 0 0-15,0 0 0 0,0 0 0 16,0 0 0-16,0-6 0 16,0-15 0-16,0 3 0 15,0 4 0-15,-11 6-174 16,-14 7-139-16,-2-8-412 16</inkml:trace>
  <inkml:trace contextRef="#ctx0" brushRef="#br1" timeOffset="149596.51">4966 11476 225 0,'0'0'105'0,"0"0"89"16,51-122 70-16,-34 91-12 15,-5 13-35-15,-5 9-35 16,-7 6-50-16,0 3-29 15,2 10-43-15,16 47-38 16,4 35-12-16,7 24 24 16,-5 12-19-16,-5-5 3 15,-4-9-17-15,-6-10 1 16,-4-13 2-16,-1-13-8 16,0-16-3-16,1-16-41 0,3-14-54 15,2-16-65 1,1-16-117-16,-3-30-197 0</inkml:trace>
  <inkml:trace contextRef="#ctx0" brushRef="#br1" timeOffset="150087.73">5318 11442 1032 0,'0'0'139'0,"0"0"-41"16,0 0 74-16,65-113-60 15,-13 81-73-15,12 2 12 16,-7 4-10-16,-1 8-11 0,-7 4-8 16,-7 8-7-1,-4 6-1-15,-2 0-4 0,-5 12-1 16,1 20 1-16,-9 8 0 16,-11 12-2-16,-12 13-3 15,-2 13-5-15,-37 16 3 16,-18 4-3-16,-13 3 0 15,2-9 1-15,3-18 3 16,14-16-2-16,19-20 4 16,17-15-2-16,13-14-1 15,2-9 0-15,4 0 0 16,36 0 15-16,27-1 36 16,22-28 17-16,16-9-13 15,0-8-58-15,-7-2 0 0,-11 4 0 16,-18 6 0-16,-16 7 0 15,-19 10 0-15,-16 9 0 16,-10 4 0-16,-3 6 0 16,-5-1 0-16,2 2 0 15,0-2 0-15,0 3 0 16,0-4 0-16,4 3 0 16,-4-2 0-16,0 3-44 15,-2 0-139-15,0 0-177 16,0-1-398-16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45:15.992"/>
    </inkml:context>
    <inkml:brush xml:id="br0">
      <inkml:brushProperty name="width" value="0.05292" units="cm"/>
      <inkml:brushProperty name="height" value="0.05292" units="cm"/>
    </inkml:brush>
  </inkml:definitions>
  <inkml:trace contextRef="#ctx0" brushRef="#br0">2100 2169 982 0,'0'0'164'16,"0"0"-1"-16,0 0 40 15,0 0-39-15,0 0-87 16,-2-110-31-16,78 82-37 0,31-6 3 16,26-4 6-16,19 8 0 15,-5 2-6-15,-6 8-7 16,-18 2-5-16,-30 6 0 15,-28 6-2-15,-30 2 4 16,-24 4-2-16,-11 0 0 16,0 15-2-16,0 36 2 15,-2 27 0-15,-13 22 15 16,-8 14-9-16,-2 5 5 16,6-11 0-16,5-6-6 15,8-11 0-15,3-13-1 16,3-14-2-16,0-14-1 0,0-16 0 15,0-16-1 1,0-8-2-16,0-6-8 0,-2-4 2 16,-22 0-3-16,-22 0 3 15,-27-12-8-15,-27-16-8 16,-16-6 10-16,2 2-12 16,21 4 12-16,28 12 12 15,34 10 0-15,22 4 2 16,9 2-2-16,0 0-6 15,29 0-11-15,27 4 6 16,22 4 13-16,23-8 1 16,12 0 0-16,5-22-1 15,-2-12-21-15,-9-2-71 0,-14-7-128 16,-12-2-227 0</inkml:trace>
  <inkml:trace contextRef="#ctx0" brushRef="#br0" timeOffset="355.21">3469 2226 1024 0,'0'0'232'0,"0"0"-80"15,0 0-75-15,0 0-64 16,0 0 7-16,11 138 71 16,-7-76-7-16,-4 4-31 15,0-3-33-15,0-4-4 0,0-10-16 16,0-15-3-1,0-16-8-15,0-10-22 0,0-8-11 16,0 0 21-16,0-24 10 16,14-24 2-16,10-16-3 15,7-9 9-15,8 1-6 16,0 14 9-16,1 12 1 16,-4 14 1-16,-7 18 17 15,0 8 12-15,0 6-14 16,-2 0-9-16,-1 24-1 15,-1 4-3-15,-10 8-2 16,-8 8-11-16,-7 10-33 16,0 12-67-16,-18 2-143 15,0-15-366-15</inkml:trace>
  <inkml:trace contextRef="#ctx0" brushRef="#br0" timeOffset="801.6">4485 2264 207 0,'0'0'964'15,"0"0"-962"-15,0 0 188 16,0 0-43-16,0 0-115 16,0 0-31-16,-76-58 3 15,61 58 4-15,-8 14-7 16,-8 8 0-16,0 2 0 0,6 2-1 15,5-2-3-15,4-2 1 16,8-4-21-16,4-6-18 16,0-6-12-16,4-6 1 15,0 0 23-15,0 0 25 16,0 0 4-16,8 4 1 16,11 0 4-16,8 4 11 15,9 4 23-15,2 4 14 16,6 6 12-16,4 4 17 15,-6 4-8-15,-5 2-5 16,-10 0-17-16,-11 0 3 16,-11 0-25-16,-5 1-11 15,-8 1-6-15,-23 0-4 0,-18-2-5 16,-9-2 0 0,-6-6-4-16,-1-6-19 0,9-12-18 15,3-6-23 1,13 0-33-16,13-32-44 0,16-16-109 15,11-14-317-15</inkml:trace>
  <inkml:trace contextRef="#ctx0" brushRef="#br0" timeOffset="1148.59">4919 2356 1352 0,'0'0'154'0,"0"0"-67"15,0 0-29-15,0 0-51 0,0 0-5 16,0 0 3-16,94-38-1 16,-85 24 4-16,-1-4 7 15,-4-6-4-15,-4-3-5 16,0 1 1-16,0 2 1 16,-19 6-8-16,-6 10-1 15,-6 8-3-15,-2 3 4 16,-1 33 1-16,1 12-1 15,11 10 1-15,6 4 6 16,16 0 7-16,0-4-10 16,11-7-2-16,23-10-2 15,5-10 1-15,11-12-1 16,6-12-34-16,2-7-52 0,-1-18-76 16,-3-26-174-1,-7-13-528-15</inkml:trace>
  <inkml:trace contextRef="#ctx0" brushRef="#br0" timeOffset="1451.47">5242 2163 972 0,'0'0'252'15,"0"0"-79"-15,0 0-83 16,0 0-54-16,0 0 5 16,141 10 40-16,-101 24-12 15,-3 8-7-15,-6 5-11 16,-6 3 0-16,-7 0-10 0,-11-2-14 15,-7-2-17 1,0-2-5-16,-5-8-5 0,-13-10 4 16,3-9-3-16,3-11-1 15,-1-6 0-15,3 0 0 16,-2-23-1-16,1-18-12 16,9-18-5-16,2-5-8 15,0-4-15-15,27 2-16 16,4 7-12-16,7 9-21 15,-1 10-29-15,3 8-44 16,-1 0-161-16,3-6-326 16</inkml:trace>
  <inkml:trace contextRef="#ctx0" brushRef="#br0" timeOffset="1766.9">6008 1539 1132 0,'0'0'211'15,"0"0"-40"-15,0 0-38 16,0 0-81-16,0 0-29 16,0 0 19-16,9 99 40 15,-4-21-24-15,-5 15-4 16,0 17-5-16,0 12-9 16,-7 4-40-16,-6-5 0 15,-1-21 0-15,5-18 0 16,7-15 0-16,2-22 0 15,0-13 0-15,0-14 0 0,0-11 0 16,0-7 0-16,16 0 0 16,6 0 0-16,11-22 0 15,4-11 0-15,0-5-14 16,-1-4-94-16,-11 2-55 16,-15 4-112-16,-10 4-200 15</inkml:trace>
  <inkml:trace contextRef="#ctx0" brushRef="#br0" timeOffset="1975.15">5653 2095 1132 0,'0'0'198'15,"0"0"-80"-15,0 0 6 0,168-30-26 16,-103 10-43-16,-9 2-10 15,-12 4-19-15,-1 0-17 16,-3 4-9-16,-1 6-23 16,4 2-90-16,4 2-96 15,0-4-274-15</inkml:trace>
  <inkml:trace contextRef="#ctx0" brushRef="#br0" timeOffset="2248.54">7584 1662 659 0,'0'0'419'16,"0"0"-363"-16,0 0 245 16,0 0-120-16,0 0-125 15,0 0-36-15,16 80 56 16,-10-13 4-16,1 5-33 15,-3 2-6-15,-2 2-18 16,-2 0-13-16,0-7-7 16,0-10-3-16,0-12-8 15,0-11-43-15,0-8-25 0,0-10-57 16,0-14-103-16,-2-4-235 16</inkml:trace>
  <inkml:trace contextRef="#ctx0" brushRef="#br0" timeOffset="2451.94">7595 1566 1122 0,'0'0'176'16,"0"0"34"-16,0 0-89 16,0 0-75-16,0 0-32 15,0 0-5-15,-98 40-8 16,53 6 5-16,-2 8-6 15,7 6 0-15,1 7-33 0,7 1-113 16,10-6-178-16,15-18-375 16</inkml:trace>
  <inkml:trace contextRef="#ctx0" brushRef="#br0" timeOffset="2688.97">7201 2388 689 0,'0'0'362'16,"0"0"-187"-16,0 0 26 15,0 0-50-15,125 16-38 16,-79-16-7-16,1 0-36 0,1 0-26 16,2-6-22-16,-1-4-9 15,0-4-8-15,-6 2-5 16,-6 2-53-16,-1-2-80 15,-7 0-142-15,4-9-327 16</inkml:trace>
  <inkml:trace contextRef="#ctx0" brushRef="#br0" timeOffset="2982.83">8722 1448 884 0,'0'0'211'0,"0"0"-91"16,0 0-17-16,0 0-54 16,0 0 39-16,-25 172 41 15,13-90-47-15,-1-1-15 16,-1-1-10-16,3-8-32 15,4-6-10-15,0-2-11 16,0-10-4-16,1-10-10 16,0-12-60-16,-4-11-69 15,-3-13-74-15,0-8-217 0</inkml:trace>
  <inkml:trace contextRef="#ctx0" brushRef="#br0" timeOffset="3187.18">8640 1449 469 0,'0'0'693'0,"0"0"-498"15,0 0-21-15,0 0-83 16,0 0-54-16,0 0-19 16,-120 49 5-16,68-9-4 15,1 6-15-15,2 2-2 0,2 6-2 16,7-2-59-1,7 2-83-15,6-12-161 0,14-13-322 16</inkml:trace>
  <inkml:trace contextRef="#ctx0" brushRef="#br0" timeOffset="3458.59">8194 2394 875 0,'0'0'281'0,"0"0"-100"16,0 0-29-16,0 0-10 15,0 0-41-15,129 24-6 16,-73-24-10-16,15 0-18 0,10 0-16 16,4-14-34-16,0-4-17 15,-6-2 0-15,-6 2 0 16,-17 4 0-16,-22 6 0 15,-18 2 0-15,-14 6 0 16,-2 0-73-16,-29 0-142 16,-17 6-307-16</inkml:trace>
  <inkml:trace contextRef="#ctx0" brushRef="#br0" timeOffset="7280.53">5073 4772 890 0,'0'0'196'0,"0"0"10"16,0 0-38-16,0 0-82 16,0 0-19-16,0 0 1 15,0 0-27-15,0 0-11 16,-10-8-20-16,10 38-3 0,8 21 5 16,7 17 15-16,-1 12-7 15,1 10 10-15,1-4-13 16,-1-7 1-16,1-16-12 15,2-14-1-15,2-13-5 16,-3-14 4-16,6-10-3 16,-3-8 1-16,3-4 3 15,5 0 3-15,3-28 9 16,5-14 4-16,2-20-6 16,-2-16-9-16,-3-7-2 15,-11 3 1-15,-9 14-1 16,-3 24-3-16,-8 17 3 0,-2 18-2 15,2 7 10 1,-2 2-1-16,0 0-8 16,0 0-3-16,5 10-5 0,1 30-1 15,10 12 5-15,4 8 2 16,6-2 2-16,1-10-3 16,2-7 2-16,-2-14-1 15,-5-9 2-15,0-8-1 16,-6-7 4-16,2-3 6 15,2 0-12-15,0 0 0 16,0-17 0-16,-2 2 0 16,-5-6 0-16,-3 7 0 15,-6 5 0-15,-4 4 0 16,0 3 0-16,0 2 0 16,0 0-62-16,0 2-144 0,0 25-175 15,-14 2-482-15</inkml:trace>
  <inkml:trace contextRef="#ctx0" brushRef="#br0" timeOffset="7810.61">7156 4622 1075 0,'0'0'180'0,"0"0"-40"16,0 0-54-16,0 0-64 16,0 112 23-16,-5-36 44 15,1 6-30-15,2-1-3 16,0-3-21-16,0-6-16 16,2-8-8-16,0-6-8 15,-3-10 0-15,1-7-3 16,0-7-15-16,0-8-69 15,-3-10-73-15,-6-10-112 0,-2-6-207 16</inkml:trace>
  <inkml:trace contextRef="#ctx0" brushRef="#br0" timeOffset="8046.22">6862 5021 877 0,'0'0'299'0,"0"0"-119"15,0 0-28-15,0 0-88 16,0 0-29-16,0 0 39 16,181-8-10-16,-106 2-14 15,-1-2-14-15,-5-2-11 0,-2-2-7 16,-11 0-11-16,-12 2-3 16,-15 2-3-16,-13 4-1 15,-10 4-49-15,-6 0-80 16,-2 0-147-16,-20 0-467 15</inkml:trace>
  <inkml:trace contextRef="#ctx0" brushRef="#br0" timeOffset="8844.62">8395 4572 1015 0,'0'0'199'16,"0"0"-76"-16,0 0-29 16,0 126 10-16,0-50-8 15,0 6 0-15,0 7-27 0,2-1-9 16,1 4-19-16,-3-4-4 16,2-9-16-16,0-15-11 15,-2-14-5-15,0-16 0 16,0-14-4-16,0-10-1 15,0-8-17-15,0-2-46 16,0-8-53-16,0-36-75 16,-4-26-225-16,-1-23-381 15</inkml:trace>
  <inkml:trace contextRef="#ctx0" brushRef="#br0" timeOffset="9712.58">8529 3956 679 0,'0'0'277'0,"0"0"-89"16,0 0-29-16,0 0-62 15,0 0-7-15,0 0-8 16,97-78-20-16,-90 78-12 16,-3 0-17-16,2 0-19 15,-2 0-6-15,2 0-2 16,3 10-4-16,-3 4 1 16,2 2 0-16,-4 2 0 15,-2-2-2-15,-2-2 1 16,0-4-1-16,0-4 0 0,0-4-1 15,0-2 2-15,0 0-1 16,0 0 1-16,0 0 6 16,0 0-7-16,0-2 1 15,0-8-1-15,0 0-1 16,-4 0 1-16,2 4 1 16,0 2-4-16,2 2 5 15,0 2-6-15,0 0 3 16,0 0-14-16,0 0 1 15,0 0 3-15,0 0-4 16,0 0 12-16,0 0 1 16,0 0-2-16,0 0 4 15,0 0-1-15,-2 0 2 0,2 0-2 16,0 0 0 0,0 0 0-16,-4 0 0 0,0 0 1 15,0 0-1-15,-3 0 2 16,1 0-2-16,2 0 0 15,-4 0-2-15,4 0 3 16,2 0-2-16,-1 0 1 16,1 0 0-16,2 0 0 15,0 0 0-15,0 0 0 16,0 0 1-16,0 0 0 16,0 0-1-16,0 0 1 15,0-2-1-15,0 0 3 16,0-2 0-16,0 0-2 15,0 0 3-15,0 2-8 0,0 2-39 16,0 0-103-16,-15 2-194 16,-1 18-579-16</inkml:trace>
  <inkml:trace contextRef="#ctx0" brushRef="#br0" timeOffset="10211">8473 4088 645 0,'0'0'371'0,"0"0"-199"0,0 0-29 16,0 0-67-16,0 0-43 15,0 0-2-15,29-24 14 16,-18 42 4-16,-2 5-17 15,-2 0-9-15,-5 2-13 16,-2-1-1-16,0-1-2 16,-15 0-4-16,-12-3 4 15,-2-6-6-15,2-4-1 16,2-8-3-16,10-2-6 16,-1 0 0-16,7-20 5 15,3-14-2-15,6-10 1 0,0-4-7 16,9 2 6-16,15 10 2 15,2 9 3 1,5 13-3-16,-2 10 4 0,0 4 0 16,-2 0 6-16,-4 0 7 15,-10 2 14-15,-1 8 7 16,-10 0-18-16,-2 2-9 16,0 8-5-16,-14 4 0 15,-20 1 0-15,-5-3-2 16,-3-4-18-16,1-7-17 15,12-6-6-15,7-5-16 16,6 0-20-16,8-16-34 16,8-10-91-16,0 0-231 15</inkml:trace>
  <inkml:trace contextRef="#ctx0" brushRef="#br0" timeOffset="10823.89">9186 4109 709 0,'0'0'258'0,"0"0"-62"15,0 0-40-15,0 0-63 16,0 0-34-16,47-113 12 15,-22 105-13-15,8 6-14 16,7 2-11-16,2 0-2 16,-2 22 3-16,-2 8-6 0,-7 10-2 15,-8 5 0 1,-10 7 2-16,-11 6-5 0,-2 6-8 16,-25 4 1-1,-21-2-8-15,-8-5 0 0,-4-10 0 16,8-8-5-16,7-13 2 15,14-10-2-15,13-8 2 16,9-10-4-16,7-2 0 16,0 0 1-16,0 0-1 15,23 0 4-15,22 0-1 16,10 0 13-16,10-12-3 16,-3-4-3-16,-1-2-5 15,-13 2-2-15,-10 2-2 16,-14 6 0-16,-12 6-2 0,-7-1-24 15,-3 3-57 1,-2 0-78-16,0 0-162 0,0 0-376 16</inkml:trace>
  <inkml:trace contextRef="#ctx0" brushRef="#br0" timeOffset="11264.44">9979 3597 1113 0,'0'0'158'16,"0"0"-51"-16,0 0-13 16,125 52-1-16,-40 1 3 15,15 12-14-15,14 18-20 16,10 19-12-16,10 23-9 15,-5 17-18-15,-18 8-7 16,-23 5 17-16,-35-5-17 16,-40 0-8-16,-13 7 8 15,-37-1-4-15,-24-1-4 16,-7-13-2-16,-7-14-4 16,-4-17 4-16,-2-17-6 15,-6-12 5-15,0-15-5 16,-2-17 0-16,5-10 0 15,10-17 0-15,16-6 0 0,16-11 0 16,11-4 0-16,10-2 0 16,13 0 0-16,3 0 0 15,5-4 0-15,0-12-33 16,0-2-43-16,0-5-75 16,0-3-175-16,0-7-424 15</inkml:trace>
  <inkml:trace contextRef="#ctx0" brushRef="#br0" timeOffset="11959.4">5026 4110 763 0,'0'0'99'0,"-113"77"0"16,53-3 55-16,-6 32-82 0,-3 37-14 15,-4 29 9-15,4 37-7 16,9 15-7-16,19 5 3 15,26-9-1-15,15-25-3 16,27-29 4-16,31-25-2 16,11-31-5-16,4-26-5 15,1-20-14-15,-9-20-3 16,-5-17 1-16,-14-13 1 16,-8-9-2-16,-11-5 7 15,-7 0-8-15,-9 0-7 16,-7 0-9-16,-2 0-8 15,-2 0-2-15,0 0-64 0,-28 0-88 16,-23 0-203-16,-5-7-612 16</inkml:trace>
  <inkml:trace contextRef="#ctx0" brushRef="#br0" timeOffset="12995.45">12487 3896 1091 0,'0'0'203'16,"0"0"-125"-16,0 0 6 16,-42 154-2-16,38-40-15 15,-5 23 12-15,-9 11-9 16,-7 5-10-16,-1-5-16 15,4-9-24-15,6-21-10 16,5-24-4-16,5-22-2 0,0-28-4 16,6-19-27-16,-2-19-58 15,-4-6-70-15,-7-35-86 16,-8-35-397-16</inkml:trace>
  <inkml:trace contextRef="#ctx0" brushRef="#br0" timeOffset="13293.44">11969 4249 917 0,'0'0'258'0,"0"0"-103"16,0 0 30-1,0 0-61-15,127-70-41 0,-114 70-9 16,-9 0-33-16,-2 8-24 15,-2 20-10-15,0 6-4 16,-15 2 1-16,-14-6-4 16,0-8-6-16,2-10-11 15,3-12 1-15,4 0 1 16,4-12-1-16,3-24-11 16,11-10-18-16,2-6-18 15,0 6-15-15,19 13-37 16,13 22-53-16,6 11-180 15,6 0-471-15</inkml:trace>
  <inkml:trace contextRef="#ctx0" brushRef="#br0" timeOffset="13662.17">12862 4724 1145 0,'0'0'198'15,"0"0"-46"-15,0 0-45 0,0 0-25 16,0 0-21 0,0 0-1-16,111 42-15 0,-111-8-18 15,0 0-2-15,-10-4-11 16,-17-3-6-16,0-9-4 15,0-6-2-15,5-12 1 16,0 0-3-16,-1-14-1 16,8-19-2-16,3-7-2 15,12-3 0-15,0 0-5 16,3-1-1-16,19 6-12 16,3 6-10-16,-6 12-15 15,-1 12-39-15,-5 8-67 16,-3 0-167-16,1 8-433 15</inkml:trace>
  <inkml:trace contextRef="#ctx0" brushRef="#br0" timeOffset="14366.06">13548 4466 1259 0,'0'0'160'0,"0"0"-40"16,0 0-40-16,36 116 4 0,-16-44-23 16,-11 8-13-1,-7 2-7-15,-2 1-12 0,0-7-8 16,0-6-8-16,0-14 2 15,-4-18-6-15,2-16-5 16,0-10-2-16,2-12 1 16,0-4 1-16,0-42 0 15,0-24-3-15,12-18-1 16,15-10-13-16,4-1-6 16,9 5 9-16,3 14 2 15,-1 21 6-15,-4 22 1 16,-5 16 2-16,-4 15 1 15,-2 6 1-15,2 9 2 0,2 27 2 16,-4 14 6 0,-4 10 0-16,-10 2 1 0,-9-4 7 15,-4-8-2-15,0-5-5 16,0-9 0-16,-7-10-8 16,1-11-2-16,2-8 2 15,2-5-6-15,-1-2 0 16,-1-2 0-16,-1-27 0 15,0-15 0-15,5-16 0 16,0-12 0-16,7-2 0 16,22 6-16-16,7 10 11 15,2 18 1-15,2 12 4 16,0 15 1-16,3 11 4 16,-4 2 9-16,-1 6-9 0,1 22-5 15,-4 11 0-15,-1 7 0 16,-3 6 0-16,-7 4 0 15,-6 0 0-15,-12 0 0 16,-6 4 0-16,-4 3 0 16,-27 3 0-16,-11 6 0 15,-10-2-79-15,-4-14-214 16,12-30-521-16</inkml:trace>
  <inkml:trace contextRef="#ctx0" brushRef="#br0" timeOffset="15166.64">20222 1823 881 0,'0'0'336'16,"0"0"-212"-1,0 0 8-15,2 134-7 0,4-56-32 16,1 4-9-16,-5 0-23 16,0 5-20-16,3-3-15 15,-5 0-5-15,0-6-14 16,0-11-2-16,0-11-2 16,-9-10-3-16,0-18-36 15,3-10-55-15,-8-18-70 16,1 0-91-16,-3-46-177 15</inkml:trace>
  <inkml:trace contextRef="#ctx0" brushRef="#br0" timeOffset="15480.24">20291 1383 990 0,'0'0'221'0,"0"0"-50"15,0 0-21-15,0 0-62 16,0 0-27-16,0 0-16 16,27-30-18-16,-21 53-8 15,-2 6 5-15,-4 5-11 16,0 1-8-16,-10-1-2 16,-17-6-2-16,2-10-2 0,2-8-4 15,6-10-16-15,3 0 7 16,1-20 11-16,7-18-1 15,6-12-11-15,0-1-9 16,4 7-11-16,19 12-16 16,0 14-24-16,11 18-64 15,-1 0-112-15,6 14-236 16</inkml:trace>
  <inkml:trace contextRef="#ctx0" brushRef="#br0" timeOffset="15776.04">20877 2061 924 0,'0'0'316'0,"0"0"-139"16,0 0-21-16,0 0-58 15,0 0-33-15,145-30-1 16,-103 18-19-16,2 2-20 16,1-4-12-16,-1-2-7 15,-8 0-4-15,-5 2-2 16,-13 8-21-16,-7 2-57 0,-11 4-66 16,0 0-132-1,-20 8-232-15</inkml:trace>
  <inkml:trace contextRef="#ctx0" brushRef="#br0" timeOffset="15976.28">20796 2418 721 0,'0'0'320'16,"0"0"-127"-16,0 0-14 16,143-12-48-16,-54-8-36 15,0-2 3-15,-9 0-19 16,-13 4-19-16,-11 0-29 15,-13 6-13-15,-10 0-10 16,-8 4-8-16,-10 4-22 0,-7 4-71 16,-6 0-74-16,-2 0-168 15,0 0-564-15</inkml:trace>
  <inkml:trace contextRef="#ctx0" brushRef="#br0" timeOffset="16594.74">22599 1618 715 0,'0'0'301'0,"0"0"-58"0,0 0-51 16,0 0-64 0,0 0-38-16,0 0-24 0,-81-38-22 15,31 46-18-15,-10 22-6 16,-8 12-2-16,8 10 0 16,7 16-6-16,12 12-4 15,17 11 2-15,19-1 4 16,5-4-1-16,37-10 3 15,21-15 4-15,11-18 4 16,-3-14 1-16,-1-19-3 16,-5-10 0-16,-4-12-22 15,0-28 0-15,-1-12 0 16,-8-13 0-16,-12-9 0 16,-12-6 0-16,-17-2 0 15,-6 8 0-15,-16 9 0 0,-19 15 0 16,-11 12 0-16,-10 8 0 15,2 10 0-15,-6 6 0 16,0 12-88-16,-3 2-118 16,5 0-211-16,20 4-487 15</inkml:trace>
  <inkml:trace contextRef="#ctx0" brushRef="#br0" timeOffset="17307.64">24074 1430 368 0,'0'0'589'0,"0"0"-312"16,0 0-44-1,0 0-82-15,0 0-74 0,0 0-31 16,0 0-12-16,-18 106 4 16,18-4 16-16,4 8-3 15,0 2-18-15,-1-7-13 16,-3-5-11-16,0-12-5 16,0-15-1-16,0-11-3 15,0-14-16-15,-5-16-66 16,-1-12-60-16,-3-18-101 0,-7-4-173 15,-3-40-123 1</inkml:trace>
  <inkml:trace contextRef="#ctx0" brushRef="#br0" timeOffset="17522.97">23744 1957 874 0,'0'0'265'0,"0"0"-54"16,0 0-42-16,0 0-99 15,0 0-7-15,138-97 16 16,-71 75-14-16,7 4-10 16,-1 3-24-16,-4 2-20 15,-2 5-7-15,-4 4-4 16,-5 4-20-16,-8 0-65 16,-7 0-75-16,-12 0-92 0,-8 0-204 15</inkml:trace>
  <inkml:trace contextRef="#ctx0" brushRef="#br0" timeOffset="17864.56">24629 1720 856 0,'0'0'222'15,"0"0"-31"-15,0 0-73 16,0 0-53-16,0 0-21 15,0 0-5-15,-43 53-24 0,16-3 3 16,5 16 7-16,6 8 5 16,14 2-3-16,2-10-4 15,16-9-16-15,24-13-3 16,6-16 1-16,6-13-1 16,2-12 2-16,-1-3 4 15,-2-18 9-15,-6-22 13 16,-12-9-12-16,-10-5-7 15,-14-6-8-15,-9-2-5 16,-5 2-2-16,-33 6-32 16,-13 9-32-16,-13 15-48 15,-11 14-83-15,-2 7-156 16,8 6-85-16</inkml:trace>
  <inkml:trace contextRef="#ctx0" brushRef="#br0" timeOffset="18576.77">25921 1586 1140 0,'0'0'132'0,"0"0"21"15,0 0-59 1,0 0-64-16,0 0 0 0,60 148 18 16,-47-77-2-16,-2 5-6 15,-6-4-16-15,-2-12-5 16,-3-12-11-16,0-16-5 16,0-14 0-16,0-10-2 15,0-6 2-15,0-2-2 16,0 0 4-16,0-10 2 15,2-26 2-15,9-20-9 16,7-18-1-16,3-11-5 16,10-1 0-16,8 8 0 15,1 18 3-15,0 18 2 16,-11 20 2-16,-7 10 6 16,-9 12 13-16,3 0 4 0,-1 18-12 15,6 20-7-15,-1 8 11 16,-9 6-1-16,-2 3-3 15,-9-1 8-15,0-4 0 16,0-2-5-16,-3-10-5 16,-7-6-5-16,-2-12-3 15,5-8-1-15,5-8 1 16,-2-4-1-16,0 0 0 16,2-24-2-16,-1-22-3 15,3-18-2-15,0-10-8 16,5-1-4-16,22 11 3 15,4 12 8-15,4 16 5 0,3 14-3 16,-3 10 5-16,-1 12 3 16,2 0 2-16,-2 4 6 15,3 22-2-15,-1 6-5 16,-3 4 6-16,-6 6-3 16,-7 0-5-16,-9 1-1 15,-9 2 2-15,-2 1-3 16,0 1-4-16,-11-1-11 15,-9-4-33-15,-7-4-59 16,-2-2-60-16,-2-8-104 16,6-13-372-16</inkml:trace>
  <inkml:trace contextRef="#ctx0" brushRef="#br0" timeOffset="18908.48">27247 1718 866 0,'0'0'204'16,"0"0"15"-16,0 0-99 15,0 0-44-15,0 0 1 0,129-20-17 16,-89 12-17-16,-3-2-13 16,0 0-16-16,-8 4-7 15,-8 0-5-15,-2 4-2 16,-11 0-17-16,-1 2-48 16,0 0-48-16,-2 0-57 15,3-2-84-15,1-6-161 16,0-2-201-16</inkml:trace>
  <inkml:trace contextRef="#ctx0" brushRef="#br0" timeOffset="19295.47">27906 1301 792 0,'0'0'225'16,"0"0"13"0,0 0-89-16,0 0-66 0,0 0-18 15,0 0-20-15,0 8-21 16,0 34-5-16,2 19 11 16,0 7 10-16,0 0-6 15,-2-2-6-15,0-8-3 0,0-2-7 16,0-6-5-1,0-1-5-15,0-9-4 0,0-4 0 16,0-10-3 0,0-8 1-16,0-6 0 0,0-6-2 15,0-6 0-15,0 2-1 16,0-2-4-16,0 0-8 16,0 0-12-16,0 0-19 15,0 0-23-15,0 0-45 16,0 0-55-16,0 0-113 15,0-16-233-15</inkml:trace>
  <inkml:trace contextRef="#ctx0" brushRef="#br0" timeOffset="19707.4">28180 983 957 0,'0'0'235'16,"0"0"-43"-16,0 0-50 15,0 0-85-15,162-9-7 16,-92 41 6-16,-1 18-25 16,-2 15-4-16,-7 13-4 15,-2 12 3-15,-14 12-5 16,-6 6-7-16,-16 5 3 0,-17 3-4 15,-5 1-2-15,-22-1 4 16,-23-6 1-16,-11-10-9 16,-6-15-3-16,-7-17-2 15,0-12-1-15,5-12 1 16,10-10-1-16,10-14 0 16,9-6 0-16,14-8-1 15,7-3-3-15,5-3-5 16,7 0-13-16,0 0-7 15,2 0-21-15,0-13-19 16,0-7-72-16,0-8-147 16,-2 0-407-16</inkml:trace>
  <inkml:trace contextRef="#ctx0" brushRef="#br0" timeOffset="20338.59">25999 1088 816 0,'0'0'120'16,"0"0"60"-16,-129 103-58 0,73-13-54 15,-2 30 6-15,5 21 18 16,4 21-30-16,13-2-15 15,11-11 13-15,21-18 1 16,4-27-19-16,25-16 1 16,15-18-5-16,9-16-10 15,2-18-9-15,0-13-2 16,-1-16 2-16,-9-7 3 16,-9 0-6-16,-10 0 2 15,-7-3-11-15,-4-8-3 16,-6 3 1-16,0 0-5 15,-5-2-8-15,0 0-40 0,0-2-38 16,-23 2-100-16,-6-6-140 16,-2-6-433-16</inkml:trace>
  <inkml:trace contextRef="#ctx0" brushRef="#br0" timeOffset="21304.49">20330 3818 869 0,'0'0'207'0,"0"0"-105"16,-20 138 64-16,20-52-51 16,3 4-46-16,10-1-9 15,-2-9 6-15,-1-8-19 16,-4-8-17-16,-2-5-16 16,-4-9-7-16,0-6-5 0,0-8-2 15,-4-10-12-15,-7-6-64 16,-5-12-79-16,-2-8-143 15,1-22-219-15</inkml:trace>
  <inkml:trace contextRef="#ctx0" brushRef="#br0" timeOffset="21605.53">20349 3495 994 0,'0'0'214'15,"0"0"-75"-15,0 0-7 0,0 0-66 16,0 0-50-16,0 0-1 16,48 44 15-16,-36 0-4 15,-8 0-9-15,-4-2-5 16,0-4-7-16,-12-7-4 16,-9-5 2-16,-4-12-1 15,5-10-4-15,0-4-5 16,0-8-5-16,0-27 1 15,2-15-23-15,7-8-5 16,6 2-4-16,5 8-15 16,0 16-32-16,14 16-58 15,17 14-99-15,9 2-199 16</inkml:trace>
  <inkml:trace contextRef="#ctx0" brushRef="#br0" timeOffset="21857.49">21059 3920 1317 0,'0'0'113'16,"0"0"-12"-16,132-60-11 15,-68 38-63-15,-6 6-7 16,-8 1 19-16,-13 4-9 0,-6 1-3 15,-4 2-17-15,-9 1-6 16,-7 3-4-16,-4 3-34 16,-7 1-83-16,0 5-119 15,-18 20-213-15,-18 4-273 16</inkml:trace>
  <inkml:trace contextRef="#ctx0" brushRef="#br0" timeOffset="22049.91">21108 4247 556 0,'0'0'528'16,"0"0"-364"-16,0 0 41 15,170-14-78-15,-97-6-51 0,-7 0-6 16,-10 2-17 0,-11-2-21-16,-7 4-15 0,-5 4-15 15,-8 2-2-15,-2 7-73 16,-8 3-100-16,-4-4-191 15,3-6-341-15</inkml:trace>
  <inkml:trace contextRef="#ctx0" brushRef="#br0" timeOffset="22505.5">22595 3551 1024 0,'0'0'190'16,"0"0"-71"-16,0 0 12 16,0 0-68-16,0 0-41 15,0 0 0-15,-87 106 15 16,51-54 12-16,-5 5-4 15,-1 9 4-15,3 10-5 16,5 10-5-16,12 7-8 16,20-3-17-16,2-10-4 15,35-16 1-15,21-16-10 16,11-19 7-16,1-20 6 0,1-9 9 16,1-24 0-16,-3-24 0 15,-3-18-1-15,-1-14-1 16,-10-10-9-16,-11-3-12 15,-13 3 0-15,-16 8 0 16,-13 10 0-16,0 12 0 16,-26 11 0-16,-19 13 0 15,-15 16-39-15,-9 14-46 16,-9 6-65-16,0 26-108 16,10 12-279-16</inkml:trace>
  <inkml:trace contextRef="#ctx0" brushRef="#br0" timeOffset="24390.58">23790 3553 754 0,'0'0'212'0,"0"0"-51"16,0 0 10-16,0 0-91 15,0 0-34-15,0 0 16 16,29 0-20-16,-27 0-24 16,2 0-9-16,-2 0-9 15,-2 0 3-15,0 0 0 16,0 0-2-16,0 0-2 16,0 0-6-16,0-2-2 15,0 2-10-15,0-2 10 0,0 2 2 16,0 0 3-16,0 0 4 15,0 0 0 1,0 0 1-16,0 0-1 0,0 0 0 16,0 0 0-16,0 0 0 15,0 0 0-15,0 0 1 16,0 0 1-16,0 0-2 16,0 0 2-16,0-6 0 15,0-4 1-15,4-6-1 16,-2-6-1-16,3-4-1 15,-1-4 0-15,-2 2 0 16,-2 2 3-16,0 4 2 16,0 4 14-16,0 7-1 0,0 8 13 15,0 3 9-15,0 0-7 16,0 1-12 0,0 40-15-16,0 33 0 0,0 26 42 15,-11 15 17-15,-1 5-15 16,0-2-15-16,-1-8-4 15,-1-14-6-15,3-13-5 16,2-21-7-16,2-16-7 16,3-16-2-16,1-14-3 15,1-8-2-15,2-6-13 16,0-2-50-16,0 0-31 16,-4-8-60-16,-5-26-107 15,-3-18-273-15</inkml:trace>
  <inkml:trace contextRef="#ctx0" brushRef="#br0" timeOffset="25088.57">23479 3874 851 0,'0'0'192'0,"0"0"-27"16,0 0 26-16,0 0-91 15,147-44-55-15,-47 34 11 16,12 2-8-16,10 0-19 15,3 0-16-15,-5 0 2 16,-15-5-12-16,-25 2-2 0,-17-1-1 16,-26-1 2-1,-14 5 1-15,-12 2 0 16,-9 2 2-16,-2 3-1 0,0-2 4 16,0 3-7-16,-22 0-1 15,-9 0 0-15,-10 0 1 16,-5 21 0-16,1 3 2 15,1 2-1-15,4 4 13 16,11 4-1-16,4 4 2 16,14 10 0-16,11 8-2 15,0 2-4-15,15 0 1 16,23-9-5-16,9-13-1 16,2-12-2-16,0-14 3 15,3-10 2-15,-6-2 4 16,3-30 6-16,-2-10-6 0,-4-9 3 15,-8-5-6 1,-10 2 0-16,-8 2-6 0,-10 0-1 16,-7 2 2-16,0 1-3 15,-18 3-1-15,-11 6 3 16,-8 4-3-16,-2 10 1 16,-3 6-1-16,0 8-1 15,7 8 0-15,-2 4 1 16,6 0 0-16,4 0 0 15,6 18-2-15,9 7-1 16,5 2 3-16,7 4-1 16,0-2 4-16,19-2-1 0,10-3-2 15,6-8 1 1,7-11 4-16,7-5 1 0,0 0-1 16,-2-5 0-16,-5-11-3 15,-11-3-1-15,-6 5 0 16,-11 4-2-16,-5 2 1 15,-7 4-29-15,-2 3-31 16,0-2-47-16,-2 3-68 16,-23 0-159-16,-2 0-404 15</inkml:trace>
  <inkml:trace contextRef="#ctx0" brushRef="#br0" timeOffset="27937.4">25689 3513 519 0,'0'0'299'16,"0"0"-168"-16,0 0 59 16,0 0-77-16,0 0-38 15,-40-102 5-15,15 90-14 16,-4 4-13-16,-4 2-17 15,-5 6-10-15,5 0-4 16,0 4-11-16,4 21-3 16,2 14-8-16,11 9 2 15,12 4-1-15,4-2-2 16,8-4 1-16,29-6 0 0,7-8 0 16,3-11-1-16,1-14 1 15,2-7-2-15,-6 0-1 16,-3-24 2-16,-10-10-3 15,-7-4 4-15,-10 0 1 16,-6 0-1-16,-8 4 1 16,0 6 1-16,0 10 5 15,0 10 14-15,0 6 12 16,0 2-3-16,0 20-18 16,0 34-12-16,0 28 10 15,0 24 37-15,11 9 7 16,1 5-4-16,-1-4-10 0,-9-9-2 15,-2-19 0 1,0-20-18-16,-9-12-9 0,-16-12 1 16,-10-11-12-16,-5-12 0 15,-9-10 0-15,-5-11 0 16,-1 0 0-16,1-22 0 16,5-13 0-16,11-2 0 15,14 1 0-15,11 3 0 16,8 11-36-16,5 8-45 15,0 10-64-15,0 2-150 16,0-6-41-16</inkml:trace>
  <inkml:trace contextRef="#ctx0" brushRef="#br0" timeOffset="31148.8">5211 5974 853 0,'0'0'167'0,"0"0"-36"0,0 0 27 15,0 0-86-15,116-27-26 16,-41 14 0-16,14-4-13 15,3-3-14-15,1-2-4 16,-12 2-7-16,-14 0-4 16,-18 2-3-16,-14 4 0 15,-14 4-1-15,-12 4-5 16,-7 4-32-16,-2 2-39 16,0 0-58-16,-19 0-98 15,-20 6-178-15,-15 8-91 0</inkml:trace>
  <inkml:trace contextRef="#ctx0" brushRef="#br0" timeOffset="31389.88">5204 6070 719 0,'0'0'242'16,"0"0"-170"-16,0 0 136 15,0 0-77-15,0 0-94 16,0 0 2-16,123 2 43 15,-43-2 1-15,9-6-25 16,4-13-24-16,2-3-11 16,-11-1-14-16,-15 2-3 15,-22 3-5-15,-18 10-1 16,-16 2-1-16,-8 4-50 0,-5 2-63 16,0 0-91-16,-25 0-235 15</inkml:trace>
  <inkml:trace contextRef="#ctx0" brushRef="#br0" timeOffset="41866.03">5304 7040 84 0,'0'0'885'0,"0"0"-752"16,0 0 22 0,-129-32-26-16,89 32-64 0,-9 20-26 15,-13 32-6-15,-11 35-11 16,-6 33 2-16,10 26 7 0,16 17 14 16,19 3-14-1,23-3 5-15,11-13-12 16,5-20-5-16,26-17-4 0,9-23-7 15,5-16-6-15,-3-18-2 16,-5-18 0-16,-3-16-6 16,-10-10-41-16,-1-9-46 15,0-3-62-15,-10-25-156 16,-1-33-402-16</inkml:trace>
  <inkml:trace contextRef="#ctx0" brushRef="#br0" timeOffset="42568.44">6603 7150 1287 0,'0'0'130'0,"0"0"-87"16,0 0 32-16,0 0 20 15,0 0-81-15,0 0-10 16,-129-8-2-16,73 43 0 16,-6-1-1-16,5-5 1 15,3-4 0-15,7-9-2 16,5-10 0-16,0-6-3 16,3 0-12-16,10 0-11 15,8-6 16-15,9 2 7 16,3 4 0-16,5 0-1 0,2 0 6 15,0 0-2-15,-1 0 4 16,3 18-4-16,0 16-13 16,0 12 13-16,0 10 0 15,7-2 2-15,1-7 0 16,6-9-2-16,-5-8 0 16,0-8-1-16,-3-8 3 15,-4-4 0-15,0-6-2 16,2-2 1-16,-4-2-1 15,2 0 3-15,2-4-3 0,5-18 1 16,5-7 1 0,1 2 2-16,-2 4-3 0,1 9 15 15,1 6 3-15,5 4 1 16,9 4-1-16,9 0-1 16,11 29 1-16,2 14 9 15,-2 12 6-15,-7 11 4 16,-13 4-18-16,-6 2 5 15,-15 0 2-15,-5-5-5 16,-3-9-6-16,0-12-6 16,-18-6-4-16,-11-10-1 15,-6-6 1-15,-17-6-4 16,-10-8 3-16,-9-10-5 0,-10 0-13 16,4-16-16-16,5-22-19 15,9-12-15-15,15-6-23 16,19 2-26-16,15 12-32 15,14 8-87-15,14 6-143 16,26 3-63-16</inkml:trace>
  <inkml:trace contextRef="#ctx0" brushRef="#br0" timeOffset="42944.47">7355 7225 936 0,'0'0'360'0,"0"0"-198"16,0 0-24-16,0 0-59 15,0 0-53-15,4 104 41 16,-4-28-10-16,0 8-8 16,0 5-2-16,-7-3-16 15,3-6 3-15,-3-8-14 16,0-7-7-16,3-10-7 16,0-6-3-16,1-15-3 0,1-12 0 15,-2-10-37-15,2-10-40 16,-8-2-33-16,-5 0-29 15,-8-26-58-15,-1-18-152 16,-1-10-324-16</inkml:trace>
  <inkml:trace contextRef="#ctx0" brushRef="#br0" timeOffset="43188.86">7035 7724 1079 0,'0'0'250'16,"0"0"-69"-16,0 0-71 15,0 0-59-15,0 0 0 0,141 14 28 16,-68-12-18-16,6-2-8 16,-2 0-12-16,-5 0-11 15,-12 0-7-15,-11-10-2 16,-8-2-9-16,-10 0-7 16,-10 2-5-16,-2 2 0 15,-9 2 0-15,-5 2-3 16,-5 4-58-16,0 0-74 15,0 0-135-15,-3 0-362 16</inkml:trace>
  <inkml:trace contextRef="#ctx0" brushRef="#br0" timeOffset="44963.39">8524 7261 18 0,'0'0'171'0,"0"0"15"15,0 0-1-15,0 0 56 0,0 0-36 16,0 0-31-16,31-79-31 16,-31 79-34-16,0 0-38 15,-2 0-28-15,-18 0-16 16,-9 25-11-16,-7 11-2 15,1 6 9-15,2 4-1 16,6 4 1-16,6 4-1 16,8 0-6-16,7 9 3 15,6 0 2-15,4 4-5 16,30 1 13-16,14-6-9 16,16-7-1-16,15-14-5 15,2-14-5-15,-2-15 6 0,-3-12-4 16,-11-2-2-16,-5-29 10 15,-9-9 6-15,-10-10 7 16,-10-6-1-16,-12-4-7 16,-9-2 1-16,-10-5-25 15,0-2 0-15,-21-4 0 16,-14 3 0-16,-3 8 0 16,-5 8 0-16,3 7 0 15,1 11 0-15,-2 7 0 16,3 4 0-16,-2 11 0 15,-3 10 0-15,-3 4-65 16,-8 14-60-16,1 40-64 0,4 13-169 16,20-3-434-16</inkml:trace>
  <inkml:trace contextRef="#ctx0" brushRef="#br0" timeOffset="47255.39">9177 6862 481 0,'0'0'201'16,"0"0"-36"-16,0 0 23 16,11-124-91-16,9 93-27 15,3 5 10-15,4 0-22 16,4 6-3-16,-2 4-4 16,-1 6-7-16,-1 6-10 0,-7 4-7 15,-2 0-13-15,-5 16-6 16,-4 20-5-16,-5 14-1 15,-4 14 0-15,0 11 0 16,-26-1 1-16,-8-6 0 16,1-8-1-16,1-9 3 15,9-14-5-15,7-6 3 16,7-12-3-16,7-6 0 16,2-8 0-16,0-2 0 15,0-3 0-15,4 0 0 16,21 0 3-16,10-4 8 15,7-14 5-15,-2-4-5 16,-3 1-5-16,-8 6 0 0,-10 1-6 16,-5 3 0-16,-8 5-5 15,-1 5-30-15,-5 1-39 16,0 0-88-16,0 0-115 16,0 0-270-16</inkml:trace>
  <inkml:trace contextRef="#ctx0" brushRef="#br0" timeOffset="47626.18">9634 6477 772 0,'0'0'134'15,"0"0"20"-15,0 0 15 16,0 0-65-16,0 0-56 16,164 20 24-16,-83 44-4 15,6 24-6-15,4 19-15 16,-9 15 8-16,-13 2-13 16,-13 1-17-16,-17-5-12 15,-20-4-5-15,-15-5 2 16,-4-10-4-16,-13-8-2 15,-26-9-4-15,-13-8 1 0,-8-9 1 16,-3-12-2-16,-3-10-6 16,-8-11-12-16,-4-12-8 15,-2-6-15-15,9-8-32 16,8 2-63-16,18-8-117 16,24-2-304-16</inkml:trace>
  <inkml:trace contextRef="#ctx0" brushRef="#br0" timeOffset="48025.24">11155 6760 902 0,'0'0'196'0,"0"0"-16"16,0 0-8-16,0 0-108 15,0 0-48-15,-15 102 15 16,-10-16 27-16,-6 20 4 0,0 8-24 16,-2 7-5-16,2-5-16 15,2-10-12-15,4-17-5 16,4-15-17-16,6-18-81 16,1-16-80-16,1-28-152 15,3-12-475-15</inkml:trace>
  <inkml:trace contextRef="#ctx0" brushRef="#br0" timeOffset="48322.39">10675 6924 952 0,'0'0'248'0,"0"0"-73"16,0 0-25-1,0 0-78-15,0 0-13 0,0 0-4 16,46-20-30-16,-46 40-12 16,0 6-8-16,0 2-2 15,-11-4 2-15,-7-6-5 16,-2-4-4-16,6-8-9 16,2-6-16-16,4 0 2 15,4-10-11-15,4-18-20 16,0-2-21-16,16 2-59 15,19 12-48-15,3 14-101 0,7 2-238 16</inkml:trace>
  <inkml:trace contextRef="#ctx0" brushRef="#br0" timeOffset="48618.55">11321 7419 1116 0,'0'0'334'0,"0"0"-197"16,0 0-9-16,0 0-74 15,0 0-21-15,0 0 4 16,81 12-11-16,-81-2-12 0,0 6-12 16,0 4 0-16,-17 5 2 15,-12-3-4-15,-4-3 0 16,2-5-8-16,6-10-23 15,7-4-3-15,3 0-8 16,1-22 15-16,7-7-17 16,5-2 5-16,2 1-22 15,0 8-13-15,13 10-37 16,5 2-129-16,7 2-318 16</inkml:trace>
  <inkml:trace contextRef="#ctx0" brushRef="#br0" timeOffset="51346.21">12187 6615 522 0,'0'0'283'16,"0"0"-53"-16,0 0-62 15,0 0-59-15,0 0-39 16,15 123 57-16,-10-36-39 16,4 12-11-16,-2 5-23 15,-3-4-7-15,-2-6-13 16,0-7 0-16,-2-13-11 16,0-10-12-16,0-9-6 15,0-11-1-15,0-11-1 16,0-8-3-16,0-11-1 15,3-8-18-15,-3-4-24 0,0-2-23 16,0 0-21-16,0 0-32 16,0-22-131-16,0-12-199 15</inkml:trace>
  <inkml:trace contextRef="#ctx0" brushRef="#br0" timeOffset="51724.2">12606 7022 881 0,'0'0'200'0,"0"0"-61"16,0 0 36-16,0 0-104 16,0 0-56-16,0 0-12 0,-24 66 8 15,3 13 35-15,5 9 1 16,12 2 3-16,4-4-14 15,7-7-7-15,31-11-7 16,13-14-4-16,9-14-6 16,4-16-1-16,-1-16 2 15,-3-8 12-15,-8-14 6 16,-5-26 4-16,-7-14-4 16,-7-10-3-16,-6-7-7 15,-12-1-12-15,-13-2 0 16,-2 8-6-16,-6 10-3 15,-30 13-3-15,-15 15-12 16,-16 16-32-16,-18 12-37 16,-6 17-71-16,-1 23-148 0,15 4-473 15</inkml:trace>
  <inkml:trace contextRef="#ctx0" brushRef="#br0" timeOffset="54617.28">14491 7287 443 0,'0'0'427'16,"0"0"-244"-16,0 0 1 16,0 0-39-16,0 0-54 0,144 2 6 15,-40-18-10-15,18-17-35 16,7 0-14-16,0-6-20 15,-11 3-14-15,-30 4-2 16,-31 9-2-16,-26 8-4 16,-19 9-19-16,-12 6-35 15,-19 3-68-15,-33 28-96 16,-18 7-169-16,-8 5-299 16</inkml:trace>
  <inkml:trace contextRef="#ctx0" brushRef="#br0" timeOffset="54821.85">14745 7560 859 0,'0'0'243'0,"0"0"-100"15,0 0 38-15,0 0-56 16,156-25-45-16,-81 11-15 16,-10 4-43-16,-7 5-12 15,-2-2-10-15,-5 3-2 16,-7 2-26-16,-6 2-49 15,-7 0-55-15,0 0-103 16,-4-1-242-16</inkml:trace>
  <inkml:trace contextRef="#ctx0" brushRef="#br0" timeOffset="55588.38">17818 6445 862 0,'0'0'288'16,"0"0"-103"-16,0 0 11 15,0 0-103-15,-141-35-34 16,76 35-32-16,-15 0-15 16,-9 0-6-16,-5 0-5 15,8 0 3-15,5 0-4 16,13 0 0-16,16 0-12 15,12-7-14-15,18-1-10 16,11 2 2-16,6 3 4 16,5 3 19-16,0 0 1 15,0 0 8-15,0 0 0 16,0 5 0-16,0 29 4 16,3 20 0-16,16 18 18 0,-1 6 4 15,2-2-3-15,-4-10 0 16,-3-12-11-16,-6-15-6 15,-2-15-1-15,-3-12-3 16,-2-6 0-16,2-6 1 16,0 0 0-16,0 0-1 15,3 0 0-15,1-18-1 16,6-8-8-16,3 0-4 16,1 5 7-16,1 6 4 15,4 8-1-15,3 7 1 16,10 0 2-16,3 13 0 15,8 23 10-15,4 16 11 0,0 10 8 16,-2 8 19-16,-7 0-3 16,-8 1 12-16,-11-7-6 15,-9-4-18-15,-12-8-3 16,0-8-4-16,-21-4-9 16,-28-4-5-16,-20-4-3 15,-16-6-3-15,-13-8 1 16,5-18-7-16,4 0 0 15,7-15-21-15,10-26-35 16,19-9-31-16,19 0-48 16,21-4-116-16,13 2-186 15</inkml:trace>
  <inkml:trace contextRef="#ctx0" brushRef="#br0" timeOffset="56206.83">20104 6074 905 0,'0'0'124'15,"-143"74"-62"-15,63 24 119 16,2 26-47-16,9 27-46 16,13 5-12-16,16-5-25 15,13-7-17-15,15-16-15 16,10-13-14-16,2-13-3 15,14-14-2-15,20-18-28 0,10-21-50 16,14-26-70-16,8-23-119 16,6-15-273-16</inkml:trace>
  <inkml:trace contextRef="#ctx0" brushRef="#br0" timeOffset="56608.96">20306 6599 1085 0,'0'0'203'0,"0"0"-60"16,0 0 14-16,0 0-111 15,0 0-36-15,9 118 38 16,-2-32 6-16,-5 3-11 0,-2-7-10 16,0-14-12-16,0-11-5 15,-2-14-13-15,-2-13-1 16,1-12 0-16,3-11 0 15,0-7-2-15,0 0 0 16,5-22-4-16,22-26-3 16,8-19-17-16,9-7-12 15,1-2 8-15,2 8 13 16,-2 15 9-16,-6 20 6 16,-5 12 1-16,-9 21 10 15,-1 0 4-15,-2 29-6 16,0 17-1-16,-1 12-6 15,-8 4-2-15,-7-6 0 0,-6-4-10 16,0-6-43-16,0-10-53 16,0-7-43-16,0-14-71 15,14-15-152-15,9 0-163 16</inkml:trace>
  <inkml:trace contextRef="#ctx0" brushRef="#br0" timeOffset="56906.01">20972 6711 1005 0,'0'0'228'0,"0"0"-50"16,0 0-95-16,0 0-69 15,0 0 16-15,-31 135 40 16,31-67-28-16,0-2-9 16,4-8-15-16,23-10-13 0,5-14-5 15,1-14 1-15,0-14 0 16,-2-6 3-16,1-14-1 15,-3-28 2-15,-5-12-5 16,-5-12 2-16,-15-6 0 16,-4-1-2-16,-8 0 0 15,-25 8-4-15,-7 15 0 16,-9 16-13-16,-6 22-24 16,1 12-39-16,9 20-89 15,19 18-161-15,24-2-357 0</inkml:trace>
  <inkml:trace contextRef="#ctx0" brushRef="#br0" timeOffset="57238.33">21608 6112 1099 0,'0'0'230'0,"0"0"-42"16,0 0-37-16,0 0-113 15,0 0-31-15,0 0 41 16,19 104 9-16,-19-26 2 16,0 6-17-16,0 13-3 15,-11 5-13-15,1 2-5 16,-2-1-17-16,5-17 4 0,5-18-5 16,2-14-3-16,0-18 1 15,0-12-1-15,9-10 0 16,7-8-2-16,1-6-3 15,10 0 3-15,6-6-13 16,3-22-17-16,-5-8-33 16,-2-2-40-16,-6-2-51 15,-5 2-70-15,-10-2-111 16,-5 0-300-16</inkml:trace>
  <inkml:trace contextRef="#ctx0" brushRef="#br0" timeOffset="57407.55">21456 6581 731 0,'0'0'287'16,"0"0"-97"-16,0 0-43 15,0 0-119-15,150-46-13 16,-86 34 8-16,-9 0-19 16,-3 6-4-16,-10 2-93 15,-4-2-199-15,4-8-604 16</inkml:trace>
  <inkml:trace contextRef="#ctx0" brushRef="#br0" timeOffset="57838.6">23239 6124 903 0,'0'0'186'0,"0"0"-39"16,0 0 7-16,0 0-102 15,-14 110 26-15,14-28 15 16,0 9-22-16,0 11-14 16,-9 8 4-16,3 0-18 15,-6-5-3-15,3-21-9 0,1-20-15 16,3-20-6-1,2-20-3-15,1-14-3 0,2-10-2 16,0 0 5-16,0-30 11 16,0-32 12-16,5-36-24 15,10-33-1-15,4-17-4 16,2-11-1-16,8 5-7 16,5 20-5-16,4 22-6 15,0 29 2-15,-3 29 4 16,-1 20 1-16,-5 18-7 15,-5 10-11-15,-6 6-13 16,-2 24-55-16,-10 34-51 16,-6 18-79-16,-2 13-221 15</inkml:trace>
  <inkml:trace contextRef="#ctx0" brushRef="#br0" timeOffset="58256.4">22924 6673 784 0,'0'0'224'0,"0"0"-82"15,132-122 12-15,-59 84-64 16,0 6-3-16,-7 8 28 16,-11 6-16-16,-6 6-22 15,-5 6-17-15,1 6-19 16,-1 0-11-16,1 4-13 0,-5 16 0 15,-4 6 0 1,-9 2-2-16,-7 6-1 0,-7 0-5 16,-7 6 1-16,-3-2-3 15,-3-2-3-15,0-6 0 16,0-6-1-16,-7-7-3 16,5-12 3-16,2-2-1 15,0-3 2-15,0 0 0 16,0-31 6-16,0-23-6 15,16-18-4-15,17-8 0 16,7 6-6-16,2 7-23 16,-1 19 7-16,-8 16-8 15,-8 12-18-15,-3 14-30 16,-2 6-63-16,5 16-112 16,2 12-152-16,6 2-431 0</inkml:trace>
  <inkml:trace contextRef="#ctx0" brushRef="#br0" timeOffset="58622.07">24163 6551 984 0,'0'0'198'16,"0"0"-48"-16,0 0-89 16,0 0-49-16,138-76 16 15,-115 60 33-15,-8 2-7 0,-4-4 4 16,-6 0-11-16,-1-2-5 15,-4 1-31-15,0 3-3 16,0 3-6-16,0 2-1 16,-18 3 0-16,-2 2-1 15,-4 6 0-15,-5 0 1 16,-3 6-1-16,-1 17-1 16,2 13 1-16,2 5 0 15,6 12 13-15,10 7 1 16,7 4 7-16,6 0-6 15,0-7-3-15,17-10-7 16,8-11-3-16,2-11-2 16,2-11-11-16,-2-10-35 15,2-4-39-15,-1-3-57 16,4-22-123-16,1-19-278 0</inkml:trace>
  <inkml:trace contextRef="#ctx0" brushRef="#br0" timeOffset="58970.4">24573 6477 752 0,'0'0'390'0,"0"0"-225"16,0 0-35-16,0 0-82 15,138-23-29-15,-105 19 26 16,-10 1-15-16,-5-1-2 16,-7 0-15-16,-7 1-7 15,-2-2-2-15,-2-5-2 16,0-4 2-16,0-2-3 15,0 2-1-15,-13 1 0 0,-7 5 0 16,-2 4 1-16,-5 4 7 16,-4 0 6-16,-2 12 3 15,-4 16-2-15,2 12 0 16,4 15 2-16,9 9 3 16,10 6-7-16,12 0-11 15,2-5-2-15,25-15 0 16,9-14 0-16,5-14 0 15,3-12-5-15,9-10-22 16,3 0-22-16,1-27-10 16,-5-17-106-16,-5-16-127 15,-5-14-367-15</inkml:trace>
  <inkml:trace contextRef="#ctx0" brushRef="#br0" timeOffset="59376.51">25259 5384 958 0,'0'0'202'0,"0"0"-52"15,0 0-7-15,129 52-40 16,-48 8-12-16,-1 18-11 16,0 16-23-16,-4 15 4 15,-11 5 1-15,-17 2-29 16,-25 3-12-16,-23-1-12 15,0-3-4-15,-25-2 3 0,-13 6-8 16,-11-5 0-16,-10-1-2 16,-13-9-3-16,-6-14-15 15,-2-14-17-15,6-11 9 16,10-18 18-16,12-10 10 16,17-13 0-16,10-10 3 15,14-4-1-15,6-4 1 16,5-2 20-16,0 0 10 15,0-2 7-15,0 0 6 16,0-2-30-16,0 0-16 16,0 0 0-16,2 0 0 15,-2 0 0-15,0 4 0 16,-33 10-153-16,-32-6-198 0,-16-8-1148 16</inkml:trace>
  <inkml:trace contextRef="#ctx0" brushRef="#br0" timeOffset="61492.13">5300 9571 371 0,'0'0'623'0,"-152"22"-520"0,84 10 38 16,-1 16-9-16,4 24-63 16,9 34-24-16,13 25 20 15,17 18-10-15,19 5-17 16,7-8-5-16,12-9-13 15,23-15-4-15,9-18 3 16,4-20-15-16,-4-16 1 16,-7-15-5-16,-8-13-2 0,-8-14-46 15,-3-10-65 1,-1-16-89-16,-1-10-221 0</inkml:trace>
  <inkml:trace contextRef="#ctx0" brushRef="#br0" timeOffset="62152.03">6731 9685 597 0,'0'0'629'0,"0"0"-528"0,0 0 67 15,0 0-61-15,0 0-70 16,0 0-20 0,-16-38 1-16,-28 56-7 0,-16 10-3 15,-8-2-2-15,6-3-4 16,1-9 1-16,9-10-2 16,2-4 1-16,0 0 2 15,4-13-3-15,11-1-1 16,8 6-5-16,14 6 5 15,11 2 0-15,-3 0-3 16,5 0 1-16,0 12-4 16,0 24-8-16,0 22 7 15,7 21 7-15,10 1 2 0,2-8 0 16,-2-15 2-16,-1-18-4 16,-3-10 2-16,-3-14-4 15,-4-7 2-15,-2-5 0 16,-2-3 3-16,1 0-1 15,3 0 4-15,4-18 8 16,7-11 0-16,6 0-10 16,1-2-4-16,-2 9 2 15,2 8 10-15,1 10 10 16,4 4-1-16,9 10-10 16,0 28 7-16,-2 12-1 15,-8 9 3-15,-5 7-1 16,-15 2 13-16,-8-2-2 0,0-2-7 15,-8-6-9 1,-21-4-2-16,-13-5-9 0,-12-7 2 16,-13-8-1-16,-8-10-1 15,-12-8-3-15,2-10-4 16,2-6-29-16,6-10-24 16,14-32-43-16,12-19-57 15,20-19-144-15,24-4-316 16</inkml:trace>
  <inkml:trace contextRef="#ctx0" brushRef="#br0" timeOffset="62425.66">7652 9705 1166 0,'0'0'128'15,"0"0"26"-15,0 0-6 16,0 0-127-16,0 0-10 16,-28 187 40-16,25-77-4 15,-1 5-8-15,-3-3-14 16,-1-6-11-16,1-8-13 16,-2-14 1-16,0-9-2 15,0-19-57-15,0-16-94 16,-6-22-105-16,-6-18-261 0</inkml:trace>
  <inkml:trace contextRef="#ctx0" brushRef="#br0" timeOffset="62609.7">7278 10269 1002 0,'0'0'311'15,"0"0"-143"-15,0 0-9 16,0 0-111-16,158-65-16 15,-81 51 14-15,-2 0-28 16,-1 2-7-16,-5-2-11 16,-2 6-1-16,-7 2-63 15,-4 6-84-15,-3-1-197 0,5-8-502 16</inkml:trace>
  <inkml:trace contextRef="#ctx0" brushRef="#br0" timeOffset="62919.53">8722 9707 1059 0,'0'0'247'0,"0"0"-98"16,0 0-27-16,0 0-63 15,0 0-20-15,0 0 70 16,-27 176-14-16,14-71-7 15,3 3-22-15,2-1-52 0,6-7-14 16,2-10 0-16,0-8 0 16,0-15 0-16,0-19 0 15,0-16 0-15,4-17 0 16,-2-8 0-16,2-7 0 16,-4 0 0-16,0 0 0 15,0 0-123-15,-21-12-83 16,-4-24-252-16</inkml:trace>
  <inkml:trace contextRef="#ctx0" brushRef="#br0" timeOffset="63785.87">9050 9392 657 0,'0'0'235'0,"0"0"-44"15,0 0-59-15,0 0-56 16,44-108-5-16,-19 94-11 16,2 4-13-16,6 2-2 15,3 2 5-15,1 6-6 16,4 0-8-16,-8 0-5 0,-6 14-6 15,-7 12-5-15,-11 8-10 16,-9 13-5-16,0 8 11 16,-27 8 0-16,-18-1-3 15,-5 0-4-15,-2-6-3 16,10-6 2-16,6-9-5 16,16-12 3-16,12-8-4 15,4-9-1-15,4-9 2 16,0-3 6-16,14 0 22 15,22 0 10-15,11-3-7 16,8-19-1-16,1-7-14 16,-2-1-4-16,-8 0-3 0,-12 6-4 15,-14 8-3 1,-12 8-2-16,-2 4-3 0,-6 4-19 16,0 0-50-16,0 0-49 15,-14 0-68-15,-4 0-185 16,5 0-326-16</inkml:trace>
  <inkml:trace contextRef="#ctx0" brushRef="#br0" timeOffset="64354.21">9819 8977 864 0,'0'0'276'16,"0"0"-93"-16,0 0-5 15,0 0-59-15,183 70-22 16,-112-20-17-16,0 11-13 16,0 5-10-16,-4 8-13 15,-4 10-11-15,-5 9-8 0,-12 7-1 16,-8 10-24-16,-14 12 0 16,-14 9 0-16,-10 3 0 15,0 1 0-15,-34-11 0 16,-11-8 0-16,-8-10 0 15,-10-15 0-15,-6-15 0 16,-6-10 0-16,-3-12 0 16,2-8 0-16,9-10 0 15,12-5 0-15,14-12 0 16,17-8 0-16,10-5 0 16,10-2 0-16,2-4 0 15,2 1 0-15,0-1 0 16,0 3 0-16,0-3 0 0,0 0 0 15,0 0 0-15,0 0 0 16,0 0 0-16,0 0 0 16,0 0 0-16,-7 0-134 15,-13-22-175-15,2-27-424 16</inkml:trace>
  <inkml:trace contextRef="#ctx0" brushRef="#br0" timeOffset="65166.39">11577 9286 909 0,'0'0'226'16,"0"0"-43"-16,0 0-25 15,0 0-74-15,0 0-64 16,-42 145 8-16,13-35 37 16,-3 14-10-16,8 7-15 15,-1 1-12-15,2-8-7 0,11-16-16 16,0-11-5-16,3-15 0 16,1-10-8-16,-1-12-55 15,-5-14-55-15,-1-16-57 16,-6-20-98-16,-1-10-282 15</inkml:trace>
  <inkml:trace contextRef="#ctx0" brushRef="#br0" timeOffset="65461.42">10972 9783 846 0,'0'0'232'0,"0"0"-71"15,0 0 32-15,0 0-71 16,0 0-35-16,0 0-7 16,110-50-39-16,-110 50-11 15,0 0-23-15,0 0 0 16,0 0-7-16,0 0 1 16,0 0-1-16,0 0-7 15,-6 0-2-15,-4 0-7 16,-1 0-5-16,5-18-15 15,1-2-22-15,5 8-22 16,3 12-79-16,30 0-142 16,13 18-345-16</inkml:trace>
  <inkml:trace contextRef="#ctx0" brushRef="#br0" timeOffset="65773.35">11835 10156 1183 0,'0'0'311'16,"0"0"-152"-16,0 0-1 15,0 0-85-15,0 0-25 16,0 0 1-16,24-82-17 16,-24 82-15-16,0 0-10 0,0 4-7 15,-13 20-1 1,-13 5-2-16,-6-2-6 0,-3-3-28 15,8-10-14-15,7-6-3 16,5-8 1-16,1 0 20 16,5-10 14-16,7-16 0 15,2-2 8-15,0 0 3 16,17 4-5-16,4 12-20 16,-1 8-42-16,-3 4-103 15,-3 18-144-15,-1 6-349 16</inkml:trace>
  <inkml:trace contextRef="#ctx0" brushRef="#br0" timeOffset="69678.73">12207 9450 1096 0,'0'0'183'0,"0"0"-89"15,0 0 44-15,0 0-85 16,0 0-42-16,0 0 13 16,29 173 30-16,-22-93-22 15,-5 4-12-15,-2 3-10 16,0 1 2-16,0-6-9 16,0-14-3-16,0-5-14 15,-5-16-68-15,5-12-28 16,0-17-150-16,0-18-173 0,12-13-360 15</inkml:trace>
  <inkml:trace contextRef="#ctx0" brushRef="#br0" timeOffset="69984.34">12601 9573 1004 0,'0'0'223'0,"0"0"-160"16,0 0 39-16,0 0-82 15,0 0-16-15,-35 118 30 16,33-46-1-16,2 5-4 16,6-1-4-16,30-12-10 15,9-12-8-15,5-16-2 0,0-16-2 16,-6-12 2-16,-1-8-2 16,-6-16 5-16,-1-26 3 15,-5-18 10-15,-6-10-15 16,-9-1 0-16,-14 3-3 15,-2 12-3-15,-16 12 0 16,-24 8-22-16,-16 16-42 16,-10 12-53-16,-1 8-120 15,9 0-372-15</inkml:trace>
  <inkml:trace contextRef="#ctx0" brushRef="#br0" timeOffset="70239.4">14340 9551 1166 0,'0'0'127'0,"0"0"-23"16,164-50 40-16,-62 34-103 15,-6 3-31-15,-17 4 10 16,-19 0-10-16,-14 4-6 16,-15 0-4-16,-13 5-8 0,-11 0-86 15,-7 13-158-15,-9 2-348 16</inkml:trace>
  <inkml:trace contextRef="#ctx0" brushRef="#br0" timeOffset="70442.14">14411 9851 1061 0,'0'0'244'0,"0"0"-102"15,137-5 34-15,-38-8-97 16,1 1-41-16,-13 2-1 16,-14 2-18-16,-15 2-12 0,-13 5-7 15,-16 1 0 1,-13 0-62-16,-10 0-114 0,-4 4-232 15,7-4-270-15</inkml:trace>
  <inkml:trace contextRef="#ctx0" brushRef="#br0" timeOffset="71020.45">17835 9114 888 0,'0'0'121'0,"0"0"-23"0,0 0 40 16,0 0-58-16,-154-53-29 15,81 53 13-15,-16 18-4 16,-9 25-7-16,-5 19-8 16,7 20-15-16,9 20 5 15,25 6-7-15,26 3-11 16,32 1 0-16,13-11-13 16,42-11 2-16,18-16 1 15,9-24-2-15,2-24 19 16,-1-20 13-16,-6-6 3 15,-9-32-3-15,-8-20-1 16,-18-10-13-16,-16-2-6 16,-17 3-7-16,-5 9-6 0,-24 8-4 15,-28 10-11 1,-17 12-35-16,-13 18-40 0,-5 4-53 16,0 22-97-16,5 12-237 15</inkml:trace>
  <inkml:trace contextRef="#ctx0" brushRef="#br0" timeOffset="91628.05">16868 7840 407 0,'0'0'377'16,"0"0"-152"-16,0 0-68 15,0 0 4-15,0 0-62 16,0 0-23-16,0 0 11 0,103 18 3 16,-16-6-26-16,13-1-8 15,20-6-12-15,11-5-7 16,6 0-13-16,-2 0 0 15,-16-12-5-15,-19-2-4 16,-20 0-4-16,-22 2 9 16,-22 2-6-16,-19 4-1 15,-7 0 6-15,-10 4-11 16,0-2-8-16,0 2 0 16,0 2 0-16,0-2 0 15,0 0 0-15,0 0 0 16,0 2 0-16,0 0 0 15,0 0 0-15,0 0 0 16,0 0 0-16,0 0 0 0,0 0 0 16,0 0 0-16,0 0 0 15,0 0-17-15,0 0-75 16,-3 0-49-16,-26 10-101 16,-11 2-242-16</inkml:trace>
  <inkml:trace contextRef="#ctx0" brushRef="#br0" timeOffset="92836.75">17037 10281 206 0,'0'0'127'0,"0"0"9"0,0 0 23 15,0 0-3-15,0 0-69 16,0 0 6-16,-15 2-3 15,15-2-26-15,-2 0-16 16,0 2-4-16,0-2 2 16,2 2 0-16,0 2-7 15,8 6 1-15,32 2 20 16,25 2 20-16,17-4-28 16,23-4-11-16,11-2-1 15,9-2-9-15,-7-2-12 0,-12 0-2 16,-14 0-3-1,-18 0 0-15,-21 0 10 0,-17 0-9 16,-19 0-1-16,-10 0 6 16,-7 0-6-16,0 0 0 15,0 0-7-15,0-2 4 16,0 2-5-16,0 0-4 16,0-2-2-16,0 2 4 15,0 0-2-15,0-2-1 16,0 2-1-16,0 0-2 15,2 0-41-15,-2 0-38 16,0 0-57-16,0 22-72 16,0 14-118-16,0-6-194 15</inkml:trace>
  <inkml:trace contextRef="#ctx0" brushRef="#br0" timeOffset="119788.88">2181 12914 938 0,'0'0'148'16,"0"0"-17"-16,123-131 41 15,-59 93-83-15,11 4-47 16,19 6-4-16,5 12-21 16,-4 6-8-16,-9 8-6 0,-20 2-2 15,-22 0-1 1,-19 0-4-16,-12 8 4 0,-7 14-1 16,-3 18 0-16,-3 26 1 15,0 30 6-15,0 25-5 16,-9 9 14-16,2-3-5 15,7-15 0-15,0-24 0 16,0-18-1-16,2-19-2 16,5-18-3-16,-5-12-3 15,-2-11 0-15,0-9 1 16,0-1 1-16,0 0 3 16,-24-4 1-16,-32-17-7 15,-20-8-9-15,-15 1-4 0,3 2 6 16,16 6 1-16,21 8 6 15,28 6 0 1,15 4-1-16,8 2 0 0,0 0 1 16,0 0 0-16,13 0-8 15,29 0 8-15,20 0 16 16,19 0 10-16,6 0-21 16,0 0-5-16,-1 0-37 15,3-8-98-15,-4-12-115 16,-9-18-283-16</inkml:trace>
  <inkml:trace contextRef="#ctx0" brushRef="#br0" timeOffset="120139.56">3397 12883 826 0,'0'0'272'0,"0"0"-144"16,0 0-28-16,0 0-31 15,0 0-30-15,0 0 27 16,74 155-5-16,-59-93-24 15,-5-2-19-15,-6-4-10 16,-4-10-4-16,0-10-2 16,0-13-2-16,0-11 2 15,0-8-2-15,0-4-6 16,0 0 0-16,0-26 2 16,0-23-4-16,9-19-19 15,9-6-4-15,6 10 8 16,7 16 19-16,4 18 4 0,4 16 4 15,-3 9 17 1,1 5-8-16,1 17-11 0,-3 21 4 16,0 16-4-16,-12 10-2 15,-7 8-1-15,-9 3-15 16,-5-5-67-16,-2-10-113 16,4-18-126-16,8-24-254 15</inkml:trace>
  <inkml:trace contextRef="#ctx0" brushRef="#br0" timeOffset="120546.05">4429 12779 1079 0,'0'0'111'0,"0"0"-104"0,0 0-5 15,0 0-2-15,0 0-3 16,0 0 3-16,-93 57 6 15,74-39-5-15,6 0 4 16,2-4-3-16,4-3-2 16,5 0-3-16,0-3-1 15,2-2 4-15,0-5-15 16,0 4 3-16,4-1 7 16,21-2 5-16,10 1 21 15,7 1 44-15,1 7 9 16,-1 5 1-16,-4 8-10 15,-7 8-16-15,-6 8-7 0,-7 4-15 16,-9 2-8-16,-7-4 1 16,-2-4-6-16,0-1-7 15,-11-7-3-15,-20-4 3 16,-12-4-6-16,-10-2 6 16,-9-4-7-16,-3-6-29 15,5-6-41-15,8-4-79 16,10-14-81-16,18-34-336 15</inkml:trace>
  <inkml:trace contextRef="#ctx0" brushRef="#br0" timeOffset="120909.72">4803 12937 837 0,'0'0'321'0,"0"0"-144"15,0 0-81-15,0 0-34 16,0 0-32-16,0 0-1 16,148-65 3-16,-113 47-1 15,-4 0-6-15,-6-4-6 16,-12 1-2-16,-5-1-5 16,-8-2-7-16,0 2-5 15,-2 0-2-15,-19 6-4 16,-4 8 0-16,-6 8 3 0,-2 0-1 15,-3 20 4-15,3 22 0 16,8 16 0-16,9 8 0 16,16 6-2-16,0 3 3 15,22-5-2-15,16-6 0 16,7-10-3-16,4-15-15 16,-2-17-64-16,-3-21-38 15,1-1-69-15,-9-32-114 16,-10-20-177-16</inkml:trace>
  <inkml:trace contextRef="#ctx0" brushRef="#br0" timeOffset="121223.21">5204 12807 245 0,'0'0'364'15,"0"0"-70"-15,0 0-74 0,0 0-45 16,60-104-47-16,-24 104-12 16,-3 0-29-16,3 20-28 15,-5 10-22-15,0 10 2 16,-4 4-2-16,-4 5-9 15,-8 1-1-15,-8-2-15 16,-7-2-4-16,0-6-4 16,0-8-3-16,0-14 1 15,-7-10 0-15,7-8-1 16,0 0 3-16,-2-2 4 16,-1-32 4-16,3-16-4 15,0-14-8-15,0 0-18 0,21 4-8 16,8 9 2-1,4 9 1-15,0 12 1 0,-1 10-16 16,1 10-33-16,7 10-81 16,7 0-99-16,-3-2-232 15</inkml:trace>
  <inkml:trace contextRef="#ctx0" brushRef="#br0" timeOffset="121560.18">6098 12228 1053 0,'0'0'185'0,"0"0"-28"0,0 0-12 16,0 0-53-1,0 0-44-15,0 0-13 0,-11 4 8 16,22 38 4-16,2 20 9 16,-2 14-14-16,-8 13-10 15,-3 5-5-15,0 2-7 16,-7-4-9-16,-7-6-5 15,1-7-2-15,5-13-2 16,0-14-1-16,8-14 0 16,0-16 1-16,0-12-1 15,0-6-2-15,0-4 0 16,0 0-1-16,21 0 2 16,8-20 0-16,2-10-26 15,0-10-40-15,-2-6-45 16,-2-6-64-16,-8 4-74 0,-9-1-171 15,-8 3-285 1</inkml:trace>
  <inkml:trace contextRef="#ctx0" brushRef="#br0" timeOffset="121758.68">5853 12625 897 0,'0'0'175'0,"0"0"-42"16,0 0-11-16,0 0 24 15,151 0-36-15,-76 0-16 16,8-6-18-16,-2-14-22 16,-8 0-29-16,-11-2-14 0,-14 4-11 15,-13 8-34 1,-6 6-82-16,-9-2-172 0,6-9-531 16</inkml:trace>
  <inkml:trace contextRef="#ctx0" brushRef="#br0" timeOffset="123403.75">7562 12101 850 0,'0'0'279'16,"0"0"-111"-1,0 0 9-15,0 0-61 0,0 0-49 16,0 0-35-16,0 0-14 15,13 111 21-15,2-33-11 16,-7 4-7-16,-6 3-8 16,-2-1-5-16,0-2-3 15,0-2-5-15,0-8 0 16,0-11-16-16,0-11-49 16,4-17-67-16,13-12-57 0,6-21-137 15,2-8-208 1</inkml:trace>
  <inkml:trace contextRef="#ctx0" brushRef="#br0" timeOffset="123949.7">7811 12122 953 0,'0'0'235'0,"0"0"-92"16,0 0 3-16,0 0-66 15,161-58-29-15,-79 49-3 16,0 3-10-16,-10 3-11 15,-17-2-7-15,-10 3-5 16,-16 2-4-16,-12 0-4 16,-7 0-3-16,-3 0-4 15,-7 0 0-15,0 10-5 0,0 16 4 16,-9 10 1-16,-18 7 0 16,-6-1 4-16,-8 0-1 15,1-2-1-15,5-8-1 16,8-4-1-16,11-8-1 15,7-8-4-15,7-6-7 16,2-4-3-16,0-2 3 16,0 0 8-16,0 0 1 15,2 0 3-15,23 0 0 16,4 0 3-16,6 0 0 16,3 0 6-16,-3 10 3 15,2 8 5-15,-6 6 7 0,0 8-1 16,-5 7 10-1,-3 4-3-15,-9 6-8 0,-14 3-4 16,0 2-2-16,-12 2-5 16,-24-6-3-16,-8-1-4 15,-9-12-1-15,-12-5 0 16,0-11 0-16,-1-13 0 16,0-8-1-16,6 0 1 15,5-16-3-15,6-8-19 16,11-2-25-16,11 4-31 15,11 9-46-15,12 13-68 16,2 0-146-16,2 0-560 16</inkml:trace>
  <inkml:trace contextRef="#ctx0" brushRef="#br0" timeOffset="124887.4">6087 13778 917 0,'0'0'159'15,"-114"-20"-43"-15,56 20 21 16,-4 16-51-16,-5 40-49 16,-4 26-25-16,-3 27 11 15,7 15 2-15,9 12 9 16,12 5-9-16,15 1-3 15,15-4 4-15,16-15-15 16,0-19 0-16,20-22-5 16,15-22-6-16,5-12-4 15,3-16 1-15,1-10-24 16,0-8-52-16,6-14-101 16,-6 0-107-16,-5-28-376 15</inkml:trace>
  <inkml:trace contextRef="#ctx0" brushRef="#br0" timeOffset="128724.2">6864 14002 472 0,'0'0'216'0,"0"0"-44"15,0 0 1-15,0 0-68 16,0 0-13-16,0 0-3 16,-116-84-27-16,79 78-9 15,-9 2-19-15,-4 4-7 0,-8 0-8 16,0 18-9-16,0 10-5 15,11 7-4-15,11 5-1 16,17 4-1-16,19 2-4 16,0 0-1-16,24-4 1 15,20-6-5-15,12-10 8 16,4-8-2-16,5-8-1 16,-3-10 5-16,-6 0 2 15,-7-4-2-15,-11-14-3 16,-12-8-1-16,-5-4 2 15,-5-4-1-15,-6-2 0 16,-5 0-4-16,-1 3 5 16,-4 8 2-16,0 13 0 0,0 2 1 15,0 10 6 1,2 0 5-16,10 29-12 0,12 36 0 16,10 27 15-16,6 21 25 15,0 13 3-15,-5 16-2 16,-8 2-14-16,-7-5-9 15,-13-15-7-15,-7-26-1 16,0-17-3-16,-9-23 1 16,-11-22 0-16,-9-14-1 15,-9-22-2-15,-13 0 4 16,-14-40 0-16,-10-22-8 16,-4-9-1-16,11-3-17 0,12 8 3 15,18 4-1-15,13 10-8 16,12 14-14-1,13 12-28-15,0 8-25 0,13 8-80 16,27-1-161-16,9 0-255 16</inkml:trace>
  <inkml:trace contextRef="#ctx0" brushRef="#br0" timeOffset="129246.84">7951 13824 727 0,'0'0'247'0,"0"0"-65"16,0 0-35-16,0 0-64 15,0 0-55-15,0 0-8 16,0 178 46-16,0-78-8 15,2 5-18-15,5-5-14 16,0-7-12-16,2-11-14 16,0-18 1-16,2-18-1 0,-4-18-35 15,-3-16-52 1,-2-12-59-16,-2 0-95 0,-2-36-247 16</inkml:trace>
  <inkml:trace contextRef="#ctx0" brushRef="#br0" timeOffset="129476.49">7758 14167 777 0,'0'0'202'0,"0"0"-9"16,0 0-28-16,0 0-32 16,122 0-16-16,-44 0-31 0,7-4-23 15,2-6-13-15,0-2-14 16,-12 0-18-16,-15-2-6 15,-15 4-12-15,-13 2 0 16,-11 2-27-16,-7 2-49 16,-1 1-54-16,-1 2-88 15,1-13-236-15</inkml:trace>
  <inkml:trace contextRef="#ctx0" brushRef="#br0" timeOffset="130193.95">9235 13926 501 0,'0'0'287'0,"0"0"-94"16,0 0-35-16,0 0-36 16,0 0-46-16,0 0-33 0,-129 14-12 15,90 21 6 1,4 11-6-16,6 4 0 0,9 8 4 16,16 2-7-16,4 4-5 15,9-2-4-15,26-4-2 16,17-16 5-16,12-7 2 15,3-17-4-15,0-10-8 16,-5-8-2-16,-10-12 1 16,-8-25 9-16,-9-11-1 15,-8-10 6-15,-13-6-6 16,-14-4-9-16,0-2-7 16,-16 3-3-16,-20 5-2 15,-11 8-14-15,-8 16-8 16,-7 14-22-16,2 16-32 0,4 8-23 15,16 2-54-15,15 24-113 16,17-2-238-16</inkml:trace>
  <inkml:trace contextRef="#ctx0" brushRef="#br0" timeOffset="130736.96">9466 13203 953 0,'0'0'217'0,"0"0"-128"15,0 0 48-15,145 76-31 16,-47-8-36-16,18 12 15 16,0 6-17-16,-9 2-2 15,-20 7-17-15,-18 1-13 16,-20 0-11-16,-16-4-1 16,-12 3 0-16,-19-5-17 15,-2 2 3-15,-16-8-9 0,-26-2 1 16,-10-5 0-16,-10-3 0 15,-7-8-1-15,-9-4 1 16,-2-10 1-16,2-12 0 16,13-9-3-16,19-9 0 15,19-14-2-15,17-4 1 16,6-2-1-16,4-2 2 16,0 0 1-16,0 0-1 15,0 0 7-15,0 0 10 16,8 0 1-16,0 0-5 15,-1 0-7-15,-7 0-6 16,2 0-1-16,-2 0-12 16,2 0-35-16,-2 0-29 0,2 0-29 15,-2-4-41 1,0-20-77-16,-11-25-261 0</inkml:trace>
  <inkml:trace contextRef="#ctx0" brushRef="#br0" timeOffset="131487.22">9422 13609 340 0,'0'0'227'16,"0"0"-39"-16,0 0-45 15,0 0-12-15,0 0-54 16,0 0 1-16,85-100-12 16,-68 94-7-16,1 4-13 15,-5 2-4-15,1 0-12 0,-3 2-6 16,-4 22-19-16,0 13 2 15,-7 6-4-15,0 12 3 16,-10-3-4-16,-14 0-1 16,0-12 0-16,1-6 0 15,5-8 1-15,10-12 4 16,1-6-5-16,7-6-1 16,0-2 1-16,0 0 3 15,0 0-2-15,11 0 12 16,20 0 18-16,14-10 14 15,4-6-14-15,-9-4-12 16,-6 6-8-16,-15 8-9 16,-9-2-3-16,-6 8-5 15,-2 0-53-15,-2 0-86 16,0 4-222-16,0 0-463 0</inkml:trace>
  <inkml:trace contextRef="#ctx0" brushRef="#br0" timeOffset="133153.75">11693 13120 224 0,'0'0'372'15,"0"0"-170"-15,0 0-58 16,-119 98 5-16,70-18-30 15,1 17-12-15,5 7-23 16,1 11-8-16,4 1-21 16,3-2-16-16,2-8-24 15,10-13-12-15,4-21-2 16,7-14-1-16,2-14-28 16,1-18-49-16,5-12-89 15,-3-14-175-15,-2-22-318 0</inkml:trace>
  <inkml:trace contextRef="#ctx0" brushRef="#br0" timeOffset="133433.21">11178 13427 900 0,'0'0'190'0,"0"0"-51"16,0 0-9-16,0 0-48 15,0 0-56-15,0 0-12 16,-23 24-2-16,6 4 1 16,-8 2-4-16,-4-4-8 15,2-6 2-15,3-6 2 0,6-14-5 16,0 0-4-16,7-12-2 16,5-22-6-16,6-8-3 15,0-2-22-15,9 6-13 16,20 14-1-16,6 22-70 15,9 2-101-15,3 24-125 16</inkml:trace>
  <inkml:trace contextRef="#ctx0" brushRef="#br0" timeOffset="133700">11610 13874 1010 0,'0'0'243'16,"0"0"-79"-16,0 0-34 16,0 0-34-16,0 0-47 15,0 0-34-15,58-24-4 16,-58 24-11-16,0 6-1 16,-12 10 1-16,-7 2-8 15,-4-4-21-15,3-8-27 16,5-6-9-16,6 0-49 15,9-6-52-15,0-20-63 16,20-8-196-16,18-4-144 16</inkml:trace>
  <inkml:trace contextRef="#ctx0" brushRef="#br0" timeOffset="133937.99">12042 13529 296 0,'0'0'777'0,"0"0"-575"16,0 0-59-16,0 0-38 15,0 0-56-15,0 0-24 16,65 94 1-16,-38-13-9 16,-5 7-9-16,-7 2-6 0,-8-4-1 15,-2-6-1 1,-5-9-44-16,0-19-65 0,0-14-93 15,0-22-144-15,6-16-300 16</inkml:trace>
  <inkml:trace contextRef="#ctx0" brushRef="#br0" timeOffset="134249.84">12425 13704 749 0,'0'0'266'15,"0"0"-137"-15,0 0-65 16,0 0-21-16,0 0-17 16,0 0-3-16,-75 150 15 15,62-86-9-15,7 7 11 0,6-9-15 16,6-6-9-16,27-14-4 16,11-12 0-16,10-10 2 15,6-20 6-15,2 0-6 16,-6-16-5-16,-5-20-1 15,-6-10-3-15,-14-4 6 16,-9-3 1-16,-17-1-3 16,-5 4-9-16,-9 0-13 15,-27 8-43-15,-6 6-41 16,-7 12-66-16,-2 9-62 16,2 10-189-16</inkml:trace>
  <inkml:trace contextRef="#ctx0" brushRef="#br0" timeOffset="134605">13252 13726 628 0,'0'0'289'16,"0"0"-80"-16,0 0-36 0,0 0-59 16,0 0-45-16,116 0-7 15,-52-10-13-15,3 2-22 16,5-2-16-16,-5-1-6 15,-11 1-4-15,-12 1-1 16,-13-1-16-16,-9 6-38 16,-13 0-27-16,-9 4-64 15,0 0-161-15,-17 0-408 16</inkml:trace>
  <inkml:trace contextRef="#ctx0" brushRef="#br0" timeOffset="134822.84">13350 13989 586 0,'0'0'266'0,"0"0"-63"16,0 0-78-16,0 0 55 15,0 0-52-15,169 18-31 16,-104-18-12-16,-3 0-29 16,-6-13-11-16,-6 3-15 15,-11-2-13-15,-7 2-14 16,-10 2-3-16,-5 0-31 15,-6 4-60-15,-1 1-69 16,-8-6-163-16,2-7-551 16</inkml:trace>
  <inkml:trace contextRef="#ctx0" brushRef="#br0" timeOffset="136499.79">15504 13397 702 0,'0'0'207'15,"0"0"-30"-15,0 0-28 16,-106-104-64-16,64 76-24 16,-10 3-12-16,-2 10-20 15,1 8-16-15,2 7-9 16,6 3-2-16,7 27-1 16,11 10-2-16,12 12-3 0,15 8 0 15,0 0-3-15,34 2 4 16,19-5-5-16,12-12 7 15,2-13-1-15,-3-15-8 16,-6-17 2-16,-9 0-12 16,-9-35 10-16,-13-6 9 15,-9-8 0-15,-7-3 0 16,-6 2 1-16,-5 2 0 16,0 8 4-16,0 12-1 15,0 11 0-15,0 12 23 16,0 5-2-16,0 8-18 15,4 42-2-15,11 26-4 16,10 26 32-16,4 13 29 16,0-3-2-16,-4-4-6 15,-10-10-12-15,-8-16-12 0,-7-13-8 16,0-15-9 0,-25-14 5-16,-8-8-4 0,-10-10-6 15,-5-14-1-15,-10-8 2 16,-7 0-2-16,1-16 1 15,1-14-4-15,14-2 2 16,15 6-5-16,12 6 0 16,13 10 0-16,7 10-42 15,2 0-32-15,4 6-85 16,28 12-197-16,7-8-303 16</inkml:trace>
  <inkml:trace contextRef="#ctx0" brushRef="#br0" timeOffset="138146.73">6142 15841 634 0,'0'0'75'0,"0"0"89"15,0 0-28-15,-140 28-28 16,95 12-39-16,3 6-12 15,0 11-1-15,-3 1-9 16,1 10-9-16,3 12-15 16,10 8-8-16,11 3-5 15,18-1-3-15,2-10-7 16,29-10-3-16,18-16-9 0,11-9-68 16,8-18-78-1,4-18-82-15,1-9-164 0</inkml:trace>
  <inkml:trace contextRef="#ctx0" brushRef="#br0" timeOffset="138697.51">6856 15968 704 0,'0'0'80'0,"0"0"0"15,0 0-16-15,0 0 25 16,0 0-55-16,0 0 20 16,-85-41 1-16,40 41-17 0,-6 0-15 15,-3 14 0-15,10 13-12 16,10 0-7-16,12 8-4 16,13-3-3-16,9 0-2 15,0-2-1-15,29-4 3 16,9-12-11-16,2-6-2 15,4-8 3-15,4 0 10 16,-7-12 3-16,0-16-6 16,-7-2-7-16,-13-6 3 15,-7 6 4-15,-10 2 5 0,-4 1 2 16,0 9 3 0,0 10 27-16,0 7 13 0,0 1-19 15,0 18-25-15,0 36 6 16,19 22 5-16,0 30 66 15,4 15 10-15,-1 5-9 16,-2-6-7-16,-6-22-25 16,-4-17-9-16,-5-19-12 15,-5-18-4-15,0-16-10 16,0-14 1-16,-13-6-7 16,-23-8 4-16,-18 0 0 15,-20-32-7-15,-5-8-2 16,-6-14-41-16,10 1-56 15,14-1-64-15,24 4-56 16,23 8-133-16,14 6-260 0</inkml:trace>
  <inkml:trace contextRef="#ctx0" brushRef="#br0" timeOffset="139018.81">7652 15887 816 0,'0'0'179'16,"0"0"-100"-16,0 0 30 15,0 0-14-15,-6 117-25 16,6-55-13-16,0 0-22 16,12 4-7-16,-1 6-11 15,-1-8-8-15,-2 3-9 16,-4-9 0-16,-2-10-19 16,-2-8-98-16,0-16-141 15,0-20-315-15</inkml:trace>
  <inkml:trace contextRef="#ctx0" brushRef="#br0" timeOffset="139224.71">7446 16172 715 0,'0'0'222'0,"0"0"-37"16,0 0-50-16,0 0-86 15,0 0-18-15,129-8 9 16,-73 16-3-16,4-2-21 15,2-2-10-15,3-4-4 16,2 0-2-16,-3 0-46 16,5-10-108-16,-1-12-141 15,-6-4-310-15</inkml:trace>
  <inkml:trace contextRef="#ctx0" brushRef="#br0" timeOffset="139549.93">8963 15879 657 0,'0'0'220'16,"0"0"-36"-16,0 0-53 15,0 0-30-15,0 0-47 16,0 0-29-16,-13 71 34 0,13-3 39 16,0 16-29-16,2 6-25 15,3 6-2-15,-1-5-19 16,0-11-14-16,0-18-7 16,-1-18 0-16,4-12-2 15,-3-18-14-15,3-6-59 16,1-8-54-16,9 0-77 15,0-26-161-15</inkml:trace>
  <inkml:trace contextRef="#ctx0" brushRef="#br0" timeOffset="140051.49">9130 15721 565 0,'0'0'208'15,"0"0"-40"-15,0 0-8 16,0 0-53-16,93-102-28 15,-48 88-16-15,-3 6-2 0,-8 4 1 16,-8 4-17 0,-9 0-14-16,-5 8-12 0,-5 16-10 15,-5 10 0-15,-2 6-3 16,0-2-1-16,-2 2-1 16,-17-2-1-16,-8-2 1 15,2-8-3-15,5-2 1 16,4-8-1-16,8-4 0 15,4-6 1-15,4-3-2 16,0-5 0-16,0 0 0 16,0 0 0-16,21 0 2 15,15 0 9-15,9 0 1 0,6-14-3 16,-2-4-4 0,-7 1-5-16,-4 7-4 0,-9-2-47 15,-5 6-58-15,-4-2-124 16,-6-6-181-16</inkml:trace>
  <inkml:trace contextRef="#ctx0" brushRef="#br0" timeOffset="140346.03">9692 15272 795 0,'0'0'146'0,"0"0"-15"16,0 0-21-16,138 30 11 0,-54 16-38 16,6 14 4-16,-9 12 2 15,-6 10-8-15,-13 11-18 16,-14 9-20-16,-15 6-11 16,-18-1-10-16,-15-3-11 15,0 6-5-15,-27-8-3 16,-17-3-1-16,-10-9-2 15,-8-14 0-15,-5-4-7 16,-7-11-41-16,3-7-60 16,8-18-64-16,12-28-170 15,18-16-460-15</inkml:trace>
  <inkml:trace contextRef="#ctx0" brushRef="#br0" timeOffset="140724.76">11227 15607 812 0,'0'0'200'16,"0"0"-109"-16,0 0 14 16,0 0-36-16,-91 116-11 15,66-28 7-15,0 10-12 16,1 9 0-16,-1 1-28 15,10-10-7-15,4-9-12 16,4-13-6-16,4-16-1 16,3-20-57-16,0-14-94 15,0-26-111-15,-8-10-291 0</inkml:trace>
  <inkml:trace contextRef="#ctx0" brushRef="#br0" timeOffset="141006.66">10797 15759 19 0,'0'0'1015'15,"0"0"-816"-15,0 0-95 16,0 0 27-16,0 0-34 16,0 0-23-16,36-2-21 15,-36 4-34-15,0 0-13 16,0 4-4-16,0-2-1 15,-16 2-1-15,-4-2-1 16,-2-4-21-16,1 0-8 0,6 0-10 16,1-6-5-16,10-12-6 15,4-4-25-15,8 8-24 16,33 12-78-16,15 2-86 16,11 8-166-16</inkml:trace>
  <inkml:trace contextRef="#ctx0" brushRef="#br0" timeOffset="141285.84">11315 16146 1118 0,'0'0'228'0,"0"0"-115"0,0 0 7 0,0 0-30 15,0 0-44-15,0 0-8 16,50 26-21-16,-50-16-3 15,0 4-10-15,0 0-1 16,-4-2-1-16,-7-4 0 16,1-8-2-16,-1 0-5 15,1 0-10-15,-4-8-20 16,3-24-28-16,-1-2-32 16,12 2-40-16,0 0-96 15,14-2-171-15,15 6-371 16</inkml:trace>
  <inkml:trace contextRef="#ctx0" brushRef="#br0" timeOffset="141588.44">11993 15410 817 0,'0'0'263'16,"0"0"-129"-16,0 0-2 15,0 0-62-15,-7 112 3 0,7-9 27 16,0 7-30 0,0 2-9-16,0-9-22 0,0-15-20 15,2-6-10-15,1-16-6 16,-1-4-3-16,3-16-11 15,-1-7-66-15,7-11-69 16,10-24-101-16,5-8-137 16,8-46-279-16</inkml:trace>
  <inkml:trace contextRef="#ctx0" brushRef="#br0" timeOffset="141878.43">12356 15721 879 0,'0'0'203'0,"0"0"-122"16,0 0-2-16,0 0-42 0,-56 108-5 16,43-40-2-16,9 7 12 15,4-9-5-15,4-6-20 16,21-12 11-16,8-12-10 16,3-18-3-16,-1-8 2 15,5-10 14-15,1-6-3 16,3-30-6-16,-1-12-9 15,-7-10-6-15,-7-10 3 16,-19-3-9-16,-10 3 3 16,0 2-4-16,-20 12-2 15,-22 14-28-15,-12 18-50 16,-6 22-65-16,0 0-136 16,11 4-349-16</inkml:trace>
  <inkml:trace contextRef="#ctx0" brushRef="#br0" timeOffset="142178.99">13466 15655 110 0,'0'0'605'0,"0"0"-477"16,0 0-59-16,0 0 70 16,0 0-16-16,0 0-31 0,60 18 13 15,-25-12-26-15,8 0-13 16,8-6-20-16,9 0-26 16,0 0-12-16,-2 0-5 15,-6-6-3-15,-17 4-39 16,-14-2-70-16,-19 4-121 15,-2 0-232-15</inkml:trace>
  <inkml:trace contextRef="#ctx0" brushRef="#br0" timeOffset="142379">13493 15936 824 0,'0'0'261'15,"0"0"-142"1,0 0-4-16,0 0-24 0,0 0-11 15,151 0 5-15,-84 0-38 16,-1-5-1-16,-1-8-23 16,-11 0-15-16,-21 3-8 15,-13 6-12-15,-13 4-83 16,-7-10-130-16,0-6-409 16</inkml:trace>
  <inkml:trace contextRef="#ctx0" brushRef="#br0" timeOffset="145113.57">15113 15240 390 0,'0'0'166'16,"0"0"5"-16,0 0-15 16,0 0-17-16,0 0-47 15,0 0-1-15,0 0-29 16,-65 10-4-16,27 26-4 0,-7 12-13 16,-2 10 3-1,3 12-9-15,9-2-8 0,10-1-8 16,16-5-8-16,9-12-4 15,13-2 1-15,30-8-1 16,12-16 6-16,10-8 9 16,9-16 2-16,3 0 0 15,2-22 1-15,-6-18-5 16,-9-14 2-16,-10-2 1 16,-16-2-2-16,-18-2 3 15,-16 7 5-15,-4-1-11 16,-4 2-14-16,-27 8-1 0,-13 6-3 15,-16 8-7-15,-10 6-19 16,-10 16-13-16,2 8-21 16,5 0-51-16,10 32-74 15,12 4-119-15,15-2-435 16</inkml:trace>
  <inkml:trace contextRef="#ctx0" brushRef="#br0" timeOffset="176966.91">10 11863 93 0,'0'0'93'15,"0"0"30"-15,0 0 15 16,0 0-2-16,0 0 0 16,0 0-38-16,0 0-16 15,0 0 3-15,0 0-16 16,0 0-11-16,0 0-12 15,0 0-8-15,0 0 4 16,0 0-9-16,8 0-13 0,21 0 1 16,17 0-5-16,16 0-10 15,15 0 0-15,18-2 6 16,12-6-9-16,11 0 5 16,7 0-4-16,4 2-1 15,0 0-3-15,-9 2 0 16,-4 2 0-16,-2 0-1 15,-3 0 1-15,3-1 0 16,0 2 0-16,-8-3 0 16,-5 0 0-16,-12-5 0 15,-4 2 2-15,-9-4-2 16,-3 6 0-16,-4-4 3 16,-5 4-3-16,1 2 1 0,-5 2 0 15,3 1-1 1,4 0 0-16,8 0 1 0,13 0-1 15,5 0 0-15,1 0 0 16,-1-2 0-16,5-1 0 16,4-1 0-16,6 0 0 15,0-1 1-15,-2 0-1 16,-2 1 1-16,-1 0 0 16,-1-1-1-16,-2-1 0 15,0-2 0-15,-1-2 3 16,1 2-1-16,0 1-1 15,0 1-1-15,-4 2-2 16,-7 4 2-16,-8 0 0 16,-10 0 1-16,-2 0-1 0,-6 0-1 15,-3 0 1-15,-3 0-3 16,-1 4 3-16,0-2 2 16,-7 0 0-16,0-2-1 15,-12 2-1-15,0-2 0 16,-6 0 0-16,-5 0 0 15,-4 0 1-15,1 0-1 16,-8 0 0-16,1 0 1 16,-1 0-1-16,1 0 0 15,5 0 0-15,-4 0 2 16,3 0-4-16,3-2 4 16,-1 0-2-16,2 0 0 15,1-2 0-15,2 3 0 0,2 1 0 16,0-3 0-16,-3 3-2 15,-2 0 1-15,-3 0 1 16,-1 0-2-16,0-2-2 16,7 2 2-16,6 0 2 15,12 0 0-15,13 0 0 16,17-2 2-16,19 0-2 16,16-6 2-16,14 2-2 15,7-2-2-15,11 0 2 16,12 4 0-16,14-2 0 15,10-2 0-15,7 2 0 16,0-2 0-16,4-4 2 0,7 2-1 16,-1-2-1-1,2-2 0-15,1 2-2 0,-1-2 2 16,3-2 0-16,-3 0 1 16,-6 2 0-16,-4-2-1 15,0 2 3-15,0 0-3 16,3 0 0-16,-1 1-1 15,-4 2-2-15,0-4 3 16,-3 5 0-16,-5-1 1 16,-7-1-1-16,-10-1 0 15,0 1 1-15,-6 2-1 16,0 2 0-16,-3-2 0 16,-4 2 0-16,-2 1 0 15,0-2 0-15,-2 3 0 16,-6 0 0-16,-2 2 0 0,-9 0 0 15,-5-2 1 1,-4 4 0-16,-1 2-2 0,3 0 2 16,-1 0 2-16,-4 0-3 15,-1 0-4-15,-4 0 3 16,0 0 1-16,-2 0 0 16,-7 0-1-16,-4 2 2 15,-9 4-1-15,-6 0 2 16,-10-1-2-16,-5 0 1 15,-1-3-1-15,-7 2 0 16,-4 3 0-16,-8-2 0 16,-3-1 3-16,-5 1-3 0,-3-4 0 15,-2-1 0-15,3 0 1 16,-3 0-1-16,8 0-2 16,3 0 2-16,8 0 2 15,6 0-2-15,2 0 0 16,-3 0-2-16,3 0 0 15,-6 0 2-15,-5 0 0 16,-2 0 2-16,2 0-2 16,3 0 0-16,3 0 1 15,9-4 0-15,8-2-1 16,10 1 1-16,1-2-1 16,-7 1 0-16,-9 1 3 15,-12 2-3-15,-15 1 1 0,-13 2-2 16,-12 0 2-16,-8 0-1 15,-4 0 0-15,1 0 1 16,5-2-1-16,-1 2 0 16,4 0 1-16,1 0-1 15,0-2 0-15,-1 2 0 16,-1 0 1-16,-3-2-1 16,2 0-1-16,3 0 0 15,5 0-1-15,9 2-2 16,6 0-15-16,3-2-20 15,-9 2-27-15,-8 0-49 16,-7 0-52-16,-12 0-54 16,0 0-40-16,-12 0 91 15,-19 0-22-15</inkml:trace>
  <inkml:trace contextRef="#ctx0" brushRef="#br0" timeOffset="178079.31">16389 11179 258 0,'0'0'110'16,"0"0"-49"-16,0 0 24 15,0 0-18-15,0 0-28 16,0 0 78-16,2 24 3 16,-2-2-64-16,0 0 2 15,0 4 4-15,0 4-31 0,0 3 4 16,0 4 4-16,0 6-8 15,0 1-5-15,-4-2-2 16,-5 2-3-16,3 0-4 16,-2-6-2-16,2 2 7 15,-1 0-19-15,3-4 10 16,0 3-9-16,-4-1 3 16,0 0 0-16,-1 4 1 15,3 0-1-15,0 6-3 16,6 7 13-16,0 7 18 15,0 6-8-15,14 0 1 0,7 2-11 16,-4-2-13 0,-3 3 6-16,-1 1-1 0,-7 4-9 15,-2 0 5-15,2 0 1 16,-2 4 6-16,0 5-12 16,3 5 14-16,-1 2-4 15,-1 4-1-15,0-3 0 16,-3-5-4-16,0 2 2 15,-2-2-6-15,0 1 6 16,0-1-7-16,0-4 2 16,0 0 2-16,0 0-2 15,0-2 0-15,0 5 4 16,5-1 0-16,3-2-5 16,3 1 6-16,3 1 1 15,-1-2-5-15,1 10 5 0,-1-4 1 16,-1-1-4-16,0-5 0 15,-3 2 0-15,1-2-5 16,-4 1 0-16,-2 1 5 16,1-6-3-16,-1 0-3 15,-2-4 3-15,3 0 1 16,-5 1-3-16,3-1 5 16,-1 2-1-16,-2 0 1 15,4 1-1-15,-2 7-4 16,5-2 3-16,-3 10 0 15,0-1 0-15,1-3-5 16,0 0 4-16,-3-6-1 0,0 0 3 16,1 7-3-16,-3-1-1 15,0 2 3-15,0-2-1 16,0-1-2-16,0-3 3 16,0 2-1-16,0-2 0 15,2 2-1-15,0 1 0 16,-2 5 0-16,2 0 1 15,0 18-2-15,0 9 7 16,5-1-1-16,-2 4 8 16,-1-7-13-16,1-5 8 15,-1-10-8-15,2-8 1 16,1-5 1-16,0-9-1 16,-2-8-1-16,-3-7 2 15,2-23-2-15,-2-19 1 0,5-14 2 16,-5 1-2-16,0-10 1 15,1 0 7-15,2 0 0 16,-3 0 4-16,0 0-5 16,0 0 1-16,-2 0-2 15,0 0-4-15,0 0-4 16,0 0 4-16,0 0 0 16,0 0-2-16,2 0 2 15,-2 0-4-15,2 0-3 16,5 0 2-16,-3 0-33 15,4 0-59-15,-6 0-38 16,-2 0-114-16,6 0-541 16</inkml:trace>
  <inkml:trace contextRef="#ctx0" brushRef="#br0" timeOffset="179952.94">16358 11219 157 0,'0'0'125'0,"0"0"-28"0,0 0 26 16,0 0-48-16,0 0-3 15,0 0-2-15,-2 0-12 16,2 0-11-16,8 0-15 16,11 0 20-16,5 0 12 15,7 0-1-15,1 0-22 16,3 0 1-16,9 0 5 16,8-2 5-16,12-2-18 15,13-2-16-15,14 0-3 16,18 0-7-16,11 0 10 15,16-2 2-15,11 0-1 16,13 0-11-16,12 0-6 0,6 0-1 16,5 0 0-16,0 2-1 15,6-2 2-15,5 0 3 16,1-2-4-16,13 4 1 16,6-2-4-16,2 2 3 15,7 2-3-15,-5 0 4 16,-6 4-1-16,-3-2 4 15,-8 2-4-15,-3 0 4 16,3 0-5-16,-3 2 0 16,7 2-1-16,4 0 1 15,1 0 2-15,-1 0 4 16,3 2-2-16,-2-2-2 16,-1 0 1-16,0 2 0 0,1 0-3 15,4 0 8-15,-5-4-6 16,-7 2-2-16,2 0 5 15,-3-2-3-15,-4-2-2 16,9 0 0-16,2 0 1 16,10 0-1-16,4 0 3 15,-2 0 8-15,1-8-8 16,-1-2 10-16,-8 2-13 16,2 0 1-16,2 2-2 15,0-2 1-15,7-2-5 16,0 0 8-16,-2 0-3 15,-3 0 7-15,-4 4-3 0,-2-2-7 16,2 2 3 0,-3-1 0-16,8 0 0 0,1-1 2 15,1 4 1-15,-1 1-2 16,-2 3 5-16,-2 0 0 16,3 0-5-16,-1 0-1 15,2 0 0-15,6 0 1 16,-3 0 0-16,-1 0 0 15,-1 0 2-15,-3 0 1 16,3 0-3-16,-5 0 0 16,3 0 8-16,-1 0-4 15,-11 0 2-15,-2 0 6 16,2 0 2-16,-4-1-6 16,2-8-8-16,-6-2 2 15,-37-4-1-15,-50-3 1 0,-48-2 2 16,-44-6-3-16,-11-2 0 15,-9 0 1-15,0-2 2 16,0 2-1-16,0-4-2 16,0 2-1-16,0-2-1 15,0-4 9-15,0 0-8 16,0 2 7-16,0-3 0 16,0 3 5-16,0 4-3 15,0 6-4-15,0 6 4 16,0 2-8-16,0 6-2 15,0 0 0-15,0 0-11 16,0 4-78-16,0 4-164 16,0 0-520-16</inkml:trace>
  <inkml:trace contextRef="#ctx0" brushRef="#br0" timeOffset="181551.26">17222 11765 200 0,'0'0'699'0,"0"0"-522"0,0 0-73 15,0 0 21-15,172-48-69 16,-78 20-17-16,-1-1-5 16,-8 1-2-16,-14 6-12 15,-19 2-3-15,-21 6 10 16,-18 8 1-16,-11 2 6 16,-2 4-9-16,0 0-11 15,0 0-13-15,0 22 0 16,-6 32-1-16,-8 18 26 15,1 17 12-15,2 5-12 16,1 2-8-16,6 0 2 16,0-9-10-16,4-13-5 0,0-14-5 15,-2-18 1-15,-1-14-1 16,-3-10-3-16,-6-10-7 16,-9-6-1-16,-13-2 11 15,-17-5 6-15,-14-28-6 16,-4-11-3-16,4 0-12 15,14 4-1-15,16 10 11 16,16 16 5-16,15 7 0 16,4 6-1-16,0 1-1 15,29 0-2-15,17 0 4 16,17 0 2-16,11 6 2 16,-1-4-3-16,3-2-1 15,-5 0 0-15,-8 0-40 0,-12-12-91 16,-11-10-144-1,-11-13-341-15</inkml:trace>
  <inkml:trace contextRef="#ctx0" brushRef="#br0" timeOffset="181898.37">18026 11785 910 0,'0'0'260'0,"0"0"-58"15,0 0-76-15,0 0-51 16,0 0-26-16,0 0 32 15,39 138-30-15,-35-74-23 16,-4-2-16-16,0-3-8 0,0-13-4 16,0-13 4-1,0-10-4-15,-4-13 0 0,4-8-16 16,0-2-2-16,0-18 10 16,2-28 5-16,18-21-21 15,4-7-1-15,8 2-15 16,1 12 8-16,0 16 26 15,3 15 6-15,-5 18 1 16,0 11 18-16,-2 0 0 16,-4 22-10-16,-3 18-1 15,-9 12-8-15,-5 6-2 16,-8 2-17-16,0-4-89 16,0-9-138-16,4-21-204 15,11-24-395-15</inkml:trace>
  <inkml:trace contextRef="#ctx0" brushRef="#br0" timeOffset="182261.44">18945 11704 1086 0,'0'0'215'16,"0"0"-97"-16,0 0-17 16,0 0-83-16,0 0-11 15,0 0-7-15,-105 3 5 16,54 26-4-16,1 2-1 15,13-4 0-15,12-2-1 0,12-5-1 16,11-6-2 0,2-2-4-16,0-2-17 0,2 2 17 15,23 0 8-15,12 6 6 16,3 2-5-16,5 2 8 16,-1 6 16-16,-8 4 14 15,-7 6 18-15,-9 5-4 16,-11-2-19-16,-9 2-16 15,0-3-1-15,-13-4-6 16,-20-4-2-16,-12-4-6 16,-10-8 2-16,-11-10-3 15,2-8-2-15,3-2-5 16,11-6-35-16,16-24-41 16,10-10-62-16,22-12-138 15,4-10-400-15</inkml:trace>
  <inkml:trace contextRef="#ctx0" brushRef="#br0" timeOffset="182609.71">19194 11971 630 0,'0'0'589'16,"0"0"-434"-16,0 0-78 16,0 0 8-16,0 0-67 15,137-10-12-15,-111-2-1 16,-8-2-3-16,-4-2 7 15,-8-2-1-15,-4-2 3 16,-2-6-4-16,0-2 0 0,-16 2 2 16,-15 4-9-1,-5 12 2-15,-3 10-2 0,-11 6 0 16,4 34 0-16,-1 18 6 16,11 16 13-16,11 10 6 15,19 3 0-15,6-7-12 16,2-14-12-16,23-14 5 15,6-18-6-15,5-14-6 16,-1-14-13-16,6-6-35 16,-1-10-59-16,-7-24-139 15,-2-14-107-15,-4-8-352 16</inkml:trace>
  <inkml:trace contextRef="#ctx0" brushRef="#br0" timeOffset="182913.27">19506 11881 833 0,'0'0'289'16,"0"0"-130"0,0 0-27-16,0 0-33 0,0 0-17 15,130 14 1-15,-104 12-21 16,-6 8-23-16,-4 8-7 16,-9 4-13-16,-7 0-2 15,0-2-9-15,0-4-7 16,-14-9 2-16,-1-11-3 15,6-8-2-15,2-8-2 0,2-4-9 16,-1-2 7-16,-1-28 6 16,5-10-6-16,2-13-4 15,0-2-12-15,22-2-17 16,5 5-6-16,2 8-20 16,2 10 0-16,0 10 10 15,0 6-19-15,-2 4-40 16,0 4-110-16,2-4-183 15</inkml:trace>
  <inkml:trace contextRef="#ctx0" brushRef="#br0" timeOffset="183244.86">20177 11350 1081 0,'0'0'187'0,"0"0"-53"16,0 0-24-1,0 0-43-15,8 144 26 0,-2-62-8 16,-6 10-29-16,0 2 2 16,0 3-11-16,-14-3-13 15,-4-1-13-15,2-10-13 16,1-14 0-16,4-19-3 16,4-18-4-16,5-14 1 15,2-12-1-15,0-6 1 16,0 0-1-16,2 0 3 15,25-10 3-15,11-18-4 16,9-10-3-16,3-4-35 0,0-4-14 16,-6-5-37-1,-11-1-40-15,-17 0-63 0,-13 0-165 16,-3 4-352-16</inkml:trace>
  <inkml:trace contextRef="#ctx0" brushRef="#br0" timeOffset="183420.9">19969 11726 756 0,'0'0'184'0,"0"0"-33"15,0 0-7-15,130 0-69 16,-52-4-47-16,0-7-3 16,-3-6 9-16,-4-1-22 15,-5 2-12-15,-18 2-58 16,-5-2-235-16,-5 0-499 0</inkml:trace>
  <inkml:trace contextRef="#ctx0" brushRef="#br0" timeOffset="183726.94">21507 11360 764 0,'0'0'177'0,"0"0"-6"16,0 0 38 0,-40 168-100-16,22-90-38 0,5 2 3 15,2-4-23-15,7-1-7 16,0-1-23-16,4-4-5 15,0-2-10-15,0-6-6 16,0-5-3-16,4-7-39 16,11-14-84-16,7-14-122 15,7-22-327-15</inkml:trace>
  <inkml:trace contextRef="#ctx0" brushRef="#br0" timeOffset="184144.34">21723 11512 902 0,'0'0'211'0,"0"0"-95"15,0 0 30-15,172-107-74 16,-106 92-32-16,-1 3 25 16,-5 6-16-16,-2 6-7 15,-8 0-9-15,-8 4-9 16,-7 20-1-16,-8 8-10 15,-9 14-9-15,-13 6 1 16,-5 10-3-16,-29 4 4 0,-27-2 4 16,-15-1-9-1,-6-5 2-15,9-10 0 0,9-6-2 16,15-6 1-16,20-12-2 16,10-7 1-16,12-10 1 15,2 1 0-15,13-4 17 16,32-2 30-16,21-2 6 15,21 0-15-15,13-16-10 16,6-8-11-16,-6-2 0 16,-22 2-7-16,-25 6 4 15,-24 8-13-15,-15 6-3 16,-14 4-2-16,0 0-44 16,-16 0-80-16,-37 2-122 15,-19 10-221-15</inkml:trace>
  <inkml:trace contextRef="#ctx0" brushRef="#br0" timeOffset="192054.5">17893 13106 562 0,'0'0'242'0,"0"0"-89"16,0 0 10-16,0 0-50 15,0 0-39-15,-149 94 6 16,86-32-5-16,1 13-5 16,-3 17-8-16,5 12-3 15,11 7-6-15,13 3-9 16,17-6-7-16,19-12 1 15,0-11-7-15,21-13-11 16,18-14-3-16,1-14 2 16,-5-8-5-16,-1-14-5 15,-12-12 0-15,-7-2-4 16,-7-8-2-16,-4 0-1 16,-4 0 4-16,0 0-6 15,0 0-6-15,2 0-35 16,5-14-62-16,1-16-84 15,2-10-153-15,7-10-427 0</inkml:trace>
  <inkml:trace contextRef="#ctx0" brushRef="#br0" timeOffset="192703.94">18506 13433 585 0,'0'0'248'16,"0"0"-15"-16,0 0-75 0,0 0-15 15,0 0-56-15,131 0-18 16,-52 0-2-16,2 0-17 16,0 0-15-16,-8 0-15 15,-13 0-1-15,-15 0-8 16,-13 0 4-16,-17 0-3 16,-6 0 1-16,-9 0-5 15,0 0 1-15,0 8-1 16,0 12-8-16,-9 16 3 15,-18 20 18-15,-7 13 11 16,-3 7-4-16,-1 2 4 16,7-4-5-16,8-2 2 0,8-8-11 15,8-7 4-15,7-11 2 16,0-8-3-16,0-10-21 16,2-12 0-16,3-8 0 15,-2-4 0-15,1-2 0 16,-2-2 0-16,-2 0-19 15,2 0-45-15,2-2-39 16,1-26-89-16,4-22-258 16,6-16-502-16</inkml:trace>
  <inkml:trace contextRef="#ctx0" brushRef="#br0" timeOffset="193034.77">19921 13351 843 0,'0'0'240'0,"0"0"-106"15,0 0 3-15,0 0-68 16,0 0-1-16,0 118 29 15,0-48-35-15,-4 9-1 16,-4 1-12-16,4-6-10 0,-1-12-10 16,3-8-26-16,0-10 3 15,2-12-6-15,0-7 0 16,0-16-33-16,0-5-52 16,0-4-63-16,-15 0-76 15,-12-20-83-15,-2-18-301 16</inkml:trace>
  <inkml:trace contextRef="#ctx0" brushRef="#br0" timeOffset="193237.26">19676 13730 159 0,'0'0'719'0,"0"0"-398"16,0 0-124-16,0 0-37 16,0 0-58-16,169-16-20 0,-78 11-7 15,8 1-31-15,-6-1-13 16,-13-1-12-16,-18-1-7 15,-22 6-9-15,-17-3-3 16,-12 4-2-16,-4 0-56 16,-7 0-76-16,0 0-111 15,0 0-183-15,0-10-404 16</inkml:trace>
  <inkml:trace contextRef="#ctx0" brushRef="#br0" timeOffset="193686.07">21079 13457 458 0,'0'0'166'0,"0"0"65"15,0 0-4-15,0 0-83 16,0 0-43-16,0 0-22 16,-59-6-21-16,26 6-5 15,2 12-12-15,3 16 1 16,1 10-10-16,9 16 2 16,9 9-1-16,9 9-1 15,0-2-4-15,11-8-6 0,20-12-2 16,3-11-15-16,1-16 11 15,0-10-3-15,-2-13 4 16,5 0 2-16,1-18 11 16,6-25-8-16,2-15-13 15,-7-10-3-15,-9-8-6 16,-13-4 0-16,-14 3-1 16,-4 9-19-16,-13 16-6 15,-22 16-10-15,-12 14-22 16,-7 14-26-16,-4 8-61 15,7 12-142-15,18 16-335 16</inkml:trace>
  <inkml:trace contextRef="#ctx0" brushRef="#br0" timeOffset="194172.93">21467 13086 565 0,'0'0'199'15,"0"0"-62"-15,0 0 14 0,0 0-98 16,116-108 2-16,-78 100 14 15,-3 0-12-15,-2 4-11 16,-1 2-6-16,-5 0-6 16,-5 2-2-16,-5 0-13 15,-3 10-8-15,-5 16-2 16,-7 8-5-16,-2 12 2 16,-2 2 4-16,-25 0-2 15,-2-2 2-15,-2-5 0 16,7-10-6-16,6-6 1 15,9-9-3-15,7-7-2 16,2-4 1-16,0-3-1 16,2 0 0-16,22-2 10 0,10 0 8 15,2 0 2-15,1 0-11 16,-5-10-3-16,-3-2-6 16,-7 0-1-16,-5 4-25 15,-3 0-38-15,-5 2-60 16,-5-2-68-16,-4-5-92 15,0 0-132-15</inkml:trace>
  <inkml:trace contextRef="#ctx0" brushRef="#br0" timeOffset="194471.56">22032 12655 682 0,'0'0'215'0,"0"0"-43"0,135 8-16 16,-66 26-68-16,4 8 1 16,1 18 1-16,-5 14-33 15,-11 21-10-15,-12 9-2 16,-13 8-9-16,-14-2-21 16,-19-3 12-16,0-5-5 15,-23-12-9-15,-17-6-7 16,-11-13-4-16,-10-9-2 15,-14-8-7-15,-10-14-8 16,-10-2-72-16,-14-9-94 16,-5-16-208-16,14-13-550 15</inkml:trace>
  <inkml:trace contextRef="#ctx0" brushRef="#br0" timeOffset="195352.65">23673 12952 267 0,'0'0'239'0,"0"0"15"16,0 0-20-16,0 0-77 15,0 0-66-15,0 0-34 16,4 150 25-16,-35-44 2 16,-4 9-22-16,-2-7-23 15,6-6-9-15,3-9-19 16,1-15-2-16,7-16-9 15,1-14 2-15,7-12-2 16,3-14-23-16,-3-12-58 16,-1-10-103-16,-11-2-119 15,-3-36-101-15</inkml:trace>
  <inkml:trace contextRef="#ctx0" brushRef="#br0" timeOffset="195637.86">23276 13178 757 0,'0'0'250'0,"0"0"-100"15,0 0 30-15,0 0-79 16,0 0-44-16,0 0-11 16,73-25-30-16,-73 38-8 15,0 5-2-15,0 1-5 16,0-4-1-16,-8-4 0 15,-3-8-2-15,-1-3-17 0,4 0 2 16,-3-3 1 0,3-19 12-16,6-11-16 0,2-1-18 15,0 6-31-15,5 10-22 16,11 18-57-16,11 2-158 16,10 32-165-16</inkml:trace>
  <inkml:trace contextRef="#ctx0" brushRef="#br0" timeOffset="195905.3">23835 13523 1120 0,'0'0'246'16,"0"0"-103"-16,0 0-3 15,0 0-82-15,129-44-23 0,-120 44-4 16,-9 0-24-1,0 12-7-15,0 8-3 0,0 4 2 16,-13-4-2-16,-5-6-9 16,-1-4-29-16,2-7-21 15,4-3-19-15,7-5 0 16,4-23 0-16,2-8-45 16,0-2-49-16,11 0-109 15,13 6-209-15</inkml:trace>
  <inkml:trace contextRef="#ctx0" brushRef="#br0" timeOffset="196142.93">24341 12901 1014 0,'0'0'216'0,"0"0"-60"0,0 0-23 16,0 0-101-16,0 0-9 15,83 123 17-15,-65-35-12 16,-7 14-3-16,-7 0-11 16,-4-3-2-16,0-5-12 15,0-12 0-15,0-11-4 16,-4-19-56-16,-7-14-84 0,-3-16-59 16,5-18-142-16,7-4-216 15</inkml:trace>
  <inkml:trace contextRef="#ctx0" brushRef="#br0" timeOffset="196469.77">24708 13232 732 0,'0'0'208'0,"0"0"-79"15,0 0-27-15,0 0-75 16,0 0-15-16,0 0 63 15,-52 137-9-15,40-73-23 0,12 6-2 16,0-4-1-16,18-3-6 16,20-15-7-16,9-14 4 15,6-10-1-15,3-16-5 16,2-8 7-16,-2-2-1 16,-4-30-11-16,-6-12-3 15,-9-13 0-15,-8-5-6 16,-8-4-8-16,-13 4-1 15,-8 2-2-15,-8 10-3 16,-35 8-25-16,-20 16-51 16,-10 17-39-16,-12 9-106 15,6 0-237-15</inkml:trace>
  <inkml:trace contextRef="#ctx0" brushRef="#br0" timeOffset="196821.97">25963 13134 516 0,'0'0'253'0,"0"0"-20"16,0 0-14-1,0 0-79-15,0 0-66 0,125 12 3 16,-71-12-15-16,4 0-26 16,-6 2-2-16,-4-2-15 15,-9 0-14-15,-12 0-3 16,-8 0-4-16,-11 2-23 15,-8 1-73-15,0 6-101 16,-6 0-156-16,-17-2-303 16</inkml:trace>
  <inkml:trace contextRef="#ctx0" brushRef="#br0" timeOffset="197027.21">25943 13509 678 0,'0'0'250'15,"0"0"-17"-15,0 0-1 16,147 0-98-16,-69 0-54 16,2 0-3-16,-4-10-32 15,-11 4-16-15,-19-2-3 16,-19 6-25-16,-15 2-1 16,-10 0-10-16,-2 0-87 15,-8 0-159-15,-13 0-304 16</inkml:trace>
  <inkml:trace contextRef="#ctx0" brushRef="#br0" timeOffset="198467.36">27062 12677 404 0,'0'0'207'0,"0"0"19"15,0 0-5-15,0 0-80 16,0 0-29-16,0 0-18 15,183 0-8-15,-88 0-22 16,5 0-13-16,-4 0-14 0,-11 0-19 16,-23 6-12-16,-20 4-6 15,-21 0 0-15,-17-2-1 16,-4 0-6-16,0 10-1 16,-4 14 8-16,-27 18 21 15,-11 22 30-15,-12 25 6 16,-2 13-23-16,4 6 4 15,13-5-6-15,12-15 4 16,12-12-6-16,12-14-8 16,3-9 1-16,0-17-4 15,3-12-5-15,7-12-6 16,-3-10-2-16,-1-6-1 16,-4-4-5-16,-2 0 0 0,4 0 0 15,-4 0 0 1,0 0 0-16,2 0 0 0,-2-10-50 15,4-6-55-15,3-4-34 16,-1-4-93-16,12-6-164 16,13-9-499-16</inkml:trace>
  <inkml:trace contextRef="#ctx0" brushRef="#br0" timeOffset="199136.01">29615 12591 628 0,'0'0'149'0,"0"0"10"0,0 0 40 15,-156 58-114-15,105 20 6 16,6 24 20-16,11 15-29 15,13 5-18-15,5-4 0 16,7-6-19-16,9-11-16 16,0-9-22-16,0-10-5 15,7-11-2-15,13-17-1 16,-1-16-38-16,0-18-69 0,1-18-102 16,6-2-101-16,5-36-216 15</inkml:trace>
  <inkml:trace contextRef="#ctx0" brushRef="#br0" timeOffset="199533.33">29871 12829 872 0,'0'0'159'16,"0"0"1"-1,0 0-4-15,0 0-112 0,7 117 12 16,-5-35 36-16,-2 6-42 15,0-6-10-15,0-8-1 0,-7-13-25 16,-3-13-7 0,0-10-3-16,1-16-3 0,7-10 3 15,2-10-1-15,0-2 1 16,0-4 2-16,7-32-6 16,20-18-6-16,6-18-20 15,7-9-7-15,3 1-3 16,1 10 10-16,-3 18 16 15,-6 24 9-15,-4 20 1 16,-4 8 6-16,-7 26 7 16,-4 24-3-16,-8 8-8 15,-6 6-1-15,-2-6-1 16,0-4-1-16,0-7-49 16,0-11-97-16,-2-6-64 0,2-14-158 15,0-16-239-15</inkml:trace>
  <inkml:trace contextRef="#ctx0" brushRef="#br0" timeOffset="199835.51">30453 13026 844 0,'0'0'152'16,"0"0"12"-16,0 0-95 15,0 0-55-15,0 0 34 16,-76 128 11-16,63-71 0 15,6-2-8-15,7 0-19 16,0-5-13-16,13-10-5 0,12-8-8 16,4-12 0-16,2-12-5 15,2-8 7-15,5 0-1 16,-2-26-1-16,-5-12 0 16,-9-10-2-16,-3-6 0 15,-15-3-4-15,-4-1 0 16,0 6-17-16,-9 8-30 15,-11 14-14-15,-3 14-57 16,6 10-74-16,7 6-178 16,10 0-354-16</inkml:trace>
  <inkml:trace contextRef="#ctx0" brushRef="#br0" timeOffset="200146.13">30871 12667 345 0,'0'0'448'15,"0"0"-214"-15,0 0-3 16,0 0-80-16,0 0-93 16,0 0 0-16,83 52-5 15,-81 28 5-15,-2 11-17 16,0 3-9-16,-17-2-13 16,-6-6 4-16,1-14-18 15,9-13 2-15,1-13-5 16,8-16-2-16,4-8 4 15,0-10-4-15,0-8 0 0,0-2 4 16,0-2-4 0,18 0 0-16,7 0-4 0,4-12-23 15,2-10-17-15,-3-4-52 16,-6-7-39-16,-10 4-96 16,-7-4-114-16,-5 4-435 15</inkml:trace>
  <inkml:trace contextRef="#ctx0" brushRef="#br0" timeOffset="200307.11">30836 12984 704 0,'0'0'185'16,"0"0"-12"0,0 0-69-16,134-14-64 0,-69 12-8 15,-13 0-12-15,-11-2-20 16,-1 4-47-16,9-6-318 15,18-13-315-15</inkml:trace>
  <inkml:trace contextRef="#ctx0" brushRef="#br0" timeOffset="200738.07">32032 12797 813 0,'0'0'119'0,"0"0"37"0,0 0 21 15,0 0-136-15,0 0 20 16,-8 159 14-16,-8-73-28 16,-2 4 11-16,-2 0-7 15,5-7-5-15,1-11 2 16,5-10-14-16,5-12-8 15,0-16-3-15,4-14-9 16,-2-10-4-16,2-8-2 16,0-2-2-16,0 0 1 15,0 0 12-15,0-26 13 16,2-24 2-16,17-26-26 0,6-26-6 16,4-21-2-1,6-7-10-15,3 0-14 0,5 11-5 16,3 25-4-16,-1 24 9 15,-7 26 7-15,-7 18 9 16,-4 16 0-16,-4 8-14 16,-2 2-29-16,-3 16-55 15,-7 26-44-15,-11 18-94 16,-17 8-121-16</inkml:trace>
  <inkml:trace contextRef="#ctx0" brushRef="#br0" timeOffset="201615.45">31708 13248 695 0,'0'0'203'0,"0"0"30"16,162-58-84-16,-93 36-53 16,-3-2 22-16,-3 4-24 15,-7 2-27-15,-3 4-8 16,-4 6-29-16,-6 2-5 15,-6 4-16-15,-5 2-3 16,-3 0-1-16,-2 0 1 16,-5 0 0-16,-5 10-2 15,-1 2 2-15,-7 6-3 16,0 6-3-16,-7 7-3 16,-2 2 1-16,0 2 2 0,-2-2 1 15,-11 0 1 1,-1-7 0-16,-1-6-1 0,8-10-1 15,0-4 1-15,5-4 2 16,2-2-2-16,0 0 2 16,0 0 8-16,4-12 3 15,21-18-8-15,10-8-5 16,10-11-1-16,7-2 0 16,1 2-1-16,-4 5 1 15,-3 10 0-15,-5 10 0 16,-10 8-1-16,-2 4 0 15,-2 6 1-15,-5 2-1 16,0 0-4-16,-7 0-10 0,-7 4-23 16,-2 0-8-1,-6 0-24-15,0 0-43 0,0 0-36 16,0 0-15-16,0 8-21 16,0 0 39-16,0 0 46 15,0-4 19-15,0-2 52 16,0 0 29-16,0-2 19 15,0 0 70-15,0 0 9 16,0 0-4-16,7 0 3 16,-3 0-24-16,8 0-11 15,3 0-7-15,5 0-4 16,3 0-18-16,1 0-1 0,-4 0 2 16,-5 0-1-1,1-10 2-15,-3-4-4 0,-1-4-8 16,-6 2-4-16,-6-2-6 15,0 0-3-15,0 6-2 16,-8 2-6-16,-15 3-2 16,-8 7 0-16,-7 0-2 15,-7 21 1-15,1 15 1 16,1 10 1-16,8 6 2 16,13 4 4-16,8-4-3 15,12-5-1-15,2-11 0 16,0-8-3-16,9-9 0 15,11-4 2-15,5-8 1 16,-3-4-1-16,4-3-2 16,3 0-43-16,8 0-49 0,-2-10-108 15,3-8-186-15,6-7-300 16</inkml:trace>
  <inkml:trace contextRef="#ctx0" brushRef="#br0" timeOffset="201953.21">33314 13054 573 0,'0'0'247'0,"0"0"-38"16,0 0-66-16,0 0-83 15,0 0-14-15,122-56-9 0,-104 48-19 16,-9 4-2 0,0-2-7-16,-5 0 2 0,3-2 0 15,-7-2 5-15,0 0 3 16,0 1-8-16,0 2 5 15,0 0-11-15,-7 7-5 16,-15 0 0-16,-7 3 0 16,-13 27-1-16,-6 12 1 15,4 12 1-15,9 4 5 16,10 0-5-16,16-1 0 16,9-13-1-16,0-6 0 15,25-12-2-15,6-8 2 16,5-8 1-16,-1-10 6 15,5 0-7-15,-4-6-34 16,-7-22-86-16,-5-12-122 0,-1-15-236 16</inkml:trace>
  <inkml:trace contextRef="#ctx0" brushRef="#br0" timeOffset="202266.72">33583 12414 539 0,'0'0'190'16,"0"0"-47"-16,0 0 94 16,130 108-108-16,-72-51-19 15,-16 11 0-15,-13 4-29 16,-16 6-26-16,-4 7-10 0,-9 3-23 16,0 4 0-16,0 2 5 15,0-2-10-15,-16-6 0 16,-17-11-2-16,-11-11-3 15,-8-12-10-15,7-8 1 16,3-9-2-16,9-10 0 16,6-8 1-16,10-8-2 15,3 0-3-15,-7-4-27 16,-5 6-34-16,-14-1-69 16,-13 2-139-16,8-9-264 15</inkml:trace>
  <inkml:trace contextRef="#ctx0" brushRef="#br0" timeOffset="203602.19">17904 14883 534 0,'0'0'261'0,"0"0"-125"16,-125 62 26-16,79-16-45 15,-1 24-25-15,5 14-19 16,8 16 8-16,12 5-2 16,15-1-20-16,7-1-9 15,0-9-21-15,11-10-5 16,14-8-3-16,2-22-15 15,-3-14-6-15,0-14 0 16,-1-16-1-16,-1-10-34 16,3 0-40-16,2-5-43 15,8-26-93-15,1-19-193 16</inkml:trace>
  <inkml:trace contextRef="#ctx0" brushRef="#br0" timeOffset="203970.18">18406 15049 1032 0,'0'0'203'0,"0"0"-103"16,0 0 30-16,144-6-39 16,-43 6-48-16,8 0-9 15,-4 0-5-15,-11 0-21 16,-21 0 0-16,-22 0-1 15,-25 0-1-15,-16 0 1 0,-10 0-1 16,0 0 7 0,0 0-3-16,0 0-10 0,0 4 0 15,-12 26 0-15,-10 20 6 16,-4 18 4-16,-1 9 15 16,2 11-3-16,6-4-2 15,2 2-7-15,7-9-6 16,4-11-5-16,6-16-2 15,0-14 0-15,0-14-15 16,0-10-43-16,0-6-43 16,0-6-65-16,0 0-47 15,0-16-175-15</inkml:trace>
  <inkml:trace contextRef="#ctx0" brushRef="#br0" timeOffset="204237.71">19778 15049 811 0,'0'0'314'16,"0"0"-122"-16,0 0-79 15,0 0-51-15,0 0-37 16,-4 114 59-16,6-33-32 15,-2-5-20-15,0 4-14 16,0-12-13-16,-2-6-4 0,-7-8-1 16,-3-11-4-16,4-15-59 15,-3-10-75-15,-5-14-105 16,3-4-207-16</inkml:trace>
  <inkml:trace contextRef="#ctx0" brushRef="#br0" timeOffset="204424.78">19570 15396 877 0,'0'0'284'0,"0"0"-107"15,0 0-46-15,141-30-56 16,-62 24-25-16,-8 2-12 0,-7 4-23 16,-8 0-15-16,-5 0-1 15,-4 0-48-15,-7-4-63 16,-5-4-104-16,2-8-192 15,-2-10-360-15</inkml:trace>
  <inkml:trace contextRef="#ctx0" brushRef="#br0" timeOffset="204661.57">20447 14959 874 0,'0'0'246'0,"0"0"-76"16,0 0-44-16,0 0-59 15,0 0-33-15,4 160 60 16,-2-71-19-16,0 1-17 16,-2-4-14-16,0-8-23 0,0-10-10 15,0-14-8-15,0-9-1 16,0-13-2-16,0-12-3 16,0-6-47-16,0-14-61 15,-6 0-63-15,-3-8-83 16,2-28-277-16</inkml:trace>
  <inkml:trace contextRef="#ctx0" brushRef="#br0" timeOffset="205334.37">20725 14819 465 0,'0'0'236'16,"0"0"-44"-1,0 0 12-15,0 0-110 0,0 0-25 16,131-97 19-16,-84 87-17 0,-2 2-5 16,-8 8-14-1,-10 0-16-15,-6 14-11 0,-15 22-18 16,-6 17-1-16,0-1-5 15,-9 0 3-15,-17-6-1 16,-6-8-3-16,3-6 1 16,5-8 4-16,6-8-4 15,7-4 0-15,6-4 0 16,5-8 1-16,0 2-2 16,0-2 3-16,0 0-3 15,5 0 0-15,28 0 6 16,12 0 5-16,7-2-8 15,0-12-3-15,-7 2-23 16,-7-2-58-16,-11 0-87 16,-2-2-141-16,-2-4-322 0</inkml:trace>
  <inkml:trace contextRef="#ctx0" brushRef="#br0" timeOffset="205632.75">21322 14436 725 0,'0'0'158'0,"0"0"-59"0,118-6 54 16,-47 31-45 0,10 24-41-16,-1 17 16 0,-2 10 0 15,-12 4-23-15,-12 1-8 16,-14 1-14-16,-13 6 6 15,-13 6-16-15,-14 7-7 16,0-1-14-16,-34-4-3 16,-17-2-4-16,-14-12-1 15,-8 1-5-15,-1-9-57 16,-1-4-96-16,10-16-146 16,18-28-309-16</inkml:trace>
  <inkml:trace contextRef="#ctx0" brushRef="#br0" timeOffset="205970.41">22512 14712 378 0,'0'0'539'16,"0"0"-401"-1,0 0-72-15,0 0 10 0,0 0-63 16,-27 147 12-16,2-51 1 15,-8 4-17-15,-2 4-6 16,-1-5-3-16,-2-11-43 16,-2-16-102-16,8-26-252 15</inkml:trace>
  <inkml:trace contextRef="#ctx0" brushRef="#br0" timeOffset="206251.6">22173 14857 658 0,'0'0'152'16,"0"0"20"-16,0 0-8 16,0 0-55-16,0 0-66 15,0 0 2-15,0-10-6 16,-4 10-22-16,0 0-17 15,-4 0-2-15,2 5 2 16,1 4 0-16,1-5-17 16,4-4-34-16,0 0 2 15,0 0-24-15,2-8-20 16,23-2-149-16,8 10 8 16,14 0-68-16</inkml:trace>
  <inkml:trace contextRef="#ctx0" brushRef="#br0" timeOffset="206501.59">22659 15244 142 0,'0'0'959'16,"0"0"-759"-16,0 0-43 16,0 0-34-16,0 0-79 15,0 0-21-15,17 0-6 16,-17 0-17-16,0 4-8 15,0 2 8-15,0-2 0 16,0 1-2-16,0-5-23 0,-6 0-23 16,0 0-18-16,1 0-35 15,3-23-15-15,2-9-96 16,7-7-213-16</inkml:trace>
  <inkml:trace contextRef="#ctx0" brushRef="#br0" timeOffset="206765.9">23383 14544 629 0,'0'0'291'15,"0"0"-83"-15,0 0-83 0,0 0-32 16,0 102-48-16,-11-4 64 15,-5 10-34-15,1-5-23 16,4-5-12-16,1-6-17 16,6-11-19-16,2-9 1 15,2-22-5-15,0-12-21 16,0-18-88-16,6-16-94 16,19-4-181-16,13-28-272 15</inkml:trace>
  <inkml:trace contextRef="#ctx0" brushRef="#br0" timeOffset="207066.28">23628 14955 779 0,'0'0'149'16,"0"0"-10"-16,0 0-12 16,0 0-67-16,0 0-10 15,-33 106 13-15,33-48-22 16,0 5-10-16,6-9-12 15,25-6-6-15,6-8-8 16,7-18-1-16,0-8 3 16,5-14 1-16,1-4-2 15,-2-28 4-15,0-16-3 16,-9-2 5-16,-10-13-4 16,-16 5-5-16,-13 4-3 0,0 0-1 15,-35 8-31-15,-11 8-43 16,-6 12-38-16,-2 14-57 15,10 10-135-15,15 2-271 16</inkml:trace>
  <inkml:trace contextRef="#ctx0" brushRef="#br0" timeOffset="207340.48">24711 14967 949 0,'0'0'152'15,"0"0"-2"-15,0 0-5 0,0 0-90 16,163-16 0-16,-110 14 13 16,0-2-25-16,-1-2-7 15,-1 2-12-15,-2-4-9 16,-11 0-11-16,-5 0-1 15,-13 2-3-15,-9 0-30 16,-5 0-58-16,-6 6-97 16,-32 0-82-16,-11 0-454 15</inkml:trace>
  <inkml:trace contextRef="#ctx0" brushRef="#br0" timeOffset="207530.4">24708 15154 781 0,'0'0'297'0,"0"0"-104"16,0 0 4-16,125 0-81 16,-57 0-55-16,-6 0-3 15,-9-4-11-15,-12-1-19 16,-18 1-16-16,-11 0-12 16,-10 4-3-16,-2 0-83 15,0 0-136-15,-16 0-212 16</inkml:trace>
  <inkml:trace contextRef="#ctx0" brushRef="#br0" timeOffset="209936.28">26077 14542 420 0,'0'0'107'15,"0"0"118"-15,0 0-70 16,0 0-55-16,0 0-57 16,0 0 4-16,22 142 94 15,14-60-28-15,13-5-22 16,11-5-2-16,4-8-18 0,1-6-24 16,-9-8-13-16,-17-4-16 15,-9-10 1-15,-17-5-14 16,-6-5 6-16,-7-2-10 15,0-4 1-15,-31 0 1 16,-21-2-3-16,-12-6 1 16,-7-6 0-16,-2-6-1 15,3 0-11-15,5-10 1 16,9-14 5-16,12-5-14 16,13 0-1-16,18-5 15 15,13-3-2-15,9-3 3 16,35 0-8-16,16 0 8 15,16 0 3-15,16-4 2 16,3 0 8-16,-8-1 1 16,-18 4-2-16,-22-4 2 0,-21 9 10 15,-12-4-7-15,-14-4 0 16,0 0-8-16,-2 0-4 16,-25 6 0-16,-4 6-1 15,-14 10 0-15,-9 14-20 16,-8 8-37-16,0 4-42 15,1 40-84-15,17 16-84 16,26 0-322-16</inkml:trace>
  <inkml:trace contextRef="#ctx0" brushRef="#br0" timeOffset="-202210.85">21480 11676 309 0,'0'0'111'0,"0"0"-13"16,0 0 87-16,0 0-50 15,0 0-38-15,0 0 9 16,0 0 6-16,-75-23 18 16,85 23-39-16,31 0 0 15,19 0 9-15,24-3-12 16,19 1-36-16,8-2-12 15,10 0-10-15,1-4-12 16,-1-6-10-16,-3-2-7 16,-20-4 0-16,-22 2-1 15,-25 2-17-15,-27 6-18 0,-13 4-8 16,-11 2-21-16,-15 4-42 16,-43 0-49-16,-31 26-129 15,-18 12-134-15,-2 0-101 16</inkml:trace>
  <inkml:trace contextRef="#ctx0" brushRef="#br0" timeOffset="-202001.14">21392 12005 816 0,'0'0'224'0,"0"0"-133"15,0 0 110-15,0 0-91 16,0 0-57-16,193-24 13 0,-91 8-22 15,-2 4-18-15,-17 2-20 16,-23 4-6-16,-26 6 0 16,-18 0-72-16,-16 0-56 15,-12 30-83-15,-36 10-69 16,-17 6-275-16</inkml:trace>
  <inkml:trace contextRef="#ctx0" brushRef="#br0" timeOffset="-201815.25">21373 12298 819 0,'0'0'215'0,"0"0"-62"16,0 0 29-16,148-36-92 0,-26 6-21 15,14-2-3-15,-2 1-24 16,-11 3-15-16,-21 5-11 16,-25 9-16-16,-25 7 0 15,-25 7-34-15,-12 0-56 16,-15 8-83-16,0 9-196 15,5-7-275-15</inkml:trace>
  <inkml:trace contextRef="#ctx0" brushRef="#br0" timeOffset="-200992.72">23287 11401 528 0,'0'0'190'0,"0"0"7"16,0 0-10-16,0 0-53 16,0 0-13-16,0 0-7 15,100-80-30-15,-55 77-15 16,15 0-21-16,14 3-9 16,4 0-11-16,-1 0-12 0,-2 0-8 15,-13 0-6-15,-16 4 5 16,-17 0-6-16,-15-2 2 15,-9-2-3-15,-5 0 0 16,0 0 0-16,0 0 4 16,0 0-3-16,0 0-1 15,0 3 4-15,0 1-2 16,0 6 0-16,-10 12-1 16,-7 8 0-16,-6 16 6 15,1 10 4-15,-2 10 4 16,-1 16 9-16,-2 10 3 15,3 5-10-15,-1 1 10 16,5-6-7-16,4-14-5 0,6-10-2 16,1-11 2-16,4-15-3 15,2-12-3 1,1-12-1-16,2-8-1 0,0-6-4 16,0-4 0-16,0 0 1 15,0 0 1-15,0 0 1 16,0 0 2-16,0 0-8 15,0 0 0-15,0 0 0 16,0-6 0-16,0-6-40 16,0-2-15-16,0 4-20 15,0 2-18-15,0 0-66 16,-6 2-73-16,-12 0-130 16,-2-6-305-16</inkml:trace>
  <inkml:trace contextRef="#ctx0" brushRef="#br0" timeOffset="-200718.52">23441 11921 765 0,'0'0'194'0,"0"0"-65"15,0 0 44-15,120-52-51 16,-82 52-54-16,3 0 8 15,-1 0-20-15,-1 0-12 16,6 0-16-16,8 0-7 0,3 0-8 16,9 0-11-16,-1 0 3 15,-2 0-4-15,-1 0-2 16,-14-4-15-16,-18 0-39 16,-20 4-57-16,-9 0-158 15,0 0-519-15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49:23.836"/>
    </inkml:context>
    <inkml:brush xml:id="br0">
      <inkml:brushProperty name="width" value="0.05292" units="cm"/>
      <inkml:brushProperty name="height" value="0.05292" units="cm"/>
    </inkml:brush>
  </inkml:definitions>
  <inkml:trace contextRef="#ctx0" brushRef="#br0">3839 1923 729 0,'0'0'422'0,"0"0"-259"16,0 0 37-16,-12-122-92 15,77 79-74-15,28-1-8 16,30 0-11-16,22 4 3 16,6 4-4-16,-3 6 1 15,-17 8-6-15,-31 4-9 16,-30 8 2-16,-33 8-2 15,-19 2-1-15,-13 16 0 16,-5 38-2-16,0 36 3 16,0 25 5-16,-25 15 15 15,-6 2-6-15,2-12-3 16,4-11 0-16,5-15 3 16,5-16-6-16,6-18-2 15,4-18-3-15,5-17-2 16,-2-14-1-16,2-7 1 0,-5-4 0 15,-10 0-1-15,-21-18-1 16,-21-15-5-16,-24-10-15 16,-6 1 9-16,7 8 8 15,15 10-3-15,27 12 7 16,21 6 0-16,13 2 0 16,4 4 0-16,0 0-7 15,17 0-7-15,28 0 7 16,28 0 7-16,21-10 6 15,12-16-6-15,0-7-31 16,-6 0-97-16,-20-6-118 16,-20 2-197-16,-16-6-355 0</inkml:trace>
  <inkml:trace contextRef="#ctx0" brushRef="#br0" timeOffset="335.45">5032 1889 26 0,'0'0'870'0,"0"0"-617"16,0 0-71-16,0 0-78 15,0 0-53-15,0 0 23 16,39 136 19-16,-28-64-30 16,-7 0-25-16,-2 1-13 15,-2-8-12-15,0-6-9 16,0-9-4-16,-4-14 0 16,0-14 0-16,1-12-21 15,3-10-19-15,0 0 11 0,0-34 21 16,5-20-14-16,17-12-34 15,7-2 18-15,5 5 4 16,1 13 18-16,5 12 16 16,-2 14 2-16,2 14 19 15,-4 10 11-15,-1 0 0 16,1 24-3-16,-1 10-9 16,-6 7-10-16,-4 7-9 15,-11 4-1-15,-12 8-11 16,-2 8-59-16,-12 2-90 15,-9-12-160-15,9-17-420 16</inkml:trace>
  <inkml:trace contextRef="#ctx0" brushRef="#br0" timeOffset="784.97">6169 1899 893 0,'0'0'182'0,"0"0"-108"16,0 0 32-16,0 0-33 15,0 0-62-15,0 0-10 16,-125-21 2-16,87 50 1 16,-1 3 3-16,7 0-1 0,8-2 0 15,8-2-4 1,7-4-2-16,7-4-8 0,2-2 3 15,0-8-3-15,0 0-9 16,11-4 16-16,9 0-5 16,7 1 6-16,8-4 30 15,10 8 25-15,2-2 26 16,-2 11 2-16,-5 5-15 16,-7 5 0-16,-4 4-9 15,-10-2-25-15,-9 0-3 16,-6-2-8-16,-4-2-6 15,-4 0-10-15,-31 2-6 16,-13 0 2-16,-12-4-1 16,-4-5-2-16,3-14-17 0,5-7-42 15,10 0-44-15,13-25-60 16,19-24-161-16,14-13-485 16</inkml:trace>
  <inkml:trace contextRef="#ctx0" brushRef="#br0" timeOffset="1098.02">6474 2173 1009 0,'0'0'350'15,"0"0"-194"-15,0 0-48 16,0 0-76-16,154-72-21 16,-119 56-6-16,-8 2 0 15,-9 0 7-15,-9-4 4 0,-5-2 9 16,-4-8-8-16,0-6-6 15,-2-6-4-15,-20 8-4 16,-2 6-3-16,-5 13 1 16,-2 13-1-16,0 17 0 15,1 23-3-15,10 10 1 16,9 6-4-16,11 6 5 16,0-2 1-16,25-6 0 15,11-5 0-15,5-12-1 16,1-6-7-16,1-13-30 15,-1-10-86-15,1-8-99 16,-7-21-228-16</inkml:trace>
  <inkml:trace contextRef="#ctx0" brushRef="#br0" timeOffset="1400.5">6913 1943 739 0,'0'0'382'15,"0"0"-124"-15,0 0-89 16,0 0-71-16,0 0-38 15,118-20-17-15,-75 56-8 16,-3 8-1-16,-7 6-3 16,-6 4-5-16,-12-6-8 15,-10 0-4-15,-5-7-13 16,0-9 7-16,0-8-8 16,-7-12 1-16,3-6-3 15,-3-6 1-15,-2 0 1 16,-2-20 6-16,-2-16 1 0,2-17-7 15,11-5-6-15,0-6-18 16,4-2-16-16,23 8-19 16,2 6-5-16,2 8-10 15,3 10-32-15,3 2-82 16,10-5-154-16,9-5-209 16</inkml:trace>
  <inkml:trace contextRef="#ctx0" brushRef="#br0" timeOffset="1697.98">7660 1337 950 0,'0'0'282'16,"0"0"-43"-16,0 0-111 0,0 0-62 15,0 0-38-15,0 0 4 16,4 133 31-16,-2-57-14 16,-2 10-1-16,0 8-15 15,0 4-3-15,-16 3-10 16,1-7-6-16,1-10-7 15,1-11-3-15,7-19 0 16,2-17-4-16,4-16-1 16,0-11-1-16,0-8 2 15,0-2 0-15,0 0 1 16,17-2 2-16,10-20 2 16,2-8-5-16,-2-10-55 15,-5-4-51-15,-7-3-70 0,-6-5-108 16,-6-4-237-1</inkml:trace>
  <inkml:trace contextRef="#ctx0" brushRef="#br0" timeOffset="1874.71">7439 1708 869 0,'0'0'244'15,"0"0"-73"-15,0 0-60 16,0 0-32-16,167 0-18 15,-104-12 2-15,-8-4-25 16,-1-2-25-16,-8 2-13 0,-8 6-23 16,3 2-106-16,-4-4-241 15</inkml:trace>
  <inkml:trace contextRef="#ctx0" brushRef="#br0" timeOffset="2148.98">9090 1408 1151 0,'0'0'75'16,"0"0"-1"-16,0 0 155 16,0 0-91-16,0 0-106 15,0 0-15-15,-2 178 30 0,2-78 13 16,2 6-26-16,-2 1-20 15,0-5-6-15,0-14-8 16,2-15-2-16,0-22-24 16,2-12-53-16,10-15-57 15,11-24-102-15,8-5-173 16</inkml:trace>
  <inkml:trace contextRef="#ctx0" brushRef="#br0" timeOffset="2565.65">9495 1552 891 0,'0'0'280'0,"0"0"-99"0,0 0-41 16,123-108-67-16,-59 80-30 16,4 3 8-16,-6 5 8 15,-1 4-3-15,-9 4-8 16,-2 6-1-16,-8 6-17 15,-9 0-14-15,-6 10-4 16,-7 23-8-16,-9 13-3 16,-11 12 3-16,-6 12-2 15,-34 8 2-15,-20 0 5 16,-9 0 3-16,-3-3-1 16,3-11-3-16,17-12-3 15,15-14-4-15,14-12-1 0,17-12 0 16,6-6 0-1,0-2 1-15,16-2 5 0,26-2 30 16,18-2-20-16,13 0-16 16,5-2 0-16,-7-18 0 15,-6 0 0-15,-13-2 0 16,-13 4 0-16,-12 4 0 16,-11 6 0-16,-11 8 0 15,-5 0 0-15,-12 8-101 16,-17 12-392-16</inkml:trace>
  <inkml:trace contextRef="#ctx0" brushRef="#br0" timeOffset="4198.03">5427 3793 509 0,'0'0'248'0,"0"0"-70"15,0 0 6-15,0 0-52 16,0 0-43-16,0 0-28 16,0 123 40-16,4-31-14 15,4 9-25-15,2 1-14 0,9-6-7 16,-2-16-9-1,8-11-15-15,-1-18-6 0,0-10-7 16,3-15 1-16,-2-12-1 16,6-14-2-16,4 0 2 15,13-24 9-15,3-26 10 16,4-15-11-16,-6-15-5 16,-9-4-1-16,-13-2-3 15,-9 5-2-15,-7 18 2 16,-7 20 0-16,-1 23 0 15,-1 14 1-15,-2 6 10 16,0 0-6-16,4 2-8 0,8 26-4 16,5 12 4-1,8 14 1-15,4 4-1 16,2 1 0-16,0-7 0 0,0-4-2 16,-2-8-27-16,-2-6-29 15,-2-4-38-15,-2 2-59 16,-2-7-83-16,6-17-273 15</inkml:trace>
  <inkml:trace contextRef="#ctx0" brushRef="#br0" timeOffset="4457.52">7457 3673 1019 0,'0'0'191'16,"0"0"-60"-16,0 0-36 16,0 0-67-16,-18 127 38 15,18-41 5-15,0 6-14 16,0 3-11-16,0-4-18 16,0-4-21-16,0-13-3 15,0-12-4-15,0-12-6 16,0-12-56-16,0-11-68 15,-11-18-137-15,-9-9-140 0</inkml:trace>
  <inkml:trace contextRef="#ctx0" brushRef="#br0" timeOffset="4646.75">7122 4161 941 0,'0'0'207'0,"0"0"-8"16,0 0-92-16,135-48-66 15,-54 34-11-15,4 2 8 16,2-1-9-16,-7 1-19 16,-8 5-10-16,-7 7-20 15,-5 0-81-15,-2 0-153 16,0 0-369-16</inkml:trace>
  <inkml:trace contextRef="#ctx0" brushRef="#br0" timeOffset="4893.6">8597 3888 377 0,'0'0'621'0,"0"0"-326"15,0 0-78-15,0 0-138 16,0 0-41-16,0 0-29 16,-53 78 51-16,53-10-1 15,-2 7-8-15,-7 3-20 16,2-4-23-16,-1-6 0 15,0-12-8-15,4-11 0 16,-2-16-27-16,1-7-71 16,-1-11-75-16,-4-11-147 15,8-22-329-15</inkml:trace>
  <inkml:trace contextRef="#ctx0" brushRef="#br0" timeOffset="5221.42">8660 3228 696 0,'0'0'146'16,"0"0"28"-16,0 0 21 16,0 0-85-16,0 0-29 0,0 0 1 15,35-30-10 1,-27 42-33-16,-4 2-17 0,-4 2-17 15,0 2 2-15,0 2-7 16,-16-2 1-16,-11-1-4 16,-2-7-7-16,3-6-16 15,2-4-10-15,5 0 7 16,6-17 10-16,7-9 12 16,6-4-8-16,0 4-20 15,15 6 3-15,12 8-8 16,6 8-28-16,3 4-30 15,-1 2-48-15,-4 22-201 16,3 2-279-16</inkml:trace>
  <inkml:trace contextRef="#ctx0" brushRef="#br0" timeOffset="5764.2">9117 3709 440 0,'0'0'195'0,"0"0"-20"16,0 0 33-16,22-120-89 16,7 82-54-16,7 4 14 15,4-2-12-15,3 4-9 16,-1 4 0-16,-3 10-13 16,-5 6 1-16,-5 8-11 15,-5 4-9-15,-3 0-9 16,-8 4-6-16,-2 24-8 15,-6 10-3-15,-5 10 0 16,0 6 0-16,-18-2 1 16,-9-1 2-16,0-7-1 15,2-8 1-15,8-8-2 0,3-10 1 16,7-4-2-16,7-9 0 16,0 0 0-16,0-3 1 15,0-2 2-15,21 0 8 16,8 0 11-16,9 0-6 15,1-12-12-15,0-2-3 16,-8 1-1-16,-9 8-36 16,-6 2-61-16,-1 3-104 15,1 0-169-15,4-5-421 16</inkml:trace>
  <inkml:trace contextRef="#ctx0" brushRef="#br0" timeOffset="6030.42">9803 3134 803 0,'0'0'235'0,"0"0"-83"15,0 0 14-15,156-26-61 16,-65 60-28-16,12 16-22 16,4 20 5-16,2 18-13 15,-7 17-13-15,-12 15-15 16,-19 7-7-16,-28 7 0 15,-33 2-10-15,-10-2-1 16,-44-7-1-16,-30-9 1 16,-24-13-1-16,-20-7-15 0,-22-2-31 15,-27-6-57-15,-14-16-150 16,10-25-362 0</inkml:trace>
  <inkml:trace contextRef="#ctx0" brushRef="#br0" timeOffset="6583.01">5547 3381 539 0,'0'0'120'0,"0"0"45"15,-127 4 45-15,61 50-100 16,-19 36-43-16,-9 40 15 16,1 39-14-16,10 23 15 15,28 7-24-15,32-7-30 16,23-17-2-16,32-23-7 16,28-19-9-16,11-19-1 0,0-22-9 15,-7-18-1 1,-6-14-21-16,-4-26-159 0,-7-30-240 15</inkml:trace>
  <inkml:trace contextRef="#ctx0" brushRef="#br0" timeOffset="7227.81">11677 3461 806 0,'0'0'235'0,"0"0"-30"16,0 0-17-16,0 0-73 0,0 0-63 15,0 0-28 1,-76 118-3-16,45 2 55 16,-2 13-31-16,0 1-10 0,3-4-20 15,4-5-13-15,3-9-2 16,3-18-6-16,0-13-66 15,2-15-53-15,-2-24-114 16,0-34-311-16</inkml:trace>
  <inkml:trace contextRef="#ctx0" brushRef="#br0" timeOffset="7506.73">11198 3721 1065 0,'0'0'188'16,"0"0"-27"-16,0 0 9 16,0 0-93-16,0 0-26 15,0 0-11-15,11-41-19 16,-11 41-12-16,0 0-9 16,0 0 0-16,-13 4 0 15,-10 3-2-15,-3 0-1 16,-1-7-3-16,4 0-14 15,10-21-3-15,5-15-9 16,8-2-28-16,0 6-15 16,33 18-53-16,13 14-94 15,8 16-93-15,6 26-330 0</inkml:trace>
  <inkml:trace contextRef="#ctx0" brushRef="#br0" timeOffset="7776.11">11722 4247 1252 0,'0'0'236'15,"0"0"-77"-15,0 0-50 16,0 0-45-16,113-47-20 16,-111 47-8-16,-2 0-21 15,0 0-11-15,0 0-4 16,0 9-3-16,-11 5 0 15,-2-2-9-15,-3-2-17 16,3-6-3-16,1-4-16 0,2 0 0 16,1 0-26-16,7-22-28 15,2-6-104-15,6-3-205 16,30 2-540-16</inkml:trace>
  <inkml:trace contextRef="#ctx0" brushRef="#br0" timeOffset="8400.26">12379 3706 952 0,'0'0'293'0,"0"0"-73"16,0 0-121-16,0 0-44 15,0 0-19-15,0 0 18 16,71 108 7-16,-53-36-20 15,-9 2-17-15,-7 0-9 16,-2-12-7-16,0-12-6 16,-2-14 5-16,-7-15-6 15,2-11-1-15,5-10 1 16,-1 0-1-16,1-10 4 16,-2-29 3-16,2-19-7 15,2-18-12-15,0-10-20 16,18 2-2-16,15 6-5 15,5 17 6-15,2 20 30 0,-4 16 3 16,-3 19 1-16,-4 6 14 16,3 6 2-16,-7 27 5 15,2 6-2-15,-4 8 1 16,-12-1-4-16,-6 0-11 16,-5-2 2-16,0-8-8 15,-10-4 0-15,-5-10 0 16,6-10 1-16,2-6 0 15,5-6-1-15,2 0-3 16,0-12 1-16,0-30 0 16,27-20-10-16,15-15-13 15,12-2-4-15,1 8 4 16,1 17 17-16,-14 20 8 0,-6 22 3 16,-5 12 23-16,0 16 11 15,5 32 0-15,0 8 0 16,-5 5 1-16,-9 1 1 15,-6-4-13-15,-10-2-14 16,-3 0-3-16,-3-6-7 16,0-1-2-16,-9-4-4 15,-22 2-50-15,-9-3-77 16,-9-14-95-16,9-20-239 16</inkml:trace>
  <inkml:trace contextRef="#ctx0" brushRef="#br0" timeOffset="9193.48">5258 6328 942 0,'0'0'179'0,"0"0"-96"0,-114 6 70 15,60 46-94-15,-6 34-38 16,-2 37 21-16,7 27 16 15,14 13 3-15,24 7-12 16,17-9-16-16,6-19 8 16,30-17-3-16,8-25-18 15,3-22-11-15,-7-20-5 16,-5-18-4-16,-6-14-2 16,-8-14-42-16,-3-4-56 15,2-8-79-15,0-16-149 16,2-34-466-16</inkml:trace>
  <inkml:trace contextRef="#ctx0" brushRef="#br0" timeOffset="10347.01">5955 6649 639 0,'0'0'211'16,"0"0"-41"-16,0 0 6 15,0 0-65-15,0 0-45 16,118-32 1-16,-31 24 12 16,9-2-14-16,4-2-24 0,-7 0-8 15,-12 0-9-15,-17 2-4 16,-18 4-3-16,-23 4 1 16,-9 2-3-16,-12 0-4 15,-2 20-4-15,0 36 1 16,0 32 13-16,-18 18 4 15,-13 13 3-15,-2 1 6 16,-1-3-21-16,7-9-2 16,6-16 2-16,5-20-9 15,7-18 2-15,5-16-4 16,4-8-2-16,0-7-2 16,0-9 0-16,0-6-22 15,0-3-37-15,0-2-25 16,-5 1-32-16,0-4-70 15,-1 0-104-15,6-29-408 0</inkml:trace>
  <inkml:trace contextRef="#ctx0" brushRef="#br0" timeOffset="10726.52">7798 6467 854 0,'0'0'197'15,"0"0"-51"-15,0 0 7 16,0 0-74-16,0 152 50 15,-16-44-13-15,3 17-33 16,-3-3-18-16,5-1-10 16,2-13-31-16,7-18-5 15,0-12-9-15,2-16 1 16,0-18-10-16,-2-14 3 16,2-13-3-16,-3-13-1 15,3-4-20-15,-4 0-27 16,-10-11-31-16,-3-23-53 15,-1-14-130-15,-1-8-137 0,9 2-434 16</inkml:trace>
  <inkml:trace contextRef="#ctx0" brushRef="#br0" timeOffset="11002.4">7492 7056 1068 0,'0'0'251'15,"0"0"-109"-15,0 0 43 16,0 0-98-16,0 0-31 16,177 10 21-16,-93-8-18 0,10-2-17 15,6 0-8-15,-6-2-8 16,-14-10-9-16,-15-2-14 16,-19 0-3-1,-11 2 0-15,-10 0 0 0,-7 2 0 16,-5 0 0-16,-6 2 0 15,-4 4 0-15,-3 2 0 16,0 2-11-16,0 0-73 16,-3 0-71-16,-14 0-110 15,3 10-346-15</inkml:trace>
  <inkml:trace contextRef="#ctx0" brushRef="#br0" timeOffset="12425.71">9157 6515 627 0,'0'0'212'16,"0"0"-83"-16,0 0 17 0,0 0-60 15,0 0-45-15,-140 76 1 16,102-4 6-16,4 10-3 16,14 11 1-16,18-3-19 15,2-10 1-15,22-10-12 16,25-12 4-16,7-12 3 16,8-13-11-16,-2-15 11 15,-2-16-3-15,-3-2 7 16,-3-31 11-16,-8-16-10 15,-8-14 3-15,-14-9-3 16,-15-4-8-16,-7-2-16 16,0 2-4-16,-24 6-1 0,-19 11-8 15,-10 13-26 1,-9 16-17-16,-8 18-38 0,5 10-33 16,13 8-107-16,13 16-167 15</inkml:trace>
  <inkml:trace contextRef="#ctx0" brushRef="#br0" timeOffset="12951.96">9562 6028 1005 0,'0'0'124'0,"0"0"2"15,0 0 26-15,0 0-62 0,0 0-62 16,0 0 15-16,132-8 5 16,-88 40-19-16,6 9-3 15,0 12 3-15,6 7 8 16,-2 2-13-16,-7 0-5 16,-7-6-1-16,-7-11 3 15,-10-13-6-15,-10-14-2 16,-7-10 0-16,-4-4-10 15,-2-4 4-15,0 0-7 16,0 0 2-16,0 0 2 16,0 0-4-16,-2 0-4 15,-15-6-4-15,-6-4 2 0,1 0 1 16,7 4-1 0,3 2 3-16,5 1-4 0,5 2 5 15,0-2 2-15,2 3 0 16,0 0-3-16,0 0 3 15,0 0-1-15,0 0 2 16,0 0-1-16,0 0 0 16,0 0-2-16,0 0 0 15,0 0 0-15,0 0-5 16,0 0 0-16,0 0-11 16,-6 0-8-16,-8 0-41 15,-12 0-69-15,-15 0-122 16,-3 7-137-16,6-7-292 0</inkml:trace>
  <inkml:trace contextRef="#ctx0" brushRef="#br0" timeOffset="13519.07">9555 6268 675 0,'0'0'121'0,"0"0"-29"15,0 0 58-15,0 0-62 16,0 0-56-16,0 0 24 16,-35-102 39-16,35 96-10 15,0 0-5-15,0-2-24 16,14-2-3-16,14-2-13 0,15 0-7 16,11 2-1-16,8 4-2 15,0 0-3-15,-4 4-4 16,-7 2-2-16,-10 0-7 15,-13 0-1-15,-1 4 4 16,-9 14-7-16,-3 4 1 16,-3 10-2-16,-12 10 1 15,0 8-1-15,0 3-1 16,-29 2 0-16,-9 2-4 16,-7-3 1-16,-3 2-4 15,0-6 1-15,6-4 4 16,11-14-6-16,13-10-1 15,11-12 0-15,5-6 1 0,2-2-2 16,0-2 1-16,0 0 1 16,25 0 0-16,21 0 7 15,14 0 8-15,7-12-2 16,-5-8 0-16,-6-2 1 16,-8 0-2-16,-13 2 9 15,-10 2 3-15,-8 4-7 16,-3 2-17-16,-8 6 0 15,-1 0 0-15,-5 4 0 16,0 2 0-16,0-2 0 0,0 2-49 16,0 0-60-1,0 0-52-15,0 6-69 0,-7 0-167 16,7-6-372-16</inkml:trace>
  <inkml:trace contextRef="#ctx0" brushRef="#br0" timeOffset="13961.14">10672 5735 762 0,'0'0'263'15,"0"0"-61"-15,0 0-37 16,0 0-70-16,132 94-14 16,-26-16 21-16,14 10-28 15,-3 7-8-15,-11 3-19 16,-19 8-26-16,-25 4-10 15,-21 15-3-15,-23-1-7 16,-18 2 3-16,0-3-4 16,-42-13 1-16,-19-4-1 0,-17-9-4 15,-11-15 3-15,-7-16-2 16,5-14-2-16,7-12-6 16,7-10 2-16,15-9-28 15,16-6-45-15,19-4-41 16,19-11-66-16,8 0-175 15,35-40-419-15</inkml:trace>
  <inkml:trace contextRef="#ctx0" brushRef="#br0" timeOffset="14376.1">12423 6096 962 0,'0'0'127'16,"0"0"-42"-16,0 0 64 16,0 0-71-16,-26 104-12 15,10-12 14-15,-7 16-36 16,-6 13-24-16,0-1-12 15,-2-4-8-15,5-11 0 16,-3-21-26-16,0-10-64 16,0-20-154-16,9-29-177 15</inkml:trace>
  <inkml:trace contextRef="#ctx0" brushRef="#br0" timeOffset="14652.07">11988 6363 1085 0,'0'0'169'0,"0"0"-42"15,0 0 80-15,0 0-101 16,0 0-63-16,0 0 6 16,70-25-24-16,-68 25-16 15,1 4-9-15,-3 6 0 16,0 2-2-16,0 1-5 15,0-8-10-15,-3-1-6 16,3-4-12-16,0 0 7 16,0 0 10-16,0-14-21 0,9 2-67 15,18 8-86-15,15 4-172 16,9 3-503-16</inkml:trace>
  <inkml:trace contextRef="#ctx0" brushRef="#br0" timeOffset="14877.95">12528 6782 669 0,'0'0'692'15,"0"0"-527"-15,0 0 31 16,0 0-101-16,0 0-50 16,0 0-15-16,67-8-5 15,-67 8-15-15,0 0-8 16,0 0-2-16,0 0-3 15,0 0-19-15,0 0-32 0,-11 0-33 16,-1 1-53-16,4-1-80 16,8-11-122-16,4-38-302 15</inkml:trace>
  <inkml:trace contextRef="#ctx0" brushRef="#br0" timeOffset="15104.34">13437 6025 203 0,'0'0'1116'0,"0"0"-1092"15,0 0 140-15,0 0 4 0,0 0-139 16,-22 131 28-16,20-45 4 16,2 4-24-16,0 9-10 15,-3 5-23-15,-2-2-4 16,3-5-2-16,2-17-38 15,0-20-73-15,0-20-76 16,10-32-169-16,23-8-327 16</inkml:trace>
  <inkml:trace contextRef="#ctx0" brushRef="#br0" timeOffset="15391.34">13760 6312 969 0,'0'0'263'0,"0"0"-151"15,0 0 25 1,0 0-81-16,-31 102 5 0,21-25 14 16,10 9-25-16,0 2-3 15,10-8-19-15,21-11-2 16,9-21-16-16,5-16 1 16,1-16-1-16,2-16 3 15,-2-4 5-15,-1-40 5 16,-3-22-9-16,-9-15-4 15,-10-9-3-15,-10 2-3 16,-13 8-4-16,0 9-2 16,-29 13-16-16,-31 16-27 0,-24 24-61 15,-17 16-113 1,5 2-253-16</inkml:trace>
  <inkml:trace contextRef="#ctx0" brushRef="#br0" timeOffset="16581.86">15155 6309 1125 0,'0'0'163'0,"0"0"-74"16,0 0 53-16,0 0-24 0,166-13-84 15,-79 13-15-15,5 0-3 16,-5 0-9-16,-11 0-7 16,-16-2 4-16,-22 0-4 15,-21 1-30-15,-15-2-47 16,-2 3-70-16,-23 0-131 15,-22 0-346-15</inkml:trace>
  <inkml:trace contextRef="#ctx0" brushRef="#br0" timeOffset="16769.56">15235 6603 1157 0,'0'0'145'0,"0"0"-9"15,176-16 17-15,-75 2-99 0,-8 2-37 16,-18 2 2-16,-21 4-16 16,-20 4-3-16,-16 2-53 15,-5 0-97-15,3 0-167 16,5-8-440-16</inkml:trace>
  <inkml:trace contextRef="#ctx0" brushRef="#br0" timeOffset="17210.93">16919 5718 1297 0,'0'0'102'0,"0"0"-17"16,0 0 119-16,0 0-132 15,143-45-60-15,-33 45 6 16,-2 0 3-16,-6 0-8 15,-10 8-10-15,-9 4 3 16,-19-5-3-16,-17 4-3 16,-13-1 2-16,-15 4 0 15,-5 4-2-15,-7 10 6 16,-7 14 2-16,0 16 7 16,-13 24 14-16,-28 19 10 0,-10 17 4 15,-9 4-2 1,2 6-15-16,4-1-26 0,14-11 0 15,11-9 0-15,13-19 0 16,12-24 0-16,4-18 0 16,0-20 0-16,0-12 0 15,0-10 0-15,0-4 0 16,0 0 0-16,6 0 0 16,2 0 0-16,1-4 0 15,-7-2 0-15,-2 2 0 16,0-4 0-16,-29 8-39 15,-18 0-297-15,0 0-490 16</inkml:trace>
  <inkml:trace contextRef="#ctx0" brushRef="#br0" timeOffset="19122.82">5530 8961 616 0,'0'0'305'0,"0"0"-123"15,0 0 8-15,0 0-89 16,0 0-55-16,0 0-22 16,-170 108-6-16,93-5 14 15,-2 17 11-15,15 9-8 16,14-1-14-16,23-4 3 16,17-4-9-16,10-7 2 15,10-13-10-15,25-12-4 16,5-18-3-16,-3-17 0 15,-3-13-8-15,-1-10-65 16,-4-10-43-16,6-14-74 16,4-6-173-16,5-32-306 0</inkml:trace>
  <inkml:trace contextRef="#ctx0" brushRef="#br0" timeOffset="19523.58">6351 9146 1134 0,'0'0'125'16,"0"0"-30"-16,0 0 50 16,0 0-68-16,139-36-57 15,-55 36 0-15,5 0 9 16,-6 0-14-16,-14 0-7 0,-22 1-3 15,-22 2-4-15,-14-3 0 16,-9 0 2-16,-2 0 6 16,0 0 5-16,0 5-7 15,0 18-1-15,0 13-2 16,-9 24 11-16,-11 18 4 16,-5 10 3-16,-2 5 5 15,6-5-3-15,2-6-6 16,6-6-6-16,6-5-4 15,3-5-1-15,4-12-6 16,0-10 0-16,0-12-1 16,0-12-6-16,0-8-46 15,0-6-34-15,0 0-60 0,0-6-67 16,0-14-152-16</inkml:trace>
  <inkml:trace contextRef="#ctx0" brushRef="#br0" timeOffset="19809.57">8130 8935 1238 0,'0'0'127'16,"0"0"-59"-16,0 0 76 0,0 0-117 15,-9 121-7-15,16-26 42 16,-7 14-22-16,0 7-5 16,0-3-14-16,-9-11-13 15,-1-14-5-15,2-18-3 16,3-13-8-16,-1-17-49 16,2-17-74-16,-2-18-82 15,-2-7-143-15,1-45-243 16</inkml:trace>
  <inkml:trace contextRef="#ctx0" brushRef="#br0" timeOffset="20039.53">7849 9346 1071 0,'0'0'171'15,"0"0"21"-15,0 0-49 0,152 12-66 16,-63-6 5-16,2-3-21 15,-5-3-27-15,-9 0-10 16,-8 0-9-16,-14-11-3 16,-10 3-8-16,-11-2-2 15,-15 4-2-15,-7 2-37 16,-10 4-66-16,0 0-82 16,-2 0-224-16,9-10-210 0</inkml:trace>
  <inkml:trace contextRef="#ctx0" brushRef="#br0" timeOffset="20757.08">9618 8829 700 0,'0'0'282'16,"0"0"-93"-16,0 0-2 16,0 0-75-16,2 116 2 0,-13-18 23 15,-2 17-41-15,1 7-37 16,2-3-13-16,3-10-17 16,0-8-4-16,2-15-8 15,3-12-13-15,2-15 3 16,-2-19-2-16,2-18-5 15,0-12-24-15,-2-10-50 16,-7-2-38-16,-2-35-42 16,-7-24-186-16,2-20-358 15</inkml:trace>
  <inkml:trace contextRef="#ctx0" brushRef="#br0" timeOffset="21209.1">9927 8484 797 0,'0'0'201'0,"0"0"-104"0,0 0 56 15,99-110-75-15,-75 94-42 16,1 5 34-16,-1 4-13 15,-3 5-7-15,-4 2-10 16,-1 0-5-16,-5 20-15 16,-2 22-9-16,-7 14 6 15,-2 10 1-15,-5 4 4 0,-24 1-4 16,-4-3 1 0,-2-6-10-16,-1-6-3 0,9-8-4 15,5-10 4-15,7-6-6 16,8-10 2-16,5-5 2 15,2-6-1-15,0-3 6 16,0-1 2-16,24-6 15 16,9-1 8-16,12 0-14 15,1-8 1-15,4-14-1 16,-4-2-7-16,-1-2-10 16,-9 2 3-16,-9 4-3 15,-9 4-3-15,-10 8-12 0,-8 2-48 16,0 6-60-16,-11 0-118 15,-13 0-300-15</inkml:trace>
  <inkml:trace contextRef="#ctx0" brushRef="#br0" timeOffset="21904.64">10955 8149 763 0,'0'0'186'0,"0"0"-9"15,0 0 0-15,0 0-85 0,0 0-42 16,192 157 47-16,-95-51-13 16,1 14-27-16,-11 8-10 15,-18 3-9-15,-17-1-13 16,-28-8-18-16,-19-11 6 15,-5-11-11-15,-31-10-2 16,-21-9 0-16,-12-9-1 16,-7-8-12-16,-8-10-29 15,2-8-55-15,-2-2-36 16,8-14-107-16,13-26-196 16</inkml:trace>
  <inkml:trace contextRef="#ctx0" brushRef="#br0" timeOffset="22161.87">12579 8600 117 0,'0'0'1242'15,"0"0"-1193"-15,0 0 39 16,0 0 27-16,0 0-114 15,0 0 3-15,-34 157 16 16,26-45 7-16,-7 4-1 16,-4-4-16-16,-3-7-7 0,-3-11-3 15,-3-9-51-15,-1-22-130 16,7-26-183-16,8-35-418 16</inkml:trace>
  <inkml:trace contextRef="#ctx0" brushRef="#br0" timeOffset="22395.34">12298 8747 1019 0,'0'0'210'0,"0"0"-70"16,0 0 42-16,0 0-106 15,0 0-61-15,0 0-2 16,12-36-7-16,-12 36-6 0,-12 10 0 15,-1 0-3-15,7-5-11 16,1-1-12-16,5-4-4 16,0 0 2-16,0-5-17 15,22-5-93-15,17 7-86 16,5 3-204-16</inkml:trace>
  <inkml:trace contextRef="#ctx0" brushRef="#br0" timeOffset="22603.82">12736 9097 1153 0,'0'0'284'0,"0"0"-124"16,0 0-17-16,0 0-67 16,0 0-28-16,0 0-1 0,73-26-32 15,-73 26-11-15,0 0-4 16,0 0-24-16,-5 0-85 15,-8 11-107-15,2-7-161 16,11-4-385-16</inkml:trace>
  <inkml:trace contextRef="#ctx0" brushRef="#br0" timeOffset="22839.91">13609 8466 1278 0,'0'0'155'0,"0"0"-31"16,0 0 29-16,0 0-129 15,4 112-2-15,2-18 40 16,-6 15-33-16,0 5-6 16,0 1-16-16,-10-7-6 15,-4-10-2-15,3-16-21 16,2-13-66-16,7-23-76 15,2-24-157-15,9-22-253 16</inkml:trace>
  <inkml:trace contextRef="#ctx0" brushRef="#br0" timeOffset="23122.21">13937 8771 1050 0,'0'0'197'16,"0"0"-88"-1,0 0 18-15,0 0-102 0,0 0-21 16,-54 152 29-16,50-74 10 16,4 0-8-16,6-9-7 15,25-11-10-15,7-16-13 16,4-14 2-16,5-14 0 16,-3-14-5-16,1 0 7 15,-5-32-3-15,-2-16-3 16,-9-11 1-16,-7-6-1 0,-13-4-3 15,-9 5-7-15,-11 8-27 16,-38 18-31-16,-16 22-53 16,-1 16-166-16,3 0-385 15</inkml:trace>
  <inkml:trace contextRef="#ctx0" brushRef="#br0" timeOffset="23375.58">15088 8775 128 0,'0'0'1276'16,"0"0"-1218"0,0 0 41-16,0 0 27 0,114-49-112 15,-43 45-13-15,-11 3 1 16,-16 1-2-16,-13 0 1 15,-12 0-1-15,-13 0-22 16,-6 0-60-16,0 14-135 16,-15 2-211-16,-1 0-393 15</inkml:trace>
  <inkml:trace contextRef="#ctx0" brushRef="#br0" timeOffset="23556.01">15086 9061 961 0,'0'0'238'0,"0"0"-124"16,0 0 66-16,0 0-74 16,0 0-40-16,158 29-13 15,-102-27-24-15,0-2-19 16,-4 0-10-16,-4 0-1 16,-11 0-55-16,-3 0-80 15,-1-2-168-15,8-20-342 16</inkml:trace>
  <inkml:trace contextRef="#ctx0" brushRef="#br0" timeOffset="24129.84">17006 8235 960 0,'0'0'115'16,"0"0"-65"0,0 0 114-16,0 0-107 0,0 0-14 15,52 143 40-15,-23-75-28 16,6 6 8-16,7 1-8 16,10 1-11-16,4-2-8 0,-6-4-5 15,-2-6-15-15,-13-8 0 16,-4-8-8-16,-8-6 0 15,-8-7-1-15,-6-7 0 16,-4-10-5-16,-5-6 2 16,0-6-4-16,0 0-1 15,-18 0 1-15,-27 0 0 16,-23-6 1-16,-11 0 4 16,-1-4-4-16,0-19-1 15,13-4-4-15,11-8-9 16,19-5-3-16,14-2-1 15,19-4-7-15,4 0 5 16,17 0 17-16,28 2 0 16,9 6 4-16,5 4-2 0,9 3 10 15,-2-1 2-15,3 0 1 16,-4-4 8-16,-5-2 5 16,-8 0 5-16,-10-6-12 15,-11 2 6-15,-13 1-5 16,-14 4-7-16,-4 5-12 15,-10 6 1-15,-38-1-2 16,-23 8-21-16,-30 15-63 16,-26 4-80-16,-10 23-152 15,0 9-251-15</inkml:trace>
  <inkml:trace contextRef="#ctx0" brushRef="#br0" timeOffset="27285.35">19136 5522 702 0,'0'0'247'0,"125"-96"-83"16,-36 58 3-16,10 10-69 0,5 16-49 16,0 12 8-1,0 4-28-15,-7 36 9 0,-7 22-17 16,-17 16-9-16,-17 14-4 15,-23 9-7-15,-22 3 3 16,-11 1-3-16,-29 0-1 16,-26 2 1-16,-13-5-1 15,-5 2 1-15,4-3 1 16,9-1 0-16,17 0-2 16,24-10 3-16,19-11-3 15,2-13 0-15,40-14 0 16,16-12 1-16,11-18 0 15,5-18-1-15,-1-4 3 16,-11-22-2-16,-14-16-1 16,-22-2 2-16,-17-1-2 0,-9 8-1 15,-2 8 0-15,-34 11 0 16,-13 14-3-16,-11 0 4 16,-9 41 0-16,4 25 0 15,12 30 1-15,17 28 3 16,20 21-2-16,16 13-1 15,18 12 0-15,38 3 0 16,22 1-1-16,9 1 51 16,-7-20-27-16,-13-17-13 15,-18-20 14-15,-20-22 0 16,-18-10-4-16,-11-7 0 16,-9-5-9-16,-27-6 29 0,-17-5-19 15,-21-8-10 1,-19-5 5-16,-21-7-6 0,-9-14-7 15,8-10 1-15,14-11-2 16,26-8-2-16,28 0-1 16,23 0-2-16,12-8-36 15,12-8-29-15,0-8-64 16,4-18-151-16,28-25-440 16</inkml:trace>
  <inkml:trace contextRef="#ctx0" brushRef="#br0" timeOffset="27914.26">21326 6432 117 0,'0'0'945'0,"0"0"-718"15,0 0-84-15,0 0-14 16,0 0-65-16,0 0 7 16,50 117-25-16,-48-31 3 15,-2 6-20-15,0-5-10 16,-18-7-3-16,2-18-14 0,3-18 0 15,4-14-1-15,4-16-1 16,3-10-5-16,2-4 1 16,0-12 4-16,7-34 0 15,20-24-3-15,10-26-11 16,13-4-6-16,6 9-9 16,4 15 6-16,-4 32 23 15,-12 22 1-15,-15 18 3 16,-4 4 1-16,-3 16-5 15,-5 28 0-15,2 14 1 16,-11 10-1-16,-6 1 0 16,-2-5-7-16,0-10-40 15,0-12-58-15,0-8-35 0,0-14-77 16,0-16-172 0,29-4-227-16</inkml:trace>
  <inkml:trace contextRef="#ctx0" brushRef="#br0" timeOffset="28186.76">22036 6567 1024 0,'0'0'188'0,"0"0"-47"15,0 0-57-15,0 0-73 16,0 0-7-16,0 0 12 16,-35 140-1-16,35-90-2 15,12-5 1-15,11-11-7 0,0-12-1 16,2-12-3-1,-2-10 5-15,-4 0 16 0,1-14 20 16,-4-16-10-16,-7-12-23 16,-9-5-9-16,0 1-2 15,-11 4-15-15,-20 8-27 16,0 10-23-16,0 10-52 16,8 10-52-16,9 2-64 15,14-2-274-15</inkml:trace>
  <inkml:trace contextRef="#ctx0" brushRef="#br0" timeOffset="28502.45">22441 6086 821 0,'0'0'316'0,"0"0"-107"16,0 0-50-1,0 0-54-15,0 0-60 0,0 0-13 16,11 58 21-16,-11 8-1 15,0 12-7-15,0 8-6 16,-7 5-1-16,-7-3-18 16,1-4 1-16,5-8-12 15,2-14 2-15,6-12-9 16,0-15-2-16,0-15-4 16,0-12 4-16,0-4 0 15,6-4 0-15,11 0 0 16,10-10-1-16,2-22-17 0,0-11-34 15,0-8-33 1,-4-2-30-16,-10 3-44 0,-7 6-70 16,-8 6-87-16,0 2-194 15</inkml:trace>
  <inkml:trace contextRef="#ctx0" brushRef="#br0" timeOffset="28649.27">22316 6422 638 0,'0'0'207'0,"0"0"-67"16,0 0-31-16,0 0-56 16,144 0-8-16,-90 0-6 15,-7-4-39-15,-3-1-19 0,-2-1-135 16,1-9-262 0</inkml:trace>
  <inkml:trace contextRef="#ctx0" brushRef="#br0" timeOffset="29167.9">23973 5992 595 0,'0'0'276'0,"0"0"-97"0,0 0-27 15,0 0-64-15,-29 116-4 16,12-18 19-16,1 8-39 15,-2 3-29-15,2-5 23 16,3-16-26-16,0-12-8 16,2-13-17-16,2-27-2 15,5-14 1-15,-2-14-2 16,6-8 1-16,-4-3 5 0,-2-38 7 16,1-26 1-16,1-23-14 15,4-12-4-15,0-6 0 16,17-7-3-16,15 3-8 15,13 4-6-15,11 13 4 16,4 25 7-16,-5 24 3 16,-8 20-7-16,-14 20-30 15,-4 6-46-15,-8 20-51 16,-13 30-47-16,-8 10-77 16,-2 10-281-16</inkml:trace>
  <inkml:trace contextRef="#ctx0" brushRef="#br0" timeOffset="29568.52">23757 6511 760 0,'0'0'241'16,"0"0"-100"-16,0 0 30 0,123-98-87 15,-78 81-2-15,-3 3 18 16,-2 2-26-16,-4 5-14 15,-3 4-13-15,-2 3-17 16,-4 0-6-16,0 0-10 16,1 22-2-16,-1 9-1 15,0 3-2-15,-5 4 24 16,-6-2-21-16,-5-4-1 16,-6-2 4-16,-3-6-5 15,-2-6-2-15,0-8-2 0,0-2-5 16,0-6 0-16,0-2 0 15,0 0 2-15,0 0-1 16,0-8 0-16,4-24 8 16,12-16-10-16,13-12-18 15,5 2-12-15,5 5-8 16,1 12 3-16,-1 10-12 16,-8 13-7-16,-5 10-48 15,-1 8-76-15,-3 0-133 16,1 12-290-16</inkml:trace>
  <inkml:trace contextRef="#ctx0" brushRef="#br0" timeOffset="29917.53">24742 6392 789 0,'0'0'268'16,"0"0"-139"-16,0 0-41 15,0 0-51-15,0 0 3 16,0 0 13-16,103-76-11 15,-97 66 0-15,-1-2-3 16,-5 0-8-16,0 0 0 16,0 2 12-16,0 0-7 15,-2 6-22-15,-21 2-9 16,-10 2-4-16,-5 0-1 0,-4 24 0 16,3 8 2-1,8 9-2-15,8 4 2 0,11 1 5 16,12 3 3-16,0-7 8 15,6-6 0-15,17-8-9 16,2-6-2-16,1-10-4 16,6-8-6-16,3-4 0 15,3 0-60-15,5-14-44 16,-6-14-88-16,-1-4-101 16,-5-6-170-16,-4-3-33 15</inkml:trace>
  <inkml:trace contextRef="#ctx0" brushRef="#br0" timeOffset="30283.77">25065 6359 495 0,'0'0'317'16,"0"0"-97"-16,0 0-46 16,0 0-65-16,0 0-2 0,125-55-36 15,-110 49-22-15,-3 4-22 16,-8 0-13-16,3 2-7 16,-7-2-3-16,2 1-2 15,-2-6 0-15,2-7 2 16,-2-4 2-16,2-10-5 15,-2 2 0-15,0 0 4 16,0 8 7-16,-2 6 8 16,-9 8-8-16,1 4-2 15,-4 0-2-15,-9 12-8 16,-1 26 1-16,0 18 0 0,1 12 0 16,12 5 28-16,11-1-11 15,0-2 11 1,15-8-19-16,17-12 39 0,5-10-18 15,8-17-7-15,13-12 1 16,7-11-3-16,2 0-5 16,-3-28-9-16,-8-6-8 15,-16-4-23-15,-13 2-50 16,-19 2-75-16,-8-4-130 16,0 1-199-16</inkml:trace>
  <inkml:trace contextRef="#ctx0" brushRef="#br0" timeOffset="31259.31">5634 11514 648 0,'0'0'240'16,"0"0"-56"-16,0 0-62 0,-124 98-24 15,74-2-35-15,0 27 1 16,4 15 8-16,13 11-18 16,11-7-13-16,13-10-10 15,9-16-2-15,0-11-18 16,11-11-6-16,18-10-5 15,4-11 0-15,8-14 0 16,-3-8-9-16,1-9-41 16,-3-8-39-16,-2-6-83 15,-8-24-86-15,-6-4-345 16</inkml:trace>
  <inkml:trace contextRef="#ctx0" brushRef="#br0" timeOffset="31651.19">6354 11967 906 0,'0'0'133'16,"0"0"19"-16,0 0 3 15,0 0-77-15,0 0-38 16,114-66 3-16,-34 54 7 0,16 0-10 15,4 0-17-15,0 4-7 16,-13 4-11-16,-23 4 0 16,-24 0-5-16,-15 0-1 15,-15 16 1-15,-8 20-5 16,-2 18 5-16,0 12 5 16,-23 10 13-16,-6 3 20 15,-2-5-10-15,0-6 4 16,8-8-8-16,6-6-7 15,5-7-14-15,6-8 2 16,1-6-4-16,5-7-2 16,0 0-1-16,0 0-29 15,0 2-42-15,0 4-55 16,3-10-110-16,7-20-253 16</inkml:trace>
  <inkml:trace contextRef="#ctx0" brushRef="#br0" timeOffset="31923.77">8339 11714 1146 0,'0'0'89'16,"0"0"5"-16,0 0-28 15,0 0-46-15,-9 167 30 0,16-57 4 16,-5 7-8-16,-2-3 2 16,0-8-15-16,0-12-28 15,0-9-4-15,0-17-1 16,0-16-10-16,0-12-73 16,0-16-110-16,0-20-116 15,0-4-233-15</inkml:trace>
  <inkml:trace contextRef="#ctx0" brushRef="#br0" timeOffset="32112.5">8179 12294 820 0,'0'0'215'16,"0"0"-72"-1,0 0-8-15,165-36-69 0,-72 26-24 16,5 0-23-16,4 0-13 15,-3 2-6-15,-8 6-56 16,-11-6-110-16,-11-8-216 16</inkml:trace>
  <inkml:trace contextRef="#ctx0" brushRef="#br0" timeOffset="32568.79">9318 11993 545 0,'0'0'216'0,"0"0"-37"15,0 0-1-15,62-136-74 16,-13 88-21-16,13 0-12 15,9 1-7-15,7 9-15 16,-2 10-2-16,-11 15-12 16,-10 10 1-16,-12 3-20 15,-10 32-7-15,-12 15-8 16,-13 15 14-16,-8 6-8 16,-11 8 7-16,-31 2-4 0,-16 0-3 15,-9 0 3-15,0-11-10 16,9-7 0-16,18-14 0 15,13-12 0-15,14-8 1 16,10-12-1-16,3-6 0 16,0-4 1-16,16-4-1 15,26 0 8-15,19-18 0 16,13-14-5-16,-1-6-3 16,-6 2-30-16,-12-2-67 15,-15 0-88-15,-4-12-150 16,-5-10-389-16</inkml:trace>
  <inkml:trace contextRef="#ctx0" brushRef="#br0" timeOffset="32951.68">10060 11351 718 0,'0'0'195'0,"0"0"-41"16,0 0-14-16,122-106-36 15,-69 88-44-15,1 6 8 16,-3 4-4-16,-7 6-22 16,-6 2-20-16,-11 0-9 15,-9 0-9-15,-5 10-4 16,-9 14 0-16,-4 8 0 0,-4 7 0 16,-29 2 0-1,-11 4 2-15,-6-4 1 0,4 0-2 16,5-7 0-16,14-6-2 15,14-8 1-15,11-4-7 16,2-6 3-16,2-4-6 16,34-4 10-16,11-2 0 15,15 0 0-15,3-20 0 16,-1-6-6-16,-8-4-18 16,-16 4-21-16,-11 4-36 15,-16 8-47-15,-8 6-44 16,-5 4-154-16,0-3-203 0</inkml:trace>
  <inkml:trace contextRef="#ctx0" brushRef="#br0" timeOffset="33501.25">10698 10764 551 0,'0'0'195'0,"0"0"-12"0,0 0-11 16,0 0-81-16,161-36-8 15,-65 44-1-15,9 24 0 16,6 16-12-16,2 16-17 16,-1 17-16-16,-12 15-12 15,-13 10-6-15,-22 20-9 0,-30 11 10 16,-35 11-7-1,-11 11-2-15,-57-3-10 0,-22-6 2 16,-12-11-1 0,-5-23-2-16,0-22-3 0,2-18 3 15,5-11 1-15,8-15 1 16,21-10-2-16,20-8 2 16,20-12-1-16,15-8-1 15,9-4 1-15,7-6 0 16,0 0 2-16,0-2 0 15,0 0 6-15,0 2-8 16,0-2-1-16,0 6-3 16,-4 10-108-16,-7-4-211 15,-3-10-381-15</inkml:trace>
  <inkml:trace contextRef="#ctx0" brushRef="#br0" timeOffset="33941.11">13297 11123 179 0,'0'0'2'0,"0"0"-2"16,0 0-88-16</inkml:trace>
  <inkml:trace contextRef="#ctx0" brushRef="#br0" timeOffset="34282.51">13208 10950 813 0,'0'0'243'16,"0"0"-124"-16,0 0-15 0,-34 125-42 16,5-23 47-16,-4 18-14 15,2 6-24 1,-3 3-25-16,1 4-13 0,-3-6-15 15,7-2-10 1,5-15-7-16,6-17-1 0,7-23 0 16,3-20-7-16,4-16-50 15,0-14-46-15,-9-14-81 16,-10-6-36-16,-10-40-390 16</inkml:trace>
  <inkml:trace contextRef="#ctx0" brushRef="#br0" timeOffset="34553.64">12713 11423 894 0,'0'0'221'16,"0"0"-65"-16,0 0 7 16,0 0-86-16,0 0-36 15,0 0-9-15,44-44-17 16,-44 65-11-16,-4 5 0 15,-7-4-3-15,1-6 3 16,6-8-4-16,0-6 2 16,4-2-2-16,0-4 1 0,0-26-1 15,0-16-16 1,6-6-26-16,13 6-31 0,5 11-31 16,12 23-79-1,8 12-98-15,10 12-135 0</inkml:trace>
  <inkml:trace contextRef="#ctx0" brushRef="#br0" timeOffset="34814.75">13526 11891 1133 0,'0'0'312'0,"0"0"-152"15,0 0-46-15,0 0-49 16,0 0-37-16,0 0-2 15,0-32-12-15,0 32-14 16,-13 0-1-16,-12 0 0 16,-8 0-7-16,0 0-10 0,4 0-6 15,6-8 3-15,10-14-5 16,13-9-16-16,0-2-43 16,7 1-20-16,28 6-68 15,7 8-69-15,12-3-143 16,6 1-202-16</inkml:trace>
  <inkml:trace contextRef="#ctx0" brushRef="#br0" timeOffset="35022.57">13933 11197 1034 0,'0'0'171'0,"0"0"30"0,0 0-47 15,0 0-90-15,0 0-51 16,0 0 1-16,35 128 20 15,-31-25-19-15,-4 9-9 16,0 4-5-16,0-5-1 16,-2-7-22-16,-3-16-60 15,2-16-57-15,3-21-112 16,0-32-206-16</inkml:trace>
  <inkml:trace contextRef="#ctx0" brushRef="#br0" timeOffset="35314.75">14257 11394 1037 0,'0'0'156'0,"0"0"-1"0,0 0-100 16,0 0-47-16,0 0-5 16,-33 120 10-16,33-50 17 15,0 0-5-15,15-7-1 16,16-13-3-16,8-14-7 15,5-16-4-15,0-14-2 16,3-6 3-16,0-8 7 16,-5-28-9-16,-4-16 5 15,-9-10-4-15,-9-7-2 16,-20 1-5-16,0 2-3 0,-24 10-1 16,-28 13-34-1,-8 17-51-15,-7 20-85 0,9 6-98 16,18 13-341-16</inkml:trace>
  <inkml:trace contextRef="#ctx0" brushRef="#br0" timeOffset="35605.3">15253 11303 595 0,'0'0'226'15,"0"0"-3"-15,167-48-30 0,-112 36-52 16,-1 0-43-16,-3 0-31 16,-2 0-21-16,0 2-24 15,-7 0-17-15,-3 4-2 16,-18 2-3-16,-11 4-26 15,-10 0-83-15,0 6-108 16,-12 8-145-16,-15 2-198 16</inkml:trace>
  <inkml:trace contextRef="#ctx0" brushRef="#br0" timeOffset="35819.3">15358 11538 865 0,'0'0'238'0,"0"0"-63"15,0 0 34 1,167 4-59-16,-91-6-63 0,-1-16-1 16,0-4-23-16,-7 0-23 15,-13 0-18-15,-16 6-8 16,-16 6-9-16,-11 8-5 16,-10 2-18-16,-2 0-48 15,0 0-75-15,-18 20-76 16,-11 8-139-16,3 0-344 15</inkml:trace>
  <inkml:trace contextRef="#ctx0" brushRef="#br0" timeOffset="37357.41">17158 10684 345 0,'0'0'70'16,"0"0"74"-16,0 0 42 16,0 0-29-16,0 0-35 15,0 0-56-15,0 0-4 0,12 26 68 16,-12 32-20 0,-8 14-15-16,-5 14-3 0,-5 14-8 15,-2 13-19-15,0 13 7 16,4 10-32-16,1-1-5 15,8-9-7-15,7-15 2 16,0-19-9-16,0-14-7 16,0-18 3-16,3-14 4 15,3-17-11-15,-4-16-1 16,0-7-2-16,0-2 1 16,-2-1-1-16,3-2-7 15,1-1 0-15,8 0 0 16,3-14 0-16,3-6 0 15,-5 2 0-15,-11 6-50 16,-2 6-127-16,-2 0-156 16,-11 0-153-16</inkml:trace>
  <inkml:trace contextRef="#ctx0" brushRef="#br0" timeOffset="43693.05">5772 13852 902 0,'0'0'229'0,"0"0"-139"0,-158 87 65 15,96-11-66-15,4 20-40 16,9 12 12-16,11 6-15 15,14 1-19-15,8 3-5 16,11 2-6-16,5-4-1 16,0-3 0-16,23-11-5 15,10-12-9-15,9-11-2 16,12-20 0-16,4-12-32 16,6-15-36-16,5-24-41 15,3-8-83-15,-1-30-152 16,-4-32-326-16</inkml:trace>
  <inkml:trace contextRef="#ctx0" brushRef="#br0" timeOffset="44030.77">6457 14249 1193 0,'0'0'135'15,"0"0"-31"-15,0 0-10 16,140-64-18-16,-18 60-38 15,19 4-21-15,-1 0-7 16,-24 0 0-16,-31 0-9 16,-27 0 1-16,-29 0-1 15,-16 0-1-15,-9 0 1 16,-4 0 2-16,0 4-1 16,0 10 5-16,0 12 2 0,0 20 14 15,-15 20 13-15,-10 6-13 16,3 13 13-16,-1 5-18 15,6 0-6-15,10 6-6 16,7-1-3-16,0-7-3 16,0-8-2-16,16-8-6 15,0-14-67-15,1-13-95 16,1-26-174-16,9-19-498 16</inkml:trace>
  <inkml:trace contextRef="#ctx0" brushRef="#br0" timeOffset="44285.02">8337 14030 1041 0,'0'0'203'0,"0"0"-83"16,0 0-38-16,-66 129 2 15,66-49-44-15,0 8-19 16,0-1-4-16,10-1-6 16,-3-6-10-16,-5-2-2 15,-2-6 0-15,0-12-71 16,0-9-127-16,-7-27-132 16,-3-24-505-16</inkml:trace>
  <inkml:trace contextRef="#ctx0" brushRef="#br0" timeOffset="44458.33">7967 14459 1020 0,'0'0'170'0,"0"0"-61"16,174-82 19-16,-83 62-55 16,-8 10-54-16,-15 8-19 15,-5 2-1-15,1 0-46 16,11 2-112-16,0-2-116 0,1 0-341 15</inkml:trace>
  <inkml:trace contextRef="#ctx0" brushRef="#br0" timeOffset="44944.21">9077 14071 14 0,'0'0'1180'16,"0"0"-1059"-16,0 0-41 15,133-82 5-15,-39 65-53 16,-5 7-20-16,-14 0 8 16,-14 2 2-16,-14 3 12 15,-16 0-15-15,-13 3-10 0,-7 2-7 16,-7 0-2 0,-4 7-4-16,0 18-3 0,-27 13-1 15,-15 7 1-15,-9 3-7 16,-1-2-3-16,4-2 3 15,5-8 7-15,15-4 1 16,8-10-1-16,11-8-9 16,7-4-3-16,2-6-1 15,4-2 14-15,27-2 4 16,9 0 2-16,9 0 9 16,-2 0 1-16,-5-2 16 15,-4 2 17-15,-9 0 3 16,-7 6-6-16,-6 14-4 15,-7 8-8-15,-5 5-8 0,-4 3-7 16,0 0 0 0,-4 2-8-16,-25-2-2 0,-5-2 1 15,-8-6-2-15,-1-8-1 16,1-10-1-16,-7-6-20 16,-4-4-22-16,-5 0-39 15,0-8-66-15,9-20-108 16,18-14-326-16</inkml:trace>
  <inkml:trace contextRef="#ctx0" brushRef="#br0" timeOffset="45409.49">9838 13629 646 0,'0'0'148'16,"0"0"-2"-16,0 0 39 16,74-106-48-16,-30 86-52 15,4 4-29-15,-2 2 15 16,-3 6-17-16,-5 8-11 0,-9 0-9 15,-7 4-8 1,-9 24-6-16,-9 14-17 0,-4 15 4 16,-2 2 1-16,-31 6 3 15,-7-3-7-15,-9-8 2 16,0-8-5-16,11-12 3 16,9-10-3-16,13-10 0 15,10-6 0-15,6-8-1 16,0 0 0-16,0 0 0 15,0 0-3-15,27 0 3 16,15 0 2-16,12-18-1 16,4-2-1-16,-6 4-1 15,-4 0-15-15,-9 4-60 16,-3 6-41-16,-1-4-109 16,-3-4-202-16</inkml:trace>
  <inkml:trace contextRef="#ctx0" brushRef="#br0" timeOffset="45659.57">10455 13102 924 0,'0'0'160'0,"0"0"-54"16,193 36 51-16,-104 34-71 15,0 19-29-15,-11 5 25 0,-12 10-8 16,-16 5-3-1,-19 5-25-15,-18 8-8 0,-13 2-13 16,-15-4-16 0,-33 1-5-16,-16-7-4 0,-11-7-1 15,-12-7-25-15,-5-4-36 16,-1-6-59-16,-3-13-113 16,15-32-241-16</inkml:trace>
  <inkml:trace contextRef="#ctx0" brushRef="#br0" timeOffset="46164.37">12649 13517 703 0,'0'0'154'0,"0"0"71"15,0 0-107-15,0 0-32 16,-72 165 24-16,23-47-4 15,0 8-35-15,2 3 8 16,7-1-33-16,0-6-28 16,6-13-14-16,3-11-4 15,0-22-2-15,0-10-60 16,-2-12-91-16,4-32-170 16,6-22-323-16</inkml:trace>
  <inkml:trace contextRef="#ctx0" brushRef="#br0" timeOffset="46437.66">12171 13864 996 0,'0'0'136'0,"0"0"45"16,0 0 1-16,0 0-49 15,0 0-81-15,0 0-27 16,69-44 0-16,-69 54-25 15,0 10 0-15,0 4 4 0,-15 0-7 16,-8 0 3-16,-1-12-27 16,2-4-15-16,6-8-10 15,5 0 0-15,9-3-11 16,2-22-16-16,9-1-44 16,31 4-53-16,13 12-115 15,5 10-170-15</inkml:trace>
  <inkml:trace contextRef="#ctx0" brushRef="#br0" timeOffset="46663.24">12720 14279 854 0,'0'0'363'16,"0"0"-169"-16,0 0-30 0,0 0-43 15,0 0-63-15,0 0-21 16,-17 0-2-16,17 0-17 15,0 0-12-15,0 0-6 16,-2 0-4-16,-8 0-25 16,-6 0-22-16,-4 0-21 15,2 2-52-15,7-2-52 16,11 0-67-16,0-30-260 16</inkml:trace>
  <inkml:trace contextRef="#ctx0" brushRef="#br0" timeOffset="46931.81">13243 13551 943 0,'0'0'8'0,"0"0"154"15,0 0 116-15,0 0-206 16,0 0-65-16,-25 125 25 15,6-25 51-15,1 8-19 16,9-2-33-16,2 1 6 16,7-5-27-16,-2-10-4 15,2-14-6-15,-3-11-1 16,3-17-40-16,0-14-73 0,0-14-111 16,16-22-133-16,22-6-418 15</inkml:trace>
  <inkml:trace contextRef="#ctx0" brushRef="#br0" timeOffset="47241.93">13557 13896 1079 0,'0'0'164'16,"0"0"-89"-16,0 0 10 15,0 0-35-15,-21 152 17 16,21-79-18-16,2-3-4 15,21-4-11-15,9-12-11 16,6-10-7-16,0-12-4 0,4-14-4 16,3-14 6-16,6-4-9 15,4-22 10-15,3-24-6 16,-4-14-5-16,-12-12-1 16,-13 0 1-16,-20 1-4 15,-9 7-2-15,-22 8 2 16,-38 14-16-16,-16 12-26 15,-13 16-34-15,-5 14-71 16,10 0-174-16,22 0-355 16</inkml:trace>
  <inkml:trace contextRef="#ctx0" brushRef="#br0" timeOffset="47808.8">15612 13880 478 0,'0'0'353'15,"0"0"-118"-15,0 0-42 16,0 0-34-16,0 0-35 15,0 0-46-15,135-56-8 16,-50 38-17-16,0 0-19 16,-5 4-13-16,-6 2-14 15,-14 6-6-15,-16 4-2 16,-15 2-44-16,-13 0-43 16,-14 0-101-16,-2 24-91 15,-18 6-34-15,-24 0-282 16</inkml:trace>
  <inkml:trace contextRef="#ctx0" brushRef="#br0" timeOffset="47975.61">15668 14069 606 0,'0'0'264'15,"0"0"-79"-15,0 0-18 16,0 0-11-16,164 0-20 16,-56-8-49-16,-2-2-37 15,-10 7-23-15,-18 3-23 16,-13 0-4-16,-9 13-59 15,-6 9-82-15,-5-4-183 16,6-12-348-16</inkml:trace>
  <inkml:trace contextRef="#ctx0" brushRef="#br0" timeOffset="48493.23">17752 13312 476 0,'0'0'302'0,"0"0"-99"16,0 0-33-16,0 0-63 15,-122-43-39-15,53 63-10 16,-16 24-8-16,-9 22-7 16,1 22-5-16,2 18 4 15,17 13-16-15,23-1-4 16,27-4-9-16,24-7-2 15,11-13-1-15,43-12 8 16,10-16-4-16,7-20 0 16,0-17 8-16,-3-24-5 0,-4-5 7 15,-1-16 9 1,-7-26 10-16,-15-6-13 0,-11-2-7 16,-20-2-5-16,-10 6-11 15,-6 6-4-15,-34 5-3 16,-16 12-15-16,-15 10-25 15,-3 13-25-15,5 0-40 16,9 22-74-16,22 14-92 16,22-1-233-16</inkml:trace>
  <inkml:trace contextRef="#ctx0" brushRef="#br0" timeOffset="55788.93">5888 16232 711 0,'0'0'171'0,"0"0"0"16,0 0-12-16,0 0-65 15,-135 48-60-15,97 28-22 16,-3 23 20-16,6 7 19 15,6 2-15-15,14-5-12 16,7-15-15-16,8-8-2 16,8-12-7-16,27-10 0 15,19-9-1-15,10-9-31 16,20-16-82-16,15-12-83 16,8-12-173-16,4-36-348 15</inkml:trace>
  <inkml:trace contextRef="#ctx0" brushRef="#br0" timeOffset="56154.98">6652 16272 834 0,'0'0'211'15,"0"0"-127"-15,0 0-36 16,134-14 21-16,-49 14-13 15,6 0 0-15,3 0-6 16,-7 0-13-16,-16 4-16 16,-13 0-11-16,-18 6-2 15,-16 2-3-15,-10-2 12 16,-3 4 13-16,-5 8 8 0,-1 19-12 16,-5 11-7-16,0 16 14 15,0 8 5-15,-11 8-12 16,-4 1-12-16,-1-3-2 15,3-4-3-15,5-10-8 16,8-10 0-16,0-5-2 16,0-8 1-16,12-4-45 15,13-9-63-15,8-6-82 16,9-18-180-16,18-8-446 16</inkml:trace>
  <inkml:trace contextRef="#ctx0" brushRef="#br0" timeOffset="56389.5">8655 16236 911 0,'0'0'246'0,"0"0"-97"15,0 0-63-15,0 0-71 16,0 0 7-16,-53 151 32 15,53-83-21-15,0 8-11 16,0 8-12-16,0 0-9 16,0 7-1-16,0-7-44 0,0-12-161 15,0-28-201-15</inkml:trace>
  <inkml:trace contextRef="#ctx0" brushRef="#br0" timeOffset="56591.21">8375 16521 1057 0,'0'0'145'15,"0"0"-70"-15,198-84 46 16,-105 66-56-16,-6 8-42 16,-15 10-20-16,-11 0 1 15,-7 0-4-15,4 0-4 16,-4 0-67-16,2 6-81 0,-5-2-147 15,-2-4-375-15</inkml:trace>
  <inkml:trace contextRef="#ctx0" brushRef="#br0" timeOffset="57063.4">9598 16026 285 0,'0'0'97'16,"0"0"-23"-16,0 0-8 16,0 0-66-16,0 0-40 15,0 0-84-15,-9-14-68 16</inkml:trace>
  <inkml:trace contextRef="#ctx0" brushRef="#br0" timeOffset="57607.24">9779 15905 305 0,'0'0'128'0,"0"0"-27"16,0 0 46-16,0 0-9 16,0 0-39-16,0 0 70 15,-83 165-53-15,48-85-24 16,6 0-26-16,0-4-21 16,6-7-10-16,5-17-20 15,5-16-4-15,4-14-3 16,3-8-7-16,3-14 2 0,3 0 0 15,0 0 2-15,0 0-4 16,0 0 5-16,16 0-6 16,19 0 1-16,15-12-1 15,10 2-9-15,4 6-16 16,5-2-27-16,-4 2-19 16,-14-10-4-16,-11-2 20 15,-15-6 30-15,-12-2 24 16,-11-7 1-16,-2 0 21 15,0-1 28-15,0 11 11 16,-2 11 1-16,0 6 10 16,-1 4-8-16,-1 0-27 15,-2 8-23-15,-6 24-12 16,-1 21 12-16,0 7 13 16,1 6-8-16,8-4-13 0,4 0-1 15,0-8-4-15,0-14-1 16,4-9-14-16,12-13-64 15,2-13-73-15,4-5-71 16,1-36-62-16,-2-22-217 16</inkml:trace>
  <inkml:trace contextRef="#ctx0" brushRef="#br0" timeOffset="57957.47">10177 15785 707 0,'0'0'177'15,"0"0"17"-15,0 0-42 0,0 0-40 16,0 0-55-16,0 0-12 16,107-98-2-16,-78 98-2 15,0 0-11-15,-2 4-12 16,-5 18-5-16,-4 0-7 16,-9 10 6-16,-9 4-4 15,0 8-3-15,-13 0-3 16,-16 2 0-16,0-7-1 15,2-7-1-15,6-10-5 16,6-8-1-16,9-6 3 16,6-8-1-16,0 0-3 0,0 0 3 15,0 0 4-15,17 0 0 16,22 0 1-16,13-16-1 16,9-4-5-16,-5-1-36 15,-5-1-43-15,-9-1-92 16,-9-4-29-16,-8-9-157 15,-10-8-286-15</inkml:trace>
  <inkml:trace contextRef="#ctx0" brushRef="#br0" timeOffset="58207.68">10623 15410 689 0,'0'0'197'15,"0"0"-29"-15,0 0-73 16,123 12 14-16,-41 20-15 0,2 12-12 15,-3 15 3-15,-8 4-12 16,-11 12-13-16,-12 5-11 16,-21 4-18-16,-18 7-13 15,-11 11-12-15,-9 6-4 16,-35 2-2-16,-14 3-2 16,-14-15-12-16,-3-8-47 15,0-14-69-15,4-14-94 16,7-22-181-16,18-35-508 15</inkml:trace>
  <inkml:trace contextRef="#ctx0" brushRef="#br0" timeOffset="58607.59">12608 15557 1053 0,'0'0'161'15,"0"0"-56"-15,0 0-11 16,-78 112-65-16,38-10 50 16,-5 14-20-16,3 1-23 15,-1 7 6-15,4 0-25 16,3-6-11-16,3-7-5 15,4-21-2-15,6-14-24 16,1-14-99-16,2-26-144 16,0-27-270-16</inkml:trace>
  <inkml:trace contextRef="#ctx0" brushRef="#br0" timeOffset="58889.61">12067 15936 1057 0,'0'0'127'0,"0"0"23"16,0 0 10-16,0 0-47 15,0 0-57-15,0 0-25 16,25-41-8-16,-25 41-15 16,0 0-8-16,0 10 1 15,-10 8-3-15,-7 0-2 16,-2-4-24-16,7-6-20 0,5-3-4 15,7-5-14-15,0-5-10 16,11-18-26-16,24-8-100 16,15 9-55-16,10 8-90 15,5 6-195-15</inkml:trace>
  <inkml:trace contextRef="#ctx0" brushRef="#br0" timeOffset="59118.78">12691 16248 1034 0,'0'0'341'0,"0"0"-199"15,0 0-14-15,0 0-48 0,0 0-22 16,0 0-21 0,66-22-4-16,-66 22-13 0,0 0-19 15,0 0 0-15,0 0-1 16,0 0-26-16,0 0-46 15,-8 0-19-15,-1 10-52 16,5-10-77-16,4 0-89 16,6-24-116-16</inkml:trace>
  <inkml:trace contextRef="#ctx0" brushRef="#br0" timeOffset="59392.46">13651 15611 604 0,'0'0'249'0,"0"0"72"0,0 0-118 16,0 0-130-16,0 0-53 16,0 0 8-16,-25 152 71 15,32-60-36-15,-7 7-8 16,0 9-4-16,0 2-27 15,0-6-15-15,0-11-8 16,0-21-1-16,0-18-12 16,0-18-61-16,0-14-74 0,11-14-68 15,5-8-128 1,6-34-205-16</inkml:trace>
  <inkml:trace contextRef="#ctx0" brushRef="#br0" timeOffset="59672.36">13923 15923 566 0,'0'0'481'0,"0"0"-265"16,0 0-77-16,0 0-57 15,0 0-70-15,0 0-11 16,-25 129 36-16,25-57-4 16,22 4-10-16,7-14-9 0,5-13 6 15,1-17 1 1,-1-19-3-16,-3-8 5 0,0-5 17 15,0-32-1-15,3-21-2 16,-3-15-21-16,-9-2-11 16,-11 6-2-16,-11 2-1 15,0 8-2-15,-31 14-11 16,-28 17-40-16,-20 23-74 16,-12 10-130-16,12 26-277 15</inkml:trace>
  <inkml:trace contextRef="#ctx0" brushRef="#br0" timeOffset="62075.1">15665 16182 972 0,'0'0'255'0,"0"0"-134"16,0 0 19-16,0 0-57 0,176-40-11 15,-83 18-19-15,-4 4-20 16,-6 0-4-16,-14 8-19 16,-17 2-10-16,-17 4-11 15,-12 4-65-15,-15 0-115 16,-8 4-197-16,0 8-264 15</inkml:trace>
  <inkml:trace contextRef="#ctx0" brushRef="#br0" timeOffset="62239.16">15872 16298 828 0,'0'0'241'16,"0"0"-44"-16,0 0-68 0,0 0-34 15,134-5-8-15,-34-12-23 16,-2-1-32-16,-9 0-23 15,-10 4-9-15,-10 6-26 16,-14 0-72-16,-10-2-134 16,-8-8-215-16</inkml:trace>
  <inkml:trace contextRef="#ctx0" brushRef="#br0" timeOffset="62738.24">16794 15651 1101 0,'0'0'194'0,"0"0"-104"16,114-36 46-16,-33 26-76 15,3 6-36-15,-6 4 10 16,-7 0-13-16,-11 0-8 16,-10 0-8-16,-15 0-2 15,-12 0-2-15,-12 1-1 16,-11 12 0-16,0 5-17 15,-19 10-7-15,-16 10-5 16,-11-2-5-16,-4 4 7 16,8-8-1-16,5-4 5 15,12-6 8-15,11-4 3 16,12-6-12-16,2-2-7 16,2-2 19-16,25-4 9 15,11-4 3-15,9 0 4 0,9 0 11 16,4 0 19-16,-4 4 4 15,-3 10 12-15,-8 13 7 16,-14 9-7-16,-10 10 2 16,-11 12 3-16,-10 8 0 15,-4 4-6-15,-33-2-15 16,-13-1-12-16,-11-9-2 16,-3-18-9-16,-10-18-5 15,-4-8-1-15,-4-14-5 16,-3 0 0-16,3-18-5 15,12-18-32-15,13-4-44 16,8-17-76-16,9-11-191 16,13-22-297-16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14:13.968"/>
    </inkml:context>
    <inkml:brush xml:id="br0">
      <inkml:brushProperty name="width" value="0.05292" units="cm"/>
      <inkml:brushProperty name="height" value="0.05292" units="cm"/>
      <inkml:brushProperty name="color" value="#FF0000"/>
    </inkml:brush>
  </inkml:definitions>
  <inkml:trace contextRef="#ctx0" brushRef="#br0">3765 10208 488 0,'0'0'74'16,"0"0"70"-1,0 0-13-15,0 0-61 0,0 0-11 16,0 0 39-16,0 0-44 15,118 10-3-15,-66-6 15 16,3 0-6-16,10 1-18 16,15-3 1-16,29-2 15 15,29 0-16-15,25 0-12 16,26 0-13-16,18-2-6 16,5-4-7-16,-1-2-1 15,-19 2 0-15,-31 2-3 16,-30 4 1-16,-37 0 1 15,-36 0-2-15,-25 0-1 0,-24 0-17 16,-9 0-2 0,0 0 13-16,0 0 7 0,0 0 2 15,0 0 6-15,0 0 3 16,0 0-1-16,0 0-8 16,0 0 1-16,0 0-2 15,0 0 1-15,0 0-2 16,0 0 0-16,2 0-1 15,-2 0-6-15,2 0-14 16,-2 0-15-16,0 0-30 16,2 0-44-16,4 0-48 15,-2-3-72-15,-2-8-295 0</inkml:trace>
  <inkml:trace contextRef="#ctx0" brushRef="#br0" timeOffset="12194.22">3776 11520 176 0,'0'0'118'16,"0"0"3"-16,0 0-37 16,0 0-22-16,0 0 28 0,0 0-1 15,0 0-23 1,0-16-13-16,0 16-11 0,0 0-7 16,0 0-5-16,0 0-2 15,9 0-6-15,6 0-3 16,12 2 20-16,6 8-15 15,8 0-7-15,5 0 4 16,10 0 3-16,7 0-6 16,3 0 7-16,11-4-8 15,-6 0 3-15,-3 0-9 16,-1-6-8-16,1 4 4 16,3-4 3-16,0 0 0 0,-2 0-9 15,3 0 7 1,3 0-4-16,5 0-1 0,5 0 2 15,7 0 0-15,1-8 6 16,1 0-7-16,-1-2 5 16,-1-2-4-16,-1 0 0 15,3 0 2-15,-6-2-2 16,1 0 0-16,-6 2 0 16,0 0-4-16,-8 0 1 15,-1 0 4-15,-7-1-6 16,-9 4 2-16,-8-1 0 15,-4 2-2-15,-11-1 1 16,1 4-2-16,-3-1 2 0,-2-1 0 16,-4 3-1-1,0 3 0-15,-5-1 2 0,-2-1-1 16,-2 2-1-16,-9-2 1 16,-1 2 3-16,-8-2-1 15,0 2-2-15,0-2 8 16,0 2 0-16,0-1 0 15,0 2 1-15,0-3 1 16,2 3-1-16,-2 0-2 16,10 0 0-16,7 0-4 15,12-1-1-15,16-2-2 16,6 2 1-16,5-2-1 16,2 3 0-16,6-1-1 15,3 1 0-15,7-3-1 0,2 2 1 16,-8-4 3-16,-4 1-1 15,-16-1-2-15,-12 0 1 16,-12 1 1-16,-11 0-1 16,-5 4 2-16,-8 0-3 15,0 0 1-15,0 0-1 16,0 0 0-16,0 0-1 16,0 0-8-16,0 0-20 15,0 0-29-15,-5 0-82 16,-19 0-145-16,-10 0-307 15</inkml:trace>
  <inkml:trace contextRef="#ctx0" brushRef="#br0" timeOffset="21179.67">4527 13193 175 0,'0'0'185'0,"0"0"-76"15,0 0-1-15,0 0-7 16,0 0-15-16,0 0-26 16,0 0-10-16,-29 0-12 15,29 0 12-15,0 0 0 16,0-7-14-16,9 1-4 16,7 0-9-16,1-2-9 0,14 0-2 15,14 0-4-15,13 0 3 16,13-2-3-1,14 0 2-15,9 0-2 0,8 0 5 16,3 2-1-16,-1 2-1 16,-6 2-2-16,-4 0-8 15,-9 2 5-15,-8-4-3 16,0 4-2-16,-7 0 0 16,2 0 1-16,-1 2-1 15,3-2 1-15,6 2 8 16,9 0 2-16,7 0 2 15,2 0 0-15,0 0-5 16,-5 0-6-16,-6 0-1 0,3 0 1 16,-1 0 0-1,2 0-3-15,5 4 0 0,0 2-1 16,2 0 1-16,-3 2 5 16,-6-2-4-16,-4 2-1 15,-8-4 0-15,-9 0 0 16,-3-2 2-16,-5 0 0 15,3 0-1-15,1 0 0 16,3 0 0-16,9 0 4 16,-3 0 2-16,2 0-2 15,0 0 0-15,-7-2-2 16,-1 0 4-16,0 0 1 16,0 0-4-16,7 0 2 15,3-2-1-15,8-6 2 16,0 2 12-16,0-2-11 15,-8 2 2-15,-8-2-8 16,-9 2 1-16,-8 2-2 0,-5-2 3 16,-7 0-1-16,-7 0 0 15,3-2 1-15,1-2 1 16,6 0 10-16,8-2 6 16,9 0-3-16,8 0-5 15,9-2-4-15,13 0 3 16,14-4-3-16,12 0 2 15,4-4-8-15,9 0 0 16,4 1-3-16,0 2 6 16,5-2-4-16,-4 1-1 15,-7 0 6-15,-2 0-1 16,-7 0-3-16,-7 0 5 0,-2 0-4 16,0 0 0-16,5 0 2 15,6 2-4-15,3 2 0 16,1 2 0-16,3 4-1 15,2 2 0-15,8 4-1 16,-4 2 0-16,1 2 4 16,-2 0-2-16,-8 0-2 15,-3 0-1-15,-4 4 1 16,1 2 6-16,3 2-5 16,-3 0-1-16,-4-4 0 15,-10 2 1-15,-8-2-2 0,-7 0 2 16,-8 0 1-16,-10 2-1 15,-9-2 0-15,-8 0 0 16,-8 0 0-16,-7 0-2 16,-13-2 0-16,-8 0 1 15,-7-2 1-15,-9 0 0 16,-2 0-1-16,0 0 0 16,0 2 0-16,0-2 3 15,0 0-2-15,0 2-1 16,0-2 0-16,0 0 2 15,0 2-2-15,0-2 0 16,0 2-2-16,0-2 1 16,0 0-1-16,0 0-1 15,0 2-3-15,0-2-4 0,0 2-1 16,0-2-3-16,0 2-5 16,0 0-15-16,0 6-29 15,0 2-54-15,-2-2-130 16,-5-4-257-16</inkml:trace>
  <inkml:trace contextRef="#ctx0" brushRef="#br0" timeOffset="26072.33">28099 12031 448 0,'0'0'418'0,"0"0"-305"15,-64 135 72-15,45-17-45 16,-4 22-39-16,-6 15-11 0,-7 9-22 16,-6 7-17-16,-13 3 3 15,-6-15 6-15,8-27-15 16,5-34-2-16,15-38-13 16,14-26-10-16,11-18-9 15,8-16-6-15,10-41 8 16,36-62 11-16,19-53-14 15,11-39-10-15,-3-21-7 16,-1-9-23-16,-5 9 0 16,-5 15 1-16,-2 32-2 15,-7 39 27-15,-8 46 4 16,-7 36 2-16,-7 24-1 0,-4 20 1 16,2 4 11-16,0 4-4 15,0 28 10-15,-4 20-4 16,-10 28 6-16,-7 26-12 15,-8 17 0-15,0 5 1 16,0-10-7-16,-8-14-1 16,6-15 5-16,2-21-7 15,0-14 1-15,0-16-1 16,0-12-1-16,0-9-26 16,4-8-47-16,-4-3-34 15,0-6-62-15,0 0-84 16,0-11-73-16,-7-28-246 15</inkml:trace>
  <inkml:trace contextRef="#ctx0" brushRef="#br0" timeOffset="26272.48">28066 12382 894 0,'0'0'199'16,"0"0"-32"-16,0 0-75 15,0 0-68-15,0 0 12 16,116-6-12-16,-78 6-15 16,3 4-6-16,1 0-1 15,2-2-2-15,7 0-25 0,3 0-103 16,2-2-72-16,2 0-248 16</inkml:trace>
  <inkml:trace contextRef="#ctx0" brushRef="#br0" timeOffset="26762.59">28795 11785 779 0,'0'0'123'16,"0"0"39"-16,0 0-36 15,0 0-85-15,0 0-30 16,0 0 52-16,20 168 2 15,7-74 2-15,7 0-19 16,8-5-21-16,0-15 5 0,1-10-20 16,-8-11-10-16,-4-10-2 15,0-10 0-15,-4-14-26 16,-2-9 8-16,-3-10-55 16,-2 0-5-16,0-28 30 15,-2-22-11-15,0-24-7 16,-1-22 18-16,3-24 31 15,1-15 15-15,-2-1 2 16,2 18 3-16,-8 29 11 16,-4 35 39-16,-4 30 22 0,-5 20 15 15,0 4-31-15,0 42-45 16,-9 32-9 0,-18 27 40-16,-6 19 10 0,-2 5-13 15,4-7-10-15,5-12-13 16,4-18-16-16,4-12 3 15,0-13-5-15,7-13-1 16,0-12-1-16,4-10-34 16,5-8-43-16,0-10-55 15,2-8-104-15,0-2-147 16,0-30-250-16</inkml:trace>
  <inkml:trace contextRef="#ctx0" brushRef="#br0" timeOffset="27155.14">29809 11524 967 0,'0'0'83'16,"0"0"31"-16,0 0 19 16,0 0-68-16,-11 112-62 15,11-4 48-15,-14 23-3 16,-8 5 5-16,0-3 7 15,-3-13-15-15,5-24 4 16,7-17-13-16,7-17-11 16,6-19-8-16,0-8 0 15,0-11-2-15,15-8-5 0,5-10-3 16,7-6 8 0,8 0 5-16,7-12-3 0,8-18-5 15,3-5-6-15,2-1-1 16,-3 4-4-16,-10 6-1 15,-7 8 3-15,-5 4 0 16,-4 4-2-16,-3 2-1 16,-8 2-2-16,-3 4-22 15,-6 0-22-15,-6 2-31 16,0 0-49-16,-2 0-155 16,-16 10-181-16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51:11.667"/>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3897 1337 1220 0,'0'0'192'15,"0"0"-68"-15,0 0 17 16,0 0-90-16,0 0-38 16,0 0-12-16,0 179-1 15,0-53 24-15,0 10-6 0,2-5-12 16,-2-5-5-16,0 1-1 16,0-13 0-16,0-14-10 15,4-20-89-15,16-32-80 16,11-38-161-16,14-20-329 15</inkml:trace>
  <inkml:trace contextRef="#ctx0" brushRef="#br0" timeOffset="316.4">4475 1590 1220 0,'0'0'243'15,"0"0"-121"-15,0 0 1 16,0 0-99-16,0 0-19 0,-142 148 15 15,82-80-2-15,2-1-15 16,-2-5 3-16,8-10-6 16,15-12-1-16,12-14-1 15,12-14 1-15,9-8 1 16,4-4-18-16,0 0 6 16,0 0-2-16,0 0 3 15,0 0 11-15,0-6 6 16,0 2-6-16,4 4 8 15,19 0-8-15,12 0 4 16,18 22 1-16,9 14-1 16,4 6-3-16,-2 6-2 15,-1-2-40-15,-3-7-125 16,-5-21-132-16,-6-18-267 0</inkml:trace>
  <inkml:trace contextRef="#ctx0" brushRef="#br0" timeOffset="630.26">4681 1953 521 0,'0'0'616'16,"0"0"-427"-16,0 0-52 15,0 0-87-15,0 0-32 16,0 0 5-16,91-22 2 16,-53 12-21-16,-9 0 2 15,-7-2-5-15,-7-4 0 16,-7-3 0-16,-6-4-1 15,-2-4-3-15,0 5-13 0,-10 4-8 16,-5 10 13-16,-3 8 11 16,-1 0 3-16,-6 12-3 15,2 20 0-15,3 7 3 16,9 8 6-16,11 4-8 16,0 1 0-16,11 0-2 15,25-8-52-15,13-8-91 16,18-16-99-16,11-20-134 15,9-3 337-15,-7-38-483 16</inkml:trace>
  <inkml:trace contextRef="#ctx0" brushRef="#br0" timeOffset="1095.92">5271 1883 491 0,'0'0'403'0,"0"0"-164"16,0 0-56-16,0 0-75 16,0 0-63-16,0 0-45 15,-31-37-5-15,35 76 0 16,21 8 4-16,8 2 0 15,5-9-1-15,5-8-8 16,5-10-27-16,4-18 18 16,-1-4-12-16,-9-10 4 15,-11-22 27-15,-10-8 3 16,-10-6 12-16,-5-4 27 16,-4-2 4-16,-2 9 11 15,0 17 0-15,0 12 8 16,0 14-1-16,0 0-48 0,0 32-16 15,0 29 0 1,0 35 18-16,0 42 31 0,-4 29 6 16,2 19-13-16,0 13 1 15,2-21-18-15,-5-20 11 16,1-23-15-16,-8-39-7 16,-1-32-7-16,3-27 2 15,-2-23-8-15,-10-14 4 16,-14-8 4-16,-19-42-4 15,-19-27-5-15,-4-25-2 16,8-11-19-16,18-1-8 16,23 12 6-16,26 12-6 0,3 15-6 15,42 13-26 1,21 6-34-16,20 8-53 0,12 0-80 16,7-8-194-16,-2-3-317 15</inkml:trace>
  <inkml:trace contextRef="#ctx0" brushRef="#br0" timeOffset="1485.64">6118 1760 989 0,'0'0'163'16,"0"0"-41"-16,0 0-67 15,0 0-55-15,0 0-3 16,0 0 3-16,-33 67 0 15,31-35 0-15,2-2 0 0,0-5-1 16,0-2-2-16,15-1-8 16,7-6 11-16,7 2 6 15,2-4 2-15,3 0 0 16,3-2 40-16,3 2 21 16,3 2 18-16,-3 0 2 15,0 4-24-15,-5 0-21 16,-6 5-2-16,-4-2-12 15,-7 1-8-15,-5 2-6 16,-4 3-11-16,-9 5 1 16,0 2-4-16,-20 4-2 15,-22-2-1-15,-19-4-32 0,-12-8-40 16,-10-12-38-16,-1-14-42 16,2-18-61-16,19-44-148 15,19-26-382-15</inkml:trace>
  <inkml:trace contextRef="#ctx0" brushRef="#br0" timeOffset="1652.12">6122 1816 1116 0,'0'0'255'0,"129"-40"-28"15,-39 22-69-15,5 0-40 16,1 4-30-16,-5 2-13 16,-10 2-65-16,-12 4-10 15,-15 2 0-15,-10 0 0 16,-13 4 0-16,-6-2 0 0,-10 0 0 15,-3 2-46-15,-8-2-128 16,-4-12-102-16,0-18-300 16</inkml:trace>
  <inkml:trace contextRef="#ctx0" brushRef="#br0" timeOffset="2415.11">1256 802 1016 0,'0'0'231'15,"0"0"-88"-15,0 0-50 16,0 0-76-16,0 0-17 16,-6 164 0-16,12-49 46 15,5 7-16-15,-7 0-16 16,-1-3-8-16,-3-9-5 0,0-14 0 15,0-16-2 1,0-19-10-16,-3-15-88 0,-1-19-68 16,-2-24-109-16,-5-11-254 15</inkml:trace>
  <inkml:trace contextRef="#ctx0" brushRef="#br0" timeOffset="2635.94">1219 978 983 0,'0'0'231'0,"0"0"-35"16,0 0-6-16,15-108-83 16,9 76-44-16,8-2-8 0,7 0-25 15,11-2-16 1,-2 1-6-16,8 3-7 0,2 0-1 16,-2 5-5-16,-2 4-19 15,-8 9-57-15,-8 12-46 16,-11 2-81-16,-23 4-91 15,-4 24-276-15</inkml:trace>
  <inkml:trace contextRef="#ctx0" brushRef="#br0" timeOffset="2844.04">1258 1281 1061 0,'0'0'132'15,"0"0"64"-15,0 0-94 0,138-90-32 16,-78 50 0-16,-8 4-31 16,-3 4-25-16,-5 4-14 15,-6 3 0-15,-7 11-4 16,-10 10-72-16,-13 4-94 16,-8 14-222-16,-6 25-138 15</inkml:trace>
  <inkml:trace contextRef="#ctx0" brushRef="#br0" timeOffset="3037.95">1281 1783 865 0,'0'0'181'0,"0"0"-7"16,0 0-8-16,0 0-87 0,0 0 25 15,129-32-24-15,-75 14-55 16,3-1-19-16,5-1-6 15,6 0 0-15,-1 0-32 16,-5-4-89-16,-8-6-110 16,-12-10-237-16</inkml:trace>
  <inkml:trace contextRef="#ctx0" brushRef="#br0" timeOffset="3239.51">1913 1042 973 0,'0'0'223'16,"0"0"-86"-16,0 0-28 0,0 0-90 16,0 0-8-16,0 0 56 15,154 122-9-15,-102-83-29 16,-2 1-15-16,-3-4-13 16,-2 0-2-16,-5-2-13 15,-6-3-100-15,-10-8-135 16,-11-17-272-16</inkml:trace>
  <inkml:trace contextRef="#ctx0" brushRef="#br0" timeOffset="3433.35">2248 934 1079 0,'0'0'119'0,"0"0"4"15,0 0-75-15,-38 108-22 16,13-33 58-16,-4 5-35 15,-2 2-24-15,-2 0-18 16,-1-5-7-16,5-9 0 16,9-10-41-16,11-14-116 15,9-18-103-15,0-26-243 16</inkml:trace>
  <inkml:trace contextRef="#ctx0" brushRef="#br0" timeOffset="3828.9">2537 908 1017 0,'0'0'151'15,"0"0"-54"1,0 0 5-16,0 0-96 0,0 0-6 16,0 0 0-16,-86 90 2 15,63-43 0-15,7 0 6 16,5 2 2-16,7-5 4 15,4-6-10-15,0-8-4 16,0-8-6-16,7-6 4 16,5-10 2-16,2-4 6 15,-1-2 5-15,10 0-2 0,-1-26-1 16,3-6-2-16,-3-10-1 16,-4-8-1-16,-5-3-4 15,-3 8-5 1,-4 10 4-16,-2 17 1 0,-4 12 1 15,0 6-1-15,0 0-7 16,2 20-18-16,7 20 0 16,1 13 10-16,3 3-36 15,9-4-97-15,1-8-85 16,-2-14-130-16,4-22-120 16</inkml:trace>
  <inkml:trace contextRef="#ctx0" brushRef="#br0" timeOffset="4378.91">2778 894 627 0,'0'0'340'16,"0"0"-102"-16,0 0-54 15,0 0-123-15,0 0-45 16,0 0-5-16,-5 34 1 16,24 18 66-16,-2 5-33 15,-3-3-19-15,-3 0-4 16,-5-4-14-16,-4-8-4 15,-2-8 0-15,0-12-3 16,0-10-2-16,0-8 1 16,0-4-6-16,0 0 4 0,0-16 2 15,0-26 0-15,0-18-35 16,2-10 8-16,10 5-9 16,1 10 13-1,3 16 22-15,-1 15 1 0,-1 14 2 16,-3 8 2-16,4 2 2 15,1 0-1-15,7 16-4 16,-4 8 11-16,-1 6-5 16,-5 0 5-16,-5 3 0 15,-6-4-7-15,-2-2 1 16,0-5-4-16,0-10 0 16,0-4-1-16,0-8-1 15,0 0-11-15,0 0 11 16,0-24 1-16,0-18-1 15,0-16-17-15,0-1 1 0,0 5 1 16,13 16 12-16,-2 16 3 16,-2 14 4-16,4 8-3 15,5 2-1-15,9 30-2 16,4 12-3-16,-4 9 5 16,-7 6-6-16,-6 0-21 15,-8-1-62-15,-4-4-69 16,-2-8-61-16,0-18-110 15,0-20-128-15</inkml:trace>
  <inkml:trace contextRef="#ctx0" brushRef="#br0" timeOffset="4828.17">3295 888 964 0,'0'0'213'15,"0"0"-123"1,0 0-63-16,20 104-2 0,0-30 33 15,-2 13 5-15,-1 11 1 16,-5 4-7-16,-1-6-26 16,-5-13-3-16,2-15-7 15,-4-20-11-15,0-18-8 16,-2-16 2-16,-2-10-2 16,0-4 4-16,0 0 6 15,0-34 57-15,-4-24-22 16,-16-22-47-16,-7-17-2 15,3-15-19-15,2-8-18 16,3-2-1-16,9 9 7 0,10 21 12 16,0 24 13-16,0 24 4 15,2 22 4-15,6 9 2 16,4 9-1-16,5 4-1 16,6 0 1-16,4 0-1 15,4 7 2-15,0 18 1 16,-2 14-3-16,-4 5 7 15,-8 6-5-15,-8 0 3 16,-7-2-5-16,-2 2 0 16,0 3 0-16,-17-1-6 15,-6-2-42-15,-4-8-81 16,2-10-68-16,2-18-126 0,5-14-174 16</inkml:trace>
  <inkml:trace contextRef="#ctx0" brushRef="#br0" timeOffset="5027.04">3663 284 1054 0,'0'0'205'0,"0"0"-165"16,0 0 16-16,10 125-51 16,9-23 36-16,-2 8-9 15,-5 0-4-15,-4-5-18 16,-6-9-4-16,-2 2-4 15,0-5-2-15,0-5-14 0,-4-16-107 16,4-26-110 0,0-34-236-16</inkml:trace>
  <inkml:trace contextRef="#ctx0" brushRef="#br0" timeOffset="5346.26">3979 854 1051 0,'0'0'97'15,"0"0"12"-15,0 0-55 16,0 0-43-16,0 0-3 16,0 0 18-16,16-26-14 15,-10 14 10-15,-4-4 1 0,-2-4-6 16,0-2-8-16,0-5 4 16,0 9-9-16,-10 4-4 15,-7 6 0-15,2 8-3 16,-7 11-5-16,-3 31-1 15,-4 22 6-15,4 10 1 16,12-4 2-16,13-7 5 16,0-12-5-16,16-4 1 15,18-7-1-15,10-10 0 16,5-10-8-16,2-16-44 16,-2-4-128-16,-9-22-155 15,-6-26-363-15</inkml:trace>
  <inkml:trace contextRef="#ctx0" brushRef="#br0" timeOffset="5730.96">4240 409 1135 0,'0'0'99'0,"0"0"87"16,0 0-80-16,0 0-69 15,77-104-14-15,-32 75 4 16,-3 5-6-16,-10 6 3 15,-8 10-6-15,-6 8-8 16,2 0-7-16,-2 8-3 16,-1 24-7-16,-10 12 1 0,-7 9-2 15,0 9 6 1,-20 2 1-16,-22 4-4 16,-13 2 5-16,-8-9 1 0,3-5-1 15,11-12 5-15,15-14-5 16,16-10-5-16,12-10 3 15,6-4-15-15,0-6 2 16,18 0 10-16,30 0 5 16,22-22 2-16,16-16 0 15,8-14-4-15,-1-10 2 16,-4-1-34-16,-14 9-36 16,-27 16-50-16,-28 18-76 15,-20 16-188-15,-24 4-433 16</inkml:trace>
  <inkml:trace contextRef="#ctx0" brushRef="#br0" timeOffset="6127.5">521 2059 238 0,'0'0'92'0,"0"0"-63"0,0 0 95 16,0 0 56-16,0 0 14 16,0 0-14-16,102-26-40 15,-26 2-54-15,20-4-16 16,17-10-6-16,36-10-12 15,36-14-10-15,39-9-28 16,28-7 5-16,22-8-11 16,26-2 0-16,25-6-5 15,21 1-3-15,-1 7-1 16,-32 10-1-16,-47 11-3 16,-60 20-39-16,-63 13-23 15,-57 11-17-15,-48 13-14 16,-38 8-28-16,-43 0-93 15,-50 11-58-15,-26 12-159 16</inkml:trace>
  <inkml:trace contextRef="#ctx0" brushRef="#br0" timeOffset="6494.64">565 2224 749 0,'0'0'82'16,"-146"28"-76"-16,132-23 38 16,14-5 87-16,60-1-39 0,54-31 23 15,59-19 1-15,66-11-34 16,55-10-27-16,35-10-25 15,28-2-5-15,9 2 1 16,4-1-10-16,-3 9-8 16,-30 6-5-16,-50 10 0 15,-73 16 1-15,-83 11 0 16,-66 16-3-16,-43 8 3 16,-22 3-3-16,-15 3-1 15,-39 1-38-15,-31 0-157 16,-21 0-199-16,-10 0-490 15</inkml:trace>
  <inkml:trace contextRef="#ctx0" brushRef="#br0" timeOffset="103764.07">1622 3846 736 0,'0'0'200'0,"0"0"7"15,0 0-18 1,0 0-90-16,0 0-55 0,0 0-27 16,-8 148-8-16,0-28 19 15,-3 15 5-15,-5-3-17 16,3-3-5-16,-5-7-9 16,0-12 2-16,0-14-4 15,7-20-7-15,5-19-36 16,6-23-39-16,0-24-80 15,6-10-97-15,10-50-137 16,-7-33-165-16</inkml:trace>
  <inkml:trace contextRef="#ctx0" brushRef="#br0" timeOffset="103954.92">1589 3980 636 0,'0'0'313'0,"0"0"-92"15,39-106-22-15,-14 82-77 16,6 4-41-16,9 0-28 15,9 3-10-15,6 4-18 16,3-1-14-16,0 4-9 16,5 0-2-16,-5 2-8 15,-4 1-38-15,-15 6-52 16,-14 1-71-16,-23 12-95 16,-2 16-211-16</inkml:trace>
  <inkml:trace contextRef="#ctx0" brushRef="#br0" timeOffset="104173.48">1570 4309 566 0,'0'0'160'16,"0"0"-60"-16,0 0 81 16,0 0-71-16,0 0 27 15,121-26 3-15,-61 8-42 16,2-2-34-16,-6 0-38 15,-5 2-23-15,-4 0-3 16,-9 4-2-16,-5 3-60 16,-6 8-89-16,-11 3-119 15,-16 0-261-15</inkml:trace>
  <inkml:trace contextRef="#ctx0" brushRef="#br0" timeOffset="104402.73">1514 4900 589 0,'0'0'190'0,"0"0"-60"16,0 0 92-16,119-26-62 16,-55 7-47-16,-1 2-29 15,-10 2-26-15,1 2-49 16,-3 3-9-16,2 1 0 15,3 0-77-15,-7 1-114 16,-4-6-134-16,-12-8-314 0</inkml:trace>
  <inkml:trace contextRef="#ctx0" brushRef="#br0" timeOffset="104610.15">2243 4215 954 0,'0'0'141'0,"0"0"-75"16,0 0 18-16,0 0 24 16,177 140-11-16,-96-78-37 15,4-4-5-15,-6-3-30 16,-8-5-24-16,-15-6-1 16,-12-4-24-16,-13-6-92 0,-11-6-100 15,-11-12-149-15,-9-16-253 16</inkml:trace>
  <inkml:trace contextRef="#ctx0" brushRef="#br0" timeOffset="104790.12">2722 4163 752 0,'0'0'257'16,"0"0"-136"-16,0 0 22 15,0 0-100-15,-17 112-22 16,3-26 45-16,-12 10-33 15,-13 7-12-15,-7 1-21 0,-10-2-7 16,4-5-127-16,8-31-170 16,22-34-529-16</inkml:trace>
  <inkml:trace contextRef="#ctx0" brushRef="#br0" timeOffset="105279.53">3270 4265 731 0,'0'0'44'15,"0"0"100"-15,0 0 17 0,0 0-87 16,0 0 1-16,0 0-6 15,-31-28-28-15,14 28-22 16,-2 0-4-16,-3 12-11 16,-3 30-4-16,4 16-1 15,2 14-1-15,11-1 1 16,8-7-3-16,0-16 2 16,15-10 1-16,12-14-4 15,2-12 3-15,4-10 2 16,3-2 5-16,2-12-3 0,2-22-2 15,-5-12 2 1,-5-10-2-16,-10-5 3 0,-7-3 1 16,-9-2-3-16,-4 12-1 15,0 14 2-15,0 18-1 16,0 16 0-16,0 6 0 16,0 8-1-16,-4 28-5 15,4 16 3-15,0 10 1 16,0 0 0-16,25-5-17 15,10-11-52-15,5-10-66 16,-4-20-134-16,-2-16-342 16</inkml:trace>
  <inkml:trace contextRef="#ctx0" brushRef="#br0" timeOffset="105827.35">3638 4127 788 0,'0'0'206'0,"0"0"-72"15,0 0-45-15,0 0-58 16,-2 130 61-16,10-54-27 16,0 0-12-16,-4-1-19 15,-2-9-18-15,-2-10-16 16,2-14 1-16,1-14 1 16,-3-12-2-16,4-12 0 15,-4-4-4-15,6 0-6 0,4-36 7 16,3-22 2-1,3-20-18-15,1-15-10 16,4-3-13-16,3 10 19 0,4 18 17 16,-5 26 6-16,-3 20 15 15,-9 18 11-15,1 4 3 16,1 15-21-16,5 24 8 16,-1 9 2-16,-1 8-1 15,-3 0-2-15,-6-4-14 16,-5-4 4-16,0-8-3 15,-2-9-1-15,0-13 1 16,0-9-4-16,0-6-1 16,0-3-11-16,0 0 8 15,0-25 6-15,0-19-8 16,0-17-5-16,0-12-8 0,12 3-3 16,5 12 3-1,3 20 20-15,1 18 1 0,-2 18 6 16,4 2 7-16,4 13-3 15,4 19 4-15,0 9 2 16,-4 3-7-16,-4 8-8 16,-6 2-1-16,-9 4-18 15,0 0-46-15,-8 3-92 16,0-11-128-16,0-14-237 16</inkml:trace>
  <inkml:trace contextRef="#ctx0" brushRef="#br0" timeOffset="106295.93">4409 4149 576 0,'0'0'362'0,"0"0"-238"0,0 0-72 16,0 0-35-16,-7 136 34 16,18-52 0-16,-1 4 2 15,-2 3 13-15,-1-3-13 16,1-2-1-16,4-8-8 15,-5-7-19-15,3-17-19 16,0-16-2-16,-4-16-3 16,-1-12-1-16,-3-10 5 15,-2 0-3-15,0-6 6 0,0-28 10 16,-4-18-10 0,-17-19-8-16,0-17 0 15,0-14-13-15,5-15-12 16,14-1-8-16,2 8 1 0,2 22 15 15,19 21 13-15,3 20 2 16,1 12 2-16,-1 12 1 16,-2 6 12-16,-4 13 0 15,0 4-8-15,2 12-5 16,3 26-1-16,0 14-4 16,-7 11 2-16,-7 1 1 15,-9-2 2-15,0-6 0 16,-2-6-4-16,-17-10 3 15,-4-8 0-15,0-7-10 0,1-7-51 16,5-7-63-16,-6-11-94 16,5 0-172-16</inkml:trace>
  <inkml:trace contextRef="#ctx0" brushRef="#br0" timeOffset="106502.08">4759 3593 1064 0,'0'0'128'0,"0"0"-89"16,0 0 24-16,0 0 21 15,59 138 0-15,-20-47-39 16,-4 11-4-16,-10 4-23 0,-10-1-8 16,-3-9-8-16,-10-2-2 15,0-8-16-15,-2-9-89 16,0-17-116-16,5-33-177 15,8-27-353-15</inkml:trace>
  <inkml:trace contextRef="#ctx0" brushRef="#br0" timeOffset="106831.01">5080 4141 833 0,'0'0'171'15,"0"0"-125"-15,0 0 39 16,139-54-68-16,-91 41-13 15,-6 1 0-15,-13 2-3 16,-13 0 2-16,-10 0 3 0,-6-4 39 16,0-2 35-16,0-6-27 15,-8 0-34-15,-9 6-13 16,0 6-6-16,-3 10 4 16,-7 0-3-16,-4 18 1 15,-5 20-4-15,7 6 1 16,7 5 1-16,11-2 5 15,9-7 5-15,2-1-5 16,0-7 4-16,24-8 2 16,10-4-3-16,6-6-7 15,9-8 0-15,9-6-1 16,7-2-45-16,1-26-79 16,-3-14-173-16,-13-8-306 0</inkml:trace>
  <inkml:trace contextRef="#ctx0" brushRef="#br0" timeOffset="107346.76">5668 3709 494 0,'0'0'377'0,"0"0"-261"0,0 0 43 16,0 0-74-16,0 0-55 16,0 0 4-16,176-88-11 15,-105 72-5-15,5 2-1 0,-3 4 5 16,-6-2-10-1,-11 4-7-15,-16 0-3 0,-11 4 3 16,-15 2-4-16,-10 2 1 16,-2 0 0-16,-2 0-2 15,0 0-7-15,0 8-5 16,-25 16 12-16,-10 8 1 16,-5 6 2-16,-3 2-1 15,6 5 1-15,10-5-2 16,6-2-1-16,11-4 0 15,7-6-1-15,3-6 1 16,0-8-4-16,0-8-5 16,11-4 5-16,14-2 4 15,2 0 4-15,8 0 4 0,3-6 15 16,1 2 6 0,0 4 6-16,-1 0-10 0,-7 8-8 15,-4 16 10-15,-4 8 2 16,-11 4-4-16,-3 4 18 15,-6 0-4-15,-3-1-8 16,0-2 4-16,-27 2-10 16,-13-3-4-16,-13-2-11 15,-15-6-4-15,-7-10-5 16,-10-6-1-16,-6-10-59 16,-3-2-66-16,-2-4-139 15,7-32-277-15</inkml:trace>
  <inkml:trace contextRef="#ctx0" brushRef="#br0" timeOffset="107976.84">1265 5184 391 0,'0'0'202'15,"0"0"-6"-15,0 0-17 16,0 0-21-16,0 0-71 16,0 0-5-16,135-21-21 0,-36 17-1 15,41-2 6-15,47-10-9 16,48-14-32-16,56-14 13 16,59-10-10-16,51-8-3 15,42 0-19-15,12 1-2 16,4 5 3-16,-22 6-7 15,-34 8 0-15,-56 6 0 16,-61 10-2-16,-79 8 1 16,-71 8-8-16,-61 4-10 15,-46 6-1-15,-29 0-6 16,-24 0-9-16,-47 0-43 16,-34 16-93-16,-21 10 53 0,-22 8-45 15,-15 2-149-15,-15 0-194 16</inkml:trace>
  <inkml:trace contextRef="#ctx0" brushRef="#br0" timeOffset="108428.43">804 5595 539 0,'-127'19'234'0,"56"-15"-190"16,57-4 86-16,43 0-13 0,85-23-20 16,57-16 60-16,72-17-25 15,45-10-70-15,28-8-15 16,31-1-19-16,21 7 6 16,27 8 5-16,26 4-12 15,16 4-13-15,3 4-1 16,-3 6-7-16,-22 6-1 15,-41 9-5-15,-49 12 7 16,-64 2-2-16,-67 8 0 16,-60 1 11-16,-59 4-10 15,-41 0 0-15,-26 0 9 16,-8 0 4-16,0 0 2 16,0 0-6-16,0 0-6 0,2 0-6 15,6 0 0-15,-6 0 0 16,2 0-2-16,1 0 2 15,-3 0-6-15,0 0-10 16,0 0-38-16,-2-7-33 16,0-4-72-16,0-16-202 15,0-15-317-15</inkml:trace>
  <inkml:trace contextRef="#ctx0" brushRef="#br0" timeOffset="110425.88">9044 3567 568 0,'0'0'227'0,"0"0"-69"16,0 0 1-16,0 0-66 16,0 0-43-16,0 0 6 0,15 142 11 15,-7-67-18 1,-2-1-18-16,-6-4-19 0,0 0-3 15,0-9-4-15,-4-11-5 16,-4-17 1-16,4-12-1 16,-1-16 0-16,5-5-9 15,0 0 9-15,0-27 1 16,0-27 1-16,0-21-2 16,13-9-3-16,8-2-1 15,5 10 1-15,8 12 2 16,6 15 2-16,3 17 3 15,1 14-3-15,-2 14 6 16,-4 4 4-16,-2 10 16 16,-7 22-3-16,-7 7 5 15,-7 6-3-15,-8 4-15 0,-7 2-10 16,0-4 1 0,0-5-2-16,-13-12 2 0,4-16-2 15,2-6 0-15,3-8-6 16,4 0 2-16,0-28 3 15,0-32 0-15,0-22-3 16,20-12-1-16,13 5-3 16,3 17 3-16,4 22 1 15,-2 22 2-15,0 24 2 16,2 4 0-16,2 28 0 16,-2 22 9-16,-4 16 4 15,-7 4-3-15,-9 5-2 16,-11-1-1-16,-5-6-7 15,-4-4 0-15,0-4-6 0,-20-6-1 16,-4-8-52-16,2-10-81 16,3-15-144-16,13-21-267 15</inkml:trace>
  <inkml:trace contextRef="#ctx0" brushRef="#br0" timeOffset="110635.88">10137 3713 1111 0,'0'0'193'16,"0"0"-88"-1,147-25 16-15,-60 8-76 0,-3 3-30 16,-12 5 2-16,-14-2-8 16,-11 3-7-16,-14 4-2 15,-13 2-8-15,-7 2-54 16,-13 0-64-16,0 0-129 15,-21 12-148-15,-20 4-261 16</inkml:trace>
  <inkml:trace contextRef="#ctx0" brushRef="#br0" timeOffset="110841.15">10235 3990 806 0,'0'0'158'16,"0"0"89"-16,0 0-57 0,154 4-63 15,-85-6-39-15,-4-8-22 16,-3-2-27-16,-11 2-15 16,-10 2-12-16,-12 2-7 15,-12 2-5-15,-5 2-15 16,-8 2-63-16,-2 0-72 16,-2 0-135-16,0 0-415 15</inkml:trace>
  <inkml:trace contextRef="#ctx0" brushRef="#br0" timeOffset="111081.54">11138 3382 1168 0,'0'0'75'15,"0"0"3"-15,0 0 59 16,0 0-83-16,0 0-45 15,0 0 12-15,62 173 18 16,-44-79-12-16,-9 3-13 16,-2-1 1-16,-5-6-15 15,0-14 0-15,0-10-5 16,0-13-47-16,5-16-80 16,2-14-118-16,2-23-216 15</inkml:trace>
  <inkml:trace contextRef="#ctx0" brushRef="#br0" timeOffset="111457.43">11568 3543 1030 0,'0'0'133'0,"0"0"-70"16,0 0 18-16,0 0-38 15,0 0-35-15,0 0 25 16,-27 142 17-16,21-71-11 15,6 5-8-15,0-4-4 16,17-12-12-16,18-12-1 0,8-16 2 16,4-12-6-1,0-11 7-15,-1-9 4 0,-3-14 6 16,-5-27 0-16,-7-13-13 16,-4-12 2-16,-10-4-13 15,-10-2 1-15,-4 1 3 16,-3 11-4-16,-6 10-3 15,-15 12-3-15,-8 12 2 16,-5 12 0-16,-2 6-10 16,-4 8-35-16,3 0-32 15,1 4-30-15,5 16-42 16,0 6-95-16,6 0-162 16,9-2-100-16</inkml:trace>
  <inkml:trace contextRef="#ctx0" brushRef="#br0" timeOffset="116564.65">14558 3252 315 0,'0'0'164'0,"0"0"23"15,0 0-7-15,0 0-37 0,-4-112-37 16,21 78-21-16,12 4-6 16,2 2-15-16,7 4-11 15,5 6-9-15,5 6-9 16,4 12-9-16,-3 0-9 16,-7 13-3-16,-9 32-7 15,-10 13-5-15,-21 12 2 16,-2 8-4-16,-33 1 0 15,-25 1 2-15,-5-10-3 16,-1-8 1-16,10-12 0 16,12-12 5-16,15-9-2 15,9-10-3-15,7-9 1 16,7-2-1-16,4-4-1 16,0 2 1-16,2 1 1 0,20 0 11 15,16-3 14-15,9-1 11 16,9-3 6-16,2 0-1 15,-3-9-21-15,-6 0-13 16,-8 0-8-16,-6 0-12 16,-4-4-69-16,5-3-57 15,-3-10-141-15,3-12-328 16</inkml:trace>
  <inkml:trace contextRef="#ctx0" brushRef="#br0" timeOffset="116929.85">15253 3042 586 0,'0'0'333'0,"0"0"-174"15,0 0 2-15,0 0-54 16,116-90-55-16,-58 79-11 16,2 9-5-16,0 2-19 15,3 0-14-15,-5 0-3 16,-10 0 1-16,-3 6-2 15,-9 1 1-15,-12-6 0 16,-4 2 0-16,-11-2-3 16,-2 1 3-16,-5 1-2 0,0 6-2 15,-2 12 0 1,0 12 0-16,0 16 4 0,-13 11 3 16,-9 6-1-16,3 4 11 15,0-2 5-15,3-1 2 16,1-7-1-16,3-8-14 15,-1-2 0-15,1-6-5 16,-1-2-15-16,5-2-65 16,3-6-124-16,5-15-128 15,0-19-409-15</inkml:trace>
  <inkml:trace contextRef="#ctx0" brushRef="#br0" timeOffset="117122.04">16360 3553 1032 0,'0'0'145'0,"0"0"-67"16,0 0 3-16,0 0-59 16,0 0-10-16,-4 116-4 15,-21-68-4-15,-4 9-4 16,0 1-79-16,0-6-82 15,7-16-281-15</inkml:trace>
  <inkml:trace contextRef="#ctx0" brushRef="#br0" timeOffset="117807.2">16898 3226 306 0,'0'0'66'0,"0"0"51"16,0 0 47-16,0 0-38 15,0 0-57-15,0 0 21 16,-21-94 3-16,44 80-28 16,8 0-31-16,13-2 10 0,14 4-2 15,11 0 13 1,7 4-15-16,-1 0-12 0,-8 6 4 16,-15 0-12-16,-19 2 0 15,-15 0-6-15,-11 0-6 16,-7 0-4-16,0 2-3 15,0 16 5-15,-2 6-5 16,-17 8 2-16,-4 4 6 16,-2 4 0-16,-2 2 18 15,-2 8-3-15,0 4 0 16,0 0-13-16,2 3 5 16,5-7-5-16,0-6-8 15,4-4 4-15,3-8-6 16,3-6 1-16,5-9-2 0,5-6 0 15,0 0-2-15,2-7-27 16,0 1-34-16,0 0-54 16,0-5-97-16,0 0-221 15,15-10-271-15</inkml:trace>
  <inkml:trace contextRef="#ctx0" brushRef="#br0" timeOffset="118207.01">17457 3112 791 0,'0'0'125'0,"0"0"21"16,139-98-14-16,-81 72-66 0,-2 4-26 16,-6 8 14-16,-10 3-12 15,-7 8-14-15,-6 3-3 16,-7 0-4-16,-7 10-15 15,-4 22 2-15,-9 12-7 16,0 14 5-16,-7 4 2 16,-24 0-6-16,-9 1 5 15,-9-4-5-15,-3-2-2 16,6-5 3-16,8-6-2 16,9-10 2-16,13-6-1 15,10-8-1-15,6-6-1 0,0-2 0 16,2-4 1-1,23-2 3-15,10-8-2 0,7 0 14 16,12 0-4-16,2-16-3 16,-3 0-6-16,-6 0-1 15,-6 2-4-15,-12 4-24 16,-4 2-60-16,0 6-105 16,0 0-163-16,4-2-395 15</inkml:trace>
  <inkml:trace contextRef="#ctx0" brushRef="#br0" timeOffset="118420.6">18515 3489 872 0,'0'0'281'0,"0"0"-161"16,0 0 51-16,0 0-73 15,0 0-58-15,0 0-20 16,0 48-6-16,-9-8 2 15,-9 8-10-15,-6 4-6 16,-1 2-8-16,-4 3-78 16,-4-7-118-16,4-16-186 15</inkml:trace>
  <inkml:trace contextRef="#ctx0" brushRef="#br0" timeOffset="119674.93">19489 2797 419 0,'0'0'154'0,"0"0"36"15,0 0-40-15,0 0-6 0,-137-40-75 16,95 40-23-16,-5 8-13 16,-8 28-12-16,-5 20-12 15,4 18-5-15,9 16 1 16,11 7-5-16,17-7 2 15,13-7-2-15,6-15 4 16,14-13-7-16,20-8 6 16,8-13 3-16,3-14 9 15,1-14-11-15,1-6 12 16,-3 0 0-16,-1-20 7 16,-9-8-5-16,-10-6-11 15,-13-2 0-15,-9-7 0 16,-2-1-3-16,-4-2-4 15,-19 2-16-15,-8 8-12 0,-2 8-6 16,-3 10-24-16,5 10-30 16,2 8-54-16,11 0-74 15,14 0-193-15</inkml:trace>
  <inkml:trace contextRef="#ctx0" brushRef="#br0" timeOffset="120220.3">19591 2875 786 0,'0'0'147'16,"0"0"-39"-16,0 0 9 16,136-92-36-16,-69 80-41 0,-5 8 7 15,-6 4-8-15,-10 0-10 16,-8 0-9-16,-9 0-9 15,-8 6 0-15,-11 2-11 16,0 2-1-16,-8 2 1 16,-2 10-1-16,0 8-3 15,-27 9 1-15,-10 2 2 16,-4 1 1-16,-1-2 4 16,6-3-1-16,5-9-3 15,13-6-1-15,5-4-6 16,11-8-3-16,2-2 7 0,0-6-4 15,0 0 7 1,2 0 0-16,20-2 3 0,4 0-2 16,8 0 6-16,4-6 3 15,0-2 8-15,-5 4 1 16,-4 4 6-16,-6 0 10 16,-4 6-3-16,-3 18 1 15,-3 8-1-15,-4 2-4 16,-4 4-5-16,-5-2-12 15,0 3-2-15,-11-5-3 16,-21 0-2-16,-10-2-2 16,-9-4-1-16,-5-2-2 15,3-8 3-15,6-2-4 16,7-6-22-16,5-4-39 16,10-4-53-16,7-2-93 0,18-16-183 15</inkml:trace>
  <inkml:trace contextRef="#ctx0" brushRef="#br0" timeOffset="120438.3">20872 3334 1123 0,'0'0'156'16,"0"0"-125"-16,0 0 100 15,0 0-77-15,0 0-37 0,-9 135-4 16,-13-87 0-16,-9 2-13 16,-5 2-4-16,-2-4-81 15,2-8-85-15,9-22-194 16</inkml:trace>
  <inkml:trace contextRef="#ctx0" brushRef="#br0" timeOffset="121439.81">21583 2646 542 0,'0'0'218'0,"0"0"-5"16,0 0-30-16,0 0-97 15,0 0-58-15,0 0-7 16,-103 115 10-16,52-51 8 15,2 2-14-15,5-5-2 0,6-10-2 16,7-6-13-16,6-9 2 16,9-10-9-16,5-10 1 15,7-6-2-15,2-8 1 16,2-2 0-16,0 0-1 16,0 0-2-16,13 0-2 15,22 0 2-15,13 0-1 16,10 0 1-16,8 0-4 15,1 0 2-15,-5-8-6 16,-4-4 5-16,-6-4-5 16,-12-2 0-16,-9 0-2 15,-9 0 5-15,-11 2 7 16,-4 1 0-16,-5 10 1 0,-2 0 4 16,0 5 13-16,0 0 6 15,0 0-12-15,0 5-8 16,-11 19 4-16,-9 12-1 15,0 12 12-15,0 6 5 16,6 4-15-16,5-2-8 16,7-6-1-16,2-7-3 15,0-10-33-15,0-10-70 16,11-13-109-16,7-10-181 16</inkml:trace>
  <inkml:trace contextRef="#ctx0" brushRef="#br0" timeOffset="121853.1">22053 2805 872 0,'0'0'145'0,"0"0"13"16,129-90-35-16,-69 66-77 15,0 4 7-15,-6 6-1 16,-12 6-12-16,-7 5-4 15,-8 3-5-15,-2 3-16 16,-5 27 0-16,-9 18-3 16,-9 16 1-16,-2 12 2 15,-19 2-8-15,-26-2 5 0,-9-5-7 16,-1-5-3-16,-1-12 2 16,9-12-2-16,14-8-2 15,8-9-3-15,10-10 3 16,8-5 0-16,5-7 0 15,2-2 0-15,0-1 1 16,5 0 3-16,28 0 7 16,18 0 18-16,11-14-9 15,3-4-12-15,-2 0-8 16,-13 2 0-16,-9 4-11 16,-5 4-33-16,-3 4-62 15,0 4-95-15,5-2-183 0</inkml:trace>
  <inkml:trace contextRef="#ctx0" brushRef="#br0" timeOffset="122052.4">23131 3287 948 0,'0'0'298'0,"0"0"-166"15,0 0 21-15,0 0-70 16,0 0-43-16,0 0 4 15,-20 104-18-15,0-63-24 16,-6 4-2-16,-8-3 0 16,-3-2-92-16,-6-10-106 15,5-20-256-15</inkml:trace>
  <inkml:trace contextRef="#ctx0" brushRef="#br0" timeOffset="122945.17">23296 2596 534 0,'0'0'215'16,"0"0"-90"-16,0 0 18 16,0 0-24-16,178-26-22 15,-95 15-1-15,4-2-22 16,0 1-14-16,3 4-20 16,-7-2-6-16,-12 4-11 15,-19 2-6-15,-23 2-10 0,-15 2-3 16,-14 0-4-16,0 0-1 15,0 4-8-15,-25 25 2 16,-20 8 2-16,-8 8-1 16,-7-1-16-16,4-6 14 15,9 0 2-15,7-6 2 16,15-8 4-16,10-8-1 16,11-4-4-16,4-6 3 15,0-2 0-15,0 0 1 16,11 2 1-16,16 0 4 15,8 0 4-15,7 2 13 16,3 2 3-16,-5 4 11 16,-2 6 9-16,-5 7-3 15,-4 5-9-15,-9 8 0 16,-7 2-13-16,-7 0-2 0,-6-4-8 16,0-2-2-16,-27-4 0 15,-16-4-2-15,-6-2-5 16,-11-6 1-16,-4-3 3 15,-1-8-4-15,3-7-4 16,8-2-5-16,16 0-25 16,9-2-19-16,13-18-30 15,14-4-34-15,2-8-69 16,23-4-110-16,27-2-254 16</inkml:trace>
  <inkml:trace contextRef="#ctx0" brushRef="#br0" timeOffset="123347.62">24704 2661 687 0,'0'0'153'16,"0"0"-9"-16,0 0-5 16,0 0-67-16,0 0-26 15,0 0-1-15,0 0 9 16,-6-51-27-16,-32 51-10 15,-20 9-11-15,-11 27-2 16,-5 18 11-16,5 12-3 16,11 12 6-16,16 0-12 15,17-6-5-15,21-5 1 0,4-13-2 16,17-8-1 0,22-10 0-16,1-8 2 0,4-12 1 15,1-12 5-15,-1-4 0 16,1 0 12-16,-7-22 14 15,-9-6 9-15,-12-6 4 16,-9-4-16-16,-8-2-17 16,0 0-13-16,-29 2-1 15,-12 5-16-15,-8 11-29 16,-6 19-37-16,3 3-26 16,8 19-111-16,13 20-67 15,20-1-195-15</inkml:trace>
  <inkml:trace contextRef="#ctx0" brushRef="#br0" timeOffset="123552.35">25203 3118 1435 0,'0'0'121'0,"0"0"-14"16,0 0-22-16,0 0-71 15,0 0-14-15,0 0-4 16,-60 92 2-16,27-36-5 16,-5 5-63-16,7 1-68 0,6-10-100 15,12-20-261 1</inkml:trace>
  <inkml:trace contextRef="#ctx0" brushRef="#br0" timeOffset="124219.2">26007 2422 621 0,'0'0'253'0,"0"0"-48"16,0 0-20-16,0 0-86 16,0 0-46-16,0 0-8 15,-4-10-21-15,4 10-15 0,0 0-8 16,0 0-1 0,0 0-2-16,0 0 2 0,0 0 0 15,0 0 1-15,0 0-1 16,0 0 1-16,0 0 0 15,0 0 1-15,0 0 1 16,0 0-2-16,0 0-1 16,0 0 5-16,0 0-5 15,0 0 5-15,0 0-3 16,0 0 0-16,0 6 10 16,0 34-4-16,0 26 8 15,0 23 36-15,0 9 3 0,0 2-7 16,0-8-8-16,0-10-9 15,0-13-10-15,4-15-5 16,4-8-10-16,-4-12-5 16,0-8 5-16,1-10-5 15,-5-6-1-15,2-6-8 16,-2-2-37-16,0 0-55 16,0-2-87-16,0 0-158 15,-4-18-312-15</inkml:trace>
  <inkml:trace contextRef="#ctx0" brushRef="#br0" timeOffset="124737.77">26435 2480 919 0,'0'0'169'0,"0"0"-32"16,0 0-14-16,0 0-86 15,0 0 2-15,116 144 28 16,-80-61-20-16,-9 3 2 16,-3-2 5-16,1-8-9 15,-6-8-10-15,-2-11-13 16,-7-11-10-16,0-10 1 16,-8-12-8-16,-2-8-4 15,0-6-1-15,0-6-1 16,-12-2-2-16,-17-2 1 0,-13 0-10 15,-9-6-8-15,0-22 0 16,-3-10-11-16,9-6-10 16,10-4-5-16,13-1 14 15,17 8 13-15,5 2 10 16,7 10 5-16,25 0 4 16,7 1 0-16,13 2 0 15,5-4 2-15,6-2 7 16,-6-2 7-16,-1 0 16 15,-11-1 12-15,-13 3-3 16,-13 2-4-16,-9 2-5 16,-10 0-10-16,0 4-7 15,-6 0-15-15,-20 0-1 16,-12 8 0-16,-8 6-13 16,-10 10-36-16,-7 0-22 0,1 36-61 15,4 17-64-15,9 6-128 16,27 0-306-16</inkml:trace>
  <inkml:trace contextRef="#ctx0" brushRef="#br0" timeOffset="124952.06">27586 3106 1210 0,'0'0'108'0,"0"0"-88"15,0 0 80-15,0 0-75 16,0 0-22-16,0 0-1 16,-34 130-2-16,5-86-12 15,-6 7-79-15,-4-1-81 16,8-14-168-16,6-21-316 16</inkml:trace>
  <inkml:trace contextRef="#ctx0" brushRef="#br0" timeOffset="125350.61">27960 2661 814 0,'0'0'4'16,"0"0"90"-16,0 0 179 15,0 0-191-15,118-105-40 16,-60 97 14-16,-1 8-7 16,-12 0-10-16,-7 0-8 15,-11 3-6-15,-9 12-2 16,-9 11-4-16,-9 13-11 16,0 17 2-16,-34 12-10 15,-24 8 11-15,-13 0-5 16,-1-6-2-16,10-9 1 0,16-13 0 15,14-10-5-15,14-12 2 16,12-10-2-16,6-6-3 16,0-2 3-16,13-4 1 15,20-2 3-15,21-2 1 16,10 0-5-16,12-8-6 16,2-8-50-16,3-2-96 15,-6-4-190-15,1-6-270 16</inkml:trace>
  <inkml:trace contextRef="#ctx0" brushRef="#br0" timeOffset="125833.98">28847 2755 835 0,'0'0'127'0,"0"0"20"16,0 0 48-16,0 0-99 0,-34-109-55 15,25 102 5-15,-4 0-25 16,-8 6-18-16,-6 1-3 15,-8 0 0-15,-3 18-3 16,-1 15 2-16,5 10 0 16,14 3-2-16,11 0-2 15,9-2-1-15,0-7 0 16,22-8 5-16,11-8 0 16,8-12 1-16,3-9 1 15,3 0 2-15,-3-5 10 0,-6-20-9 16,-9-4 1-16,-9-6-1 15,-4-3 0-15,-7 0 1 16,-7 4-4 0,-2 8-1-16,0 12 1 0,0 12-1 15,0 2 13-15,0 18-13 16,0 30-6-16,-6 20 6 16,1 14 17-16,2 5 11 15,1-3 10-15,0-10 7 16,0-10-8-16,-2-13-6 15,-5-14-8-15,3-9-6 16,-6-9-5-16,-8-5-9 16,-9-7-1-16,-16-3-3 15,-17-4 1-15,-11 0-26 16,-1 0-50-16,7-5-77 0,13-13-82 16,33-5-206-1</inkml:trace>
  <inkml:trace contextRef="#ctx0" brushRef="#br0" timeOffset="126045.46">29508 3214 1134 0,'0'0'182'15,"0"0"-112"-15,0 0 89 16,0 0-103-16,0 0-51 0,0 0-2 15,-33 66-6-15,6-26 3 16,-7 0-32-16,-3 3-65 16,-8-5-87-16,5-16-173 15,13-16-400-15</inkml:trace>
  <inkml:trace contextRef="#ctx0" brushRef="#br0" timeOffset="126354.02">30016 2472 968 0,'0'0'176'15,"0"0"-39"1,0 0 19-16,0 0-68 0,0 0-59 15,0 0 2-15,0 181 26 16,0-81-22-16,0 0-11 16,-2-8-12-16,-5-9-10 15,2-15 4-15,1-10-5 16,2-12-1-16,2-10-23 16,0-8-56-16,0-5-88 15,0-12-111-15,13-11-231 0</inkml:trace>
  <inkml:trace contextRef="#ctx0" brushRef="#br0" timeOffset="126719.28">30377 2785 805 0,'0'0'117'0,"0"0"19"15,0 0 64-15,0 0-105 16,0 0-78-16,0 0 0 15,-47 4-9-15,20 40 4 16,-2 12 17-16,3 4 0 16,11 1-3-16,12-3-4 15,3-8 9-15,11-6-14 16,18-12-8-16,2-10-1 0,1-10-3 16,-3-8-2-16,-3-4 10 15,1 0 3-15,-1-22 5 16,5-10-7-16,1-10-5 15,-3-6-2-15,-5-4-4 16,-3-7-3-16,-8 5 2 16,-6 8-2-16,-7 6-2 15,0 16-1-15,0 6-12 16,-16 6-23-16,-11 12-62 16,-6 0-66-16,-5 6-113 15,9 12-206-15</inkml:trace>
  <inkml:trace contextRef="#ctx0" brushRef="#br0" timeOffset="127003.88">30906 2436 861 0,'0'0'132'16,"0"0"23"-16,0 0 9 15,0 0-84-15,0 0-46 16,-4 108 52-16,-4-24 9 16,-5 7-36-16,-1-3-9 15,5-10-2-15,3-11-24 0,6-12-7 16,0-12-8-16,0-7-7 16,0-10 0-16,0-8-2 15,0-4-34-15,0-4-49 16,0-2-61-16,-10-4-129 15,-3-4-164-15</inkml:trace>
  <inkml:trace contextRef="#ctx0" brushRef="#br0" timeOffset="135730.29">12078 4941 677 0,'0'0'207'16,"0"0"-3"-16,0 0-4 16,0 0-72-16,0 0-55 15,0 0-16-15,-145-64-8 16,100 64-13-16,-10 26-13 16,-8 14 0-16,-3 16 4 15,3 16-3-15,3 16-1 16,6 9-12-16,17-3-1 15,12-8-8-15,21-12-1 16,4-11-1-16,22-9 0 16,22-10-1-16,16-12-3 15,9-18-2-15,3-13-17 0,-3-1-30 16,0-18-46-16,-2-14-52 16,-9-9-52-16,-7-9-164 15,-4-11-297-15</inkml:trace>
  <inkml:trace contextRef="#ctx0" brushRef="#br0" timeOffset="135955.84">12370 4778 645 0,'0'0'347'16,"0"0"-142"-16,0 0-30 15,0 0-65-15,0 0-54 0,0 0-3 16,69 99-1-1,-58-23-22-15,-9 8-10 0,-2 2-5 16,0-2-5-16,0-7-6 16,-4-11-2-16,-3-10-2 15,5-14-41-15,2-14-80 16,0-12-91-16,0-16-185 16,0-8-367-16</inkml:trace>
  <inkml:trace contextRef="#ctx0" brushRef="#br0" timeOffset="136186.69">12967 4891 1099 0,'0'0'269'16,"0"0"-111"-16,0 0-29 15,0 0-69-15,131-32-21 16,-79 25-9-16,-10 5-20 15,0-2-6-15,-6 3-4 16,-5-2 0-16,-6 2-14 16,-10 1-45-16,-3 0-57 15,-12 0-118-15,0 0-175 16,-12 9-340-16</inkml:trace>
  <inkml:trace contextRef="#ctx0" brushRef="#br0" timeOffset="136380.69">12931 5266 888 0,'0'0'265'0,"0"0"-91"0,0 0 16 15,171-27-77-15,-88-3-35 16,-2 0-14-16,-12 6-24 16,-14 2-27-16,-15 10-13 15,-13 4 0-15,-12 6-21 16,-1 2-58-16,-3 0-76 15,-5 6-162-15,6 2-241 16</inkml:trace>
  <inkml:trace contextRef="#ctx0" brushRef="#br0" timeOffset="136981.57">14642 4578 632 0,'0'0'304'16,"0"0"-60"-16,0 0-30 15,0 0-80-15,0 0-60 16,0 0-31-16,0 148 26 15,0-51 14-15,0 1-31 16,0-8-11-16,0-2-11 16,0-6-14-16,0-14-8 15,10-10-5-15,-4-17-1 16,0-13-2-16,1-12-12 16,-5-8-39-16,1-8-36 0,-1 0-49 15,-2-20-63 1,0-28-220-16</inkml:trace>
  <inkml:trace contextRef="#ctx0" brushRef="#br0" timeOffset="137631.34">18720 4722 682 0,'0'0'131'16,"0"0"9"-16,0 0 45 15,-133-52-68-15,92 52-58 16,1 0 2-16,-2 16-17 15,-5 26-4-15,3 16-20 16,7 15-2-16,8 9 17 16,14 10-14-16,15 0-5 15,0-4 9-15,18-9-10 16,20-21-7-16,8-12-2 0,4-16-6 16,3-12 0-16,0-16-7 15,1-2-42-15,0-10-47 16,-1-22-58-16,-11-8-90 15,-6-13-214-15</inkml:trace>
  <inkml:trace contextRef="#ctx0" brushRef="#br0" timeOffset="137998.16">18965 4748 617 0,'0'0'227'0,"0"0"-44"16,98-108-5-16,-47 84-63 0,2 6-34 15,-6 8 8 1,-2 10-17-16,-9 0-24 0,-5 16-17 16,-7 22-4-16,-10 14-10 15,-14 10-5-15,0 10 5 16,-33 0-10-16,-15 3-6 16,-3-3 2-16,0-8 4 15,6-9-7-15,14-15 2 16,9-15-1-16,10-8 0 15,8-9 0-15,2-8-1 16,2 0 2-16,0 0-1 16,11 0 5-16,27 0 24 15,17-7 8-15,19-15-14 0,6-2-4 16,1-4-8 0,-8 2-6-16,-13 2-6 0,-15 4 0 15,-16 4-22-15,-12 8-45 16,-7 4-46-16,-10 2-120 15,0-2-230-15</inkml:trace>
  <inkml:trace contextRef="#ctx0" brushRef="#br0" timeOffset="138262.13">20355 4738 1057 0,'0'0'190'0,"0"0"-40"0,0 0-32 16,0 0-72-16,123-20-15 15,-72 20 8-15,-7 0-13 16,-2 0 0-16,-1 0-18 16,-5 0-5-16,-3 0-3 15,-8 0-19-15,-8 0-79 16,-13 0-116-16,-4 0-165 15,-6 0-242-15</inkml:trace>
  <inkml:trace contextRef="#ctx0" brushRef="#br0" timeOffset="138424.07">20310 5071 748 0,'0'0'238'15,"0"0"-84"-15,0 0 55 16,157 2-88-16,-80-2-45 15,-3-8-13-15,-7-6-34 16,-9 2-22-16,-9 2-7 16,-12 2-55-16,-3-2-114 15,-7-6-319-15</inkml:trace>
  <inkml:trace contextRef="#ctx0" brushRef="#br0" timeOffset="138979.84">21269 4492 1143 0,'0'0'102'16,"0"0"6"-16,180-62 38 0,-73 55-101 15,2 5-24-15,-8 2 14 16,-22 0-11-16,-18 0 1 15,-23 0-4-15,-18 0-7 16,-16 0-9-16,-4 0-5 16,0 0-1-16,0 2-5 15,0 10-6-15,-24 6 7 0,-12 6 5 16,-15 5 4-16,-3 0 0 16,-1 0-1-16,3 1 1 15,14-2-3-15,11-4-1 16,14-4 0-16,9-8-3 15,4 0-4-15,0-4-2 16,7-2 9-16,17 0 0 16,14-2 7-16,7 2 1 15,4 2 0-15,0 2 3 16,-5 6 12-16,-6 2 12 16,-11 6 8-16,-7 7-3 15,-9 6-11-15,-9 9 5 0,-2 5-8 16,-7 5-7-1,-24 0 0-15,-15-8-8 0,-12-3-1 16,-12-13-5-16,-5-10-3 16,2-8 0-16,1-13 1 15,9-1-3-15,7-1-10 16,10-22-19-16,4-3-39 16,1-4-30-16,2 4-96 15,3-2-140-15,18-4-421 16</inkml:trace>
  <inkml:trace contextRef="#ctx0" brushRef="#br0" timeOffset="174694.52">1791 6669 602 0,'0'0'163'0,"0"0"-16"16,0 0 68-16,0 0-111 16,0 0-35-16,0 0 3 15,0 0-25-15,-54-46-22 0,30 62-18 16,-5 29-6-16,-2 16-1 15,4 9 1-15,9 5 5 16,18-11 1-16,0-8-5 16,10-14-1-16,23-10-1 15,9-12 9-15,9-14 1 16,6-6 16-16,2-8 17 16,-1-28 4-16,-7-14 5 15,-11-6-4-15,-13-8-10 16,-13 0-8-16,-14 3-8 15,0 5-13-15,-10 10-7 16,-17 10-2-16,-8 10-6 16,-11 10-5-16,-13 10-40 15,-3 6-62-15,-7 24-102 0,2 28-146 16,12 12-354-16</inkml:trace>
  <inkml:trace contextRef="#ctx0" brushRef="#br0" timeOffset="175296.77">1626 8033 407 0,'0'0'374'16,"0"0"-103"-16,0 0-14 15,0 0-73-15,0 0-79 16,0 0-33-16,0 26-43 16,0 14-1-16,0 12 29 0,0 6-15 15,0-2-4 1,4 1-12-16,1-3-18 0,-1 0-3 15,0-2-1-15,-1-4-4 16,-3 0-12-16,0 0-86 16,0-7-123-16,-18-13-281 15</inkml:trace>
  <inkml:trace contextRef="#ctx0" brushRef="#br0" timeOffset="176045.58">1541 9298 436 0,'0'0'174'0,"0"0"20"16,0 0-4-16,0 0-41 15,0 0-57-15,0 0 12 16,9-112-23-16,24 98-10 16,8 0 1-16,1 6-10 15,-7 4-12-15,1 4-10 16,-7 0-10-16,-2 0-18 0,-2 22-7 16,-7 12 1-16,-5 8-5 15,-11 10-1-15,-2 10-1 16,-13 8-5-16,-20 3 6 15,-6-1 1-15,1-10-1 16,5-8 0-16,8-12 4 16,10-12-1-16,6-6-2 15,4-12-2-15,5-6 1 16,0-2-5-16,0-4 4 16,16 0 2-16,20 0 20 15,15 0 35-15,10-11-2 16,-4-10-10-16,-8 2-24 0,-16 2-7 15,-10 9-12-15,-8 2-1 16,-10 6-56-16,-2 0-86 16,-3 6-189-16,-3 6-413 15</inkml:trace>
  <inkml:trace contextRef="#ctx0" brushRef="#br0" timeOffset="176843.78">1641 10243 634 0,'0'0'386'15,"0"0"-156"-15,0 0-32 16,0 0-94-16,0 0-35 16,0 0 4-16,123-31-28 15,-65 19-14-15,2 1-7 16,-2 0-2-16,-14 4-3 15,-15 3-7-15,-13 4-9 16,-9 0-1-16,-7 0-1 16,0 0-2-16,0 0 0 15,0 8-7-15,-21 17-8 16,-10 14 9-16,-6 1 7 0,-3-2 5 16,4-2 0-16,7-6-1 15,11-4-4-15,7-6-3 16,7-8-9-16,4-6-6 15,0 0 8-15,0-4-7 16,4 4 13-16,11-2 4 16,6-2 3-16,3 2 0 15,8-2 9-15,-3 2 13 16,-2 2 6-16,-1 2-5 16,-4 4 2-16,-2 4 2 15,-5 2-11-15,-1 5 7 16,-5 3-3-16,-7 2-2 0,-2 4-8 15,0 0-3-15,-6 0-3 16,-23 0-7-16,-9-4 0 16,-9-2 0-16,-4-10 0 15,-7-8 0-15,0-8-8 16,-2 0-62-16,4-6-72 16,10-16-105-16,11-6-267 15</inkml:trace>
  <inkml:trace contextRef="#ctx0" brushRef="#br0" timeOffset="177602.1">1958 11574 516 0,'0'0'311'0,"0"0"-8"15,0 0-78-15,0 0-90 16,0 0-48-16,0 0-37 15,-16 34-31-15,-4 14 3 16,-9 10 8-16,1 7 4 16,-1-3-16-16,0 0-2 0,0-2-9 15,2-2-4 1,2-8-3-16,7-11 0 0,9-13-3 16,7-12-15-16,0-9-10 15,2 0 5-15,0-3 8 16,0 0 10-16,0-2-4 15,16 0 9-15,24 0 2 16,8 0-1-16,8 0 0 16,-4-9-1-16,-12 4 2 15,-7-4-2-15,-8 1 0 16,-9-3 0-16,-5-3 0 16,-7-3 5-16,-2-3-1 15,-2 6 9-15,0 3 8 16,0 2 6-16,0 9 9 0,0 0 4 15,0 0-8-15,0 0-11 16,0 0-15-16,0 9-2 16,0 23-4-16,0 16 0 15,0 17 3-15,0 8-3 16,0 5-6-16,0 6-65 16,0-3-96-16,0-17-203 15,0-24-622-15</inkml:trace>
  <inkml:trace contextRef="#ctx0" brushRef="#br0" timeOffset="178343.68">2071 13168 764 0,'0'0'364'0,"0"0"-133"15,0 0-46-15,0 0-82 0,0 0-55 16,0 0-21-16,-52 16-8 16,11-4-12-16,-1 3-3 15,6-1-3-15,1-7 1 16,1 0-2-16,-2-6 0 16,5-1-1-16,9 0-20 15,6 0 6-15,10 0 5 16,4 0 2-16,2-1 8 15,0 1-6-15,0 0 6 16,0 0-5-16,0 0-1 16,0 14 0-16,0 22 2 15,10 9 4-15,6 10 1 16,0-7 0-16,0-4-1 0,-6-10 1 16,-3-6-1-16,-3-12 0 15,0-6-2-15,0-6-2 16,-4-4-9-16,2 0 4 15,-2 0-1-15,0 0 5 16,0 0 2-16,4 0 3 16,5 0 3-16,2 0 0 15,7-4 2-15,4-1 10 16,9 5 13-16,5 0 5 16,2 9 4-16,1 23-3 0,-2 13 4 15,-4 3-10 1,-4 6 8-16,-9 0 3 0,-9-4-7 15,-6-2-7-15,-5-8-10 16,0-2-2-16,-16-5-6 16,-15-5-5-16,-11-9-2 15,-12-4-2-15,-9-13 2 16,-5-2-48-16,-9-17-40 16,2-20-75-16,13-16-172 15,18-1-443-15</inkml:trace>
  <inkml:trace contextRef="#ctx0" brushRef="#br0" timeOffset="178950.53">1949 14893 366 0,'0'0'141'16,"0"0"-52"-16,0 0 68 16,0 0 16-16,0 0 16 15,0 0-29-15,-17-24-53 16,-15 24-36-16,-8 0-30 15,-5 6 4-15,-2 12-8 16,3 12-6-16,4 0-9 16,7 8-12-16,8 8-8 0,17 8-4 15,8 14-3 1,2 3 4-16,35 7 1 0,14-4 3 16,9-14-1-1,-2-14-1-15,-6-14 1 0,-10-18 6 16,-13-14 16-16,-7 0 20 15,-6-8 14-15,-5-24 4 16,-9-8-30-16,-2-10-20 16,-6 2-12-16,-25 2-9 15,-14 12-19-15,-6 6-33 16,-3 20-73-16,-2 8-103 16,12 18-242-16</inkml:trace>
  <inkml:trace contextRef="#ctx0" brushRef="#br0" timeOffset="179527.81">1813 16044 831 0,'0'0'220'16,"0"0"-39"-16,0 0-74 15,0 0-59-15,0 0-28 16,0 0 27-16,94-40 16 16,-48 30-17-16,-1-4-6 15,-11 6 0-15,-10 4-22 16,-15-1-9-16,-7 5-6 15,-2 0 1-15,0 0 5 0,0 5 2 16,0 27-6-16,0 16 21 16,0 18 46-16,0 6-10 15,-4-6-25-15,-3 2-5 16,5-9-10-16,2-15-13 16,0-8-8-16,0-10 0 15,0-12-2-15,0 0-3 16,0-10-43-16,0 0-46 15,2 0-81-15,-2-4-183 16,0-18-571-16</inkml:trace>
  <inkml:trace contextRef="#ctx0" brushRef="#br0" timeOffset="180125.7">1795 17321 359 0,'0'0'190'16,"0"0"36"-16,0 0-43 0,0 0-37 15,0 0-11-15,43 112-27 16,-8-82-25-16,12 6-8 16,2-5-24-16,1 1-2 15,-4-6-1-15,-13-2-19 16,-8-8 13-16,-12-2-12 15,-8-4-18-15,-5-6-3 16,0-4-9-16,0 8-2 16,-16-2-7-16,-19 2 9 15,-13 0 9-15,-4-8-9 16,-2 0-8-16,7-8-21 16,11-10-5-16,17-4 4 0,13 4 4 15,6-4-2-15,8-4 17 16,27-2 9-16,7-3 1 15,8-1 1-15,-2 0 14 16,-9 2 39-16,-11 4 5 16,-10 6-1-16,-11 2-17 15,-7 2-10-15,0 2-14 16,0 0-16-16,-13 2-8 16,-21 2-13-16,-15 10-42 15,-11 0-38-15,-9 18-79 0,4 14-144 16,9 2-291-1</inkml:trace>
  <inkml:trace contextRef="#ctx0" brushRef="#br0" timeOffset="182924.93">2096 17816 57 0,'0'0'300'16,"0"0"-212"-1,0 0-4-15,0 0-14 0,0 0-10 16,0 0 2-16,-49 4-3 16,36-4-14-16,-6 0-9 15,4 7-11-15,-1-4 2 16,1 5 7-16,4 1-18 15,0-4-11-15,4 8-2 16,5-4-3-16,2 0-3 16,0 0-5-16,0 0 0 15,6-4-3-15,11 0 11 16,0-1 22-16,3-4-14 0,3 0 12 16,-4 0 8-16,2 0-9 15,-4-10-5-15,-5 2-5 16,-2-1-4-16,-3 0-1 15,-5 0 1-15,-2 0-2 16,0 0 5-16,0 5 5 16,0-2 9-16,0 6 0 15,0 0 0-15,0 0-10 16,0 0-12-16,0 0 0 16,0 0-3-16,0 19 3 15,0 8 0-15,7 14 16 16,2-3 27-16,0-6-6 0,-2 0-3 15,-3-6-5 1,1-4-9-16,-5-8-6 0,0-4-3 16,0-2-4-16,0 3-5 15,0-4 6-15,-7 5 0 16,-7-6-2-16,-3 2 4 16,-5-8-6-16,-3 4 4 15,0-4-4-15,0 0 0 16,8 0-3-16,-1 0 1 15,7 0-2-15,3 0-5 16,0 0-15-16,2 0-31 0,-3 0-79 16,0 0-126-1,2 0-128-15</inkml:trace>
  <inkml:trace contextRef="#ctx0" brushRef="#br0" timeOffset="185922.8">2304 6368 536 0,'0'0'137'16,"0"0"14"-16,0 0-15 0,0 0-63 15,0 0-45-15,0 0-7 16,0-1-10-16,4 1-6 16,2 11 4-16,3 7 32 15,1 4-14-15,-4 3-12 16,0 0 2-16,3 4 5 16,-1 3-6-16,-4 2 1 15,0 4-4-15,-2 6-1 16,1 4 1-16,-1 4 1 15,-2 0-1-15,2-2-9 16,0 1 1-16,-2-7 0 16,2 2-3-16,0 0 3 0,1-2 3 15,-3 0 6 1,3-3 16-16,-1-4-23 16,0 2-5-16,0-3 6 0,0 4-2 15,0 0 2-15,1 4 12 16,-1 2-5-16,-2 1-10 15,0 0 0-15,0-3 16 16,0 1-15-16,0-3-5 16,0-2 8-16,0-2-5 15,0-2-1-15,0 4 21 16,0 0-18-16,-2 6-4 16,-3 5 12-16,3-4-4 15,-2 2-4-15,2 1 13 16,2-2-14-16,-3 4 1 0,3 2 5 15,0 3-7-15,0 3 0 16,0 2-3-16,0 0 0 16,0 2 0-16,0-2 1 15,0-1 0-15,0-3-1 16,0 4-1-16,0 2 0 16,0 2 0-16,0 1 2 15,0-4-1-15,0 0 1 16,0-3-1-16,0 2-1 15,0 0 1-15,0-2 0 16,0 0-1-16,0 3 1 16,0-1 0-16,0 0 1 15,0 0 0-15,0 0 0 16,0 1 0-16,0 3 2 0,0 0-4 16,0 2 2-16,0 4 1 15,0-1-3-15,0-2 1 16,0 0 0-16,3-1-1 15,-3 4 3-15,0-2 1 16,0 3-4-16,0-7 2 16,0 0 4-16,2-4-4 15,-2 0 4-15,0-2-4 16,0-4 2-16,0 1-2 16,0-1 1-16,2-2-2 15,2 2 3-15,1-2-3 16,-1-4 3-16,0-2-3 0,0 0 2 15,0-1 0-15,-2 3-2 16,2 2 1-16,-4-2 1 16,2 4-3-16,0-5 0 15,1 1 0-15,-1-2 0 16,0-2 1-16,0 0 0 16,0-2 0-16,2-2 0 15,-4 4 1-15,4 0-1 16,-2 4-1-16,-2 2 1 15,0 3-1-15,0-1 2 16,0-2-1-16,0 2-1 16,0-2 4-16,0 1-3 15,0 1 2-15,0-3-2 16,0 6 1-16,0-1 2 0,0 2-3 16,0 4 4-16,0 0-3 15,0 0-1-15,0 3 2 16,0 1-3-16,0 6 2 15,0 5-1-15,0-1-1 16,0 2 3-16,0-2-1 16,0 4-2-16,0 0 1 15,0 7-1-15,0 1 2 16,0-2-4-16,0 2 4 16,-6 0 0-16,2 3-2 15,0 1 5-15,0 4-4 0,-1 0 3 16,3 5-4-1,-2 3 5-15,4 12-5 0,0 5 8 16,0 1-6-16,0 2-2 16,0 1 6-16,0-5-2 15,0 0 5-15,4-3 0 16,3-1-8-16,-1-8 1 16,-2 2 2-16,2-6-3 15,-4 3-1-15,0-1 7 16,0 6-7-16,-2-1 0 15,0-3 1-15,0-2 0 16,0-11 0-16,0-1 0 16,-4-6 0-16,-2-6 1 0,4-2-2 15,2-5 1 1,0-3 0-16,0-4-1 0,0-6 0 16,0 0 2-16,0 5 1 15,0-5-2-15,8-2 2 16,-2 0-3-16,3-6 2 15,-3-4-4-15,2-2 3 16,-2 2-1-16,1 3 4 16,-1-3-4-16,3 4 0 15,-4-6 0-15,2-2 1 16,-3-12 0-16,0-2-1 16,1-14 0-16,-3 0 1 15,0-9 0-15,-2-3-1 16,0-6 1-16,0 0 0 0,0 0 0 15,0 0-1 1,0 2 2-16,0-2-2 0,0 1 0 16,0 3 0-16,0-4-1 15,2 5 0-15,-2 3 1 16,0-7-2-16,0 8-6 16,0-1-13-16,0 6-14 15,0 14-7-15,0 6-18 16,-4 16-16-16,-11 8-1 15,-1 8-69-15,0 2-47 16,0-15-41-16,1-27-205 16</inkml:trace>
  <inkml:trace contextRef="#ctx0" brushRef="#br0" timeOffset="189968.19">2281 6306 350 0,'0'0'126'16,"0"0"-5"-16,0 0 91 16,0 0-95-16,0 0-34 15,0 0-33-15,0 0 3 16,-7-6 0-16,20 6 16 16,14 0-3-16,4-4-14 15,9 0-6-15,12-4-10 16,8 0 5-16,16-6-6 15,16-4-3-15,19-8-4 16,25-6-11-16,31-4 39 16,28-4-16-16,27 2-36 0,9 0-2 15,6 1 1-15,6 7 1 16,-4 2-2-16,0 5 3 16,-5-2-5-16,-15 3-2 15,-17 2-2-15,-22-2 4 16,-26 6 2-16,-27 0-1 15,-11 4 3-15,-14 2-3 16,-3 2 1-16,-13 2 0 16,-18-2-1-16,-18 2-2 15,-16-2 2-15,-10 0-2 16,-1 0 2-16,-3 2-2 16,-2 0 1-16,2 0-1 15,-3 2 1-15,-3 4 0 0,-7-2 0 16,-3 2 0-16,-2 0-1 15,3 0 1-15,4-2-3 16,6 0-5-16,6 0-1 16,3 0-1-16,5-2-7 15,-3 1 2-15,-1 2 2 16,-7-3 1-16,-7 4-1 16,-9-2-5-16,0 2 11 15,-2 0 5-15,0 0 2 16,0 0-1-16,0 0 4 15,0 0-2-15,0 0 2 16,0 0 6-16,0 0-4 16,0 0 0-16,0 0-2 15,0 0 2-15,0 0-5 0,0 0 0 16,0 0 4-16,0 14-3 16,5 6 4-16,0 4 2 15,1 8 3-15,-1 4-3 16,-1 8-2-16,0 6 1 15,-2 4-4-15,3 4 9 16,-2 1-8-16,3 1 0 16,-1 0 0-16,3 4-1 15,-1 0 5-15,2 0 14 16,0 1-4-16,0-3-2 16,0 4-7-16,-2 8-1 15,-3 6 10-15,-4 2-8 0,4-1-6 16,-4-3 4-16,3 0-1 15,-1 0 0-15,-2 4 1 16,2 3 2-16,0 1-5 16,0 2 3-16,0 1-5 15,1-1 6-15,2-2-1 16,-3 0-3-16,2 1-2 16,-2-3 4-16,3 0-5 15,-1 6 0-15,-2 2 1 16,0 5-2-16,4 1 2 15,-6-4 0-15,2 0-1 16,-2 3 0-16,2-1 1 16,-2 4 0-16,2-1-1 15,0-4 1-15,0-2 0 16,3-3-1-16,-1 0-1 0,-2 1 0 16,0-1 1-16,-2 2 0 15,0 3-1-15,0 3 1 16,0 2-1-16,0 2 3 15,0-6-2-15,0 2-1 16,-2-1 2-16,0-1-2 16,-2 0 0-16,-1-3 0 15,-1-3 1-15,4-2 0 16,-2 1-1-16,-2-3 0 16,2 2 1-16,-3-2-1 0,3 4 0 15,-2 7 0 1,-4 5 2-16,6 4-2 15,-3-2 1-15,3 1-2 0,-3 1 3 16,2 4-3-16,1 3 1 16,-3 1 0-16,5-4 1 15,-4-2 0-15,1 1-1 16,1-1 0-16,-3 0 1 16,2 0-1-16,1 9 0 15,0-1 0-15,-3 4 2 16,3 0-2-16,-4 1 1 15,2-3-1-15,0-1 0 16,-3 1 0-16,1-4 0 16,2-2 0-16,2-3 0 15,2-1 0-15,-1 0 0 0,3 1 1 16,0 3-2-16,0 2 2 16,0-1-1-16,0-1 1 15,0-4-1-15,0 1 0 16,0-5 0-16,-2 0 0 15,0-4 0-15,0-6 0 16,0 1 0-16,0-7 0 16,2-2 1-16,0 2-1 15,0-3 0-15,0-3 0 16,0-2-1-16,0 0 1 16,0 4 1-16,0-2-1 15,0-3 0-15,4-11 1 16,-2-6-1-16,0-12 1 0,0-2-1 15,1-7 0-15,-3-5-2 16,2-4 2-16,0 2-2 16,-2-2-1-16,2-2 1 15,0-2-3-15,2 4-1 16,4 2 1-16,-2-2 2 16,3 0-2-16,2 3-1 15,-2-4 2-15,2-4 2 16,-4-1-4-16,0-6 1 15,-5 2-2-15,3-6 2 16,-3 6-1-16,0-2 2 16,0 6-1-16,0 4-5 15,3 2-2-15,-1 0-1 16,3-2-5-16,-2-2 12 0,-1-6-3 16,0-4 0-16,1-9 6 15,-3-1 2-15,-2-7 0 16,0-1 1-16,0 4 0 15,2 5 0-15,2 1-1 16,1 8 1-16,2 4 0 16,2 0 0-16,-1 0-1 15,0-4-9-15,-2 0 1 16,1 0 0-16,-3 0 7 16,0 8 0-16,6 14 1 0,-2 10 1 15,1 12 0-15,3 9-1 16,-4-9-1-16,-1-12-3 15,-1-10-2-15,-3-18 2 16,-1-12-5-16,-2-10 9 16,0 0 0-16,0 0 1 15,0 0 0-15,0 0 2 16,0 0 3-16,0 0-3 16,0 0-2-16,0 0 0 15,0 0-2-15,0 0 2 16,0 0-11-16,0 4 0 15,0 0 7-15,0 6 2 16,0 10-3-16,-2 4 4 0,-7 9 1 16,5 1-2-1,1 6 0-15,3-8 1 0,0-6-3 16,0-8-4-16,0-10 7 16,0-6 1-16,0-2 0 15,0 0 0-15,0 0 1 16,0 0-1-16,0 0 0 15,0 0 2-15,0 0-2 16,0 0-1-16,0 0 1 16,0 0 0-16,0 0-1 15,0 0 1-15,0 0-1 16,0 0 1-16,0 0 0 16,0 0 1-16,0 0-1 15,0 0 1-15,0 0-1 0,-6 0 0 16,-4 0 0-16,-5 0-1 15,-5 0 0-15,-7 0 1 16,-4 4-1-16,-7 4 1 16,-4 2 3-16,-5-6-2 15,3 6-1-15,-3-6 0 16,-4 0 0-16,-14 4 1 16,-15-2 2-16,-18 2-2 15,-14 6 1-15,-6 2 7 16,-2 5-9-16,-3-2 0 15,0 2 1-15,5-3 9 16,7-3-3-16,6-1-3 16,5 0 0-16,7-2 1 0,3-2 1 15,6 3-3-15,8-4 4 16,7 0-3-16,3-4-1 16,5 8 2-16,6-5-2 15,-1-2-2-15,-2 6 0 16,-3-6-1-16,-3 2 0 15,-3 2 0-15,1-2-1 16,-1 6 1-16,-1 0-1 16,4 0-1-16,1-6 4 15,1 4-3-15,0-6 2 16,7 2-1-16,-1 0 0 16,4-2 0-16,6-2 0 0,1 0 0 15,5-4 3-15,2 2-3 16,4 0-1-16,3-2 1 15,3 0 2-15,1 0-2 16,2 0 0-16,1 2-1 16,-1 0 2-16,-2 0-2 15,-2 2 1-15,0-4 0 16,-4 8 0-16,-1-6 0 16,-1 2 1-16,-1 4-2 15,1 0 2-15,1-2-1 16,5-2 0-16,0 0 1 15,7-4-1-15,-1 4 4 16,6-1-4-16,-3-3 0 16,2 1-3-16,-2-1 3 15,0 2 0-15,0-2 1 0,-5 0 1 16,1 4-2-16,-3-4-3 16,2 4 2-16,4-4 1 15,-2 0 0-15,5 4 2 16,1-1-2-16,-2-3 0 15,9 0 0-15,5 0-1 16,3 0-2-16,2 0-3 16,0 0-8-16,0 0 0 15,0 0-1-15,-10 0-5 16,-13 0-30-16,-18 0-83 16,-19 0-68-16,-11-17-252 15</inkml:trace>
  <inkml:trace contextRef="#ctx0" brushRef="#br0" timeOffset="191618.34">2258 7475 226 0,'0'0'189'0,"0"0"-42"16,0 0 27-16,0 0-37 16,0 0-37-16,0 0-18 15,0 0-15-15,16 0-6 16,9 0-6-16,6-1-7 15,7-2-3-15,6 2-9 16,8-4-8-16,6-3-1 16,6 3-1-16,7-2-5 15,10 1 1-15,10-2-7 16,18-6 29-16,13 0 15 16,17 0-54-16,4-2-4 0,-1 0-1 15,1 0 3-15,-7-2 2 16,-2 0-3-16,-7 2 0 15,-7 0 3-15,0 0-1 16,0 2 0-16,-4-2-2 16,-4 2 1-16,-14 1-1 15,-9 2 1-15,-12 0-3 16,-7 4 0-16,-7 0 3 16,-15 3 2-16,1-2-2 15,-2 2-1-15,0 0 11 16,7-2-3-16,6 1 1 15,7-3-3-15,1-1-6 16,1 4 0-16,0-4 0 16,1 5 0-16,1 0-1 15,7 3 0-15,6-2 0 0,3-1-1 16,3 2 2-16,-6-2 0 16,-2 0 1-16,-8-2-3 15,-7 0 0-15,-11-1-1 16,-8 0 1-16,-7-1 0 15,-8 0 0-15,1 2-1 16,-3 0 0-16,0 0-1 16,-2 2 4-16,-2 2-4 15,-12-2 6-15,-1 2-3 16,-7-2-1-16,-3 2 0 0,-4 0 0 16,0 2 2-1,2 0 3-15,-2 0-1 0,0 0 1 16,0 0-2-16,0 0-3 15,2 0 0-15,0 0 0 16,3-2 2-16,4 2-1 16,4-4-2-16,0 2 3 15,1 0-1-15,-7 0-1 16,-3 2-1-16,-4 0 0 16,0 0-23-16,0 0-74 15,0 0-79-15,-27 2-160 16,-11 2-483-16</inkml:trace>
  <inkml:trace contextRef="#ctx0" brushRef="#br0" timeOffset="192854.72">2274 8614 360 0,'0'0'174'15,"0"0"-64"-15,0 0 71 0,0 0-38 16,0 0-41-16,0 0-22 15,-2 3-17-15,2-3-9 16,15 0-10-16,10 0-6 16,11 0 12-16,9 0-14 15,11 0-1-15,10 0-10 16,20 0 3-16,13 0 0 16,12-3-9-16,16-9-1 15,20-2 6-15,13-2-12 16,19-2 0-16,6 0-6 15,-7 0-3-15,-6 2 1 16,-14 2-2-16,-11 0 1 16,-7 0 0-16,-13-2-1 0,-6 0-2 15,-14 0 0-15,-9-2-2 16,-2 2 2-16,-3-1 0 16,1 2 0-16,-5-3 0 15,0 4 1-15,3 1 1 16,-3 1-3-16,-5 2 2 15,-8 1 1-15,-9-4-1 16,-9 3-1-16,-5 1 3 16,-2-2-3-16,-4 4 2 15,0 0 4-15,-4 3-5 16,-4 0 1-16,5 2-1 16,-1 0 0-16,2 0 1 0,-2 0-2 15,-10 0 1 1,-4-2-1-16,-3 2 0 0,-4 0 2 15,1 0-1-15,-6 0-1 16,1-2-1-16,1 4 1 16,-2-2 0-16,3 0 2 15,-5 2 0-15,4-2-4 16,-1 2 4-16,1-2 2 16,2-2-3-16,1 2-1 15,0-4 2-15,-2 2 2 16,5 0-3-16,-4 0 0 15,4 0 1-15,-2 4-1 16,-8-2-1-16,-1-2 0 0,-6 2 0 16,-6 0 4-1,1 2-4-15,-3 0 1 0,0 0-2 16,0 0 1-16,0 0-29 16,0 0-27-16,-3 2-63 15,-28 18-158-15,-13 0-181 16</inkml:trace>
  <inkml:trace contextRef="#ctx0" brushRef="#br0" timeOffset="194066.86">2420 9756 14 0,'0'0'370'15,"0"0"-276"-15,0 0 69 16,0 0-3-16,0 0-75 15,0 0-11-15,-8-7-8 16,8 7-26-16,16 0 10 0,11 0 14 16,6 0-2-16,5 0-10 15,9 0-9-15,6 0-10 16,5 0-5-16,9 0-4 16,3 0 2-16,5 0-11 15,10-4-1-15,21-2-3 16,29-2 22-16,21-2-10 15,19-2-6-15,5-2-8 16,-1 2-8-16,-9-4 2 16,-6 0-2-16,-10-4 2 15,-2 2 0-15,-13 0-2 16,-9-2-2-16,-7 2 0 16,-16 0-4-16,-12 0 5 15,-12 4 2-15,-12 1-2 0,-4 2 0 16,-1 0 0-16,4 0 2 15,1 3-1-15,4-2-1 16,6-1 1-16,-3 4 0 16,-2-1 0-16,0-1-1 15,-5 4 1-15,-4-2-1 16,-1 1 3-16,-5 2-3 16,-3-1 0-16,-5-2 0 15,-2 0 0-15,1-2 0 16,-5 3-2-16,-1 0-1 15,-4 2 2-15,-1 0 1 16,-6 0 0-16,1 0 4 16,-5 0-4-16,-4-2 0 0,-5 2-3 15,-4 0 3-15,0 0 1 16,1 2 0-16,2 0-1 16,3-2 0-16,3 0 0 15,2 2 1-15,0-2-1 16,0 0 1-16,-5 2-1 15,-8-2 0-15,-7 2 2 16,-7 2-2-16,-2 0 0 16,0 0 0-16,0 0-21 15,-7 0-30-15,-32 4-122 16,-17 8-220-16,-4-4-96 16</inkml:trace>
  <inkml:trace contextRef="#ctx0" brushRef="#br0" timeOffset="195216.92">2539 11008 16 0,'0'0'59'0,"0"0"11"16,0 0-17 0,0 0 15-16,0 0 4 0,0 0 20 15,-24 25 14-15,24-25 13 16,0 0 15-16,0 0-33 16,0 0 5-16,2 0-3 15,20 0-15-15,7 0-3 16,10-10-8-16,3-1-20 15,7 0-4-15,2 0-15 16,11 0-14-16,5-1 2 16,5-1-11-16,13 2 0 15,12 0-4-15,22 0-1 16,16-2 8-16,17 4-12 16,10-4 2-16,8 1-5 15,1 0 1-15,10 2-2 0,-5-4 1 16,-5 2 0-16,-10 0-2 15,-17 0-1-15,-12 4-1 16,-12 0-4-16,-15 2 5 16,-18 2 0-16,-11-2 1 15,-10-2 0-15,-3 0 0 16,3-2-1-16,8 0 1 16,2-2 1-16,4 2-2 15,1-2 0-15,-4 4 0 16,2 0-1-16,5 2 1 15,1 0 0-15,0 0 0 16,-3 0 0-16,-4 1-3 16,-2 0 2-16,-3-1-1 15,-2 2 0-15,-6 0 2 0,-12 0-1 16,-11 0 2-16,-13 0-1 16,-10 2 0-16,-11-1 0 15,-3 3 0-15,-5 0 3 16,0 0-3-16,0 0 1 15,0 0-3-15,0 0 4 16,0 0-1-16,2 0-1 16,1 0 2-16,-3-1-2 15,0 1 0-15,2 0-10 16,0 0-56-16,11 0-66 16,10 0-153-16,10 0-245 15</inkml:trace>
  <inkml:trace contextRef="#ctx0" brushRef="#br0" timeOffset="196332.37">2499 12565 72 0,'0'0'167'15,"0"0"-35"-15,0 0 32 0,0 0 8 16,0 0-31-16,0 0-33 16,-4 1-14-16,4-1-11 15,0 0 1-15,0 0-17 16,0 0-14-16,0 0-9 15,2 0-3-15,21 0 0 16,12 0-2-16,15-1-1 16,12-7-6-16,11-5-2 15,10 2-4-15,8-6-5 16,18-2-8-16,24-3-1 16,31-5 20-16,20 1-23 15,6 0-1-15,-8 4-6 0,-15 2 1 16,-13 2-1-16,-9 4 1 15,-9 2 0-15,-9 0 1 16,-7 2-4-16,-6 0-4 16,0-2 1-16,-4 0 3 15,2 2 1-15,-4 0-1 16,-4 0 1-16,0 0 0 16,4 0-1-16,-2 0 3 15,2-2 1-15,-2 2-3 16,4-2 1-16,1-1-1 15,3 2 3-15,-10-2-2 16,-3 0-2-16,-8-1-2 16,-5 0 1-16,-7 0-1 0,0 1 1 15,-10 1 0 1,-11 2 1-16,-8 0 3 0,-17 0-3 16,-8 2 2-16,-8 2 2 15,-7 2-4-15,-5 0 5 16,-5 4-1-16,-2 0-3 15,0 0 1-15,0 0 1 16,0 0-3-16,0 0 0 16,0 0-11-16,0 0-15 15,6 0-7-15,4-2-19 16,3 0-25-16,0-4-71 16,-6-8-184-16,-2-10-598 0</inkml:trace>
  <inkml:trace contextRef="#ctx0" brushRef="#br0" timeOffset="197216.49">2414 14207 370 0,'0'0'136'0,"0"0"-66"16,0 0 81 0,0 0-30-16,0 0-57 0,0 0-15 15,0 0 15 1,45 0-18-16,-3-2-2 0,21 0 22 16,15-2-13-16,18-6-7 15,18-2-11-15,19-2-16 16,32-4 10-16,36-4 7 15,34 0-20-15,20 0-6 16,14-2-6-16,5 2 3 16,4 1-7-16,11-1-1 15,-9-2-8-15,-4 2-1 16,-20 2-4-16,-21 0 11 16,-26-4 3-16,-24 4 2 15,-20-2-2-15,-22 4-2 0,-26 0 1 16,-28 4 0-16,-31 4 1 15,-27 2 0-15,-19 6 2 16,-10 0-2-16,-2 2 5 16,0 0 0-16,0 0-1 15,0 0-3-15,0 0-1 16,0 0-15-16,0 0-30 16,0 0-55-16,0 0-81 15,-7 0-212-15</inkml:trace>
  <inkml:trace contextRef="#ctx0" brushRef="#br0" timeOffset="198217.12">2782 15450 159 0,'0'0'88'15,"0"0"2"-15,0 0 42 16,0 0 14-16,0 0-25 16,0 0-36-16,-17 4 15 0,17-4-4 15,0 0-28-15,0 0-24 16,0 4-7-16,0-4-19 15,0 0-8-15,0 0 1 16,0 0-7-16,0 0-2 16,0 0-1-16,0 0-1 15,27 0 2-15,28 0 9 16,29-4 1-16,33-14-4 16,36 0 3-16,32-4 2 15,33-6 7-15,15 2 3 16,12-4-4-16,4 4 5 15,1 2 1-15,8-2 1 16,3-1-8-16,1 0 7 16,-8-5-1-16,-9 1-11 15,-15 1-3-15,-25 6-2 0,-20-2-7 16,-26 2-1-16,-22 2 0 16,-16 2 5-16,-17 2-3 15,-11 2 10-15,-14 0-4 16,-10 4-4-16,-11-2-1 15,-9 4-2-15,-15 2 0 16,-13-1 0-16,-9 8-1 16,-6 1 1-16,-3-4 0 15,-3 4-1-15,0 0 0 16,0 0-21-16,0 0-57 0,-29 5-101 16,-13 14-134-1,-10-3-221-15</inkml:trace>
  <inkml:trace contextRef="#ctx0" brushRef="#br0" timeOffset="199107.65">2488 16651 179 0,'0'0'33'0,"0"0"-26"16,0 0 31-16,0 0-15 0,0 0-15 16,0 0 0-16,-122 22 23 15,95-14 38-15,0-3 5 16,0 0 2-16,-2 3-37 16,2 2-16-16,4-6 1 15,7 5 10-15,7-8 17 16,9-1 11-16,0 0-1 15,2 0 1-15,29 0-12 16,21 0-1-16,17-1 18 16,20-17-22-16,22 0-2 15,25-5-5-15,22-11 7 16,27 2-5-16,21-8-18 0,18 0-2 16,19-4-13-1,7-2 4-15,8-2-3 0,1-2 8 16,5 5-5-16,2-3-11 15,-8 8 1-15,-11 8-1 16,-26 4 0-16,-29 6 0 16,-32 4 3-16,-33 6-3 15,-29 2-3-15,-34 6-18 16,-26-4-5-16,-22 8 8 16,-11 0-1-16,-5 0-21 15,0 0-63-15,-11 0-70 16,-20 0-227-16</inkml:trace>
  <inkml:trace contextRef="#ctx0" brushRef="#br0" timeOffset="200099.84">2765 17612 193 0,'0'0'44'0,"0"0"-24"16,0 0 19-16,0 0-4 15,0 0-4-15,0 0 11 16,-74 4 20-16,65-4 1 16,-2 0 12-16,-1 0 17 15,-3 4-28-15,-7 0-11 16,-9 0-31-16,-9 2 8 0,-10 2-18 16,2 2-5-1,1-2 24-15,11 2 6 16,11-6 23-16,15 0-21 0,8-4-4 15,2 0-6-15,0 0-1 16,8 0-4-16,34 0-3 16,30-8 17-16,32-10 13 15,37-10 3-15,26-4-7 16,26-6-16-16,21 1-1 16,16-3-14-16,11 4-1 15,7 0-9-15,7 4 2 16,-1-2-3-16,10 2 1 15,4 0-6-15,-4-2 0 16,-10 6 0-16,-27-2 3 16,-29 2-2-16,-35 6 3 0,-39 0 3 15,-41 8-7-15,-38 1 1 16,-27 8 0-16,-16 5 37 16,-2 0 25-16,0-5-6 15,0 5-31-15,0 0-16 16,0 0-7-16,0 0-1 15,0 0-2-15,0 0 0 16,0 0 0-16,0 0 0 16,0 0-1-16,0 0-3 15,0 0-3-15,0 0 0 16,0 0-13-16,0 0-22 16,-5 0-29-16,-26 5-122 0,-9-4-253 15</inkml:trace>
  <inkml:trace contextRef="#ctx0" brushRef="#br0" timeOffset="203249.15">10280 6738 889 0,'0'0'153'0,"0"0"-27"16,0 0 13-16,0 0-82 16,0 0-28-16,0 0 5 15,-123-39-10-15,70 45-2 16,-7 18-4-16,-5 11-8 16,0 4-3-16,5 8-4 15,9 5-3-15,11-2 3 16,13-4-6-16,14-8-6 15,6-12-19-15,7-6-7 0,0-7 3 16,16-6 6-16,8-3 24 16,12-4 2-16,2 0 5 15,11 0 7-15,2 0 8 16,7 0 22-16,-2 4 7 16,-5 10 1-16,0 7 8 15,-8 5 10-15,-8 3-20 16,-10 10-12-16,-17 3-8 15,-8 0-5-15,0 2-1 16,-24 0 1-16,-18-3-11 16,-14-4-2-16,-15-2-3 15,-10-12-2-15,-4-5-2 0,-1-9 0 16,6-9-3-16,11 0-6 16,13-6-32-16,11-19-16 15,14-7-41-15,16-2-39 16,12-4-57-16,3 0-119 15,34-2-310-15</inkml:trace>
  <inkml:trace contextRef="#ctx0" brushRef="#br0" timeOffset="203526.63">10592 6785 905 0,'0'0'192'0,"0"0"-27"0,0 0-32 16,0 0-70-16,0 0-41 15,0 0 22-15,13 119 36 16,-6-45-16-16,-5 4-16 16,-2 2-18-16,0-3-9 15,0-5-13-15,0-6-3 16,-5-8-5-16,-4-10-13 15,1-12-57-15,-1-9-66 16,0-19-127-16,-2-8-199 16</inkml:trace>
  <inkml:trace contextRef="#ctx0" brushRef="#br0" timeOffset="203720.77">10429 7117 1075 0,'0'0'227'16,"0"0"-123"-16,0 0-8 16,152-83-62-16,-99 69-24 15,-12 4-7-15,-12 6-3 16,-4 4-8-16,-2 0-70 16,0 0-99-16,-6 6-179 15,1 0-401-15</inkml:trace>
  <inkml:trace contextRef="#ctx0" brushRef="#br0" timeOffset="204495.7">10953 7096 871 0,'0'0'264'16,"0"0"-153"-16,0 0-42 16,125-42-32-16,-90 26-23 15,-14 2 34-15,-11 4-3 16,-5 0 7-16,-5 0-12 15,0 0-2-15,0-2-11 16,0-4 5-16,-19 2-22 16,-4-2-7-16,-8 6-3 15,-6 8 0-15,2 2-3 0,-1 0 3 16,5 8 0 0,6 14 0-16,6 8-1 0,7 6-1 15,12 6-2-15,0 8 2 16,16 2 2-16,20-2-2 15,8-1 2-15,3-13-3 16,2-10-17-16,-2-10-32 16,-5-14-48-16,-4-2 10 15,-2-8-78-15,-7-22-44 16,-8-7 12-16,-5-6 4 16,-5-4 124-16,-5-3 72 15,-4 2 62-15,-2 0 81 16,0 10-7-16,0 12 16 15,0 14 5-15,0 10-3 0,0 2-56 16,0 16-56-16,0 26-12 16,0 20 31-1,0 20-10-15,0 12-2 0,2 13-4 16,0 3-15-16,0-6-1 16,0-9 1-16,1-15-7 15,1-16-7-15,-2-15-7 16,0-16 0-16,0-15-4 15,-2-11-5-15,0-7 4 16,0 0 1-16,0-22 2 16,0-29 2-16,0-25-9 15,-2-24-2-15,-9-15-11 16,3-9-15-16,2 6-13 0,6 12 9 16,0 24 18-16,6 19 12 15,15 19 1-15,2 12 0 16,2 10 1-16,4 6 2 15,2 10 6-15,6 6-1 16,5 0-3-16,1 20-2 16,-5 12 0-16,-5 6-1 15,-8 1 0-15,-12 1 0 16,-6 1-1-16,-7 0-1 16,0 3-9-16,-11-2-36 15,-12 0-58-15,-8-2-77 16,-7-12-109-16,7-18-318 0</inkml:trace>
  <inkml:trace contextRef="#ctx0" brushRef="#br0" timeOffset="204775.41">12260 6836 846 0,'0'0'225'16,"0"0"-124"-16,0 0-2 15,0 0-54-15,0 0-24 0,0 0 42 16,-10 130-3-16,-4-74-12 16,-1 8-9-16,1 3-18 15,1-3-16-15,2-2-3 16,1-8-2-16,4-12-50 15,4-10-64-15,0-14-100 16,2-14-110-16,0-4-213 16</inkml:trace>
  <inkml:trace contextRef="#ctx0" brushRef="#br0" timeOffset="204990.36">12225 6770 915 0,'0'0'205'0,"0"0"-56"16,0 0-44-16,0 0-67 16,0 0-19-16,0 0 28 15,-94 86-16-15,61-52-19 16,-2 0 6-16,-4 0-14 16,1 2-4-16,1 2-6 15,3 4-70-15,5-2-111 16,9-12-204-16</inkml:trace>
  <inkml:trace contextRef="#ctx0" brushRef="#br0" timeOffset="205217.37">11942 7449 822 0,'0'0'232'16,"0"0"-158"-1,0 0 111-15,116 26-93 0,-59-24-40 16,-1 0 11-16,-4-2-5 16,-4 0-16-16,-3 0-7 15,-5-4-19-15,-7-4-9 16,-6-2-7-16,-6 5-41 16,-10-2-70-16,-11-3-126 15,0 0-357-15</inkml:trace>
  <inkml:trace contextRef="#ctx0" brushRef="#br0" timeOffset="205662.72">9667 7949 241 0,'0'0'149'0,"0"0"-27"16,0 0 65 0,0 0-6-16,0 0-83 0,0 0-6 15,60-2 13-15,-6-2-7 16,13-3-10-16,10 2-19 15,12-1-17-15,21-5-15 16,28 0-11-16,36-7-3 16,38-4 16-16,29-7-29 15,14-1-5-15,10 0-1 16,-15 2-3-16,-23 2-1 16,-40 6-6-16,-51 6-15 15,-53 4-12-15,-50 6-16 16,-33 2-1-16,-33 2-15 15,-43 0 17-15,-25 4-141 16,-9 14-42-16,0 0-104 0,3-2 94 16</inkml:trace>
  <inkml:trace contextRef="#ctx0" brushRef="#br0" timeOffset="205994.09">9950 8242 750 0,'0'0'149'15,"0"0"-108"-15,0 0-4 16,0 0 147-16,0 0-20 0,0 0-67 16,185 47-23-16,-4-71-7 15,22-6-33-15,19-2-12 16,3 0-2-16,-7 0-3 15,-2 6-3-15,-17 4-8 16,-24 4 0-16,-23 4-6 16,-36 2-1-16,-31 6 1 15,-31 0-2-15,-23 6 5 16,-20 0-5-16,-9 0 2 16,-2 0-3-16,0 0-32 15,0 0-24-15,0 0-28 16,11-2-103-16,11-12-208 0</inkml:trace>
  <inkml:trace contextRef="#ctx0" brushRef="#br0" timeOffset="206861.47">14061 6479 838 0,'0'0'233'0,"0"0"-100"0,0 0 38 15,0 0-62-15,156-72-52 16,-81 72 0-16,8 0-9 16,-5 28-14-16,-6 8-6 15,-14 14-13-15,-18 6 9 16,-18 12 2-16,-22 4-4 15,0 4-6-15,-36 5 2 16,-25-5-12-16,-10-4 2 16,-6-8-8-16,3-14-9 15,11-15-8-15,17-16-3 16,13-12 6-16,12-7 0 0,19-22-2 16,2-22-13-16,20-13 1 15,31-3 26-15,23-2 2 16,20-4 0-16,8 4 5 15,0-1 11-15,-15 7 6 16,-20 8 12-16,-22 12-8 16,-21 8 2-16,-10 6-2 15,-10 6-6-15,-4 0-1 16,0 2-4-16,-2 0-2 16,-21 0-10-16,-10 4-3 15,-9 6-2-15,-10 4-1 16,1 0-2-16,2 24 2 15,7 12 1-15,8 10-1 0,19 4 0 16,13 4 3 0,2 2-9-16,19-3 6 0,18-5 3 15,5-10 1-15,5-8-1 16,1-8-9-16,2-6-15 16,1-12-22-16,-2-4-43 15,0 0-61-15,-2 0-114 16,-2-22-214-16</inkml:trace>
  <inkml:trace contextRef="#ctx0" brushRef="#br0" timeOffset="207128.62">15622 6563 814 0,'0'0'139'0,"0"0"-44"16,0 0 87-16,0 0-58 16,0 0-70-16,0 0-25 15,50 0 34-15,-8 0-3 16,12 0-28-16,4-4-12 16,2-10-10-16,-10 0-10 15,-13 6-2-15,-16 2-46 0,-13 4-75 16,-8 2-121-16,-18 0-295 15</inkml:trace>
  <inkml:trace contextRef="#ctx0" brushRef="#br0" timeOffset="207314.97">15556 6910 980 0,'0'0'189'0,"0"0"-11"16,118-24-48-16,-33 0-54 15,2 2-20-15,-10 2-2 16,-14 2-10-16,-16 5-27 16,-16 9-17-16,-13 3 0 15,-7 1-38-15,-4 0-106 16,-3 8-185-16,5-3-316 0</inkml:trace>
  <inkml:trace contextRef="#ctx0" brushRef="#br0" timeOffset="207792.91">16590 6377 617 0,'0'0'236'0,"0"0"-25"15,0 0-7-15,0 0-130 16,0 0-43-16,167-32 28 16,-89 29-2-16,4 3-16 15,-4 0-10-15,-9 0 2 16,-13 0-11-16,-23 0-2 15,-14 0 4-15,-13 0 3 16,-6 0-6-16,0 10 4 16,0 12-2-16,0 18 11 15,-20 21 5-15,-7 19 2 16,-9 10-17-16,-1 10 3 16,3-3-4-16,5-11-3 0,9-16-2 15,9-14-12-15,3-11-2 16,2-8-2-16,4-9-2 15,2-7-26-15,0-9-50 16,0-5-37-16,0-7-53 16,8-11-80-16,15-32-189 15</inkml:trace>
  <inkml:trace contextRef="#ctx0" brushRef="#br0" timeOffset="208245.22">17340 6481 995 0,'0'0'209'16,"0"0"-88"-1,92-113-8-15,-34 86-48 0,-4 4-40 16,-6 9 48-16,-7 4-5 16,-13 4-11-16,-1 6-14 15,-5 0-4-15,1 0-13 16,-2 26-8-16,2 14 4 15,-9 15 0-15,-12 4-3 16,-2 6 0-16,-14 5-6 16,-26 4 1-16,-16 2 0 15,-6-1-6-15,2-5-5 16,6-10 2-16,12-10-2 0,15-12-2 16,12-10-1-16,9-12 2 15,6-4-2-15,0-5 1 16,26-2 16-16,17-5 15 15,17 0-32-15,11-1 0 16,4-20 0-16,1-1 0 16,-5-4 0-16,-13 2 0 15,-12 4 0-15,-15 6 0 16,-16 6 0-16,-7 6 0 16,-5 2 0-16,-3 0 0 15,0 0-37-15,-15 0-186 16,-17 0-213-16,3 0-685 0</inkml:trace>
  <inkml:trace contextRef="#ctx0" brushRef="#br0" timeOffset="209575.52">17276 6414 653 0,'0'0'144'16,"0"0"-50"-16,0 0 117 16,0 0-107-16,0 0-52 15,0 0 2-15,0 0-24 16,-87-19 1-16,109 19-22 15,16 4 1-15,22 7-9 16,23 0 5-16,15-5-3 16,2-2-2-16,-11-4-1 0,-22 0-33 15,-24 0-83 1,-28 0-97-16,-15 1-121 0,-31-1-124 16</inkml:trace>
  <inkml:trace contextRef="#ctx0" brushRef="#br0" timeOffset="209765.56">17037 6697 644 0,'0'0'259'0,"0"0"-93"16,0 0-68-16,164-32-9 16,-56 6-36-16,13 2 9 15,1-2-43-15,-13 4-10 16,-22 4-6-16,-33 8-3 15,-32 8-53-15,-22 2-50 16,-29 0-191-16,-40 20-142 16</inkml:trace>
  <inkml:trace contextRef="#ctx0" brushRef="#br0" timeOffset="209954.93">16993 6998 703 0,'0'0'137'15,"0"0"19"-15,163 6 83 16,-56-6-133-16,10-16-40 16,-1-4-8-16,-13 2-40 15,-25 2-10-15,-29 8-8 0,-27 4-26 16,-22 4-86-16,-2 0-180 16,-40 10-244-16</inkml:trace>
  <inkml:trace contextRef="#ctx0" brushRef="#br0" timeOffset="210098.55">17227 7167 513 0,'0'0'209'0,"0"0"-70"15,0 0-27-15,126 5-15 16,-34-6-67-16,5-20-5 16,-2 3-24-16,-1 0-1 15,-15-1-163-15,-7-8-361 16</inkml:trace>
  <inkml:trace contextRef="#ctx0" brushRef="#br0" timeOffset="210695.03">18747 6537 32 0,'0'0'582'0,"0"0"-388"15,0 0 31-15,0 0-26 16,0 0-125-16,0 0 0 16,62-110-2-16,-16 75-13 15,12-5-12-15,5 2-15 16,-1 0-7-16,-2 10-13 16,-6 12-5-16,-10 8-5 15,-8 8-1-15,-7 2-1 16,-9 30 1-16,-9 14-3 15,-11 10 2-15,-7 13-2 16,-35 7 1-16,-13 8 1 0,-10 2-1 16,1-1 2-16,1-13 4 15,9-14-4-15,15-12 1 16,10-12-2-16,13-14 0 16,7-6 0-16,7-8-1 15,2-4-1-15,0-2-2 16,0 0 4-16,13 0 3 15,25 0 6-15,15 0-5 16,12-6 2-16,7-10-6 16,1-6-7-16,1-2-42 15,-3-4-72-15,-9-4-79 16,-6-9-219-16,-7-2-291 0</inkml:trace>
  <inkml:trace contextRef="#ctx0" brushRef="#br0" timeOffset="211124.34">19642 6296 696 0,'0'0'169'0,"0"0"12"16,0 0-15-16,0 0-132 16,152-34-8-16,-81 32 27 15,0 2-10-15,-3 0-15 16,-6 0-4-16,-11 0-9 0,-12-2-5 15,-6 0-5 1,-10-2 2-16,-9 2 4 0,-7 2 12 16,-5-2-3-16,-2 2 9 15,0 0-6-15,0 0-7 16,0 0-3-16,0 0-4 16,0 16 0-16,-13 26-7 15,-14 26 32-15,-12 26 1 16,-5 13 3-16,0 7 1 15,-1-3-5-15,9-19-4 16,10-14-5-16,8-14-9 16,7-14-3-16,6-7-6 15,3-11-2-15,0-13-2 16,2-7-2-16,0-7-2 0,0-3 0 16,0 1-1-16,0-3-19 15,-4 0-31-15,-10-15-75 16,-4-28-255-16,-2-4-655 15</inkml:trace>
  <inkml:trace contextRef="#ctx0" brushRef="#br1" timeOffset="-205558.78">9275 9150 70 0,'0'0'142'0,"0"0"5"15,0 0 12-15,0 0 27 0,0 0-37 16,0 0 8-16,0 0-33 16,0 0-10-16,0-62-43 15,0 62-34-15,0 38-26 16,0 36-10-16,0 30 22 15,0 20 31-15,2 7-11 16,10-3-3-16,-4-4-9 16,3-9-4-16,-1-17 0 15,-4-20-14-15,-1-20 5 16,-1-15-3-16,0-20-13 0,-2-10 3 16,0-12-3-1,-2-1 0-15,0 0 3 0,3-1 6 16,2-34 14-16,1-19-12 15,1-22-11-15,4-10-2 16,3 2-6-16,-2 9-2 16,9 15-1-16,-1 14 8 15,2 12 1-15,3 8-3 16,1 8 3-16,-3 6 1 16,-1 8 0-16,-2 4 4 15,-2 0-3-15,2 6-1 16,2 22 0-16,3 8 2 15,-8 7-2-15,-1 4-2 16,-9 0 1-16,-5 3-1 16,-2 0 0-16,0-4-26 0,-2-2-53 15,-9-2-56-15,-3-6-124 16,7-14-198-16</inkml:trace>
  <inkml:trace contextRef="#ctx0" brushRef="#br1" timeOffset="-204952.86">10274 9013 62 0,'0'0'19'0,"0"0"43"0,0 0 3 15,0 0-2-15,0 0-10 16,0 0 86-16,0-38 2 15,0 36 9-15,0 2-13 16,-6 0-7-16,-9 0-48 16,-14 15-29-16,-11 29-20 15,-5 25 10-15,-1 24 16 16,3 17-19-16,12 11-9 16,11-3-11-16,13-6-8 15,7-11-7-15,0-15-2 0,14-14 0 16,8-16-2-16,7-18 0 15,-1-10-1-15,1-12-1 16,3-8-38-16,-3-8-88 16,0 0-68-16,-5-24-211 15</inkml:trace>
  <inkml:trace contextRef="#ctx0" brushRef="#br1" timeOffset="-204075.47">10389 9278 534 0,'0'0'183'0,"0"0"-61"16,0 0 20-16,0 0-72 15,0 0-35-15,0 0 15 16,53-48-21-16,-46 46-7 16,-1 2 4-16,-3-2-1 15,0 0-15-15,-3 2-1 16,0 0-5-16,0 0-4 15,0 0 4-15,0 0-3 0,0 0-1 16,0 0 1-16,0 0 1 16,6 0-2-16,5 0 1 15,3 0 9-15,1 0 6 16,-1 0-5-16,-3 0 1 16,-1 0 3-16,2 0 1 15,1 0 5-15,5 0 2 16,2-4-3-16,9-4 2 15,4-2-4-15,6 0-4 16,1 0-1-16,-1 2-8 16,-3 0 3-16,-9 4-3 15,-9 2 0-15,-7 0-5 16,-3 2 2-16,0 0 3 0,-2 0-4 16,-4 0 0-1,1 0-1-15,-3 0 0 0,0 0-1 16,0 0 3-16,0 0-1 15,0 0 4-15,0 0 2 16,0 16-7-16,-21 22 1 16,-8 18 5-16,-4 12 5 15,-3 4 6-15,3 1 8 16,4-5-4-16,2-6 0 16,10-10-5-16,3-8-9 15,5-8 2-15,5-10-8 16,4-8 3-16,-2-5-3 15,2-7 0-15,0-2-1 16,0-3-17-16,0-1-34 16,0 3-41-16,0-3-99 0,0-4-120 15,0-27-335-15</inkml:trace>
  <inkml:trace contextRef="#ctx0" brushRef="#br1" timeOffset="-203595.08">11028 9176 631 0,'0'0'129'0,"0"0"-58"15,0 0 85-15,92-115-62 16,-59 93-47-16,-2 4 31 0,0 3-19 15,-4 6 3-15,4 5-8 16,1 4-11-16,1 0-3 16,0 10-11-16,-6 25-11 15,-6 10 5-15,-13 12-6 16,-8 5 8-16,0 4-1 16,-27 2 1-16,-15 0-5 15,-9-1-7-15,-3-7-6 16,8-8-6-16,4-10-1 15,5-4 0-15,10-10 2 16,10-4-2-16,9-10 0 16,5-6 0-16,3-3 0 15,0-4 1-15,7-1-1 0,28 0 6 16,15 0 10-16,7-18 13 16,3-8-12-16,0-2-8 15,-2 0-8-15,-6 2 1 16,-8 4-2-16,-5 4-18 15,-11 4-46-15,-4 2-71 16,-1 4-117-16,-5 0-218 16</inkml:trace>
  <inkml:trace contextRef="#ctx0" brushRef="#br1" timeOffset="-203386.54">11938 9501 1010 0,'0'0'186'0,"0"0"-76"16,0 0 39-16,0 0-88 15,0 0-29-15,0 0-7 16,19 122-10-16,-19-76-12 16,-17 6-3-16,-6 2-8 15,1 7-92-15,-5-11-145 16,10-17-287-16</inkml:trace>
  <inkml:trace contextRef="#ctx0" brushRef="#br1" timeOffset="-202842.03">12350 9204 368 0,'0'0'193'16,"0"0"7"-16,0 0 6 16,0 0-85-16,0 0-12 15,0 0-29-15,0-26-21 16,0 26-20-16,-11 0-22 16,-12 20 1-16,-4 8 12 15,5 4-2-15,5 6-13 0,10 2 2 16,7 2-8-1,0 1-5-15,7-7 1 16,20-7 5-16,2-7-3 0,4-7 3 16,5-12 6-16,1-3 4 15,4 0-2-15,-1-23-4 16,-4-8-2-16,-7-6 0 16,-8-8-5-16,-15 1-5 15,-8-6-2-15,0 2-3 16,-27 4-31-16,-12 4-20 15,-9 9-31-15,-2 13-57 16,0 13-41-16,6 5-97 16,11 0-281-16</inkml:trace>
  <inkml:trace contextRef="#ctx0" brushRef="#br1" timeOffset="-202394.63">12555 8506 870 0,'0'0'157'0,"0"0"-46"16,133 8 52-16,-54 24-89 15,5 18-5-15,-2 14 6 16,-8 19-22-16,-7 9-8 0,-14 10 5 15,-8 4-8 1,-14-1 0-16,-11-3-2 0,-11-8-13 16,-9-7-11-16,0-13-4 15,-14-14-7-15,-10-10 0 16,-2-12 0-16,-1-4-1 16,2-8 2-16,3-4-2 15,4-4 0-15,5-4 4 16,2-2 1-16,4-4 5 15,2-3 2-15,3-5 3 16,2 0-3-16,0 0-4 16,0 0 0-16,0 0-2 15,0 0-1-15,0 0 0 16,0 0-4-16,0 0-5 16,-2 0-5-16,-13 5-81 0,-26 13-109 15,-12 4-312 1</inkml:trace>
  <inkml:trace contextRef="#ctx0" brushRef="#br1" timeOffset="-198924.94">14005 8963 268 0,'0'0'345'15,"0"0"-208"-15,0 0 33 16,0 0 10-16,0 0-33 16,0 0 7-16,125 0-31 0,-74-10-35 15,5 0-26 1,2-2-28-16,0 2-20 0,0 0-8 15,2 2-4-15,-4 0-2 16,-8-2-11-16,-5 2-37 16,-12 2-39-16,-13 0-36 15,-9 2-54-15,-9-2-118 16,-16 4-196-16</inkml:trace>
  <inkml:trace contextRef="#ctx0" brushRef="#br1" timeOffset="-198728.23">14141 9300 797 0,'0'0'185'0,"0"0"-78"15,0 0 111-15,0 0-66 16,0 0-20-16,180-8-24 16,-117-2-61-16,-7 2-29 15,-5 4-9-15,-4 0-8 16,-5 2-2-16,1 2-70 15,-6-2-104-15,-1-6-131 16,-5-12-342-16</inkml:trace>
  <inkml:trace contextRef="#ctx0" brushRef="#br1" timeOffset="-197579.93">15955 8105 886 0,'0'0'249'0,"0"0"-67"15,0 0-24-15,0 0-26 16,0 0-96-16,0 0-23 0,-125-79-2 16,42 79-8-16,-15 0 1 15,-4 17-4-15,-1 3 0 16,9-4-4-16,19-4-8 16,15-4-5-16,20-4-13 15,15-4 5-15,15 0-9 16,2 0-6-16,8 0 11 15,0 0 21-15,0 0 6 16,0 0 2-16,0 0 2 16,-2 0 9-16,2 0 12 15,-2 0-3-15,2 10-12 16,0 30-8-16,4 34 0 16,17 35 12-16,-1 17 12 15,-5 10 8-15,-6 9 0 0,-2 1-1 16,-7 7 2-1,0-3-5-15,0-10 0 0,-7-7-2 16,-8-13-1-16,4-12-7 16,1-20-4-16,2-15 3 15,5-17-8-15,3-18-3 16,0-12-1-16,0-14 0 16,0-6 0-16,0-4 1 15,0-2 8-15,3 0 15 16,23 0 4-16,16 0 1 15,19-4-9-15,13-14-12 16,10-4-7-16,11-4-6 16,2-2 0-16,-9 1 0 15,-11 4 0-15,-17 2 0 0,-14 6 0 16,-13 1 0-16,-8 3 0 16,-7 4 0-16,-7 0 0 15,-4 3 0-15,-2 2 0 16,-5 0 0-16,2 2-9 15,-2-6-51-15,0-6-32 16,0-4-63-16,-7-8-119 16,-2-6-122-16,9-12-422 15</inkml:trace>
  <inkml:trace contextRef="#ctx0" brushRef="#br1" timeOffset="-196949.49">16509 8233 1013 0,'0'0'177'0,"0"0"8"15,0 0-24-15,0 0-97 16,0 0-41-16,0 0 5 15,0 165 42-15,0-71-11 16,3 4-24-16,-1 8 10 16,-2 9-15-16,0 3 5 0,0-4 1 15,0-11-7-15,0-17-12 16,0-14-4-16,0-13-4 16,0-16-3-1,2-13-4-15,-2-13 0 0,2-12 0 16,-2 0-1-16,0-5 1 15,0 0 1-15,4-5-3 16,6-27 0-16,1-13 0 16,-3-12 0-16,2-1 0 15,-8 2 0-15,2 6-13 16,1 5-7-16,1 4 7 16,4 5-1-16,3 1 12 15,5 5 1-15,4 2-3 0,4 2 5 16,6 2-1-16,-5 8 2 15,-3 6-1-15,1 8 3 16,-1 2 3-16,3 10 2 16,2 22 3-16,-3 10 0 15,-1 4 7-15,-4 3-19 16,-11-3 0-16,1-6 0 16,-7-6 0-16,-4-6 0 15,0-8 0-15,0-2 0 16,0-2 0-16,0-4 0 15,0 0 0-15,-8 2 0 16,-9-4-42-16,0-4-76 0,2-6-64 16,-1 0-90-1,8-14-191-15</inkml:trace>
  <inkml:trace contextRef="#ctx0" brushRef="#br1" timeOffset="-196502.75">17133 8183 242 0,'0'0'745'0,"0"0"-488"16,0 0-59-16,0 0-69 0,0 0-42 15,0 0 11-15,43 150-31 16,-37-93-34-16,-3-1-14 16,-3-4-15-16,0 0-4 15,-5 0-6-15,-15-1-91 16,0-18-138-16,9-20-320 15</inkml:trace>
  <inkml:trace contextRef="#ctx0" brushRef="#br1" timeOffset="-195813.39">17534 8361 286 0,'0'0'322'15,"0"0"-58"-15,0 0-53 16,0 0-53-16,0 0-61 0,0 0-21 15,-120 81 6-15,94-19-11 16,1 20-10-16,2 17 2 16,8 13-11-16,6 4-12 15,9-5-15-15,0-16-6 16,0-16-8-16,18-19-3 16,1-16-2-16,4-12-3 15,-3-12-2-15,-2-10 1 16,-2-7 1-16,-1-3 0 15,1 0-3-15,-1-13-3 0,1-7-11 16,-3-2-26 0,-1 0-21-16,-4 6-28 0,-1 6-45 15,-3 2-105-15,2 0-174 16</inkml:trace>
  <inkml:trace contextRef="#ctx0" brushRef="#br1" timeOffset="-195298.15">17771 8560 511 0,'0'0'247'0,"0"0"-84"16,0 0 38-16,124-112-39 16,-82 100-67-16,3 8-7 15,-5 4-12-15,-2 0-21 16,0 18-7-16,-6 10 0 16,-9 8-3-16,-4 6 1 15,-13 8-11-15,-6 11-12 16,-6 7-6-16,-32 8-9 15,-16 2 0-15,-6-2-8 16,-5-8 1-16,10-9 0 0,6-9 1 16,16-10 0-1,8-10-2-15,13-10 0 0,10-6 0 16,2-4 0 0,4-4 0-16,28-2 4 0,15-4 4 15,13 0 15-15,7-8 7 16,-1-14-13-16,-1-2 3 15,-13 0-10-15,-13 4 3 16,-10 2-4-16,-8 6-5 16,-10 4-4-16,-4 2-30 15,-5 0-44-15,-2-4-55 16,0-5-94-16,0-10-211 16</inkml:trace>
  <inkml:trace contextRef="#ctx0" brushRef="#br1" timeOffset="-194527.12">18433 8436 690 0,'0'0'128'16,"0"0"3"-16,119-22 51 15,-53 18-87-15,-2 0-19 16,1-2 13-16,-7 0-25 16,-8-5-13-16,-4 4-8 0,-11-4-5 15,-8 4-11-15,-8 0-11 16,-7 7 2-16,-8-1-7 16,-4 1 8-16,0 0-7 15,0 0 4-15,0 0-9 16,0 6-4-16,0 16 2 15,0 4 24-15,-10 0-4 16,0-4-5-16,3-4-3 16,3-6-6-16,2-6-4 15,2 0-3-15,0-4-1 16,0 0-2-16,-2-2 4 16,2 0-3-16,0 0-2 15,0 0 0-15,0 0 2 0,0 0 0 16,0 0-2-16,0 0 1 15,0 0 4-15,0 0 0 16,0 0-1-16,0 0 2 16,0 0-2-16,0 2 1 15,-2 8-2-15,-4 8-3 16,0 8 1-16,-3 4-1 16,3-4 2-16,-1-4 0 15,2-4 0-15,3-5 0 16,-2-1 2-16,1-2-2 15,-1 5 0-15,-2 11 0 16,-6 13 3-16,-3 9 3 0,-1 10 1 16,-4 4 4-1,4-6 5-15,5-6-6 0,1-11-1 16,6-11-2-16,2-10 2 16,2-9-2-16,0-2-3 15,0-5-1-15,0-2 0 16,0 0 0-16,0 0 0 15,0 0-2-15,0 0 0 16,0 0 0-16,0 0-2 16,0 0-1-16,0 0-8 15,0 0-19-15,0 0-20 16,-2 0-30-16,0-4-36 16,-4-12-59-16,-1-9-93 15,3-8-182-15</inkml:trace>
  <inkml:trace contextRef="#ctx0" brushRef="#br1" timeOffset="-194117.59">19030 7983 556 0,'0'0'429'16,"0"0"-302"-16,0 0 32 15,0 0-22-15,155-106-74 16,-99 106 0-16,7 4 8 16,3 25-13-16,8 14-3 0,2 15-16 15,-1 14 0 1,-3 18 3-16,-5 12-4 0,-17 13-9 16,-9-1-5-16,-16-4-2 15,-19-2 15-15,-6-3-25 16,-20-3-2-16,-26-6-3 15,-17-6-1-15,-13-9-6 16,-7-11 3-16,-3-8-1 16,-1-9 1-16,13-16-1 15,12-6-1-15,20-13-1 16,21-9-9-16,10-4-13 16,7-3-7-16,4-2-19 15,0 0-3-15,0 0-7 0,4-8-37 16,3-13-69-1,-7-7-121-15,0-10-304 0</inkml:trace>
  <inkml:trace contextRef="#ctx0" brushRef="#br1" timeOffset="-192861.44">10598 9238 491 0,'0'0'191'0,"0"0"-40"0,0 0-31 16,0 0-55-16,0 0-32 16,0 0 2-16,-108 66-2 15,81-32-10-15,2 6-12 16,3 3 5-16,11 1-5 15,6 2 0-15,5 0-4 16,9-6-5-16,27-6-2 0,13-8 6 16,9-12-5-16,4-10 0 15,1-4 0-15,-5-8 3 16,-8-22-4-16,-7-10 1 16,-12-6 1-16,-15 0 1 15,-14 2 0-15,-2 0 4 16,-11 5 6-16,-18 7 7 15,-2 4-1-15,-5 4-5 16,3 8 9-16,0 4-5 16,1 6-14-16,3 6 0 15,7 0-1-15,1 4-3 16,6 22-1-16,1 8-3 16,10 9 4-16,4 0-1 15,0 4-1-15,7-5-4 16,19-6-11-16,6-6-11 0,3-8 1 15,6-8 4-15,-3-10 15 16,-1-4 5-16,-3-2 3 16,-3-24 0-16,-9-8 1 15,-11-4 0-15,-11 0 1 16,0-3 0-16,-11 3-1 16,-16 2 0-16,-6 8-1 15,2 8 0-15,-2 12-23 16,4 8-54-16,6 0-92 15,6 22-100-15,9 4-149 16</inkml:trace>
  <inkml:trace contextRef="#ctx0" brushRef="#br1" timeOffset="-192013.41">11585 9086 204 0,'0'0'398'16,"0"0"-197"-16,0 0-58 15,0 0-43-15,0 0-55 16,0 0-8-16,143-33 9 16,-85 22-9-16,-2-2-9 15,-12 5-3-15,-13 0-3 16,-10 5-13-16,-13-1 2 16,-5 4-3-16,-1-3 3 0,-2 1 1 15,0 0 12-15,0 2 1 16,0 0 1-16,0 0-1 15,0 12-1-15,-2 20 14 16,-9 11 1-16,-1 9-8 16,3 8 5-16,3 4-5 15,2 2-7-15,-2-4-5 16,4-8-9-16,2-4-3 16,0-9-3-16,0-7 0 15,0-6-2-15,0-6 1 16,0-8-3-16,0-6 0 15,0-6 2-15,0-2-2 16,0 0-1-16,0 0-2 16,0 0-6-16,0 0-9 0,0-8-16 15,0-10-41-15,0-2-30 16,0 2-45-16,0 0-60 16,0 0-140-16,0-2-130 15</inkml:trace>
  <inkml:trace contextRef="#ctx0" brushRef="#br1" timeOffset="-191765.11">11799 9344 538 0,'0'0'282'15,"0"0"-129"-15,0 0 20 16,0 0-46-16,0 0-58 0,123-38 6 16,-83 24-21-16,3 0-28 15,-4-2-9-15,-5 2-8 16,-10 2-6-16,-5 2-3 16,-11 4-2-16,-6 2-28 15,-2 2-63-15,0 2-106 16,-2 0-254-16</inkml:trace>
  <inkml:trace contextRef="#ctx0" brushRef="#br1" timeOffset="-191162.95">12152 9611 312 0,'0'0'432'15,"0"0"-244"-15,0 0-23 16,0 0-60-16,0 0-41 15,0 0 57-15,-47 96-2 16,31-46-29-16,3 4-26 16,2 0-25-16,-1-3-25 15,3-5-8-15,3-6-6 16,-3-4-30-16,0-8-108 16,-2-10-130-16,-2-18-323 15</inkml:trace>
  <inkml:trace contextRef="#ctx0" brushRef="#br1" timeOffset="-186034.72">20567 8039 583 0,'0'0'229'0,"0"0"-106"15,0 0 29-15,0 0-61 0,2 152 27 16,5-46-4-16,1 7-26 16,-2-3-14-16,0-6-4 15,-2-7-19-15,-2-7-9 16,1-10-13-16,-3-14-4 15,0-12-17-15,0-14-7 16,0-13 4-16,0-12-5 16,0-8-8-16,0-6-22 15,0 2-21-15,0-3-22 16,0 0-21-16,0-25-84 16,-13-7-100-16,-1-8-182 15</inkml:trace>
  <inkml:trace contextRef="#ctx0" brushRef="#br1" timeOffset="-185755.31">20349 8722 741 0,'0'0'208'0,"0"0"-38"16,0 0-17-16,0 0-59 15,0 0-21-15,0 0 24 16,11 0-11-16,30 0-6 15,20 0 2-15,15 0-27 16,13-9-21-16,3-5-11 16,-3-3-15-16,-12 2 1 15,-17-3-7-15,-14 0 0 0,-17 0-3 16,-12 3 1-16,-9 1-21 16,-2 6-31-16,-6 2-44 15,0 6-86-15,-12-2-183 16,-1-4-499-16</inkml:trace>
  <inkml:trace contextRef="#ctx0" brushRef="#br1" timeOffset="-184868.22">22229 7958 725 0,'0'0'229'16,"0"0"-83"-16,0 0-4 16,-131-15-71-16,84 39-32 0,-5 16 5 15,-1 10-1-15,-3 14-7 16,3 12-4-16,6 10 2 16,7 7-4-16,13 1-2 15,16-4-5-15,11-1-6 16,0-7 0-16,23-6-4 15,14-10-1-15,7-14-2 16,1-16 3-16,0-16 1 16,-2-12-1-16,-4-8-10 15,1 0 4-15,-7-16-3 16,-6-6 0-16,-4 0-4 16,-8 2-2-16,-3 4-6 15,-6 4-22-15,-4 4-32 16,1 4-31-16,-3 2-68 15,0 0-132-15,0-4-273 0</inkml:trace>
  <inkml:trace contextRef="#ctx0" brushRef="#br1" timeOffset="-184502.48">22605 8029 696 0,'0'0'285'0,"0"0"-96"16,0 0-12-16,0 0-84 15,0 0-54-15,0 0-8 16,0 130 40-16,0-38-10 15,-6 4-6-15,0-1-19 16,2-7 0-16,2-10-13 16,2-10-4-16,0-11-8 15,0-7-7-15,0-8-3 16,0-8-1-16,0-8-26 16,-2-8-31-16,0-4-32 15,0-6-62-15,-5-6-85 16,1-2-124-16,6-18-417 0</inkml:trace>
  <inkml:trace contextRef="#ctx0" brushRef="#br1" timeOffset="-183933.96">23077 8297 803 0,'0'0'286'0,"0"0"-92"16,0 0-46-16,0 0-70 0,0 0-17 15,0 0 1-15,70-4-18 16,-61 22-8-16,-5 0-13 16,-4 3-3-16,0 1-11 15,0 0-2-15,-11-2-5 16,-7-4 1-16,3-6-3 16,1-4-11-16,6-6 0 15,-1 0-2-15,-1-6 6 16,2-20 1-16,6-8-5 15,2 0 0-15,0-1 3 16,0 7 0-16,10 10-2 0,0 6-11 16,-4 8-34-1,-1 4-37-15,-5 12-106 0,0 19-173 16</inkml:trace>
  <inkml:trace contextRef="#ctx0" brushRef="#br1" timeOffset="-182020.77">24014 8133 247 0,'0'0'231'0,"0"0"-63"16,0 0-12-16,0 0-64 15,0 0-33-15,0 0 9 16,-98 8 10-16,69 18-7 16,-2 6 3-16,-4 11-7 15,4 7-4-15,3 8-8 16,1 2-11-16,5 2 3 16,9-4-8-16,5-4-5 15,8-6-3-15,0-2-3 16,14-3-8-16,15-6-1 0,11-6 5 15,2-3-9-15,8-10 2 16,3-8 1-16,0-10-1 16,5 0-2-16,-2-8 13 15,-2-22-8-15,-3-4 10 16,-9-6-7-16,-6-3 1 16,-9 2-2-16,-5-6-2 15,-5 1-2-15,-5-2-7 16,-3-2-5-16,-5 2-6 15,-4-1 6-15,0 8-3 16,0 0-2-16,-13 5 0 16,-5 6 0-16,-5 0-1 15,-6 4-11-15,0 4-10 0,-4 4-10 16,-5 6-13-16,-4 12-18 16,-5 0-46-16,-7 16-45 15,0 18-97-15,6 0-216 16</inkml:trace>
  <inkml:trace contextRef="#ctx0" brushRef="#br1" timeOffset="-178707.37">24035 7114 501 0,'0'0'245'0,"0"0"-60"0,0 0-37 16,0 0-69-16,0 0-48 16,0 0 16-16,6 155 35 15,0-73-30-15,1 4-18 16,-5-10-3-16,2-14-7 16,0-13-12-16,-1-15-2 15,2-12-7-15,-5-6-2 16,2-8-1-16,-2-4-8 15,0-4-61-15,0 0-48 16,0-2-46-16,0-32-139 0,-12-14-300 16</inkml:trace>
  <inkml:trace contextRef="#ctx0" brushRef="#br1" timeOffset="-178373.96">24078 6687 628 0,'0'0'183'15,"0"0"-28"-15,0 0-26 16,0 0-80-16,0 0-39 16,0 0 0-16,23-32-4 15,-23 48-5-15,0 6 12 16,0 0 1-16,0-2-8 0,-8-3-3 15,-4-8-1-15,3-3-1 16,-5-3-1-16,3-3 6 16,-1 0-6-16,4-10 0 15,4-15-2-15,4-3-1 16,0-2-2-16,0 6-1 16,0 6 3-16,12 8-8 15,7 10-19-15,-1 0-64 16,-1 20-149-16,6 16-231 15</inkml:trace>
  <inkml:trace contextRef="#ctx0" brushRef="#br1" timeOffset="-176742.64">24887 7904 321 0,'0'0'217'0,"0"0"-45"16,0 0-13-16,0 0-36 15,0 0-42-15,0 0 66 16,9 141-52-16,-4-81-15 16,1 10-22-16,1 4-8 0,-3-3-21 15,0-3-10-15,1-14-11 16,0-10-7-16,-1-14-1 16,-1-8 0-16,1-10-23 15,-4-4-50-15,0-4-80 16,0-2-52-16,0-2-132 15,-7 0-215-15</inkml:trace>
  <inkml:trace contextRef="#ctx0" brushRef="#br1" timeOffset="-176523.82">24769 8390 789 0,'0'0'209'0,"0"0"-17"15,0 0-36-15,0 0-79 0,114-72-16 16,-58 54 5-16,-1 0-11 16,-2 1-10-16,-3 3-17 15,-6 5-18-15,-4 0-10 16,0 5 0-16,-2 0-60 16,5 2-58-16,-1 0-106 15,-2-8-219-15</inkml:trace>
  <inkml:trace contextRef="#ctx0" brushRef="#br1" timeOffset="-175904.86">26703 7740 745 0,'0'0'196'15,"0"0"-50"-15,0 0 18 16,0 0-69-16,0 0-49 15,0 0-19-15,-143-32 4 16,76 72-7-16,-8 18 21 16,-6 17 17-16,8 11-6 0,9 14-7 15,19 10-16-15,16 10-4 16,18 3-9-16,11-9-2 16,2-13-7-16,31-19-2 15,7-16 0-15,7-16 1 16,3-18-3-16,2-18 7 15,0-14-10-15,2 0 6 16,-6-26-7-16,-3-8-3 16,-9-6 0-16,-9 0-5 15,-8 4-26-15,-5 0-27 16,-8 5-22-16,-3 8-46 16,-3 2-72-16,0 5-172 15,6 0-427-15</inkml:trace>
  <inkml:trace contextRef="#ctx0" brushRef="#br1" timeOffset="-175389.15">26973 7999 274 0,'0'0'49'0,"0"0"44"0,0 0 37 16,0 0 47-1,15-117-38-15,-6 103 28 0,4-4-39 16,6 4-2-16,6-4-36 16,8 2-17-16,2 4-7 15,-2 2-12-15,-1 6-11 16,-5 2-5-16,-4 2-9 15,0 0-9-15,-3 26-2 16,-5 16-4-16,-10 16 18 16,-5 14 0-16,-11 7-1 15,-31 9-14-15,-14 2-7 16,-6 3-6-16,-1-5-1 16,7-14-3-16,17-16 2 15,7-16 2-15,16-12-4 16,10-12 1-16,1-8 1 0,5-3-2 15,0-6 0 1,5-1 2-16,24 0 2 0,11 0 2 16,9-18 1-16,5-4 1 15,-6-4-7-15,-3 0 1 16,-9 2-2-16,-9 2-12 16,-6 4-50-16,-3 4-52 15,1 0-66-15,-4-2-170 16,7-4-346-16</inkml:trace>
  <inkml:trace contextRef="#ctx0" brushRef="#br1" timeOffset="-175062.06">27757 8041 1076 0,'0'0'226'16,"0"0"-105"-16,0 0 16 15,0 0-73-15,0 0-21 16,0 0 29-16,89-26-16 16,-85 26-23-16,-2 8-9 15,-2 8-11-15,0 4-7 16,0 2-2-16,-15-2-1 16,1-6 2-16,1-4-5 15,2-6-6-15,2-4-5 0,0 0 2 16,3 0 1-16,-1-12-4 15,5-10-4-15,2 0-5 16,0 2-10-16,2 4-11 16,9 5-28-16,0 6-57 15,-2 1-137-15,4 0-298 16</inkml:trace>
  <inkml:trace contextRef="#ctx0" brushRef="#br1" timeOffset="-172030.97">28608 7846 674 0,'0'0'288'0,"0"0"-88"16,0 0-15-16,0 0-71 16,0 0-68-16,0 0-19 15,0 0 32-15,-9 149 10 0,9-87-16 16,0 2-8-1,9 0-13-15,-5 0-5 0,1-3-17 16,-3-6 1-16,-2-6-8 16,0-11-3-16,0-8-7 15,0-6-41-15,0-8-45 16,0-8-63-16,-9-8-81 16,-4-8-113-16,-5-32-282 15</inkml:trace>
  <inkml:trace contextRef="#ctx0" brushRef="#br1" timeOffset="-171445.2">28699 7257 493 0,'0'0'165'16,"0"0"-3"-16,0 0 26 16,0 0-53-16,0 0-41 15,0 0 8-15,109-72-25 16,-95 72-20-16,1 5-12 16,1 20-11-16,-1 9-16 15,-3 6-5-15,-6 0 3 16,-3-2-14-16,-3-10 1 0,0-8-1 15,0-10-2 1,0-4 0-16,0-4-2 0,-3-2 0 16,1 0 2-16,-2 0 1 15,-2-14-1-15,0-8 1 16,4 2-2-16,2 2 1 16,0 4-1-16,0 6 1 15,0 2 0-15,4 2-2 16,6 4 2-16,-4 0-3 15,3 0 1-15,3 0 2 16,-4 0 0-16,3 0 0 16,-1 0-1-16,-6 0 1 0,1 0 0 15,-3 0 0-15,-2 0-1 16,0 0-1-16,0 0-4 16,2 0-10-16,0 2 1 15,-2 2 8-15,2-4-2 16,-2 2-4-16,0-2-9 15,0 6-14-15,0 0-46 16,0 4 11-16,-11 6-37 16,-7 0-44-16,-7-2-98 15,6-4-169-15</inkml:trace>
  <inkml:trace contextRef="#ctx0" brushRef="#br1" timeOffset="-170694.89">28599 7449 205 0,'0'0'153'15,"0"0"-33"1,0 0 12-16,0 0 10 0,0 0-32 15,0 0 20-15,96-78 3 16,-92 78-39-16,-4 0-45 16,0 0-18-16,0 22-21 15,0 8 8-15,-8 6-5 16,-10-2-1-16,-5-6-8 16,-2-3-4-16,-1-7 2 15,2-7-1-15,3-4-2 16,6-6-2-16,1-1 1 15,8 0-2-15,-1-8 3 16,5-14 0-16,2-3-4 16,0-1 2-16,0 1 3 0,11 5 0 15,11 4 0-15,3 0 0 16,-1 4 7-16,-4 2 6 16,-7 8 15-16,-7 0-6 15,-6 2-6-15,0 0-8 16,0 0-8-16,0 12-3 15,-10 8-10-15,-9 4-41 16,-6-4-27-16,4 0-28 16,6-4-36-16,4-2-136 15,11-6-154-15</inkml:trace>
  <inkml:trace contextRef="#ctx0" brushRef="#br1" timeOffset="-169996.57">28847 7457 178 0,'0'0'70'16,"0"0"31"-16,0 0-28 16,0 0 11-16,0 0-1 15,0 0 12-15,-5-48-15 16,5 36-2-16,0-2-9 15,7-2-6-15,6 0-5 16,7-4-1-16,0 2 9 16,2 2 4-16,5-2-12 15,0 2-7-15,4 2-7 16,0 4-4-16,3 6-5 16,-1 2-10-16,-2 2 3 15,-4 0-3-15,-9 12-5 16,-5 12-7-16,-4 10-7 15,-9 10 5-15,0 10 1 0,-27 6-3 16,-15 3 0-16,-8-1-3 16,0-8 0-16,5-8 0 15,7-10 2-15,11-8 0 16,12-10-3-16,6-6 1 16,4-6 0-16,5 0-6 15,0-2 3-15,8 2 4 16,20-2 13-16,15-2 20 15,10-2-2-15,10 0-4 16,1-14-14-16,1-10 10 16,-7 0-5-16,-8 2-4 15,-13 4-6-15,-13 4-7 0,-8 4-2 16,-8 4-1-16,-3 4-5 16,-5 2-3-16,0 0-23 15,0 0-55-15,0 0-62 16,-18 10-125-16,-6 2-197 15</inkml:trace>
  <inkml:trace contextRef="#ctx0" brushRef="#br1" timeOffset="-168229.99">29707 6856 387 0,'0'0'158'0,"0"0"16"16,0 0 9-16,0 0-26 15,0 0-71-15,0 0-18 16,-35-36-9-16,76 31-13 16,22 4-5-16,18-2-4 15,14 3-10-15,9-1-6 16,1-2-7-16,-4-2-10 15,-8-1-2-15,-18-2 5 16,-14 2-6-16,-22-1 6 16,-16 6-2-16,-12 1 18 15,-11-3 17-15,0 3-10 0,0 0 2 16,0 0-13-16,0 11-15 16,0 36 0-16,5 28 8 15,-3 23 20-15,-2 18-7 16,0 17-8-16,0 17 0 15,0 6 7-15,2 7 6 16,-2-2-9-16,2-11-2 16,5-2 0-16,4-9-4 15,11-13-6-15,5-12 9 16,2-18-8-16,2-15-2 16,-6-17-2-16,-3-16-2 15,-8-16-2-15,-8-14 0 16,-4-8-1-16,-2-6 1 15,0-2 2-15,0 0-2 0,0 0 1 16,-19 0 0-16,-28 4 0 16,-24 0-2-16,-25 6-1 15,-18 2 1-15,-15 4-6 16,-8 6 10-16,2 1-5 16,12-2 2-16,18-2-2 15,23-3 0-15,26-4 0 16,17-6-7-16,12-2-24 15,11-5-52-15,0-1-81 16,-2 0-113-16,1-1-375 16</inkml:trace>
  <inkml:trace contextRef="#ctx0" brushRef="#br1" timeOffset="-164199.16">14239 557 91 0,'0'0'800'0,"0"0"-592"16,0 0-93-16,0 0-18 16,0 127-54-16,0-21 60 15,-7 18-23-15,-4 13-22 16,2 1-10-16,0-2-4 15,-2-8-9-15,3-19 1 16,-2-25-15-16,4-22-2 16,4-19-8-16,-3-20-4 15,5-10-3-15,0-8-2 16,0-5 1-16,0 0 0 0,0-1 2 16,0-30 2-16,0-17-7 15,0-14-2-15,9-4-7 16,11 0-1-16,7 7 6 15,4 13 3-15,5 9 1 16,-1 10 0-16,-3 11 3 16,-3 6 0-16,-3 8 9 15,-1 2 2-15,-1 4-1 16,5 22-5-16,0 10 2 16,-4 8 0-16,-5 1 0 15,-7-1-3-15,-4-4-4 16,-4-2 0-16,-5-2-2 0,0-4-1 15,-10 0-17-15,-9-4-41 16,-4-6-62-16,1-12-77 16,-1-10-169-16,10-16-408 15</inkml:trace>
  <inkml:trace contextRef="#ctx0" brushRef="#br1" timeOffset="-163982.18">14953 577 1071 0,'0'0'250'0,"0"0"-123"16,0 0-48-16,0 0-57 16,0 0-17-16,0 113 8 15,0-51-3-15,0 4-8 16,-8 2-2-16,-9 0-45 15,-6-10-142-15,1-19-249 16</inkml:trace>
  <inkml:trace contextRef="#ctx0" brushRef="#br1" timeOffset="-163577.72">15527 800 882 0,'0'0'187'0,"0"0"-35"15,0 0-78-15,0 0-32 0,-145 142-4 16,105-58 34-16,4 5-16 16,9 3-12-16,10-4-14 15,5-6-9-15,10-6-10 16,2-8-4-16,0-3-6 15,23-13-1-15,4-6-1 16,6-14-32-16,5-10-39 16,1-12-59-16,4-10-113 15,-3-18-225-15</inkml:trace>
  <inkml:trace contextRef="#ctx0" brushRef="#br1" timeOffset="-163338.28">15975 713 1035 0,'0'0'253'16,"0"0"-137"-16,0 0-31 15,0 0-58-15,-4 145 33 16,4-55 3-16,-8 4-1 16,-3 3-8-16,-1-3-20 15,-9-4-15-15,3-1-13 16,-4-9-4-16,6-10-2 15,3-16-35-15,9-18-66 16,4-18-48-16,0-18-126 16,6-8-108-16,23-40-293 0</inkml:trace>
  <inkml:trace contextRef="#ctx0" brushRef="#br1" timeOffset="-163016.21">16216 1052 739 0,'0'0'415'0,"0"0"-230"15,0 0-50-15,0 0-69 16,0 0-37-16,0 0-13 16,-10 29 2-16,-17-1 13 15,-6 2-2-15,-2 2-14 16,-3-6-9-16,2-2-3 16,10-6-3-16,5-8-4 15,13-6-29-15,5-4-23 0,3 0 19 16,0 0 16-16,0 0 14 15,0 2 7-15,0 4 0 16,7 10 2-16,18 6-1 16,6 8 9-16,2 2 4 15,-4 1-8-15,-2-4-3 16,-2-3-3-16,-6-5-1 16,-3-6-22-16,1-2-93 15,-1-12-119-15,-3-1-217 16</inkml:trace>
  <inkml:trace contextRef="#ctx0" brushRef="#br1" timeOffset="-162742.78">16590 581 905 0,'0'0'260'0,"0"0"-143"16,0 0-10-1,0 0-7-15,149 153-17 0,-91-81-11 16,-5 10 1-16,-5 2-7 16,-13 3-12-16,-16 3-10 15,-11 2-22-15,-8 2-8 16,-16 1-7-16,-22-7 0 16,-6-12-6-16,-10-12-1 15,1-10 0-15,-1-8-28 16,-4-3-53-16,3-11-63 0,-1-19-111 15,13-13-248-15</inkml:trace>
  <inkml:trace contextRef="#ctx0" brushRef="#br1" timeOffset="-162429.28">17800 904 658 0,'0'0'240'0,"0"0"-119"16,0 0-8-16,0 0-5 16,0 0-54-16,0 0 41 15,-5 144 12-15,-3-71-23 16,-6 5-16-16,1 2-17 15,-1-6-22-15,-1-6-15 16,1-8-9-16,1-9-5 16,1-7-1-16,6-8-53 15,1-6-70-15,-1-14-85 16,-3-16-178-16,0 0-260 16</inkml:trace>
  <inkml:trace contextRef="#ctx0" brushRef="#br1" timeOffset="-162214.05">17438 1301 905 0,'0'0'275'0,"0"0"-115"16,0 0-27-16,0 0-69 16,179-14 4-16,-106 8 10 15,-3-4-18-15,-6 2-20 16,-4 0-24-16,-4 2-12 15,-9 2-4-15,-10 0-27 16,-12-2-82-16,-16-6-111 16,-9-10-274-16</inkml:trace>
  <inkml:trace contextRef="#ctx0" brushRef="#br1" timeOffset="-161448.96">19341 734 708 0,'0'0'301'0,"0"0"-111"16,0 0-46-16,0 0-70 16,-151-28-26-16,97 39-20 15,-6 30-4-15,-5 15-1 16,5 14 4-16,5 14 2 15,10 7-2-15,12-4-8 0,10 2 9 16,15-7 4-16,8-10-5 16,0-5-7-16,12-13-9 15,18-10-4-15,6-14 2 16,-3-10-6-16,3-12 1 16,-1-8 0-16,-3 0 3 15,-6-2-4-15,-1-14-1 16,-6-4-2-16,0 0-14 15,-4 2-24-15,-3 3-26 16,-8 6-29-16,-2 3-45 16,-2-2-112-16,0-2-197 15</inkml:trace>
  <inkml:trace contextRef="#ctx0" brushRef="#br1" timeOffset="-160756.89">19724 731 693 0,'0'0'324'0,"0"0"-111"15,0 0-65-15,0 0-67 16,0 0-42-16,0 0-24 15,0 105 8-15,0-13 43 0,-11 10 14 16,-2-1-9-16,4-13-17 16,0-10-5-16,5-8-24 15,0-10-10-15,4-9-9 16,0-11-2-16,0-12-3 16,0-10-1-16,0-10-38 15,0-4-53-15,0-4-91 16,-3-4-137-16,3-34-343 15</inkml:trace>
  <inkml:trace contextRef="#ctx0" brushRef="#br1" timeOffset="-160391.95">20264 1063 1156 0,'0'0'251'16,"0"0"-102"-16,0 0-52 16,0 0-43-16,0 0 2 15,0 0 2-15,40-7-15 16,-36 16-13-16,-2 3-13 16,1 2-8-16,-3-2-3 0,0 0-4 15,0-3 0 1,0-5-2-16,-3 1-11 0,-6-5-8 15,-1 0 2-15,-2-2 4 16,-1-19-3-16,6-5-8 16,3-2-9-16,4-2 14 15,0 9-2-15,0 2 3 16,2 7-3-16,5 8-9 16,-3 2-14-16,5 2-54 15,0 0-118-15,0 0-183 16</inkml:trace>
  <inkml:trace contextRef="#ctx0" brushRef="#br1" timeOffset="-160024.48">20854 892 845 0,'0'0'244'0,"0"0"-69"0,0 0-83 16,0 109 42-16,-4-51-29 15,-1 4-18-15,3 2-21 16,-2 0-20-16,2-6-20 16,-3-4-6-16,2-10-11 15,-1-8-8-15,0-6-1 16,-1-9-23-16,1-5-60 16,0-14-88-16,-6-2-90 15,2-26-91-15</inkml:trace>
  <inkml:trace contextRef="#ctx0" brushRef="#br1" timeOffset="-159706.21">20852 467 787 0,'0'0'301'0,"0"0"-114"16,0 0-50-16,0 0-52 15,0 0-7-15,0 0-11 16,93-14-26-16,-82 34-13 16,-5 6-14-16,-6 4-4 15,0 2-6-15,0-6-3 16,-19-4-1-16,-3-4-7 16,0-10-10-16,4-3-8 15,0-5 5-15,3-9 0 16,2-19 2-16,5-10-12 0,8-4-13 15,0 6-2-15,8 10-11 16,11 10-3-16,4 12-31 16,3 4-71-16,1 0-186 15</inkml:trace>
  <inkml:trace contextRef="#ctx0" brushRef="#br1" timeOffset="-159087.33">21806 712 500 0,'0'0'301'0,"0"0"-26"0,0 0-76 16,0 0-85-1,0 0-61-15,0 0-20 0,8 96 32 16,-8-20 11-16,0 6-14 16,0 3-22-16,-4-9-19 15,-9-2-8-15,-3-4-11 16,3-6-2-16,-3-8-44 15,1-9-67-15,-1-15-96 16,-4-24-166-16,2-8-333 16</inkml:trace>
  <inkml:trace contextRef="#ctx0" brushRef="#br1" timeOffset="-158898.08">21525 1127 677 0,'0'0'328'15,"0"0"-140"-15,0 0-52 16,0 0-64-16,127-17 0 16,-67 13-5-16,5 1-16 15,-1-4-24-15,-2 2-20 16,1-2-7-16,-5 1-5 16,-4 5-81-16,-3-3-145 15,-5-9-328-15</inkml:trace>
  <inkml:trace contextRef="#ctx0" brushRef="#br1" timeOffset="-158485.15">22895 676 754 0,'0'0'217'0,"0"0"-15"0,0 0-76 16,0 0-52-1,-118-23-33-15,67 54-5 0,-9 19-11 16,-3 18 10-16,7 16-16 16,10 8-2-16,13 0 0 15,15-7-4-15,13-13 5 16,5-10-9-16,0-12-4 16,20-12-3-16,4-7-2 15,10-13-11-15,7-13-23 16,7-5-25-16,10-1-55 15,2-30-111-15,0-9-271 16</inkml:trace>
  <inkml:trace contextRef="#ctx0" brushRef="#br1" timeOffset="-158065.08">23109 822 625 0,'0'0'203'16,"0"0"-59"-16,0 0-25 16,0 0-36-16,103-109-2 15,-84 99 1-15,4 2-4 16,-1 3-17-16,3 0-6 16,-3 5-14-16,-2 0-11 15,-2 0-9-15,-3 14-3 16,-4 18-3-16,-9 17-5 0,-2 13-4 15,-17 10 4-15,-25 2-1 16,-9-3 3-16,-5-9-1 16,6-6-4-16,6-10-1 15,11-8-3-15,10-10-3 16,10-8 1-16,9-10 1 16,4-4 0-16,0-4-1 15,0-2 7-15,11 0 1 16,22 0 3-16,12 0 1 15,6-16-10-15,0-4-3 16,3-2-24-16,-6 0-48 16,0 0-62-16,-4 2-97 0,-6-2-157 15,-2 0-397 1</inkml:trace>
  <inkml:trace contextRef="#ctx0" brushRef="#br1" timeOffset="-157759.68">23867 918 775 0,'0'0'326'15,"0"0"-122"-15,0 0-63 16,0 0-92-16,0 0-9 16,0 0 9-16,0-4-23 15,0 4-5-15,0 8-19 0,-7 12 8 16,-7 0-10-1,-7 2 3-15,-6-4-3 0,0-1-27 16,7-10-22-16,7-7-11 16,3 0 5-16,6-2 34 15,4-20 5-15,0-6-30 16,7-2-15-16,15 4 2 16,5 4 9-16,4 8-37 15,0 4-67-15,-4 2-2 16,-5 4-74-16</inkml:trace>
  <inkml:trace contextRef="#ctx0" brushRef="#br1" timeOffset="-157399.96">24415 673 780 0,'0'0'85'0,"0"0"95"15,-25 107-10-15,12-43-53 16,-1 8-17-16,1 2-28 0,-1 1 10 15,4-5-27-15,-1-4-13 16,6-6-17-16,0-8-13 16,3-10-6-16,2-6-4 15,0-7-2-15,-2-11-2 16,2-7-38-16,-2-4-56 16,-7-7-81-16,0 0-141 15,4-30-290-15</inkml:trace>
  <inkml:trace contextRef="#ctx0" brushRef="#br1" timeOffset="-156525.83">24413 473 558 0,'0'0'195'0,"0"0"-20"0,0 0-52 15,0 0-49-15,0 0 22 16,0 0-16-16,79-32-26 16,-74 32-16-16,2 0-6 15,-3 4-19-15,-4 12-5 16,0 6-4-16,-2 2 1 16,-25 0-5-16,-6 0-2 15,-5-6-19-15,2-8-25 16,5-3 8-16,9-7-1 15,6 0 8-15,10 0 6 16,6-9 16-16,0-11-6 16,10-12-4-16,24-4-6 0,7 2-3 15,5 0-7-15,-1 12-2 16,-3 8-38-16,-4 12-30 16,-9 2-66-16,-15 0-135 15</inkml:trace>
  <inkml:trace contextRef="#ctx0" brushRef="#br1" timeOffset="-156036.05">24767 567 546 0,'0'0'280'0,"0"0"-111"15,0 0-17-15,0 0-79 16,0 0-8-16,60-106-3 16,-38 90-13-16,3 2-1 15,-1 2-7-15,-2 4 1 16,-1 4-11-16,-2 4-10 15,-3 0-9-15,-3 0-4 16,-1 22-4-16,-6 8-2 16,-6 12 1-16,0 6 2 0,-8-2 0 15,-17-4-2-15,-4-6-1 16,4-10 1-16,6-5-2 16,3-6-1-16,9-8 3 15,5-3-3-15,2-4 1 16,0 0-1-16,0 0 1 15,0 0 3-15,4 0 0 16,23 0-2-16,7 0-1 16,1-8-1-16,1 1-12 15,-1 2-48-15,1 3-75 16,0-2-95-16,0-3-133 16,-3-3-335-16</inkml:trace>
  <inkml:trace contextRef="#ctx0" brushRef="#br1" timeOffset="-155451.39">25520 142 820 0,'0'0'208'0,"0"0"-74"0,0 0-30 16,115-18-81 0,-38 18-2-16,0 0 17 0,-1 2-14 15,0 14-13-15,-12-2 2 16,-8-2-11-16,-13 0 4 16,-12-4-2-16,-11 1-3 15,-9 2 3-15,-4 7-2 16,-5 11-1-16,-2 11 6 15,0 10-3-15,-2 8 8 16,-16 10 5-16,2 2-8 16,-2 4 3-16,7 9 1 15,5 5-4-15,6 4-3 16,0-4 4-16,0-6 5 16,9-13-15-16,4-15 4 15,3-8-3-15,-3-12-1 16,-2-4 0-16,0-6 1 15,-2-2 0-15,-3-2 1 0,-1-2-1 16,-5-2 2-16,0 1 10 16,0-2 0-16,0 2 3 15,-11 2 10-15,-11 3 5 16,-9 3 3-16,-10 3-9 16,-1 0 3-16,-1 0 5 15,1-2-3-15,5-4-13 16,-5-2-7-16,-3-4-6 15,-2-2-4-15,-6-6 0 16,-10-4-48-16,-13-4-105 0,-10-22-226 16,12-34-730-1</inkml:trace>
  <inkml:trace contextRef="#ctx0" brushRef="#br1" timeOffset="-153477.5">14446 180 702 0,'0'0'257'16,"0"0"-130"-1,0 0 18-15,0 0-22 0,0 0-52 16,0 0-31-16,-116-4-20 16,45 25-9-16,-16 6 9 15,-2 4-7-15,-3-6-3 16,5 1-2-16,8-5-1 16,14-3-2-16,16-7-5 15,20-4 0-15,16-5-7 16,6-2 0-16,7 0-7 15,0 0 3-15,0 2 11 0,0-2 4 16,0 2-1-16,0-2 13 16,0 2-6-16,0 0-2 15,0 3-6-15,0 13 0 16,0 23 3-16,0 21-5 16,-2 26 21-16,-7 15 1 15,-6 9 4-15,-6 2-8 16,-6 0 3-16,-2-1-3 15,0-9-6-15,-4-8 1 16,4-8-3-16,-2-3-4 16,4-11-1-16,3-4-5 15,2-12 1-15,5-7 1 0,5-7-2 16,-1-8 3 0,3 0 0-16,-1-7 4 0,0 4 2 15,2 1-2-15,-2-2-1 16,2 4-4-16,0-2 3 15,0 0 5-15,3-2-5 16,3-1 4-16,1-2 11 16,2 0-11-16,0-1 6 15,0-2 3-15,0-8-4 16,0-4-3-16,0-4-3 16,0-4-2-16,0-4-5 15,0-2 6-15,0 2-3 16,0 0-4-16,20 2 7 15,11 0 3-15,14 0 4 16,13 2-4-16,15-4-7 0,10 2 4 16,1-2-1-16,3-2-4 15,-9 0 0-15,-9 0 4 16,-15 0-4-16,-14-6-1 16,-11 0 0-16,-11 0 1 15,-9 4-2-15,-7 2 0 16,-2 0-31-16,0 0-50 15,0 0-82-15,-23 0-163 16,4 0-455-16</inkml:trace>
  <inkml:trace contextRef="#ctx0" brushRef="#br1" timeOffset="-151949.29">9968 640 744 0,'0'0'249'15,"0"0"-60"-15,0 0-53 16,0 0-47-16,0 0-52 15,9 118 17-15,-7-10 33 16,-2 24-21-16,0 19-2 16,-20 5-15-16,-4-3-8 15,-5-9-9-15,4-20-8 16,0-17 3-16,5-21-2 16,7-26-8-16,4-22-9 15,5-22-6-15,4-16 2 16,0 0 3-16,0-16-3 15,0-38 7-15,13-24-11 0,14-20-1 16,6-3-25-16,11 7-2 16,6 10 12-16,-1 17 12 15,-2 21 1-15,-8 20 0 16,-7 16 3-16,-6 10 1 16,1 4 0-16,-2 27-1 15,0 13 1-15,-4 7 1 16,-7 6-1-16,-7-1 0 15,-7 0-1-15,0-2-9 16,-13 0-45-16,-16 0-52 16,-5-3-64-16,3-15-143 15,9-24-348-15</inkml:trace>
  <inkml:trace contextRef="#ctx0" brushRef="#br1" timeOffset="-151653.22">11224 778 941 0,'0'0'172'0,"0"0"-78"15,-129 26 6-15,83 30-18 16,-2 18-31-16,2 18 9 15,-1 17 17-15,7 3-8 0,7 2-7 16,12-1-20-16,17-9-16 16,4-16-12-16,0-12-10 15,25-16-4-15,4-11-5 16,6-15-56-16,5-16-51 16,5-18-71-16,4-8-117 15,2-45-245-15</inkml:trace>
  <inkml:trace contextRef="#ctx0" brushRef="#br1" timeOffset="-151450.68">11525 898 376 0,'0'0'712'0,"0"0"-584"16,-62 128 34-16,49-44-10 15,1 13-70-15,6 7-28 16,-7 6-8-16,-1 3-15 15,-1-9-23-15,1-12-8 16,5-16-11-16,9-18-66 16,0-26-102-16,4-32-167 15,27-15-401-15</inkml:trace>
  <inkml:trace contextRef="#ctx0" brushRef="#br1" timeOffset="-151120.28">11899 1193 1102 0,'0'0'310'0,"0"0"-236"16,0 0 14-16,0 0-30 15,-106 108-46-15,75-68-4 16,-9 0 8-16,-8 0-2 16,2-3-8-16,8-10-4 15,9-6-2-15,11-9-1 16,10-10-22-16,5-2-16 15,3 0 18-15,0 0 16 16,0-4 2-16,0-6 3 16,13 7 1-16,5 3 7 0,9 0 1 15,6 23 1 1,8 15 6-16,-4 10-5 16,-3 2-4-16,-5-2-5 15,-7-7-2-15,-9-8-1 0,-4-11-60 16,-2-9-82-16,2-13-162 15,0-14-302-15</inkml:trace>
  <inkml:trace contextRef="#ctx0" brushRef="#br1" timeOffset="-150832.05">11880 802 994 0,'0'0'239'0,"0"0"-158"16,0 0 26 0,0 0 8-16,120 160-37 0,-76-77-3 15,-6 9 4-15,-13 10-13 16,-19 12-20-16,-6 3-15 16,-13-3-11-16,-27-4-7 15,-9-10-11-15,-3-9-2 16,0-15 0-16,0-18-44 15,7-18-40-15,-1-26-52 16,8-14-90-16,16-32-246 16</inkml:trace>
  <inkml:trace contextRef="#ctx0" brushRef="#br1" timeOffset="-150537.6">12572 1349 659 0,'0'0'272'0,"0"0"-94"15,0 0-13-15,0 0-30 16,0 0-17-16,0 0-23 15,103 14-34-15,-61-14-22 16,5 0-18-16,-2-4-10 0,1-10-7 16,-5-2-3-16,-6 2-1 15,-10 2-31-15,-14 4-43 16,-11 2-49-16,0 2-124 16,-23 4-279-16</inkml:trace>
  <inkml:trace contextRef="#ctx0" brushRef="#br1" timeOffset="-150289.18">12490 1608 1070 0,'0'0'273'0,"0"0"-139"16,0 0-12-16,0 0-43 0,0 0-17 15,127 0 9-15,-83 0-13 16,4-6-13-16,-2 0-12 15,-1 0-6-15,-3-2-14 16,-2 2-8-16,-9 2-2 16,-4-2-3-16,-11 2-28 15,-7-2-28-15,-7 0-33 16,-2-2-67-16,-7-4-155 16,-17-8-476-16</inkml:trace>
  <inkml:trace contextRef="#ctx0" brushRef="#br1" timeOffset="-142597.89">13787 11339 935 0,'0'0'176'0,"0"0"-55"16,0 0 5-16,0 0-36 15,113 12 9-15,-24-9-7 16,7-3-37-16,3 0-21 16,-8 0-10-16,-13 0-11 15,-18 0-6-15,-16 0-6 16,-15-3-1-16,-11-1-13 15,-11 4-45-15,-7 0-54 16,-11 0-89-16,-32 0-202 16</inkml:trace>
  <inkml:trace contextRef="#ctx0" brushRef="#br1" timeOffset="-142398.28">13771 11773 975 0,'0'0'188'0,"0"0"-72"16,0 0 64-16,162 2-27 16,-46-2-77-16,5-2-30 15,-9-6-16-15,-17 1-15 0,-26 3-11 16,-22 4-4 0,-17 0-61-16,-18 7-116 0,-7 3-226 15</inkml:trace>
  <inkml:trace contextRef="#ctx0" brushRef="#br1" timeOffset="-141325.41">15926 10774 954 0,'0'0'192'0,"0"0"-96"16,0 0 49-16,-125-50-66 15,60 44-69-15,-13 6-3 0,-8 0-5 16,-3 0-1 0,4 0 1-16,4 0 0 0,8 2 0 15,8-2-2-15,12 0 0 16,15 0 0-16,13 0 0 16,17 0 0-16,6-2-1 15,-1 2 1-15,3 0 0 16,0 0 0-16,0 0 1 15,0 0 9-15,0 26-9 16,3 40 2-16,7 38 4 16,-3 29 47-16,-7 17 2 15,0 18-10-15,-17 5-19 16,-15 7 2-16,-3-7-12 16,-2-21-5-16,6-22 0 15,8-17 17-15,2-19 2 16,5-16-2-16,3-15-7 0,2-13-8 15,7-10-4-15,1-10-3 16,3-8 4-16,0-10-5 16,0-6 0-16,0-2 3 15,0-2 12-15,0 0 5 16,0 0 8-16,20 0-8 16,20-2-26-16,18 0 0 15,23 0 0-15,12 0 0 16,16-2 0-16,5-12 0 15,-5 0 0-15,-11-2 0 16,-13 0 0-16,-20 4 0 0,-17 2 0 16,-19 2 0-1,-15 4 0-15,-7 0 0 0,-3 2 0 16,-4 2 0-16,0-2 0 16,0 2 0-16,0 0 0 15,0 0 0-15,0 0 0 16,4-4 0-16,1 0 0 15,0 0 0-15,3-4-32 16,5-4-204-16,14-10-159 16,18-19-493-16</inkml:trace>
  <inkml:trace contextRef="#ctx0" brushRef="#br1" timeOffset="-139572.08">16048 11536 521 0,'0'0'212'0,"0"0"-75"16,0 0 45-16,0 0-66 15,65-126-26-15,-26 92-1 16,4 1-10-16,-1 8-16 16,4 7-11-16,-7 3-12 15,-5 11-18-15,-1 4-5 16,-4 0-13-16,-2 24-4 0,-7 14 0 16,-11 11 1-1,-9 9-2-15,-14 12-1 16,-28 6 2-16,-14 2 1 0,-4-5-1 15,2-9 0-15,9-14 0 16,12-8 1-16,8-14-1 16,11-8 1-16,9-8 0 15,5-4 0-15,4-6-1 16,0 0 0-16,0-2 2 16,0 0 5-16,4 0 8 15,21 0 18-15,0 0-2 16,8 0-22-16,-2 0-7 15,0 0-2-15,0 0 0 16,5 0-49-16,1-4-55 16,7-8-76-16,4-10-126 0,-2-12-336 15</inkml:trace>
  <inkml:trace contextRef="#ctx0" brushRef="#br1" timeOffset="-139211.15">16674 11354 811 0,'0'0'210'0,"0"0"-106"15,0 0 8-15,0 0-67 16,134-49-26-16,-74 47 18 16,1 0-6-16,-6 1 0 15,-6-2-6-15,-9-2-5 0,-11 2-9 16,-9-1-7-16,-9 4-3 15,-7 0 3-15,-4 0-3 16,0 0-1-16,0 0 0 16,0 0 0-16,0 22 0 15,-2 14 22-15,-17 8 11 16,-4 6 14-16,-2 7-12 16,-1 3-1-16,4-2-16 15,-3-2-8-15,5-7-7 16,1-8-3-16,2-5 0 15,-1-1-2-15,7-9-45 16,3-4-59-16,8-6-75 0,0-14-93 16,6-2-302-1</inkml:trace>
  <inkml:trace contextRef="#ctx0" brushRef="#br1" timeOffset="-138945.02">17822 11267 1024 0,'0'0'148'0,"0"0"-22"16,0 0-22-16,0 0-75 16,0 0-28-16,0 0 16 15,-60 80 64-15,40-17-19 0,-3 9-22 16,4 2-12-16,0 0-16 15,4-6-8-15,1-12-4 16,1-7 0-16,2-11-63 16,-5-12-82-16,-4-14-133 15,1-12-128-15</inkml:trace>
  <inkml:trace contextRef="#ctx0" brushRef="#br1" timeOffset="-138652.75">17492 11412 784 0,'0'0'270'15,"0"0"-74"-15,0 0-49 16,0 0-40-16,0 0-50 16,0 0-10-16,4-4-15 15,-4 4-20-15,0 11-8 16,0 7-1-16,-17 3-3 15,-5-3-1-15,1-6-2 16,6-10 1-16,3-2-19 16,2 0 13-16,3-20-3 15,5-10-10-15,2-5-18 16,0 3-35-16,17 10-9 16,12 13-67-16,7 9-133 0,7 0-230 15</inkml:trace>
  <inkml:trace contextRef="#ctx0" brushRef="#br1" timeOffset="-138337.85">18031 11761 1002 0,'0'0'268'0,"0"0"-83"16,0 0-57-16,0 0-40 15,0 0-36-15,0 0-11 16,60 22-16-16,-60-11-14 16,0 2-6-16,0 3 2 15,-4 2-7-15,-16-6-6 0,2-2 6 16,-2-6-2-16,5-4-6 16,-2 0-11-16,5-12 8 15,1-12-12-15,1-9-4 16,8 6-3-16,2 3-16 15,0 7-8-15,0 8-22 16,12 5-83-16,5 4-136 16,6 0-302-16</inkml:trace>
  <inkml:trace contextRef="#ctx0" brushRef="#br1" timeOffset="-136259.29">18346 11267 638 0,'0'0'259'0,"0"0"-40"16,0 0-78-16,0 0-31 0,0 0-68 15,0 0 32-15,6 152 5 16,3-81-28-16,-3-3-17 16,-4 0-5-16,2-8-17 15,-4-3-4-15,0-11-7 16,0-10-1-16,0-8-1 16,2-10-21-16,0-4-71 15,4-6-77-15,7-8-99 16,12-8-164-16</inkml:trace>
  <inkml:trace contextRef="#ctx0" brushRef="#br1" timeOffset="-135943.42">18682 11372 852 0,'0'0'243'0,"0"0"-114"15,0 0-27 1,0 0-67-16,0 0-32 0,0 0 6 15,-67 122 26-15,56-62 8 16,11 4-21-16,0-6 1 16,14-9-14-16,21-9-3 15,7-12 2-15,5-14-6 16,-2-14 5-16,2 0-4 0,-5-18 8 16,-9-20 9-1,-8-9-7-15,-14-9-4 16,-9-4-4-16,-2 2-5 0,-7 4 1 15,-20 12-1-15,-8 9-12 16,-3 14-23-16,-3 6-40 16,2 9-31-16,3 4-65 15,7 0-156-15,21 0-333 16</inkml:trace>
  <inkml:trace contextRef="#ctx0" brushRef="#br1" timeOffset="-135647.04">19065 10760 936 0,'0'0'204'0,"0"0"-63"0,141-12 0 16,-64 48-60-16,8 20-18 15,0 12 3-15,-7 13-2 16,-12 7-11-16,-14 6-5 15,-15 6-12-15,-12 2-12 16,-14-1-6-16,-9-7-8 16,-2-9 0-16,-9-13-10 15,-26-8 0-15,-14-4-4 16,-16-4-1-16,-12-2-69 16,-17-6-64-16,1-16-161 0,10-25-331 15</inkml:trace>
  <inkml:trace contextRef="#ctx0" brushRef="#br1" timeOffset="-134961.62">16004 11107 658 0,'0'0'197'0,"0"0"-35"15,0 0-4-15,-161 54-66 16,96-2-23-16,-8 22-20 16,0 21 16-16,5 13 5 0,18 12-8 15,21 6-5-15,19-1-13 16,10-1-7-16,21-8-10 16,26-13-16-16,11-19-2 15,-1-20 3-15,1-18-3 16,-11-16-6-16,-11-12-3 15,-9-6 0-15,-12-8-4 16,-1-2-54-16,-6-2-63 16,1 0-139-16,0-25-348 15</inkml:trace>
  <inkml:trace contextRef="#ctx0" brushRef="#br1" timeOffset="-133398.18">20578 11069 662 0,'0'0'284'16,"0"0"-47"-16,0 0-87 0,0 0-73 15,0 0-52-15,-25 110 43 16,16-28 17-16,5 7-27 15,2-2-23-15,2-6-1 16,0-11-10-16,0-14-17 16,0-11-7-16,0-12 1 15,0-7-3-15,0-7-6 16,0-1-63-16,0-5-66 16,-9-6-100-16,-15-7-163 15,-5-8 1-15</inkml:trace>
  <inkml:trace contextRef="#ctx0" brushRef="#br1" timeOffset="-133193.06">20246 11442 649 0,'0'0'334'0,"0"0"-112"16,0 0-57-16,0 0-36 15,174-50-48-15,-105 37-16 16,-5 3-22-16,-2 5-32 15,-4 1-10-15,5-1-1 16,-3 4-4-16,-4 1-89 16,-5-3-74-16,-4-6-158 15,-4-12-358-15</inkml:trace>
  <inkml:trace contextRef="#ctx0" brushRef="#br1" timeOffset="-131031.14">21480 10899 187 0,'0'0'205'15,"0"0"4"1,0 0 26-16,0 0-33 0,0 0-47 15,0 0-22-15,-11-3-35 16,11 13-25-16,0 33-21 16,0 19 39-16,0 18-16 15,0 2-32-15,0 0 1 16,0 2-6-16,0-1-10 16,0-3-5-16,0-6-4 15,0-8-4-15,0-12-3 0,0-7 0 16,0-14-8-16,0-6 1 15,0-7-4-15,0-8 0 16,0-4 0-16,0-6-1 16,0 0-1-16,0 0-18 15,0-2-18-15,0 0-12 16,-4 0-31-16,-1-10-38 16,5-17-117-16,0 0-209 15</inkml:trace>
  <inkml:trace contextRef="#ctx0" brushRef="#br1" timeOffset="-130663.77">22073 11285 994 0,'0'0'247'16,"0"0"-63"-16,0 0-56 15,0 0-76-15,0 0-29 16,0 0-6-16,7 29 7 16,-7-7-5-16,0-3-12 15,0-1-5-15,0-4 2 16,0-5-4-16,-2-5 0 0,2-4 0 15,-3 0 0-15,-1-6 3 16,-3-23-3-16,2-3-1 16,3 0-9-16,2 4-3 15,0 12-4-15,0 6-32 16,0 6-19-16,0 4-68 16,0 0-117-16,10 4-327 15</inkml:trace>
  <inkml:trace contextRef="#ctx0" brushRef="#br1" timeOffset="-126995.46">12385 9733 474 0,'0'0'201'0,"0"0"-30"16,0 0-10-16,0 0-66 15,0 0-29-15,0 0 4 16,0 0-13-16,-4 0-5 15,4 2-10-15,0 2 15 16,20 0-7-16,16-2 19 16,12 0-5-16,10-2-24 15,5 0-17-15,-3-4-6 16,-4-8-9-16,-11-2-4 16,-12 2-4-16,-13 6-2 15,-11 0-46-15,-9 4-36 16,0 2-64-16,-31 0-184 0,-14 0-254 15</inkml:trace>
  <inkml:trace contextRef="#ctx0" brushRef="#br1" timeOffset="-126775.23">12337 9864 796 0,'0'0'284'15,"0"0"-101"-15,0 0-6 16,0 0-67-16,0 0-50 15,0 0 11-15,127-50-26 16,-83 36-16-16,3-3-11 16,1 1-9-16,-5-2-5 15,-5 2-3-15,-9 0-1 16,-10 4-38-16,-5 4-51 0,-14 4-57 16,0 2-121-16,0 2-294 15</inkml:trace>
  <inkml:trace contextRef="#ctx0" brushRef="#br1" timeOffset="-126560.1">12474 9865 697 0,'0'0'306'16,"0"0"-129"-16,0 0 2 16,0 0-79-16,0 0-50 15,116-40 22-15,-62 25-14 0,-3 1-32 16,-4 1-12-1,-5 4-8-15,-9 0-4 0,-10 4-4 16,-12 2-23-16,-7 3-70 16,-4 0-81-16,0 0-125 15,-9 0-243-15</inkml:trace>
  <inkml:trace contextRef="#ctx0" brushRef="#br1" timeOffset="-126378.7">12474 9810 786 0,'0'0'256'16,"0"0"-112"-16,0 0 5 15,0 0-80-15,167-43-13 0,-113 27 2 16,-9 7-31-16,-12 0-12 16,-6 5-13-1,-14 2-2-15,-6 2-55 0,-7 0-94 16,0 0-149-16,0-2-267 15</inkml:trace>
  <inkml:trace contextRef="#ctx0" brushRef="#br1" timeOffset="-126198.53">12561 9763 524 0,'0'0'309'0,"0"0"-148"15,0 0-24-15,0 0-41 16,114-6-26-16,-59-9 5 0,-3 0-38 15,-14 3-26-15,-9 0-11 16,-13 6-9-16,-10 2-85 16,-6-2-112-16,0 2-245 15</inkml:trace>
  <inkml:trace contextRef="#ctx0" brushRef="#br1" timeOffset="-126034.41">12577 9818 752 0,'0'0'158'0,"0"0"-24"16,0 0-29-16,0 0-46 15,163-17-11-15,-121 5-24 16,-11 4-24-16,-13 6-20 16,-9 2-149-16,-9 0-307 0</inkml:trace>
  <inkml:trace contextRef="#ctx0" brushRef="#br1" timeOffset="-125638.52">12738 10379 406 0,'0'0'226'16,"0"0"-41"-16,0 0-48 15,0 0-16-15,0 0 13 16,-23 146-20-16,19-92-23 15,-4 4-13-15,2 1-17 16,-3-1-12-16,1-4-20 16,0-8-17-16,4-8-6 15,0-12 0-15,1-9-3 16,3-12-3-16,0-2 0 0,0-3-6 16,-4 0-21-16,-2-22-22 15,-6-19-102-15,-1-17-129 16,2-10-304-16</inkml:trace>
  <inkml:trace contextRef="#ctx0" brushRef="#br1" timeOffset="-125309.8">12620 10211 678 0,'0'0'263'0,"0"0"-104"0,0 0 29 15,0 0-85-15,0 0-27 16,0 0 16-16,112-39-27 16,-106 39-33-16,-4 9-10 15,-2 10-5-15,0 3-8 16,0 0-6-16,-10-1-2 16,-9-3-1-16,-6-8 0 15,3-4-2-15,-1-6-10 16,4 0 0-16,3-16-1 15,3-14-6-15,4-5-3 16,9-1-23-16,0 7-1 16,2 8-24-16,13 7-14 0,4 14-55 15,-2 0-118-15,1 2-251 16</inkml:trace>
  <inkml:trace contextRef="#ctx0" brushRef="#br1" timeOffset="-122599.65">22664 11008 474 0,'0'0'162'0,"0"0"38"16,0 0-62-16,0 0-38 16,0 0-43-16,0 0-12 15,0 0 6-15,-125 123 6 16,94-73-6-16,8 6-23 16,8 7-9-16,10-2 3 15,5 6-7-15,14-3 0 16,23-6 2-16,15-8-5 15,10-14-5-15,11-18 1 16,4-14 0-16,0-4 5 0,-3-30 4 16,-11-20 7-16,-15-16 12 15,-15-10 1-15,-19 0-9 16,-14-1-14-16,0 5-9 16,-33 4-5-16,-12 4-2 15,-9 8-13-15,-1 9-10 16,-1 14-18-16,7 15-24 15,5 14-35-15,15 4-75 16,15 18-145-16,14 15-270 16</inkml:trace>
  <inkml:trace contextRef="#ctx0" brushRef="#br1" timeOffset="-122216.11">23985 10971 1003 0,'0'0'186'0,"0"0"-5"16,0 0-64-16,0 0-76 15,0 0-37-15,0 0 1 16,-29 134 26-16,22-70 7 16,0-2-14-16,3 3-14 15,-1-1-6-15,1-5-1 16,2-2-6-16,2-9-1 15,0-12-59-15,-2-14-88 16,2-12-90-16,-7-10-93 16,-2-8-160-16</inkml:trace>
  <inkml:trace contextRef="#ctx0" brushRef="#br1" timeOffset="-121972.52">23702 11267 786 0,'0'0'266'15,"0"0"-57"-15,0 0-69 16,0 0-49-16,0 0-18 16,0 0 15-16,173-32-22 15,-94 20-13-15,2 0-12 16,-4-2-9-16,-15 2-11 16,-12-2-14-16,-19 4-4 15,-12 2-3-15,-7 2-3 16,-8 6-35-16,-4-2-37 15,0 0-56-15,0-8-115 0,2-8-267 16</inkml:trace>
  <inkml:trace contextRef="#ctx0" brushRef="#br1" timeOffset="-119113.08">24687 10836 381 0,'0'0'178'0,"0"0"-21"15,0 0-11-15,0 0-40 16,0 0-43-16,0 0-9 15,-10-4 3-15,10 4 0 16,0 0 2-16,0 0 1 16,16-2-6-16,29 0-11 15,21 0 5-15,21 0-12 0,11 0-15 16,7-2 2 0,-2-4-6-16,-14 0-5 0,-18-4-3 15,-22 4 6-15,-22 2 4 16,-16 2-1-16,-11 4 2 15,0 0-8-15,0 0-12 16,-20 2-10-16,-27 22 10 16,-11 12 1-16,-9 2-1 15,5 0 2-15,11 1-4 16,6-5 2-16,14-5-1 16,7 0 0-16,7-7 0 15,9-6-3-15,3-2 0 16,5-6 2-16,0-4-1 15,0-2 1-15,0-2 1 16,0 0 0-16,3 2 1 0,21 2 3 16,8 2 1-16,3 2 7 15,1 4 3-15,-3 4 5 16,-2 4-1-16,-2 6-4 16,-6 6 1-16,-3 4-1 15,-5 2-1-15,-6 1-1 16,-6 1-1-16,-3 0-6 15,0 0 1-15,-16-2-5 16,-9-8 2-16,-4-4-3 16,0-8 0-16,-4-8 5 15,-5-8-5-15,-4-2 7 16,-3-2-6-16,-1-24-1 0,-2-10-8 16,4-6-16-16,4-2-27 15,4 5-16-15,11 7-20 16,10 10-29-16,13 7-47 15,2 4-107-15,31 5-156 16</inkml:trace>
  <inkml:trace contextRef="#ctx0" brushRef="#br1" timeOffset="-118741.64">25791 11181 853 0,'0'0'217'15,"0"0"-33"-15,0 0-28 16,0 0-59-16,0 0-16 16,0 0-15-16,54 4-28 15,-50 2-18-15,-2 0-7 16,2 0-1-16,-4-2-7 15,0 4-4-15,0-4-1 16,0-2-7-16,0-2 2 16,-6 0-1-16,-7 0-5 15,-3 0 8-15,-3-18-10 0,7-4-1 16,3 0-12-16,5 2-3 16,4 6-5-16,0 6 0 15,0 8-18-15,0 0-36 16,0 0-85-16,4 8-136 15,21 6-170-15</inkml:trace>
  <inkml:trace contextRef="#ctx0" brushRef="#br1" timeOffset="-118202.02">26474 10856 689 0,'0'0'164'15,"0"0"0"-15,0 0 19 16,0 0-78-16,0 0-54 16,0 0-3-16,-103-8-16 15,63 30 4-15,2 7 1 16,5 4 0-16,8 7-4 0,7 7-12 16,9 7-1-1,9 0 0-15,0 2-10 0,13-2 5 16,26-8-3-16,5-6 2 15,8-8 4-15,0-11 1 16,2-10 1-16,0-11 6 16,0 0 2-16,-4-19-2 15,-5-17-3-15,-7-7-2 16,-11-1-7-16,-12-6-3 16,-8-2-8-16,-7 0-3 15,0 0-3-15,-22 3-7 16,-12 5-9-16,-1 6-4 15,-4 10-15-15,4 8-15 0,-1 10-13 16,3 8-42 0,2 2-63-16,4 8-115 0,16 10-243 15</inkml:trace>
  <inkml:trace contextRef="#ctx0" brushRef="#br1" timeOffset="-117672.08">26810 10574 252 0,'0'0'280'16,"0"0"-63"-16,0 0-53 15,0 0-15-15,0-105-55 16,15 87 13-16,8 2-28 16,4 2-16-16,2 2-8 15,2 4 2-15,0 6-12 16,-2 2-6-16,-5 0-13 16,3 0-5-16,0 16-7 15,-7 10-3-15,-3 10 9 16,-5 4-9-16,-10 4 2 15,-2-1-9-15,0-5 2 16,-20 0 3-16,-5-4 7 0,0-6-9 16,6-6 1-16,3-6-5 15,7-8 3-15,7-6-4 16,2-2 2-16,0 0-2 16,0 0 19-16,0 0 7 15,0 0 6-15,4 0-12 16,21 0 6-16,15-4 2 15,9-8-15-15,-2-2-3 16,-6 2-6-16,-10 0-4 16,-12 6-2-16,-7 2-1 15,-10 4-16-15,-2 0-53 16,0 0-64-16,0 0-137 0,4 0-256 16</inkml:trace>
  <inkml:trace contextRef="#ctx0" brushRef="#br1" timeOffset="-112538.16">27211 9861 302 0,'0'0'156'0,"0"0"32"15,0 0-8 1,0 0-68-16,0 0 4 0,0 0-18 16,0 0-9-16,28-18-28 15,13 12-8-15,8 5-15 16,9 1-5-16,8 0-3 15,11 0-11-15,5 0-11 16,-4 1 3-16,-7 8-7 16,-20-4 1-16,-13 2-3 15,-18-5 1-15,-9-1-2 16,-6 2-1-16,-5 1 1 16,0-3 0-16,0 2 1 15,0-1-2-15,0 7 0 16,0 12-1-16,0 21 1 15,0 20 6-15,0 20 6 16,-7 21 12-16,-2 11 6 16,5 8-5-16,0 2 4 0,4-1 7 15,0-3-4-15,0-4 1 16,0-2-1-16,0-11-9 16,4-7-2-16,5-10-8 15,2-10-6-15,-2-5 5 16,2-9 0-16,-2-10-1 15,2-8 1-15,-2-10 0 16,-3-4-8-16,2-6 2 16,-2 5-1-16,1 0-4 15,1 6 6-15,-1-1-4 16,0 0-1-16,0-6 2 16,-3-8 2-16,-2-4-2 0,0-6 0 15,-2-4-2-15,0-4 1 16,0 0-1-16,0 0 3 15,0-2 4-15,0 2 5 16,0-2-1-16,0 2 2 16,0-2-3-16,0 0-2 15,0 0-2-15,0 0-3 16,0 0-2-16,-24 0-1 16,-16 0 2-16,-22 0-4 15,-25 0 0-15,-16 0 0 16,-8 0 0-16,2 0 0 0,15 0 0 15,20 0 0 1,18 0-7-16,19 0-13 0,15 0-12 16,10 0 0-16,8 0-15 15,4 0-11-15,0 0-14 16,0 0-24-16,0 0-55 16,0 0-62-16,4-6-188 15</inkml:trace>
  <inkml:trace contextRef="#ctx0" brushRef="#br1" timeOffset="-103793.84">13451 13806 357 0,'0'0'175'0,"0"0"37"16,0 0-20-16,0 0-24 16,0 0-37-16,0 0-45 0,0 0 5 15,100-36-19-15,-53 28-13 16,8 0-8-16,11-2-18 15,11-2-12-15,8-2-11 16,2-2-1-16,-14 0-9 16,-17 3-1-16,-23 8-7 15,-20 1-40-15,-13 2-34 16,-4 2-99-16,-36 0-62 16,-20 7-264-16</inkml:trace>
  <inkml:trace contextRef="#ctx0" brushRef="#br1" timeOffset="-103582.15">13602 14066 636 0,'0'0'250'0,"0"0"-126"16,0 0 87-16,0 0-54 16,0 0-52-16,131 0-37 15,-77 0-20-15,-1 0-17 16,-6 0-11-16,-11-4-11 15,-14 3-9-15,-9 1 0 16,-6-4-35-16,-2 4-65 16,-3-9-85-16,0-6-158 15</inkml:trace>
  <inkml:trace contextRef="#ctx0" brushRef="#br1" timeOffset="-100812.33">16113 13189 248 0,'0'0'463'15,"0"0"-278"-15,0 0-35 16,0 0-4-16,0 0-39 15,0 0-26-15,18 27 39 16,28-21-22-16,14-2-17 16,12-1-31-16,12-3-8 15,10 0-18-15,2 0-11 0,-7 0-1 16,-11 0-8-16,-20 0-2 16,-24 0-1-16,-19 0-1 15,-13 0 0-15,-2 0-4 16,0 0 3-16,0 3-1 15,-11 31 2-15,-18 21 2 16,-9 15-2-16,-4 12 12 16,4 2 12-16,4 0 3 15,5-5 5-15,10-7-9 16,5-14 1-16,3-10 0 16,9-12-6-16,2-12-3 0,0-10-6 15,0-7-5 1,0-7-3-16,0 0 1 0,0 0 0 15,0 0-1-15,0 0-1 16,0 0-29-16,0 0-32 16,0 0-44-16,0 0-67 15,0 0-114-15,0-22-394 16</inkml:trace>
  <inkml:trace contextRef="#ctx0" brushRef="#br1" timeOffset="-100448.92">17376 13266 664 0,'0'0'154'0,"0"0"43"16,0 0 2-16,0 0-65 16,0 0-45-16,0 0-31 15,-9 10-10-15,9 35-25 16,0 15 37-16,0 16 0 16,0 0-12-16,0-2-12 15,0-8-17-15,0-5-11 0,0-11-4 16,0-10-4-16,0-8-2 15,0-10-44-15,0-8-60 16,0-8-54-16,-8-6-88 16,-8-6-92-16,-5-26-421 15</inkml:trace>
  <inkml:trace contextRef="#ctx0" brushRef="#br1" timeOffset="-100261.04">17137 13583 489 0,'0'0'390'0,"0"0"-181"16,0 0-42-16,0 0-17 16,116 10-14-16,-37-10-50 0,6 0-11 15,1-7-32 1,-3-8-19-16,-10 1-17 0,-11 0-7 16,-6 6 0-16,-4 4-40 15,-8 0-80-15,1 2-114 16,-8-4-258-16</inkml:trace>
  <inkml:trace contextRef="#ctx0" brushRef="#br1" timeOffset="-99774.72">18541 13251 589 0,'0'0'257'0,"0"0"-64"15,0 0-30-15,0 0-82 16,0 0-39-16,0 0-13 0,-39 20-18 16,14 16-6-1,-4 16 7-15,6 6 10 0,13 8 0 16,10-2 0-16,0-2-5 16,18-9 5-16,17-13 1 15,14-12 8-15,4-16-1 16,8-10-2-16,3-2-2 15,-4-22-12-15,-2-23-1 16,-9-13-7-16,-13-8-1 16,-12-4-2-16,-12 2 0 15,-12 4-3-15,-2 7-2 16,-37 11-33-16,-14 14-28 16,-11 16-43-16,-6 16-66 15,10 0-155-15,13 25-262 0</inkml:trace>
  <inkml:trace contextRef="#ctx0" brushRef="#br1" timeOffset="-99430.09">19314 13068 712 0,'0'0'197'16,"0"0"-60"-16,0 0 29 0,0 0-84 15,0 0-26-15,0 0-12 16,25 110 16-16,-23-40-8 16,0 7-9-16,1-3-11 15,-3-6-8-15,4-4-8 16,0-6-9-16,2-7-5 15,-4-11-2-15,-2-11 0 16,2-8-1-16,-2-11-21 16,2-4-35-16,-2-2-61 15,0-2-74-15,0-2-100 16,-16 0-239-16</inkml:trace>
  <inkml:trace contextRef="#ctx0" brushRef="#br1" timeOffset="-99213.08">19169 13449 761 0,'0'0'206'15,"0"0"-53"-15,0 0 0 16,143-32-51-16,-76 30-39 16,3 0-2-16,-6 0-6 15,-7 0-31-15,-3 2-15 16,-9 0-9-16,-5 0-4 15,2 0-55-15,-1 0-59 16,-1 0-64-16,-3 0-123 16,-1-2-142-16</inkml:trace>
  <inkml:trace contextRef="#ctx0" brushRef="#br1" timeOffset="-98864.64">20181 13355 385 0,'0'0'247'15,"0"0"-44"-15,0 0-11 16,0 0-72-16,0 0-41 16,0 0-28-16,0-12-19 15,-15 14-20-15,-8 20-3 16,-6 8 2-16,3 6 1 16,8 10-1-16,2 4-1 15,16 3-2-15,0-2-4 0,12-7 5 16,16-9 3-16,6-11 5 15,2-10 13-15,-3-10 8 16,5-4 8-16,2-4-1 16,3-24-7-16,1-14-11 15,-7-9-7-15,-6-5-6 16,-10 0-4-16,-15-2-9 16,-6 4-2-16,-6 4-2 15,-30 4-32-15,-13 12-49 16,-9 13-36-16,1 21-87 15,3 0-190-15,19 15-351 16</inkml:trace>
  <inkml:trace contextRef="#ctx0" brushRef="#br1" timeOffset="-97929.18">20538 12846 575 0,'0'0'133'15,"0"0"-20"-15,0 0 28 16,0 0-29-16,154-25-65 16,-101 25 14-16,-6 0-6 0,-7 7-21 15,-9 1-6-15,-7-1-1 16,-8-3-4-16,-9 3-11 15,-5-6-9-15,-2 2-3 16,0-3 0-16,0 1 0 16,0-1 5-16,0 0-4 15,0 2 3-15,0-2 0 16,0 0-3-16,0 0 0 16,0 0 1-16,0 0-1 15,0 0 0-15,0 0-1 16,0 0 2-16,0 0-2 15,0 0 0-15,0 0 1 16,0 0-1-16,0 0 2 0,0 3-1 16,0-2-1-1,0 6 0-15,0 11-3 0,0 18 3 16,0 20 5-16,0 18 3 16,0 18 5-16,0 8 7 15,0 1 12-15,0-7 6 16,0-10-11-16,0-14 5 15,0-9-11-15,4-14-4 16,-1-10-5-16,1-11-5 16,-2-10-5-16,1-6 3 15,2-4-2-15,-5-4-2 16,2-2 1-16,-2 0 0 16,0 0 0-16,0 0 0 15,0 0 0-15,0 0-2 0,0 0 0 16,0 4 0-16,2 6 2 15,4 0-2-15,-1 2 2 16,-1 0-1-16,0-2 0 16,2 0 0-16,0 0 4 15,-2-2 0-15,1 2-2 16,-1-4-3-16,-4 2 1 16,2 4 3-16,0 3-3 15,0 3 0-15,-2 1 4 16,4 3 12-16,-4 1-6 15,0-7-4-15,0-2-2 16,0-4-1-16,0-9-4 16,0 2 2-16,0-3 0 0,0 0-2 15,0 0 2-15,0 0 5 16,0 0 12-16,0 0 2 16,0 0-14-16,0 0-1 15,-8 0 1-15,-7 0-4 16,-5 0 0-16,-7-4 0 15,-4 0-2-15,-14 2-1 16,-21 2-1-16,-35 0 0 16,-35 0-34-16,-36 0-31 15,-30-4-48-15,-23-4-67 16,-5-19-147-16,12-13-347 16</inkml:trace>
  <inkml:trace contextRef="#ctx0" brushRef="#br1" timeOffset="-97044.83">16285 12779 547 0,'0'0'202'15,"0"0"-63"-15,0 0 18 16,0 0-54-16,0 0-48 16,-161 30-6-16,101-10-3 15,-7 1-12-15,-7-2 0 16,3-1-11-16,5-5-6 15,8-4-4-15,13-2-8 16,13-4 2-16,15-3-5 16,8 0-2-16,9 0 2 0,0 0-1 15,0 0 1-15,0 0 2 16,0 0 0-16,0 0-1 16,-3 3-2-16,3 19-2 15,0 38-1-15,0 42 2 16,5 39 6-16,2 25 22 15,-7 4 17-15,0-3-13 16,0-13-3-16,0-21-8 16,0-25 0-16,0-18 8 15,0-20 6-15,0-20-15 16,0-15-4-16,2-20-8 16,3-6 1-16,-1-8-5 0,7-1 2 15,13 0 11 1,19 0 26-16,20-6-3 0,14-16-19 15,6-1-11-15,2-4-1 16,-10 5-5-16,-12 6 1 16,-19 4-4-16,-15 6-1 15,-13 4-21-15,-5 2-58 16,3 0-97-16,7 0-188 16,20-12-341-16</inkml:trace>
  <inkml:trace contextRef="#ctx0" brushRef="#br1" timeOffset="-95164.75">26387 742 901 0,'0'0'201'0,"0"0"-50"16,0 0-32-16,0 0-79 15,0 0-18-15,0 0 25 16,111 142-8-16,-91-76-1 16,-4 0-23-16,-10-1-5 0,-3-7-7 15,-3-8 0-15,0-14-2 16,0-10 2-16,-5-14-2 16,3-8-1-16,2-4 4 15,0 0 0-15,0-22 5 16,-2-26-3-16,2-18-6 15,0-14-7-15,0 1-4 16,13 9 5-16,10 14 5 16,-2 20 1-16,2 16 1 15,-1 12 13-15,5 8-3 16,6 0-4-16,9 22 5 16,3 10 8-16,-3 8 6 15,-8 0-13-15,-12 2-4 16,-7 1 0-16,-9-6-2 15,-6-1-6-15,0-4-1 0,0-11-1 16,-8-5-3-16,0-10-6 16,3-6-10-16,1 0 10 15,-3-18 10-15,2-30-1 16,5-16-14-16,0-9 0 16,0 11 8-16,23 12 4 15,6 16-2-15,2 14 5 16,4 10 1-16,5 10 8 15,3 0 7-15,-1 14-5 16,1 18-3-16,-12 10-2 16,-7 6-5-16,-8 2-1 15,-12 6 0-15,-4-3-31 0,0-3-64 16,-2-8-73-16,-8-12-89 16,0-18-216-16</inkml:trace>
  <inkml:trace contextRef="#ctx0" brushRef="#br1" timeOffset="-94816.42">27453 804 816 0,'0'0'380'16,"0"0"-257"-16,0 0-4 15,0 0-101-15,0 0-17 16,0 0-2-16,-13 40 1 0,13 2-3 15,0 4 3-15,0 6-3 16,0-6 0-16,19-6 3 16,7-9 2-16,3-11 0 15,4-14 0-15,3-6 4 16,2-3 3-16,-5-25-5 16,-4-8 5-16,-8-8 7 15,-13-2 4-15,-8 0-5 16,0 2-13-16,-4 6-2 15,-18 10-8-15,-3 6-4 16,-2 10-12-16,-2 12-47 16,0 0-60-16,7 12-96 0,13 16-154 15,9-4-187-15</inkml:trace>
  <inkml:trace contextRef="#ctx0" brushRef="#br1" timeOffset="-94350.79">28074 838 888 0,'0'0'234'15,"0"0"-76"-15,0 0-35 16,0 0-95-16,0 0-21 16,0 0 2-16,-37-24-3 15,11 42 3-15,-8 16-4 16,-2 14-5-16,5 6 4 15,10 6-4-15,7-1 1 0,14-5-1 16,0-10-2-16,11-10-3 16,20-12 1-16,7-10 4 15,6-12 7-15,10 0 13 16,0-34-4-16,-3-12-1 16,-6-14 5-16,-12-11 21 15,-8-6-13-15,-12-8-4 16,-7-5-15-16,-6-10-1 15,0-11-5-15,0 5 13 16,-11 28 2-16,3 30 30 16,2 29-1-16,6 19-14 15,0 0-22-15,0 28-11 0,0 37-12 16,0 17 12-16,0 16 1 16,0-8 8-16,0-7-8 15,0-1 0-15,0-6-1 16,0-3-20-16,-4-5-78 15,-2-4-81-15,6-16-235 16,0-26-700-16</inkml:trace>
  <inkml:trace contextRef="#ctx0" brushRef="#br1" timeOffset="-93195.72">28815 541 592 0,'0'0'332'15,"0"0"-71"1,0 0-42-16,0 0-86 0,0 0-53 16,0 0-37-16,0 0-11 15,7 161 67-15,6-79-43 16,1 0-15-16,-8-6-6 15,-1-6-11-15,-5-12-5 16,0-13-14-16,0-15 2 16,0-14-3-16,0-8-2 15,0-8 0-15,0 0 1 0,0 0 3 16,0-36 7-16,0-23-6 16,0-23-7-16,6-8-1 15,14-2-16-15,7 12 3 16,2 17 8-16,-4 19 0 15,-6 18 2-15,-5 14 4 16,-1 12-3-16,3 0 2 16,6 20 1-16,3 20 0 15,4 9 13-15,-5 1-2 16,-6 0-1-16,-9-6 1 16,-4-8-7-16,-5-6 0 15,0-8-1-15,0-6 0 16,0-6-2-16,0-8-1 0,0-2 0 15,0 0 2-15,0-2 4 16,0-30 5-16,0-16-10 16,0-12-1-16,2-3-10 15,22 9-6-15,6 10 12 16,-1 12 0-16,0 10 3 16,2 15 1-16,-2 7 12 15,4 0 0-15,3 25 3 16,-1 15-15-16,3 8 0 15,-9 7 0-15,-2 3 0 16,-9-2 0-16,-7 0 0 16,-7 0 0-16,-4-7 0 0,0-8 0 15,0-5 0 1,0-9 0-16,0-13 0 0,0-6 0 16,0-6 0-16,0-2 0 15,0 0 0-15,0 0 0 16,0 0 0-16,0 0 0 15,0 0 0-15,0 0 0 16,0 0 0-16,0 0 0 16,0 0 0-16,11-12-67 15,3-9-263-15,8-12-480 16</inkml:trace>
  <inkml:trace contextRef="#ctx0" brushRef="#br1" timeOffset="-90880.93">30831 7778 508 0,'0'0'209'0,"0"0"10"16,0 0 23-1,0 0-91-15,0 0-68 0,0 0-24 16,0 0-30-16,46 96 45 16,-38-23-22-16,-4-1-4 15,1-8-19-15,-5-4-11 16,0-4-4-16,0-10-2 16,0-9-1-16,0-16-11 15,0-10 4-15,0-7-3 16,0-4 1-16,0 0 4 15,0-3 2-15,0-29 3 16,8-18 2-16,6-12-12 16,4-8-1-16,2 4-3 15,0 3-6-15,0 13 9 0,-2 18 0 16,-7 14-3-16,-4 13 3 16,-5 5 1-16,5 0-1 15,10 5 1-15,8 22-1 16,2 5 10-16,0 2-2 15,-7-4-4-15,-7-2 1 16,-4-6-5-16,-7-2 2 16,-2-4-2-16,0-4 0 15,0-4 0-15,0-4-1 16,0-4-6-16,0 0-1 16,0 0 5-16,0-16-1 0,0-24-2 15,14-12-19-15,3 2 7 16,1 10 9-16,-3 14 9 15,-1 12 0-15,-7 5 11 16,-1 9 8-16,6 0-4 16,3 0-11-16,8 23-1 15,3 6-2-15,-1 8-1 16,-10 1 0-16,-4 2-1 16,-8-2-28-16,-3 0-26 15,0 0-56-15,-10-4-63 16,0-10-90-16,5-14-224 15</inkml:trace>
  <inkml:trace contextRef="#ctx0" brushRef="#br1" timeOffset="-90552.51">31594 7896 906 0,'0'0'242'15,"0"0"-88"-15,0 0-37 16,0 0-90-16,0 0-27 15,0 0 0-15,-5 43 0 16,5-1 4-16,0 2-2 16,0-2-2-16,0-6-5 15,13-10 0-15,3-8 1 16,-1-10 2-16,4-6 2 16,-2-2 9-16,3-6 3 15,1-22-3-15,-4-8-1 16,-5-6 10-16,-8-2-9 0,-4 1-4 15,0 3-5-15,-12 7-3 16,-7 8-7-16,-6 10-25 16,-2 8-42-16,-2 7-65 15,7 4-107-15,9 18-112 16,11 0-148-16</inkml:trace>
  <inkml:trace contextRef="#ctx0" brushRef="#br1" timeOffset="-90119.09">31990 7870 699 0,'0'0'244'0,"0"0"-109"16,0 0 30 0,0 0-118-16,0 0-39 0,0 0 11 15,-37-10-3-15,14 27-9 16,-6 13 3-16,-2 10 1 15,6 3 4-15,5 6-7 16,11-1-8-16,9-4 0 16,0-8-2-16,11-6-7 15,16-10 9-15,4-10 2 16,6-10 1-16,0 0 9 16,-3-26-3-16,1-14 9 15,-6-10 16-15,-4-10-16 0,-4-14-2 16,-2-8-6-16,-3-11-7 15,-1-9 1 1,-2-2 0-16,-2 3 1 0,0 17 0 16,-4 26 2-16,-5 24 9 15,1 22 10-15,-3 12 3 16,0 0-25-16,2 20-4 16,-2 42-10-16,0 32 8 15,-5 23-3-15,-17 7-58 16,-7-2-42-16,0-7-61 15,5-15-120-15,5-20-146 16</inkml:trace>
  <inkml:trace contextRef="#ctx0" brushRef="#br1" timeOffset="-89750.88">32674 7682 937 0,'0'0'186'16,"0"0"-21"-16,0 0 57 15,0 0-117-15,0 0-66 16,0 0-15-16,-16 22-5 16,16 26 21-16,0 16 17 15,0 15-8-15,0 3-7 0,-2 0-4 16,-5-4-20-1,1-10-1-15,0-6-6 0,3-9-6 16,1-12 0-16,2-4-2 16,0-11-3-16,0-8 0 15,0-4-17-15,0-8-42 16,0 0-27-16,0-6-63 16,0 0-58-16,0-40-73 15,7-27-464-15</inkml:trace>
  <inkml:trace contextRef="#ctx0" brushRef="#br1" timeOffset="-89444.99">32884 7896 1041 0,'0'0'197'16,"0"0"-2"0,0 0-41-16,0 0-91 0,0 0-36 15,0 0 6-15,-2 47-4 16,2-4 14-16,0 12-16 15,0-3-8-15,10-4-4 16,9-4-10-16,10-8-3 16,0-12-1-16,2-8-1 15,4-12 6-15,3-4 18 16,6-5 15-16,8-28 7 16,-3-9-10-16,-3-6-9 15,-8-6-9-15,-11-6-18 16,-9 4 0-16,-11 2 0 15,-7 11 0-15,-5 11 0 16,-24 10 0-16,-22 6-13 0,-16 14-79 16,-18 2-53-16,-8 29-124 15,15 14-268-15</inkml:trace>
  <inkml:trace contextRef="#ctx0" brushRef="#br1" timeOffset="-88382.26">28220 10904 440 0,'0'0'197'0,"0"0"55"15,0 0-28-15,0 0-69 16,0 0-50-16,0 0-22 16,0-44-37-16,0 50-20 15,16 32-13-15,9 15 69 16,4 11-16-16,-3 4-29 16,0-6-18-16,-5-8-4 15,-6-12-12-15,-3-11-1 16,-8-13-1-16,-2-11 1 0,0-7-1 15,-2 0 2-15,5 0 4 16,1-32 2-16,6-18-3 16,1-14-6-16,3-6-1 15,-1-5-16-15,5 12-4 16,3 10 12-16,-4 17 9 16,-3 18 0-16,-9 10 5 15,-1 8 10-15,6 0-7 16,5 26-7-16,10 14-1 15,2 9 8-15,-4 1-2 16,-10-6-3-16,-5-6-2 16,-6-10 0-16,-4-8-1 0,0-10 0 15,0-6 0-15,0-4 0 16,0 0 1-16,0-2 6 16,4-30 0-16,5-16-6 15,7-10-1-15,1 4-10 16,6 5-3-16,-1 17 7 15,-2 12 6-15,0 10 0 16,5 10 0-16,2 0-2 16,4 18-1-16,0 16 2 15,-2 4 1-15,-7 6 0 16,-6 1-1-16,-10-3-4 16,-1 0-44-16,-5-4-26 15,0-4-39-15,0-4-49 16,-5-10-120-16,3-14-256 15</inkml:trace>
  <inkml:trace contextRef="#ctx0" brushRef="#br1" timeOffset="-88053.81">29229 10844 777 0,'0'0'250'0,"0"0"-147"16,0 0 0-16,0 0-89 15,0 0 8-15,0 0 12 16,-22 123 1-16,22-79-2 0,0 0-1 16,14-4-14-16,8-6-3 15,4-12-6-15,5-8-4 16,1-10 1-16,4-4 6 16,-3-6 18-16,1-24 9 15,-5-10-9-15,-10-9-3 16,-7-2-9-16,-10-2-17 15,-2 3-1-15,-4 4-4 16,-21 10-9-16,-4 10-19 16,-2 14-21-16,-5 12-52 15,1 0-42-15,8 24-56 16,11 6-169-16,16-4-194 16</inkml:trace>
  <inkml:trace contextRef="#ctx0" brushRef="#br1" timeOffset="-87568.75">29811 10826 863 0,'0'0'168'0,"0"0"4"16,0 0-80-16,0 0-70 15,0 0-1-15,0 0 2 16,-44-12-15-16,17 30 1 15,-2 12-4-15,0 8-3 16,6 11-2-16,5 3 10 16,12 2-9-16,6-4-1 0,0-8-1 15,6-12-5 1,12-10 6-16,5-8 0 0,4-10 8 16,2-2 34-16,6-12 19 15,3-24-21-15,0-12-4 16,-3-10-24-16,-4-10-3 15,-6-9-6-15,-2-7-3 16,-8-12 0-16,-6-12 0 16,0-13 2-16,-5 1 1 15,-2 13-3-15,1 27 2 16,-1 30 3-16,0 28-2 16,-2 18 27-16,2 4-10 15,1 47-20-15,2 30-5 16,-5 30 5-16,0 13 0 15,0 6-1-15,-19-7-4 0,-5-7-9 16,-3-14-43-16,1-13-49 16,3-17-48-16,7-20-150 15,14-26-298-15</inkml:trace>
  <inkml:trace contextRef="#ctx0" brushRef="#br1" timeOffset="-87256.69">30682 10401 886 0,'0'0'289'16,"0"0"-78"-16,0 0-72 0,0 0-82 15,0 0-37-15,0 0 18 16,29 142 23-16,-15-61-12 15,-5 7-4-15,-7 2-15 16,-2 0-15-16,0-6-4 16,0-5-8-16,-11-15 1 15,1-12-3-15,2-16 1 16,3-12-2-16,1-14-28 16,2-6-41-16,0-4-27 15,-8 0-46-15,-1 0-58 16,5-22-185-16,6-16-245 0</inkml:trace>
  <inkml:trace contextRef="#ctx0" brushRef="#br1" timeOffset="-86871.4">30989 10710 673 0,'0'0'273'0,"0"0"-53"16,0 0-35-16,0 0-90 16,0 0-34-16,0 0-19 0,0-14-33 15,-4 50-7-15,-7 14 24 16,2 8-2-16,7 2 6 16,2 1-5-16,5-7-12 15,26-8-2-15,7-12 9 16,4-12 0-16,3-12 12 15,-1-10 9-15,-2 0-4 16,3-30 7-16,-5-12-7 16,-3-14-12-16,-5-11-14 15,-10-7-2-15,-11-4-2 16,-11 8-6-16,0 10-1 16,-17 18 0-16,-19 16-11 15,-13 18-24-15,-18 8-34 16,-11 27-79-16,-8 23-131 15,5 11-215-15</inkml:trace>
  <inkml:trace contextRef="#ctx0" brushRef="#br1" timeOffset="-85554.96">21340 13387 503 0,'0'0'220'0,"0"0"20"15,0 0-84-15,0 0-15 16,0 0-63-16,0 0-25 16,-2 48-9-16,2 0 48 15,8 10-28-15,-1 5-26 16,-3-9-14-16,-1-8-17 16,-3-12-2-16,0-12-2 15,0-8-1-15,0-10 0 16,0-4 0-16,0 0 0 15,0-8 7-15,0-28 0 16,3-16-9-16,5-15 0 0,7-5-9 16,6 2-6-1,3 6-5-15,5 14 4 0,0 14 13 16,0 16 3-16,-5 10 0 16,-1 10 17-16,4 0 12 15,-1 19-8-15,1 22 9 16,-2 11-1-16,-8 8-12 15,-5-2-8-15,-8-4-4 16,-4-8-3-16,0-7 1 16,0-11-3-16,0-13-2 15,-4-8 2-15,4-7-3 16,-3 0 1-16,1 0 2 16,-3-26 5-16,-1-19-5 15,0-14-11-15,6-10-6 16,0-1-6-16,10 8 8 15,21 12 10-15,7 10 2 0,1 15 3 16,-8 12 2-16,-4 8 6 16,-8 5 0-16,-1 0-7 15,0 13 2-15,0 9-2 16,2 0-1-16,0 2 0 16,-2 0 0-16,-1 4 0 15,-3 2 1-15,-3 2 0 16,-1 2-1-16,-8 2-1 15,-2 2 0-15,0 0-6 16,-2 0-12-16,-14-3-40 16,-1-6-45-16,4-4-34 15,5-9-80-15,4-12-108 16,4-4-198-16</inkml:trace>
  <inkml:trace contextRef="#ctx0" brushRef="#br1" timeOffset="-85184.28">22309 13403 427 0,'0'0'294'0,"0"0"-86"0,0 0-34 15,0 0-62-15,0 0-47 16,0 0-24-16,-11 4-31 15,-2 22-8-15,-1 12 4 16,8 4-1-16,6 4 4 16,0-1-5-16,15-9 0 15,14-7 2-15,7-8 0 16,4-11 1-16,-4-10-4 16,-1 0 0-16,-4-27 11 15,-4-14-3-15,-7-12-6 16,-11-3-1-16,-9 0 3 15,0 6-7-15,-22 10-2 16,-14 10-6-16,-10 12-28 0,-4 16-42 16,1 2-57-1,9 14-86-15,9 14-103 0,22 2-162 16</inkml:trace>
  <inkml:trace contextRef="#ctx0" brushRef="#br1" timeOffset="-84620.47">22708 13293 631 0,'0'0'13'0,"0"0"33"16,0 0 166-16,0 0-160 15,0 0-46-15,0 0-3 0,24-49-3 16,-24 49 1-16,0 0 1 15,0 0-2-15,-10 17 58 16,-13 2-4-16,0 2 2 16,-3 5-13-16,-2 4-10 15,1 0-5-15,8 6-13 16,9 0-1-16,8 4-3 16,2 0-2-16,4-4-5 15,21-10 2-15,0-8 3 16,2-11 2-16,2-7 3 15,2 0 28-15,3-19-3 16,4-17-4-16,-2-12-15 16,-5-6 6-16,-6-8-7 0,-8-6-8 15,-3-6-7-15,-8-11 3 16,-6-11-7-16,0-8 2 16,0 2 2-16,0 7-3 15,0 21-1-15,0 24 1 16,0 22 1-16,0 18 0 15,0 10 0-15,3 0-2 16,-1 36-5-16,4 26 1 16,6 26 4-16,1 17 8 15,0 1-7-15,1-4 0 16,-3-10-1-16,-3-15 0 16,2-17-5-16,-4-12-43 0,1-12-30 15,5-8-38 1,1-10-131-16,5-14-111 0,8-4-152 15</inkml:trace>
  <inkml:trace contextRef="#ctx0" brushRef="#br1" timeOffset="-84311.21">23410 12905 352 0,'0'0'216'0,"0"0"-9"15,0 0-45-15,0 0 8 0,-15 147-63 16,12-79 1 0,3 2-32-16,0-3-10 0,0-3-18 15,-3-2-18-15,1-4-10 16,-2-4-14-16,2-3-6 15,0-11-1-15,-1-11-10 16,3-11-40-16,0-7-54 16,0-11-60-16,0 0-85 15,0-17-99-15</inkml:trace>
  <inkml:trace contextRef="#ctx0" brushRef="#br1" timeOffset="-83933.33">23762 13136 498 0,'0'0'221'0,"0"0"-25"15,0 0-41-15,0 0-57 16,0 0-53-16,0 0-8 15,-27 67 43-15,7-19-8 16,5 8-11-16,5 6-15 16,8 0-9-16,2 2-11 15,7-8-12-15,22-6-10 16,6-15 6-16,4-16-2 0,1-10 0 16,2-9 14-16,1-14-1 15,1-25 5-15,1-17-2 16,-5-8-3-16,-11-6-11 15,-12-2-6-15,-12 2-4 16,-5 3-1-16,-20 9-14 16,-20 12-27-16,-14 16-36 15,-8 24-63-15,-5 6-92 16,3 14-161-16</inkml:trace>
  <inkml:trace contextRef="#ctx0" brushRef="#br1" timeOffset="-83645.33">25281 13258 496 0,'0'0'473'15,"0"0"-300"-15,0 0-24 16,148 0-38-16,-79 3-49 0,-9-3 8 16,-4 0-11-1,-6 0-35-15,-2 0-3 0,-11 0-18 16,-10 0-3-16,-9 0-24 16,-13 0-103-16,-5 0-144 15,-3 1-441-15</inkml:trace>
  <inkml:trace contextRef="#ctx0" brushRef="#br1" timeOffset="-83460.09">25371 13604 1003 0,'0'0'155'16,"0"0"-9"-16,0 0-13 15,151 5-47-15,-75-5-17 0,-2 0-14 16,-14-4-33-1,-7-5-10-15,-13 0-10 0,-14 5-2 16,-1 4-84-16,0-1-171 16,6-12-496-16</inkml:trace>
  <inkml:trace contextRef="#ctx0" brushRef="#br1" timeOffset="-82903.91">26770 12861 600 0,'0'0'220'0,"0"0"-60"0,0 0 34 15,0 0-85-15,0 0-18 16,0 0 8-16,103-11-36 15,-55 11-17-15,12 0-6 16,9 0-15-16,1 0-9 16,-3 0-5-16,-9 1-5 15,-8-1-4-15,-9 0 2 16,-12 0 1-16,-12 0-4 16,-6 0 0-16,-6 0 8 0,-2 0-4 15,-3 0 5-15,0 0-7 16,0 0 1-16,0 0 2 15,0 7-6-15,0 8-2 16,0 21 1-16,-10 29 2 16,-21 23 18-16,-7 22 4 15,-4 11-2-15,-3 3-6 16,3-2 1-16,4-7 7 16,5-11-2-16,8-20-7 15,9-16 17-15,6-20-13 16,7-13-10-16,3-16 8 15,0-9-8-15,0-6-2 16,0-4-2-16,0 0-2 0,0 0-1 16,0 0 7-16,0 0-7 15,0-1-1-15,0-13-46 16,-6-3-80-16,-8-2-103 16,-3-2-214-16,-2-3-458 15</inkml:trace>
  <inkml:trace contextRef="#ctx0" brushRef="#br1" timeOffset="-82558.71">26796 13447 851 0,'0'0'274'16,"0"0"-74"-16,0 0-52 16,0 0-72-16,158 0-1 15,-52 0 23-15,7 0-37 16,-4 2-6-16,0-2-14 16,-12 0-7-16,-11 0-2 15,-8 0-15-15,-18-2 3 16,-15-2-10-16,-16 0 0 15,-11 4-1-15,-7 0-1 16,-7 0-5-16,-4 0-3 16,0 0-9-16,-13 0-75 0,-39 6-96 15,-12 10-183-15,-3-2-400 16</inkml:trace>
  <inkml:trace contextRef="#ctx0" brushRef="#br1" timeOffset="-78585.38">3482 15811 603 0,'0'0'209'15,"0"0"-130"-15,0 0 67 16,0 0-82-16,0 0-22 15,69-116 21-15,-40 102-13 16,2 6-6-16,-2 4-10 16,-2 0 6-16,-7 4 0 15,-3 0-21-15,0 26-12 16,-2 10 8-16,-4 12 3 16,-11 6 9-16,0 8-10 15,-14 1-4-15,-17-5-7 16,-4-4 0-16,-1-8-4 0,3-8 2 15,4-6-1 1,11-14 0-16,7-6-2 0,9-6 2 16,2-6 0-16,0 0 1 15,0 0 3-15,0 0 18 16,2 0 12-16,23 0 4 16,10-14 14-16,9-4-12 15,10 0-34-15,2 0-6 16,-2 0-3-16,-8 2-1 15,-3 6-20-15,-10-2-55 16,1 6-39-16,-1-6-71 16,0-2-103-16,1-12-343 15</inkml:trace>
  <inkml:trace contextRef="#ctx0" brushRef="#br1" timeOffset="-78100.89">4101 15580 809 0,'0'0'259'15,"0"0"-84"-15,0 0-34 16,0 0-76-16,0 0-32 16,0 0-9-16,79-37 6 15,-31 32-12-15,4 1-10 16,4-1 0-16,-4 1-6 15,-7-1 2-15,-13 5-1 0,-12 0-2 16,-11 0-2-16,-7 0 0 16,-2 0-1-16,0 0-1 15,0 0 3-15,0 14 3 16,0 17 5-16,0 19 31 16,-9 8 3-16,-7 8 7 15,3 10-7-15,1 4-9 16,6-3-1-16,4-11 1 15,2-8-9-15,0-8-6 16,0-10-5-16,0-16 11 0,0-8-6 16,0-12 7-1,0-2-11-15,0-2 1 0,0 0 1 16,0 0 6-16,0 0-18 16,0 0-4-16,0 0 0 15,0 0 0-15,0 0 0 16,0 0 0-16,0 0-75 15,0 0-75-15,-9-2-177 16,-7-24-72-16</inkml:trace>
  <inkml:trace contextRef="#ctx0" brushRef="#br1" timeOffset="-75059.95">9798 15159 635 0,'0'0'217'0,"0"0"-50"15,0 0 53-15,-4-110-72 16,4 104-41-16,0 6-22 15,0 0-33-15,0 40-42 16,4 45-5-16,1 27 15 16,-3 18 51-16,-2-6-26 15,0-15-11-15,0-9-13 16,0-10 1-16,0-18-9 16,0-23-6-16,0-17-2 15,0-18-3-15,0-10 1 0,0-4 0 16,0 0 7-16,7-18-6 15,17-28 20-15,13-21-19 16,4-13-5-16,1 4-1 16,4 10-12-16,-2 12 1 15,-5 19 9-15,-6 17 2 16,-10 14 1-16,0 4 1 16,-1 17-1-16,5 23 0 15,-3 10-1-15,-1 6 1 16,-7 2 0-16,-8-2-1 15,-8-4 0-15,0-8-3 16,0-3 1-16,-6-9-9 0,-8-6-58 16,1-12-42-16,1-4-59 15,8-10-92-15,4-10-186 16</inkml:trace>
  <inkml:trace contextRef="#ctx0" brushRef="#br1" timeOffset="-74676.83">11015 14895 1019 0,'0'0'223'0,"0"0"-125"15,0 0 21-15,0 0-55 0,0 0-45 16,-174 148 24-16,94-46 37 15,4 23-5-15,8 7-26 16,12 4-7-16,22-1 4 16,20-11-17-16,14-8-12 15,27-17 6-15,27-17 12 16,10-16-13-16,-3-18-5 16,-8-16-2-16,-11-18-3 15,-13-6-12-15,-10-8 0 16,-11 0 0-16,1 0 0 15,-5 0 0-15,4-10 0 0,-6 2 0 16,-2-4 0-16,0 2 0 16,0-8-5-16,-10 4-132 15,-19 2-93-15,-4-2-213 16,7-8-563-16</inkml:trace>
  <inkml:trace contextRef="#ctx0" brushRef="#br1" timeOffset="-73527.21">10953 15324 328 0,'0'0'469'0,"0"0"-271"16,0 0-23-1,0 0-16-15,0 0-54 16,133-18-33-16,-50 6-4 15,-1 4-22-15,-6 2-15 0,-7 6-9 16,-13-4-14-16,-16 4-2 16,-20 0-3-16,-11 0-3 15,-9 0-1-15,0 0-2 16,0 0-1-16,0 4 3 16,0 26-2-16,-2 16 3 15,-17 16 10-15,-7 6 11 16,-3 3 1-16,3-1 2 15,1-6-2-15,4-14-8 16,9-8-4-16,1-8 1 0,3-4-9 16,4-8-2-16,2-4 1 15,0-4-2-15,0 0-17 16,2-2-47-16,-3-3-80 16,3-8-79-16,0-1-169 15,0-28-45-15</inkml:trace>
  <inkml:trace contextRef="#ctx0" brushRef="#br1" timeOffset="-73110.54">11697 15244 838 0,'0'0'135'0,"0"0"7"16,0 0-47-16,58-111-34 0,-22 93-34 15,-1 8-18-15,-4 2 20 16,-4 6 2-16,-4 2-2 16,-4 0-7-16,1 20-3 15,-2 24 0-15,-4 10 6 16,-10 19 9-16,-4 3-10 16,-6 4-13-16,-28-2 4 15,-7-1-5-15,-5-13-6 16,1-4 2-16,3-14 1 15,9-6-1-15,10-14-1 0,10-8 1 16,7-12-5 0,6-2 3-16,0-4-2 0,0 0 1 15,0 0 34-15,8 0 14 16,32-14-4-16,14-12-31 16,6-2-12-16,-4 6-4 15,-14 4-1-15,-13 4-21 16,-11 10-55-16,-7 4-52 15,2 0-142-15,5 0-310 16</inkml:trace>
  <inkml:trace contextRef="#ctx0" brushRef="#br1" timeOffset="-72876.11">12481 15615 1028 0,'0'0'299'0,"0"0"-153"0,0 0-40 16,0 0-69-16,0 0-34 15,0 0 4-15,0 90 6 16,-9-36-5-16,-15 2-7 16,-3 2-1-16,-2-8-21 15,3-1-77-15,5-13-90 16,11-18-162-16,10-18-459 0</inkml:trace>
  <inkml:trace contextRef="#ctx0" brushRef="#br1" timeOffset="-72310.99">12973 15464 358 0,'0'0'276'16,"0"0"-62"-16,0 0-42 15,0 0-58-15,0 0-32 16,0 0-6-16,-124 30-11 15,95 1-17-15,7 5 1 0,8 1-4 16,14 6-17 0,0 3-1-16,18 2 0 0,22-8 3 15,6-4-2-15,2-14-15 16,-1-8 5-16,-9-14 0 16,-1 0 3-16,3-18 14 15,1-18-8-15,-4-8-5 16,-10-10-6-16,-9-3-8 15,-14 2-5-15,-4 6-3 16,-7 1-6-16,-28 16-23 16,-15 6-29-16,-2 16-57 15,-2 6-62-15,10 4-112 16,15 0-345-16</inkml:trace>
  <inkml:trace contextRef="#ctx0" brushRef="#br1" timeOffset="-71876.64">13281 14624 847 0,'0'0'253'0,"0"0"-127"15,0 0 8-15,0 0-62 16,154 90-12-16,-86 8 42 15,2 21-29-15,-5 15-9 16,-9 5-25-16,-14 1-16 0,-16-8-8 16,-11-11 2-16,-12-17-8 15,-3-12 5 1,-9-12 0-16,-20-17-7 0,-6-9-4 16,-10-10 4-16,-8-8-3 15,-1-10 1-15,5-6-4 16,0-4 1-16,11-6-1 15,5-6 4-15,13 0-5 16,11-4-1-16,5 0 1 16,4 0 2-16,0 0-1 15,0 0 1-15,0 0 1 0,0 0 3 16,0 0 13 0,0 0-7-16,0 0-12 0,0 0 0 15,0 0-45-15,0 0-69 16,6 0-117-16,11-4-276 15</inkml:trace>
  <inkml:trace contextRef="#ctx0" brushRef="#br1" timeOffset="-71359.29">14284 15402 420 0,'0'0'284'0,"0"0"-43"15,0 0-59-15,0 0-25 16,0 0-36-16,0 0-25 16,29 8 7-16,17 0-9 15,8-8-31-15,8 4-22 16,1-4-12-16,-1 0-12 16,-2 0-6-16,-8 0-11 15,-17-4 2-15,-12-4-2 16,-12 6-1-16,-11 2-43 15,0 0-69-15,-23 0-129 16,-19 0-255-16</inkml:trace>
  <inkml:trace contextRef="#ctx0" brushRef="#br1" timeOffset="-71123.8">14297 15713 1001 0,'0'0'239'0,"0"0"-52"16,0 0-24-16,120 0-60 16,-68 4-37-16,-8-4-5 0,-3 0-16 15,-8 0-12 1,-2 0-19-16,-7 0-4 16,1 0-5-16,-5 0-5 0,-7-4-1 15,-6 4-30-15,-7-4-61 16,0-4-72-16,-3-6-204 15</inkml:trace>
  <inkml:trace contextRef="#ctx0" brushRef="#br1" timeOffset="-68910.81">15654 14859 1111 0,'0'0'243'16,"0"0"-134"-16,0 0 15 15,0 0-58-15,-132-47-52 16,68 47-12-16,-15 7 0 16,-12 13-1-16,-2 6 0 15,9-4 0-15,9 0 0 16,17-4-1-16,19-6-7 16,12-6 7-16,16-2 0 15,7-4-8-15,4 0 8 0,0 0 5 16,0 0-5-16,0 0 1 15,0 2 2-15,0 2 10 16,0 8-6-16,21 18 7 16,16 16 15-16,0 24 3 15,-5 17 2-15,-15 15-13 16,-10 10 6-16,-7 3-4 16,-2 3 0-16,-23-2-4 15,-6-10-5-15,-2-7 11 16,4-15-11-16,4-16 3 15,11-16 5-15,8-14-4 16,1-16-2-16,5-10-6 0,0-8-10 16,0-4 0-1,7 2 0-15,26 2 0 0,19 0 0 16,21-4 0-16,16 0 0 16,5-4 0-16,-5-10 0 15,-19-4 0-15,-20 4 0 16,-14 2 0-16,-9 2 0 15,-9-2 0-15,-5 6 0 16,-3 2 0-16,-6 0 0 16,-2 0 0-16,-2 4 0 15,0-2-31-15,0-6-120 16,2-14-68-16,7-10-227 0,13-8-284 16</inkml:trace>
  <inkml:trace contextRef="#ctx0" brushRef="#br1" timeOffset="-68396.68">16213 15047 1100 0,'0'0'226'15,"0"0"-117"-15,0 0-34 16,0 0-46-16,0 0-24 15,-15 107 70-15,6-34 30 16,-3 8-35-16,1 1-12 16,3 4-9-16,-2-1-13 0,4-9-4 15,1-14-7-15,3-12-9 16,2-18-5-16,0-14-3 16,0-6-5-16,0-12 0 15,0 0-1-15,0 0 4 16,0 0-2-16,0 0-4 15,0-18 0-15,2-22 0 16,19-14 0-16,6-8 0 16,1 4 0-16,3 4-11 15,3 11-1-15,-3 9 5 16,-3 12 7-16,-1 10-2 16,-2 4 2-16,0 6 0 0,4 2 1 15,0 0 3-15,0 18 1 16,-2 14 2-16,-6 0-2 15,-3 8 5-15,-2 0-10 16,-7-1 0-16,-5-3 0 16,-4-4 0-16,0-6 0 15,0-6 0-15,-2 0 0 16,-12-2-77-16,-3-4-48 16,-3-10-53-16,3-4-93 15,5-16-210-15</inkml:trace>
  <inkml:trace contextRef="#ctx0" brushRef="#br1" timeOffset="-68166.74">16886 14811 1078 0,'0'0'272'16,"0"0"-112"-16,0 0-54 15,0 0-20-15,0 0-19 16,0 0-23-16,56 94-31 16,-56-48-13-16,0 12-1 15,-18 8-3-15,-20 4-84 16,0-6-92-16,7-15-195 16,20-23-499-16</inkml:trace>
  <inkml:trace contextRef="#ctx0" brushRef="#br1" timeOffset="-67543.58">17739 14839 56 0,'0'0'372'0,"0"0"-184"0,0 0 6 16,0 0-40-1,0 0-23-15,0 0-49 0,-47-49-8 16,9 84-26-16,-10 13 20 16,-4 14 11-16,1 16-9 15,2 14-8-15,4 11 0 16,8 13-7-16,8 0-19 16,16-12-3-16,13-11-12 15,0-17-7-15,8-18 6 16,19-12-1-16,2-16-4 15,5-12 2-15,-1-10-5 16,2-8 2-16,-1 0-2 0,-3 0-5 16,-4-18-3-16,-5 0-4 15,-11 2-13-15,-7 2-55 16,-4 4-58-16,0-6-114 16,0 2-320-16</inkml:trace>
  <inkml:trace contextRef="#ctx0" brushRef="#br1" timeOffset="-66963.8">17940 15025 512 0,'0'0'235'0,"0"0"-36"16,0 0 17-16,0 0-82 0,0 0-58 16,0 0-8-16,147-30 2 15,-87 30-1-15,2-4-12 16,-6 2-16-16,-6 2-3 16,-17 0-12-16,-14 0-12 15,-7 0-7-15,-8 0-2 16,-1 0-3-16,-3 0 1 15,0 0 1-15,0 14-3 16,0 26 0-16,0 14 25 16,-13 18 17-16,-10 4-8 15,-4-1-6-15,2-5-7 16,1-6-2-16,9-10-9 16,1-10-2-16,7-12-5 0,3-5-3 15,2-13-1-15,0-2 0 16,2-8-21-16,0-2-45 15,-3-2-52-15,3 0-61 16,0-10-90-16,0-30-253 16</inkml:trace>
  <inkml:trace contextRef="#ctx0" brushRef="#br1" timeOffset="-66546.66">18604 14999 842 0,'0'0'199'0,"0"0"-57"15,114-64-30-15,-74 52-61 16,-3-2 4-16,-3 6 17 16,-8 2-21-16,-1 6-11 15,-4 0-10-15,-2 0-11 16,-1 16-13-16,-5 22-2 15,-5 12 0-15,-8 12 0 16,0 6 3-16,-19 3 4 16,-12-3 2-16,-9-6 4 15,-5-8-10-15,1-6 2 16,6-8-8-16,7-14 5 0,11-8-5 16,11-8-2-16,7-6 0 15,2-4 1-15,0 0 6 16,0 0 0-16,7 0 9 15,32 0 21-15,15-1-18 16,8-16-15-16,-6-5-3 16,-7 0-4-16,-6-2-33 15,-12-2-51-15,-12-4-62 16,-3-8-119-16,-5-6-303 16</inkml:trace>
  <inkml:trace contextRef="#ctx0" brushRef="#br1" timeOffset="-66210.01">19123 14480 819 0,'0'0'208'0,"0"0"-48"0,0 0 6 16,120-21-75-16,-64 38-34 15,-1 13-7-15,-1 16-12 16,-5 12-11-16,-7 12-7 15,-6 11 0-15,-7 5 2 16,-4-4-1-16,-5 6-4 16,-9 0 13-16,-5 1-7 15,-6 1-3-15,0-8-5 0,-4-8 7 16,-19-6 1 0,-2-10-5-16,-2-9-4 0,-2-5-3 15,-3-12-5-15,-8-2-5 16,-4-2-1-16,-6-2 0 15,-3-4-15-15,4-8-43 16,3 0-55-16,1-6-65 16,18-8-177-16,25 0-530 15</inkml:trace>
  <inkml:trace contextRef="#ctx0" brushRef="#br1" timeOffset="-65744.91">20330 15021 658 0,'0'0'210'16,"0"0"11"-16,0 0-67 15,0 0-57-15,0 0-58 16,0 0 38-16,-17 183 24 16,3-97-39-16,6 2-6 15,-1-16-10-15,4-6-22 16,0-12-11-16,3-5-13 16,0-17-1-16,0-6-1 15,0-8-44-15,0-12-87 16,-7-6-74-16,-7 0-135 15,-7-20-212-15</inkml:trace>
  <inkml:trace contextRef="#ctx0" brushRef="#br1" timeOffset="-65534.28">19969 15374 862 0,'0'0'306'0,"0"0"-125"16,0 0-20-16,121-8-71 15,-49 4-14-15,-1 2 0 16,-7-2-20-16,1-4-13 16,-3 2-21-16,-6 2-11 15,-12-2-8-15,-13 2-3 0,-13 4-28 16,-9-2-66-16,-9-8-115 16,0-4-231-16</inkml:trace>
  <inkml:trace contextRef="#ctx0" brushRef="#br1" timeOffset="-64447.32">21442 14811 697 0,'0'0'275'16,"0"0"-119"-16,0 0-30 16,0 0-60-16,0 0-29 15,0 0-3-15,-151-31 8 16,88 67 13-16,-8 17 18 16,-7 15-2-16,3 16-2 15,10 10-21-15,11 13-21 16,21-9-9-16,16-4-12 15,14-14-1-15,3-12-1 16,5-15 4-16,16-9 13 16,6-16 10-16,11-6-4 15,3-10 2-15,3-6-2 0,-1-6-6 16,-3 0-13-16,-5 0 0 16,-2-8-5-16,-4-2-2 15,-6-4 2-15,-6 0-3 16,-3 6-4-16,-5-4-11 15,-1 6-20-15,0-2-13 16,-4 2-19-16,1 2-38 16,-1-4-42-16,7-2-129 15,9-8-316-15</inkml:trace>
  <inkml:trace contextRef="#ctx0" brushRef="#br1" timeOffset="-63584.87">21937 15165 51 0,'0'0'818'0,"0"0"-611"0,0 0-133 16,0 0-31-1,-24 105 86-15,12-43-27 0,-3 8-7 16,-1 4-20-16,1-7-6 16,1-8-10-16,8-10-20 15,1-17-19-15,5-10-6 16,-2-10-8-16,2-12-3 15,-2 0 1-15,0 0-1 16,2 0 3-16,0 0 2 16,0-8 5-16,0-28 10 15,0-8-22-15,2-6-1 16,4-4-1-16,1 1-11 16,-3 7-7-16,1 8-1 15,-3 10 4-15,1 10 10 0,-1 6 5 16,-2 8 0-16,0 4 1 15,0 0-1-15,2 0 0 16,-2 0-3-16,0 12-3 16,0 16-1-16,0 6 7 15,0-4 1-15,0-6 0 16,0-2 0-16,0-10 1 16,0 0 3-16,0-5-2 15,0-6 0-15,0-1-1 16,0 0 1-16,0 0 2 15,0 0 1-15,0-10 3 16,0-24-5-16,0-12-3 16,0-16 0-16,0-10 0 0,0-8-3 15,0-5-13 1,0 17-11-16,0 24-5 0,0 22 27 16,0 14 5-16,0 8-1 15,0 0 0-15,0 4-3 16,0 32-9-16,0 18 13 15,0 16 0-15,4 7 10 16,-1-5 4-16,-3-2 9 16,0-8-8-16,0-8-5 15,0-14-5-15,0-9 1 16,-5-12-4-16,3-6 1 16,2-12-3-16,-2 2 0 0,2-3 0 15,-2 0 0 1,2 0-13-16,-3 0-23 0,3 0-38 15,0 1-71-15,0 3-89 16,0-4-171-16,20 0-326 16</inkml:trace>
  <inkml:trace contextRef="#ctx0" brushRef="#br1" timeOffset="-63228.7">22554 15236 898 0,'0'0'161'0,"0"0"-52"16,0 0 32-16,0 0-41 15,0 0-31-15,0 0-5 16,45 96-15-16,-45-90 4 15,0-2-3-15,0-4-17 16,0 0-12-16,0 0-11 16,0 0-4-16,0 0-3 15,0 0 2-15,0 0-5 16,-6 0-4-16,-6-18-11 0,5-8 3 16,3-4 0-1,4-2-7-15,0 4-3 0,0 10-1 16,0 10-16-16,0 8-16 15,0 0-77-15,15 9-153 16,14 12-187-16</inkml:trace>
  <inkml:trace contextRef="#ctx0" brushRef="#br1" timeOffset="-62366.3">23339 14953 48 0,'0'0'95'0,"0"0"-8"16,0 0 15-1,0 0 36-15,0 0 23 0,0 0 16 16,-40 0-25-16,24 0-21 15,-5 0-32-15,-4 0-16 16,-10 14-12-16,0 14-16 16,-5 14 10-16,-2 14-4 15,5 14-12-15,12 7 3 16,4 3-15-16,17 0 2 0,4-12-11 16,4-10-1-1,23-14-14-15,9-13 2 0,3-13 11 16,6-17 1-16,8-1 2 15,10-15-5-15,2-25-6 16,-3-13-8-16,-7-5-2 16,-10-12-2-16,-13-2 0 15,-10-4-1-15,-18-1-5 16,-4 5-14-16,0 10-1 16,-24 6-10-16,-7 16-7 15,-7 12-18-15,-5 14-7 16,-5 10-44-16,-2 4-71 15,6 22-117-15,17 6-241 16</inkml:trace>
  <inkml:trace contextRef="#ctx0" brushRef="#br1" timeOffset="-61824.01">24268 14819 147 0,'0'0'473'15,"0"0"-245"-15,0 0-75 16,0 0-42-16,0 0 3 0,-34 114 57 16,20-38-56-1,-1 10-32-15,-1 1-16 0,3-6-13 16,2-6-16-16,4-13-13 16,3-16-6-16,4-8-7 15,0-10-7-15,0-11-5 16,0-8 0-16,0-7-4 15,0-2-35-15,0 0-22 16,0-2-20-16,4-24-34 16,8-10-131-16,-4-4-123 15,-5 4-233-15</inkml:trace>
  <inkml:trace contextRef="#ctx0" brushRef="#br1" timeOffset="-61630.44">24004 15284 711 0,'0'0'345'0,"0"0"-133"16,0 0-63 0,0 0-55-16,0 0-19 0,157-4 14 15,-90-8-29-15,0 2-16 16,-7-8-13-16,-7 4-21 16,-11-3-6-16,-6 2-4 15,-7 3-47-15,-9-2-72 16,0-9-143-16,-2-3-326 15</inkml:trace>
  <inkml:trace contextRef="#ctx0" brushRef="#br1" timeOffset="-60865.32">25551 14931 344 0,'0'0'205'15,"0"0"14"-15,0 0-35 16,0 0-24-16,5-102-55 16,-32 102-32-16,-18 0-34 15,-18 0-5-15,-12 32-5 0,-10 16-5 16,3 12 11-16,13 14 9 15,16 6-15-15,22 1-11 16,19-1-6-16,12-12 7 16,6-10-4-16,29-10 5 15,9-16-9-15,7-6 9 16,4-12-7-16,5-6-3 16,-4-8-7-16,-2 0-3 15,-5 0-52-15,-4-8-58 16,-10-10-116-16,-4-4-158 15,-4-2-420-15</inkml:trace>
  <inkml:trace contextRef="#ctx0" brushRef="#br1" timeOffset="-60428.66">25745 15324 313 0,'0'0'414'0,"0"0"-244"16,0 0-66-16,0 0-31 16,0 0-15-16,0 0 45 15,80-80-5-15,-48 68-27 16,-3 6-7-16,-1 2-11 16,-4 4-4-16,1 0-14 15,-7 0-13-15,0 5-3 16,-10 22-6-16,-5 13-6 0,-3 14 1 15,-11 12 10-15,-27 4 2 16,-16 3 2-16,-2-10-4 16,8-6-10-16,3-7-2 15,16-18-4-15,12-10-2 16,6-10 3-16,5-6-2 16,6-6 0-16,0 0 1 15,3 0 27-15,35 0 10 16,15-16-5-16,13 0-17 15,-2-8-9-15,-11 8-8 16,-10-2-1-16,-12 4-3 16,-10 4-30-16,-2 2-42 15,-3 0-43-15,-1-2-89 0,5-8-149 16,4-4-453 0</inkml:trace>
  <inkml:trace contextRef="#ctx0" brushRef="#br1" timeOffset="-60122.06">26416 15292 779 0,'0'0'291'0,"0"0"-84"16,0 0-68-16,0 0-56 0,0 0-23 16,0 0 24-16,93-70-19 15,-93 70-20-15,0 0-24 16,0 4-16-16,0 14-3 15,0 8 3-15,-4-4-2 16,-10-4-3-16,1-8-9 16,1-4-12-16,6-6-7 15,-3 0 11-15,3 0 1 16,1-10 12-16,2-14-20 16,3 4-12-16,0 6-23 15,0 4-16-15,0 7-23 16,0 3-85-16,10 0-177 15,17 9-385-15</inkml:trace>
  <inkml:trace contextRef="#ctx0" brushRef="#br1" timeOffset="-59651.15">27403 14825 395 0,'0'0'112'0,"0"0"63"15,0 0 20-15,-116 5-58 0,66 22-51 16,0 7 10-16,-4 8-27 15,2 6-15-15,8 10-10 16,7 4-8-16,14 6-5 16,14 3-5-16,9-7 3 15,5-4-2-15,28-10-9 16,9-10 11-16,5-14 10 16,2-12 4-16,4-14 7 15,8 0-5-15,3-30-12 16,5-16-7-16,-5-16-8 15,-8-10-4-15,-17-12-10 16,-20-1-2-16,-19-3-2 0,0 6-18 16,-35 2-25-1,-9 9-3-15,-6 21-7 0,1 18-22 16,3 24-34-16,6 8-70 16,13 14-144-16,15 22-234 15</inkml:trace>
  <inkml:trace contextRef="#ctx0" brushRef="#br1" timeOffset="-59175.05">27717 14512 588 0,'0'0'215'15,"0"0"-15"-15,0 0-36 16,0 0-69-16,0 0-42 16,120-93 14-16,-97 92-8 15,-4 1-14-15,1 0-5 16,-4 0-13-16,-3 22-10 15,-4 14 3-15,-9 8 2 16,0 12 3-16,-11 4-7 16,-18 0-5-16,-4-4-6 0,-3-10-5 15,7-3 0-15,5-11-1 16,8-12 1-16,9-8-2 16,5-8 0-16,2-4 0 15,0 0 4-15,0 0 5 16,29 0 21-16,11 0 9 15,11-10-20-15,1-8-14 16,-10-2-2-16,-7-2-3 16,-8 8 0-16,-14 4-3 15,-5 7-28-15,-6 3-48 16,-2 0-76-16,0 0-203 16,0 3-422-16</inkml:trace>
  <inkml:trace contextRef="#ctx0" brushRef="#br1" timeOffset="-58582.97">28122 14097 796 0,'0'0'174'0,"0"0"-48"16,0 0-32-1,168-20-58-15,-97 18 8 0,-5-2 4 16,-10 4-14-16,-9 0 4 15,-11 0-1-15,-10 0 2 16,-10 0-6-16,-5 0-6 16,-7 12-8-16,4 26-11 15,-8 22 0-15,0 20 5 16,-3 16 9-16,-17 13 1 16,2 7 6-16,5 2-9 0,4-7-3 15,4-13-2-15,5-10 8 16,0-12-1-16,0-4-10 15,20-9-8-15,5-13 0 16,0-6-3-16,-4-12 0 16,-5-6 0-16,-5-8 0 15,-9-8-1-15,-2 2 0 16,0-4-1-16,0 6 1 16,-15 0 0-16,-20 4 0 15,-15 4 0-15,-10-4 0 16,-11 0 1-16,-10-1-1 15,-2-2 0-15,-5 2-2 16,12 1-58-16,12-10-61 16,12-2-135-16,26-6-264 0</inkml:trace>
  <inkml:trace contextRef="#ctx0" brushRef="#br1" timeOffset="-57744.96">29192 14614 409 0,'0'0'485'16,"0"0"-268"-16,0 0-1 16,0 0-84-16,0 0-76 15,0 0-13-15,-5 68-29 16,1 4 35-16,-3 11 6 16,-2-5-21-16,0-8-11 15,1-12-10-15,-4-12-4 16,1-12-2-16,2-16-7 15,4-5 8-15,3-8-8 16,2-5 2-16,0 0 0 0,0 0 2 16,0-14 1-1,0-24-5-15,0-16-15 0,0-6-2 16,0 4-9-16,4 6 8 16,10 10 15-16,4 4 3 15,0 8 0-15,4 2 0 16,3 1 1-16,-1 5 0 15,1 0 1-15,-1 4 3 16,-3 8 2-16,-2 0 0 16,-3 8 1-16,1 0 1 15,6 8-5-15,0 18 3 16,-2 10 5-16,0 6-6 16,-5 5 6-16,-6 3 5 15,-3-4 2-15,-5-6 5 0,-2-4-7 16,0-6-8-16,0-4-6 15,0-8 1-15,-4-8-4 16,-1-2 1-16,3-4-1 16,2-4 0-16,0 0 0 15,0 0 1-15,0-4-1 16,0-28 0-16,0-20-1 16,15-18-16-16,17-8-1 15,8 3-8-15,0 11 6 16,-2 12 17-16,-7 18 1 15,-6 18 2-15,-9 8 0 16,-3 8 8-16,0 0-8 16,5 30 0-16,2 10 1 0,-5 8 0 15,-3 8 0-15,-10 1-1 16,-2-3-2-16,0-2 1 16,0-2-12-16,-16-10-55 15,-1-4-53-15,1-8-80 16,9-16-122-16,7-12-246 15</inkml:trace>
  <inkml:trace contextRef="#ctx0" brushRef="#br1" timeOffset="-57451.2">30016 14676 940 0,'0'0'221'0,"0"0"-72"16,0 0-117-16,0 0-25 0,-36 107-2 15,23-43 1-15,2-2 13 16,9-8-12-16,2-2 3 16,0-12-5-16,17-8 0 15,6-14 3-15,4-16-4 16,6-2 15-16,5-18 11 16,4-20-17-16,-2-14-4 15,-6-2-4-15,-14-10 4 16,-11 2-8-16,-9 4-1 15,0 9-10-15,-16 9-25 16,-11 24-27-16,-2 16-47 16,1 2-76-16,7 26-150 15,15 8-246-15</inkml:trace>
  <inkml:trace contextRef="#ctx0" brushRef="#br1" timeOffset="-56981.7">30526 14714 1004 0,'0'0'178'0,"0"0"-11"15,0 0-95-15,0 0-55 16,0 0 1-16,0 0-18 0,-46-14 0 16,10 44 0-1,-2 10 0-15,4 15 0 0,10-3 0 16,11 4 1-16,8-4-1 15,5-6-1-15,3-10 0 16,21-10 1-16,5-12 0 16,7-12 1-16,1-2 6 15,8-26-3-15,2-26 8 16,2-12-4-16,-5-16 7 16,-2-18-13-16,-3-17-1 15,-8-7 4-15,-2-12-4 16,-3 5 3-16,-6 17-4 15,-6 22 2-15,-5 33 30 16,-7 29 30-16,0 19 4 16,-2 9-20-16,0 0-33 0,0 29-13 15,0 33-2 1,0 31 2-16,-11 13 1 0,-11 12-1 16,-7 3 0-16,-9-7-2 15,-3-10-2-15,0-14-30 16,5-15-49-16,3-17-59 15,8-14-88-15,12-18-242 16</inkml:trace>
  <inkml:trace contextRef="#ctx0" brushRef="#br1" timeOffset="-56668.08">31307 14121 943 0,'0'0'159'0,"0"0"16"15,0 0-54-15,0 0-96 16,0 124 6-16,0-37 49 16,-14 8-39-16,-9 8-1 15,-4-1-6-15,-1-2-6 16,-1-12-8-16,2-15 2 15,7-17-6-15,7-12-16 16,3-12 1-16,4-10-2 0,4-4-2 16,0-6-46-1,-1-2-53-15,3-4-60 0,0-6-110 16,0-6-86-16,27-30-224 16</inkml:trace>
  <inkml:trace contextRef="#ctx0" brushRef="#br1" timeOffset="-56318.09">31554 14546 781 0,'0'0'272'0,"0"0"-69"16,0 0-72-16,0 0-88 16,0 0-23-16,0 0-6 0,-31 96 24 15,10-24 28-15,3 7-16 16,5-11-10-1,9-6-11-15,4-10-7 0,0-12-7 16,2-8 10-16,15-10-9 16,6-8-4-16,1-14-1 15,8 0 6-15,5-6-1 16,1-24 3-16,3-10 2 16,-1-14-14-16,-5-10 0 15,-4-9-7-15,-8-3 1 16,-12 8-1-16,-11 10-4 15,0 10-8-15,-27 12-8 16,-15 10-16-16,-14 10-26 16,-17 14-63-16,-14 2-111 0,-7 8-367 15</inkml:trace>
  <inkml:trace contextRef="#ctx0" brushRef="#br1" timeOffset="-54913.87">13981 16914 754 0,'0'0'253'0,"0"0"-128"0,0 0 40 15,0 0-53-15,0 0-13 16,0 0 10-16,149-12-24 15,-80 6-20-15,2-2-30 16,-9 2-6-16,-8-2-26 16,-11 4 3-16,-15 4-6 0,-12 0-25 15,-7 0-56 1,-9 0-76-16,0 0-77 0,-9 12-168 16,-18 2-220-16</inkml:trace>
  <inkml:trace contextRef="#ctx0" brushRef="#br1" timeOffset="-54724.61">14047 17098 783 0,'0'0'276'15,"0"0"-103"-15,0 0 24 16,0 0-39-16,129 0-36 16,-62 0-34-16,-7-1-36 15,-6-3-23-15,-14-1-22 16,-8 5-7-16,-8 0-4 15,-8 0-68-15,-1 0-76 0,-1 9-135 16,1-4-211-16</inkml:trace>
  <inkml:trace contextRef="#ctx0" brushRef="#br1" timeOffset="-45208.74">15422 16615 559 0,'0'0'298'0,"0"0"-98"16,0 0-6-16,0 0-56 16,0 0-40-16,0 0-20 15,0 0-17-15,0 0-17 16,-6 0-20-16,-25 0-15 16,-23 0-8-16,-20 0-1 15,-8 4-7-15,2 6-4 16,13 2-7-16,11-6-1 15,18-2 1-15,11-4-1 16,9 0 5-16,12 0 8 16,-1 0 4-16,5 0 2 0,0 0 3 15,0 0-1 1,2 0 3-16,0 0 6 0,0 0-1 16,0 0-2-16,0 4-1 15,0 22-6-15,0 24 2 16,8 23 9-16,3 15 12 15,-3 2-11-15,-8-2-2 16,0-3 6-16,0-5-2 16,0-4-5-16,-2-8-3 15,-6-10 0-15,4-14-2 16,2-17 3-16,2-9-5 16,0-13 0-16,0 0 2 15,0-5 1-15,0 0 3 16,0 0 8-16,0 0 6 15,0 0 5-15,18 0-13 0,19 0 4 16,13 0 6-16,5-5-15 16,3 0 3-16,0-4-6 15,-7 0 0-15,-4 0-3 16,-6 0 4-16,-8-4 3 16,-4 3-4-16,-10 2 0 15,-3 4-1-15,-9 3-4 16,-5-4 1-16,-2 5-1 15,0 0-2-15,0 0-35 16,2 0-55-16,0 0-45 0,5 0-84 16,2-18-265-1</inkml:trace>
  <inkml:trace contextRef="#ctx0" brushRef="#br1" timeOffset="-44123.66">16262 16543 474 0,'0'0'268'0,"0"0"-126"16,0 0 3-16,0 0-62 15,0 0-46-15,0 0-14 16,-91 82 25-16,55-16 5 16,3 19-1-16,6 5-5 15,11 2 0-15,9-2-5 16,7-14-8-16,0-9 2 16,17-13 5-16,7-6-4 15,0-16-13-15,1-6 3 16,-5-8-7-16,-9-12-4 0,-5-2-2 15,0 0 0 1,-6-4 2-16,0 0 2 0,0 0 2 16,0 0-3-16,0 0-5 15,0 0-8-15,0 0 2 16,2-14-6-16,0 2-7 16,0 2-29-16,-2-2-31 15,0 6-40-15,0-2-74 16,0-2-136-16,4 2-382 15</inkml:trace>
  <inkml:trace contextRef="#ctx0" brushRef="#br1" timeOffset="-43106.22">16337 16731 388 0,'0'0'228'0,"0"0"-56"15,0 0-34-15,0 0-44 16,0 0-43-16,0 0-4 15,52 9 15-15,-3-9 27 16,9 4-30-16,3-4-15 16,-4 0-16-16,-6 0-5 0,-11 0-9 15,-13 0-6 1,-15 0-8-16,-8 0 6 0,-4 0 0 16,0 0 23-16,0 0 11 15,0 0-12-15,0 5 0 16,0 14-15-16,-2 11-2 15,-5 20-2-15,-6 8 15 16,2 0-10-16,-1 0-5 16,3-1 1-16,1-7 1 15,3-10-8-15,0-4 4 16,3-10-2-16,0-4-3 16,2-12 0-16,0-2-2 15,-2-2 3-15,2-6-3 0,0 0-32 16,0 0-35-1,0 0-57-15,0 0-46 0,0 0-113 16,0-18-281-16</inkml:trace>
  <inkml:trace contextRef="#ctx0" brushRef="#br1" timeOffset="-42526.07">16886 16709 403 0,'0'0'214'0,"0"0"-58"16,0 0-16-16,0 0-18 16,0 0-40-16,132-76-3 0,-99 70-5 15,1 6-13 1,-5 0-17-16,-3 0 0 0,-2 0-9 15,-3 20-11-15,-5 10-11 16,-6 15 8-16,-10 5 2 16,0 8-11-16,-4 0-6 15,-29 4-4-15,-6-8 2 16,2-6-2-16,1-7-2 16,9-10 1-16,10-8-1 15,5-9 2-15,8-6-2 16,4-4-1-16,0-4-1 15,0 0 4-15,14 0-2 0,19 0 1 16,16 0 5 0,4-18 3-16,1-4 0 0,-1 0-7 15,-6-1-1 1,-12 5-2-16,-10 4-17 0,-4 6-42 16,-4 4-69-16,3-2-120 15,2-6-247-15</inkml:trace>
  <inkml:trace contextRef="#ctx0" brushRef="#br1" timeOffset="-42140.97">17873 16677 740 0,'0'0'142'0,"0"0"41"16,0 0-38-16,0 0-54 15,0 0-66-15,0 0-17 16,-13 32 0-16,6 17 24 16,-2 9 18-16,-4 8-8 15,-3-2-5-15,1-2-17 0,-2-4-14 16,2-4-3-16,1-5-3 16,4-13-41-16,-1-6-86 15,-1-16-137-15,1-14-216 16</inkml:trace>
  <inkml:trace contextRef="#ctx0" brushRef="#br1" timeOffset="-41866.56">17581 16713 757 0,'0'0'278'15,"0"0"-141"1,0 0 34-16,0 0-76 0,0 0-51 15,0 0-9-15,13-9-9 16,-13 9-22-16,0 14 3 16,0 4-6-16,-8-5-1 15,1-8-7-15,3-1-11 16,2-4 3-16,-6 0 5 16,2-14 3-16,1-12-16 15,5-1-2-15,0 5-19 16,5 8-28-16,22 14-77 15,8 0-110-15,15 18-272 16</inkml:trace>
  <inkml:trace contextRef="#ctx0" brushRef="#br1" timeOffset="-41598.24">18169 17004 900 0,'0'0'336'0,"0"0"-151"16,0 0-40-16,0 0-44 16,0 0-53-16,0 0-24 15,0 0-9-15,0 4-11 16,0 14-4-16,0 0-5 16,-8 4-11-16,-6-4-17 15,5-9-20-15,5-5-12 0,0-4 2 16,1 0-4-1,3-9 11-15,0-17-58 0,0-6-71 16,20 2-76-16,9 2-96 16</inkml:trace>
  <inkml:trace contextRef="#ctx0" brushRef="#br1" timeOffset="-41164.99">18444 16517 502 0,'0'0'222'0,"0"0"-93"16,0 0-2-16,0 0-66 16,0 0 90-16,17 130-17 15,-10-59-47-15,-7 5-12 16,0-8 0-16,0 2-14 0,0-4-25 15,2-8-14-15,1-3-14 16,-1-11-6-16,2-8-2 16,0-8 0-16,1-10-39 15,-1-6-55-15,3-4-62 16,2-8-84-16,2-8-99 16,9-22-293-16</inkml:trace>
  <inkml:trace contextRef="#ctx0" brushRef="#br1" timeOffset="-40837.28">18691 16848 712 0,'0'0'261'15,"0"0"-91"-15,0 0-49 16,0 0-72-16,0 0-23 16,0 0-3-16,-9 18-18 15,7 16-4-15,2 6 5 16,0 0 6-16,0 0-2 15,9-8-7-15,10-5 2 16,4-8-4-16,-3-6 2 16,-1-9-3-16,2-4 5 15,-1 0 4-15,3-4 14 16,-2-19-5-16,0-9-6 16,-6-2 6-16,-5-8-3 15,-8 2-5-15,-2-4-5 16,0 8-5-16,-19 2-2 15,-12 10-19-15,-9 6-28 0,-11 14-34 16,2 4-48-16,4 0-93 16,14 14-186-16</inkml:trace>
  <inkml:trace contextRef="#ctx0" brushRef="#br1" timeOffset="-40524.32">18862 16423 644 0,'0'0'247'0,"0"0"-128"16,0 0 18-16,0 0-12 15,145 98-38-15,-89-40 4 16,2 4-11-16,-2 6-17 15,-3-1-5-15,-6-1-15 16,-12-2-11-16,-14-2-9 16,-15-4-17-16,-6 4-6 15,-8-3 4-15,-33-5-4 16,-6 4-10-16,-8-6-60 16,-6-6-81-16,-1-12-157 15,6-12-419-15</inkml:trace>
  <inkml:trace contextRef="#ctx0" brushRef="#br1" timeOffset="-40216.72">19636 16579 730 0,'0'0'196'15,"0"0"-42"1,0 0-38-16,-2 120 39 0,8-51-91 16,3 5-25-16,-3-6 4 15,1 2-17-15,0-10-12 16,0-3-10-16,-1-11 1 15,-2-6-5-15,3-10-18 16,-2-12-88-16,-5-12-120 16,0-6-258-16</inkml:trace>
  <inkml:trace contextRef="#ctx0" brushRef="#br1" timeOffset="-40012.86">19504 16942 850 0,'0'0'297'16,"0"0"-159"0,0 0 0-16,138-10-37 0,-73 6-30 15,-3 4-3-15,-6-4-21 16,-12 4-20-16,-10-4-14 16,-14 4-13-16,-9 0-18 15,-2 0-78-15,-4 0-144 16,-1-2-296-16</inkml:trace>
  <inkml:trace contextRef="#ctx0" brushRef="#br1" timeOffset="-37344.58">20827 16369 382 0,'0'0'183'15,"0"0"38"-15,0 0-24 16,0 0-61-16,0 0-38 16,0 0-10-16,0 6-26 15,0 28-24-15,0 20 8 16,0 18 50-16,0 4-38 0,0-1-20 15,0-3-2-15,2-4-6 16,-2-10-14-16,3-6-6 16,0-8-1-16,-3-8-9 15,2-12 3-15,2-8-1 16,-4-10-1-16,0-2-1 16,2-4-1-16,-2 0-18 15,0 0-8-15,0 0-10 16,0 0-15-16,0 0-6 15,0-18-61-15,0 0-72 16,5-4-63-16,1 0-136 16</inkml:trace>
  <inkml:trace contextRef="#ctx0" brushRef="#br1" timeOffset="-36775.15">21244 16659 313 0,'0'0'421'16,"0"0"-206"-16,0 0-28 16,0 0-48-16,0 0-51 15,0 0 3-15,9 40-25 0,0-30-39 16,-2 3-5-16,-3-4-16 16,-1 0-3-16,-3-5-1 15,0-4-1-15,0 0 1 16,2 0 0-16,-2 0-2 15,0-4 0-15,0-18 0 16,0-9-16-16,0 3-2 16,0 2-2-16,0 4-15 15,0 8 3-15,0 2-11 16,0 10-27-16,0 2-31 16,0 0-76-16,13 10-150 15,9 8-6-15</inkml:trace>
  <inkml:trace contextRef="#ctx0" brushRef="#br1" timeOffset="-36125.47">21799 16547 512 0,'0'0'281'15,"0"0"-113"-15,0 0 16 0,0 0-73 16,0 0-48-16,0 0-25 16,-18-16-24-16,-2 32-7 15,-9 16-3-15,0 14 5 16,5 6 14-16,10 7 0 16,12-1-3-16,2-4-10 15,14-6-2-15,21-8-5 16,7-8 6-16,1-14 4 15,-1-6-5-15,-4-12 5 16,-2 0 18-16,0-8 2 16,-5-22-9-16,-4-10 0 15,-8-6 0-15,-9-6-9 0,-10 2-8 16,0 0-7-16,-12 1-1 16,-19 9-22-16,-7 4-36 15,-4 14-34-15,-5 14-50 16,3 8-77-16,5 0-196 15</inkml:trace>
  <inkml:trace contextRef="#ctx0" brushRef="#br1" timeOffset="-35795.01">22408 16437 650 0,'0'0'169'15,"0"0"-60"-15,0 0 58 16,-19 116-57-16,13-64-28 15,4 6-14-15,2-3-24 16,0 3-6-16,0-8-17 16,0-2-7-16,6-4-13 0,7-8-1 15,-1-4-11-15,-1-10-74 16,-3-14-108-16,-2-8-180 16</inkml:trace>
  <inkml:trace contextRef="#ctx0" brushRef="#br1" timeOffset="-35583.75">22236 16704 664 0,'0'0'226'0,"0"0"-118"16,0 0 50-16,0 0-78 15,131 0-25-15,-71 0 18 0,-2 0-45 16,0 0-13-1,-2 0-14-15,-2 0-1 0,-6 0-53 16,-1 0-105-16,-7 0-203 16,0-9-458-16</inkml:trace>
  <inkml:trace contextRef="#ctx0" brushRef="#br1" timeOffset="-35179.76">23372 16369 531 0,'0'0'272'0,"0"0"-98"15,0 0 22-15,0 0-88 16,0 0-48-16,0 0-10 16,-2 112 43-16,0-46-21 15,2 6-26-15,0 0 3 16,0-1-8-16,0-3-29 0,0-10-5 15,0-10-2-15,0-4 0 16,6-12-5-16,3-6-21 16,-5-8-73-16,1-12-102 15,2-6-200-15,4-10-504 16</inkml:trace>
  <inkml:trace contextRef="#ctx0" brushRef="#br1" timeOffset="-34759.66">23715 16615 664 0,'0'0'184'0,"0"0"-64"0,0 0 49 16,0 0-54-16,0 0-50 15,0 0-7-15,47 4-19 16,-45 0-14-16,-2 0-1 15,0 2-18-15,0-2-1 16,0 4 0-16,0-2 0 16,0 2-4-16,-2-4 1 15,-5-2-1-15,3 2-1 16,1-4 0-16,1 0 0 16,2 0 0-16,0 0 4 15,0 0-3-15,-2 0 2 16,2 0-3-16,-2 0 1 0,2 0 2 15,0 0-2-15,0 0 0 16,0 0 0 0,0 0-1-16,0 0 0 0,0 0 2 15,0 0-2-15,0 0-9 16,0 0-11-16,0 0-7 16,0 0-15-16,0 0-47 15,0 0-48-15,-2 0-67 16,-3-6-193-16</inkml:trace>
  <inkml:trace contextRef="#ctx0" brushRef="#br1" timeOffset="-33929.29">23044 16503 403 0,'0'0'200'0,"0"0"22"15,0 0-19-15,0 0-71 16,0 0-23-16,0 0-6 16,33 0-13-16,8 0-7 15,8 0-18-15,7 0-8 16,6 0-18-16,2 0-14 15,-1 0-8-15,-5 0 1 16,-11 0-9-16,-14 0-6 16,-15 0 8-16,-12 0-2 0,-6 0-4 15,0 0 0-15,0 0-1 16,-2 4-4-16,-29 16 1 16,-13 10-1-16,-14 0 1 15,-2 2-1-15,4 0-2 16,5-2 1-16,10-2-3 15,14-6 3-15,10-4 0 16,8-5-1-16,4-3-1 16,5-2 1-16,0-4-1 15,0 6 3-15,5-6 0 16,17 2 1-16,9-2-1 16,8-4 2-16,3 0 2 15,0 0 3-15,-7 0 3 16,-6 0 2-16,-10 4 3 0,-7 0-2 15,-2 6-3-15,-3 8-4 16,1 12 0-16,-6 10 3 16,-2 0-1-16,0 6 3 15,-10 2-4-15,-17-3-3 16,-2-9 4-16,-5 0-2 16,3-10-1-16,0-8-2 15,0-4 0-15,0-2 1 16,-1-10-3-16,6-2 1 15,-1 0-2-15,5-6 0 16,0-24-10-16,1-10-20 16,10-6-22-16,9-3-29 15,2 9-25-15,2 4-32 0,23 0-117 16,8 6-154-16</inkml:trace>
  <inkml:trace contextRef="#ctx0" brushRef="#br1" timeOffset="-33528.99">23796 16627 772 0,'0'0'289'0,"0"0"-114"0,0 0-43 15,0 0-79-15,0 0-12 16,0 0 4-16,-3 6-15 16,3 12 9-16,0 4 2 15,0-4-19-15,0 0-14 16,3-5-2-16,-3-4-4 16,0-4 1-16,0-5-3 15,0 0-3-15,0 0-13 16,0 0 1-16,0-9 7 15,0-13-6-15,0-6-14 16,-8-4 4-16,6 6 10 16,2 4-2-16,0 8 8 0,0 10 8 15,0 0-2-15,0 4-3 16,0 0-44-16,0 0-73 16,0 8-146-16,0 14-141 15</inkml:trace>
  <inkml:trace contextRef="#ctx0" brushRef="#br1" timeOffset="-33131.56">24301 16557 850 0,'0'0'179'0,"0"0"-42"0,0 0-50 16,0 0-79-16,0 0-4 16,0 0 16-16,-138 58 5 15,102-10 8-15,7 11-8 16,9 5-3-16,16 2-11 16,4 0 1-16,15-12-6 15,23-10 2-15,3-12-1 16,3-10 8-16,1-13 18 15,-1-9 11-15,-2 0-3 16,-1-21-9-16,-4-11-4 16,-5-14-5-16,-6-10-12 15,-8-2-3-15,-11-6-7 0,-7-2-1 16,0 3-10-16,-12 9-18 16,-17 10-27-16,-6 12-30 15,-5 14-59-15,0 10-85 16,4 8-202-16</inkml:trace>
  <inkml:trace contextRef="#ctx0" brushRef="#br1" timeOffset="-32644.02">24482 16306 475 0,'0'0'195'0,"0"0"-17"15,0 0-5-15,0 0-68 16,0 0-24-16,0 0-9 15,55-48-20-15,-17 34 2 16,0 2-5-16,-3 6-14 16,2 6-3-16,-11 0-13 0,-6 0-1 15,-9 6-12-15,-4 20-5 16,-7 4 0-16,0 11 0 16,-16-1 3-16,-13 0-4 15,-4-4-1-15,4-8-8 16,6-6-5-16,8-10-4 15,9-6 5-15,1-2 3 16,5-4-6-16,0 4 12 16,0-4 4-16,0 0 0 15,22 0 0-15,13 0 1 16,11 0-1-16,5 0-7 16,2-4-56-16,-4 0-48 0,-5-2-86 15,-3-2-147-15,-7 0-241 16</inkml:trace>
  <inkml:trace contextRef="#ctx0" brushRef="#br1" timeOffset="-31703.52">24889 16034 604 0,'0'0'207'15,"0"0"-61"-15,0 0 6 16,0 0-54-16,0 0-53 16,139-34 2-16,-89 32 5 15,2 2-16-15,2 0-8 16,-6 0-1-16,-7 0-14 15,-12 6 0-15,-10 6-5 16,-5 10-5-16,-1 10 3 16,-2 10 4-16,1 10 3 15,-6 10 2-15,-1 5-12 16,3 9 3-16,0 6-2 16,2 10 3-16,6 6 6 15,2 1-4-15,4-5 6 0,5-10-2 16,0-12-4-16,-3-18-3 15,-2-10 2-15,-6-12 3 16,-5-14-4-16,-4-5 2 16,-5-9-1-16,-2-4-6 15,0 0 8-15,0 0 1 16,0 0 7-16,-22 0-6 16,-27 0-5-16,-22 1-3 15,-18 4-1-15,-15-1-3 16,-2 4 0-16,8 2-14 15,15 2-27-15,21 2-41 16,22 0-60-16,24-6-80 16,16-8-149-16,16-8-384 15</inkml:trace>
  <inkml:trace contextRef="#ctx0" brushRef="#br1" timeOffset="-31350.12">26171 16393 925 0,'0'0'215'16,"0"0"-41"-16,0 0-47 0,0 0-99 15,0 0-16-15,0 0 6 16,-5 134 26-16,0-60-10 16,1 6-10-16,-5 1-9 15,-2-5-12-15,0-8-2 16,-2-6-1-16,-1-14-22 15,1-12-77-15,0-14-115 16,1-17-187-16,6-5-398 16</inkml:trace>
  <inkml:trace contextRef="#ctx0" brushRef="#br1" timeOffset="-31085.52">25814 16525 863 0,'0'0'222'16,"0"0"-44"-16,0 0 6 16,0 0-83-16,0 0-43 15,0 0 6-15,-2-4-30 16,-1 4-21-16,1 0-9 16,-4 0-4-16,-6 0-3 0,-1 8 0 15,0-2-29-15,4-6-14 16,4 0-12-16,5 0-3 15,0-10-9-15,14-8-80 16,28 2-33-16,18 10-116 16,11 6-186-16</inkml:trace>
  <inkml:trace contextRef="#ctx0" brushRef="#br1" timeOffset="-30845.3">26315 16902 978 0,'0'0'258'0,"0"0"-78"15,0 0-23-15,0 0-90 0,0 0-23 16,0 0-16-16,62 16-20 16,-62-16-5-16,0 6-3 15,0-2-7-15,0 0-31 16,-2 0-2-16,-2-4-31 15,-1 0-25-15,5-16-34 16,0-16-91-16,9-4-110 16,20 0-195-16</inkml:trace>
  <inkml:trace contextRef="#ctx0" brushRef="#br1" timeOffset="-30565.02">26781 16338 1018 0,'0'0'255'15,"0"0"-88"-15,0 0-33 16,0 0-94-16,0 0 5 16,38 129 23-16,-21-57-31 15,-5 4-14-15,-6 8-13 16,-3-3-10-16,-3-5 5 15,0-14-5-15,0-8-5 16,0-18-50-16,0-6-44 16,0-12-76-16,16-18-102 0,3 0-234 15</inkml:trace>
  <inkml:trace contextRef="#ctx0" brushRef="#br1" timeOffset="-30231.23">27160 16593 864 0,'0'0'233'0,"0"0"-46"16,0 0-40-16,0 0-108 15,0 0-33-15,0 0 0 16,-16 66 38-16,14-12 4 16,2 1-7-16,0-1-15 0,9-6-8 15,15-8-4-15,5-10 2 16,4-12 9-16,2-8 5 15,0-10 6-15,1 0-1 16,-3-10-4-16,-2-20 13 16,-2-10-14-16,-2-6-4 15,-5-6-7-15,-6 2-14 16,-10-4 3-16,-6 9-5 16,0 9-2-16,-11 6-1 15,-18 8 0-15,-8 4-3 16,-17 10-19-16,-13 8-47 15,-9 8-57-15,-6 28-94 16,8 8-188-16</inkml:trace>
  <inkml:trace contextRef="#ctx0" brushRef="#br1" timeOffset="-26088.27">14108 18119 588 0,'0'0'152'0,"0"0"6"0,0 0-38 16,0 0-27-1,0 0-36-15,0 0-16 0,140-8 23 16,-79 0-19-16,-1-2-6 16,0-4-12-16,-7 2-10 15,-8-2-12-15,-12 4-5 16,-6-2-5-16,-12 6-32 15,-6 2-46-15,-9 4-65 16,0 0-79-16,-18 0-253 16</inkml:trace>
  <inkml:trace contextRef="#ctx0" brushRef="#br1" timeOffset="-25883.34">14219 18440 847 0,'0'0'168'0,"0"0"-57"16,0 0-11-16,0 0 12 16,0 0-54-16,134-20-3 15,-70 6 5-15,-10 4-28 16,-8 2-18-16,-7 0-13 16,-10 4-1-16,-10-2-32 15,2 6-72-15,-4 0-134 16,1-8-305-16</inkml:trace>
  <inkml:trace contextRef="#ctx0" brushRef="#br1" timeOffset="-22215.19">16779 17642 609 0,'0'0'269'0,"0"0"-66"16,0 0-26-16,0 0-43 15,0 0-72-15,0 0-25 16,0 0-15-16,-118-12-17 16,53 10-4-16,-13 2-1 15,-6 0 0-15,1 0 0 16,15 2 0-16,14 2 1 16,14 0 0-16,17-4 3 15,13 4-4-15,6-4 0 16,4 0-2-16,0 0 2 15,0 0 0-15,0 0 0 16,0 4 0-16,0 28-5 0,0 34-3 16,21 46 8-1,4 31 28-15,-10 9 33 0,-6-9-7 16,-7-9-10-16,-2-10-15 16,0-11-4-16,-2-9-9 15,-12-16-5-15,4-14-1 16,-1-20-6-16,6-17 0 15,2-24-2-15,3-8 1 16,0 5 0-16,0-10-3 16,0 0 20-16,0 0 15 15,16-4-2-15,24-16-3 16,16-11-14-16,4 3-8 16,-4-2-7-16,-7 12-1 15,-14 0 0-15,-8 10-5 0,-9 2-21 16,-5-2-12-16,1 4-30 15,1 4-46-15,8 0-68 16,4-6-96-16,8-10-276 16</inkml:trace>
  <inkml:trace contextRef="#ctx0" brushRef="#br1" timeOffset="-21749.21">17060 18308 871 0,'0'0'198'0,"0"0"-53"15,0 0-19-15,46-121-51 16,-7 97-43-16,1 2-7 16,2 6 17-16,1 6-3 15,-2 6-9-15,-3 4-2 16,-1 0-5-16,-6 22-3 15,-7 0-5-15,-4 10-11 16,-5 4 8-16,-8 8-6 16,-7 15-1-16,0 3-1 15,-22 8 1-15,-16 2-5 16,-3-7 1-16,2-9 4 16,5-6-4-16,7-10 0 15,8-12 0-15,5-12-1 16,10-6 0-16,4-10 0 0,0 0-1 15,0 4 0-15,8-4 1 16,28 0 13-16,15 0 27 16,10-8-8-16,8-20-12 15,-5-2-5-15,-4 2-9 16,-10-4 0-16,-13 6-2 16,-8-1-4-16,-8 9-6 15,-8 4-47-15,-7 2-42 16,-6 2-86-16,0 0-122 15,0-8-386-15</inkml:trace>
  <inkml:trace contextRef="#ctx0" brushRef="#br1" timeOffset="-21324.85">18221 18025 447 0,'0'0'292'0,"0"0"-92"16,0 0 3-16,0 0-30 15,0 0-91-15,0 0-42 16,31 14-12-16,-24 69 33 16,-3 18 8-16,0 6-31 15,-2 1 0-15,-2-8-8 16,0-9-22-16,0-9-2 15,3-20-6-15,-3-18 5 0,2-8-5 16,-2-20-33 0,0-6-60-16,0-10-65 0,-2-4-120 15,-18-36-234-15</inkml:trace>
  <inkml:trace contextRef="#ctx0" brushRef="#br1" timeOffset="-21124.76">17997 18450 639 0,'0'0'277'0,"0"0"-71"16,0 0-51-16,0 0-45 15,164-8-24-15,-93 8-20 16,0 0-18-16,-5 0-10 16,-2 0-24-16,-11 0-13 0,-6 0-1 15,-5 4-63 1,-2 8-95-16,-4-12-140 0,-5 0-395 15</inkml:trace>
  <inkml:trace contextRef="#ctx0" brushRef="#br1" timeOffset="-20726.64">19223 18220 724 0,'0'0'110'0,"0"0"-31"15,0 0 65-15,0 0-101 0,0 0-34 16,0 0 75-16,-109 96-3 16,76-54-34-16,4 2-13 15,9 4-2-15,9 2-6 16,11 5 6-16,0-4-12 15,13-1-3-15,24-5-9 16,17-9 7-16,9-14 4 16,1-14 2-16,1-8-3 15,-5-18 5-15,-9-22-6 16,-9-14-7-16,-15-9-7 16,-16-3 1-16,-11 4-2 15,0 4-2-15,-24 10-18 0,-14 8-31 16,-4 3-36-16,-5 19-26 15,4 18-76-15,10 0-102 16,13 0-252-16</inkml:trace>
  <inkml:trace contextRef="#ctx0" brushRef="#br1" timeOffset="-20424.35">19738 18031 437 0,'0'0'301'0,"0"0"-217"0,0 0 40 16,0 0 33-16,20 120-29 15,-7-44-44-15,-6 9-13 16,-3 1-7-16,-2-6-19 15,-2-6-23-15,0-10-15 16,0-15-2-16,0-5-2 16,0-16-3-16,0-6 0 15,2-8-35-15,2-6-35 16,-4-4-75-16,2-4-139 16,0-4-291-16</inkml:trace>
  <inkml:trace contextRef="#ctx0" brushRef="#br1" timeOffset="-20196">19613 18468 742 0,'0'0'164'0,"0"0"-38"16,0 0 22-16,0 0-62 15,145 0-29-15,-96 6 12 16,0-2-27-16,4 0-12 15,-1 0-19-15,-1 0-9 16,0-4-2-16,-2 0-21 16,3 0-102-16,-6-4-125 15,6-18-405-15</inkml:trace>
  <inkml:trace contextRef="#ctx0" brushRef="#br1" timeOffset="-19854.2">20420 18376 703 0,'0'0'200'0,"0"0"-51"15,0 0-25-15,0 0-57 16,0 0-58-16,0 0-7 16,-56-2 1-16,34 30 1 15,0 12 6-15,3 4 8 0,9 7 12 16,10 0-8-16,0-1 2 15,10-9-13-15,22-5-3 16,5-10 1-16,4-14 2 16,-3-10-3-16,2-2 7 15,-7-6 14-15,-4-24-5 16,-9-10 0-16,-9-10-2 16,-7-6-19-16,-4-9-3 15,-2 7-8-15,-21 0-32 16,-9 14-28-16,-6 14-30 15,0 16-102-15,-4 14-200 16,15 0-270-16</inkml:trace>
  <inkml:trace contextRef="#ctx0" brushRef="#br1" timeOffset="-19387.25">20578 17750 827 0,'0'0'186'0,"0"0"-160"15,0 0 83-15,160-24-61 0,-82 24-34 16,-4 0 11 0,-8 0-4-16,-8 0-7 0,-13 0-3 15,-11 0 14-15,-12 0 1 16,-11 4 2-16,0 6-2 15,-2 4-5-15,-2 12-11 16,-1 18 4-16,1 11 0 16,-5 17 3-16,0 8 13 15,-2 8 1-15,5 2 2 16,4 9-12-16,2 7 4 16,5-5-6-16,-1-10-6 15,1-10-2-15,1-13-6 16,-3-12-1-16,-3-14-4 15,-4-12 2-15,-3-12 2 16,-4-6 1-16,0-6 2 16,0 1-4-16,-15 0-2 15,-16 1 5-15,-9 0-3 0,-7-2-3 16,-7-2 0-16,-3 4-13 16,-3-3-53-16,-3-4-65 15,9-1-116-15,17-1-278 16</inkml:trace>
  <inkml:trace contextRef="#ctx0" brushRef="#br1" timeOffset="-19057.59">21901 18057 160 0,'0'0'742'16,"0"0"-591"-16,0 0-52 16,0 0-16-16,0 0-65 15,-24 138 68-15,4-57-9 16,2 3-36-16,1 2 7 15,1-6-6-15,3-8-11 16,1-5-24-16,1-9-6 16,-3-6-1-16,-1-10-18 0,-5-6-110 15,0-20-117 1,-2-16-320-16</inkml:trace>
  <inkml:trace contextRef="#ctx0" brushRef="#br1" timeOffset="-18789.57">21480 18205 809 0,'0'0'260'16,"0"0"-110"-16,0 0 23 16,0 0-70-16,0 0-27 0,0 0-14 15,43 0-32 1,-43 0-15-16,0 4-15 0,0-4 5 15,0 0-5-15,0 0-13 16,2 0-32-16,-2 0-3 16,2 0-4-16,-2 0-2 15,0 0-21-15,2 0-52 16,7 4-52-16,11 24-95 16,11 12-174-16</inkml:trace>
  <inkml:trace contextRef="#ctx0" brushRef="#br1" timeOffset="-18534.43">22104 18727 957 0,'0'0'326'16,"0"0"-135"-16,0 0-52 0,0 0-57 15,0 0-42-15,0 0-1 16,-4 0-19-16,4 0-16 15,-2 0-4-15,2 0 0 16,0 0-3-16,0 4-9 16,0-4-25-16,0 0-6 15,0 0-16-15,0 0-20 16,0-8-12-16,0-10-26 16,2-8-220-16,13-6-136 15</inkml:trace>
  <inkml:trace contextRef="#ctx0" brushRef="#br1" timeOffset="-18273.91">22570 18031 966 0,'0'0'215'0,"0"0"-68"16,0 0-8-16,0 0-65 15,0 0-53-15,0 0 4 16,-2 152 32-16,8-59-29 16,-6-3-9-16,0-2-10 0,0-12-6 15,0-8-2 1,0-11-1-16,0-15-42 0,2-8-85 16,3-16-110-16,3-18-161 15</inkml:trace>
  <inkml:trace contextRef="#ctx0" brushRef="#br1" timeOffset="-17967.3">22817 18267 853 0,'0'0'251'16,"0"0"-117"-16,0 0-47 0,0 0-71 15,0 0-9-15,-53 143 46 16,40-75 0-16,8 2-25 15,5-8 2-15,0-7-8 16,18-9-11-16,8-12 1 16,6-12-2-16,-1-12 6 15,4-10 11-15,1 0 3 16,0-14-5-16,0-22-8 16,-3-12-3-16,-4-15-8 15,-10-1-6-15,-7-10 5 16,-12 6-5-16,0 6-7 15,-14 12-11-15,-28 10-37 16,-16 13-62-16,-11 13-104 0,1 1-263 16</inkml:trace>
  <inkml:trace contextRef="#ctx0" brushRef="#br1" timeOffset="-17458.11">24860 18276 706 0,'0'0'254'15,"0"0"-91"1,0 0 32-16,0 0-91 0,0 0-39 16,0 0 16-16,147-14-22 15,-64 6-28-15,3-6-7 16,-3-4-19-16,-16 1 3 15,-22 3-8-15,-23 6-33 16,-22 8-56-16,-3 0-129 16,-39 0-237-16</inkml:trace>
  <inkml:trace contextRef="#ctx0" brushRef="#br1" timeOffset="-17271.62">24925 18597 889 0,'0'0'212'0,"138"0"24"16,-31 0-63-16,9-17-96 16,-9-1-16-16,-13 4-16 15,-25 0-29-15,-23 6-13 16,-15 4-3-16,-15 4-45 16,-7 0-105-16,-1 0-214 15,6-7-308-15</inkml:trace>
  <inkml:trace contextRef="#ctx0" brushRef="#br1" timeOffset="-16805.95">26587 18085 731 0,'0'0'115'16,"0"0"11"-16,0 0 119 15,0 0-119-15,0 0-67 16,151-90 16-16,-93 80-3 16,0-2-19-16,3 8-8 0,-5 2-6 15,-15 2-16-15,-14 0-9 16,-14 0-8-16,-13 14 0 15,0 36-5-15,-17 26-1 16,-28 16 3-16,-15 3-3 16,-7-5 0-16,0-16-5 15,11-14 0-15,17-16 5 16,18-11 0-16,13-15-2 16,8-11-1-16,0 6 1 15,24-8 2-15,20-1 0 16,23-4 3-16,14 0 2 15,10-13-2-15,1-14 0 16,-14 1-2-16,-19 5-2 16,-20-4 1-16,-26 11-25 0,-13-2-75 15,-23 6-96-15,-37-2-270 16</inkml:trace>
  <inkml:trace contextRef="#ctx0" brushRef="#br1" timeOffset="-16536.47">26487 17829 1033 0,'0'0'178'0,"0"0"-83"0,0 0 36 15,-23 130-101-15,-4 0 1 16,-4 26 68-16,5 1-38 15,2-1-5-15,3-13-10 16,6-11-15-16,3-32-15 16,6-38-9-16,6-27-5 15,0-25-2 1,0 0-8-16,0-10-63 0,4 0-64 16,8 0-87-16,3-6-120 15</inkml:trace>
  <inkml:trace contextRef="#ctx0" brushRef="#br1" timeOffset="-16056.52">26411 17572 997 0,'0'0'166'16,"0"0"-70"-16,159-14 61 15,-33 14-87-15,30 0-36 16,11 12 15-16,5 10-32 15,-3-2-3-15,-13 6-4 16,-18-8-6-16,-29-4-4 16,-26-6 0-16,-32-4-1 15,-22-4 2-15,-18 0-1 16,-9 0 20-16,-2 0 5 0,0 0-2 16,0 18-12-1,0 22-8-15,0 28 2 0,0 35 6 16,-4 25 1-16,0 16 9 15,1 3 5-15,3-3-4 16,0-20 1-16,0-17-7 16,0-19-2-16,9-16-4 15,-2-18-8-15,-2-10 1 16,-5-16-2-16,0-6 2 16,0-7-2-16,-8-8 0 15,-23-2 1-15,-25-5 3 16,-30 10-5-16,-30-10 4 15,-27 0-2-15,-17 0-2 16,-9 0-1-16,6 0-3 16,19 0-2-16,21 0-31 15,22 0-48-15,26 0-101 16,21 0-269-16</inkml:trace>
  <inkml:trace contextRef="#ctx0" brushRef="#br1" timeOffset="-13204.48">3303 8879 798 0,'0'0'245'0,"0"0"-80"15,0 0 11-15,0 0-68 16,0 0-56-16,0 0-23 16,0 0 11-16,177 2 1 15,-86-10-11-15,-2 0-8 16,-11 0-9-16,-16 6-6 16,-19 2-1-16,-18 0-1 15,-17 0 2-15,-5 0-3 16,-1 0 1-16,0 10-2 0,2 18-2 15,1 12 7 1,-5 15 0-16,0 4 1 0,0 8 3 16,-11-1 2-1,-4-4-2-15,-4-2-2 16,3-6-2-16,6-6-2 0,-1-9-3 16,6-11-1-16,0-5-1 15,5-4-1-15,0-6 1 16,-2 0-1-16,2-1-13 15,-4-4-25-15,-1-2-34 16,-5-2-64-16,-11-4-97 16,1-14-200-16</inkml:trace>
  <inkml:trace contextRef="#ctx0" brushRef="#br1" timeOffset="-12740.33">4068 8835 872 0,'0'0'59'0,"0"0"0"0,0 0 96 16,0 0-67-16,78-120-57 15,-54 101 62-15,1 4-5 16,2-2-14-16,8 2-10 15,10-3-11-15,8 4-19 16,1 7-2-16,-5 7-11 16,-3 0-12-16,-10 21-4 15,-7 15 3-15,-9 10-2 0,-13 14-2 16,-7 16 4-16,-15 8-4 16,-28 8 0-16,-8-3 0 15,0-15-1-15,3-12-3 16,11-14 1-16,12-16-1 15,12-12-1-15,7-7 0 16,3-9 2-16,3-3 0 16,0-1 1-16,13 0 4 15,30 0 33-15,20-16 15 16,12-12-11-16,6-4-11 16,-13 0-14-16,-12 2-7 15,-18 10-6-15,-20 10-3 0,-9 6-2 16,-7 4-24-1,-2 0-89-15,0 0-122 0,-25 2-311 16</inkml:trace>
  <inkml:trace contextRef="#ctx0" brushRef="#br1" timeOffset="4154.22">4113 9906 384 0,'0'0'236'0,"0"0"-163"16,0 0 71-16,0 0-56 15,0 0-68-15,0 0 10 16,-130 42 8-16,84-2 7 16,-8 8-12-16,-2 10 10 15,-2 4-13-15,3 7-2 16,6 3-7-16,5 0-5 0,9-2-6 16,16-6-4-1,15-6 0-15,4-8-1 0,8-6 0 16,23-5 2-16,5-9-2 15,9-8-1-15,-1-10 0 16,-2-10-1-16,-1-2 3 16,-10 0 3-16,-6-18 9 15,-10-6 14-15,-9-6 3 16,-6-4-9-16,0-2-13 16,0 0-12-16,-11 1-1 15,-9 3-3-15,3 2-20 16,-4 4-35-16,5 4-47 15,8 6-69-15,8 4-143 16,0-2-290-16</inkml:trace>
  <inkml:trace contextRef="#ctx0" brushRef="#br1" timeOffset="4669.52">4151 10144 638 0,'0'0'339'16,"0"0"-207"-16,0 0 9 16,15-108-23-16,18 82-82 15,14 2-22-15,14 2 9 16,3 6-10-16,3 4-7 16,-7 8-5-16,-18 4-1 0,-13 0 0 15,-13 0 0 1,-10 0 0-16,-6 12 0 0,0 8 0 15,0 12-2-15,-4 4 0 16,-21 6 2-16,-10-2-1 16,-3 0-1-16,-3-4 1 15,8-5-2-15,9-8 1 16,8-5-4-16,10-7-2 16,6-5-6-16,0-2 1 15,0 0 0-15,6 0 13 16,15-2-2-16,3-1 4 15,0 2 0-15,5-1 0 16,-4 2 17-16,-3 2 8 16,-2 4 2-16,-4 2 8 15,2 6 13-15,-7 0-5 0,-2 4-8 16,-9 2-12 0,0 4-3-16,0-2-2 0,-34 4-8 15,-15 1 2-15,-14-8-7 16,-5-3-3-16,1-8-4 15,5-12-4-15,8 0-7 16,10 0-23-16,1-23-22 16,-1-6-85-16,4-5-196 15</inkml:trace>
  <inkml:trace contextRef="#ctx0" brushRef="#br1" timeOffset="90790.64">4090 14095 810 0,'0'0'231'15,"0"0"-142"-15,0 0 7 16,0 0-65-16,-49 118-2 16,18-42 31-16,-3 8 10 15,-3 2-27-15,-5 7 1 16,1-5-17-16,3-2-8 15,7-18-10-15,9-11-3 16,11-21-6-16,4-18 0 16,7-14 1-16,0-4-1 15,0 0 3-15,0 0-3 16,11-20 0-16,23-10 5 0,9-4-3 16,7-2-1-1,4 1-1-15,-3 11 0 0,-9 6 0 16,-6-2-2-16,-9 10 2 15,-9 0 0-15,-5-2 0 16,-4 2 3-16,-3 0-1 16,-1 2 1-16,-3 2 7 15,-2 4 21-15,0 2 13 16,0 0-9-16,0 0-20 16,0 0-15-16,0 20-2 15,0 18 2-15,0 12 1 16,3 7 0-16,-1 1-1 0,0-6 0 15,0-2-7 1,-2-6-50-16,2-2-70 0,3-10-120 16,-1-16-171-16</inkml:trace>
  <inkml:trace contextRef="#ctx0" brushRef="#br1" timeOffset="91210.33">4313 14432 983 0,'0'0'172'16,"0"0"-87"-16,47-111 60 15,-9 87-58-15,2 2-48 16,-3 8 16-16,-1 4-3 16,-2 4-12-16,-5 6-13 0,-1 0-4 15,1 0-7-15,-2 24-12 16,-2 14-4-16,-9 14 0 15,-12 11 0-15,-4 3 5 16,-20 6 1-16,-26 2 0 16,-12 0-1-16,-5-2-1 15,3-5 2-15,11-21-4 16,19-12-1-16,13-16 2 16,14-10-2-16,3-4-1 15,8-2 1-15,40-2 8 0,24 0 43 16,19-4 4-1,7-22-25-15,-6-6-13 0,-13 0 3 16,-14-3-3-16,-20 7-1 16,-20 15-7-1,-15 0-2-15,-5 12-8 0,-5 1 0 16,0 0-51-16,-27 15-92 16,-17 24-103-16,-12 1-208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58:31.815"/>
    </inkml:context>
    <inkml:brush xml:id="br0">
      <inkml:brushProperty name="width" value="0.05292" units="cm"/>
      <inkml:brushProperty name="height" value="0.05292" units="cm"/>
      <inkml:brushProperty name="color" value="#FF0000"/>
    </inkml:brush>
  </inkml:definitions>
  <inkml:trace contextRef="#ctx0" brushRef="#br0">3475 912 886 0,'0'0'235'16,"0"0"-87"-16,11-102 79 16,-9 94-92-16,-2 8-64 15,0 0-31-15,5 18-22 16,9 52-18-16,1 34 0 15,5 37 25-15,-9 13-3 16,-6 5-1-16,-5-7-5 16,0-10-9-16,0-17-4 0,0-27-3 15,-3-28 3-15,3-30-2 16,0-24 0-16,0-14-1 16,0-2 0-16,0-32 7 15,16-34-5-15,11-30-2 16,11-19-7-16,4 5-9 15,3 16 8-15,-1 24 6 16,-6 23 2-16,-6 23 0 16,-9 16 2-16,2 8 3 15,2 0 2-15,6 18-2 16,5 21-1-16,3 12-1 16,-4 8 3-16,-10 3-6 0,-7 0-1 15,-11 0-2-15,-9 5-1 16,0 1-34-16,-7-2-44 15,-13-2-83-15,-4-14-94 16,3-26-235-16</inkml:trace>
  <inkml:trace contextRef="#ctx0" brushRef="#br0" timeOffset="315.96">5202 860 1269 0,'0'0'74'0,"0"0"4"16,0 0 87 0,0 0-127-16,-131 30-32 0,69 50-2 15,-15 31 13-15,2 19 10 16,5 10 0-16,15-2 4 15,12-5-10-15,19-9-12 16,15-7-5-16,9-13-3 16,2-14-2-16,25-16-5 15,8-20-37-15,6-18-60 16,3-11-86-16,1-22-108 16,2-3-296-16</inkml:trace>
  <inkml:trace contextRef="#ctx0" brushRef="#br0" timeOffset="864.15">5462 1157 833 0,'0'0'144'15,"0"0"47"-15,0 0-21 16,0 0-72-16,0 0-34 16,0 0-11-16,-19 48-31 0,-1 20 35 15,-5 14 1 1,-6 1-25-16,-3-3-14 0,3-8-5 16,4-10-9-16,6-16-5 15,5-16 2-15,9-12-1 16,5-13-1-16,2-5-4 15,0 0-10-15,0 0 2 16,4 0 0-16,23-13 0 16,13-3-4-16,16 0 1 15,8-2-3-15,10 0-5 16,-7-2 1-16,-7 0 4 16,-11-2 2-16,-16 0 5 15,-10-2 11-15,-10 1 3 16,-9 8 3-16,-4 1 4 0,0 7 16 15,0 6 14-15,0 1-7 16,0 0-13-16,0 8-16 16,-11 24 3-16,-6 14 9 15,1 12 2-15,3 2-2 16,5 3-5-16,6 1-8 16,2-8-3-16,0-4 0 15,0-10-18-15,12-12-45 16,-1-14-48-16,-3-12-108 15,4-6-204-15,1-44-289 16</inkml:trace>
  <inkml:trace contextRef="#ctx0" brushRef="#br0" timeOffset="1283.74">5967 1241 852 0,'0'0'246'0,"0"0"-96"15,0 0 1-15,104-128-77 16,-67 106-7-16,-3 8-1 16,-3 3-16-16,0 10-3 15,0 1-20-15,2 0-4 16,-8 9-6-16,0 18-6 0,-2 5 1 16,-10 10-1-1,-6 8 3-15,-7 6-7 0,-3 2 3 16,-30 6-1-1,-12 3-4-15,-6-1 5 0,-5-4 0 16,10-10-8-16,8-12-2 16,16-12 7-16,5-10-5 15,13-6-1-15,4-8 2 16,0-4-3-16,0 0 2 16,25 0 3-16,10 0 16 15,15-1 19-15,6-17-12 16,2-7-11-16,-6 1-11 15,-9 2 0-15,-9 2-4 16,-17 10-2-16,-5 4-9 16,-8 4-48-16,0 2-48 15,-1 0-86-15,-1 10-204 16,8-4-398-16</inkml:trace>
  <inkml:trace contextRef="#ctx0" brushRef="#br0" timeOffset="1562.62">7147 1580 1089 0,'0'0'225'15,"0"0"-56"-15,0 0-54 16,0 0-50-16,0 0-7 16,0 0-11-16,-15 140-35 15,-10-82-7-15,-6 13-5 16,-7 9-55-16,-5 0-129 16,6-22-276-16</inkml:trace>
  <inkml:trace contextRef="#ctx0" brushRef="#br0" timeOffset="3295.09">7481 1329 228 0,'0'0'425'0,"0"0"-226"16,0 0-27-16,0 0-34 15,0 0-52-15,0 0-19 16,3-28-32-16,-3 28-22 15,-7 10-8-15,-7 26-3 16,-1 16-2-16,6 16 0 0,9 3 6 16,0-3-4-1,34-8-1-15,12-12 13 0,8-10-9 16,-3-14 4-16,-4-12-4 16,-8-12 18-16,-5 0 14 15,-7-24 7-15,-7-16 6 16,-11-12-12-16,-7-6-19 15,-2-6-19-15,-9-2-5 16,-20 5 3-16,-11 7 0 16,-3 10-10-16,-5 14-13 15,1 14-36-15,0 10-55 16,5 6-99-16,12 2-246 16</inkml:trace>
  <inkml:trace contextRef="#ctx0" brushRef="#br0" timeOffset="3603.6">7976 746 1018 0,'0'0'158'0,"0"0"-45"16,0 0 3-16,0 0-73 15,141 24-20-15,-64 32 31 16,0 22-10-16,-6 19 5 16,-9 11-10-16,-8 6 4 0,-12-2-14 15,-9 2-2-15,-17-9-19 16,-16-7-5-16,0 1-3 16,-31-5-1-16,-19-8 1 15,-3-6-3-15,-5-18-58 16,-3-9-68-16,-10-13-101 15,3-25-232-15</inkml:trace>
  <inkml:trace contextRef="#ctx0" brushRef="#br0" timeOffset="3930.77">9264 1257 779 0,'0'0'208'16,"0"0"-35"-16,0 0-4 15,0 0-58-15,116 0-16 16,-80 2-19-16,3-2-20 15,3 0-9-15,3 0-25 16,2-2-4-16,-4-8-13 16,-1 0-5-16,-9 0 0 15,-10 2-39-15,-11 4-53 0,-12 4-69 16,-6 0-162-16,-32 6-347 16</inkml:trace>
  <inkml:trace contextRef="#ctx0" brushRef="#br0" timeOffset="4147.08">9273 1632 532 0,'0'0'312'15,"0"0"-108"-15,0 0 28 16,0 0-34-16,129 0-64 0,-69-10-19 16,-2-2-40-1,2 0-18-15,-4 0-18 0,-8 0-12 16,-5 4-16-16,-16 2-3 15,-9 2-8-15,-7 4-19 16,-9 0-59-16,-2 0-70 16,0 0-126-16,-9 0-225 15</inkml:trace>
  <inkml:trace contextRef="#ctx0" brushRef="#br0" timeOffset="5344.35">11340 694 836 0,'0'0'282'0,"0"0"-144"0,0 0 5 15,0 0-38-15,0 0-66 16,-113-21-19-16,62 21-12 16,-12 17-5-16,-13 1 1 15,-6 4-3-15,-1-3 1 16,8 0-1-16,10-5 0 15,12-6 0-15,15-4-1 16,9-4 0-16,4 0-6 16,5 0-3-16,5-12-1 0,1 0 7 15,5 4 3-15,3 4 4 16,4 2 0-16,2 2 2 16,0 0 0-16,0 0-6 15,0 26-3-15,0 42-12 16,0 32 15-16,0 27 8 15,0 3 18-15,0 0-4 16,0-1 15-16,-12-1-13 16,-3-2 1-16,-3-1-12 15,0-11 4-15,0-14-7 16,7-24-3-16,4-27-2 16,7-21-4-16,0-19 2 15,0-6-2-15,0-3 5 16,10 0 6-16,19 0 17 0,15 0 5 15,14-17-7-15,13-9-9 16,5-6 3-16,-1 0-15 16,-8 0 1-16,-11 0-5 15,-9 6 0-15,-7 2-1 16,-9 6-1-16,-2 4-9 16,-6 2-30-16,-4 2-26 15,-1 0-43-15,1 3-66 16,0-6-114-16,4-10-281 15</inkml:trace>
  <inkml:trace contextRef="#ctx0" brushRef="#br0" timeOffset="5827.96">11648 1005 194 0,'0'0'1022'0,"0"0"-817"0,0 0-17 15,0 0-79-15,0 0-73 16,0 0-26-16,-20-4-10 16,20 55 0-16,0 25 6 15,2 17 17-15,-2 7 11 16,0-4 0-16,0-5-18 16,0-13-5-16,0-18-4 15,0-18-3-15,0-20-2 0,0-12-1 16,0-10 1-1,0 0-1-15,0 0 3 0,0-12 7 16,9-24-3-16,14-18-8 16,8-12 0-16,2 2-5 15,3 6-1-15,-1 13 3 16,-6 18 3-16,-2 10 0 16,-2 13 0-16,-6 4 4 15,4 4 2-15,-3 22-6 16,4 12 2-16,-4 5 4 15,-4 3-6-15,-7 2 2 16,-7 0-2-16,-2-6 1 16,0 0-1-16,0-8-11 0,-13-8-41 15,-3-5-45 1,1-16-51-16,-1-5-85 0,3-20-254 16</inkml:trace>
  <inkml:trace contextRef="#ctx0" brushRef="#br0" timeOffset="6004.63">12271 802 1241 0,'0'0'227'0,"0"0"-54"16,0 0-96-16,0 0-41 0,0 0-12 15,0 0-18-15,60 56-6 16,-52-12-6-16,-8 12 2 15,0 10-71-15,-23 1-92 16,-1-12-196-16,13-20-645 16</inkml:trace>
  <inkml:trace contextRef="#ctx0" brushRef="#br0" timeOffset="6329.5">13016 720 587 0,'0'0'377'0,"0"0"-169"16,0 0-66-16,0 0-52 15,0 0-22-15,0 0-41 16,-56 72-5-16,5 0 27 15,-7 14-12-15,-2 10 5 16,7 4-6-16,8-1-24 16,16-5-6-16,14-10-5 15,15-11 0-15,0-13-1 16,29-14-7-16,13-12-40 16,11-16-34-16,3-18-36 15,3 0-77-15,-1-38-169 0,0-22-359 16</inkml:trace>
  <inkml:trace contextRef="#ctx0" brushRef="#br0" timeOffset="6794.35">13426 782 539 0,'0'0'624'0,"0"0"-380"16,0 0-49-16,0 0-109 15,0 0-63-15,0 0-22 16,-2 90 13-16,-14-20 25 15,-10 4-9-15,-11-2 1 16,-3 3-3-16,-4-7-20 16,1-6-6-16,8-12-1 0,8-16 0 15,14-16-2-15,9-12-4 16,4-6-18-16,0 0 7 16,0 0 15-16,8-12-3 15,24-6-1-15,12 0 1 16,14 0 2-16,8 4-3 15,4-2 1-15,-3 4-5 16,-11-4-9-16,-12 2 5 16,-9-2 9-16,-14-2 4 15,-10 2 1-15,-7 0 0 16,-4 2-1-16,0 4-1 16,0 4 1-16,0 3 9 15,0 3 4-15,0 0-2 0,0 5-5 16,-15 25-6-16,-10 16 1 15,-2 14 5-15,3 12-6 16,6 4 1-16,2 1-1 16,8-11-37-16,8-18-73 15,-3-18-101-15,3-22-113 16,17-10-282-16</inkml:trace>
  <inkml:trace contextRef="#ctx0" brushRef="#br0" timeOffset="7162.78">13916 988 1021 0,'0'0'245'15,"0"0"-85"-15,0 0-45 0,125-104-61 16,-77 94-23-16,-3 6 24 16,-9 4-10-16,-5 0-1 15,-6 4-10-15,-5 18-2 16,-7 8-16-16,-2 10-10 15,-11 13-2-15,0 6-3 16,-13 8-1-16,-23-1 1 16,-9-6-1-16,-3-8 2 15,3-12 0-15,7-8-2 16,13-10 1-16,10-9 1 16,9-5-1-16,6-7-1 15,0-1-1-15,0 0 0 0,17 0 0 16,23 0 1-16,14-1 6 15,12-21-3-15,4-5-3 16,-3-3-18-16,-5 2-42 16,-8 0-29-16,-10-4-77 15,-13-2-106-15,-12-6-251 16</inkml:trace>
  <inkml:trace contextRef="#ctx0" brushRef="#br0" timeOffset="7412.36">14535 615 560 0,'0'0'341'0,"0"0"-114"16,0 0-69-16,0 0-67 0,0 0-1 15,146 47 12-15,-92 3-29 16,2 9 6-16,-2 8-11 16,-4 1-14-16,-9 2-11 15,-5-4-19-15,-13 2-9 16,-11-1-8-16,-12 1-5 15,-2 0-1-15,-33 2 0 16,-21 3-1-16,-13 1-10 16,-14 0-53-16,-15-4-51 15,-6-16-101-15,11-27-189 16</inkml:trace>
  <inkml:trace contextRef="#ctx0" brushRef="#br0" timeOffset="7704.37">15529 850 868 0,'0'0'257'16,"0"0"-83"-16,0 0-42 15,0 0-74-15,0 0-44 16,-38 162 40-16,25-79-1 16,2 1-12-16,2-2-14 15,2-8-10-15,3-10-14 0,1-11-1 16,3-16-2-16,0-12-15 16,0-13-61-16,0-10-64 15,0-2-122-15,0-25-243 16</inkml:trace>
  <inkml:trace contextRef="#ctx0" brushRef="#br0" timeOffset="7948.55">15242 1193 947 0,'0'0'223'0,"0"0"-31"0,0 0-47 16,0 0-55-16,0 0 3 15,143 20-14-15,-86-18-22 16,3-2-19-16,0 0-12 16,-6 0-14-16,-9 0-7 15,-12 0-5-15,-15 0-5 16,-7 0-39-16,-11 0-65 16,0-2-76-16,-5-8-157 15,-8-10 3-15</inkml:trace>
  <inkml:trace contextRef="#ctx0" brushRef="#br0" timeOffset="9043.65">16456 690 421 0,'0'0'239'0,"0"0"-31"15,0 0-12-15,0 0-34 16,0 0-49-16,0 0-25 16,0 5-26-16,0 35-15 15,7 25 11-15,4 21 15 16,-5 6-19-16,-1 0 2 15,-1-3-21-15,-4-9-11 16,0-4-5-16,0-8-7 16,0-7-6-16,0-11-3 15,0-12 0-15,0-12 0 16,0-12-3-16,0-6 2 16,0-4-1-16,0-2-1 0,0-2 0 15,0 0 0 1,0 0-5-16,0 0-2 0,0 0-4 15,0 0 3-15,0 0 0 16,0 0 1-16,0 0-7 16,0 0-18-16,0 0-11 15,0 0-47-15,0 0-68 16,0 0-110-16,-2-12-216 16</inkml:trace>
  <inkml:trace contextRef="#ctx0" brushRef="#br0" timeOffset="10273.45">17185 870 542 0,'0'0'280'16,"0"0"-97"-16,0 0-46 16,0 0-53-16,0 0-24 15,64 122 30-15,-24-59-13 16,5 3-14-16,1-6-18 16,2-4-7-16,-4-6-10 15,-6-8-18-15,-4-10-4 16,-13-10-5-16,-3-7-1 15,-7-8-7-15,-3-4-37 16,-2-3-48-16,-6 0-35 16,0-21-56-16,0-13-166 15,-6-10-329-15</inkml:trace>
  <inkml:trace contextRef="#ctx0" brushRef="#br0" timeOffset="10471.04">17592 918 636 0,'0'0'320'16,"0"0"-192"-16,0 0-34 16,0 0-28-16,-71 145 7 15,33-77-10-15,-2-2-24 16,2 0-22-16,0-2-11 16,5-4-6-16,0-3 0 0,4-13-50 15,4-8-92-15,10-22-145 16,12-14-400-16</inkml:trace>
  <inkml:trace contextRef="#ctx0" brushRef="#br0" timeOffset="10964.87">17960 984 343 0,'0'0'195'15,"0"0"-8"-15,0 0-28 16,0 0-21-16,0 0-39 15,0 0-25-15,-17 6-9 16,-15 12-8-16,-6 11-15 16,4 4-14-16,5 10-5 15,10 1 2-15,11 6 1 16,8 2-4-16,17-2 3 16,27 0 2-16,16-10 3 15,4-12-3-15,6-11 5 0,-3-17-8 16,-3 0 2-16,-3-18-1 15,-12-17-3-15,-11-9 2 16,-14-8 4-16,-8-4-5 16,-10 2-8-16,-6 0-13 15,0 4-2-15,-2 3 0 16,-25 9-6-16,-13 7-18 16,-6 8-23-16,-10 11-34 15,-11 12-45-15,2 0-119 16,14 18-156-16</inkml:trace>
  <inkml:trace contextRef="#ctx0" brushRef="#br0" timeOffset="11327.65">19410 814 420 0,'0'0'371'16,"0"0"-164"-16,0 0-38 16,0 0-37-16,0 0-64 0,0 0-27 15,0 32-7-15,0 10 31 16,0 12 7-16,0 6-7 15,0 4-4-15,0-2-18 16,-2 3-17-16,0-5-10 16,0-2-16-16,0-4 5 15,-1-10-5-15,-1-5-9 16,-2-11-45-16,-6-8-54 16,-11-10-79-16,-5-10-136 15,-1-7-372-15</inkml:trace>
  <inkml:trace contextRef="#ctx0" brushRef="#br0" timeOffset="11522.68">19045 1209 486 0,'0'0'445'16,"0"0"-262"0,0 0-11-16,0 0-58 0,114 10-35 15,-43-8-3-15,3-2-19 16,-1 0-23-16,-4 0-18 15,-7-2-16-15,-6-8-1 16,-9 0-37-16,-11 0-102 16,-9-6-231-16,-1-11-104 15</inkml:trace>
  <inkml:trace contextRef="#ctx0" brushRef="#br0" timeOffset="12094.82">20143 896 765 0,'0'0'255'0,"0"0"-100"15,0 0 10-15,0 0-97 16,125-12-19-16,-63 10 9 15,7 2-14-15,-1 0-1 16,-4-2-16-16,-11 2-6 0,-10 0-2 16,-14 0-7-16,-14 0-1 15,-5 0-6-15,-10 0-5 16,0 0-9-16,0 18 3 16,-8 16 6-16,-18 12-4 15,-16 2 4-15,-8-4 5 16,0-1-2-16,0-7-1 15,15-8-2-15,10-6-1 16,12-10 1-16,9-6-9 16,2-4-9-16,2-2 1 15,0 0 12-15,0 0-3 16,6 0 8-16,23 0 1 16,9-6 6-16,2 4 9 0,2 2 5 15,-8 0-5-15,-5 2-3 16,-8 20 5-16,-4 6-6 15,-9 6 1-15,-4 6-4 16,-4-1-3-16,0-2-2 16,-21-1 0-16,-16-1-2 15,-11-5 1-15,-6-2-1 16,-4-10-2-16,0-4-3 16,8-8-28-16,7-6-36 15,3-2-38-15,6-30-89 16,12-18-163-16,20-12-443 15</inkml:trace>
  <inkml:trace contextRef="#ctx0" brushRef="#br0" timeOffset="12356.54">21041 938 975 0,'0'0'205'15,"0"0"-117"-15,0 0 56 16,0 0-100-16,0 0-36 16,56 113 54-16,-16-47 4 15,5 2-21-15,3 0-9 16,4-6-10-16,0-8-15 16,-8-10-7-16,-7-13-4 15,-8-9-1-15,-8-12-53 0,-13-10-74 16,-5 0-91-16,-3-14-71 15,0-22-257-15</inkml:trace>
  <inkml:trace contextRef="#ctx0" brushRef="#br0" timeOffset="12561.67">21467 900 749 0,'0'0'241'15,"0"0"-68"-15,0 0-15 16,0 0-89-16,0 0-23 15,-56 152 70-15,18-73-47 16,-9-1 0-16,-3 0-31 16,-4-2-30-16,-2-1-4 0,3-11-4 15,2-6-57-15,-1-16-123 16,19-26-188-16,24-16-576 16</inkml:trace>
  <inkml:trace contextRef="#ctx0" brushRef="#br0" timeOffset="12990.31">22107 1005 769 0,'0'0'167'15,"0"0"-68"-15,0 0 58 16,0 0-64-16,0 0-58 16,-114 15 8-16,74 11 11 15,0 5-2-15,-3 1-3 16,5 4-6-16,7 6-1 16,13 0-6-16,9 4-23 15,9 4 4-15,3-2-9 16,28-4 2-16,11-8-1 15,3-11 4-15,4-14 0 16,0-11 4-16,4-4 3 16,1-29-6-16,3-16 5 15,-3-9-6-15,-11-6-6 0,-12-4-1 16,-16-2-6-16,-15 4 0 16,-2 8-9-16,-38 11-12 15,-11 9-24-15,-7 12-38 16,-3 12-39-16,5 14-100 15,14 0-153-15,20 4-535 16</inkml:trace>
  <inkml:trace contextRef="#ctx0" brushRef="#br0" timeOffset="13411.11">22350 685 861 0,'0'0'155'0,"0"0"6"0,0 0-25 16,0 0-85-16,0 0-14 15,0 0 24-15,122-74 4 16,-98 71-17-16,5 3-8 16,-2-3-16-16,-7 3-2 15,-3 0-13-15,-5 0-2 16,-3 0-5-16,-5 0-2 15,-2 14-6-15,-2 12-1 16,0 5 7-16,0 3 4 16,-19 2 1-16,-4 2-2 0,-4 2 6 15,1 0-5-15,4-4 0 16,4-4 0-16,7-8-3 16,6-8 0-16,5-8 3 15,0-5-4-15,0-2 0 16,5-1 3-16,17 0 5 15,13 0 2-15,8-14-7 16,-3-6-3-16,0-2-52 16,-4-2-66-16,-3-2-120 15,3-4-180-15,4-2-461 16</inkml:trace>
  <inkml:trace contextRef="#ctx0" brushRef="#br0" timeOffset="13942.77">22911 309 783 0,'0'0'206'15,"0"0"-29"-15,0 0-13 0,0 0-110 16,0 0-28-16,133-61 3 16,-79 53 7-16,2 1-12 15,0 4-4-15,-4 1-5 16,-4 0-12-16,-17 2 0 15,-9 0 0-15,-13 0-3 16,-7 0 0-16,-2 0-2 0,0 0-3 16,0 0-4-1,2 25 2-15,5 16 7 0,-3 14 0 16,1 7 0-16,0 4 4 16,1 0-4-16,3-6 1 15,-1-8 0-15,6-6 0 16,-3-5-1-16,7-3 0 15,0 0 3-15,2-2-1 16,3 0 0-16,-1-2-2 16,-5-4 1-16,2 1 3 15,-4 1 0-15,1-1-3 16,-5 4 6-16,-7-3 5 16,-2 0 13-16,-2 0-9 15,0-2-1-15,0 0 13 0,-19 0-2 16,-6 0 4-16,-4-2-7 15,-4 2 2-15,-10-4 2 16,-6-2-6-16,-13 1 1 16,-9-6-10-16,-10 2-3 15,-4-7-5-15,-4-4-4 16,-4-5-10-16,-14-1-56 16,-5-4-125-16,14-4-244 15</inkml:trace>
  <inkml:trace contextRef="#ctx0" brushRef="#br0" timeOffset="14890.77">24687 930 1003 0,'0'0'197'15,"0"0"-29"-15,0 0-17 16,0 0-98-16,0 0-41 0,0 0-8 16,0 0-2-16,0 103 17 15,-12-40 20-15,-5 2-8 16,-6-3-8-16,-4-8-15 15,1-6-4-15,1-14-1 16,5-10-1-16,11-13-2 16,5-7 0-16,1-4 0 15,3-13 4-15,0-27-4 16,0-16-9-16,0-14-6 16,16-10-3-16,16-4-1 15,7 1 0-15,3 15 3 16,-1 16 10-16,-5 22 6 15,-5 18 19-15,-4 10 8 16,0 2 0-16,4 22-8 16,-2 14-8-16,-3 6 8 0,-8 2 2 15,-7-4-10-15,-6-4-8 16,-5-8 3-16,0-3-5 16,0-7-2-16,0-8 2 15,-3-4-2-15,1-4-8 16,2-2-8-16,0 0 7 15,0-25 4-15,0-21 0 16,18-16-16-16,11 0-3 16,4 8 10-16,-4 16 4 15,-2 16 9-15,-2 16 2 16,1 6 16-16,1 0 1 16,2 26-3-16,0 14-6 15,-5 10-6-15,-3 2-1 16,-10 2-1-16,-9-1 0 0,-2-3-3 15,0-6-41-15,-13-4-55 16,-12-6-83-16,7-12-180 16,9-14-215-16</inkml:trace>
  <inkml:trace contextRef="#ctx0" brushRef="#br0" timeOffset="15190.38">25493 906 663 0,'0'0'465'0,"0"0"-260"16,0 0-36-16,0 0-122 0,0 0-45 16,0 0 4-16,0 84-6 15,0-28 4-15,0 1 5 16,11-3-5-16,14-8-3 16,4-10-1-16,0-14 1 15,2-12-1-15,-2-10 0 16,0 0 13-16,-2-26 1 15,-3-16-2-15,-6-10 9 16,-7-4-14-16,-9-5-5 16,-2 5-2-16,-4 4-2 15,-21 10-11-15,-1 12-27 16,-3 14-30-16,-4 16-83 0,10 6-163 16,14 24-343-16</inkml:trace>
  <inkml:trace contextRef="#ctx0" brushRef="#br0" timeOffset="15609.63">26223 998 235 0,'0'0'930'0,"0"0"-888"16,0 0 135-16,0 0-108 15,0 0-54-15,0 0-12 16,-131-48-3-16,85 70 3 15,-4 14 3-15,6 11 1 0,11 8-4 16,17 2-3 0,14-1 0-16,2-6-6 0,20-14 2 15,16-10-4-15,8-14-8 16,7-12 16-16,5-6 13 16,2-32-2-16,-7-14-2 15,-4-12-4-15,-13-8 2 16,-8-10-2-16,-6-13-1 15,-2-9-3-15,0-9 1 16,0 0 2-16,-2 4 3 16,-3 25 8-16,-7 34 18 15,-2 26 14-15,-4 24-9 16,3 18-38-16,0 42-11 16,-3 30 5-16,0 24 3 0,0 12 3 15,-25 3-27-15,-16-1-73 16,-1-6-95-16,5-25-170 15,10-29-354-15</inkml:trace>
  <inkml:trace contextRef="#ctx0" brushRef="#br0" timeOffset="15871.44">26796 645 1147 0,'0'0'9'0,"0"0"87"16,0 0 76-16,0 0-139 15,0 153 11-15,0-57 37 16,0 0-30-16,0-3-21 16,0-9-14-16,0-8-8 15,0-8-7-15,0-10-1 16,0-10-10-16,0-13-55 15,0-13-80-15,0-20-120 16,25-2-285-16</inkml:trace>
  <inkml:trace contextRef="#ctx0" brushRef="#br0" timeOffset="16191.22">27249 946 953 0,'0'0'208'15,"0"0"-78"-15,0 0-8 16,0 0-94-16,0 0-19 16,0 0 47-16,-33 127-12 15,23-69 4-15,10 2-17 16,0 0-5-16,10-8-7 16,17-12-7-16,4-10-2 15,4-14-2-15,5-11 6 16,2-5 12-16,-1-17 7 15,-1-23 5-15,-7-12-6 16,-8-8-16-16,-12-4-9 16,-13-1-6-16,0 7 1 0,-29 8-2 15,-16 14-2-15,-10 14-19 16,-14 20-44-16,-16 2-81 16,-4 34-135-16,9 0-397 15</inkml:trace>
  <inkml:trace contextRef="#ctx0" brushRef="#br0" timeOffset="20120.25">9168 3721 732 0,'0'0'205'16,"0"0"-24"-16,0 0-19 16,0 0-72-16,0 0-20 15,0 0-13-15,0 0 6 16,154-12 7-16,-68 1-25 16,6-3-14-16,-5-3-21 15,-13 3-2-15,-22 4-8 16,-17 4-24-16,-20 2-43 15,-15 4-50-15,-18 0-90 0,-33 0-214 16</inkml:trace>
  <inkml:trace contextRef="#ctx0" brushRef="#br0" timeOffset="20301.79">9215 4030 775 0,'0'0'195'0,"0"0"-76"15,136 0 132-15,-38-12-114 16,8-8-61-16,-5-2-20 16,-17 2-23-16,-21 6-25 15,-20 6-8-15,-22 6-38 16,-11 2-78-16,-2 0-156 16,3 0-430-16</inkml:trace>
  <inkml:trace contextRef="#ctx0" brushRef="#br0" timeOffset="20952.55">11409 2998 682 0,'0'0'202'0,"0"0"-10"0,0 0 18 16,0 0-49-16,0 0-82 16,0 0-36-16,-31-10-20 15,-11 10-18-15,-21 0-3 16,-14 10-1-16,-18 6-2 15,0 4 1-15,1-4-8 16,15 0-6-16,16-8-5 16,22-2-4-16,22-6-10 15,13 0 8-15,6 0 10 16,0 0 9-16,0 0-3 16,0 0 9-16,0 0 8 0,0 0 9 15,0 14-1-15,0 16-3 16,0 24-4-16,2 30 41 15,2 27 0-15,-4 13-6 16,0 8-15-16,-16 3-3 16,-13-7-11-16,-2-6-7 15,0-9 4-15,4-15-2 16,3-18 0-16,10-20 1 16,8-18-1-16,6-15 1 15,0-13 2-15,8-6-2 16,19-5 5-16,18-3 6 15,15 0-4-15,16-11 3 0,11-12-9 16,6-4-6 0,1-2 1-16,-9 3-6 0,-12 0 0 15,-19 4-1-15,-17 4-4 16,-12 2-27-16,-10 2-12 16,-11 2-25-16,-4 0-48 15,0-4-133-15,-15-9-329 16</inkml:trace>
  <inkml:trace contextRef="#ctx0" brushRef="#br0" timeOffset="21490.53">12543 3050 709 0,'0'0'219'0,"0"0"-12"15,0 0-41-15,0 0-74 16,0 0-37-16,0 0-12 15,-154 58 6-15,73 8 12 16,-6 24 0-16,2 19-10 16,14 13-9-16,19 0-10 15,23-8-16-15,23-9-3 16,6-17-10-16,15-14-2 16,23-16-1-16,9-15-5 0,4-18-33 15,3-14-41 1,1-11-60-16,1-7-94 0,-2-30-160 15,-3-16-420-15</inkml:trace>
  <inkml:trace contextRef="#ctx0" brushRef="#br0" timeOffset="21972.01">12933 3164 956 0,'0'0'228'0,"0"0"-64"15,0 0-2-15,0 0-95 16,0 0-36-16,0 0-14 16,-58 74 12-16,21-3 13 0,-8 5-12 15,1-2-14-15,6-8-11 16,5-12 0-16,8-10-3 16,4-12-2-16,9-12-1 15,5-11-21-15,4-9-21 16,3 0-2-16,0 0 14 15,10 0-1-15,16-7 6 16,8 1 8-16,10 4 6 16,3 2 3-16,8 0 5 15,-3 0 4-15,-3-6 0 16,-7-4 1-16,-9-4-1 16,-8-4 0-16,-5-2 2 15,-9-2 1-15,-4 0-2 0,-5 2 6 16,-2 6 14-16,0 2 16 15,0 8 6-15,0 2 0 16,0 2-14-16,-2 2-19 16,-13 28-10-16,-2 18 2 15,0 8 2-15,1 6 0 16,5-3-3-16,5-5-2 16,1-8-11-16,5-10-63 15,0-10-64-15,-3-14-125 16,3-12-298-16</inkml:trace>
  <inkml:trace contextRef="#ctx0" brushRef="#br0" timeOffset="22356.43">13214 3341 450 0,'0'0'363'0,"0"0"-225"15,0 0-22-15,102-115-40 16,-59 99-13-16,-5 4 25 16,-5 4-1-16,-6 6-11 15,-4 2-23-15,-4 0-18 16,1 12-13-16,-7 18-3 16,-3 14 1-16,-10 13 0 0,0 7 1 15,-14 2-3-15,-19-2-7 16,-7-6-3-16,-7-6-4 15,0-2-1-15,8-8-2 16,7-3-1-16,12-9-1 16,11-6-2-16,9-6-9 15,0-4-7-15,20-6 2 16,21-8 16-16,9 0-2 16,8 0 3-16,5-8-15 15,-5-12-14-15,-5-5-21 16,-6 0-17-16,-16 0-23 15,-11 2-100-15,-7-2-169 16</inkml:trace>
  <inkml:trace contextRef="#ctx0" brushRef="#br0" timeOffset="22651.43">14237 3102 883 0,'0'0'207'16,"0"0"-26"-16,0 0-66 16,0 0-78-16,0 0 15 15,-65 156 41-15,40-68-36 0,4 5-9 16,3 3-21-16,2-8-13 15,5-8-10-15,0-9-4 16,-1-13-5-16,1-10-68 16,-4-14-97-16,-3-24-145 15,3-10-349-15</inkml:trace>
  <inkml:trace contextRef="#ctx0" brushRef="#br0" timeOffset="22905.86">13852 3352 907 0,'0'0'253'0,"0"0"-66"15,0 0-38-15,0 0-52 16,0 0-15-16,0 0-24 16,19-2-38-16,-19 2-12 15,0 0-8-15,0 0 0 16,0 0-18-16,0 0-22 15,-2 0-5-15,-7-1-14 16,3-14 5-16,6-5-19 16,0-3-19-16,0 6-20 15,22 13-141-15,14 4-109 16</inkml:trace>
  <inkml:trace contextRef="#ctx0" brushRef="#br0" timeOffset="23203.37">14363 3703 1165 0,'0'0'224'0,"0"0"-52"16,0 0-68-16,0 0-46 16,0 0 0-16,0 0-8 15,94 3-17-15,-91 11-18 16,-3 5-7-16,0 4-8 15,-3-1 1-15,-14-2-2 16,-4-6-6-16,4-8-20 16,3-6-11-16,3 0-3 0,3-12 2 15,2-16-13-15,6-8-18 16,0 0-6-16,10 1-40 16,7 9-13-16,-1 10-51 15,-1 8-97-15,6 2-196 16</inkml:trace>
  <inkml:trace contextRef="#ctx0" brushRef="#br0" timeOffset="23538.47">14876 2999 501 0,'0'0'291'0,"0"0"-57"16,0 0-33-16,0 0-78 16,0 0-43-16,0 0-23 15,5 135 16-15,1-37 5 16,-4 7-21-16,-2-1-28 15,0-8-11-15,-4-6-14 16,-11-14-1-16,1-9-3 0,3-13-33 16,0-10-63-16,0-14-94 15,8-16-119-15,3-14-317 16</inkml:trace>
  <inkml:trace contextRef="#ctx0" brushRef="#br0" timeOffset="23852.76">15202 3331 930 0,'0'0'183'15,"0"0"-113"-15,0 0 65 16,0 0-83-16,0 0-46 16,0 0-1-16,-97 138 19 0,76-70 4 15,7 0-7 1,10-6-5-16,4-8-9 0,0-11-2 15,22-15-2-15,7-13 0 16,0-10 1-16,4-5 0 16,-1-12 1-16,-1-24 0 15,-2-12-3-15,-7-11-1 16,-11-7-1-16,-9-4 0 16,-2-4-5-16,-4 5-9 15,-21 10-13-15,-12 13-43 16,-11 19-52-16,-2 13-79 15,5 6-254-15</inkml:trace>
  <inkml:trace contextRef="#ctx0" brushRef="#br0" timeOffset="24137.17">15377 2847 1015 0,'0'0'180'0,"0"0"-78"16,0 0 27-16,143 34-47 16,-76 12-34-16,-5 15 23 15,-4 11-23-15,-8 14 5 16,-10 12-8-16,-11 13-7 0,-16 7 0 16,-13 8-4-1,-9-5-23-15,-31-9-2 0,-20-12-8 16,-9-16 1-16,-7-13-2 15,-7-16-48-15,-3-16-61 16,-11-13-88-16,6-26-217 16</inkml:trace>
  <inkml:trace contextRef="#ctx0" brushRef="#br0" timeOffset="24705.74">16200 3108 545 0,'0'0'271'0,"0"0"-81"16,0 0-53-16,0 0-35 15,0 0-20-15,40 154 46 0,-16-67-29 16,-1-1-27 0,-1-6-16-16,0-10-25 0,-6-7-16 15,-3-12-12-15,-7-4-1 16,-2-11-2-16,-4-8-29 16,0-13-64-16,0-6-82 15,-19-9-116-15,-3-18-322 16</inkml:trace>
  <inkml:trace contextRef="#ctx0" brushRef="#br0" timeOffset="24906.7">16106 3319 899 0,'0'0'252'0,"0"0"-87"15,0 0-39-15,145-17-51 0,-65 13-16 16,-4 0-11-16,-11 2-21 15,-15 2-18-15,-9-1-8 16,-14 1-1-16,-10 0-28 16,2 0-56-16,-11 0-64 15,3 0-90-15,3-7-237 16</inkml:trace>
  <inkml:trace contextRef="#ctx0" brushRef="#br0" timeOffset="25868.18">17681 3200 377 0,'0'0'197'0,"0"0"10"15,0 0-34-15,0 0-53 16,0 0-60-16,0 0-16 16,-116 78 8-16,93-24 2 15,2 10 1-15,10 1-18 16,11-1-6-16,0-10-3 15,26-8-9-15,17-12-3 16,8-9 1-16,9-20-1 0,8-5-6 16,-2-18 2-1,1-28-5-15,-9-14-3 0,-16-12 2 16,-17 0 2-16,-17-3-6 16,-8 9 4-16,0 6-5 15,-27 6-1-15,-8 10-3 16,-11 8-24-16,-12 16-32 15,-9 14-55-15,5 6-111 16,16 14-246-16</inkml:trace>
  <inkml:trace contextRef="#ctx0" brushRef="#br0" timeOffset="26182.78">18361 3044 487 0,'0'0'273'16,"0"0"-86"-16,0 0-12 15,0 0-25-15,0 0-68 16,0 0-21-16,98 112 9 15,-98-34-11-15,0 12-32 0,-2 3-16 16,-9-3-6 0,-2-8-2-16,3-14-3 0,6-12-26 15,0-16-53-15,1-11-96 16,1-15-55-16,2-14-199 16</inkml:trace>
  <inkml:trace contextRef="#ctx0" brushRef="#br0" timeOffset="26360.91">18338 3378 700 0,'0'0'192'16,"0"0"-49"-16,0 0-50 16,159-4-32-16,-83 4-6 15,0 0-20-15,-7 0-17 0,-11 0-18 16,-10 0-5-16,-12 0-112 15,0 0-95-15,-2 0-213 16</inkml:trace>
  <inkml:trace contextRef="#ctx0" brushRef="#br0" timeOffset="26700.41">19230 3302 802 0,'0'0'207'0,"0"0"-95"15,0 0 25-15,0 0-85 16,0 0-45-16,0 0-2 16,-111 43 2-16,77 7 7 15,3 8-1-15,11 6 3 16,11 0-4-16,9-8-6 16,2-5 1-16,27-15 3 15,9-12-4-15,6-12 2 16,3-12 1-16,3 0 3 15,-4-14 5-15,-6-16 5 16,-7-11-13-16,-6-1-1 16,-11-6-1-16,-11-2-5 15,-5 0-2-15,0 0 0 16,-27 6-20-16,-11 9-45 16,-14 13-71-16,6 12-85 0,11 2-342 15</inkml:trace>
  <inkml:trace contextRef="#ctx0" brushRef="#br0" timeOffset="27199.84">19470 2839 368 0,'0'0'772'16,"0"0"-717"-16,0 0 33 15,0 0-1-15,129-52-75 0,-52 52-2 16,-8 0-5 0,-14 0 3-16,-13 0 4 0,-10 0 6 15,-6 0 7-15,-5 0-8 16,-4 0-9-16,-3 4-5 16,-5 0-3-16,1 4 1 15,0 2-2-15,-1 8 0 16,-3 12 1-16,-4 14 0 15,-2 14 0-15,0 15 2 16,0 7 2-16,0 4 1 16,-2 8 2-16,-7 5-1 15,7 1 4-15,2-6 6 16,0-9 4-16,0-14-5 16,2-11-1-16,9-5 7 15,1-9-2-15,-5-8 3 0,-3-6 12 16,-4-10-12-16,0-8-6 15,0-2-6-15,0-4 5 16,-15 0 0-16,-12 0-1 16,-9-2 4-16,-9 3-7 15,-8-2-9-15,-8 4 2 16,-3-2-4-16,-5-1-24 16,0 4-69-16,7-6-127 15,17-4-282-15</inkml:trace>
  <inkml:trace contextRef="#ctx0" brushRef="#br0" timeOffset="27926.41">20714 3269 346 0,'0'0'235'0,"0"0"-39"15,0 0-42-15,0 0-46 16,0 0-27-16,0 0-10 16,31-41-9-16,-31 41-34 15,0 0-9-15,3 0-10 16,3 20 13-16,1 16 5 0,-1 12 13 16,1 2 3-1,0 0-9-15,-1-7-10 0,1-13 3 16,-3-6-12-16,0-12-5 15,0-6-7-15,-4-2 1 16,0-4-3-16,0 0-1 16,0 0-8-16,0-2-19 15,0-16-41-15,-6-8-77 16,-7-2-60-16,7-4-191 16</inkml:trace>
  <inkml:trace contextRef="#ctx0" brushRef="#br0" timeOffset="28268.66">21201 2923 505 0,'0'0'255'0,"0"0"-45"15,0 0-52-15,0 0-57 16,0 0-46-16,0 0 32 16,-97 179 26-16,44-65-24 15,-11 25-19-15,-2 7-13 16,-3 4-11-16,7-8-18 16,6-17-12-16,12-23-5 15,8-17-5-15,14-26-2 0,8-20-4 16,7-19 0-16,7-12-7 15,0-8-19-15,0 0-12 16,0-26-19-16,0-16-59 16,0-12-135-16,0-13-244 15</inkml:trace>
  <inkml:trace contextRef="#ctx0" brushRef="#br0" timeOffset="28569.66">20771 3216 940 0,'0'0'250'0,"0"0"-64"16,0 0-22-16,0 0-92 0,0 0-28 16,0 0-2-16,6-20-27 15,-6 28-6-15,-12 12-8 16,-5 4 1-16,-10-3 0 15,-4-8-2-15,6-3-4 16,2-8-9-16,10-2-13 16,7-3-2-16,6-28-5 15,0-7-10-15,13-2-23 16,16 6-26-16,2 14-30 0,7 20-89 16,7 0-190-1</inkml:trace>
  <inkml:trace contextRef="#ctx0" brushRef="#br0" timeOffset="28818.94">21220 3663 1133 0,'0'0'228'0,"0"0"-52"15,0 0-56-15,0 0-58 16,0 0-15-16,0 0-14 15,47 26-20-15,-47-13-8 16,0 2-4-16,-12-1 0 0,-5 1-1 16,-6-9-11-1,1-6-25-15,4 0-6 0,5-10-34 16,8-19-1-16,5-9-55 16,5-6-56-16,26 4-73 15,6 0-115-15</inkml:trace>
  <inkml:trace contextRef="#ctx0" brushRef="#br0" timeOffset="29051.31">21689 3218 1030 0,'0'0'223'0,"0"0"-41"16,0 0-6-16,0 0-110 0,0 0-55 15,43 109 6-15,-27-17 0 16,-10 12-9-16,-4-2-5 16,-2-11-3-16,0-9-19 15,0-18-78-15,0-12-93 16,0-22-121-16,0-26-289 16</inkml:trace>
  <inkml:trace contextRef="#ctx0" brushRef="#br0" timeOffset="29369.22">22102 3414 660 0,'0'0'505'15,"0"0"-364"-15,0 0-11 16,0 0-79-16,0 0-37 16,0 0 20-16,-70 165 15 15,53-93-1-15,5 2-4 16,12-3-10-16,0-5-13 15,17-14-6-15,18-12 1 16,5-16-4-16,7-20-3 16,7-4 2-16,2-30 9 15,-1-22-6-15,-4-12-3 16,-11-10 2-16,-9-4-9 16,-13-7 2-16,-13 3-1 15,-5 10-4-15,-11 9-1 0,-30 18-3 16,-21 18-24-1,-16 17-42-15,-9 10-67 0,2 24-165 16,17 12-352-16</inkml:trace>
  <inkml:trace contextRef="#ctx0" brushRef="#br0" timeOffset="30306.04">9798 5817 600 0,'0'0'157'0,"0"0"38"16,0 0-11-16,0 0-53 15,0 0-49-15,0 0-20 16,0 0 5-16,141-8-4 15,-70-2-19-15,4 0-12 16,0-2-17-16,-7 0-7 0,-12 0-7 16,-12 2-1-16,-15 2-13 15,-12 4-39 1,-11 0-43-16,-6 2-49 0,-6 2-92 16,-32 0-116-16</inkml:trace>
  <inkml:trace contextRef="#ctx0" brushRef="#br0" timeOffset="30518.66">9888 6066 860 0,'0'0'185'0,"0"0"35"16,0 0-37-16,0 0-54 0,160 0-39 15,-90-9-51 1,1-1-19-16,-5-2-10 0,1 1-10 15,-5-2 0-15,-8 1-42 16,-10 1-64-16,-10-2-100 16,-8-1-195-16,-1-8-307 15</inkml:trace>
  <inkml:trace contextRef="#ctx0" brushRef="#br0" timeOffset="34563.18">12724 5609 667 0,'0'0'69'0,"0"0"66"15,0 0 50-15,25-113-67 16,4 81-40-16,8 0-1 15,5-2-12-15,10 0 1 16,6 6-25-16,4 3-4 16,5 12-17-16,0 8 1 15,-5 5-12-15,-11 14-3 0,-15 25-6 16,-18 15-3-16,-18 10 3 16,0 13 2-16,-40 5-1 15,-20 4-1-15,-12-2 1 16,-3-6-1-16,3-10 2 15,10-12-1-15,9-8 0 16,8-12 0-16,16-5-1 16,14-13 2-16,6-4-2 15,9-4 4-15,0-4-3 16,9-2 1-16,28-4 9 16,17 0 31-16,17-4 1 15,12-22-7-15,8-9-15 16,-4-1-2-16,-7 3-7 15,-18 2-6-15,-19 5-4 0,-17 10-1 16,-10 4-1-16,-9 4-8 16,-5 4-16-16,0 2-18 15,-2 2-27-15,0-2-41 16,0 0-123-16,0-7-178 16,0-8-419-16</inkml:trace>
  <inkml:trace contextRef="#ctx0" brushRef="#br0" timeOffset="36924.71">14030 5224 456 0,'0'0'168'0,"0"0"42"16,0 0-40-16,0 0-72 16,0 0 5-16,0 0 9 15,51 168-15-15,-51-78-10 16,0 1-19-16,-5-1-14 15,-8-10-17-15,-3-4-13 16,-1-8-12-16,1-6-10 16,-2-12-2-16,7-11-5 15,0-13-52-15,-3-11-70 16,-3-10-76-16,-10-5-118 0,-2-30-306 16</inkml:trace>
  <inkml:trace contextRef="#ctx0" brushRef="#br0" timeOffset="37197.18">13771 5541 716 0,'0'0'227'16,"0"0"-38"-16,0 0 2 16,0 0-72-16,131-55-40 15,-115 55-5-15,-9 0-43 16,-3 0-11-16,-2 6-7 0,-2 10-13 15,0 2 3-15,0 4-3 16,-21-4-5-16,-2-6-18 16,3-6-20-16,0-6-7 15,6 0-9-15,4-22 2 16,7-12-14-16,3 2-27 16,3 10-37-16,28 14-86 15,15 8-192-15</inkml:trace>
  <inkml:trace contextRef="#ctx0" brushRef="#br0" timeOffset="37497.67">14473 5899 962 0,'0'0'268'15,"0"0"-115"-15,0 0 7 16,0 0-85-16,0 0-32 15,0 0-5-15,67-42-16 16,-67 42-17-16,0 0-4 16,0 0 3-16,-7 10-4 15,-9-2 0-15,-3-4-8 16,1-4-4-16,5 0-12 16,-3-12-3-16,7-16 0 15,2-4-5-15,7 0-12 16,0 2-13-16,0 12-21 15,13 9-25-15,3 9-66 0,2 0-181 16,9 15-337-16</inkml:trace>
  <inkml:trace contextRef="#ctx0" brushRef="#br0" timeOffset="37828.78">15146 5234 631 0,'0'0'165'15,"0"0"29"-15,0 0-15 16,0 0-69-16,0 0-68 15,-6 134 69-15,6-52-19 16,0 4-25-16,2 2-27 16,4-1-16-16,3-5-9 15,0-6-12-15,2-8-3 16,2-13-5-16,1-15-48 16,1-15-66-16,3-14-76 15,4-11-129-15,7-18-221 16</inkml:trace>
  <inkml:trace contextRef="#ctx0" brushRef="#br0" timeOffset="38131.37">15496 5541 730 0,'0'0'201'16,"0"0"-54"-16,0 0-12 16,0 0-60-16,0 0-41 15,-49 116 7-15,40-50 0 16,9 2 2-16,0 0 0 15,13-8-21-15,25-8-9 16,8-12 0-16,8-13-10 16,2-18 1-16,0-9 2 0,-8-8-5 15,-3-29 2 1,-7-16 4-16,-7-11-3 16,-13-6-1-16,-13 0 0 0,-5 6-3 15,-16 10 1-15,-22 8-2 16,-11 13-4-16,-8 11-26 15,-8 14-50-15,2 8-42 16,12 12-102-16,18 14-240 16</inkml:trace>
  <inkml:trace contextRef="#ctx0" brushRef="#br0" timeOffset="38445.53">17523 5627 905 0,'0'0'174'0,"0"0"-47"16,0 0-15-16,134 0-58 15,-78 0-16-15,-3 0 13 16,-1 0-19-16,1 0-8 16,0 0-9-16,-1 0-12 15,-10-7 3-15,-9 4-6 0,-15-1-40 16,-11 1-60-16,-7 3-94 16,-25 0-150-16,-15 3-487 15</inkml:trace>
  <inkml:trace contextRef="#ctx0" brushRef="#br0" timeOffset="38631.51">17557 5952 709 0,'0'0'265'0,"0"0"-138"16,0 0 79-16,0 0-42 16,147 7-50-16,-60-7-28 15,-1-6-26-15,-8-6-23 16,-15 2-20-16,-19 2-14 0,-15 4-3 15,-17 1-43-15,-12-4-94 16,0-7-157-16,-7-10-531 16</inkml:trace>
  <inkml:trace contextRef="#ctx0" brushRef="#br0" timeOffset="39310.64">19449 5586 772 0,'0'0'174'16,"0"0"-42"-16,144-92 3 16,-57 60-50-16,11 2-33 15,0 2 10-15,-13 6 7 16,-19 4-18-16,-18 4-10 15,-19 8 1-15,-16 6-5 16,-9 0-15-16,-4 22-14 0,-9 34-7 16,-37 22 8-1,-22 10-7-15,-13 3 0 0,2-9-1 16,12-12 2 0,16-14-2-16,17-9 0 0,19-15-1 15,15-6-1-15,0-7 0 16,18-6 1-16,22-5 1 15,11-8 1-15,14 0 0 16,2-18 0-16,0-8-2 16,-11-3 0-16,-16 4-5 15,-21 4-30-15,-19 7-33 16,-9 6-86-16,-33 4-170 16,-9-6-362-16</inkml:trace>
  <inkml:trace contextRef="#ctx0" brushRef="#br0" timeOffset="39580.68">19208 5342 806 0,'0'0'95'0,"0"0"123"16,0 0 4-16,0 0-99 15,0 0-98-15,-65 120 1 16,43 2 44-16,4 17-8 16,9-3-13-16,9-6-12 0,0-7-19 15,4-11-13-15,17-16-3 16,-4-20-2-16,-3-18-13 16,-3-23-57-16,-11-15-87 15,0-20-127-15,0-18-244 16</inkml:trace>
  <inkml:trace contextRef="#ctx0" brushRef="#br0" timeOffset="40061.96">19235 5035 861 0,'0'0'125'15,"133"-56"29"-15,-19 48 11 0,24 6-89 16,24 2-42-1,4 0 4-15,-4 0-24 0,-13 0 0 16,-24 0-10 0,-23 0-1-16,-27 0-1 0,-29 0 9 15,-19-2 36-15,-17 2-7 16,-4 0-11-16,-6 0-17 16,0 16-2-16,0 26-9 15,2 20 7-15,0 18 0 16,0 14 10-16,0 15-2 15,1 15 2-15,-3 13 1 16,0 11 2-16,0 0-3 16,-3-7-4-16,1-13-2 15,2-18 0-15,0-24-11 0,0-21 4 16,0-21-3-16,0-20 1 16,0-14 0-16,0-6 2 15,-16-4 1-15,-24 0 7 16,-22-4 1-16,-23-16-7 15,-21-4 0-15,-19-4-7 16,-14 0-1-16,-6 0 0 16,3 3 1-16,6 2 0 15,18 2-9-15,17 5-15 16,20 4-33-16,16 8-52 16,20 4-122-16,30 0-197 15</inkml:trace>
  <inkml:trace contextRef="#ctx0" brushRef="#br0" timeOffset="40515.01">21552 5482 926 0,'0'0'156'16,"0"0"-53"-16,0 0 89 16,0 0-93-16,0 0-59 15,0 0-2-15,82 99-2 0,-73-38 2 16,-4 6-4-16,-5-3-15 16,0-6-16-16,0-12 5 15,-5-14-8-15,-4-12 2 16,2-12-5-16,7-8 2 15,0 0-6-15,0-21-4 16,27-28-12-16,13-11-18 16,9-10 7-16,7 0 5 15,0 9 8-15,-3 14 16 16,-4 14 5-16,-7 19 18 16,-9 14 15-16,-6 0 4 15,-8 26-19-15,-6 20-5 0,-6 15-6 16,-7 5-3-1,0 2-3-15,-14-2-2 0,-9-4-31 16,2-10-68-16,1-12-126 16,13-18-155-16</inkml:trace>
  <inkml:trace contextRef="#ctx0" brushRef="#br0" timeOffset="40828.3">22325 5581 1029 0,'0'0'229'16,"0"0"-29"-16,0 0-72 16,0 0-106-16,0 0-22 0,0 0 0 15,-45 98 2-15,40-38 1 16,5 0 0-16,0 0 2 16,25-10-4-16,6-14 3 15,0-15-3-15,-1-13-1 16,-1-8 2-16,2-4 1 15,0-31 4-15,-4-9-1 16,-5-10-5-16,-11-4 7 16,-11 2 1-16,0 0-6 15,-6 6-3-15,-19 7-5 16,-4 11-18-16,-9 14-41 16,-3 16-72-16,8 2-116 15,14 10-248-15</inkml:trace>
  <inkml:trace contextRef="#ctx0" brushRef="#br0" timeOffset="41160.83">22806 5095 593 0,'0'0'498'0,"0"0"-327"15,0 0 37-15,0 0-107 16,0 0-71-16,0 0 3 15,-5 28 18-15,5 40-1 16,0 16-12-16,-4 21 3 16,-25 11-13-16,-7 11-6 0,-1 1-6 15,1-14-8 1,14-26-4-16,13-25 2 0,9-25-5 16,0-18 0-16,0-10-1 15,15-10 4-15,14 0 0 16,9-12 0-16,7-22-2 15,1-11-2-15,-3-5-26 16,-10-2-30-16,-10 2-40 16,-14 6-44-16,-9 4-75 15,-5 4-102-15,-19 1-256 16</inkml:trace>
  <inkml:trace contextRef="#ctx0" brushRef="#br0" timeOffset="41284.94">22543 5508 542 0,'0'0'235'16,"0"0"-185"-16,0 0 29 0,167-24-77 15,-89 12-2-15,5-8-128 16</inkml:trace>
  <inkml:trace contextRef="#ctx0" brushRef="#br0" timeOffset="41695.86">23811 5067 809 0,'0'0'109'15,"0"0"-56"-15,0 128 128 16,-5-38-56-16,-3 7-62 15,-4 1-3-15,-3-1-9 16,-5-10-13-16,4-8-8 16,-2-21-12-16,10-24 1 15,1-16-1-15,5-12-2 16,-1-6 1-16,3-12 18 16,0-30 7-16,0-22-34 15,0-17-7-15,0-11 0 16,5-14-1-16,19-22-12 0,12-11 1 15,4 1-11 1,6 17 5-16,2 34 8 0,0 29 1 16,-1 21 8-16,-3 15-12 15,-1 14-3-15,-9 8-13 16,-12 6-40-16,-15 32-51 16,-7 21-73-16,-25 10-121 15,-27 12-408-15</inkml:trace>
  <inkml:trace contextRef="#ctx0" brushRef="#br0" timeOffset="42144.61">23463 5484 548 0,'0'0'254'0,"0"0"-125"15,0 0 68-15,154-46-60 16,-102 28-53-16,-6 2 29 15,-4 0-33-15,-1 2-25 16,-4 6-12-16,-1 2-7 16,-5 6-4-16,-2 0-13 15,-4 0-2-15,-3 0-8 16,0 16 4-16,-2 8 2 16,1 8-7-16,-4 6 13 15,-3 0-6-15,-8 2-8 16,-3-7 3-16,-3-5-7 15,0-6 2-15,0-11-4 0,0-3 2 16,0-8-3-16,0 0 0 16,0 0 5-16,0 0 2 15,2-23 4-15,11-13-8 16,9-9-3-16,7-1-1 16,7-4-4-16,1 4-1 15,2 6-2-15,-1 4 8 16,-1 6-6-16,-1 7-11 15,-3 9-19-15,-4 9-19 16,-6 5-33-16,-7 0-51 16,-8 26-115-16,-1 6-189 15</inkml:trace>
  <inkml:trace contextRef="#ctx0" brushRef="#br0" timeOffset="42543.99">24482 5450 703 0,'0'0'205'0,"0"0"-40"16,0 0-91-16,0 0-59 16,0 0-4-16,0 0 5 15,108-50-1-15,-102 50 18 16,-4-4-11-16,0 2-4 16,0-2-7-16,0-2-4 15,-2-2-4-15,0 0-3 16,0 2 0-16,-2 2 0 15,-10 0 1-15,1 4 2 0,-4 0 0 16,-5 0 2-16,2 2 4 16,-2 14 19-16,4 4 0 15,5 2 4-15,3 4 26 16,3 4-9-16,2-2-3 16,3-2-5-16,0 0-8 15,0-2 0-15,6-3-9 16,7-6-11-16,7-2-6 15,-1-5 1-15,6-4-5 16,2-4-1-16,2 0-2 16,0 0-21-16,2-15-58 0,-6-9-75 15,-1-4-86 1,-2-6-128-16,5-6-200 0</inkml:trace>
  <inkml:trace contextRef="#ctx0" brushRef="#br0" timeOffset="42894.71">24885 5338 567 0,'0'0'303'0,"0"0"-84"16,0 0-83-16,0 0-89 16,0 0-4-16,131-16-11 15,-102 12-20-15,-4 2 0 16,-3-3-5-16,-9 0 4 16,-1-3-6-16,-6-2-1 15,-1-4 4-15,-5-7-6 0,0-1 0 16,0-3-1-1,-2 0 5-15,-14 7 7 0,-6 6 6 16,-5 12 6-16,-6 0-16 16,-8 33-3-16,-3 17 6 15,2 14 4-15,5 4 9 16,14 2-6-16,13-4 0 16,10-6-15-16,4-12 3 15,28-12 4-15,10-11 6 16,12-14 2-16,5-11-6 15,11 0-6-15,3-11-6 16,-2-15-1-16,-10-2-8 16,-28-1-55-16,-21 1-142 15,-12 2-370-15</inkml:trace>
  <inkml:trace contextRef="#ctx0" brushRef="#br0" timeOffset="44163.88">3578 8001 760 0,'0'0'158'16,"0"0"28"-16,0 0-28 0,0 0-95 16,0 180-3-16,8-55 37 15,10 3-29-15,-1-2-10 16,-7-5-19-16,-1-7-4 16,-7-4-19-16,-2-5-8 15,0-19-7-15,0-14 1 16,0-20 1-16,0-22-1 15,0-16-1-15,0-14-1 16,0-2 0-16,8-44 7 16,2-28-3-16,8-26-4 0,4-11-11 15,7 5-8 1,9 12 11-16,3 20 8 0,1 23 2 16,-7 23 15-16,-15 18 12 15,-4 10 2-15,2 6-19 16,2 34-10-16,6 13-2 15,-1 11 1-15,-5 4-1 16,-9 2 0-16,-7 0-16 16,-4-6-49-16,0-3-39 15,0-10-66-15,-2-16-126 16,2-21-373-16</inkml:trace>
  <inkml:trace contextRef="#ctx0" brushRef="#br0" timeOffset="44449.44">5082 7963 1119 0,'0'0'93'0,"0"0"-51"16,-156 52 120-16,120 18-86 15,5 30-56-15,4 26 9 16,0 15 15-16,5 3-9 0,5-1-14 16,5-11-10-16,12-11-8 15,0-21-2-15,9-24-1 16,20-24-15-16,11-22-66 16,14-28-89-16,13-8-105 15,6-52-268-15</inkml:trace>
  <inkml:trace contextRef="#ctx0" brushRef="#br0" timeOffset="44891.08">5879 7953 1151 0,'0'0'165'0,"0"0"-96"15,0 0 53-15,0 0-59 16,0 0-53-16,-95 128 9 0,50-42 16 15,-6 12-1 1,-3 7-17-16,1-3-2 0,6-12-11 16,9-14-2-16,14-19 3 15,8-21-3-15,12-16-4 16,1-10-1-16,3-10-12 16,0 0 6-16,13 0 2 15,24-6 7-15,13-14 1 16,11 0 1-16,1-6-1 15,0 1-1-15,-8-4-2 16,-8-6-7-16,-9 1 1 16,-11-4 8-16,-8 6 1 0,-9 2 3 15,-2 10 0 1,-7 6 9-16,0 8 8 0,0 6 6 16,0 0-9-16,0 6-16 15,0 30-2-15,-14 18-5 16,-3 14 4-16,3 10 1 15,5 1 2-15,1-1-2 16,2-4-35-16,2-10-87 16,2-20-131-16,0-30-239 15</inkml:trace>
  <inkml:trace contextRef="#ctx0" brushRef="#br0" timeOffset="45291.83">6120 8175 440 0,'0'0'649'0,"0"0"-523"15,0 0-11-15,82-106-60 16,-51 96-36-16,-4 8 25 16,-9 2 24-16,0 0-19 15,4 12-8-15,1 12-14 16,-3 12-8-16,-1 10-3 15,-7 10 5-15,-10 9-7 16,-2 3 1-16,-9 0 4 0,-29-2-8 16,-13-2-8-1,-10-6 3-15,-3-3-6 0,7-9 3 16,14-9-4-16,16-10 1 16,14-11-5-16,9-6 0 15,4-6-3-15,0-4-1 16,23 0 7-16,27 0 2 15,17-22 1-15,13-8-1 16,0-2-9-16,-4 1-26 16,-14 7-20-16,-12 8-43 15,-8 9-92-15,0-1-167 16,5-1-312-16</inkml:trace>
  <inkml:trace contextRef="#ctx0" brushRef="#br0" timeOffset="45471.38">6980 8556 1137 0,'0'0'266'16,"0"0"-113"-16,0 0-25 15,0 0-95-15,0 0-32 16,0 0 20-16,-53 159-11 16,21-89-4-16,1 0-6 15,-4-2-43-15,1-10-121 16,10-22-167-16,12-29-458 15</inkml:trace>
  <inkml:trace contextRef="#ctx0" brushRef="#br0" timeOffset="45746.87">7773 8021 1017 0,'0'0'202'16,"0"0"-56"-16,0 0-11 15,0 0-80-15,0 148 30 16,0-42 5-16,0 15-40 16,-9-1-19-16,-2-8-18 15,2-15-8-15,0-17-5 0,5-18-1 16,0-22-51-1,1-18-71-15,-1-22-104 0,2-8-139 16,2-42-268-16</inkml:trace>
  <inkml:trace contextRef="#ctx0" brushRef="#br0" timeOffset="46109.14">8022 7784 768 0,'0'0'230'0,"0"0"-66"0,0 0-16 15,0 0-57-15,0 0-20 16,150 119-1 0,-117-36-16-16,-8 24 15 0,-9 17-20 15,-10 5 11-15,-4-7-16 16,-2-14 1-16,0-17-16 15,0-11-9-15,0-8-2 16,-2-10-9-16,-16-10-4 16,-4-8 0-16,-7-6-4 15,-4-7 0-15,0-8-1 16,2-4-10-16,4-3-1 16,2-9-11-16,5 1-21 15,2-3-6-15,0-5-19 16,-4 2-21-16,-5 2-53 0,1-2-147 15,8-2-257-15</inkml:trace>
  <inkml:trace contextRef="#ctx0" brushRef="#br0" timeOffset="47922.28">8890 8165 758 0,'0'0'142'0,"0"0"57"16,0 0-58-16,0 0-69 15,0 0 10-15,129 16 18 16,-56-10-26-16,8-6-24 15,4 0-15-15,-6 0-15 16,-12 0-8-16,-16 0-11 16,-19-4-2-16,-16 2-22 15,-12 0-55-15,-4 2-48 16,-25 0-80-16,-24 0-217 16</inkml:trace>
  <inkml:trace contextRef="#ctx0" brushRef="#br0" timeOffset="48105.85">9003 8602 491 0,'0'0'292'15,"0"0"-176"-15,0 0 142 16,192 8-106-16,-104-8-85 16,-5-8-16-16,-16 1-18 15,-20 0-29-15,-18 7-4 16,-12 0-69-16,-3 0-153 15,-3 0-256-15</inkml:trace>
  <inkml:trace contextRef="#ctx0" brushRef="#br0" timeOffset="49008.49">11587 7636 855 0,'0'0'220'0,"0"0"-86"16,0 0 52-1,0 0-84-15,0 0-56 0,0 0-22 16,-91-6-14-16,14 6-8 15,-17 0-4-15,-7 12 2 16,-3 4-2-16,4-2 0 16,8-2-13-16,18-4-7 15,19-4-15-15,19-4-13 16,16 0 12-16,9 0 4 16,4 0 26-16,7 0 8 15,0 0 0-15,-2 0 11 16,2 0 18-16,0 4-3 15,0 22-12-15,2 22-2 0,16 20 43 16,5 17-5-16,-6 17-2 16,-5 20-1-16,-10 19-4 15,-2 13-4-15,-9 8-4 16,-25-3-15-16,-3-9-5 16,1-14-7-16,5-23-4 15,8-23-2-15,10-22-1 16,8-20-1-16,3-17 3 15,2-13-2-15,0-11 1 16,7-3 0-16,20-1 12 0,11-3 11 16,10 0 1-1,13-9-5-15,3-11-11 0,4 0-2 16,-6-3 0-16,-9 0-4 16,-6 1 1-16,-11 2-1 15,-10 4 0-15,-3 2-2 16,-10 4-2-16,-4 2 0 15,-5 2-12-15,-1 0-59 16,-3-4-63-16,4-6-116 16,3-14-317-16</inkml:trace>
  <inkml:trace contextRef="#ctx0" brushRef="#br0" timeOffset="49807.98">12323 7597 667 0,'0'0'270'0,"0"0"-72"15,0 0 22-15,0 0-100 0,0 0-66 16,0 0-23-16,-2 163 56 16,2-65-21-16,0 2-18 15,0 3-12-15,0 3-11 16,-5 1-9-16,-3-7-7 16,0-12-6-16,4-22 0 15,2-20-2-15,2-22 1 16,0-16-2-16,0-8-1 15,2-10-1-15,23-34 2 16,8-24-3-16,0-15-13 16,3 4-9-16,-5 4 9 15,2 19 12-15,0 14 4 0,-5 16 2 16,-6 10 7-16,1 14 14 16,1 2 0-16,3 10-10 15,4 26 0-15,1 12 2 16,-11 9-3-16,-3 1-7 15,-9-2-2-15,-9-4-2 16,0-6-1-16,0-4 0 16,-4-4-24-16,-7-8-35 15,-3-6-41-15,3-4-51 16,3-16-103-16,2-4-166 16,6-26-375-16</inkml:trace>
  <inkml:trace contextRef="#ctx0" brushRef="#br0" timeOffset="50040.25">12994 7507 903 0,'0'0'257'16,"0"0"-111"-16,0 0-11 15,0 0-81-15,0 0-38 16,0 0 3-16,31 151-13 16,-31-97-6-16,0 4-38 0,-25-4-91 15,3-6-149-15,4-17-358 16</inkml:trace>
  <inkml:trace contextRef="#ctx0" brushRef="#br0" timeOffset="50605.16">13725 7742 556 0,'0'0'277'0,"0"0"-52"0,0 0-27 16,0 0-62-16,0 0-47 16,0 0-34-16,-16-18-29 15,-33 82-3-15,-16 29 8 16,-11 23 6-16,3 20-2 15,6 9-10-15,20-1-14 16,27-10-2-16,20-18-6 16,20-15-2-16,30-23 1 15,7-22 1-15,1-24-2 16,-2-24 2-16,-2-8-3 16,-6-16 0-16,-7-20-5 15,-12-8-38-15,-14-2-57 16,-11 6-58-16,-4 0-121 0,0 1-319 15</inkml:trace>
  <inkml:trace contextRef="#ctx0" brushRef="#br0" timeOffset="51171.61">14397 7784 711 0,'0'0'219'0,"0"0"-51"16,0 0-15-16,0 0-79 15,0 0 3-15,-51 115 9 16,22-60-30-16,0 4-22 16,2-5-12-16,5-2-11 15,2-6-4-15,4-6-4 16,5-10-1-16,3-12-2 16,5-8 0-16,3-6-4 15,0-4 0-15,0 0 0 0,18 0 3 16,15-6-1-16,12-2 2 15,10-2-7-15,3 0-9 16,3 0 0-16,-8-4-10 16,-6-2-8-16,-9-6 5 15,-9 0-4-15,-9-2 2 16,-4 0 19-16,-12 2 7 16,-4 6 3-16,0 6 2 15,0 6 12-15,0 4 23 16,0 0-4-16,0 0-8 15,0 14-10-15,0 24-4 16,0 14 20-16,0 10-11 16,0 8-13-16,0 3-4 15,-6-5-1-15,-1-6-24 0,2-14-107 16,5-18-168 0,0-20-403-16</inkml:trace>
  <inkml:trace contextRef="#ctx0" brushRef="#br0" timeOffset="51571.33">14970 7834 903 0,'0'0'216'0,"0"0"-85"15,125-96 4-15,-76 74-88 0,-7 8-10 16,-9 6 31-16,-10 4-24 15,-6 4-1 1,-3 0-12-16,-1 18-19 0,-1 16 5 16,-8 16-4-16,-4 12-2 15,-14 9-4-15,-32 3-3 16,-12 0 3-16,-2-4-7 16,4-8 0-16,16-7-2 15,13-18 0-15,12-6-2 16,7-13-1-16,8-10-2 15,0-2-2-15,12-6 8 16,22 0 1-16,12-17 4 16,12-11-2-16,2-8-2 0,0-4-1 15,-6 2-5 1,-10 2-19-16,-13 6-21 0,-12 6-42 16,-13 4-58-16,-6 2-99 15,0-2-271-15</inkml:trace>
  <inkml:trace contextRef="#ctx0" brushRef="#br0" timeOffset="51858.66">15433 7323 854 0,'0'0'200'0,"0"0"-76"16,129 2 74-16,-50 40-79 0,3 18-48 15,-8 15 14-15,-14 2-24 16,-14 4 3-16,-15 3 4 16,-8 0-26-16,-15 2-5 15,-8-1-10-15,0-3-14 16,-15-4-12-16,-20 1 2 16,-8-6 3-16,-8-8-6 15,-5-9-14-15,-2-12-43 16,-6-6-57-16,4-14-86 15,12-22-166-15,27-4-317 16</inkml:trace>
  <inkml:trace contextRef="#ctx0" brushRef="#br0" timeOffset="52553.37">16485 7556 861 0,'0'0'246'16,"0"0"-96"-16,0 0-6 16,0 0-82-16,0 0-33 15,27 140 40-15,-11-66-20 0,-3-2-11 16,-3-4-12-16,0-3-13 15,-6-7-5-15,-4-4-7 16,0-6-1-16,0-6-10 16,0-8-55-16,-10-10-68 15,-9-16-108-15,-5-8-176 16,-1-30-356-16</inkml:trace>
  <inkml:trace contextRef="#ctx0" brushRef="#br0" timeOffset="52760.71">16302 7870 897 0,'0'0'270'0,"0"0"-88"16,0 0-8-16,0 0-90 15,0 0-34-15,0 0 11 16,176-18-15-16,-95 11-9 16,-6-2-18-16,-6 1-6 15,-11 0-4-15,-13 0-9 16,-12 0-7-16,-6 0-33 15,-14-2-35-15,-8 2-34 16,-5 0-67-16,0-2-130 16,-5-2-361-16</inkml:trace>
  <inkml:trace contextRef="#ctx0" brushRef="#br0" timeOffset="53274.46">17964 7409 882 0,'0'0'243'15,"0"0"-25"-15,0 0-41 16,0 0-86-16,0 0-43 16,0 0 20-16,-24 148 10 15,15-69-3-15,-6 13-20 16,-4 8-4-16,-3 7-8 15,-2 1-25-15,4 0-18 16,2-14 0-16,9-15 0 16,7-21 0-16,2-22 0 15,0-14 0-15,0-14 0 16,0-4 0-16,0-4 0 16,0 0 0-16,0 0 0 15,0 0 0-15,0-4 0 16,0-12 0-16,0-8 0 0,0-2 0 15,0 2 0-15,0 6-119 16,0 7-52-16,-5 2-110 16,5-4-169-16</inkml:trace>
  <inkml:trace contextRef="#ctx0" brushRef="#br0" timeOffset="54263.52">18504 7457 493 0,'0'0'210'0,"0"0"-56"15,0 0 49-15,0 0-38 0,64 165-36 16,-6-93-20-16,9-6-29 16,2-6-19-16,-5-10-22 15,-8-10-20-15,-14-7-16 16,-7-11-3-16,-16-6-3 15,-5-8-10-15,-10-4-56 16,-4-2-48-16,0-2-74 16,0 0-78-16,0-9-148 15</inkml:trace>
  <inkml:trace contextRef="#ctx0" brushRef="#br0" timeOffset="54499.31">19005 7377 822 0,'0'0'220'16,"0"0"-78"-16,0 0 18 16,-52 108-40-16,21-29-19 15,-2 1-18-15,-3-2-30 16,-1 0-10-16,-5 0-22 16,-3-2-13-16,0-5-5 15,5-11-3-15,2-10-7 16,7-12-35-16,6-14-70 15,8-14-65-15,15-10-155 16,2-28-285-16</inkml:trace>
  <inkml:trace contextRef="#ctx0" brushRef="#br0" timeOffset="54989.96">19475 7427 615 0,'0'0'346'0,"0"0"-140"16,0 0 1-16,0 0-64 0,0 0-76 15,0 0 26-15,5 123-3 16,-5-58-28-16,-12 8 6 15,-3 5-17-15,-3 5-11 16,0-4-5-16,3 0-11 16,4-7-24-16,5-10 0 15,4-14 0-15,2-10 0 16,0-14 0-16,0-12 0 16,0-5 0-16,0-7 0 15,0 0 0-15,0 0 0 16,0 0 0-16,0 0 0 15,0 0 0-15,0 0 0 16,0 0 0-16,0 0 0 16,0 0 0-16,0 0 0 15,0 0 0-15,0 0 0 0,0 0 0 16,0 0 0-16,0 0 0 16,0 0 0-16,0 0 0 15,0 0 0-15,0 0 0 16,0-10-23-16,0-8-194 15,0-17-212-15,16-11-163 16</inkml:trace>
  <inkml:trace contextRef="#ctx0" brushRef="#br0" timeOffset="56987.23">20578 7583 351 0,'0'0'612'0,"0"0"-418"16,0 0-24-16,0 0-19 15,0 0-68-15,0 0-43 16,16 0-9-16,-10 47-7 16,1 25 25-16,-5 18 3 15,-2 8-10-15,0-2-7 16,0-1-9-16,0-9-19 16,0-6-2-16,0-13-5 15,0-21 0-15,2-20-53 16,0-18-46-16,-2-8-67 0,-2-8-69 15,-17-36-136-15,-6-20-379 16</inkml:trace>
  <inkml:trace contextRef="#ctx0" brushRef="#br0" timeOffset="57179.37">20248 7928 794 0,'0'0'245'0,"0"0"-104"16,0 0 10-16,0 0-17 15,194 43-50-15,-96-39-15 16,-9-4-22-16,-13 0-18 16,-23 0-22-16,-15-3-7 15,-11-2-1-15,-7-4-52 16,-2 1-70-16,2-6-126 0,2-12-360 16</inkml:trace>
  <inkml:trace contextRef="#ctx0" brushRef="#br0" timeOffset="57803.58">21901 7337 762 0,'0'0'177'16,"0"0"13"-16,0 0-7 15,0 0-73-15,131 0-26 16,-65 0-4-16,9 0-30 16,12-6-16-16,-2-2-15 15,-5 0-10-15,-9 0-5 16,-15 0-2-16,-21 2 1 15,-12 2-2-15,-15 4 0 16,-4 0 3-16,-4 0-4 16,0 0-1-16,-21 22-2 0,-24 18 3 15,-17 10 0-15,-5 6-1 16,7-2-9-16,11-5-3 16,11-5 11-16,16-10-10 15,10-8 3-15,12-10-2 16,0-4 0-16,14-8 9 15,15-4 2-15,9 0 0 16,6 0 0-16,3-14 1 16,0 4-1-16,-7 4 11 15,-6 6 14-15,-7 0 7 16,-6 18 2-16,-5 18 1 16,-7 8 5-16,-9 6-12 0,0 3-9 15,-11-6-7 1,-16 0 2-16,-10-9-10 0,-11-2 1 15,-10-8-3-15,-4-4 2 16,0-10-4-16,-1-12-6 16,5-2-16-16,8-8-26 15,2-18-31-15,4-2-41 16,11-8-108-16,12-4-213 16</inkml:trace>
  <inkml:trace contextRef="#ctx0" brushRef="#br0" timeOffset="58064.41">22955 7341 939 0,'0'0'221'0,"0"0"-114"16,0 0 6-16,132 134 1 15,-61-52-61-15,-4 3-9 16,-11-5-16-16,-10-8-15 16,-5-8-11-16,-10-12 2 15,-10-12-4-15,-4-13-17 16,-11-11-44-16,-6-12-59 16,0-4-111-16,0-22-133 0</inkml:trace>
  <inkml:trace contextRef="#ctx0" brushRef="#br0" timeOffset="58256.21">23397 7361 844 0,'0'0'174'16,"0"0"37"-16,-52 159-22 16,25-87-89-16,-2 0-36 15,-6 2-5-15,-3-4-24 16,-5-1-26-16,3-10-9 15,-2-6-7-15,2-9-61 16,4-10-90-16,9-20-163 16,19-14-356-16</inkml:trace>
  <inkml:trace contextRef="#ctx0" brushRef="#br0" timeOffset="58523.77">23918 7335 1109 0,'0'0'172'0,"0"0"-59"15,0 0 68-15,0 0-102 16,0 0-7-16,-2 162 10 16,2-84-27-16,0 7-16 0,-10 1-9 15,-3-4-10-15,2-11-14 16,0-13-2-16,7-18-4 15,-1-14-5-15,5-16-33 16,0-10-50-16,0 0-50 16,0-22-45-16,-2-28-165 15,2-16-346-15</inkml:trace>
  <inkml:trace contextRef="#ctx0" brushRef="#br0" timeOffset="59035.5">24154 6954 435 0,'0'0'374'15,"0"0"-169"-15,0 0-25 16,0 0-56-16,132-112-53 0,-97 102 5 16,-1 3-21-1,-3 6-8-15,-2 1-15 0,-2 0-3 16,-8 1-8-16,-3 20 2 15,-7 9-10-15,-9 10-1 16,0 10 1-16,-17 2 2 16,-18 7-7-16,-2-4 4 15,-3-1-3-15,-2-1-8 16,8-7 3-16,10-8-4 16,8-10 0-16,11-10 0 15,5-6 0-15,0-6 0 16,0-4 0-16,16-2 4 15,15 0-1-15,10-4-3 16,-2-14 0-16,-1-4-7 16,-7 2-34-16,-10 2-53 0,-8 6-67 15,-4 0-160-15,6-4-397 16</inkml:trace>
  <inkml:trace contextRef="#ctx0" brushRef="#br0" timeOffset="59553.84">24564 6517 924 0,'0'0'107'15,"0"0"-6"-15,0 0 82 16,142-49-113-16,-70 49-50 0,4 0 30 15,2 0-14-15,-5 0-10 16,-8 0-1-16,-5 0-5 16,-11 0-4-16,-9 0-12 15,-11 4 3-15,-12 1-1 16,-5 1 1-16,-5 10-6 16,-5 14-1-16,-2 20 8 15,0 26 0-15,-13 18 7 16,-14 15 5-16,-2 11-2 15,0 6 9-15,4 5-12 16,10-5-8-16,6-4 3 16,9-19 3-16,0-15-5 15,0-16 5-15,11-16-3 0,-2-13 4 16,-3-16 3-16,1-9 7 16,-5-8-9-16,-2-6 2 15,0-1 5-15,0-3 2 16,0 3-1-16,0 4-13 15,-19 3 7-15,-17 2 3 16,-11-1 0-16,-11 4-8 16,-9-3-7-16,-6 0-5 15,-1-4-7-15,-4-4-60 16,-2-2-85-16,9-2-160 16,24-17-436-16</inkml:trace>
  <inkml:trace contextRef="#ctx0" brushRef="#br0" timeOffset="60151.71">26346 6651 744 0,'0'0'212'16,"0"0"46"-16,0 0-38 15,0 0-68-15,0 0-73 16,0 0-47-16,-7 44-3 16,-26 57 29-16,-9 17-7 15,-1 12-9-15,-1 7-16 16,2 1-9-16,1-8-11 15,10-14-3-15,4-17-3 16,8-21-5-16,3-24-46 16,3-18-54-16,-5-22-89 15,0-14-174-15,2-32-377 0</inkml:trace>
  <inkml:trace contextRef="#ctx0" brushRef="#br0" timeOffset="60420.89">25738 7120 856 0,'0'0'178'15,"0"0"1"-15,0 0-3 16,0 0-64-16,0 0-37 0,0 0 4 16,76-14-30-1,-76 25-19-15,0 4-14 0,0 6-10 16,-2-3-1-16,-9-4-3 15,-3-4-2-15,7-6-7 16,3-4-9-16,4 0-20 16,0-27-6-16,0-6-39 15,9-2-39-15,20 11-96 16,12 12-175-16</inkml:trace>
  <inkml:trace contextRef="#ctx0" brushRef="#br0" timeOffset="60685.11">26480 7461 1175 0,'0'0'247'0,"0"0"-53"0,0 0-78 15,121 0-59-15,-115 0-22 16,-6 2-5-16,0 9-20 15,0 4-7-15,-13 6-1 16,-7-3-4-16,-5-3-5 16,5-5-23-16,2-7-32 15,5-3-11-15,4 0-42 16,9-27-9-16,0-9-70 16,2-10-76-16,31-2-255 15</inkml:trace>
  <inkml:trace contextRef="#ctx0" brushRef="#br0" timeOffset="60921.71">26896 6900 1081 0,'0'0'281'0,"0"0"-101"15,0 0-8-15,0 0-113 16,0 0-29-16,81 114 20 15,-68-29-25-15,-11 13-19 16,-2 6-4-16,0 0-2 16,0-7-6-16,0-20-35 15,0-16-58-15,0-21-59 0,10-24-137 16,11-16-299 0</inkml:trace>
  <inkml:trace contextRef="#ctx0" brushRef="#br0" timeOffset="61253.41">27422 7106 997 0,'0'0'231'15,"0"0"-67"-15,0 0-25 16,0 0-104-16,0 0-31 16,-33 103 49-16,22-35 16 15,7 4-15-15,4 0-15 0,0 0-11 16,29-8-7-16,8-13-7 15,3-15-3-15,5-18-3 16,-1-18 0-16,4 0 7 16,-2-22 12-16,-1-22-9 15,-5-10 4-15,-7-9-7 16,-10-7-7-16,-12 0 1 16,-11 2-5-16,0 10-2 15,-16 12-2-15,-15 14-1 16,-16 15-24-16,-20 17-43 15,-15 9-62-15,-12 27-135 16,5 0-456-16</inkml:trace>
  <inkml:trace contextRef="#ctx0" brushRef="#br0" timeOffset="63434.34">9500 11303 684 0,'0'0'184'0,"0"0"-22"15,0 0 35-15,0 0-68 16,0 0-62-16,0 0-15 15,0 0-7-15,71-40 0 16,-4 22-4-16,14-4-22 16,5 2-16-16,-3 2-2 15,-15 4-1-15,-18 8-46 16,-23 6-95-16,-19 0-134 16,-8 0-215-16</inkml:trace>
  <inkml:trace contextRef="#ctx0" brushRef="#br0" timeOffset="63635.57">9416 11654 825 0,'0'0'213'16,"0"0"-79"0,0 0 27-16,0 0-59 0,0 0-28 15,168-34 8-15,-96 10-32 16,-3 4-30-16,-6 2-8 15,-13 8-12-15,-11 8-15 16,-8 2-86-16,-2 0-152 16,0 0-231-16</inkml:trace>
  <inkml:trace contextRef="#ctx0" brushRef="#br0" timeOffset="64730.53">11984 10371 969 0,'0'0'224'16,"0"0"-87"-16,0 0 36 15,0 0-56-15,0 0-60 16,0 0-35-16,-6-38-9 15,-46 38-3-15,-23 20-9 16,-23 8 2-16,-10 2 2 16,0-2-1-16,9-6-4 15,15-8-2-15,22-6-1 16,19-8-5-16,14 0-7 0,9 0 3 16,9 0-2-16,2-6 6 15,7 4 8-15,0 0 0 16,2 2 1-16,0 0-1 15,0 6 0-15,0 44-2 16,0 31 2-16,10 33 9 16,-3 20 19-16,-7 12-8 15,0 3 3-15,-2 1-6 16,-20 1 0-16,-3-11-6 16,-4-9 4-16,5-19-5 15,6-24-2-15,5-20-5 16,6-20-1-16,3-21 1 15,4-13-2-15,0-10-1 0,0-4 7 16,0 0 1 0,13 0 12-16,18 0-6 0,14 0-5 15,6-4-2 1,0-5 0-16,-1 1-5 0,-6 0-2 16,-5 0-2-16,-3 2-18 15,-9-2-26-15,-9 4-32 16,-5 2-49-16,-1-4-104 15,-1-10-249-15</inkml:trace>
  <inkml:trace contextRef="#ctx0" brushRef="#br0" timeOffset="65835.58">12980 10890 507 0,'0'0'102'16,"0"0"12"-16,0 0 35 16,-9-110-12-16,30 74-92 15,5-4 13-15,8-2 8 16,6-1-2-16,9 7-8 15,-1 6 2-15,8 10-5 16,-4 15-6-16,1 5-9 16,5 15-19-16,-7 29-7 15,-4 17 12-15,-11 11 5 0,-19 4 2 16,-15 6-3-16,-2-2 1 16,-29 1-1-16,-15-3-14 15,-12-8 0-15,-8-4-3 16,-5-8 0-16,0-8-7 15,11-6 5-15,11-9-1 16,14-7-4-16,15-12 0 16,7-6 5-16,8-6 0 15,3-4 10-15,0 0 11 16,0 0 10-16,3 0-2 16,23 0-1-16,16-6 2 15,19-10-9-15,8-4-11 16,7-2-15-16,0 0-4 15,-9 2 0-15,-15 1 0 16,-13 4 0-16,-10 3 0 0,-10 2 0 16,-7 2 0-16,-7 5 0 15,-3 1 0-15,-2 2 0 16,0 0 0-16,0 0 0 16,0 0-76-16,0 0-63 15,0 0-68-15,0 0-161 16,0-13-348-16</inkml:trace>
  <inkml:trace contextRef="#ctx0" brushRef="#br0" timeOffset="66849.1">14843 10092 621 0,'0'0'215'16,"0"0"-42"-16,0 0-2 15,0 0-38-15,0 0-74 16,18 139 53-16,4-43-21 16,-2 6-32-16,-5-2-12 15,-5-7-11-15,-4-7-14 16,-6-8-14-16,0-8-4 16,0-8-4-16,0-13-4 15,-8-12-30-15,-6-8-65 16,1-9-64-16,-5-10-101 15,-5-10-154-15</inkml:trace>
  <inkml:trace contextRef="#ctx0" brushRef="#br0" timeOffset="67049.98">14600 10750 872 0,'0'0'204'0,"0"0"-74"16,0 0 73-16,0 0-121 15,135-60-46-15,-54 39 15 16,-8 3-14-16,-5 4-29 16,-10 5-4-16,-5 3-4 15,0 2-13-15,3 0-54 0,7 0-69 16,5-5-99 0,9-10-196-16</inkml:trace>
  <inkml:trace contextRef="#ctx0" brushRef="#br0" timeOffset="67372.5">16042 10171 909 0,'0'0'223'15,"0"0"-99"-15,0 0 28 16,0 0-83-16,0 0-15 0,15 114 45 16,-8-38-25-16,0 10-14 15,-5 9-18-15,0-8-13 16,-2-4-12-16,0-11-4 16,0-14-8-16,0-12-5 15,0-12 1-15,0-6-2 16,0-3-49-16,-11-3-68 15,-1-2-99-15,2-12-135 16,8-8-457-16</inkml:trace>
  <inkml:trace contextRef="#ctx0" brushRef="#br0" timeOffset="67740.93">17100 10303 741 0,'0'0'254'0,"0"0"-120"16,0 0 58-16,0 0-101 16,0 0-48-16,-2 126 60 0,-1-44-28 15,-1 7-1-15,-2-3-26 16,3-2-20-16,1-8-15 16,2-14-6-16,0-9-5 15,-2-15-2-15,-1-14-26 16,-1-6-54-16,-3-8-73 15,-4-10-103-15,2-4-115 16,0-31-204-16</inkml:trace>
  <inkml:trace contextRef="#ctx0" brushRef="#br0" timeOffset="67992.06">16755 10694 824 0,'0'0'265'0,"0"0"-114"15,0 0 48-15,0 0-109 16,0 0-40-16,122-14 34 16,-49 6-29-16,6 0-8 15,1-5-10-15,-2-1-11 16,-5-1-15-16,-1-3-3 16,-12 0-5-16,-11 3-3 15,-9 5-3-15,-16 2-13 16,-12 5-29-16,-10 3-37 15,-2 0-65-15,0 0-132 16,-12 11-314-16</inkml:trace>
  <inkml:trace contextRef="#ctx0" brushRef="#br0" timeOffset="68778.75">18227 10084 602 0,'0'0'236'16,"0"0"-8"-16,0 0-3 15,0 0-104-15,0 0-43 0,0 0-23 16,132-38-7 0,-56 34 0-16,6-2-11 0,3 2-3 15,0-2-9-15,-12 2-11 16,-17 4-5-16,-21-2-1 16,-17 2-8-16,-11 0 0 15,-7 0 0-15,0 0-2 16,-5 18-2-16,-19 16 4 15,-14 8 3-15,-9 4-1 16,1 1 1-16,3 0-1 16,5-4-2-16,13-3 0 15,8-8 0-15,7-6 0 16,6-8-2-16,4-4 2 16,0-4-4-16,0 0 1 0,0-4 2 15,20 2 1-15,10-2 1 16,3-2 1-16,4 4 0 15,1 2 1-15,-1 8 1 16,-6 4 11-16,-2 9 6 16,-5 2 9-16,-2 6-4 15,-6-2-1-15,-9 0 0 16,-5-5-10-16,-2-4 3 16,-4-2-6-16,-23-2-2 15,-13 0-1-15,-10-6-4 16,-8-4-3-16,-2-6-2 15,-4-8-19-15,1 0-36 16,-1-8-21-16,-1-16-35 0,7-10-67 16,9-12-181-16,22-16-343 15</inkml:trace>
  <inkml:trace contextRef="#ctx0" brushRef="#br0" timeOffset="69299.84">18965 9583 983 0,'0'0'83'0,"0"0"87"15,0 0-27-15,0 0-111 0,144-60-8 16,-88 56 27-16,0 2-19 15,2 2-1-15,4 0-11 16,1 0-6-16,-3 2-1 16,-9 14-10-16,-4 8 3 15,-10 10-1-15,-5 8 6 16,-6 12-1-16,-9 17 9 16,-9 9 7-16,-4 10-4 15,-1 2 7-15,1-4-12 16,1-2 5-16,4-1-12 15,2 3 2-15,3-2-3 16,1-6 1-16,7-5-7 16,1-11 2-16,1-8-1 0,2-6 1 15,-1-8-5-15,-5-6 1 16,-7-9 3-16,-4-8-2 16,-6-1 6-16,-3-1 3 15,0-2-4-15,0 3-2 16,-3 3 6-16,-16-2-5 15,-17 6 1-15,-18 3-2 16,-10 0 4-16,-7-2-1 16,-8-2-6-16,4-6 0 15,-5-8-2-15,-5-4-39 0,-5-2-70 16,11-4-118 0,21-22-256-16</inkml:trace>
  <inkml:trace contextRef="#ctx0" brushRef="#br0" timeOffset="69996.67">20763 9653 715 0,'0'0'244'0,"0"0"-59"0,0 0 35 16,0 0-93-16,0 0-74 16,0 0-5-16,-42 147 47 15,8-35-32-15,-1 10-13 16,-6 4-13-16,3 3-20 16,3-3-10-16,-1-10-6 15,7-18-1-15,3-19-49 16,1-19-58-16,0-16-89 15,1-28-146-15,2-16-343 16</inkml:trace>
  <inkml:trace contextRef="#ctx0" brushRef="#br0" timeOffset="70260.53">20199 10203 738 0,'0'0'412'0,"0"0"-228"0,0 0-4 16,0 0-48-16,0 0-80 16,0 0-7-16,42-47-5 15,-42 47-27-15,0 0-12 16,0 4-1-16,0 8-3 16,-2 2-9-16,-9-6-15 15,5-3-13-15,1-5-16 16,2 0 12-16,3-13 2 15,0-11-48-15,6 2-17 0,25 8-55 16,9 10-62 0,6 4-135-16</inkml:trace>
  <inkml:trace contextRef="#ctx0" brushRef="#br0" timeOffset="70514.86">20906 10469 1150 0,'0'0'247'0,"0"0"-139"15,0 0 34-15,0 0-73 16,0 0-32-16,0 0-3 0,110 16-19 16,-110 2-13-1,-6 4 2-15,-19 4-2 0,-1-6-2 16,0-5-7-16,3-8-29 15,5-4-22-15,7-3-38 16,7-6-3-16,4-20-65 16,6-17-135-16,36-15-153 15</inkml:trace>
  <inkml:trace contextRef="#ctx0" brushRef="#br0" timeOffset="70760.95">21589 9659 1097 0,'0'0'213'0,"0"0"-103"15,0 0 30-15,-8 141-77 16,8-33 21-16,0 0-26 16,0-4-18-16,0-3-1 15,-10-3-21-15,-5-2-13 16,1-4-5-16,3-12-3 15,7-13-72-15,4-15-63 16,2-22-93-16,34-26-194 16,11-8-481-16</inkml:trace>
  <inkml:trace contextRef="#ctx0" brushRef="#br0" timeOffset="71048.53">21897 10090 1197 0,'0'0'124'15,"0"0"36"-15,0 0-58 16,0 0-85-16,0 0-4 16,0 0 58-16,-9 146-26 15,20-85-5-15,7-3-3 16,6-8-25-16,5-8-3 16,2-14-1-16,4-12-5 15,0-14 3-15,3-2 0 0,2-24 2 16,-1-22 0-1,0-14-5-15,-10-6 5 16,-14 0-8-16,-15-1-8 0,0 7-6 16,-27 12-17-1,-25 14-20-15,-23 26-46 0,-14 12-75 16,0 36-137-16,11 12-419 16</inkml:trace>
  <inkml:trace contextRef="#ctx0" brushRef="#br0" timeOffset="72048.14">9511 13018 525 0,'0'0'184'16,"0"0"-46"0,0 0 13-16,0 0-28 0,0 0-37 15,0 0-10-15,116-18 30 16,-32 8 3-16,3 0-31 15,-6 0-26-15,-14 2-31 16,-11 4-20-16,-8 2-1 16,-3 2-8-16,-3 0-73 15,-11 0-68-15,-8 3-97 0,-17 8-171 16,-6-1-275 0</inkml:trace>
  <inkml:trace contextRef="#ctx0" brushRef="#br0" timeOffset="72227.45">9904 13262 719 0,'0'0'221'15,"0"0"-78"-15,0 0-34 0,0 0-14 16,115-23-26-16,-59 6-27 16,-9 6-34-16,-14 4-8 15,-6 7-3-15,-1 0-100 16,3 0-123-16,8 7-254 15</inkml:trace>
  <inkml:trace contextRef="#ctx0" brushRef="#br0" timeOffset="74876.28">12820 12533 565 0,'0'0'312'16,"0"0"-155"-16,0 0-33 16,-159-21-19-16,95 21-27 15,-9 14-26-15,-12 22-4 0,-4 15 0 16,2 17-10-16,7 12-12 16,10 13 8-16,22 12-6 15,19 10-3-15,29-5-7 16,0-5 2-16,46-21-10 15,16-18 4-15,12-20-1 16,4-22-5-16,0-24-1 16,-2-2 7-16,-10-44-3 15,-8-14-1-15,-15-10 2 16,-21-7-4-16,-20 5 0 16,-2 10-3-16,-28 12-5 15,-24 16-3-15,-14 18-13 16,-10 16-14-16,-4 2-35 15,-1 40-38-15,17 14-97 0,14 10-133 16,23-4-285-16</inkml:trace>
  <inkml:trace contextRef="#ctx0" brushRef="#br0" timeOffset="75875.61">11677 12613 632 0,'0'0'185'16,"0"0"-33"-16,0 0-64 16,0 0-40-16,-36 136 12 0,20-16 41 15,5 21-17 1,1 5-39-16,0 5 6 0,1-7-26 16,3-9-19-16,1-16-3 15,3-18-3-15,2-21-2 16,0-26-47-16,0-22-81 15,0-25-80-15,2-11-202 16,7-49-196-16</inkml:trace>
  <inkml:trace contextRef="#ctx0" brushRef="#br0" timeOffset="76480.08">11556 12498 689 0,'0'0'127'15,"12"-106"-27"-15,50 64 53 0,30 2-41 16,28 0-58-16,26 4-14 16,22 6 8-16,13 4 1 15,10 2-21-15,11 3-12 16,8 6 24-16,0 7-5 16,-13 8-30-16,-20 0-5 15,-28 1 1-15,-28 10-1 16,-36-1 4-16,-37-5-3 15,-32-1 2-15,-16 1-1 16,0 7 50-16,-12 14-11 16,-5 22-5-16,5 22-7 15,10 22-8-15,2 25 8 0,16 15-5 16,17 18-1-16,3 19-3 16,2 1-11-16,0-5-3 15,-4-19-3-15,-1-24 4 16,-4-23-4-16,-10-25-1 15,-3-24 0-15,-9-22-2 16,-5-16 1-16,-2-6-1 16,0-4 1-16,0 0-1 15,-31 2 0-15,-21 2 0 16,-21-2 0-16,-18 4 3 16,-21 2-3-16,-15 4 0 15,-15 6-1-15,-16 6 0 16,-10 6-2-16,-25 8-2 0,-23 6 3 15,-14 1-3 1,-8-1 5-16,20-14 0 0,33-4 5 16,40-10 4-16,51-8 11 15,45-6 10-15,36-4-7 16,15 0 7-16,42-14-16 16,18-6-14-16,10 2-2 15,-5 8-19-15,-16 10-51 16,-10 0-68-16,-15 0-138 15,-8 0-463-15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15:50.090"/>
    </inkml:context>
    <inkml:brush xml:id="br0">
      <inkml:brushProperty name="width" value="0.05292" units="cm"/>
      <inkml:brushProperty name="height" value="0.05292" units="cm"/>
      <inkml:brushProperty name="color" value="#FF0000"/>
    </inkml:brush>
  </inkml:definitions>
  <inkml:trace contextRef="#ctx0" brushRef="#br0">5362 6029 203 0,'0'0'97'0,"0"0"-29"16,0 0 46-16,0 0-68 15,0 0 6-15,0 0 10 16,0 0 12-16,-42-18-32 16,40 17-29-16,2 1-5 15,0 0-7-15,0 0-1 16,0 0-4-16,-2 0-26 15,-5 0-17-15,-2 0-15 16,-2 0-26-16,-3 0-3 0,1 1 9 16,-5 4-59-16,-1-1-55 15</inkml:trace>
  <inkml:trace contextRef="#ctx0" brushRef="#br0" timeOffset="1101.5">5111 6038 24 0,'0'0'87'0,"0"0"-26"16,0 0 76-16,0 0-49 15,0 0-15-15,0 0-2 16,-19 1-3-16,19-1-5 16,-2 0 1-16,2 0-8 15,0 3-20-15,0-2-14 16,0 3-19-16,2 3 10 16,21 3 14-16,6 0-7 15,7 0-5-15,3-2-5 0,6 0 1 16,5 0 9-16,7-4-9 15,7 0 27-15,6 0-14 16,6 0-7-16,2 0-10 16,-1 2-7-16,4-2 3 15,-1-2-3-15,2-2 0 16,8 0-4-16,1 0 3 16,0 0 1-16,-1 0 3 15,-5-2-1-15,-8-2 0 16,-1 2 0-16,-3 2-2 15,-2 0-1-15,-1 0-1 16,-5 0 4-16,-1 4-4 16,-3 4 3-16,-1-2-1 0,-2 2 2 15,-3-2 1-15,1 0 0 16,-3 0-3-16,-1 0 0 16,-4 2 1-16,2-4 0 15,-2 0 0-15,2 2-1 16,-1-2 1-16,-3 0-1 15,4 0 0-15,-2-2 0 16,4 0 1-16,-4 2 4 16,4-2-1-16,-3 0-4 15,0-2 8-15,4 0 2 16,1 0-9-16,4 0 5 16,4 0 9-16,5 0 0 0,4 0-6 15,5 0-4-15,2 0 0 16,2 0-3-16,0 4 0 15,-4-2 1 1,0 2 0-16,-2 0-2 0,-3-4-1 16,-5 2 13-16,-5-2 2 15,-3 0-10-15,-9 0 5 16,-5 0-7-16,-4 0 3 16,-3 0 0-16,-4-2-6 15,2 0-1-15,1-2 1 16,2 2 1-16,4 2-1 15,0 0 0-15,3 0-2 16,6-2 2-16,5 0 3 16,6 0 1-16,5-2-3 15,2-4-2-15,-5 0-3 0,4-4 4 16,-1 0-3-16,6 0 3 16,10-4 1-16,8 2 2 15,11 0-3-15,6 0 2 16,2 0-2-16,9 2 0 15,-3 2 0-15,4 0 0 16,-5 2 1-16,-3 0-1 16,-2 2 3-16,-6-1-1 15,-2 2-2-15,1 0 0 16,-5 0 0-16,-4-2-1 16,-3 1 1-16,1-2-3 15,-1 2 1-15,-2-2 2 0,0 0 0 16,-3-2 3-16,-5 2-3 15,-6 0 0-15,-5 2 0 16,-7-2 0-16,-13 1 0 16,-11 2 0-16,-18 1 2 15,-7 4-1-15,-9 0-2 16,-5 0 4-16,0 0-1 16,0 0 7-16,0 0-3 15,0 0-1-15,0 0 2 16,0 0-6-16,0 0-1 15,0 0-3-15,0 0-8 16,0 0-70-16,2 0-105 16,0 0-172-16</inkml:trace>
  <inkml:trace contextRef="#ctx0" brushRef="#br0" timeOffset="11524.05">23301 6142 371 0,'0'0'101'15,"0"0"-13"-15,0 0 89 0,0 0-60 16,0 0-58 0,0 0-3-16,0 0 5 0,-52 0-8 15,52 0-19-15,9 0 4 16,24 0 22-16,25 0-4 16,30 0-6-16,32 2 2 15,47-2-3-15,49 0-11 16,47-6 6-16,47-12-17 15,33 4-14-15,14 1-4 16,8 6-6-16,-11 5-2 16,-15 2 1-16,-28 0-4 15,-41 0 7-15,-54-5-9 0,-62 0 4 16,-62 1 0 0,-53 0 9-16,-27-1-9 0,-12 5-39 15,0 0 23 1,0 0-6-16,0 0-27 0,0 0-54 15,0 0-73-15,-10 0-113 16,-7 3-192-16</inkml:trace>
  <inkml:trace contextRef="#ctx0" brushRef="#br0" timeOffset="11903.93">23185 6485 407 0,'0'0'104'16,"0"0"-5"-16,0 0 108 15,0 0-92-15,0 0 9 16,187-18-28-16,-18 1-1 15,43 2-7-15,37-3-36 16,46 4-6-16,45 0-12 16,35 2-19-16,32 3-3 0,12 4-8 15,3 5-4 1,-12 0 4-16,-38 0-5 0,-45 0 1 16,-77 0-3-1,-86 0 0-15,-72 0 3 0,-59 0-1 16,-31 0-20-16,-2 0 21 15,-8 0 14-15,-17 0 3 16,2 0-13-16,8 0 0 16,13 0-4-16,2 0-1 15,0 0-63-15,-9 0-99 16,-13 0-120-16,-18 0-286 16</inkml:trace>
  <inkml:trace contextRef="#ctx0" brushRef="#br0" timeOffset="13457.45">21153 4874 614 0,'0'0'70'16,"-114"-58"22"-16,58 30 39 15,-4 2-49-15,-5-2-37 0,-1-4 2 16,-5 0-11-16,-12-2-7 16,-4 2 5-16,-13 2-5 15,-4 4-11-15,-8 6 15 16,-4 12-32-16,-3 5 8 16,-3 3 6-16,5 0-9 15,5 4 9-15,10 9-6 16,4-1-6-16,6 2 1 15,1 0 3-15,4 4 1 16,9 2 5-16,2 6-3 16,6 8 3-16,-3 8-8 15,-4 4-2-15,-4 8 2 0,3 0-4 16,5 3 1 0,4 1-2-16,6 2 3 0,8 0 3 15,10 0 3 1,2 2-3-16,6-2-6 0,1 5 2 15,1-5 4-15,4 0 0 16,4 0 8-16,6-2 7 16,8 4-10-16,6 1 7 15,7 3-3-15,0-2-1 16,0 4-2-16,18 2-1 16,11 5-6-16,9-1 0 15,7 2-1-15,3-2-1 16,8-2-3-16,9 1 0 15,11-3 2-15,8-4-2 16,7 2 7-16,5-2-6 16,-4-4 4-16,-3-4-5 15,0-5 2-15,0-11 2 0,5-8-3 16,4-12 8-16,-1-6 6 16,7-12-2-16,0-4 4 15,6 0 4-15,3-26 0 16,3-14 0-16,0-12-6 15,6-10 1-15,3-6-6 16,2-1 1-16,-5 1-3 16,-10 2-8-16,-14-4 2 15,-13-3-1-15,-8-9-1 16,-2-8 3-16,-9-12 3 0,-1-10-1 16,-7-9 5-16,-10-9-3 15,-7-1-3-15,-10 5-1 16,-11 2 0-16,-9 6-2 15,-8-3 2-15,-3 7-2 16,0 6-2-16,-10 11 5 16,-9 15-9-16,-8 8 5 15,-7 10-4-15,-3 7-3 16,-11 7-1-16,-7 9-4 16,-14 6-14-16,-21 15-22 15,-20 20-26-15,-27 14-29 16,-8 46-58-16,3 27-108 15,20 11-196-15</inkml:trace>
  <inkml:trace contextRef="#ctx0" brushRef="#br0" timeOffset="15176.29">19998 6531 260 0,'0'0'93'15,"0"0"-54"-15,0 0 65 16,0 0 11-16,-11 134-7 15,32-78-29-15,3 8-20 16,2 7 3-16,4 3-8 0,1-2 5 16,2 3-12-16,0-3 7 15,4-4 1-15,-2-2-9 16,5-6-13-16,7-4-4 16,4-2 12-16,14-1-5 15,9-6-4-15,10 2 13 16,14-1-1-16,11-2-21 15,7-4-2-15,5-2-8 16,1-4-4-16,1-1 2 16,-3-3-3-16,1-3 2 15,3 0-5-15,-1-5 0 16,-5-4 2-16,-1-6 3 0,4-8 6 16,-1-6 9-16,1 0 8 15,-5-18-4-15,-6-14-4 16,0-11 6-16,0-4-13 15,-2-8-5-15,0-5 1 16,-4-4 2-16,-4 0-10 16,-4-9 0-16,-1 0-2 15,-1-12-1-15,-5-5-1 16,-2-2 3-16,-8 3-4 16,-8 7 2-16,-11 12-1 15,-14 12-1-15,-7 8 1 16,-12 10-2-16,-8 1 0 15,-1 3 0-15,-5-2 1 0,1 2-2 16,-1 4-1-16,-4 2 1 16,0 8 2-16,-4 4-2 15,-1 6-1-15,-2 4 0 16,-2 4-2-16,0 2 2 16,0 2-2-16,0 0 4 15,0-2-2-15,0 2 2 16,0 0-1-16,0 0 2 15,0 0-1-15,0 0 0 16,0 0 0-16,0 0-1 16,0 0-5-16,0 0-1 15,0 0 2-15,0 0-2 16,0 0 3-16,0 0-3 16,0 0 6-16,-4 0-3 0,-19 4 4 15,-12 10 1-15,-17 6-1 16,-10 4 1-16,-11 4-1 15,-8 0-1-15,2-6 0 16,0-2 0-16,8-8 1 16,13-3 2-16,20-5 1 15,16-3-2-15,13-1 3 16,9 2-4-16,0-2-1 16,0 0 1-16,0 0 0 15,0 0-3-15,0 0-5 16,15 0-6-16,33 0 11 15,20 0 3-15,22 0 3 16,12-6-2-16,7-4 1 0,5 1 2 16,-9-2-4-16,-12 1 0 15,-22 0-1-15,-19 2 1 16,-17-2 0-16,-12 4 1 16,-12 0 1-16,-5 2 1 15,-4 2-1-15,-2 2 1 16,0 0 0-16,0 0-1 15,0 0 1-15,0 0-3 16,0 0 0-16,0 0-2 16,0 0 2-16,0 0-1 15,0 0 1-15,0 0-1 16,0 0 0-16,0 0-1 0,0 0 1 16,0 26-3-16,0 18 4 15,0 15 0-15,6 2 1 16,2 4-1-16,3-9 1 15,-1-6 3-15,-2-12 1 16,-1-12-2-16,-3-8 2 16,0-12 0-16,-4-2-2 15,3-4 3-15,-3 0 0 16,0 0 4-16,0 0 0 16,0 0-1-16,-24-6-2 15,-26-16-3-15,-23-4-4 16,-20-2 2-16,-19 4 0 15,-6 4-2-15,-3 8-7 16,15 8 3-16,19 4 3 16,22 0-1-16,22 0 0 0,22 0 2 15,14 0 1-15,7 0-1 16,0 0-2-16,0 2-8 16,0-2 10-16,0 0-1 15,0 0 1-15,0 0 3 16,0 0 0-16,0 0-3 15,0 0 2-15,0 0-2 16,0 0 1-16,0 0 0 16,0 0-1-16,0 0 0 15,0 0-2-15,0 0 1 0,0 0-5 16,0 4-37 0,2 4-54-16,22 2-77 0,9-8-56 15,0-2-424-15</inkml:trace>
  <inkml:trace contextRef="#ctx0" brushRef="#br0" timeOffset="36096.53">8836 7199 241 0,'0'0'73'0,"0"0"30"16,0 0 21-16,0 0-16 15,0 0 16-15,0 0-29 16,0 0-24-16,0 0-2 16,-47-35-20-16,45 35-6 15,2 0-1-15,0 0-4 16,18 0-12-16,34 14 15 16,31 11 16-16,31 1-25 0,27-2-10 15,24 0-3 1,26-6-3-16,21-6 2 0,20-4-5 15,15-8-12 1,-5 0 7-16,-9 0-8 0,-24 0 1 16,-40-6 2-16,-40 4-3 15,-48-2 3-15,-39 2-2 16,-24 0-2-16,-18-2-2 16,0 4 2-16,0-2-6 15,0 2-19-15,-18 0-21 16,-4 0-28-16,-7 0-24 15,-4 0-42-15,-19 0-105 16,-17 0-190-16</inkml:trace>
  <inkml:trace contextRef="#ctx0" brushRef="#br0" timeOffset="36487.75">8535 7307 512 0,'0'0'91'0,"0"0"-64"15,-127 0 149-15,123 0-22 16,4 2-75-16,2 2-24 16,40 0 2-16,32 2 12 15,35 0 3-15,34-2-29 16,31-2-4-16,24 0-12 15,14 0-10-15,19 2 2 0,1 2-5 16,9 0 1-16,0-2-13 16,-15-2-2-16,-16 2 4 15,-37 0-1-15,-38 0 1 16,-54 0-1-16,-38-2-2 16,-28-2-1-16,-12 0-2 15,-3 0 2-15,0 0 0 16,0 0-4-16,0 0-3 15,0 0 5-15,0 0-10 16,0 2-50-16,4-2-97 16,8 0-168-16,12-16-428 15</inkml:trace>
  <inkml:trace contextRef="#ctx0" brushRef="#br0" timeOffset="48726.86">7165 9737 382 0,'0'0'98'0,"0"0"21"15,0 0 34-15,0 0-58 0,0 0-34 16,0 0-1-16,0 0-16 16,0 0-1-16,-16 0-3 15,16 0-4-15,0 0 0 16,0 0 3-16,0 0-4 16,0 0-9-16,0 0-7 15,2 0-3-15,19 0 1 16,23 0-10-16,30 0 20 15,26 2 11-15,20 1-9 16,16 0-4-16,13-1-13 16,7 4-3-16,10-3-3 15,5-2-6-15,3-1 0 16,-3 0 1-16,-8 0-1 0,-16 0 0 16,-23 0 2-1,-23 0-1-15,-28 0-1 0,-19 0 1 16,-23 0 0-16,-16 0-1 15,-5 0 0-15,-10 0 0 16,2 0 0-16,-2 0 0 16,2 0 0-16,1 0 0 15,-3 0 0-15,0 0 1 16,0 0-1-16,0 0 0 16,0 0 1-16,0 0-1 15,0 0 0-15,0 0 0 16,0 0-3-16,0 0-19 0,0 0-24 15,0 0-34 1,0-8-88-16,0-12-193 0,-5-4-283 16</inkml:trace>
  <inkml:trace contextRef="#ctx0" brushRef="#br0" timeOffset="60297.47">17671 10786 31 0,'0'0'83'0,"0"0"-19"15,0 0 27-15,-133-62-22 0,123 52-26 16,5 4 4-16,5 2 12 16,0 0-10-16,0 4-23 15,0 0-1-15,2 0-8 16,7 0 4-16,1 0 5 16,3 0-3-16,1 0 7 15,7 0 8-15,8 0-3 16,14 4 5-16,12-2-5 15,17-2-8-15,12 0 4 16,13 0-10-16,5 0-1 16,4 0-12-16,0 0-6 15,-2 0 1-15,3 0-1 16,2 0-1-16,7 4 2 16,2 6-3-16,3 2-1 0,1 0 1 15,3 0 0-15,6 0 1 16,-2-2-1-16,-6-2 0 15,-7 0 1-15,-12 0 0 16,-6-2 0-16,-11 2-1 16,-11-2 0-16,-5 0 1 15,-6 0 0-15,4-2-1 16,7 0 2-16,9 0-1 16,6 0-1-16,1 0-1 15,-6 4-1-15,-6 0 1 16,-1 2 0-16,3 4 1 15,7 0 0-15,9 0 0 0,9 0 1 16,6-1-1-16,12-4 0 16,7 0 0-16,6-1 3 15,2 0-3-15,-2-1 2 16,-1 0-2-16,-13-1 0 16,-9-2 2-16,-16-4-2 15,-13 0 0-15,-11 0 1 16,-11 0 0-16,-10 0 5 15,-12 0 18-15,-15 0-3 16,-9 0-4-16,-12 0 11 16,-6 0 5-16,0 0-5 15,0 1-13-15,0 3-8 0,0-4-7 16,0 3-1 0,0-1-5-16,0-2-50 15,2 2-119-15,1-2-184 0</inkml:trace>
  <inkml:trace contextRef="#ctx0" brushRef="#br0" timeOffset="61740.59">9086 10876 314 0,'0'0'142'0,"0"0"-58"16,0 0 62-16,0 0-24 15,122-16-30-15,-70 16-8 16,8 0-11-16,7 0-15 16,12-4 8-16,20-2 0 15,26 0-23-15,23-2-5 16,26 0-15-16,22-2-17 15,18 0-3-15,18 0 0 0,13 4 3 16,0 4-2-16,1 2-2 16,-11 0 0-16,-5 0-2 15,-5 6-2-15,-13 4 2 16,-14 0 0-16,-22 0 0 16,-31 0 1-16,-35 0-1 15,-37-4-2-15,-34 0-18 16,-20-4-16-16,-17 0-17 15,-2-2-9-15,0 0-11 16,-23 0-93-16,-10 0 23 16,-7 0-117-16,3 0 19 15</inkml:trace>
  <inkml:trace contextRef="#ctx0" brushRef="#br0" timeOffset="62232.73">9192 10718 14 0,'0'0'465'16,"0"0"-378"-16,0 0 25 0,0 0 66 16,0 0-112-16,0 0-16 15,157-10 28-15,-26 4-24 16,29 2-18-16,19-2-7 16,19 2-13-16,22 2-6 15,14 0-7-15,18 2 2 16,-3 0-3-16,-10 0-1 15,-21 0 2-15,-31 6-3 16,-33 0 0-16,-40-4 0 16,-41-2 1-16,-34 0-1 15,-22 0 0-15,-13 0 0 16,-4 0 5-16,0 0-4 0,0 0 2 16,0 0 0-16,0-2 0 15,0-4-3-15,0 0-53 16,5-4-132-16,15-9-194 15</inkml:trace>
  <inkml:trace contextRef="#ctx0" brushRef="#br0" timeOffset="65408.31">28938 3300 1021 0,'0'0'64'0,"0"0"55"16,0 0 35-16,-159-26-105 0,94 48-15 15,-14 34-6-15,-17 27-8 16,-9 23 3-16,-2 24-3 15,7 19 5-15,18 7-10 16,26 3-5-16,31-11 0 16,25-22 0-16,35-18-2 15,50-23 6-15,32-31-10 16,28-30 5-16,19-24-3 16,12-44-1-16,0-40-2 15,-13-25-1-15,-27-19-1 16,-34-14 0-16,-37-13 7 15,-37-3-6-15,-25 0 5 0,-6 9-5 16,-43 17 3-16,-18 25-4 16,-19 25-1-16,-9 34-10 15,-12 30-56-15,-1 18-59 16,3 38-75-16,19 24-200 16</inkml:trace>
  <inkml:trace contextRef="#ctx0" brushRef="#br0" timeOffset="65716.35">30183 3437 1147 0,'0'0'29'16,"0"0"11"0,0 0 93-16,-127-24-27 0,76 80-81 15,-14 32-17-15,-6 32 8 16,-3 28-2-16,15 11-8 16,16-2-1-16,18-15-4 15,19-22 0-15,6-20-1 16,22-21-20-16,24-23-84 0,17-24-103 15,13-32-154 1,7-18-458-16</inkml:trace>
  <inkml:trace contextRef="#ctx0" brushRef="#br0" timeOffset="66098.56">30495 3593 924 0,'0'0'150'0,"0"0"27"16,0 0 10-16,0 0-112 15,0 0-61-15,0 0 15 16,-2 187 46-16,-16-71-23 16,-2 2-19-16,-2-8-8 15,-3-9-6-15,-1-11-5 16,3-16-5-16,3-15-5 16,9-22-1-16,5-16-3 0,6-17 4 15,0-4-3-15,0-25 2 16,26-30-3-16,17-28-1 15,10-15-9-15,4-5 0 16,4 12-4-16,-1 14 4 16,-4 27 10-16,-7 22 0 15,-7 18 0-15,-2 10 0 16,-9 6 1-16,0 30 2 16,-6 12-3-16,-7 6-3 15,-7 3 3-15,-9 1-1 16,-2-8-47-16,0-2-52 15,-9-4-60-15,-13-12-86 16,5-18-191-16</inkml:trace>
  <inkml:trace contextRef="#ctx0" brushRef="#br0" timeOffset="66437.45">31074 3140 1032 0,'0'0'135'0,"123"-8"0"16,-19 8 38-16,8 34-85 15,-5 26-7-15,-16 28-22 16,-15 27-14-16,-26 19-7 0,-29 19-9 16,-21 11 1-16,-29 2-4 15,-31-3-12-15,-11-19-2 16,2-22 1-16,5-25-3 15,3-21-1-15,10-20 0 16,7-18 1-16,13-10 0 16,10-12-4-16,10-8-4 15,11-2-1-15,0-6-1 16,0 2 0-16,0 1-21 16,0-3-30-16,0 1-61 15,-7 2-61-15,-6-3-143 16,4 0-577-16</inkml:trace>
  <inkml:trace contextRef="#ctx0" brushRef="#br0" timeOffset="122253.45">9065 14161 211 0,'0'0'74'16,"0"0"13"-16,0 0 34 15,0 0-8-15,0 0 13 16,0 0-20-16,121 6-14 16,-84-6 8-16,0 0-19 0,-8 0-16 15,-6 0-25-15,-2 0-12 16,1 0 0-16,0 0 1 16,7 0-8-16,2 0-1 15,6 0 1-15,7 0-9 16,14 0 2-16,6 4-2 15,15 2 2-15,5 0 12 16,1-2-13-16,0 2-7 16,-6-4 1-16,-3-2-7 15,-5 0 1-15,-6 0 1 16,-5 0-1-16,-8 0 0 16,-6 0 1-16,-5 0-1 15,-4 0-1-15,-3 0 2 0,-1 0-1 16,-4 4 1-16,2 0 1 15,0 4-3-15,-1-2 3 16,1 0-2-16,0 0 3 16,2-2-3-16,3 2 10 15,2-4 2-15,4 2 0 16,0 0-8-16,3 4 1 16,2-6-3-16,2 2 0 15,-3 2-2-15,2 0 7 16,-6-2-6-16,1-2-1 15,-6 2 3-15,1 0-2 16,-1 4 0-16,-1-6 0 16,0 6 4-16,-2 0-5 15,3-6 2-15,1 4-1 0,2-2-1 16,7 1 2-16,-5-4-3 16,5-1 2-16,0 4 2 15,2-4-2-15,1 0 1 16,0 0-1-16,2 2 2 15,-3 2-1-15,2-2-2 16,-4 3-1-16,1-4 0 16,2 3 0-16,-2-2 1 15,4-2-1-15,6 2 2 16,0-2-2-16,4 0 2 16,5 0-1-16,0 0 1 15,-1 2 0-15,2-2 1 16,-1 3-2-16,-5-3 0 0,0 1 3 15,1-1-4-15,-1 0-1 16,5 0 1-16,4 0 5 16,5 0-5-16,4 0 0 15,2 0-2-15,1 0 2 16,-3 0-2-16,-2 0 3 16,3-4-3-16,1 2 2 15,0 2 0-15,3-2-1 16,-1 2 1-16,1 0 1 15,2 0-1-15,-4 0 0 16,-1 0 0-16,-2 0 2 16,3 0-2-16,-3 0 2 15,2 0-2-15,3 0 1 0,-1 0-1 16,5-2 2-16,5 2 1 16,2 0-3-16,-5-4-3 15,-2 3 3-15,-2-4-3 16,5 1 3-16,1 0-1 15,7-1 1-15,-1 0-1 16,-5 1 1-16,-6 0-1 16,-7 2 2-16,-10 0 1 15,-7 2-2-15,-6 0 0 16,-4 0 1-16,0-4-1 16,-6 4-1-16,-3 0 0 15,-1-2 1-15,-1 2 0 0,-5-2 0 16,-3 2 0-16,-3-2 0 15,-6 0 0-15,1-2 0 16,-4 2-2-16,-4-4 4 16,-1 2 0-16,-7 0-2 15,3 0 0-15,-5 4-3 16,-1-4 3-16,6 4 0 16,1-4 0-16,2 0 2 15,-2 2-2-15,-1 0-2 16,-6 0 2-16,-4-2-2 15,1 4 5-15,-3-6-3 16,-2-4 0-16,2-4 1 16,-2-10 0-16,0-8-1 15,0-4 1-15,0-6 2 0,0-4-1 16,-2-7 2-16,-7 1 0 16,3 0-4-16,-2 0 0 15,4 4 0-15,0 4 3 16,-1 0-3-16,3 1-1 15,2 3 1-15,0-2 1 16,0 2 0-16,0-2-1 16,2 0 0-16,5-2-1 15,-7-2 1-15,0-5 0 16,0 0 2-16,0 1-2 16,-2-3-1-16,-13-3 0 0,-1 4 1 15,-2 2-3 1,4 9 1-16,4 14 2 0,1 4-1 15,2 8 1-15,2 4-1 16,5 6 4-16,0 0-3 16,0 4 1-16,0 1-2 15,-2 0 1-15,2 0-2 16,0 0 4-16,0 0-2 16,0 0 0-16,0 0-2 15,0 0 2-15,0 0 0 16,-2 0 0-16,2 0 0 15,-2 0-1-15,2 0 1 16,0 0-1-16,-5 0-2 0,-11 0 1 16,-8 0 3-16,-16 0-2 15,-16 0 1-15,-24 0-1 16,-29 0 0-16,-31-8-2 16,-36-9 3-16,-34-2 2 15,-19-6-2-15,-26 1 1 16,-16-4-1-16,-13 0 6 15,-11-2-6-15,-6 2-2 16,2 0 0-16,3 4 2 16,10 2 1-16,15 2 3 15,14 4-4-15,24 4 0 16,25 6-3-16,32-1 3 16,38 6 0-16,33-2 2 15,36 3-2-15,30 0 0 0,18 0 0 16,10 0 0-1,7 0 1-15,0-1 0 0,-4 1-1 16,0 0-1-16,-7 0 1 16,-8 0 0-16,-4 0-3 15,-2 0 1-15,-4 0-1 16,-7-3-2-16,-14 2-4 16,-12-1-1-16,-11-2 4 15,-8 1 3-15,-3-1-4 16,-1 3 5-16,-7 1 0 15,-7-3 0-15,-6 3 1 16,-9 0-1-16,-7 0-1 0,-4 0-1 16,-7 0 2-16,5 0 0 15,4 0 2-15,6 0 0 16,7 0 4-16,8 0-3 16,10 0 1-16,7 0-2 15,15 0-3-15,12 0 1 16,13 4 2-16,8 0 0 15,13 3-1-15,6-4 1 16,6 0 0-16,7 1 0 16,7-4 0-16,2 1 0 15,0-1 0-15,-2 0 1 16,2 3-1-16,0-3 0 16,-2 0 0-16,-1 2 0 0,-6 0-1 15,0 4 1 1,-2-1 0-16,-3 4 0 0,4-1-1 15,-6 2 3-15,0 0-3 16,-2 2 1-16,3 0 0 16,-3 2-1-16,1-2 0 15,-2 2 2-15,2 0-2 16,-3 4 1-16,-1 2 0 16,0 8 0-16,-4 4 0 15,3 6-1-15,-1 6 0 16,8 7 0-16,-1 7 0 15,3 12 2-15,1 4-2 16,-1 2 2-16,2 0-1 16,0-3 0-16,0-7 0 0,2-2 0 15,2-6 2-15,2-3-1 16,5-8 1-16,0-4-1 16,0-7 0-16,0-4 0 15,0-4 4-15,0-2-4 16,8 0 1-16,1-2 0 15,1-2 0-15,2-2 0 16,-3-2 0-16,1 0 0 16,-3 0-2-16,0-4 2 15,0 2 0-15,-3 3 2 16,3-1 0-16,-1 1-2 16,-1 2 3-16,2 1-3 15,-1 0-1-15,-1-4 0 0,-1-4-1 16,-2-6 1-1,0-2 0-15,0-2 0 0,2 0 0 16,0 0 0-16,7 2-1 16,7 2-35-16,13-2-41 15,9-6-122-15,6 0-266 16</inkml:trace>
  <inkml:trace contextRef="#ctx0" brushRef="#br0" timeOffset="127750.18">11964 16182 684 0,'0'0'124'15,"0"0"14"-15,0 0 22 0,0 0-10 16,-115-84-71-16,86 82-20 16,-7 2-9-16,-13 0-22 15,-18 32-10-15,-18 32-11 16,-6 32 7-16,-9 21 2 15,15 7 1-15,20-6 2 16,30-7-3-16,35-21-6 16,11-14-9-16,55-18 3 15,35-18 5-15,24-24 9 16,13-16 0-16,0-30-1 16,-13-28-3-16,-25-22-11 15,-31-10 7-15,-26-13-1 0,-32-9-3 16,-11-8 2-16,-32 0-8 15,-19 13-2-15,-16 27-26 16,-6 34-40-16,-8 28-29 16,2 18-79-16,2 42-118 15,17 16-292-15</inkml:trace>
  <inkml:trace contextRef="#ctx0" brushRef="#br0" timeOffset="128083.54">13201 15763 718 0,'0'0'62'16,"0"0"87"-16,0 0 18 15,0 0-71-15,0 0-51 16,-136 114-5-16,69-1 31 16,-2 21-16-16,2 12-10 15,7 3-6-15,13-3-1 16,18-16-20-16,18-17-10 16,11-19-7-16,0-10-1 0,25-18-2 15,4-12-24 1,2-13-75-16,2-11-63 0,7-20-81 15,2-10-187-15</inkml:trace>
  <inkml:trace contextRef="#ctx0" brushRef="#br0" timeOffset="128583.22">13386 16605 601 0,'0'0'131'0,"0"0"-78"16,0 0 13-16,0 0 80 15,0 0-65-15,27 135-11 16,-3-107-12-16,0-6 11 16,5-8-10-16,3-6-11 15,5-8 7-15,8 0 3 16,8-32-10-16,7-17-15 16,8-23-13-16,-4-12-5 15,-1-28-12-15,-5-22 3 16,-12-5-6-16,-4 1 0 0,-13 26 2 15,-11 41-2-15,-11 31 0 16,-7 26-1-16,0 10 1 16,0 4 0-16,0 28-2 15,-17 38 0-15,-8 23 2 16,2 19 0-16,8 8 1 16,10-4-3-16,5-5-1 15,0-17-10-15,10-16-53 16,11-16-60-16,10-13-70 15,17-27-125-15,12-18-56 16</inkml:trace>
  <inkml:trace contextRef="#ctx0" brushRef="#br0" timeOffset="128883.02">14580 16234 724 0,'0'0'235'0,"0"0"-127"15,0 0-4-15,0 0-53 16,-116 38-31-16,87 20 3 15,5 5 14-15,8 3-1 16,11-8-12-16,5-4-8 16,12-10-7-16,19-8-4 15,9-14-4-15,10-14-1 16,2-8 3-16,4 0 4 16,-4-30-1-16,-15-6-2 15,-10-8 0-15,-16-2-1 16,-11-6 2-16,0-2 0 0,-11 4-5 15,-18 10-6-15,0 13-10 16,0 15-20-16,7 12-57 16,9 12-55-16,13 20-129 15,0 3-79-15</inkml:trace>
  <inkml:trace contextRef="#ctx0" brushRef="#br0" timeOffset="129406.71">15184 16192 804 0,'0'0'138'0,"0"0"-19"15,0 0-37-15,0 0-65 0,0 0-11 16,-121-42-5-16,84 70-1 16,-3 12 1-16,7 8-1 15,10 11 0-15,13-1 0 16,10-4-3-16,0-10 2 15,16-12-7-15,16-14 6 16,5-6 1-16,13-12 2 16,3-4 6-16,0-26-5 15,-3-12-1-15,-11-10 0 16,-3-2 3-16,-9 4-2 16,-9 11 8-16,-9 19 4 15,-7 20 25-15,-2 14-14 0,-9 50-23 16,-20 33 6-16,-8 23 53 15,-4 10 14-15,1 9 6 16,-6-1 0-16,-4-8-16 16,6-9-26-16,1-23-5 15,5-18-6-15,7-22-2 16,9-22-13-16,7-14-6 16,7-17-4-16,6-5 0 15,-4 0 4-15,-7-31 5 16,-3-27 7-16,0-18-19 15,5-14-5-15,9 6-25 16,2 3-19-16,7 13 3 16,28 10-2-16,12 14-14 0,11 8-41 15,6 10-51 1,-1 4-51-16,-3 0-174 0,-2-2-254 16</inkml:trace>
  <inkml:trace contextRef="#ctx0" brushRef="#br0" timeOffset="129855.17">16023 16164 347 0,'0'0'165'15,"0"0"-77"1,0 0 75-16,-17 108-44 0,11-42 6 16,0 5-19-16,2-11 3 15,2-8-22-15,0-8-20 16,2-16-14-16,-2-14-5 16,2-6-27-16,-2-4-12 15,2-4-4-15,0 0 1 16,0 0 2-16,0 0 7 15,0-22 18-15,15-18-15 16,16-14-16-16,5-8-2 0,4-4 0 16,2 2-10-1,-6 15 1-15,-10 19 4 0,-5 24-2 16,-8 6 6-16,3 14-11 16,1 26 12-16,6 14 1 15,-7 9-1-15,-6 3 0 16,-1-8 0-16,-1 0-59 15,-2-4-72-15,-2-6-61 16,1-20-135-16,3-19-185 16</inkml:trace>
  <inkml:trace contextRef="#ctx0" brushRef="#br0" timeOffset="130172.3">16717 15570 697 0,'0'0'82'0,"113"-9"38"0,-39 35 92 15,13 34-76-15,2 24-26 16,9 14-22-16,-2 14-8 16,-11 9-25-16,-14-1-20 15,-25 0-9-15,-26-7-11 16,-20-3-8-16,-26-12 6 15,-30-8-13-15,-9-13 6 16,-6-11-5-16,-2-12 0 16,-3-14 0-16,-6-4 4 0,-1-10-5 15,5-4 0 1,13-4-4-16,17-4-39 0,14-6-28 16,12 2-66-16,4-10-142 15,9 0-366-15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18:26.543"/>
    </inkml:context>
    <inkml:brush xml:id="br0">
      <inkml:brushProperty name="width" value="0.05292" units="cm"/>
      <inkml:brushProperty name="height" value="0.05292" units="cm"/>
      <inkml:brushProperty name="color" value="#FF0000"/>
    </inkml:brush>
  </inkml:definitions>
  <inkml:trace contextRef="#ctx0" brushRef="#br0">23202 6284 124 0,'0'0'107'16,"0"0"-25"-16,0 0-19 15,0 0 26-15,0 0-32 16,0 0 17-16,0 0 16 15,-6-16-1-15,4 16-8 16,-3 0 1-16,5 0-14 16,-2-2-3-16,2 2-17 15,0 0-5-15,0 0-10 16,0 0-1-16,0 0 3 16,0 0-18-16,13 0 16 15,14 2 16-15,4 4-7 0,2 0-6 16,3-2-1-16,0 0-12 15,0-1 4-15,2-3-1 16,4 0-3-16,11 0-2 16,7 0-1-16,7 0-6 15,12 0-1-15,2 0 0 16,9 0 2-16,5 0-7 16,4 0 5-16,-3 0-11 15,0 0 0-15,-1 0 0 16,-1 0 0-16,-1 0 2 15,1 0-4-15,-5 0 3 16,-4 0-1-16,-1 0 1 16,-4 0-1-16,1 0 2 15,-3 0-1-15,-2 0 1 0,-3 1-1 16,-2 1 0-16,-1 0 10 16,1 0-3-16,-2-2 1 15,7 2-3-15,6-2-4 16,3 2-1-16,4-2 4 15,0 2-7-15,-4 0-2 16,3 1 2-16,1-2-1 16,-2 3 1-16,-2 2 1 15,-9 1 0-15,-9 0 0 16,-10 0 0-16,-5 1 0 16,-5-3-1-16,-5 0 0 15,-2-1 2-15,1-3-1 16,-4 2-1-16,8-3 1 15,0 1 0-15,-3 1 0 16,1-2 0-16,-4 2-1 0,-1 0 1 16,0-2-1-16,-3 0 1 15,2 0-1-15,3 0 1 16,1 0-1-16,7 0 1 16,8 0 1-16,1 0-2 15,5 0 3-15,4 0-3 16,-6 0-3-16,-1 0 2 15,4 0-1-15,-6 0 3 16,4 0-2-16,1 0 0 16,0 0 1-16,4 0 0 0,-4 0 1 15,3 0-1 1,-1-2 1-16,3-2-1 0,2 0 0 16,7-1 0-16,1-4 2 15,11 4-1-15,3-4 1 16,7 1-2-16,2 0 1 15,-1 2-1-15,-4-2 3 16,1 0-2-16,-2 2-1 16,3-2 0-16,3 0-1 15,-4 2 0-15,3 0 0 16,-9 2 0-16,2-2-1 16,-7 2 2-16,-11 0 0 15,-12 0 0-15,-11 2 0 16,-13-2 0-16,-4 0 2 15,-8 2-1-15,-4 0-1 0,-1 0 0 16,-1 0 0 0,-1 0 0-16,0 0 0 0,-4 2 1 15,-4 0 0-15,-2 0-1 16,-2 0 1-16,1 0-1 16,6 0 0-16,6 0 0 15,4 0-1-15,3 0 1 16,0 0 0-16,-2 0 0 15,-8 0 0-15,-1-2 0 16,-7 0 2-16,-5 0 1 16,-2 0-3-16,-2 2 1 15,0 0 2-15,0-4 11 0,0-6-2 16,2-8 0-16,4-8-11 16,-4-12 0-16,2-8 2 15,-2-13 1-15,3-13 2 16,1-10 4-16,-2-12-1 15,6-10-5-15,-1-11-2 16,-1-9 2-16,4-8-1 16,-1-5-3-16,-3 11 1 15,0 15 1-15,-4 17-1 16,-4 16-1-16,0 10-1 16,-2 12 0-16,-12 6 0 15,1 10 0-15,1 11 1 16,4 5 0-16,1 8 1 15,1 6 0-15,4 2-1 16,-2 6 0-16,4 0 0 0,0 0 0 16,0 2-1-16,0 0 0 15,0 0-1-15,0 0 1 16,0 0-2-16,0 0 3 16,0 0-2-16,0 0-1 15,0 0 1-15,0 0 1 16,0 0 0-16,-2 0-1 15,2 0 2-15,-2 0-2 16,-2 0-1-16,-9 0-3 16,-14 0 6-16,-15 6-1 0,-14 5 2 15,-11 0-2 1,-15 0 1-16,-16-4 0 0,-18 0 0 16,-21-6 0-16,-11-1 2 15,-18 0-1-15,-21 0 1 16,-13 0 5-16,-20 0-7 15,-15-1-2-15,-1-6-2 16,-2 3 3-16,10 1 1 16,12-1 1-16,7 0 2 15,11-1 3-15,2 1-6 16,6-1-4-16,12-2 3 16,9 3-1-16,15 0 1 15,16 1 1-15,16 0 0 16,12-1 1-16,16 2 0 0,10 2 2 15,6-2-2-15,2 2-1 16,0 0 1-16,-2 0 1 16,1 0-2-16,-4 0-2 15,4 0 0-15,-6 0 1 16,-2 0-1-16,-7 0 2 16,-1 0 0-16,-7 0-1 15,-2 0 1-15,-1 0 0 16,3 0 0-16,0 0 0 15,4 0 1-15,2 0 0 16,7 4-1-16,4 0 0 16,10 0 0-16,5 0 0 15,5 2 2-15,3 1-2 0,6-2 0 16,5 1 0 0,5 2-10-16,1-2 3 0,1 1 2 15,0 1-2-15,-1-1-3 16,-1 1 5-16,-4 1 5 15,-2-4-4-15,-4 4 2 16,0-1 1-16,-1 0 1 16,6 2 0-16,6-5 4 15,10 2-8-15,11-3 8 16,8-2-4-16,10-1 0 16,2 2-4-16,2-3 4 15,0 0-1-15,0 0-1 0,0 0 2 16,0 0 0-1,-2 0-2-15,2 0 0 16,0 2 2-16,0 0-1 0,-2 2 0 16,-1 4 1-16,-1 4 0 15,-1 2 0-15,-2 0 0 16,1 4 1-16,-5-2-1 16,1 0 1-16,2-2 0 15,-1-2-1-15,3-4 0 16,0-4 0-16,4 0 0 15,-2-2 2-15,0 0-2 16,1 0 0-16,-1 2 0 16,-2 0 0-16,-2 2 1 0,0 2-1 15,-1 2 0-15,-3 8 0 16,-1 2 0-16,-2 9 0 16,-1 4 0-16,1 3 1 15,-3 3-2-15,2 5 2 16,3 4-1-16,0 2 0 15,1 2 0-15,6-4 1 16,1-2-1-16,5 1 0 16,0-5 0-16,-2-2 0 15,2-4 1-15,-2-4-1 16,2 0 1-16,-2-6-1 16,2 2 0-16,0-4 0 15,0 1 0-15,0-2 0 16,0-1 1-16,0 1-1 0,0-1 2 15,0-3-2-15,0-1 0 16,0-4 1 0,-2 1-1-16,2-3 0 0,0 0 1 15,-4 2-1-15,4 2 1 16,0 2-1-16,0 0 0 16,0 0 0-16,0 4 0 15,0-2 0-15,0 0 3 16,0 0 2-16,0-2-5 15,4-2 1-15,-2-3 1 16,0-2-1-16,0-3 1 16,-2-2-1-16,0 1 3 15,0-3-4-15,0 1 1 0,0-1 1 16,0 5-2 0,0-1 1-16,0 3 0 0,0 2 0 15,0 1-1-15,0-2 0 16,0 3 1-16,0-1-1 15,0 5 0-15,0-3 0 16,0 2 0-16,-2-2-1 16,-2 2 2-16,0-2-1 15,2-4 1-15,0-4-1 16,2-2 0-16,0-4-1 16,0-2 1-16,0 0-1 15,0 0 1-15,0 0-1 16,0 0-1-16,0 0 1 15,0 0-1-15,0 0 2 0,0 2 1 16,0 0-1-16,0 0-1 16,0 0 1-16,0-2 1 15,0 0 0-15,0 0-1 16,0 0 0-16,0 0 2 16,0 0-2-16,0 0 0 15,0 0-1-15,0 0-1 16,0 0 1-16,0 0-1 15,0 0-3-15,10 0 5 16,-2 0 2-16,3 0 1 16,1 0-2-16,3 0-1 15,3 2-1-15,4 2 0 16,7 2 1-16,0 0 0 0,0 0-1 16,-4 0-22-16,-5 2-19 15,-5 2-40-15,-3 6-77 16,3-2-117-16,-1-10-325 15</inkml:trace>
  <inkml:trace contextRef="#ctx0" brushRef="#br0" timeOffset="30688.75">10663 7363 302 0,'0'0'120'0,"0"0"6"16,0 0 75-16,0 0-14 0,0 0-43 16,0 0-42-1,0 0-7-15,-80 2-26 0,80-2-9 16,0 0-6-16,38 0-15 15,31 0 13-15,45 0-24 16,44 0 5-16,51 0 1 16,52 0-9-16,48-12-5 15,52 0-8-15,30-2-8 16,10 6 6-16,-21 8 0 16,-35 0-10-16,-50 0 0 15,-66 0-2-15,-66 0 2 16,-72 0-3-16,-53 0-17 15,-38-8 4-15,-2-4 11 16,-34-8-4-16,-13-2-65 0,-9 0 28 16,-6 5-29-16,-9 6-77 15,-12 3-83-15,-15 6-44 16,-10-2-233-16</inkml:trace>
  <inkml:trace contextRef="#ctx0" brushRef="#br0" timeOffset="31085.91">10081 7453 731 0,'-113'12'103'15,"57"-6"-53"1,42 0 76-16,24-2 10 0,72-4-48 15,54 0 52-15,56 0-50 16,40-4-31-16,19-3-15 16,10-2-21-16,9 0-4 15,-5-2 10-15,8 1-7 16,4-2-13-16,-12 0-5 16,-11-2 7-16,-28-2-2 15,-42 2 11-15,-44 0-4 16,-46 4-5-16,-43 2 3 15,-28 6-5-15,-17 0 14 16,-6 2 7-16,0 0-10 16,0 0-9-16,0 0-6 0,0 0-4 15,3 0-1-15,3 0-4 16,8 0-57-16,5 6-132 16,15 0-229-16,28-6-489 15</inkml:trace>
  <inkml:trace contextRef="#ctx0" brushRef="#br0" timeOffset="34516.9">13009 7547 270 0,'0'0'121'0,"0"0"-44"16,0 0 44-16,0 0 26 15,0 0-81-15,0 0-30 16,-11 0 9-16,15 18 35 0,15 9-4 16,2 3-28-1,2 8-7-15,4 4-4 0,6 6 0 16,5 0-7-16,9 4-12 16,9-2-1-16,13-1 1 15,6-1 7-15,10-4-9 16,6-2 2-16,0-2-1 15,7-8-1-15,0-4 6 16,5-4 9-16,0-4-8 16,-1-4-4-16,3-2 1 15,-1-4 3-15,2-3-6 16,-2-3-2-16,-4-4-2 16,1 0 0-16,-1 0 4 15,6 0-4-15,6 0-2 0,2 0-3 16,1 0-1-16,-3-3-6 15,0-1 8-15,-4-2-9 16,4-2 4-16,-3-2-1 16,-2-4 3-16,-2 1-3 15,-7-4 1-15,-5-1-2 16,-4 0-1-16,-4-2 2 16,0-6-2-16,2 0 3 15,-5-4-3-15,7 0 0 16,-4-2 1-16,-2-3 4 15,-4 2-2-15,-10-3-2 0,-3 0 8 16,-6 1-1 0,-5 3-6-16,3 2 1 0,0 2-4 15,9 0 0-15,3 0 0 16,-2 4 0-16,-3 2 1 16,-9 4 0-16,-12 6-1 15,-15 2 1-15,-9 4 0 16,-7-1-1-16,-4 6 1 15,-2-3 0-15,0 0-1 16,-1-2 0-16,5-2 0 16,3 0-1-16,-1-2-2 15,-1 1 1-15,-4 1 0 16,1 3-2-16,-3-4 3 0,4 1-1 16,-3-2 0-1,1 0-1-15,4 1 1 0,-6-4-4 16,5 1 3-16,-2 0-2 15,0 0 3-15,2 2-3 16,-2-2 0-16,0 0 3 16,0 0-3-16,2-2 2 15,1 0 3-15,-4 2-1 16,1 2 0-16,-5 2 1 16,-1 4-1-16,-1 0 2 15,-2 4-1-15,0-2 0 16,0 2-1-16,0 0 1 15,0 0 1-15,0 0-1 16,3 0 0-16,-3 0-3 0,0 0 1 16,0 0-3-16,0 0-4 15,-5 2-6-15,-26 16 12 16,-12 6 3-16,-11 2 0 16,-3-4 1-16,1-2-1 15,-2-2-1-15,3-2 0 16,7-2 1-16,8-4-1 15,14-3 2-15,8-6-4 16,7 2 8-16,4-3-7 16,5 0 4-16,2 0-1 15,0 0 1-15,0 0 2 16,0-7-2-16,0-13-2 16,2-4 1-16,19 0-1 0,8-4 0 15,6 2-2 1,5 2-2-16,5 2 0 0,1 4 2 15,-1 4-1-15,-3 6-1 16,-4 4 2-16,-9 4 1 16,-2 0 0-16,-2 12 0 15,-6 22-2-15,4 10 2 16,-5 4 1-16,-3-4 0 16,-1-6 0-16,-3-6 1 15,-1-7 0-15,2-7 0 16,-5-7 4-16,1-4-1 15,-3-3 0-15,0-2-1 16,-3-1-2-16,-2-1 1 16,0 0 0-16,0 0 0 0,0 0 0 15,0 0 2-15,0 0-1 16,0 0-1-16,0 0 2 16,0 0-4-16,0 0-1 15,0 0-10-15,-27 0 3 16,-13-14 7-16,-20-1 2 15,-16-6 1-15,-9-1 0 16,-6 0 0-16,-1-3 0 16,10 3-1-16,14 1-1 15,16 7 0-15,19 6 2 16,14 2-1-16,11 6-1 16,6 0 0-16,2 0 0 15,0 0 3-15,0 0 0 0,0 0 0 16,0 0 1-1,0 0 2-15,0-2 6 0,0 0-3 16,0 0-8-16,0 0 1 16,2 2-2-16,0 0 0 15,2 0-1-15,5 0-4 16,7 0 5-16,1 4 0 16,4 6 1-16,-3 2 0 15,-1-2-1-15,1 0 1 16,-3 1 0-16,1-2 0 15,0 4 2-15,0 1-2 16,1-3 4-16,-1 1 0 0,2 1 0 16,-5-5 3-1,0-1 1-15,-1-3-1 0,-3 0-7 16,-3-1 1-16,0 0-1 16,2 0-1-16,-6-2 0 15,0 2 0-15,0-3-2 16,-2 0-33-16,0 0-32 15,0 5-49-15,-4 0-151 16,-18-5-286-16</inkml:trace>
  <inkml:trace contextRef="#ctx0" brushRef="#br0" timeOffset="43329.61">29965 8464 154 0,'0'0'148'16,"0"0"-37"-16,18-110 59 15,-5 76 24-15,2 3-85 16,-1 13 10-16,-8 10 2 15,-1 5-48-15,-5 3-25 16,0 0-6-16,0 22-39 16,0 36 1-16,-13 28 21 15,-5 30 25-15,-2 23-13 16,4 15-12-16,8 18-9 16,3 17 8-16,5 5-8 15,0 11-4-15,0 1 11 0,0-7-4 16,9-5-2-16,6-9 3 15,-1-13 1-15,-6-1-8 16,1-11 2-16,-1-1-7 16,-2-11 9-16,3 0-2 15,-5-1-3-15,-2-5-1 16,-2 7-3-16,0-3 5 16,0-3-6-16,-6-1-4 15,-3-6 1-15,5-3-3 16,4 1 0-16,2-6 1 15,23-4 0-15,1 11-2 16,-4 1 3-16,-4-2 2 0,-9 7-1 16,-9-13 6-1,0-12-8-15,0-5-2 0,-11-7 8 16,5-8-5-16,-2-10 1 16,2-5 2-16,1-11-3 15,3-12 0-15,0-14-2 16,2-6-1-16,0-9 0 15,0-14 1-15,0-7-1 16,0-4-1-16,0-4-15 16,0 0-11-16,0 0-12 15,0 0-33-15,0 0-19 16,0 0-54-16,19 0-107 0,8-22-201 16</inkml:trace>
  <inkml:trace contextRef="#ctx0" brushRef="#br0" timeOffset="45411.34">30098 8119 39 0,'0'0'70'0,"0"0"28"16,0 0-16-16,0 0-16 15,0 0 11-15,-129 14 3 16,116-12-12-16,9-2 10 16,4 0 25-16,0 0-25 15,11 0-27-15,37 0 26 16,35 0 15-16,31 0-42 16,26 0-20-16,34-6 9 15,25-8-4-15,23-4-9 16,16 2 3-16,12 0-2 15,0 4-4-15,-15 4-14 0,-19 8-2 16,-31-2-5 0,-35 2-1-16,-41 0 1 0,-36 0-1 15,-37 0 1-15,-20-2 0 16,-16 2 3-16,0-2 3 16,0 2-2-16,0 0 1 15,0 0-5-15,0 0-1 16,0 0-1-16,0 0-3 15,0 0 2-15,0 18-2 16,0 10 3-16,0 12 0 16,0 8-1-16,-4 12 1 15,-8 14 1-15,-3 9-1 16,-6 9 0-16,-1 10 1 16,0 10 0-16,4 9-1 0,9 7 4 15,1 2 0-15,8 3-1 16,0 1 7-16,0 3-2 15,0-1-3-15,0 9 3 16,0 3-3-16,0-4 2 16,0-3-4-16,0-9-1 15,0-10 10-15,2-1-3 16,4-9 2-16,-1-6 5 16,-1 0-3-16,-2-5-1 15,-2-9 0-15,0-4 5 16,0-6 5-16,0 2-9 15,0 11-4-15,-8 1 0 16,-1 6-3-16,2 1-2 0,-2-9 0 16,2 0 0-16,1 0 7 15,-1 0 0-15,0-1 0 16,1-3 2-16,-3-2 4 16,-3-2-2-16,1 3-5 15,-2-1-2-15,-3 8 0 16,-2 0-2-16,1 4 2 15,-1 5-3-15,3-3 0 16,-2 1 4-16,5 1 0 16,3-6-2-16,1-1-4 15,8-6-1-15,0-2 2 16,0-13-2-16,0-6-2 0,0-6 3 16,0-3-2-1,0-11-1-15,0-13 2 0,0-8-2 16,6-11 3-16,-4-4-3 15,2 0-2-15,1-2 2 16,-3-2 1-16,2-2 1 16,-4-4-1-16,0 2-1 15,2-6 1-15,-2 0-1 16,0 2 1-16,0-2 0 16,2 2-1-16,-2-2 2 15,0 2-2-15,2 4 0 16,1 2 1-16,-1 0-1 15,1 4 0-15,1 0 1 0,-2 0 0 16,3 4-1 0,-1-6 0-16,-2 2 1 0,0-2-1 15,-2-2 0-15,5-2 0 16,-5 2 0-16,0 2 0 16,0 2 0-16,0-2 0 15,0 2 0-15,2-7 1 16,-2-1-1-16,0-3 0 15,0-1 0-15,0 0-1 16,0 0 1-16,0 3-1 16,-24-2-7-16,-19 5 8 15,-17-3 2-15,-22 1 1 16,-21-4-2-16,-22 0 2 16,-22 0-1-16,-15-3-2 0,-19-11-3 15,-15-8 3-15,-9 0 0 16,-11 0-1-16,-2 0-1 15,8 4-2-15,14 2 4 16,27 8 0-16,37-2 4 16,39 4-3-16,33 4 0 15,33 2 0-15,16 0 0 16,11 0-1-16,0 0-6 16,0 0-5-16,2 0-2 15,14 0 1-15,-1 0 7 16,-1 0-12-16,-7 0-38 15,-5 2-14-15,-2 0-21 16,0 4-85-16,-36-6-118 0,-13 0-329 16</inkml:trace>
  <inkml:trace contextRef="#ctx0" brushRef="#br0" timeOffset="46395.34">29287 8155 410 0,'0'0'143'0,"0"0"81"0,0 0-39 16,0 0-90-16,0 0-47 15,0 0-1-15,-8-24-17 16,6 32-16-16,-8 22-6 16,4 16 17-16,1 10 6 15,3 6-11-15,2-3-9 16,0-9-3-16,15-10 5 15,14-10-8-15,8-12 10 16,3-8-7-16,2-10 11 16,-3 0 0-16,2-22 7 15,-5-12 7-15,-10-10-7 16,-3-6-8-16,-14-2-1 0,-9-1-9 16,0 7-4-1,-5 6 1-15,-19 10-5 0,-18 12-7 16,-12 14 2-16,-13 4-82 15,0 40-125-15,10 15-238 16</inkml:trace>
  <inkml:trace contextRef="#ctx0" brushRef="#br0" timeOffset="47462.71">28951 13533 327 0,'0'0'265'0,"0"0"-43"15,0 0-49-15,2-112-62 16,-2 88-36-16,0 2-2 0,-2 0-33 16,-11 2-7-16,-10 3 12 15,-1 8-30-15,-10 3-13 16,-5 6 2-16,-4 6 4 15,1 26-4-15,6 12-3 16,14 4-1-16,13-2-7 16,9 0-2-16,0-5 6 15,15-9 3-15,6-10 2 16,3-8-2-16,-2-10 0 16,3-4 13-16,-1 0-8 15,1-4 5-15,-5-14-3 16,-2 1-2-16,-8 6-1 15,-2 2-2-15,-6 7-2 0,0 2 0 16,7 7-5 0,2 30-8-16,7 24 13 0,2 15 4 15,-7 6 13-15,-2-2 8 16,-4-8 4-16,-7-10-9 16,0-13 8-16,0-17-3 15,0-14-2-15,0-10-2 16,0-8-8-16,0 0-2 15,-11 0 4-15,-21-10-3 16,-10-20 8-16,-13-14-12 16,-6-10-8-16,5-9-12 15,10 5-49-15,13 8-23 16,19 12-28-16,14 18-49 16,27 8-94-16,35 8-150 0</inkml:trace>
  <inkml:trace contextRef="#ctx0" brushRef="#br0" timeOffset="47994.06">29512 13559 670 0,'0'0'192'16,"0"0"-47"-16,0 0-53 15,-33-112-75-15,22 94 18 16,-7 0 3-16,-4 6-7 15,-7 6-21-15,-2 6-7 16,-2 0-1-16,-2 10-2 0,4 20 0 16,10 6-2-16,5 4-5 15,11 0 3-15,5-2-6 16,0-6-3-16,11-10 6 16,7-8-4-16,3-7 11 15,-2-7 3-15,6 0 2 16,2 0 9-16,-3-21-5 15,-2-2-7-15,-6-2 3 16,-7 3-5-16,-3 4-7 16,-6 8 7-16,3 6 7 15,-3 4-7-15,0 0 0 16,2 18-11-16,-2 22 7 0,0 14 4 16,3 7 4-1,1 5 18-15,0 0 3 0,-2 2 13 16,-2-9 5-16,0-9-5 15,0-19-12-15,0-10-3 16,0-14-7-16,0-3 2 16,0-4-4-16,0 0 3 15,-8 0-6-15,-21-11-2 16,-14-15 8-16,-8-6-17 16,2-3-30-16,5 3-55 15,12 6-34-15,14 8-46 16,18 4-104-16,0 6-184 15</inkml:trace>
  <inkml:trace contextRef="#ctx0" brushRef="#br0" timeOffset="48540.15">29722 13626 397 0,'0'0'139'0,"0"0"-9"15,0 0 12-15,0 0-71 16,-15-113-4-16,1 97 3 16,1 6-29-16,1 4 2 15,6 6-28-15,1 0-1 16,-1 0-14-16,-4 8-2 16,6 20-3-16,4 8 0 0,0-2 0 15,0-2-4-15,4-5 5 16,10-11 4-16,-5-6-5 15,-3-9 1-15,0-1 8 16,0 0 0-16,1 0 20 16,1-19-4-16,2-8-12 15,-4 1-8-15,-1 0 3 16,-3 2-3-16,0 8 4 16,-2 8-3-16,0 6 2 15,2 2-3-15,0 10-7 16,2 32-13-16,2 21 20 15,0 13 1-15,3 4 3 16,-3 0 7-16,-1-8 17 16,-3-9 13-16,-2-13-1 0,0-18-9 15,0-10 11-15,0-12-15 16,0-8-2-16,0-2-2 16,0 0 9-16,0 0 4 15,-13-8-2-15,-16-22-7 16,-7-11-23-16,-3 1-4 15,2 8-25-15,6 8-32 16,5 16-42-16,3 8-124 16,5 0-238-16</inkml:trace>
  <inkml:trace contextRef="#ctx0" brushRef="#br0" timeOffset="52909.71">30499 9184 38 0,'0'0'56'15,"0"0"-8"-15,0 0 4 0,0 0-46 16,0 0-6-16,0 0-2 15,0 0-3-15,-127-44-6 16,100 42-43-16,-6-3-15 16,-5 0 10-16</inkml:trace>
  <inkml:trace contextRef="#ctx0" brushRef="#br0" timeOffset="53622.91">30021 9010 256 0,'0'0'109'15,"0"0"-11"-15,0 0 2 16,0 0-3-16,0 0-9 15,0 0-16-15,-5-7-10 16,5 7-1-16,0 0 4 16,20 0-8-16,13 0 0 15,12 0-8-15,9 0 5 16,11 8-18-16,5-2-7 16,9-2 3-16,5 3 5 0,1-6-9 15,0-1 0-15,-6 0 13 16,-2 0-21-16,-9 0-2 15,-3 0-6-15,4 0-4 16,7 3 4-16,11 0-9 16,7 0 4-16,6-3-4 15,9 0 9-15,2 0 2 16,3 0 7-16,-5 0-10 16,-8-6 3-16,-12 2 0 15,-14 0-7-15,-10 1-3 16,-12 1 0-16,-11 0-3 15,-10 2 1-15,-10 0-2 0,-7 0 1 16,-1 0 2-16,-7 0-3 16,1 0 2-16,2 0-1 15,1 0-1-15,-3 0-1 16,6 0 1-16,1 0-1 16,-1 0 1-16,-1 0 0 15,-4 2 1-15,-4-2 0 16,-3 2-1-16,0-2 0 15,3 0 1-15,3 0 0 16,3 0-1-16,1 3 0 16,-3-2 0-16,-5 2 1 15,-4-3-2-15,0 0 2 16,0 0-2-16,0 0-5 16,0 0-2-16,0 0-27 15,0 0-38-15,0 0-60 0,-17 0-59 16,-2 0-170-16,9 0-282 15</inkml:trace>
  <inkml:trace contextRef="#ctx0" brushRef="#br0" timeOffset="54641.78">30482 8446 342 0,'0'0'179'0,"0"0"34"16,0 0-74-16,0 0-58 15,-20-108 8-15,9 88-35 16,-1 3 0-16,-1 5-14 16,-5 2-22-16,-2 5-6 15,-4 5-9-15,-5 0-2 16,0 4-2-16,0 24-2 0,4 6 2 16,10 6 0-1,11 0-7-15,4-6-10 0,0-8 0 16,10-4 3-1,11-10-7-15,-2-8 19 0,4-4 3 16,-3 0 14-16,2-8-3 16,-4-14-5-16,0 0-2 15,-1 2 3-15,-5 2-7 16,-3 6 4-16,-7 6-3 16,0 4-1-16,-2 2-4 15,2 2-5-15,3 32-3 16,1 16 12-16,1 12 1 15,0 0 11-15,-5-5 6 0,-2-10 7 16,0-6-8-16,0-9 5 16,0-6-10-16,-2-8-4 15,-12-6 2-15,-1-4-2 16,-5-2-5-16,-7-6 4 16,-5 0-4-16,-1 0 0 15,-2-10-3-15,-1-14-23 16,9-4-66-16,12-4-32 15,15 1-28-15,0 6-118 16,38 0-77-16</inkml:trace>
  <inkml:trace contextRef="#ctx0" brushRef="#br0" timeOffset="55174.35">30783 8424 453 0,'0'0'86'16,"0"0"34"0,0 0 12-16,0 0-68 0,0 0-46 15,0 0-12-15,-37-32-1 16,33 32-5-16,-4 9 0 16,-3 12 0-16,1 5 0 15,4-2-2-15,6 0 0 16,0-2-8-16,0-8-5 15,0-4-6-15,4-4-36 0,2-6 14 16,6 0 43 0,-1-8 30-16,5-16-14 0,-1-4-16 15,-1 0-18-15,-5 0 18 16,-3 6 13-16,-1 6-11 16,-5 10 0-16,0 4-1 15,0 2 0-15,0 0-1 16,0 22 5-16,0 20 0 15,0 14-4-15,0 2 11 16,2-4 4-16,0-5 8 16,0-8 5-16,-2-6 14 15,3-7-5-15,-3-10 9 16,0-6-5-16,0-4-19 0,0-4 2 16,0-2-15-16,0 2 2 15,0-4-7-15,-14 0 7 16,-8 0-4-16,-4 0-3 15,-5-2 1-15,2-14-6 16,2 0-1-16,6-4-62 16,11-2-85-16,10-3-96 15,0 2-142-15</inkml:trace>
  <inkml:trace contextRef="#ctx0" brushRef="#br0" timeOffset="55560.59">31008 8428 649 0,'0'0'184'0,"0"0"13"16,0 0-142-16,0 0-9 16,0 0-25-16,124-78 19 15,-92 71-18-15,-8 7 9 16,-2 0-6-16,-8 3-7 15,-6 23-18-15,-5 12 2 16,-3 10-2-16,-5 2 8 16,-26-2 1-16,-4-4-4 15,-5-6-3-15,1-8 3 0,8-5-5 16,7-7 2 0,6-8-1-16,9-6-1 0,5-3 1 15,4 2 3-15,0-3-2 16,0 0-2-16,0 0-2 15,0 0-14-15,19 0 16 16,15-7-1-16,9-4 1 16,5 3-37-16,4 0-69 15,2-1-74-15,-4-1-147 16,0-3-58-16</inkml:trace>
  <inkml:trace contextRef="#ctx0" brushRef="#br0" timeOffset="55851.25">31478 8460 378 0,'0'0'185'0,"0"0"-30"16,0 0-73-16,0 0-69 15,0 0-12-15,0 0 1 16,-54 44-1-16,45-10 8 16,1 0 5-16,8-2 0 15,0-5 2-15,0-5-13 16,8-11-3-16,13-3 6 15,-2-8 4-15,4 0 29 16,1-1 23-16,-6-20-24 16,0-3-7-16,-5-2-29 15,-6-2-1-15,-5 2-2 16,-2 4-5-16,0 4-25 0,0 10-63 16,-18 6-53-16,-1 2-66 15,0 4-55-15</inkml:trace>
  <inkml:trace contextRef="#ctx0" brushRef="#br0" timeOffset="56330.55">31812 8336 542 0,'0'0'150'0,"0"0"-15"0,0 0-53 15,0 0-79 1,0 0 5-16,0 0 13 0,-20 88 22 16,2-42 8-16,-2-2-22 15,3-4-13-15,-4-6-9 16,3-8-1-16,5-4-3 16,4-8-2-16,4-7-1 15,5-4 0-15,0-3-7 16,0 0-14-16,0 0-8 15,2 0 8-15,17 0 21 16,5 0-10-16,5 0 10 16,-2-6-40-16,-3-3-33 15,1-1 34-15,-3-5 8 16,-4-1 27-16,-3-2 3 16,-2-2 1-16,-5 4 18 0,-4 2 2 15,-4 6 20-15,0 6 4 16,0 2-1-16,0 0-20 15,0 0-23-15,0 2 0 16,0 22 0-16,-6 8 1 16,-6 2 1-16,5 1-2 15,1-6-2-15,2-3-29 16,4-3-75-16,0-11-81 16,0-10-103-16</inkml:trace>
  <inkml:trace contextRef="#ctx0" brushRef="#br0" timeOffset="56538.89">32111 8322 507 0,'0'0'148'0,"0"0"-47"16,0 0-68-16,0 0 44 15,-18 148-21-15,7-86 4 16,-3-4-3-16,5 1-16 15,3-5-33-15,-1-4-3 16,0-2-5-16,5-8-65 16,2-12-163-16,0-16-182 15</inkml:trace>
  <inkml:trace contextRef="#ctx0" brushRef="#br0" timeOffset="57205.2">32543 8388 366 0,'0'0'234'0,"0"0"-25"0,0 0-37 16,0 0-69-16,0 0-42 16,0 0-6-16,-39-28-27 15,16 19-22-15,-11 0-3 16,-9 3-3-16,1-2 1 16,-3 0-1-16,8 2 0 15,5-5-1-15,6 4-10 16,10-1-17-16,3-1 1 15,6 8 4-15,5-2 8 16,2 3 11-16,0 0 1 16,0 0-1-16,0 0-3 15,0 22-9-15,-2 14 16 0,-3 9 0 16,5-3 0 0,0-6 0-16,0-10 0 0,0-10-9 15,0-8 5 1,0-2-11-16,3-6 10 0,5 0 5 15,-1 0 3-15,7 0 29 16,-1 0-15-16,3 0-2 16,-1 0-12-16,3 0 0 15,5 0 0-15,-2 0-3 16,2 0 1-16,-3 16 0 16,-9 4-1-16,-5 4 2 15,-4-1 3-15,-2-1 0 16,0-3 12-16,-6 2-7 15,-21-6-3-15,-4 2 3 0,-7-7-7 16,1-2 4 0,3-7-6-16,3-1-2 0,6 0-4 15,7 0-69-15,10-18-61 16,8-8-97-16,10-7-150 16</inkml:trace>
  <inkml:trace contextRef="#ctx0" brushRef="#br0" timeOffset="57637.96">32610 8390 625 0,'0'0'211'0,"0"0"-109"16,0 0 15-16,0 0-63 0,0 0 0 16,120 74-5-1,-103-44-8-15,-3 4-35 0,-7-4 9 16,-7-2-7-16,0 0-2 15,0-6-4-15,0-1-1 16,-16-6 4-16,-6-6-5 16,2-4 8-16,-7-5-3 15,7 0-2-15,2 0-2 16,5-4-1-16,1-14-1 16,6-1-2-16,6-6-11 15,0 1 0-15,2 0-9 16,23-2 0-16,4 2 13 0,2 0 7 15,0 2 3-15,-4 0 4 16,-5 0-3 0,-4 0 1-16,-2-2-1 0,-7 2-2 15,-1-2-3-15,-8 2 4 16,0 0 6-16,0 1-6 16,-4 7-4-16,-12 4-7 15,-4 10-42-15,0 0-40 16,-3 6-56-16,8 22-31 15,7 7-67-15,8-4-83 16</inkml:trace>
  <inkml:trace contextRef="#ctx0" brushRef="#br0" timeOffset="58190.66">33254 8368 560 0,'0'0'196'15,"0"0"-59"-15,0 0-1 16,0 0-54-16,0 0-56 16,0 0 9-16,19-36-34 15,-25 33 3-15,-26 3-1 16,-10 0-3-16,-13 0-20 16,-1 0-5-16,9-1-17 15,7-3 4-15,16 0-2 16,14-1 0-16,6 4 15 15,4-2 22-15,0 3 3 0,0 0 10 16,0 0-9 0,0 0-1-16,0 0 0 0,0 14 14 15,6 8-8-15,4 7 2 16,-1 1-8-16,-3-2 0 16,-2 0 1-16,4-6 7 15,-8-4-6-15,6-4 2 16,1-4-2-16,1-2 1 15,9-2 0-15,-2-2 6 16,-4-4 14-16,7 0 11 16,0 0 0-16,1 0-10 15,2 0 10-15,-3 0-16 16,-1 0 7-16,-5 0-5 0,-1 0-14 16,-7 4-6-16,0 8-6 15,-4 0-2-15,0 2 8 16,-4 4 4-16,-21-2-1 15,-6 2 4-15,0-3-5 16,4-5-2-16,6-5-8 16,7-2-61-16,5-3-24 15,9 0-25-15,0 0 5 16,31-14-122-16,21-11-33 16</inkml:trace>
  <inkml:trace contextRef="#ctx0" brushRef="#br0" timeOffset="58486.58">33434 8476 261 0,'0'0'220'0,"0"0"-72"16,0 0 41-16,0 0-53 16,0 0-61-16,0 0-16 15,31-38-28-15,-31 38-31 16,0 14-6-16,0 12-5 16,0 12 11-16,0 4 12 15,0-4-9-15,0-3 5 16,0-8-6-16,0-4 0 15,11-8-1-15,7-7 5 16,2-5 1-16,0-3 23 16,5-7 17-16,-1-17 5 15,-2-10-26-15,-6-4-22 16,-9 0 1-16,-7 4-5 16,-9 10-15-16,-47 12-121 0,-20 12-163 15,-10 0-265-15</inkml:trace>
  <inkml:trace contextRef="#ctx0" brushRef="#br0" timeOffset="59173.25">29956 9986 141 0,'0'0'79'0,"0"0"27"16,0 0 28-16,0 0-28 15,0 0-31-15,0 0-19 16,44-6 42-16,50 22 10 0,42-2-26 15,47-4-3-15,40-8-27 16,39 0 40-16,19 0-43 16,2 2-31-16,-12 0-14 15,-28-2 6-15,-26-2 3 16,-52 0 5-16,-50-12-6 16,-47-4 2-16,-42 4 10 15,-17 6 12-15,-9 4-22 16,0 0-12-16,0 2 1 15,0 0-3-15,0 0-55 16,0 0-59-16,0 20-45 16,0 12-5-16,0-2-69 0,5-6-110 15</inkml:trace>
  <inkml:trace contextRef="#ctx0" brushRef="#br0" timeOffset="60154.59">29109 9413 5 0,'0'0'316'0,"0"0"-235"15,0 0 42-15,0 0-11 16,0 0-31-16,0 0-43 16,74-105-3-16,-28 91 9 15,4 2 27-15,-6 4 6 16,-11 4-21-16,-8 4-42 0,-14 0-5 15,-2 0-1 1,0 0-8-16,-5 6-14 0,3 10 14 16,-5 6 2-16,-2 0-2 15,0 0 0-15,-2 2 9 16,-20 2-5-16,-9 6-2 16,-10 3 4-16,-5 5-5 15,-3 2 2-15,7-2 0 16,6-6-2-16,9-4 1 15,13-12-2-15,8-4 0 16,6-8-2-16,0-4-3 16,0-2 5-16,11 0 1 15,9 0 60-15,5 0-6 16,2-2-4-16,0-6-10 0,-6 0-29 16,-5 4-4-16,-7 2-5 15,-5 2-3 1,-4 0-2-16,0 0-15 0,0 0 10 15,0 0 7-15,0 0-11 16,0 0 9-16,0 0 4 16,0 0 5-16,0 0-7 15,0 0-10-15,0 0 9 16,0 0-1-16,0 0-1 16,0 0-14-16,0 0-3 15,0 0-1-15,-4 0 13 16,-1 0-7-16,-1 0-14 15,4 0-26-15,-2 0-22 0,-2-4-24 16,2-16-91 0,4-10-93-16</inkml:trace>
  <inkml:trace contextRef="#ctx0" brushRef="#br0" timeOffset="60606.48">29352 9246 529 0,'0'0'159'16,"0"0"28"-16,0 0-20 0,0 0-110 16,0 0-52-1,0 0 36-15,-69 139 34 16,44-66-9-16,3 2-9 16,3-1-11-16,0-6-6 0,6-4-4 15,-1-10-13-15,6-7-9 16,1-13-6-16,3-14-7 15,4-10 1-15,0-10 0 16,0 0 3-16,0 0 2 16,0-28 10-16,19-19 7 15,8-15-23-15,4-6-2 16,-2-6-3-16,-2-4-23 16,-4 3 4-16,-6 16 11 15,-3 16-1-15,-7 21 12 16,-5 14-1-16,-2 8 1 15,2 8 0-15,0 34-6 16,2 21 7-16,1 7 8 0,-3 2 10 16,1-10 3-16,-3-6-9 15,0-6-12-15,0-7 0 16,0-6-1-16,0-2 1 16,0-7-11-16,0-4-77 15,0-4-103-15,0-20-156 16,4-2-359-16</inkml:trace>
  <inkml:trace contextRef="#ctx0" brushRef="#br0" timeOffset="61239.24">29147 10850 237 0,'0'0'158'15,"0"0"15"-15,0 0 17 16,0 0-80-16,3-126-21 15,23 104-8-15,5-2-4 16,5 4-30-16,4 2 13 16,-4 7-4-16,-5 8-7 15,-11 3-18-15,-9 0-31 0,-5 25-6 16,-6 22 6-16,0 9 6 16,-4 8 2-16,-23-2-6 15,-4-3 5-15,0-9-6 16,2-9 2-16,2-8-1 15,10-11 4-15,5-6 4 16,6-8-9-16,6-6 1 16,0-2-2-16,0 0 1 15,4 0 8-15,23 0 30 16,14-2 10-16,5-8-26 16,5-2-17-16,-4 4-6 15,0 2-43-15,-3 6-91 16,3 0-104-16,2-8-399 15</inkml:trace>
  <inkml:trace contextRef="#ctx0" brushRef="#br0" timeOffset="61935.49">29123 11685 80 0,'0'0'178'15,"0"0"-35"-15,0 0-2 16,0 0 10-16,0 0 7 16,0 0-11-16,2-53-43 15,20 43-19-15,14 0-30 16,8 2-18-16,8 6-12 15,-2 2-14-15,-2 0-11 0,-8 4-1 16,-9 8 0-16,-13-2 0 16,-12-2-10-16,-6 4-38 15,-4 2 19-15,-27 9 30 16,-9 0 7-16,-5 4 2 16,3-4-7-16,7 2 1 15,8-5-2-15,8-4 1 16,11-4-2-16,8-2-6 15,0-2-15-15,0 2-8 16,19 0 29-16,12 2-1 16,17 0 5-16,12 4 17 15,7 2-7-15,-7 2 23 0,-15-4 4 16,-24-6 2-16,-16-4-26 16,-5 2-12-1,0 4 14-15,-9 4-4 0,-16 4-1 16,-4-2-4-16,-6-3-7 15,-5-5 2-15,-2-9-4 16,-3-1-1-16,5 0-3 16,5-10-75-16,1-8-34 15,8-8-85-15,5-12-217 16</inkml:trace>
  <inkml:trace contextRef="#ctx0" brushRef="#br0" timeOffset="88872.28">8604 12310 338 0,'0'0'167'0,"0"0"20"16,0 0-40-16,0 0-48 15,0 0 3-15,0 0-24 16,0 0-27-16,-88-50-14 16,121 50-10-16,29 0 7 15,36 10 18-15,46-2-6 16,57-8 0-16,47 0 21 15,46 0-10-15,40-6-33 16,27-8-16-16,9 4-4 16,-20 2-4-16,-46 4 2 15,-71 2-1-15,-84 2-1 16,-67 0-24-16,-64-2-22 16,-24-2-19-16,-55 0 60 0,-21 0-36 15,-8-2-60-15,6 4-7 16,8-2-71-16,7-4-258 15</inkml:trace>
  <inkml:trace contextRef="#ctx0" brushRef="#br0" timeOffset="89324.01">8410 12466 501 0,'-120'13'33'0,"35"-3"3"15,34-5 113-15,27-1-3 0,19-4-34 16,5 0 13-16,40 0-30 16,34 0-11-16,44 0-14 15,45 0-11-15,43-5-3 16,49-8-9-16,45-1-17 15,51 5-11-15,54-2 4 16,54 5-11-16,44 5-3 16,27 1-5-16,10 0 8 15,-27 0-12-15,-48 7 0 16,-71 4 6-16,-93-4-6 16,-96-5 0-16,-91 0 0 0,-65-2 1 15,-49 0 3-15,-2-6 35 16,-30-10-8-16,-1 0-31 15,6 2 2-15,12 6 5 16,8 0-5-16,2 0-2 16,3-4-9-16,-4 0-44 15,-3 2-71-15,-5 0-94 16,1-6-75-16,5-14-396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20:36.863"/>
    </inkml:context>
    <inkml:brush xml:id="br0">
      <inkml:brushProperty name="width" value="0.05292" units="cm"/>
      <inkml:brushProperty name="height" value="0.05292" units="cm"/>
      <inkml:brushProperty name="color" value="#FF0000"/>
    </inkml:brush>
  </inkml:definitions>
  <inkml:trace contextRef="#ctx0" brushRef="#br0">14631 11740 474 0,'0'0'125'0,"0"0"67"15,0 0-34-15,0 0-66 16,0 0-36-16,0 0-7 16,0 0 3-16,76-40 13 15,-34 40-5-15,12 7 1 16,13 7-8-16,22 0-12 15,24-1-3-15,26 0-13 0,35-12-12 16,34-1-5 0,40 0 10-16,28-9 0 0,16-8-11 15,-2 3-2-15,-16 3 0 16,-20 0-5-16,-31 4-2 16,-50 0-1-16,-52 3 1 15,-52 0 1-15,-43 0-4 16,-23 1-2-16,-3-4 1 15,0-1 0-15,-5 0 4 16,-1 2 2-16,4 0-8 16,2 5-21-16,0 1-30 15,0 0-24-15,0 0-69 0,4 0-93 16,0 0-137 0,-4 9-52-16</inkml:trace>
  <inkml:trace contextRef="#ctx0" brushRef="#br0" timeOffset="367.63">15077 11919 218 0,'-161'12'176'0,"48"-4"-79"15,51-2 75-15,31-4 12 16,31-2-21-16,35 0-53 0,63 0-56 15,58-2-8 1,45-8-2-16,37 2 7 0,25 0-18 16,13 2-15-16,9 2-2 15,2 0 14-15,-3 2-11 16,-6 2-2-16,-9-2-17 16,-21 0-2-16,-27 0 1 15,-36 0 1-15,-45-2 0 16,-42 0 3-16,-38 0-3 15,-33 2 0-15,-19 2 0 16,-8-2-15-16,2-4-9 16,12-6-31-16,18-6-77 0,28-6-38 15,31-6-188 1,36-8-326-16</inkml:trace>
  <inkml:trace contextRef="#ctx0" brushRef="#br0" timeOffset="1118.66">22795 11696 239 0,'0'0'133'16,"0"0"1"-16,0 0 97 15,0 0-63-15,0 0-49 16,0 0-38-16,16-66 4 0,3 58-23 16,24-2-29-16,24-2-8 15,35-4 0-15,41-2-7 16,35-2-5-16,36 0 0 16,28 0-2-16,22 6-6 15,10 8-3-15,-4 4-2 16,-30 2-2-16,-39 0-13 15,-66 0-17-15,-61 0-29 16,-57 0-29-16,-27 0-7 16,-63 0 19-16,-33 0-105 15,-25 2-89-15,-14 10 33 16</inkml:trace>
  <inkml:trace contextRef="#ctx0" brushRef="#br0" timeOffset="1447.42">22474 11875 305 0,'0'0'31'0,"0"0"67"16,0 0 156-16,0 0-40 16,0 0-126-16,0 0-4 15,125-6 13-15,48-4-16 16,53 0-31-16,38 2-11 15,33 2-12-15,15 4-4 0,9 0-9 16,0 2 0 0,-14 0-2-16,-26 0-8 0,-49 0 3 15,-57 0-2-15,-61 0 1 16,-56 0-4-16,-33 0-2 16,-25-2-2-16,0-2 0 15,-20-2 0-15,-16 4-16 16,-9 2-61-16,-6 0-64 15,-13 0-24-15,-14 14-121 16,-16-2-243-16</inkml:trace>
  <inkml:trace contextRef="#ctx0" brushRef="#br0" timeOffset="9912.18">22608 13975 508 0,'0'0'48'15,"0"0"71"-15,0 0 32 16,0 0-107-16,0 0-14 16,0 0 13-16,0 0 1 15,0 0 67-15,160 4 4 16,-31-3-27-16,18 1-31 15,11-2-11-15,8 0-16 0,0 0-11 16,-5-6-8-16,-10-6-7 16,-16 0 1-16,-27 2-5 15,-25 2-2-15,-31 4-7 16,-31 4-38-16,-19 0-33 16,-2 0-59-16,-44 0-53 15,-23 9-85-15,-13-2-71 16</inkml:trace>
  <inkml:trace contextRef="#ctx0" brushRef="#br0" timeOffset="10197.26">22743 14095 376 0,'0'0'135'16,"0"0"60"-1,0 0-11-15,0 0-71 0,0 0-12 16,0 0 11-16,16-11-29 16,67-2 9-16,32-6-22 15,22 1-35-15,8 5 0 16,-1 3-7-16,-10 1-22 16,-25 1 0-16,-20 7-6 15,-24 1-8-15,-26 0-61 16,-16 0-68-16,-23 0-100 15,-4 11-82-15,-44 1-39 16</inkml:trace>
  <inkml:trace contextRef="#ctx0" brushRef="#br0" timeOffset="10528.95">22902 14147 461 0,'0'0'92'0,"0"0"57"15,0 0 39-15,0 0-19 16,0 0-64-16,127 0 29 16,-7 0-25-16,22 0-36 15,12 0-23-15,6 0-7 16,2 0-13-16,-4 0-17 16,-19 0-2-16,-18 0-6 0,-28 0 0 15,-28-4-5-15,-26-4 1 16,-20 0 5-16,-9 4 1 15,-10 2 11-15,0 0-5 16,0 2-6-16,0 0-7 16,0 0 0-16,0 0-3 15,0 0-7-15,0 0-47 16,0 0-28-16,0 0-66 16,0 4-67-16,-8 14-147 15,0-6-294-15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24:11.436"/>
    </inkml:context>
    <inkml:brush xml:id="br0">
      <inkml:brushProperty name="width" value="0.05292" units="cm"/>
      <inkml:brushProperty name="height" value="0.05292" units="cm"/>
      <inkml:brushProperty name="color" value="#FF0000"/>
    </inkml:brush>
  </inkml:definitions>
  <inkml:trace contextRef="#ctx0" brushRef="#br0">16960 15665 32 0,'0'0'542'0,"0"0"-475"16,0 0 70 0,135-28 25-16,-48 11-49 0,34 2-31 15,30-3-5-15,37 1-12 16,36-5-15-16,32 0-8 15,34 0-1-15,33-2-19 16,36-2-12-16,40-2-7 16,25 6-3-16,25 2 1 15,17 10 3-15,4 2-4 16,-4 6-3-16,-23 2 1 16,-38 0-6-16,-46 0-23 15,-64 0-16-15,-70 0-25 16,-78 0-23-16,-76 0-38 15,-65 0-26-15,-33-12-20 0,-70-6-177 16</inkml:trace>
  <inkml:trace contextRef="#ctx0" brushRef="#br0" timeOffset="401.83">17328 15757 466 0,'-228'26'134'0,"57"-2"13"0,61-6 37 15,56-8-61-15,54-4-37 16,87-6 0-16,81 0-22 15,90-6 44-15,79-22-49 16,55-12-22-16,53 0-13 16,52 4-8-16,40 0-6 15,35 4-6-15,35 6 1 16,1 8-5-16,-15 9 0 16,-28 4 0-16,-54 2 1 15,-77 2 0-15,-79 1-1 16,-103-4 0-16,-106-1 0 15,-70-3-17-15,-69-7-7 0,-27-2-14 16,-58-9-46-16,-34 2-175 16,-17 2-80-16,-6-8-335 15</inkml:trace>
  <inkml:trace contextRef="#ctx0" brushRef="#br0" timeOffset="5016.14">16726 2342 851 0,'0'0'164'16,"0"0"8"-16,0 0-18 16,-148-64-91-16,108 57-19 0,-7 7 0 15,-6 0-13-15,-2 0-22 16,-4 17 1-16,6 2-5 15,4 8-4-15,4-3 3 16,8 2-4-16,12-4 0 16,10-4 1-16,8-4-1 15,7 2-2-15,0 2-3 16,20 8-1-16,19 2-3 16,15 5-1-16,13-1 10 15,7 4 4-15,-3 0 0 16,-2 4 3-16,-13 4 1 0,-11 0 32 15,-14 2 24 1,-16-2-5-16,-8-2-18 0,-7 1 3 16,0-2-5-16,-24 4-8 15,-13-3-8-15,-13-2-7 16,-13 0-3-16,-3-8-7 16,-4-6 0-16,8-10-3 15,9-12 0-15,6-4-2 16,5 0-1-16,3-22-33 15,6-20-48-15,6-20-56 16,18-22-81-16,9-10-151 16,25-1-381-16</inkml:trace>
  <inkml:trace contextRef="#ctx0" brushRef="#br0" timeOffset="5369.3">17013 2574 959 0,'0'0'239'16,"0"0"-149"-16,0 0 12 16,0 0-73-16,122 0-24 15,-83 0-2-15,-8-1 2 16,-9-6-1-16,-4 1-1 16,-7-2 12-16,-4-3 25 15,-7-7-3-15,0-7 6 16,0-3-21-16,-16 2-9 15,-7 6 8-15,0 8-14 0,-6 6 1 16,-6 6 2-16,-2 0-5 16,-3 32-5-16,0 20 1 15,9 17-2-15,6 3 1 16,19 2 0-16,6-10-1 16,4-6 0-16,32-10 0 15,8-10-6-15,14-12-47 16,8-12-60-16,8-14-87 15,8-8-189-15,5-36-460 16</inkml:trace>
  <inkml:trace contextRef="#ctx0" brushRef="#br0" timeOffset="5701.16">17659 2450 777 0,'0'0'229'0,"0"0"-54"15,0 0-21-15,0 0-95 16,0 0-36-16,0 0 0 15,-127 51 6-15,91 8-2 16,7 9 5-16,14 5-4 16,11-5-4-16,4-6-8 15,4-8-8-15,25-9-3 16,5-16-1-16,3-8-3 16,1-13-2-16,-3-8-2 15,-1 0-13-15,-3-25-18 16,-6-8-8-16,-7-12 18 0,-5-5 5 15,-1-2-1 1,-6 2 7-16,1 12 9 0,-3 10 2 16,-2 16 2-16,0 12 0 15,6 0-5-15,5 18-16 16,5 16-19-16,-1 8-46 16,-1 0-103-16,-5-8-218 15,-5-12-281-15</inkml:trace>
  <inkml:trace contextRef="#ctx0" brushRef="#br0" timeOffset="6032.46">17897 2596 555 0,'0'0'292'0,"0"0"-121"16,0 0 14-16,123-59-72 15,-85 59-20-15,-5 22 14 16,-4 14-29-16,-6 10-19 15,-5 6-16-15,-7 4-13 16,-9-2-7-16,-2-4-9 16,0-5-11-16,-5-13 1 15,-3-10-3-15,0-11 2 16,6-7-1-16,2-4-2 16,-2-1 6-16,2-30 5 15,0-17-11-15,0-20-3 16,18-14-6-16,18-10-22 15,6-1-21-15,9 11-24 0,3 18-28 16,4 20-50 0,9 12-107-16,2 12-187 0,2 2-108 15</inkml:trace>
  <inkml:trace contextRef="#ctx0" brushRef="#br0" timeOffset="6267.49">18874 2271 932 0,'0'0'216'0,"0"0"-45"16,0 0-40-16,0 0-54 0,0 0-34 16,0 0-12-1,0 0-22-15,-110 87-6 0,70-29 3 16,3 16 0-16,5 9-6 16,14-1 4-16,18-8-4 15,0-12-2-15,25-14 1 16,19-12-5-16,10-16-36 15,4-16-28-15,-2-4-38 32,-6-32-47-32,-5-26-155 0,-5-20-273 0</inkml:trace>
  <inkml:trace contextRef="#ctx0" brushRef="#br0" timeOffset="6621.88">19235 1688 717 0,'0'0'272'0,"0"0"-59"15,0 0-46-15,0 0-119 16,0 0-41-16,0 128 72 0,0-21 7 16,0 13-17-16,-5 6-16 15,-11-1-18-15,3-11-6 16,-3-8-6-16,0-14-8 16,8-13-8-16,-1-23-7 15,5-22 1-15,2-16 4 16,2-14-3-16,0-4-1 15,0-10 2-15,10-36 11 16,19-26-14-16,13-20 0 16,8-3-24-16,1 13-9 15,-4 24 29-15,-8 23 3 16,-9 20 1-16,-4 12 1 0,1 3 3 16,0 15-3-16,4 21 1 15,-6 10-2-15,-6 10 0 16,-7 8-4-1,-12 7-83-15,0 1-80 0,-22-8-78 16,-7-16-295-16</inkml:trace>
  <inkml:trace contextRef="#ctx0" brushRef="#br0" timeOffset="6889.68">20478 1692 805 0,'0'0'278'15,"0"0"8"-15,0 0-152 16,0 0-85-16,0 0-34 16,-9 121-4-16,-5 9 16 15,-3 20-2-15,-6 3-13 16,5-9-8-16,5-18-4 15,2-18 0-15,0-21-15 16,0-23-82-16,-3-28-123 16,-3-30-244-16</inkml:trace>
  <inkml:trace contextRef="#ctx0" brushRef="#br0" timeOffset="7198.24">20101 2296 930 0,'0'0'122'16,"132"-26"42"-16,-21 13-63 16,14 4-46-16,-2 0-15 15,-15 1-2-15,-23-2-12 16,-22 5-8-16,-26-4-3 16,-16 8 0-16,-15 1 5 15,-4 0 14-15,-2 0-1 16,0 0-11-16,0 22-14 0,0 17-1 15,0 18 22-15,-4 9 5 16,-7 2-13-16,-3 0-5 16,3 1-8-16,3-9-5 15,0-8-3-15,4-10-19 16,2-16-109-16,0-18-107 16,2-8-189-16,0-50-480 15</inkml:trace>
  <inkml:trace contextRef="#ctx0" brushRef="#br0" timeOffset="7325.38">20912 1823 973 0,'0'0'170'0,"0"0"-28"0,0 0-112 16,0 0-30-16,0 0-94 16,0 0-224-1,96 32-369-15</inkml:trace>
  <inkml:trace contextRef="#ctx0" brushRef="#br0" timeOffset="8182.16">21205 2141 984 0,'0'0'163'16,"0"0"-58"-16,0 0 74 15,37 148-89-15,-22-91-9 16,-8-1-4-16,-7-4-39 15,0-2-9-15,0-3-13 0,0-7-5 16,-7-4-7 0,-4-6 1-16,1-10-2 0,2-8-2 15,6-8-1-15,2-4 0 16,0 0 9-16,0-32-4 16,0-19-2-16,7-17-3 15,17-6-5-15,7 4-15 16,5 14 13-16,-3 16 3 15,-2 14 4-15,-4 12-1 16,0 8 1-16,-2 6 5 16,0 0-4-16,-3 14 6 15,0 12-6-15,-4 6 9 0,-7-2-8 16,-2 0 3-16,-6-2-3 16,-3-4 0-16,0-6 0 15,0-4-2-15,0-8 2 16,0-4-3-16,0-2 3 15,0 0-2-15,0 0 9 16,2-26-6-16,11-14 0 16,11-16-3-16,8-4-9 15,3 4-4-15,-2 13 10 16,-1 15 1-16,-8 16 1 16,1 12 1-16,0 0-4 15,1 17 4-15,0 16 0 16,-3 7 8-16,-7 3-4 15,-5 1 0-15,-9 2-4 16,-2-2 6-16,0 4-6 0,-27 1-5 16,-4-3 4-16,0-10-1 15,8-13-15-15,8-10-12 16,11-9-5-16,4-4 14 16,0-8 15-16,13-24 4 15,22-14 0-15,15-9-1 16,10 1 1-16,4-2 1 15,1-2 5-15,-3 0-3 16,-8-3 2-16,-8-3 4 16,-7 0 3-16,-13 6-6 15,-8 10 4-15,-9 18 9 16,-9 9-5-16,0 14 5 0,0 7-9 16,-20 2-9-16,-25 48-8 15,-15 28 5-15,-5 18 1 16,17 9 2-16,14-9-2 15,21-10 2-15,13-10 2 16,4-12-2-16,32-10 1 16,13-15 0-16,11-19 2 15,2-16-3-15,1-4-35 16,-3-40-116-16,-4-28-233 16</inkml:trace>
  <inkml:trace contextRef="#ctx0" brushRef="#br0" timeOffset="8865.54">24978 1417 780 0,'0'0'215'0,"0"0"11"0,0 0-82 15,0 0-47 1,-124-44-47-16,53 56-14 0,-23 38-11 16,-18 35-5-16,-8 33 5 15,-3 32 10-15,21 25-4 16,24 1-16-16,38-8-4 16,40-15 2-16,35-26-4 15,50-23-4-15,27-26 6 16,13-38-7-16,8-32 10 15,3-14 0-15,-6-56 0 16,-11-30 1-16,-16-24 4 16,-25-19 8-16,-22-19-3 0,-25-13-11 15,-20-4-7 1,-11 13-2-16,-7 32 0 0,-31 32-2 16,-13 29 1-16,-14 24-3 15,-10 16 0-15,-8 25-33 16,-8 7-71-16,0 44-101 15,6 10-180-15,16-7-551 16</inkml:trace>
  <inkml:trace contextRef="#ctx0" brushRef="#br0" timeOffset="9289.77">26061 1421 966 0,'0'0'112'0,"0"0"103"16,0 0-98-16,0 0-68 15,-169 68-11-15,89 15 6 0,-14 29 3 16,0 32 8 0,7 19-16-16,14 1-3 0,20-3-11 15,21-15-13-15,26-17-4 16,6-17-5-16,13-20-2 15,20-24-1-15,4-19-15 16,-2-22-30-16,1-13-21 16,-3-14-17-16,0-8-39 15,3-32-112-15,1-18-320 16</inkml:trace>
  <inkml:trace contextRef="#ctx0" brushRef="#br0" timeOffset="9557.28">26505 1686 1048 0,'0'0'239'16,"0"0"-103"-16,0 0 41 16,0 0-110-16,0 0-55 15,-33 138 15-15,10-27 20 16,-4 7-8-16,0-2-6 15,5-14-5-15,5-17-12 16,3-15-8-16,5-14-4 16,3-15-3-16,3-18-1 15,3-9-49-15,0-14-45 16,0 0-58-16,0-26-53 0,0-26-257 16</inkml:trace>
  <inkml:trace contextRef="#ctx0" brushRef="#br0" timeOffset="10167.82">26950 1347 525 0,'0'0'590'16,"0"0"-457"-16,0 0 38 16,0 0-75-16,143 20-37 15,-59 16 25-15,3 10-18 0,-4 17-12 16,-14 13-12-16,-16 18-8 16,-19 22-12-16,-23 18-4 15,-11 13 11-15,-32 0 1 16,-20-9-13-16,-13-12-7 15,-5-11-4-15,-1-15-1 16,-4-16-1-16,1-16-1 16,3-13-2-16,9-14 4 15,12-9-1-15,15-10-3 16,10-5 2-16,10-9-1 16,8-4 1-16,7-4 6 15,0 0 5-15,0 0-7 16,0 0-7-16,5-6 0 0,10-12 0 15,3 2 0 1,-3 0 0-16,-3 3 0 0,-1-1 0 16,-5 0 0-16,-4 0 0 15,-2-10-164-15,-4-18-241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24:50.757"/>
    </inkml:context>
    <inkml:brush xml:id="br0">
      <inkml:brushProperty name="width" value="0.05292" units="cm"/>
      <inkml:brushProperty name="height" value="0.05292" units="cm"/>
      <inkml:brushProperty name="color" value="#FF0000"/>
    </inkml:brush>
  </inkml:definitions>
  <inkml:trace contextRef="#ctx0" brushRef="#br0">16643 1574 820 0,'0'0'263'0,"0"0"-51"16,0 0-34-16,0 0-68 15,0 0-32-15,0 0-19 16,0 0-16-16,22 92-14 16,-22 51 28-16,0 31-16 15,-17 16-9-15,-8 3-6 16,-2-11-12-16,-2-19-1 15,3-23-7-15,3-29 2 16,8-35-6-16,3-32-1 16,6-26-1-16,6-16 1 15,0-2-1-15,0-42-1 16,0-37 0-16,9-29-18 16,17-18-11-16,11 2 2 15,11 9 5-15,12 21 10 16,11 18-9-16,12 9-6 0,4 13-10 15,2 3-13-15,1-2-15 16,-9 1-7-16,-2-4-17 16,-15-4 4-16,-12-12 16 15,-17-7 22-15,-12-7 45 16,-12-4 3-16,-11 10 37 16,0 16 30-16,0 25 22 15,0 24 27-15,0 15-29 16,-7 6-47-16,-7 46-32 15,-5 32-6-15,-10 34 22 16,2 22 23-16,2 19-13 16,1-1-7-16,6-7-26 15,4-21 0-15,6-25-1 0,3-25-41 16,5-20-60-16,0-20-79 16,3-36-167-16,24-14-562 15</inkml:trace>
  <inkml:trace contextRef="#ctx0" brushRef="#br0" timeOffset="379.5">17951 2019 1052 0,'0'0'186'15,"0"0"-7"-15,0 0-95 16,0 0-60-16,0 0-8 0,0 0 14 15,-80 50-16-15,31 25-5 16,2 16 9-16,9 2-1 16,18-11-6-16,13-14 0 15,7-16-11-15,0-18 5 16,25-11-5-16,11-19 1 16,8-4 0-16,12-21 3 15,4-29 7-15,0-16-9 16,-2-16 2-16,-6-14-3 15,-13 0 3-15,-10 13 1 16,-13 27 0-16,-9 30 10 16,-5 18 1-16,-2 8-8 0,0 12-8 15,2 32-14 1,5 19 11-16,4 6-37 0,11 0-40 16,9-13-64-16,7-20-109 15,18-22-230-15</inkml:trace>
  <inkml:trace contextRef="#ctx0" brushRef="#br0" timeOffset="777.5">18858 1878 936 0,'0'0'266'16,"0"0"-55"-16,0 0-95 16,0 0-50-16,0 0-15 15,0 0-8-15,-98-91-27 0,62 91-12 16,-6 9-4-1,-7 23-2-15,-1 7 2 0,13 1 0 16,10 0-2-16,14-8-2 16,11-6-9-16,2-4-9 15,0-4 1-15,6-2 7 16,15 0 13-16,8 0 1 16,4 2 1-16,7 8 0 15,0 4 3-15,3 2 8 16,-8 4 11-16,-6-1 5 15,-6-5 9-15,-13-2 3 16,-1-4 1-16,-9-2-10 16,0 2-5-16,0-4-9 15,-9 4-6-15,-24 0-3 0,-14-2-1 16,-11 2-3-16,-9-6-4 16,5-6-23-16,4-6-43 15,11-6-33-15,16-11-53 16,13-36-103-16,18-19-304 15</inkml:trace>
  <inkml:trace contextRef="#ctx0" brushRef="#br0" timeOffset="1197.33">19069 1253 1169 0,'0'0'174'0,"0"0"9"0,0 0-116 15,0 0-50-15,0 0-14 16,-8 114 37-16,8-22 31 16,0 15-7-16,-5 3-16 15,-13-2-14-15,-1-7-11 16,-2-11-12-16,3-18-5 16,7-16-2-16,5-22-1 15,4-18-2-15,2-10 0 16,0-6 0-16,0 0 0 15,0-15-1-15,13-32-2 16,18-23-10-16,14-12-12 16,6 1-1-16,0 18 0 0,1 20 16 15,-6 25 4-15,-6 18 5 16,-4 0 0-16,-2 24 4 16,-5 14 8-16,-6 9 7 15,-4 0-4-15,-6 4 0 16,-2-1-12-16,-4 4 1 15,-7 6-4-15,0 9-11 16,-13 4-88-16,-26 2-126 16,-3-13-341-16</inkml:trace>
  <inkml:trace contextRef="#ctx0" brushRef="#br0" timeOffset="1631.01">17571 3204 663 0,'0'0'344'16,"0"0"-74"-16,0 0-65 15,0 0-120-15,0 0-49 16,-61 183 20-16,41-63 11 15,4 12-1-15,5-4-20 16,2-1-7-16,3-11-24 16,-1-17-9-16,0-15-4 15,1-18-2-15,1-18-43 16,1-22-65-16,-4-26-91 16,-2-14-177-16,-5-52-416 15</inkml:trace>
  <inkml:trace contextRef="#ctx0" brushRef="#br0" timeOffset="1814.88">17370 3356 865 0,'0'0'292'15,"0"0"-85"-15,166-122-3 16,-81 84-81-16,4 0-45 16,3 0-17-16,-5 4-21 15,-10 4-22-15,-9 4-10 16,-15 8-8-16,-15 8-6 15,-14 4-42-15,-12 6-54 16,-12 10-101-16,-18 22-180 16,-29 6-325-16</inkml:trace>
  <inkml:trace contextRef="#ctx0" brushRef="#br0" timeOffset="2022.62">17361 3724 618 0,'0'0'437'0,"0"0"-277"16,0 0 34-16,146-58-50 16,-72 25-42-16,-7 5-14 15,-7 2-30-15,-4 6-38 16,-2 4-15-16,-1 2-5 16,0 4-50-16,-1 6-54 0,-8 4-108 15,-11 0-219-15,-8 0-484 16</inkml:trace>
  <inkml:trace contextRef="#ctx0" brushRef="#br0" timeOffset="2430.67">18185 3533 919 0,'0'0'337'15,"0"0"-166"-15,0 0-39 16,0 0-79-16,0 0-34 15,0 0 2-15,-11 62-4 16,11 0 14-16,6 15-5 0,10-1 0 16,2-4-13-1,6-14-4-15,5-12-5 0,0-14-4 16,2-13 0-16,1-14 4 16,-1-5-3-16,4-22-1 15,1-24-1-15,0-20 1 16,-5-14 0-16,-7-14-1 15,-1-5-1-15,-7 9 2 16,-8 16 0-16,-1 24 2 16,-5 24 1-16,0 16-2 15,-2 10 9-15,0 0-1 16,2 14-9-16,6 26-3 16,3 16 3-16,4 6 1 15,7-2-1-15,3 0 0 16,0-10-28-16,4-7-45 15,2-17-56-15,7-20-32 0,1-6-160 16,7-38-505-16</inkml:trace>
  <inkml:trace contextRef="#ctx0" brushRef="#br0" timeOffset="2811.65">19063 3323 648 0,'0'0'532'0,"0"0"-309"16,0 0-91-16,0 0-62 15,0 0 22-15,11 116-7 16,-2-58-20-16,-2 4-19 0,-3-2-11 16,-2 2-3-16,-2-9-16 15,2-12-8-15,-2-14-4 16,0-15-1-16,0-10-1 16,0-2-2-16,3-12-4 15,-1-32-1-15,4-21-6 16,10-17-9-16,5-4-15 15,6 6-10-15,6 11 7 16,7 15 26-16,2 14 12 16,1 14 0-16,-6 14 3 15,-6 10 4-15,-2 2 6 16,-8 16-8-16,-2 22-4 16,-5 10-1-16,-7 5 1 0,-5 3-1 15,-2 2-17 1,0-2-34-16,0-6-47 15,-2-3-61-15,-17-11-50 0,0-14-162 16,5-16-265-16</inkml:trace>
  <inkml:trace contextRef="#ctx0" brushRef="#br0" timeOffset="3294.1">20141 3134 785 0,'0'0'303'0,"0"0"-139"16,0 0-8-16,0 0-70 0,0 0-17 15,0 0 4 1,-27-10-40-16,1 10-22 0,-10 4-4 15,-10 28-7-15,-4 12 0 16,1 12 1-16,5 12 2 16,10 0 1-16,16 1-3 15,18-7 1-15,0-6-2 16,23-8 0-16,19-10 1 16,7-9-1-16,3-20 0 15,0-9-4-15,-6 0-21 16,-7-19-47-16,-3-14-57 15,-14-5-166-15,-3-12-300 16</inkml:trace>
  <inkml:trace contextRef="#ctx0" brushRef="#br0" timeOffset="3595.27">20748 2555 860 0,'0'0'207'16,"0"0"-52"-16,0 0 25 16,0 0-73-16,0 0-66 15,0 0-12-15,-23 68-3 0,10 30 14 16,-3 20 9-16,-2 5-20 15,-4-7-18-15,0-4-5 16,-5-10-6-16,-4-9-17 16,-1-17-56-16,1-20-67 15,-2-22-111-15,0-26-211 16</inkml:trace>
  <inkml:trace contextRef="#ctx0" brushRef="#br0" timeOffset="3894.76">20230 3164 597 0,'0'0'175'16,"0"0"-50"-16,177-32 46 15,-73 26-91-15,8 0-13 0,-3 0 10 16,-12-2-5-16,-12 0-2 16,-16 0-22-16,-15 2-6 15,-19 2-17-15,-12 2-1 16,-12 2 11-16,-7 0 15 15,-4 0-1-15,0 0-10 16,0 2-14-16,3 26-11 16,-3 8 14-16,0 8-9 15,0 4-1-15,0 0-13 16,0 0-1-16,-3-7-4 16,-6-9-31-16,5-12-65 15,2-14-84-15,0-6-174 0,2-39-356 16</inkml:trace>
  <inkml:trace contextRef="#ctx0" brushRef="#br0" timeOffset="4034.27">21207 2705 1133 0,'0'0'141'16,"0"0"-22"-16,0 0-119 15,0 0-27-15,0 0-54 16,0 0-90-16,35 36-213 15,-15-8-246-15</inkml:trace>
  <inkml:trace contextRef="#ctx0" brushRef="#br0" timeOffset="4329.39">21511 2981 936 0,'0'0'164'16,"0"0"-132"-16,0 0 64 15,0 0-88-15,-100 109 8 16,83-57 18-16,5 6 0 16,8 2 3-16,4-1-14 15,2-11-9-15,25-8-4 16,4-15-9-16,7-12 2 16,0-13 5-16,-2 0-1 0,-3-22 3 15,-4-23 15-15,-10-10 13 16,-5-10 0-16,-14-3-9 15,0 0-19-15,-8 0-10 16,-13 6-28-16,1 9-55 16,7 17-53-16,9 14-104 15,4 10-145-15</inkml:trace>
  <inkml:trace contextRef="#ctx0" brushRef="#br0" timeOffset="4710.25">21868 2765 936 0,'0'0'180'0,"0"0"-79"15,0 0-9-15,0 122 6 0,4-52 8 16,-4 3-8-16,0-1-15 16,0-4-14-16,-6-6-21 15,-3-10-16-15,0-13-12 16,4-12-9-16,1-13-6 15,4-9-4-15,0-3 1 16,0-2-2-16,0-12 0 16,14-31 0-16,17-21-7 15,11-18-20-15,10-6-24 16,0 8-2-16,2 19 36 16,-7 25 17-16,-9 20 1 15,-5 16 7-15,1 0 18 0,3 20-9 16,-1 20 7-16,-5 9-21 15,-6 9-3-15,-9 2-2 16,-12 2-27-16,-4-2-71 16,-2-2-122-16,-23-17-155 15,0-23-56-15</inkml:trace>
  <inkml:trace contextRef="#ctx0" brushRef="#br0" timeOffset="4994.75">22708 2514 1158 0,'0'0'109'0,"0"0"70"16,0 0-56-16,0 0-54 15,161-6 4-15,-101 0-22 16,-1-2-16-16,1-4-13 16,-6-2-11-16,-14 0-5 15,-6 4-6-15,-12 0-7 16,-8 6-44-16,-12 2-57 16,-2 2-118-16,-16 0-312 0</inkml:trace>
  <inkml:trace contextRef="#ctx0" brushRef="#br0" timeOffset="5223.39">22686 2916 1090 0,'0'0'248'16,"0"0"-127"-16,146-17 83 15,-54 1-101-15,-1-2-33 16,-15 4 9-16,-9-2-25 15,-11 2-11-15,-10 4-15 16,-10 0-21-16,-12 6-7 16,-10 2 0-16,-9 2-15 0,-1 0-87 15,-2 0-85-15,0 0-129 16,-2 0-431-16</inkml:trace>
  <inkml:trace contextRef="#ctx0" brushRef="#br0" timeOffset="15603.53">23991 1955 542 0,'0'0'120'0,"0"0"5"16,0 0 35-16,138 90-45 16,-68-36-24-16,3 2-4 15,-6 5-15-15,-3-3-18 16,-8-4 1-16,-11 0-12 15,-9-4-15-15,-12-2-10 16,-11 2-7-16,-8 1-1 16,-5-1-1-16,0-2-6 15,-23-6 0-15,-8-6 0 16,-7-6-1-16,-2-8 0 0,-5-10 4 16,1-8 0-16,2-4-3 15,-1-12 3-15,1-24 0 16,7-16-1-16,6-4-4 15,13 0-1-15,14 6 0 16,2 6-2-16,9 5 2 16,25-1-1-16,12-2-1 15,10-4 2-15,0 1 3 16,-4 2 5-16,-9 0 0 16,-9 3-2-16,-14 3 3 15,-7-2 5-15,-11 5 0 16,-2 0-6-16,0 4-5 15,-22 2-3-15,-10 2-1 16,-5 5-8-16,-7 3-25 0,-4 9-21 16,2 9-39-16,3 0-51 15,12 22-50-15,14 16-112 16,17 6-139-16</inkml:trace>
  <inkml:trace contextRef="#ctx0" brushRef="#br0" timeOffset="15988.06">25018 2055 637 0,'0'0'132'0,"0"0"-10"0,0 0 15 15,0 0-72-15,0 0-14 16,0 0 24-16,0-72-12 15,-4 72-36-15,-25 14-18 16,-9 26 3-16,-13 20-10 16,4 16-1-16,10 13-2 15,12-1 0-15,18-10 0 16,7-10 1-16,7-18-2 16,24-14 0-16,5-9 2 15,1-13 3-15,-1-13-1 16,-5-1-1-16,-2-1 6 15,-7-21 12-15,-9-5-2 0,-9-1 1 16,-4-4-10 0,0-2-4-16,-19 0-4 0,-14 4-23 15,-9 8-39-15,-7 14-81 16,-5 8-107-16,12 4-172 16</inkml:trace>
  <inkml:trace contextRef="#ctx0" brushRef="#br0" timeOffset="16606.16">25589 2013 326 0,'0'0'208'0,"0"0"-5"15,0 0-35-15,0 0-48 16,0 0-66-16,0 0-28 16,-49-50-13-16,25 50 7 15,-5 12-2-15,-6 12-12 16,-2 10 3-16,-3 8-8 0,5 6 1 15,8-4-2-15,11-2-2 16,9-5 1-16,7-9-8 16,0-10-1-16,16-4-10 15,11-8 5-15,6-6 15 16,5 0 2-16,2-8 9 16,-2-12-11-16,-12-4 2 15,-3 2 1-15,-12-3 4 16,0 6 3-16,-6 2 13 15,-3 7 5-15,0 10 8 16,-2 0-2-16,0 0-21 16,4 6-13-16,1 30-13 15,2 22 13-15,0 15 14 16,-1 3 12-16,-6-6 8 0,0-4-6 16,0-8-7-16,0-4-9 15,-11-9 4-15,-5-9-10 16,-1-10 2-16,-3-6-6 15,-3-8-2-15,1-4 2 16,-4-8-2-16,-3 0-2 16,-5-16-22-16,-2-20-44 15,5-12-85-15,13-8-38 16,16-4-107-16,2 2-196 16</inkml:trace>
  <inkml:trace contextRef="#ctx0" brushRef="#br0" timeOffset="17004.99">25838 2043 406 0,'0'0'339'0,"0"0"-188"15,0 0 20-15,132-48-73 16,-95 48-53-16,-2 0 3 15,-10 22-5-15,-2 12-14 16,-9 16-4-16,-8 11-11 16,-6 5-5-16,-4 2-3 15,-27-6-4-15,-8-6 3 0,-1-10-3 16,7-10 3-16,6-12-3 16,14-7 0-16,4-8-2 15,7-7-3-15,2-2-3 16,0 0 4-16,0 0-2 15,2 0 2-15,22-7 2 16,12-14 0-16,5 2 1 16,3-4-1-16,3 1-13 15,-3 0-45-15,-2-2-23 16,-1 4-48-16,-10 0-74 16,-2 2-104-16,-4-4-51 15</inkml:trace>
  <inkml:trace contextRef="#ctx0" brushRef="#br0" timeOffset="17304.16">26408 2137 189 0,'0'0'327'16,"0"0"-80"-16,0 0-43 15,0 0-84-15,0 0-39 16,0 0-25-16,0-42-16 16,0 42-23-16,-4 12-17 15,-11 22 0-15,-3 13 0 16,7 9 0-16,7 2 1 15,4-6 0-15,10-8 2 16,17-14-2-16,7-8-1 16,-1-14 3-16,2-8-1 0,-1 0-1 15,-1-12 11 1,-1-16-1-16,-10-8 2 0,-4-6-1 16,-7 0 0-16,-11-7-9 15,0 3-3-15,-7 2-5 16,-26 11-65-16,-14 16-48 15,-6 17-132-15,4 0-236 16</inkml:trace>
  <inkml:trace contextRef="#ctx0" brushRef="#br0" timeOffset="17671.3">26776 1813 787 0,'0'0'131'15,"0"0"-60"-15,0 0 36 16,0 0-73-16,130-49-20 16,-77 47 4-16,-4 2 12 15,-3 0-6-15,0 0 7 16,-9 0-14-16,-8 0 1 15,-11 2-5-15,-9 8-7 16,-2 8-6-16,-7 13 2 16,0 13 1-16,0 10 3 15,0 12 2-15,-18 6 11 0,0 2-1 16,-2 0-5 0,5-5-10-16,-1-9 0 0,3-8-2 15,0-10-2-15,-3-10-58 16,7-8-93-16,5-14-100 15,4-10-235-15</inkml:trace>
  <inkml:trace contextRef="#ctx0" brushRef="#br0" timeOffset="18140.7">27226 1778 694 0,'0'0'177'16,"0"0"-40"-1,0 0-19-15,158-56-78 16,-95 52-23-16,-5 0 16 0,-4 4-10 16,-12 0-2-16,-11 0-3 15,-11 0-8-15,-9 0-1 16,-7 0-9-16,-2 0 1 16,-2 0-1-16,0 0-5 15,0 19 2-15,-15 6-1 16,-12 5 4-16,-4 2 2 15,-6 1 0-15,3-3 4 16,5 0-5-16,11-6-1 16,12-6 0-16,3-6-4 0,3-4-4 15,0-2 0 1,7-2 4-16,15 0 4 16,7 2 5-16,5 0-1 0,3 6 0 15,1 4 4-15,-5 2 13 16,-4 2 12-16,-4 4 5 15,-7 0-3-15,-7 2-9 16,-6 2-7-16,-5 2-9 16,0 6-6-16,-13 5-4 15,-30 3 1-15,-12 0-1 16,-8-6-55-16,-1-6-42 16,8-8-65-16,11-12-70 15,11-12-161-15</inkml:trace>
  <inkml:trace contextRef="#ctx0" brushRef="#br0" timeOffset="18635.16">28020 1751 235 0,'0'0'576'0,"0"0"-420"16,0 0-21-16,0 0-65 15,0 0-50-15,0 0-5 16,40 87 42-16,-7-20-2 16,0 7-8-16,-4 6-15 15,-6-2-5-15,-8-8-8 16,-5-7-4-16,-8-15-11 0,-2-12 3 16,0-10-3-16,0-8-4 15,-16-8 0-15,-6-4 0 16,-9-6 1-16,-6 0 0 15,-2-6-1-15,-1-20 0 16,4-8-15-16,5-4 0 16,9-5-4-16,11 7 0 15,11 3-2-15,0 1-3 16,21 5-2-16,18-1 3 16,10 0 9-16,6-2 12 15,3-4 2-15,3 0 2 16,-13-2 5-16,-7 0 22 15,-12-3 14-15,-14 3-2 16,-6-1-9-16,-9-2-16 0,0 7-9 16,-3 4-7-16,-18 8-3 15,-8 8 0-15,-10 6-26 16,-1 6-44-16,5 0-55 16,6 26-58-16,16 2-173 15,13-6-59-15</inkml:trace>
  <inkml:trace contextRef="#ctx0" brushRef="#br0" timeOffset="19117.91">28459 1720 762 0,'0'0'115'0,"0"0"18"16,0 0-68-16,0 0-64 15,0 0 12-15,0 0 12 16,124 161-1-16,-90-89 19 15,-3 0 3-15,-6-2 9 16,-1-6-10-16,-4-7-13 16,-4-9-11-16,-6-10 0 15,-2-6-5-15,-4-10-2 16,-4-6-7-16,0-4-1 16,0-4-5-16,-16 0-1 15,-11-6 4-15,-8-2 0 16,-11 0 4-16,3-2-5 15,-2-20 0-15,8-4-3 16,10-6 1-16,11-2 1 0,12-4-2 16,4-4-5-16,8 2 0 15,23-3 1-15,12 3-4 16,8 2 5-16,3 0 0 16,-1 2 3-16,-4-3-1 15,-8 2 2-15,-12 1 4 16,-12-3-1-16,-8 3 1 15,-9 0 5-15,0 2-4 16,-5 2-1-16,-14 8-5 16,-10 6 0-16,-7 10-9 15,-2 8-29-15,-6 0-55 16,-1 30-55-16,11 12-88 16,19 5-190-16</inkml:trace>
  <inkml:trace contextRef="#ctx0" brushRef="#br0" timeOffset="19601.84">29234 1769 852 0,'0'0'130'16,"0"0"36"-16,0 0-73 15,0 0-75-15,0 0-10 16,0 0-5-16,-82-53-3 0,39 53-1 15,-1 17 1-15,1 16-4 16,10 7-4-16,15 5-1 16,11 0-9-16,7-4-28 15,14-7-10-15,19-12-10 16,5-10 24-16,3-12 23 16,1 0 12-16,-5-20 5 15,-6-12 2-15,-8-7 5 16,-8-2 7-16,-5-5 26 15,-4-1 4-15,-4 5-5 16,-2 14-5-16,0 12 17 16,0 10-9-16,0 6-29 0,0 26-11 15,0 34-13 1,0 25 13-16,0 19 2 16,0 8 3-16,0 2 14 0,0-7 21 15,0-17 11-15,-6-20-8 16,-8-18-1-16,1-16-18 15,-3-7 1-15,-4-11-12 16,-9-8-9-16,-6-8 1 16,-17-2-5-16,-12-8-27 15,-15-21-95-15,2-14-113 16,8-14-429-16</inkml:trace>
  <inkml:trace contextRef="#ctx0" brushRef="#br0" timeOffset="19934.84">30526 1467 597 0,'0'0'442'0,"0"0"-301"16,0 0 38-16,0 0-125 16,0 0-49-16,-40 151 35 15,7-39 23-15,-10 18-12 0,1 17-14 16,-2 5 5-16,3-7-28 16,6-17-8-16,6-23-5 15,6-23-2-15,6-16 1 16,-1-18-54-16,2-16-62 15,-2-20-114-15,1-12-140 16,5-28-401-16</inkml:trace>
  <inkml:trace contextRef="#ctx0" brushRef="#br0" timeOffset="20222.62">30096 1814 833 0,'0'0'213'0,"0"0"-1"0,0 0-28 16,0 0-96-16,0 0-26 15,0 0-2-15,76 10-23 16,-67 8-17-16,-7-1-3 16,-2 1-10-16,0-2-7 15,-6 0 0-15,-21-2-1 16,-2-6 1-16,-2-8-13 15,2 0-23-15,4-6-14 16,10-20 3-16,10-9-13 16,5-5-22-16,3 8-55 15,23 10-36-15,8 14-151 16,8 8-57-16</inkml:trace>
  <inkml:trace contextRef="#ctx0" brushRef="#br0" timeOffset="20500.99">30578 2280 1069 0,'0'0'220'16,"0"0"18"-16,0 0-99 16,0 0-71-16,0 0-31 15,0 0-18-15,44 26-12 16,-44-12-5-16,0 4-2 0,0 0-2 15,-11-2 2 1,-9-2-3-16,0-6-8 0,2-8-13 16,3 0-9-16,1-4-9 15,7-26-2-15,3-10-37 16,4-9-26-16,0 9-70 16,7 8-91-16,19 10-213 15</inkml:trace>
  <inkml:trace contextRef="#ctx0" brushRef="#br0" timeOffset="23223.24">31471 1670 610 0,'0'0'210'15,"0"0"10"-15,0 0-46 16,0 0-86-16,0 0-26 16,0 0-15-16,0 0-29 15,-33 18-18-15,-27 40 4 0,-21 30-3 16,-13 35 9-1,5 13 1-15,14 5-3 0,19-9-6 16,27-26 1-16,20-23-1 16,9-21-1-16,0-20 3 15,15-19-3-15,8-12 0 16,6-11 4-16,11-8 24 16,11-31 6-16,3-12-18 15,-8-7-6-15,-12-5-5 16,-12 5 1-16,-11 4-4 15,-11 8-3-15,0 6 0 16,-6 8-1-16,-32 12-15 16,-20 13-60-16,-11 7-54 15,2 21-85-15,16 15-153 16,30-3-356-16</inkml:trace>
  <inkml:trace contextRef="#ctx0" brushRef="#br0" timeOffset="23582.96">31673 2053 818 0,'0'0'220'16,"0"0"-136"-16,0 0 92 15,0 0-120-15,0 0-44 16,0 0-12-16,-66 14 1 15,32 45-2-15,1 18 2 0,6 9 2 16,14 1 4-16,13-13-4 16,0-14 0-16,15-14 6 15,16-15-4-15,6-15 0 16,1-14 13-16,3-2 21 16,5-21 10-16,-7-19 3 15,-3-12-7-15,-7-10 5 16,-9-8-15-16,-13-6-24 15,-7-5-5-15,0 8-5 16,-18 10-2-16,-18 21-3 16,-18 22-29-16,-15 20-77 15,-13 24-96-15,6 22-230 16</inkml:trace>
  <inkml:trace contextRef="#ctx0" brushRef="#br0" timeOffset="39864.74">24936 7662 352 0,'0'0'94'0,"0"0"62"15,0 0-9-15,0 0-66 0,0 0 11 16,0 0-6-16,0 0-1 15,-22 0-7-15,22 0-3 16,0 0-5-16,0 0-11 16,0 0-3-16,27 0 0 15,17-6 1-15,14-4-10 16,9 0-6-16,7 2-2 16,3 0-1-16,6 0-18 15,13 2-5-15,17 0 2 0,25-1 1 16,22 2-8-16,19-1 2 15,18-2-12 1,7-2 1-16,5 2 1 0,-1 2 1 16,-12-2 3-16,-18 1-1 15,-7 1-2-15,-14 1 2 16,-3-2 3-16,-8 0-2 16,-5-1 1-16,-6-2-1 15,2-1-3-15,-2 1 7 16,-3 0-6-16,0 1 1 15,-3-4-4-15,-2 1 3 16,0 0-2-16,6-4 3 16,6-2-4-16,6 0 0 0,-6 2-2 15,-2 0 0 1,-6 2 1-16,-4 2-1 0,-2 2 1 16,-7 4 0-16,-12 2 1 15,-10 2 0-15,-7 0-1 16,-8 2 2-16,-8 0-2 15,-11 0 1-15,-6 0 1 16,-8-2-1-16,-9-2-1 16,-5 0 1-16,-9-2 1 15,-10-1-1-15,-1 4-1 16,-6-1 3-16,-1 0-3 16,-3 2 3-16,-1 0 1 15,-1 2-2-15,-2 0-1 16,0 0 1-16,0 0 4 15,0 0-6-15,0 0 1 0,0 0-1 16,0 0 0-16,0 0 0 16,0 0-5-16,0 0-12 15,0 0-37-15,-16 0-66 16,-26 12-75-16,-16 6-150 16,-9-8-380-16</inkml:trace>
  <inkml:trace contextRef="#ctx0" brushRef="#br0" timeOffset="47346.02">23189 4466 900 0,'0'0'227'16,"0"0"-54"-16,0 0-2 16,0 0-79-16,0 0-25 15,0 0 4-15,185-18-16 16,-78 7-13-16,11-1-16 15,4 3-6-15,-1-4-10 16,-16 5-9-16,-17 2-1 16,-22 4-53-16,-26 2-60 15,-32 0-104-15,-14 12-122 16,-52 12-174-16</inkml:trace>
  <inkml:trace contextRef="#ctx0" brushRef="#br0" timeOffset="47556.2">23294 4792 808 0,'0'0'211'0,"0"0"-16"16,0 0 38-16,0 0-116 15,187-28-15-15,-47 2-8 16,6-4-40-16,-17 6-9 16,-27 6-31-16,-30 8-6 15,-30 6-8-15,-25 2 0 16,-10 2-59-16,-4-2-56 15,-3 2-83-15,-16-10-144 16,-20-22-385-16</inkml:trace>
  <inkml:trace contextRef="#ctx0" brushRef="#br0" timeOffset="50355.16">25145 4343 852 0,'0'0'183'16,"0"0"18"-16,0 0-19 0,0 0-84 15,0 0-30 1,0 0 3-16,141-60-13 0,-56 54-18 16,23 6-8-16,25 0-13 15,11 0-5-15,3 2-6 16,-16 6-8-16,-23-2-1 15,-42-4 1-15,-30-2-2 16,-24 2 0-16,-12 8-7 16,-10 20 9-16,-34 26 8 15,-23 31 27-15,-20 21 12 16,-2 6 1-16,2 4-7 16,14 3 5-16,17-11-36 15,16-8-10-15,15-12 0 0,17-15 0 16,2-13 0-1,6-14 0-15,0-12 0 0,0-14 0 16,0-8 0-16,0-8 0 16,0-6-43-16,-2 0-70 15,-17-14-52-15,-6-26-178 16,7-20-439-16</inkml:trace>
  <inkml:trace contextRef="#ctx0" brushRef="#br0" timeOffset="51089.13">26472 4463 383 0,'0'0'710'0,"0"0"-522"0,0 0 13 15,0 0-76-15,0 0-65 16,115-58-20-16,-32 48-2 16,17 2-26-16,7 2-1 15,-5 0-7-15,-13 2-2 16,-22 0-1-16,-22 0 3 16,-21 4-2-16,-14 0-4 15,-10 0 0-15,0 0-6 16,0 0 4-16,-17 20 1 15,-14 10 6-15,-9 5 3 16,-5-2-4-16,-1 3-1 16,6-3 7-16,6-3-6 0,8-6-2 15,12-4 1-15,5-8-1 16,7-4 0-16,2-6-1 16,0 2-1-16,0 0 1 15,5 2 1-15,15 2 2 16,4 2-2-16,5 2 6 15,2 6-3-15,-2 6-3 16,0 4 2-16,-2 6 4 16,-7 4 10-16,-9 3-1 15,-11 3-6-15,0 4 1 16,-2 0 0-16,-27-2-3 16,-11-4 0-16,-14-4-6 15,-8-8 3-15,-7-8-3 16,0-10 2-16,4-6 0 15,5-6-3-15,7 0-12 0,10-14-26 16,7-22-35-16,14-12-65 16,13-8-88-16,9-8-181 15,27-2-450-15</inkml:trace>
  <inkml:trace contextRef="#ctx0" brushRef="#br0" timeOffset="51537.12">27572 4271 1105 0,'0'0'220'0,"0"0"-76"15,0 0 29-15,0 0-97 0,0 0-44 16,0 0-6-16,0 0-2 16,26 114-8-16,-26-51-6 15,-22 0-6-15,-18 1 0 16,-8 1-4-16,-4-9 4 15,5-8-4-15,16-12 0 16,13-14-5-16,12-12-17 16,6-8-18-16,0 0 5 15,9-2 12-15,24 0 15 16,13 0 8-16,14 0 3 16,12 0-1-16,1-6-2 15,-2-4 0-15,-3-2-4 16,-11-8 4-16,-12-2 0 0,-9-8 0 15,-12-4 0-15,-11 2 0 16,-3 10 22-16,-8 8 1 16,-2 10 8-16,0 4-4 15,0 6-6-15,-12 38-16 16,-17 24-5-16,-4 22 9 16,4 17-1-16,5 9-4 15,6 10-4-15,0 3-23 16,5-13-154-16,13-28-354 15</inkml:trace>
  <inkml:trace contextRef="#ctx0" brushRef="#br0" timeOffset="55917.18">27002 9709 470 0,'0'0'98'16,"0"0"-58"-16,0 0 161 16,2 187-61-16,9-75-23 15,3 18-39-15,-6 19-3 16,-1 27-9-16,-1 27-26 16,4 31-11-16,5 41-8 15,1 26-2-15,-3 24-13 16,-7 11 5-16,-6-7-2 15,0 1-2-15,-21-8 6 16,-14 1 21-16,-2-6-11 0,-5-13 0 16,-3 11-4-16,1-12-2 15,-4 14 4-15,6 6 2 16,0-14-7-16,7-1 27 16,10-13-14-16,9-14 1 15,14-26-15-15,2-29-8 16,0-19 8-16,6-25-4 15,13-17 0-15,-1-13-5 16,-3-14 4-16,-6-17-6 16,-2-27-1-16,-7-22 1 15,0-32-3-15,0-22-2 16,0-10 1-16,0-8-7 16,0 0-13-16,-5 0-14 15,-6 0-25-15,0 0-26 16,-3 11-43-16,-1 10-68 0,-1 16-74 15,5-7-148 1</inkml:trace>
  <inkml:trace contextRef="#ctx0" brushRef="#br0" timeOffset="57833.2">26961 9677 493 0,'0'0'20'0,"0"0"83"16,0 0 62-16,0 0-94 0,136-102-6 15,-56 74 26-15,15 4-24 16,17 0-17-16,27 4-15 15,26-1-2-15,36 3-5 16,28 3-12-16,24 0-9 16,17 5-6-16,-6-5 0 15,-4-3 1-15,-11-5 2 16,3 1 11-16,-7 8 0 16,-19 6-11-16,-30 8-3 15,-36 0-1-15,-36 0 0 16,-34 0 2-16,-32 0 1 15,-31 2-3-15,-17 0 1 16,-10-2 2-16,0 2-1 16,0 0 14-16,0 4-4 0,0 8-9 15,0 12-1 1,0 19 3-16,-4 14 7 0,0 20 1 16,2 19 13-16,2 27-8 15,0 21-4-15,0 26 5 16,10 17-3-16,6 9-3 15,-3 6-4-15,6-1 4 16,-6 0 2-16,-3 0-9 16,-2-5 1-16,-8-6-1 15,0-5 0-15,0-11 0 16,0 5 2-16,-14 3 19 16,3 9 3-16,-3 9-15 15,3 9-1-15,-4 5 7 16,-3 1 1-16,-2-5-7 15,0-3-7-15,4 0 2 0,5-7-7 16,3 8 3-16,6-7 4 16,-2-2-3-16,0-5-5 15,2-11 4-15,-4-15-1 16,-3-4-2-16,-1-11 1 16,6-8-4-16,0-9 4 15,4-4-3-15,0-8-2 16,0-5 1-16,14-15 0 15,-1-12 2-15,3-8-2 16,-6-7 5-16,1-7-5 16,-1-4 2-16,-4-10-2 15,-1-2 0-15,-1 3 0 0,0 0 0 16,3 8 0-16,2-1 0 16,-2 2 0-16,1-2 0 15,1-3 0-15,-2-5 1 16,-2-8 0-16,-3-6 0 15,0 4-1-15,0 2 1 16,0 2 0-16,1-6 2 16,-1-10-2-16,0-9 0 15,-2-5-1-15,0-14 0 16,2-6 0-16,-2-2 0 16,0 0 1-16,0 0 0 15,0 0 0-15,0 0 0 16,0 0 2-16,0 0-2 15,0 0-1-15,0 0-2 0,0 0 1 16,0 4 0-16,-2 4-3 16,-22 6 4-16,-17 8 2 15,-19 10-2-15,-19 8 2 16,-25 4 0-16,-20 10-2 16,-26 12 0-16,-21 6-1 15,-16 5 2-15,-18-7 0 16,-16-12 0-16,-11-11 1 15,-8-10-2-15,6-9 1 16,9-10-1-16,9 0 0 16,13-5 1-16,14-11 0 0,8-2-1 15,17 0 10-15,16 0 1 16,19-11-6-16,18 6 1 16,15-3 4-16,15 3-4 15,17 5-1-15,17 0 1 16,14 0-4-16,13 0 1 15,13 0 0-15,7 0 4 16,0 0-6-16,0 0-1 16,0 0-1-16,0 0 1 15,0-4 1-15,0 4 1 16,0 0-1-16,0 0 0 16,0 0-1-16,0 0 0 15,0 0 0-15,0 0 0 0,0 0-3 16,0 0-17-1,0 0-6-15,0 0-14 0,0 0-25 16,0 0-22-16,0 0-39 16,0-18-114-16,0-26-342 15</inkml:trace>
  <inkml:trace contextRef="#ctx0" brushRef="#br0" timeOffset="59102.91">24841 15861 559 0,'0'0'243'16,"0"0"-81"-16,0 0 18 16,0 0-68-16,0 0-12 15,113-44-4-15,-62 34-27 0,9 2-11 16,3 6-23-16,3-2-11 15,-3 4-8-15,-7 0-10 16,-7 0-4-16,-13 6 1 16,-15 2-3-16,-9 0 1 15,-10 2-2-15,0 8 1 16,-2 16 0-16,0 16 3 16,0 17 17-16,-16 1-4 15,-3 2 7-15,-2-2-4 16,6-10-11-16,3-10-2 15,2-7-4-15,3-13 0 16,0-6-2-16,2-4-4 16,3-10-30-16,0-4-48 0,0-4-53 15,0 0-84 1,2-36-78-16,0-26-440 0</inkml:trace>
  <inkml:trace contextRef="#ctx0" brushRef="#br0" timeOffset="59565.99">25522 15749 696 0,'0'0'235'0,"0"0"-81"15,121-66-12-15,-69 56-62 16,2 2-39-16,-4 6-11 16,-11 2-22-16,-5 0-4 0,-12 0-4 15,-11 0 0-15,-4 0 4 16,-7 0-4-16,0 0 0 15,0 0-1-15,0 10-3 16,-11 4 4-16,-12 8 2 16,-8 4 5-16,6-4-6 15,6-4 0-15,3-4-1 16,7-4 0-16,7-2-1 16,2-4-3-16,0 0-2 15,0 0 2-15,7 6 4 16,11-4 1-16,9 2 2 15,4 6 11-15,-2 6 12 16,2 8 8-16,-7 8-10 0,-2 4 5 16,-11 5-3-1,-8-5 2-15,-3-4 12 0,0-6 4 16,-24-8-10-16,-5 2-20 16,-7-6-2-16,-7-2-8 15,-1-6-1-15,1-2-3 16,7-8-23-16,5 0-37 15,8-8-46-15,4-18-76 16,19-6-111-16,0-8-188 16</inkml:trace>
  <inkml:trace contextRef="#ctx0" brushRef="#br0" timeOffset="59966.07">26152 15655 831 0,'0'0'188'0,"0"0"46"15,0 0-77-15,0 0-80 16,0 0-62-16,0 0-3 16,0 0 6-16,-50 26 0 15,36 14 47-15,-1-2-36 16,3 0-11-16,-1 0-2 16,1-4-9-16,4-3-6 15,-1-8-2-15,3-5 1 16,3-5-32-16,0-4-26 15,3 0-6-15,0-4-17 16,10 4 47-16,15-5 28 16,6 0-9-16,-2-4 4 0,-3 0 9 15,-4 0 1 1,-8-8 2-16,-3-6-1 0,-5 0 4 16,-1-3 9-16,-3 3 4 15,-2 2 8-15,0 6 18 16,0 6 13-16,0 0-19 15,0 0-20-15,0 9-17 16,-4 27-2-16,-7 14-1 16,2 12 2-16,6 6-13 15,3 6-67-15,3-2-79 16,25-14-235-16</inkml:trace>
  <inkml:trace contextRef="#ctx0" brushRef="#br0" timeOffset="60860.31">27002 15458 426 0,'0'0'108'0,"0"0"100"15,0 0-20-15,0 0-50 16,0 0-56-16,0 0-16 16,35-50-11-16,-10 42-11 0,15-4-1 15,16 2-10-15,19-2-12 16,28 2-3-16,30-4 1 16,30-2-9-16,22-2-2 15,24-2-7-15,14-2 3 16,18 1-4-16,10 2 2 15,11-3 1-15,2 4 6 16,-3-3-4-16,-3 7-1 16,-8-1-4-16,-9 2-2 15,-17 1 2-15,-25 2 3 16,-34-4 2-16,-36 2 0 16,-30 2 9-16,-33 2-3 15,-28 2 0-15,-20 2 2 0,-16 4 4 16,-2-4-3-16,0 4-14 15,0 0 0-15,0 0-7 16,0 0-23-16,0 0-43 16,0 0-48-16,-16 0-64 15,-15 0-166-15</inkml:trace>
  <inkml:trace contextRef="#ctx0" brushRef="#br0" timeOffset="61548.92">26707 16240 167 0,'0'0'161'16,"0"0"10"-16,0 0 103 0,0 0-44 15,0 0-72-15,0 0-21 16,121-8-37-16,-39 2-39 16,37-2 3-16,39 0-11 15,48 2-27-15,39 6-1 16,43-4 3-16,35 4-17 15,16-6-6-15,9-2 1 16,-13-6-2-16,-34-6 9 16,-47-4 7-16,-71-2-1 15,-73 8-19-15,-59 0 6 16,-40 4 2-16,-11-4 8 16,-9-4-11-16,-18-4-5 15,-2 8-13-15,7 5-29 0,9 8-8 16,1 5-44-1,-1 0-110-15,-9 22-115 0,-7 0-176 16</inkml:trace>
  <inkml:trace contextRef="#ctx0" brushRef="#br0" timeOffset="62497.96">27347 15627 231 0,'0'0'179'15,"0"0"43"-15,0 0 9 16,0 0-78-16,0 0-60 15,0 0-45-15,25 42-34 16,-25 28 65-16,-5 12 4 16,-2 2-17-16,5-16-30 0,-3-7-2 15,3-15-4-15,0-16-16 16,0-12-2-16,2-12-8 16,0-6 1-16,0 0 0 15,0 0 6-15,0-22 19 16,0-24 7-16,0-26-37 15,0-13 0-15,0-3-9 16,0 6-16-16,8 12-3 16,11 12 9-16,0 17 1 15,6 9 14-15,6 14-5 16,8 5 5-16,3 4 4 16,-3 9 7-16,-5 0 3 0,-10 0 10 15,-5 18-14-15,-13 9 1 16,-6 5-1-16,0 4-4 15,-8 4 1-15,-27-6 1 16,2-2-3-16,-3-6-1 16,3-6 0-16,8-6-4 15,10-8-3-15,9-4-6 16,4-2-5-16,2 0 9 16,0 0-3-16,0 0 5 15,0 4-2-15,0 0-2 16,4 4-8-16,15 8 16 15,8 14 3-15,4 0 4 16,5 11-4-16,5-1 1 0,-2-3-1 16,3-2-3-1,-1-11-84-15,-1-4-73 0,2-16-103 16,-1-4-158-16</inkml:trace>
  <inkml:trace contextRef="#ctx0" brushRef="#br0" timeOffset="62765.5">27989 15793 538 0,'0'0'248'0,"0"0"-101"16,0 0-10-16,0 0-101 15,0 0-35-15,0 0 6 16,-83 28-1-16,70 8 23 0,9 2-1 16,4 3-12-1,0-14-6-15,8 0 0 0,15-13-9 16,-2-6-1-1,2-8 0-15,2 0 16 0,-3-12-7 16,-2-15 2-16,-4-5-5 16,-12 0 0-16,-4-2-1 15,0 6-4-15,0 10-1 16,-16 0-20-16,-1 14-26 16,-2 4-53-16,2 0-74 15,8 0-136-15,6 0-134 16</inkml:trace>
  <inkml:trace contextRef="#ctx0" brushRef="#br0" timeOffset="62999.75">28236 15516 738 0,'0'0'231'15,"0"0"-47"-15,0 0-83 16,0 0-73-16,0 0-21 15,6 104 54-15,-1-37-14 16,-5 3 5-16,0-2-27 16,2-6-20-16,2-12-1 15,2-6-4-15,0-9-22 16,-2-13-62-16,5-12-81 16,5-10-96-16,5-12-103 0</inkml:trace>
  <inkml:trace contextRef="#ctx0" brushRef="#br0" timeOffset="63179.53">28552 15462 772 0,'0'0'288'15,"0"0"-132"-15,0 0-32 16,0 0-59-16,36 143 8 16,-27-65-33-16,-4 0-11 15,-3-2-25-15,-2 0-4 16,0-13-4-16,0-9-71 15,0-10-116-15,10-24-155 16,24-20-377-16</inkml:trace>
  <inkml:trace contextRef="#ctx0" brushRef="#br0" timeOffset="64050">29214 15508 995 0,'0'0'122'0,"0"0"-48"16,0 0-4-16,-16 151 0 16,8-71-5-16,-6 6 5 15,-1 2-7-15,1-6-29 16,1-7-3-16,4-13-10 0,2-18-15 16,2-16-3-1,5-18-2-15,0-6 1 0,0-4 0 16,0-10 6-16,0-30 4 15,0-22-12-15,14-26-7 16,4-12-5-16,0-7-12 16,-3-1-7-16,1 20-16 15,-3 20 5-15,-6 28 22 16,0 21 20-16,-5 17 0 16,0 2 0-16,2 4-9 15,7 32-8-15,3 17 17 16,7 13 4-16,0 2 10 15,6-4 2-15,6-6 6 16,3-10-7-16,-3-12-1 16,-4-10-4-16,-6-13-4 0,-7-12-2 15,-3-1 2-15,1-1 6 16,1-26-2-16,1-17-3 16,-3-14-3-16,-7-8-4 15,-1-10-4-15,-5-6-19 16,0 7 6-16,0 17-6 15,0 18 14-15,0 26 9 16,0 14-1-16,0 0 1 16,0 28-6-16,-3 24-5 15,-3 20 11-15,4 5 0 16,0-5 0-16,2-2-3 16,0-18 2-16,-3-10-23 0,3-12-58 15,0-12-65 1,0-9-32-16,0-9-50 0,0-4 25 15,9-27 46-15,9-13 25 16,0-2 83-16,0 2 50 16,-1 8 79-16,-3 6 17 15,-3 16-17-15,-7 4 42 16,-2 10-15-16,-2 0-40 16,0 14-51-16,0 14 7 15,0 10 53-15,0 0-1 16,0-4-17-16,0-2 1 15,6-10-17-15,4-9-11 16,1-4-5-16,5-5-1 16,1-4-2-16,8 0 3 15,2-26 1-15,-2-4-13 0,-3-8-10 16,-9-6 2-16,-8 0 5 16,-5-6-9-16,0 7-1 15,-11 12-14-15,-10 11-33 16,-3 12-18-16,0 8-33 15,1 1-70-15,9 20-96 16,12-3-86-16</inkml:trace>
  <inkml:trace contextRef="#ctx0" brushRef="#br0" timeOffset="64295.64">30230 15450 742 0,'0'0'270'0,"0"0"-127"16,0 0-19-16,0 0-85 16,0 0-35-16,0 0 8 15,-9 79 25-15,9-25 21 16,-2 0-12-16,-5 4-22 16,-2-8-18-16,2-2-5 15,-2-8-1-15,3-4-40 16,-1-10-58-16,5-8-82 15,2-18-188-15,0 0-144 16</inkml:trace>
  <inkml:trace contextRef="#ctx0" brushRef="#br0" timeOffset="64464.65">30324 15366 667 0,'0'0'221'15,"0"0"-51"-15,0 0-44 16,0 0-103-16,0 0-22 15,0 0 10-15,-114 120-4 16,78-63-6-16,1 1-1 16,6 0-18-16,2-4-93 15,5-8-93-15,6-12-149 16</inkml:trace>
  <inkml:trace contextRef="#ctx0" brushRef="#br0" timeOffset="64679.43">30025 15855 1057 0,'0'0'113'0,"0"0"6"15,0 0 14-15,0 0-86 16,0 0 25-16,0 0-12 16,138 6-21-16,-114-6-18 15,1 0-13-15,-7 0-5 16,-5 0-3-16,-2-2-3 15,-6-2-63-15,-2 0-87 16,-3-8-190-16,10-6-482 0</inkml:trace>
  <inkml:trace contextRef="#ctx0" brushRef="#br0" timeOffset="89152.48">16393 5166 903 0,'0'0'250'16,"0"0"-93"-16,0 0 16 15,0 0-93-15,0 0-65 16,0 208 16-16,-6-70 38 15,-7 13-20-15,-5 3-16 16,-5-8-10-16,-4-9-15 16,-6-15 4-16,0-20-7 0,1-19-3 15,6-29 0 1,10-22-1-16,10-20-1 0,6-12-9 16,0-14-11-16,0-46-6 15,15-29 5-15,16-21-1 16,12-2 2-16,8 9 5 15,9 17 6-15,4 16 8 16,1 14-1-16,-7 16 2 16,-6 8 0-16,-6 6-9 15,-1 1-14-15,-5 3-25 16,-7 1-10-16,-2-5-27 16,-8-6-1-16,-3-7-2 15,-9-7 21-15,-2-6 37 16,-4-4 30-16,-5 12 1 15,0 10 59-15,0 16 45 0,0 14 14 16,0 4-35-16,0 12-47 16,-7 40-25-16,-11 22 3 15,-2 22 30-15,5 10-17 16,1 7-21-16,5-1-7 16,7-6 0-16,2-13-21 15,0-21-81-15,25-24-85 16,19-28-149-16,18-20-337 15</inkml:trace>
  <inkml:trace contextRef="#ctx0" brushRef="#br0" timeOffset="89503.49">17353 5657 305 0,'0'0'770'0,"0"0"-584"15,0 0-5-15,0 0-76 16,0 0-69-16,0 0-1 15,-44-53-1-15,17 59-23 16,-10 29-5-16,-5 17 1 16,3 12-4-16,12 2-2 15,12-2-2-15,15-10 0 16,0-14 0-16,9-11-1 16,20-15-4-16,4-14-4 15,8-3 10-15,3-27 1 16,3-13 4-16,0-12-3 0,-10-3-1 15,-8-2 2-15,-8 8 1 16,-10 14 1-16,-5 16 15 16,-3 12-6-16,-3 10-12 15,0 0-2-15,0 32-8 16,0 20-13-16,7 12-45 16,12-4-82-16,20-16-110 15,7-22-194-15</inkml:trace>
  <inkml:trace contextRef="#ctx0" brushRef="#br0" timeOffset="89889.05">18078 5478 863 0,'0'0'221'0,"0"0"-65"0,0 0-5 16,0 0-104-16,-118-54-36 15,93 54-8-15,-8 2-2 16,-5 24 0-16,-2 4 0 15,5 4 0-15,8 2-1 16,9-4 0-16,11-3-1 16,7-6-3-16,0-6-30 15,7-2-9-15,13-2 10 16,9-3 33-16,2 3 0 16,5 1 1-16,-1 3 4 15,-4 3 7-15,-4 2 18 16,-4 2 5-16,-8 4 19 15,-6 0 5-15,-9-2-9 0,0 2-9 16,-15 2-11 0,-21-1-11-16,-11-2-11 0,-9 0-3 15,-1-8-2-15,1-6-3 16,4-9-10-16,15-4-33 16,8-14-39-16,18-29-54 15,11-21-65-15,13-24-212 16</inkml:trace>
  <inkml:trace contextRef="#ctx0" brushRef="#br0" timeOffset="90254.48">18265 4985 1105 0,'0'0'220'16,"0"0"-79"-16,0 0-36 0,0 0-69 15,16 172 44-15,-9-73-15 16,-7 3-27-16,0 0-8 15,0-6-16-15,-16-7-4 16,-4-9-4-16,-2-14-3 16,3-18-2-16,9-14-1 15,3-16 0-15,5-12 0 16,2-6-5-16,0-4-1 16,2-28 0-16,20-18-11 15,10-8-6-15,3 0 4 16,1 9 6-16,2 16 11 0,-1 11 2 15,2 12 0 1,-2 7 1-16,-3 3 0 0,-3 4 8 16,-6 20-3-16,-8 9-1 15,1 9-5-15,-5 6 0 16,-3 4-5-16,-8 4-19 16,-2 0-129-16,0-8-154 15,-12-18-322-15</inkml:trace>
  <inkml:trace contextRef="#ctx0" brushRef="#br0" timeOffset="90649.36">18504 5203 861 0,'0'0'152'16,"0"0"-49"-16,0 0 168 15,133-120-184-15,-23 96-35 16,5 8 10-16,-10 4-17 16,-9-4-23-16,-11 0-10 15,-12 0-3-15,-13-2 2 16,-22 6-9-16,-20-2 1 16,-16 2-3-16,-2 2 0 15,0-2-4-15,-6 3 4 0,-6 4 1 16,-5 5 1-1,-6 0-2-15,-8 27-1 0,-7 34 1 16,-5 25 3-16,1 18 2 16,9 6 9-16,10-1-3 15,11-9-6-15,5-10-4 16,7-9-1-16,0-13-1 16,0-12-28-16,11-12-72 15,4-14-74-15,5-20-157 16,9-10-493-16</inkml:trace>
  <inkml:trace contextRef="#ctx0" brushRef="#br0" timeOffset="91483.95">19734 5173 820 0,'0'0'264'16,"0"0"-36"-16,0 0-119 15,0 0-81-15,0 0-23 16,0 0-2-16,-119 137 2 16,78-69 2-16,0 6 0 15,10-2-1-15,9-4-2 16,15-7-1-16,7-17-3 16,0-12-2-16,26-16 0 15,12-14 2-15,5-2 0 16,3-22 0-16,2-18 3 0,-4-10-3 15,-1-7 1 1,-8-1 3-16,-8 0-1 0,-10 8 9 16,-7 14 29-16,-8 14-8 15,-2 14-3-15,0 8-6 16,0 0-24-16,0 34-6 16,-7 16 6-16,-4 14-1 15,4 1-7-15,7-7-25 16,0-8-18-16,0-14-32 15,20-12-7-15,2-16-28 16,7-8-57-16,2-18 50 16,3-31-44-16,-3-10-102 15,-2-14 93-15,-6-13 178 16,-6-10 4-16,3-13 142 0,-2-9 14 16,4 10 10-16,-4 24-40 15,-3 30 15-15,-7 29-21 16,-6 25-29-16,-2 8-44 15,0 51-36-15,0 31 65 16,-14 24-3-16,-8 4-38 16,-2-5-2-16,1-13-14 15,6-10-1-15,3-15-17 16,5-16-2-16,5-16-1 16,2-19 0-16,0-10-2 15,2-12 1-15,0-2 1 0,2-28 8 16,22-28 1-1,9-21-10-15,10-11-1 0,5 0-6 16,2 12-9-16,-3 17 13 16,-7 23 0-16,-7 18 0 15,-2 18 0-15,-4 0 0 16,-4 35 2-16,-4 15 1 16,-7 8 4-16,-10 6-2 15,-2 2 1-15,-9 0 1 16,-25-3-2-16,-10-4-1 15,-8-4-2-15,-6-11 0 16,3-6 0-16,6-14-1 16,9-12-23-16,6-12-29 15,12-2-36-15,11-36-76 0,11-24-165 16,9-24-428-16</inkml:trace>
  <inkml:trace contextRef="#ctx0" brushRef="#br0" timeOffset="91668.4">20794 4684 935 0,'0'0'223'0,"0"0"-191"15,-56 161 141-15,52-61-47 16,2 12-60-16,2 6-11 16,-3-5-13-16,-3-11-16 15,-5-2-16-15,-1-8-7 16,-1-6-3-16,4-9-35 0,4-19-95 15,5-24-115-15,0-28-294 16</inkml:trace>
  <inkml:trace contextRef="#ctx0" brushRef="#br0" timeOffset="92016.43">20945 5424 826 0,'0'0'109'0,"0"0"82"16,137-26-59-16,-89 14-84 15,-3-2-18-15,-11-4 8 16,-5-2-10-16,-8-7-4 16,-4 2-1-16,-9-9 5 0,-8-5 8 15,0-3-13-15,0-2-9 16,-20 10 1-16,-6 10-4 16,-13 18-1-16,-9 10-10 15,-12 48 0-15,-5 31 0 16,5 15 0-16,17 2-1 15,21-8 1-15,22-14 0 16,0-12 0-16,38-17 0 16,16-15 0-16,12-18 8 15,10-16 7-15,4-4 4 16,-4-30-12-16,-12-9-7 16,-12-5 0-16,-21 5-59 15,-15-2-120-15,-14 3-344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27:36.518"/>
    </inkml:context>
    <inkml:brush xml:id="br0">
      <inkml:brushProperty name="width" value="0.05292" units="cm"/>
      <inkml:brushProperty name="height" value="0.05292" units="cm"/>
      <inkml:brushProperty name="color" value="#FF0000"/>
    </inkml:brush>
  </inkml:definitions>
  <inkml:trace contextRef="#ctx0" brushRef="#br0">10044 2260 746 0,'0'0'215'0,"0"0"-47"16,0 0-30-16,0 0-89 16,0 0-45-16,-5 134 9 15,-6-34 37-15,0 11-8 16,0-5-15-16,0-8 1 16,-3-12-7-16,3-7-3 15,2-17-13-15,0-14 1 0,5-18 0 16,-1-16-5-16,5-10 1 15,0-4 5-15,0-26 8 16,0-36 29-16,0-33-37 16,16-23-6-16,6-16-1 15,5-8 0-15,4 11 1 16,3 19-1-16,1 30 1 16,-4 32 0-16,-8 23 2 15,-12 18 31-15,-4 9-7 16,2 0-17-16,8 13-9 15,8 25 3-15,6 16-1 16,2 9 2-16,-6 5-1 16,-4 0-1-16,-8-4-1 0,-6-3-2 15,-9-3-3 1,0-4-27-16,0-6-24 0,0-10-41 16,-2-10-88-16,-10-14-118 15,-3-14-218-15</inkml:trace>
  <inkml:trace contextRef="#ctx0" brushRef="#br0" timeOffset="182.94">10014 2635 600 0,'0'0'163'15,"0"0"-40"-15,0 0 18 16,0 0-84-16,130-72-26 0,-83 65-20 15,4 6-10 1,-2 1-1-16,2 0-53 0,-4 0-133 16,-7 0-299-16</inkml:trace>
  <inkml:trace contextRef="#ctx0" brushRef="#br0" timeOffset="753.57">10710 2420 597 0,'0'0'194'15,"0"0"-42"-15,0 0 0 0,0 0-95 16,0 0-34-1,0 0-12-15,-60-14-8 0,31 46-2 16,2 10-1-16,4 6 0 16,10-2 6-16,11-3-5 15,2-9 2-15,0-6 0 16,15-8-2-16,6-8 1 16,1-6 1-16,5-6 0 15,1 0 0-15,-1-18 2 16,-2-12 6-16,-3-4-8 15,-9-9 1-15,-6 2-4 16,-7-2 2-16,0 9-1 16,0 8-1-16,0 14 1 15,0 10-1-15,0 2-3 16,5 18-10-16,8 24-13 0,5 10 8 16,9 3-37-16,6-10-69 15,3-9-83-15,-3-13-194 16</inkml:trace>
  <inkml:trace contextRef="#ctx0" brushRef="#br0" timeOffset="1552.32">10949 2414 467 0,'0'0'140'0,"0"0"14"15,0 0-19-15,0 0-41 16,0 0-30-16,0 0 18 0,129-60 8 15,-94 90-9 1,-1 6-11-16,-10 0 10 0,-4 4-14 16,-9-2-22-16,-6-2-19 15,-5-1-11-15,0-8-8 16,0-6-3-16,0-7 1 16,0-8-4-16,0-4 1 15,0-2 2-15,0 0 6 16,0-30 3-16,0-14-8 15,0-19-4-15,0-13-1 16,22 0-7-16,2 4-28 16,3 15-2-16,-5 24-13 15,-3 12-15-15,-6 17-11 0,0 4-36 16,-2 0-30 0,4 10-23-16,-3 5 34 0,-5-4-13 15,-1 2 58-15,-4-9 37 16,0 0 31-16,-2-4 19 15,0 1 10-15,0-1 33 16,0 0 33-16,0 3 26 16,0 3-37-16,5 12-53 15,7 10-9-15,1 12 24 16,7 2-6-16,2-4-8 16,2-4-7-16,3-8 0 15,0-10 2-15,-2-5-4 16,-3-11-3-16,2 0 10 15,-2 0 18-15,-1-25 9 0,-4-7-15 16,-3-8 1-16,-5-8-7 16,-3 0 14-16,-2 2 0 15,-4 10 0-15,0 16 1 16,0 9 19-16,0 11 4 16,0 3-44-16,0 33-10 15,0 24-1-15,0 18 11 16,-2 14 6-16,2 4 6 15,0 3 6-15,-2-1 8 16,2-4-7-16,0-10-5 16,0-12 24-16,0-15-31 15,0-11-11-15,0-16-4 16,-6-8 2-16,-5-10-1 0,-3-6 0 16,-5-6-1-16,-10 0 2 15,-14-14 3-15,-10-20-8 16,1-10-4-16,5-10-57 15,11-4-54-15,24-1-43 16,12 7-110-16,12 6-129 16</inkml:trace>
  <inkml:trace contextRef="#ctx0" brushRef="#br0" timeOffset="1936.53">12094 2426 828 0,'0'0'198'15,"0"0"-21"-15,0 0-26 16,0 0-82-16,0 0-30 16,-10-106 1-16,4 104-8 15,-3 2-16-15,-11 2-13 16,-7 36-3-16,-7 18 0 16,5 12 1-16,12-2-1 15,13-5 0-15,4-15 0 16,6-10 1-16,23-12 1 15,9-12-1-15,2-10 16 16,5-2-1-16,-3-14-2 16,-2-20 7-16,-4-6-3 15,-10-9-11-15,-8-2 0 0,-7 0-4 16,-6 13 4 0,-2 14-2-16,-3 14 15 0,0 10-13 15,2 0-7-15,6 30-5 16,7 10 0-16,12 6 4 15,12 1 2-15,12-5-2 16,13-4 0-16,17-8-34 16,6-14-97-16,0-16-339 15</inkml:trace>
  <inkml:trace contextRef="#ctx0" brushRef="#br0" timeOffset="4981.46">14326 3950 126 0,'0'0'141'16,"0"0"20"-16,0 0 41 15,0 0 3-15,0 0-60 16,0 0-8-16,0 0-52 15,0 0-31-15,-20 68-32 0,11 14 27 16,-2 23 13-16,-3 3-13 16,-1-2-4-16,-3-8-18 15,-2-7-7-15,4-11-8 16,1-16-4-16,6-16-1 16,2-17-7-16,5-16 5 15,2-11-5-15,0-4 4 16,0-1 5-16,0-43 11 15,14-33 8-15,5-31-23 16,6-23-4-16,2-13 0 16,-2-4-2-16,4 6 1 15,-4 25-7-15,0 33 0 0,-7 36 6 16,-7 28 1-16,-2 18 0 16,9 2 0-16,11 30-4 15,11 26 4 1,7 14 2-16,-5 8 9 0,-6-1-1 15,-10-4-4-15,-7-6-6 16,-9-7 0-16,-3-6-1 16,-5-8 1-16,-2-6-21 15,0-9-40-15,0-5-54 16,-15-7-66-16,-14-10-111 16,-7-9-248-16</inkml:trace>
  <inkml:trace contextRef="#ctx0" brushRef="#br0" timeOffset="5156.35">14317 4367 608 0,'0'0'116'16,"0"0"-1"-16,0 0 4 16,0 0-68-16,121-76-45 15,-84 76-6-15,1 0-8 16,0 0-56-16,0 0-87 15,-7 2-120-15,-6-2 13 16</inkml:trace>
  <inkml:trace contextRef="#ctx0" brushRef="#br0" timeOffset="5448.26">14704 4182 314 0,'0'0'218'0,"0"0"-24"0,0 0-28 15,0 0-52-15,0 0-20 16,0 0-10-16,85-65-25 15,-56 65-4-15,5 20-16 16,-3 16-1-16,-7 12-10 16,-5 2-12-16,-9 0 5 15,-3-6-11-15,-7-10-5 16,0-8-2-16,0-8-3 16,0-9 3-16,0-8-3 15,0-1 3-15,0 0-3 16,0 0 4-16,0-18-4 15,0-16-18-15,0-4-22 16,0 0-4-16,0 4-48 16,4 8-34-16,8 8-37 0,1 6-68 15,5 6-133-15</inkml:trace>
  <inkml:trace contextRef="#ctx0" brushRef="#br0" timeOffset="6086.19">15041 4173 36 0,'0'0'87'16,"0"0"6"-16,0 0-15 15,0 0-6-15,0 0 31 16,0 0 1-16,0-27 9 15,0 22-14-15,-7 1-25 16,-3 2-25-16,-4 2-19 0,-1 0-11 16,-4 0-9-16,0 0-7 15,-4 14 6-15,3 12-7 16,3 6 2-16,3 4 0 16,9 2 10-16,5 2-5 15,0-2-2-15,0-6-2 16,7-6 3-16,11-9-2 15,-1-8-1-15,4-9-1 16,1 0 10-16,5-4 24 16,-2-22-5-16,1-4-15 15,-6-4-7-15,-7-6-3 16,-3 0 6-16,-6-2-4 0,-2 6 1 16,-2 12 2-16,0 10-3 15,0 11-6-15,0 3 4 16,0 13-8-16,0 23-11 15,0 14 10-15,0 2 1 16,7-2-6-16,9-6-28 16,1-9-27-16,6-8-69 15,1-13-64-15,-1-11-102 16</inkml:trace>
  <inkml:trace contextRef="#ctx0" brushRef="#br0" timeOffset="6780.89">15215 4099 489 0,'0'0'166'0,"0"0"9"16,0 0-53-1,0 0-43-15,0 0-24 0,0 0-1 16,69-43 9-16,-38 79 9 16,-2 7-9-16,-4 4-1 15,-9 0-9-15,-10-5-22 16,-6-2-18-16,0-6-7 15,0-6-1-15,-6-10-3 16,-2-8-1-16,2-6 0 16,4-4 1-16,2 0 7 15,-2-7-2-15,2-28 2 0,0-15-9 16,4-16-2 0,21-6-10-16,6-4-13 0,4 9-21 15,-1 17-4-15,-8 18 0 16,-7 14 3-16,-11 16 1 15,-3 2-7-15,-3 0 14 16,0 8 23-16,2 12 5 16,-2 2 4-16,4 6 7 15,0 1 0-15,5-2 1 16,5 1-1-16,3-3 0 16,4-5-2-16,4-7-14 15,2-6-29-15,-2-7 1 16,0 0 0-16,-6-12 9 15,0-16 26-15,-8-5 4 16,-2-3 5-16,-6-2 0 0,-5 2 2 16,0 6 33-16,0 10 21 15,0 10-1-15,0 10-17 16,0 0-22-16,-3 30-14 16,-1 22 3-16,2 20 24 15,0 13 10-15,-1 5 1 16,1 0-6-16,-1-4-5 15,-3-6-2-15,2-11-14 16,-5-9-1-16,-1-14-4 16,2-10-1-16,-1-14 1 15,-1-8-3-15,0-8 3 16,-5-4-5-16,-10-2 6 0,-4 0-1 16,-9-16-8-1,2-14-5-15,5-12-45 0,7-8-39 16,16-6-56-16,8-1-130 15,8 6-161-15</inkml:trace>
  <inkml:trace contextRef="#ctx0" brushRef="#br0" timeOffset="7166.94">16113 4024 789 0,'0'0'101'0,"0"0"31"15,0 0-24-15,0 0-77 0,0 0-20 16,0 0 6-16,-36-16-14 16,7 46-1-16,-4 10-1 15,6 6 1-15,8 5 4 16,9-3-5-16,8-6-1 16,2-8 0-16,0-10 0 15,16-10 1-15,3-8 0 16,4-6-1-16,-1 0 4 15,0-16-1-15,3-8 3 16,-3-6-3-16,1-4-1 16,-4-6 0-16,-3 0 6 15,-3 4 12-15,-3 13 6 0,-4 11-5 16,-4 11-3 0,3 1-18-16,3 8-1 0,6 18-5 15,6 10 6-15,0 0-13 16,1-2-44-16,2 0-27 15,4-4-68-15,4-6-74 16,6-14-222-16</inkml:trace>
  <inkml:trace contextRef="#ctx0" brushRef="#br0" timeOffset="7598.82">16732 3493 325 0,'0'0'325'0,"0"0"-167"16,0 0 14-16,0 0-59 0,0 0-62 16,0 0 19-16,-29 176 4 15,5-74-19-15,-3 9-3 16,5-1-14-16,-1-3-6 15,8-13-20-15,1-14-8 16,3-14-3-16,7-16-1 16,-2-12-5-16,0-13-43 15,-4-10-61-15,-9-11-65 16,-9-4-109-16,-8-23-204 16</inkml:trace>
  <inkml:trace contextRef="#ctx0" brushRef="#br0" timeOffset="7877.29">16264 3734 225 0,'0'0'258'0,"0"0"-85"15,0 0 37-15,0 0-41 16,0 0-57-16,0 0-13 16,119-72-7-16,-104 81-19 15,-8 13-28-15,-3 5-23 16,-4-4-11-16,0 4-3 15,-16-4-6-15,-11-4 0 16,2-6-2-16,0-8-7 16,4-5-20-16,4 0 4 15,1-20-2-15,10-12-5 0,6-4-13 16,0 0-44-16,15 14-20 16,16 18-72-16,4 4-219 15,8 9-86-15</inkml:trace>
  <inkml:trace contextRef="#ctx0" brushRef="#br0" timeOffset="8148.29">16839 4105 972 0,'0'0'233'15,"0"0"-132"-15,0 0 33 16,0 0-85-16,0 0-37 15,0 0-2-15,-13 23-2 0,0-2-2 16,-8-2-5-16,0 0 3 16,2-9-4-16,9-4 0 15,4-4-1-15,4-2-4 16,2 0-6-16,0-12 1 16,0-18-27-16,12-9-42 15,17 3-44-15,6 8-51 16,5 10-128-16,8 8-211 15</inkml:trace>
  <inkml:trace contextRef="#ctx0" brushRef="#br0" timeOffset="8783.77">17565 3445 515 0,'0'0'204'15,"0"0"-1"-15,0 0-26 16,0 0-109-16,0 0-33 16,0 0-8-16,-89-34-17 15,43 62-1-15,-2 14 1 0,2 18-5 16,1 10-2 0,7 10 0-16,12 7-2 0,15-5-1 15,11-10 0-15,0-14-1 16,29-14-5-16,4-16-11 15,3-12-10-15,-3-16 1 16,-2 0 14-16,-6-10 11 16,-5-20 1-16,-13-6 2 15,-5-4 3-15,-2-2 12 16,-4 4 3-16,-19 2 0 16,-4 8-8-16,-2 12-10 15,5 12-2-15,2 4-5 0,8 14-45 16,14 24-55-16,0 8-75 15,27-6-87 1,24-12-165-16</inkml:trace>
  <inkml:trace contextRef="#ctx0" brushRef="#br0" timeOffset="9082.03">17800 3775 72 0,'0'0'725'16,"0"0"-621"-16,0 0 89 15,0 0-109-15,0 0-64 16,0 0-20-16,-90-13 4 16,80 61 3-16,5 6 6 0,5 2-2 15,2-2-1 1,27-12-3-16,5-10 2 0,-1-10-4 16,5-15-1-16,-5-7 1 15,3 0 18-15,-1-35 18 16,-4-11-8-16,-6-14 7 15,-11-2 6-15,-14 0-20 16,0 10-14-16,-29 13-12 16,-18 17 0-16,-14 22-5 15,-14 10-63-15,-14 52-105 16,-3 23-132-16</inkml:trace>
  <inkml:trace contextRef="#ctx0" brushRef="#br0" timeOffset="11428.43">23060 11903 486 0,'0'0'153'15,"0"0"14"-15,0 0 0 16,0 0-55-16,0 0-45 0,-33-118-16 16,13 95 4-16,-10 4-17 15,-9 1-18-15,-15 5-7 16,-8 8-2-16,-7 5 0 15,-3 0-2-15,-4 10-3 16,-2 20-2-16,-4 14 3 16,-7 12-3-16,2 16 4 15,6 16-4-15,15 13 3 16,15 5 1-16,18 4-5 16,15 5 7-16,18 1-9 15,0 0 4-15,18 0-2 16,24-2 11-16,4-5-7 15,8-9 5-15,-3-16-3 16,-2-17-7-16,-2-19 5 16,-9-16 2-16,1-12 13 0,0-10 6 15,5-10 13-15,10 0-3 16,6-14-3-16,13-18-13 16,4-10-10-16,0-15-4 15,1-11-5-15,-4-10 4 16,-10-2-4-16,-6 6 5 15,-15 2-5-15,-7 3-1 16,-7 1 1-16,-12-4 0 16,-5 0 0-16,-10-3 0 15,-2 1-2-15,0 0 0 0,-21 4-2 16,-10 6 1 0,-6 10-3-16,-8 7-3 0,-4 14-4 15,-5 4-13-15,-4 9-13 16,2 8-25-16,1 10-16 15,0 2-39-15,1 12-67 16,4 18-127-16,15 0-251 16</inkml:trace>
  <inkml:trace contextRef="#ctx0" brushRef="#br0" timeOffset="13760.4">25036 13028 182 0,'0'0'99'0,"0"0"1"16,0 0 30-1,0 0 9-15,0 0-33 0,0 0 3 16,0 0 3 0,0 0-15-16,-18-24-27 0,20 22-26 15,29 0-3-15,30 0 4 16,44-4 16-16,44-2-9 16,56 0-1-16,42 0-24 15,45-2-11-15,33 2-12 16,16-1-2-16,3 5 1 15,-17 4-2-15,-39 0-1 16,-46 0 0-16,-59 0-6 16,-65 7-20-16,-58-5-20 15,-46-2-20-15,-14 0 18 0,-45 0-6 16,-20-9-56 0,-12 0-6-16,-10 4 14 0,-7 5-47 15,-9 0-90-15,-5 0-45 16</inkml:trace>
  <inkml:trace contextRef="#ctx0" brushRef="#br0" timeOffset="14145.83">25508 13072 409 0,'0'0'100'15,"0"0"69"-15,0 0-12 16,0 0-72-16,0 0 3 16,0 0 29-16,75 0-28 15,45 0-21-15,40 0-22 16,42 0 3-16,35 0-8 16,31 4-26-16,14 4-10 15,1 0 3-15,-7 4-5 16,-22-2 3-16,-30 2-6 15,-43-6 0-15,-53-6-2 16,-52 0 2-16,-47 0 2 16,-27 0 8-16,-2-16 0 0,0-4-8 15,-9 4-1-15,5 8 5 16,4 6-6-16,0 2-10 16,0 0-42-16,4 2-76 15,21 20-69-15,4 4-63 16,4-4-203-16</inkml:trace>
  <inkml:trace contextRef="#ctx0" brushRef="#br0" timeOffset="18762.93">13564 12033 220 0,'0'0'180'0,"0"0"27"0,0 0-21 16,0 0-57-16,0 0-27 16,0 0-22-16,-138 183 20 15,105-75 17-15,-1 11-34 16,1 9-9-16,2 2-23 16,4 1-24-16,9-4 3 15,5-18-21-15,6-27-4 16,7-32-1-16,0-29-1 15,0-17-2-15,0-4 7 16,0-45 31-16,20-33 1 16,4-30-36-16,7-21-1 15,-1-9-1-15,3-6-2 16,2-4 0-16,8 3-13 16,-3 17-6-16,2 23 9 15,1 29 6-15,-10 28 3 16,-4 24 0-16,-9 16 1 0,0 8 0 15,3 12 0-15,-2 36 5 16,2 20 3-16,-5 17-3 16,-3 3 1-16,-5 0-6 15,-6-6 1-15,-2-8-1 16,-2-9-2-16,0-10-4 16,0-10-34-16,0-11-63 15,0-8-59-15,0-4-85 16,-6-14-76-16,-15-8-213 0</inkml:trace>
  <inkml:trace contextRef="#ctx0" brushRef="#br0" timeOffset="18951.98">13475 12585 197 0,'0'0'483'15,"0"0"-270"1,0 0-53-16,0 0-57 0,0 0-38 15,0 0-16-15,105-73-26 16,-59 68-23-16,5 1-7 16,8 2-104-16,-1-1-73 15,-5-2-183-15,-4-12-204 16</inkml:trace>
  <inkml:trace contextRef="#ctx0" brushRef="#br0" timeOffset="19309.62">13994 12336 548 0,'0'0'221'0,"0"0"-30"16,0 0-58-16,0 0-63 16,0 0-11-16,0 0-8 15,47 96-3-15,-39-43-14 16,-1 1-10-16,-7-4-8 16,0-6-7-16,0-10-5 15,0-8-2-15,0-12-1 16,0-6-1-16,0-8 2 15,0 0 2-15,0-6 1 0,7-22-5 16,4-12-6-16,0-6-1 16,5-2-1-16,-3 9 4 15,-1 10 1-15,-1 12 3 16,-5 12-2-16,6 5 1 16,1 1-3-16,3 30 2 15,3 10-1-15,-3 6 6 16,-5 1-5-16,-2-4 2 15,0-6-3-15,-6-8-67 16,-1-10-64-16,-2-12-91 16,0-8-113-16,0-14-221 15</inkml:trace>
  <inkml:trace contextRef="#ctx0" brushRef="#br0" timeOffset="19503.48">14288 11933 452 0,'0'0'163'16,"0"0"18"-16,0 0-72 0,0 0 0 16,85 175-24-16,-74-89-11 15,-5 0-23-15,1-8-35 16,0-4-16-16,-5-5-5 16,1-8-107-16,-3-12-159 15,2-27-276-15</inkml:trace>
  <inkml:trace contextRef="#ctx0" brushRef="#br0" timeOffset="19961.8">14533 12260 771 0,'0'0'99'0,"0"0"38"16,0 0-32-16,0 0-53 15,0 0-13-15,0 0 20 16,-122 120-18-16,91-84-24 15,2-2-8-15,6-1-7 16,8-12-1-16,3-4-1 16,8-8-5-16,4-9-30 15,0 0-16-15,0-5 16 16,9-19 27-16,9-2 0 16,2 5-10-16,-1 7 8 0,6 14 6 15,6 0 4 1,5 4 0-16,5 23 7 0,-2 0-2 15,1 0-4-15,-6-4 1 16,-5-6-2-16,-5-7 1 16,1-8 0-16,-5-2 0 15,0 0-1-15,-4-18 5 16,-5-6-4-16,-5-3 0 16,-4 4 1-16,-2 0 2 15,0 7-1-15,0 9 8 16,0 7 2-16,0 0-7 15,-8 11-1-15,-1 22-3 0,5 5 0 16,2 2 3 0,2 0-5-16,0-8-2 0,0-8-40 15,0-8-77-15,4-16-177 16,0 0-201-16</inkml:trace>
  <inkml:trace contextRef="#ctx0" brushRef="#br0" timeOffset="20107.71">14727 12007 595 0,'0'0'162'0,"0"0"-45"15,0 0-55-15,0 0-58 16,0 0-7-16,0 0 3 16,47-14-187-16,-36 40-147 15</inkml:trace>
  <inkml:trace contextRef="#ctx0" brushRef="#br0" timeOffset="20412.1">14963 11991 852 0,'0'0'190'16,"0"0"-29"-16,0 0-97 15,0 0-2-15,36 119 14 16,-23-47 4-16,-4 2-23 15,-6 0-14-15,-3-4-13 16,0-4-6-16,0-2-4 0,0-5-12 16,2-9-4-16,6-12-3 15,1-8 1-15,3-10-2 16,-4-10-1-16,1-6-3 16,1-4-6-16,3 0-5 15,3-12 2-15,1-18-26 16,1-6-60-16,-16-6-91 15,-2-2-117-15,-12-3-230 16</inkml:trace>
  <inkml:trace contextRef="#ctx0" brushRef="#br0" timeOffset="20556.71">14827 12376 562 0,'0'0'190'0,"0"0"-85"16,0 0-25-16,122-56-35 0,-52 40-32 15,3 0-13-15,-4 0-8 16,-6 0-229-16,3-4-217 16</inkml:trace>
  <inkml:trace contextRef="#ctx0" brushRef="#br0" timeOffset="20776.59">15815 11899 853 0,'0'0'115'0,"0"0"-38"16,0 0 25-16,-10 134 8 0,10-63-38 15,2 5-16-15,-2-2-20 16,0-2-20-16,0-2-8 16,0-9-6-16,0-7-2 15,-6-6-2-15,-9-10-72 16,-3-8-90-16,-9-14-126 15,0-14-218-15</inkml:trace>
  <inkml:trace contextRef="#ctx0" brushRef="#br0" timeOffset="21040.33">15471 12286 544 0,'0'0'231'0,"0"0"-40"16,0 0-5-16,0 0-59 15,0 0-38-15,0 0-11 16,76-24-13-16,-76 24-27 16,0 0-27-16,0 0-11 15,-8 0-1-15,-19 0 1 16,-2 8 0-16,0-2-30 16,4-4-18-16,7-2-14 15,7 0-8-15,4 0-16 16,7 0-37-16,0-4-16 0,27 2-125 15,11-2-30 1,8 4-86-16</inkml:trace>
  <inkml:trace contextRef="#ctx0" brushRef="#br0" timeOffset="21278.82">15848 12360 704 0,'0'0'276'16,"0"0"-117"-16,0 0 5 15,0 0-42-15,0 0-37 16,123 30-34-16,-117-24-17 16,-1 1-18-16,-5 0-10 15,0 1-6-15,0 2-3 16,0 1-1-16,-5-4 4 16,-3 1-33-16,2-5-37 15,2-3-36-15,2 0-27 16,0 0 11-16,-1-17-73 0,-3-7-191 15</inkml:trace>
  <inkml:trace contextRef="#ctx0" brushRef="#br0" timeOffset="21711.48">16744 12046 426 0,'0'0'44'15,"0"0"72"1,0 0 31-16,0 0-82 0,0 0-1 16,-156 33 33-16,94-4 6 15,-8 4-21-15,-1 8-16 16,4 5-11-16,9 4-1 15,11 2-25-15,19 4 0 16,12-2 7-16,16-1-14 16,0-5-2-16,16-6 9 15,17-4-12-15,7-10-5 16,0-6 9-16,-1-10-11 0,0-10-4 16,-6-2-3-1,-8 0 1-15,-8-20 7 0,-8-8-4 16,-6-6-3-1,-3-3-4-15,0 1-3 0,-12 7 1 16,-5 7-19-16,-1 5-22 16,5 12-22-16,3 5-54 15,6 0-118-15,4 1-155 16,4 7-102-16</inkml:trace>
  <inkml:trace contextRef="#ctx0" brushRef="#br0" timeOffset="22041.12">16864 12350 662 0,'0'0'176'0,"0"0"-40"15,0 0 4-15,0 0-90 16,0 0-37-16,0 0-8 16,-56 71 24-16,47-20 20 15,7 7 8-15,2-5-30 16,2-3 1-16,25-8-10 15,6-10-7-15,6-12-1 16,-2-12 9-16,1-8 0 16,-5-8 15-16,-2-26-1 15,-4-16-13-15,-9-8-9 16,-9-5-5-16,-9 3-5 16,0 4-1-16,-27 8-1 15,-10 12 1-15,-11 12-2 0,-7 16-19 16,-5 8-40-16,-2 16-44 15,-1 26-68-15,10 0-178 16</inkml:trace>
  <inkml:trace contextRef="#ctx0" brushRef="#br0" timeOffset="24112.79">23204 5799 656 0,'0'0'111'0,"0"0"-15"16,-129-20 61-16,79 20-66 15,-15 8-49-15,-13 20 15 16,-14 10-10-16,-10 8-3 16,-3 10-9-16,-6 9-3 0,-5 7-6 15,2 10 0-15,12 8-2 16,13 13-5-16,26 9-5 16,24 12-6-16,27 4-5 15,14-1 0-15,56-7 2 16,33-14 11-16,23-13 0 15,9-15-6-15,4-16-5 16,-5-20-1-16,-1-22-2 16,-3-18 1-16,-7-2-1 15,-4-38 4-15,-5-20 30 16,-6-16 10-16,-9-15 13 16,-18-7-10-16,-17-8-11 15,-19-7-11-15,-13-3-11 16,-9 0-9-16,-11-1 0 15,0 7-4-15,-4 6-3 0,-23 8-4 16,-11 14 3-16,-9 12-5 16,-1 9 0-16,-8 15-20 15,0 16-18-15,2 12-41 16,6 16-37-16,5 6-73 16,9 28-148-16,11 4-291 15</inkml:trace>
  <inkml:trace contextRef="#ctx0" brushRef="#br0" timeOffset="25570.85">24820 7153 163 0,'0'0'84'0,"0"0"-55"15,0 0 45 1,0 0 55-16,0 0-43 0,0 0 4 16,-16-8 11-16,16 5-5 15,0 0-11-15,12-1 11 16,13-3-31-16,14-1-14 15,28-3-8-15,31-2-11 16,43-6-9-16,39-2 2 16,43 3 10-16,24 4 12 15,11 4-29-15,-3 4-12 16,-30 0 2-16,-36-2-1 16,-48-6-4-16,-53 0-2 15,-43 0 3-15,-30-2 15 16,-13 4 23-16,-2 2-20 0,0 0-19 15,4 6-3-15,-2 4-18 16,-2 0-52-16,0 0-28 16,0 0-81-16,-14 0-193 15,-20 8-236-15</inkml:trace>
  <inkml:trace contextRef="#ctx0" brushRef="#br0" timeOffset="26056.05">24355 7132 363 0,'0'0'379'0,"0"0"-318"15,0 0 118-15,0 0 25 16,0 0-145-16,214-36 21 15,-29 26-7-15,41 1 7 16,36 0-29-16,27 1-17 16,10 7 0-16,6-2-10 15,-9 3-15-15,-24 0-2 16,-38 0-4-16,-56-4 1 16,-64 0-1-16,-54-2 2 15,-40 0-3-15,-20 0 19 16,0-2 34-16,0 2-25 0,-6 0-15 15,0 4 2-15,4 2-1 16,2-2-7-16,-2 2 6 16,2 0-2-16,0 0-1 15,0 0-2-15,0 0-4 16,0 0-6-16,0 0 7 16,0 0-6-16,0 0 1 15,0 0-2-15,0-2 0 16,0 2-1-16,0-2-2 15,0 2-29-15,-6 0-43 16,-17 0-40-16,-12 0-69 16,-12 0-81-16,2 0-256 15</inkml:trace>
  <inkml:trace contextRef="#ctx0" brushRef="#br0" timeOffset="30685.53">5069 671 502 0,'0'0'320'16,"0"0"-180"-16,0 0 65 15,0 0-91-15,0 0-67 16,0 0-23-16,0 0 9 16,-43 169 66-16,43-59-38 15,0 9-19-15,-2 3-9 16,-3-4-22-16,1-4-10 15,2-11-1-15,2-13-13 0,0-14-97 16,0-24-86 0,6-32-134-16,17-20-351 0</inkml:trace>
  <inkml:trace contextRef="#ctx0" brushRef="#br0" timeOffset="31035.92">5360 952 919 0,'0'0'179'0,"0"0"-65"16,0 0 43-16,0 0-62 16,0 0-73-16,0 0-5 15,-69 100 20-15,24-47-13 0,3-1-21 16,-2-8 3 0,8-4-5-16,12-12 0 0,8-12-1 15,9-10 0-15,7-6-10 16,0 0 2-16,0-12 6 15,0-12 2-15,7 0-2 16,1 8 2-16,0 12 9 16,5 4-3-16,16 6 2 15,11 24-3-15,11 8 6 16,1 6 2-16,-6 0 0 16,-8-5-13-16,-9-7 0 15,-4-6 0-15,-5-7-30 16,-3-2-75-16,1-9-92 15,3-8-164-15,0-15-208 16</inkml:trace>
  <inkml:trace contextRef="#ctx0" brushRef="#br0" timeOffset="31325.2">5614 1243 255 0,'0'0'618'16,"0"0"-453"-16,0 0-33 15,0 0-39-15,0 0-46 16,0 0 7-16,125-20-19 15,-87 12-19-15,-9-4-10 16,-5-2 2-16,-8-4-7 16,-7-7 6-16,-9-4 4 15,0-5-10-15,0 2 1 16,-11 5 5-16,-5 11-6 0,3 9 4 16,1 7 4-16,-5 5-8 15,-3 34-2-15,-3 15-2 16,6 11 0-16,10 4 0 15,7-7 1-15,0-4-4 16,22-12-38-16,12-14-78 16,10-15-79-16,6-17-189 15,7-18-217-15</inkml:trace>
  <inkml:trace contextRef="#ctx0" brushRef="#br0" timeOffset="31776.78">6129 1033 835 0,'0'0'234'15,"0"0"-25"-15,0 0-113 0,0 0-73 16,0 0-23-16,0 0-12 16,-2 27 12-16,26 5 4 15,3 3-4-15,7-9-6 16,1-8 1-16,3-14-25 16,2-4-5-16,0-16 11 15,-4-24-8-15,-7-13-1 16,-4-3 22-16,-10-4 11 15,-7 4 4-15,-5 14 29 16,-3 14 22-16,0 16 9 16,0 12-24-16,0 10-28 15,0 50-12-15,-5 38 0 0,-1 32 24 16,-1 25 29 0,5 10 23-16,2 5-5 0,0 0-23 15,0-15-13-15,0-25-6 16,0-28-6-16,0-31-5 15,-10-28-12-15,4-22 1 16,-5-17-3-16,-9-4 1 16,-14-18 6-16,-16-36 5 15,-16-29-3-15,4-17-9 16,9-6-4-16,15 5-9 16,23 22-16-16,15 8-29 15,0 13-12-15,42 6-61 16,24 8-54-16,26-1-146 0,13-6-275 15</inkml:trace>
  <inkml:trace contextRef="#ctx0" brushRef="#br0" timeOffset="32125.06">6860 980 1003 0,'0'0'106'0,"0"0"25"16,0 0-82-16,0 0-40 15,0 0-9-15,0 0-1 16,-23 46 1-16,19-12 1 16,4 2-1-16,0-1-1 15,2-7 1-15,23-4 3 16,4-4 7-16,6-2 12 0,5-4 19 16,3 0 18-16,-3 0 11 15,-4-2-1-15,-3 4-28 16,-4 0-3-16,-4 0-6 15,-6 0-6-15,-7-2-18 16,-8 0-7-16,-2 0-1 16,-2 3-4-16,-4 5 1 15,-29 2 1-15,-19-1-16 16,-10-5-30-16,-5-9-45 16,0-9-56-16,9 0-26 15,9-35-69-15,11-12-238 16</inkml:trace>
  <inkml:trace contextRef="#ctx0" brushRef="#br0" timeOffset="32312.62">6757 1033 656 0,'0'0'336'0,"0"0"-77"0,130-95-64 15,-53 63-60-15,19 0-26 16,11 6-21-16,-4 2-17 16,-8 6-21-16,-14 4-13 15,-19 6-9-15,-18 4-16 16,-15 0-10-16,-12 2-2 15,-11 2-16-15,-4 0-59 16,-2 0-61-16,0 2-153 16,-20 2-261-16</inkml:trace>
  <inkml:trace contextRef="#ctx0" brushRef="#br0" timeOffset="45961.77">23158 1341 378 0,'0'0'761'16,"0"0"-615"-16,0 0 36 15,0 0-120-15,0 0-55 16,0 185 4-16,0-29 52 16,0 25 11-16,-13 7-31 15,-7 0-8-15,-3-13-7 16,-6-16-11-16,-2-21-7 0,4-26-3 16,6-30-2-16,2-28-3 15,13-28 0-15,2-19-2 16,1-7 4-16,3-30 3 15,-5-37 2-15,5-29-9 16,0-21 0-16,5-1-4 16,27 8 3-16,7 12-2 15,11 20-2-15,3 13-1 16,5 15 3-16,0 10-4 16,0 6-5-16,0 6-7 15,0-2-15-15,-3 0-5 16,-4-4-30-16,-3-8-24 15,-13-6-32-15,-6-6-5 16,-10-7-21-16,-5-1 30 0,-7-6 59 16,-7 2 62-1,0 10 12-15,0 16 109 0,0 18 34 16,-2 13-20-16,0 8-16 16,-1 1-45-16,-5 14-33 15,-4 42-36-15,-7 34-3 16,-6 32 20-16,0 18 18 15,3 3-17-15,-1-2-14 16,4-15-8-16,5-18-2 16,3-18-17-16,9-17-69 15,2-22-65-15,0-22-125 16,24-27-204-16</inkml:trace>
  <inkml:trace contextRef="#ctx0" brushRef="#br0" timeOffset="46343.92">23938 2071 1069 0,'0'0'179'15,"0"0"20"-15,0 0-105 16,0 0-47-16,0 0-14 16,0 0-11-16,-29-6-20 15,-5 54-2-15,-3 23-3 16,3 7 3-16,14 4-2 15,13-10 1-15,7-14 0 0,0-16-4 16,9-17 0-16,16-20-3 16,4-5 8-16,4-9 0 15,7-30 3-15,-1-13 0 16,-6-8-2-16,-2 0 1 16,-8-2 1-16,-8 4-1 15,-5 14 2-15,-4 12-1 16,-4 17 4-16,0 13-7 15,-2 2-1-15,0 22-7 16,0 20-26-16,7 12-2 16,5 3-55-16,11-5-55 15,10-12-69-15,7-14-72 16,7-20-80-16</inkml:trace>
  <inkml:trace contextRef="#ctx0" brushRef="#br0" timeOffset="46734.71">24567 2035 480 0,'0'0'326'16,"0"0"-92"-16,0-106-58 16,0 94-67-16,0 8-36 15,0 4-18-15,0 0-28 16,-8 0-21-16,-14 8-3 16,-4 16-3-16,-3 8 3 15,2 6-3-15,6-4 0 16,6-2 2-16,7-4-2 15,5-7-6-15,3-6 6 0,0-3-5 16,0-2-4-16,16 3 7 16,2 1 2-16,6-1 1 15,0 4 8-15,3-2 15 16,-2 2 20-16,-3-2 8 16,-4 3-12-16,-7 3-12 15,-4 1-6-15,-5 2-12 16,-2 4-6-16,0 2 1 15,-14 4-5-15,-17 2 4 16,-7-1-1-16,-4-3 1 16,-3-6-2-16,3-7-4 15,0-9-20-15,1-10-35 16,4 0-28-16,6-19-48 0,12-30-116 16,17-21-274-16</inkml:trace>
  <inkml:trace contextRef="#ctx0" brushRef="#br0" timeOffset="47127.63">24778 1376 266 0,'0'0'920'16,"0"0"-747"-16,0 0-15 16,0 0-97-16,0 0-50 15,0 0 6-15,47 172 24 16,-47-74-17-16,0 16 0 15,-9 4-7-15,-18 1 5 16,-2-9-2-16,4-18-11 0,1-13 0 16,6-19-3-16,7-18-6 15,6-20 1-15,3-14 1 16,2-8 0-16,0 0 0 16,0-14 3-16,14-30 2 15,15-19-7-15,7-13-3 16,8-4-18-16,3 6 0 15,-1 12 15-15,-1 16 3 16,-5 20 3-16,-2 18 0 16,-3 8 3-16,2 22-2 15,5 26 0-15,0 12-1 0,-4 4 0 16,-6 1-1 0,-22 3-31-16,-10 4-69 0,0 2-68 15,-29-6-151-15,0-18-352 16</inkml:trace>
  <inkml:trace contextRef="#ctx0" brushRef="#br0" timeOffset="47593.73">25845 1566 968 0,'0'0'130'16,"0"0"10"-16,156-104 45 0,-29 69-85 15,29-1-49-15,18 3-18 16,4-2-22-16,-13 3-4 16,-33 8-6-16,-46 6-1 15,-43 8-22-15,-34 4 2 16,-9 2-6-16,-36-2 19 15,-13-2-3-15,-2 4-7 16,6 0 7-16,7 4 9 16,9 0 1-16,5 0 0 15,4 0 2-15,0 14-2 16,-1 20 1-16,2 24 9 0,-4 24 23 16,5 22 17-1,5 19 12-15,7 7-16 0,6-5-6 16,0-15-20-16,0-12-8 15,0-20-7-15,0-13-4 16,0-11-1-16,0-10 0 16,0-10-38-16,0-6-63 15,-6-8-37-15,0-18-130 16,6-6-329-16</inkml:trace>
  <inkml:trace contextRef="#ctx0" brushRef="#br0" timeOffset="48025.99">27432 1700 620 0,'0'0'305'0,"0"0"-43"16,0 0-96-16,0 0-101 15,0 0-24-15,0 0-18 16,-137 14-17-16,102 42 16 15,-3 19 10-15,3 7 5 16,6 2-2-16,8-6-10 16,17-16-9-16,4-11 2 15,0-15-4-15,20-14-4 0,4-12-1 16,3-10 2 0,4 0 1-16,8-10 4 0,1-20-5 15,-1-12-5 1,1-11-4-16,-3-5 1 0,-6-14-1 15,-4 8-2-15,-10 10 5 16,-8 18-4-16,-2 23 0 16,-7 9 2-16,0 4-3 15,0 15-5-15,-18 31-27 16,-3 16-10-16,8 6-29 16,13-8-7-16,0-10-24 15,7-12-49-15,26-16-33 16,10-15-64-16,8-7-73 15,5-33-88-15</inkml:trace>
  <inkml:trace contextRef="#ctx0" brushRef="#br0" timeOffset="48476">27873 1405 487 0,'0'0'220'0,"6"-130"50"16,-2 110-36-16,-4 18-88 15,3 2-87-15,0 24-25 16,1 28-10-16,-2 24 68 15,-2 15-28-15,0 11-15 16,0 6-6-16,0 2-2 16,-2-3-15-16,-10-11-4 15,4-16-14-15,1-22-4 16,5-24-4-16,0-18 2 0,2-11 0 16,0-5-1-1,0-5 2-15,0-31 6 0,8-20-9 16,13-22-10-16,3-10-17 15,2 2 4-15,8 11 3 16,2 20 13-16,0 20 4 16,-5 19 3-16,0 12 1 15,-2 4 9-15,2 8-1 16,0 22 2-16,1 10 2 16,-5 6-1-16,-10 7-1 15,-5 1-1-15,-10-4-7 16,-2 0-2-16,-2-8 4 15,-23-2-3-15,-8-4-2 16,-10-6 1-16,-4-3-1 16,-2-9 0-16,-3-7-28 0,4-11-31 15,1 0-57-15,9-14-57 16,15-32-153-16,19-26-421 16</inkml:trace>
  <inkml:trace contextRef="#ctx0" brushRef="#br0" timeOffset="48680.43">28485 1016 928 0,'0'0'287'15,"0"0"-206"-15,19 119 140 0,-9-21-83 16,6 16-50-16,-9 5-29 16,-3-5-15-16,-4 0-6 15,0 1-14-15,0-3-11 16,-14-2-7-16,-5-10-4 15,-4-15-2-15,-1-9-69 16,3-14-100-16,8-28-159 16,13-34-522-16</inkml:trace>
  <inkml:trace contextRef="#ctx0" brushRef="#br0" timeOffset="49109.75">28822 1744 1219 0,'0'0'90'16,"0"0"80"-16,0 0-60 16,162-22-96-16,-108 14-7 15,-14-2-4-15,-9 2 1 16,-11 0-1-16,-7-2-2 16,-3-2 2-16,-1-6-3 15,-3-6-1-15,-4-6-1 16,-2-4 2-16,0 2 0 15,-4 7-2-15,-11 7 2 16,-10 13-1-16,-10 5 1 16,-15 19 1-16,-10 30-1 15,-2 21 3-15,10 12 5 16,19 9 9-16,26 3 3 0,7-4 9 16,36-14-4-16,22-18-11 15,6-19 41-15,3-18-7 16,5-19-4-16,1-2-1 15,2-20 4-15,-3-20-19 16,-9-10-3-16,-17-4-6 16,-15 0-16-16,-13 2-3 15,-13 7 0-15,-5 13-24 16,-15 13-92-16,-35 8-94 16,-6 1-203-16,8-5-855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14T08:29:00.311"/>
    </inkml:context>
    <inkml:brush xml:id="br0">
      <inkml:brushProperty name="width" value="0.05292" units="cm"/>
      <inkml:brushProperty name="height" value="0.05292" units="cm"/>
      <inkml:brushProperty name="color" value="#FF0000"/>
    </inkml:brush>
  </inkml:definitions>
  <inkml:trace contextRef="#ctx0" brushRef="#br0">17958 6039 79 0,'0'0'160'15,"0"0"-65"-15,0 0 69 0,0 0 0 16,0 0-17-16,0 0-73 16,0 0-15-16,-32-10 20 15,32 10-3-15,0-1-7 16,0 1-11-16,0 0-2 16,19 0-23-16,23 0 18 15,22 0-7-15,21 10-7 16,19-1-10-16,21-4 4 15,22-5-9-15,18 0-2 16,16 0-3-16,8-14-14 16,-1-7 3-16,-17 1-3 15,-17 2 1-15,-32 2-4 16,-37 5 0-16,-36 4-2 0,-27 3-15 16,-20 2 1-16,-2-2-16 15,-17 0-13-15,-24 0-38 16,-14 4-50-16,-10 0-6 15,-13 0-37-15,-9 4-100 16,-13 10-83-16</inkml:trace>
  <inkml:trace contextRef="#ctx0" brushRef="#br0" timeOffset="371.76">17995 6200 436 0,'0'0'31'0,"0"0"-23"15,0 0 128 1,0 0 113-16,0 0-171 0,0 0 1 16,21 18 34-16,48-12-10 15,11-2-17-15,16 2-25 16,12-2 10-16,22 0-25 16,15-2-23-16,16-2-2 15,8 0-1-15,5 0-11 16,-1-16-2-16,-8 0-4 15,-20-4 7-15,-31 4 5 16,-34 0-6-16,-34 6 3 16,-23 4 9-16,-17 2 5 0,-6 2-12 15,0 2-6 1,0-4-8-16,-6 0-4 16,-17 0 0-16,-8 0-67 0,-4 4-56 15,-5 0-76 1,13 12-154-16,25-8-377 0</inkml:trace>
  <inkml:trace contextRef="#ctx0" brushRef="#br0" timeOffset="4716.55">5815 9677 250 0,'0'0'94'15,"0"0"42"-15,0 0 19 16,0 0-3-16,0 0-55 15,0 0-7-15,0 0 1 16,0 0-3-16,38-38 10 16,-16 34 4-16,5-2-15 15,0 0-19-15,8 0-13 16,7 0-10-16,16 0-11 0,16-2-17 16,15 0-2-1,14-2-9-15,1 0-6 0,5 2 3 16,-2-2-4-16,0 2 1 15,-8 0 0-15,-15 2 0 16,-17 2 1-16,-18 2 0 16,-20 0-1-16,-11 0 0 15,-14 0-7-15,-2 0-14 16,-2 0-12-16,0-3-9 16,0 2-37-16,-20-5-44 15,-9 0-56-15,-7 2-86 16,-8-2-108-16</inkml:trace>
  <inkml:trace contextRef="#ctx0" brushRef="#br0" timeOffset="5048.26">5859 9767 408 0,'0'0'116'0,"0"0"59"16,0 0-2-16,0 0-73 15,0 0-29-15,0 0-9 16,2 2-1-16,48-2-12 16,23 0 10-16,20-4-17 15,19-1 3-15,15-6-23 16,12-3-1-16,5-8 0 16,5-2-6-16,-6-4-10 15,-14 2 0-15,-20 0-1 16,-26 4 0-16,-23 6 1 0,-25 4-4 15,-16 6 3-15,-17 6-3 16,-2 0 3-16,0 0-4 16,0 0-3-16,0-4-41 15,0-1-45-15,-7 0-113 16,-7-9-209-16</inkml:trace>
  <inkml:trace contextRef="#ctx0" brushRef="#br0" timeOffset="10463.15">21242 9439 346 0,'0'0'170'0,"0"0"7"16,0 0-18-16,-114 0-10 15,114 0-68-15,0 0-30 16,0 0 1-16,0 0-3 16,25 0 2-16,31 4 6 0,30 10 23 15,32-3-1-15,25-3-32 16,17-3-4-16,21-5-12 15,13 0-14-15,-2 0-8 16,-1-6-3-16,-18-8-6 16,-25-1 0-16,-34 4-2 15,-43 4-10-15,-40 1-28 16,-27 5 8-16,-4 1-8 16,-19 0-40-16,-24 0-12 15,-13 0-61-15,-9 0-93 16,-1-8-139-16</inkml:trace>
  <inkml:trace contextRef="#ctx0" brushRef="#br0" timeOffset="10894.92">21262 9615 607 0,'0'0'125'0,"0"0"23"16,0 0 46-16,0 0-33 15,0 0-66-15,0 0-28 0,82 0 22 16,14 0-14 0,29-6-13-16,18-4-13 0,13 2-10 15,24 2 1 1,18 0-5-16,18 0-14 0,21-2-8 15,-1-2-9-15,-5-1 4 16,-21 6-1-16,-45 1-3 16,-56 2-1-16,-53 2-3 15,-37 0 3-15,-19 0-3 16,0-2-1-16,0 0 1 16,-10-2 4-16,-1 2 0 15,3 0 1-15,6 2-2 16,2 0-1-16,0 0-2 15,0 0-16-15,0 0-39 0,0 0-42 16,0 0-49 0,0 0-93-16,0 0-240 0</inkml:trace>
  <inkml:trace contextRef="#ctx0" brushRef="#br0" timeOffset="16692.62">10989 13303 106 0,'0'0'56'0,"0"0"7"15,0 0 17-15,0 0-17 0,0 0-5 16,0 0 18-16,0 0-8 15,-27-82 52-15,27 82 10 16,0 0-15-16,-2 0-22 16,-1 0-22-16,1 0-14 15,0 0-8-15,2 0-6 16,0 0-13-16,0 0-6 16,0 0-10-16,0 0-14 15,29 0 30-15,15 1 8 16,21 6 7-16,15-6-3 15,20-1-13-15,36 0-9 16,31-9 11-16,43-14-10 0,40-3-11 16,26-4 0-1,29-4-8-15,16 4 7 0,-1 4 6 16,4 4-10-16,-8 4-1 16,-17 6-3-16,-25 2-1 15,-41 6 0-15,-48 0 0 16,-48 2 1-16,-50 0-1 15,-41-2-1-15,-28 2-2 16,-18 0-8-16,0 0 0 16,0 0-6-16,-16-2-27 15,-11 0-26-15,-6 0-9 16,0 4-40-16,-5 0-75 16,-6 0-89-16,-8 8-64 0</inkml:trace>
  <inkml:trace contextRef="#ctx0" brushRef="#br0" timeOffset="17513.3">10986 13329 637 0,'0'0'92'16,"0"0"-82"-16,0 0 4 0,0 0 43 15,0 0 34-15,0 0 14 16,150-35-28-16,-90 34-25 16,5 1-11-16,-1 0-2 15,7 0-1-15,10 8-2 16,8 2-10-16,9 2-2 15,12-6-5-15,25-4-3 16,21-2 1-16,39 0 4 16,42-22 11-16,35-7 0 15,38-3-13-15,28-2 6 16,32 2-3-16,22 4-18 16,0 2 1-16,-8 4 1 15,-33 4 3-15,-43 2-2 0,-63 4-6 16,-69 2-1-16,-76 2 0 15,-60 2 3-15,-40 0-1 16,0-2 1-16,-27 0 27 16,-4-2-17-16,4 6-10 15,14 2-2-15,9 0 8 16,4 0 1-16,0 2 0 16,0 0-7-16,0 0-2 15,0 0 4-15,0-2-1 16,0 2 3-16,0 0 6 15,0 0-2-15,0 0 2 16,0 0 1-16,0 0-3 0,0-2 0 16,0 0-9-16,0 2 2 15,0-2-3-15,0 2 0 16,0 0 5-16,0 0-6 16,0 0 0-16,0-2 1 15,0 2-1-15,0 0 2 16,0-2-2-16,0 2-2 15,0 0 2-15,0 0 0 16,0 0 2-16,0 0-4 16,0 0 1-16,0 0 1 15,0 0 0-15,0 0 4 16,0 0-3-16,0 0-1 0,0 0 2 16,0 0-2-16,0 0-1 15,0 0-3-15,0 0 3 16,0 0-6-16,0 0-22 15,0 0-32-15,-4 0-74 16,-10 0-72-16,-4 0-113 16,2 0-327-16</inkml:trace>
  <inkml:trace contextRef="#ctx0" brushRef="#br0" timeOffset="20310.21">18637 11667 520 0,'0'0'238'15,"-2"-123"-28"-15,-2 91 4 16,4 16-58-16,0 16-62 16,0 46-55-16,0 48-37 15,8 45 29-15,11 29 54 16,-11 8-14-16,-4-3-21 16,-4-8-3-16,0-17-16 0,-2-14-10 15,-15-22-7-15,1-19 1 16,5-27-4-16,2-28-8 15,4-22-2-15,5-12-1 16,0-4 9-16,0-42 4 16,0-26-1-16,0-36-12 15,2-21-3-15,17 3-20 16,5 12 1-16,10 25 8 16,10 29 10-16,7 20 4 15,5 16-4-15,0 14 7 16,-3 6-4-16,-4 12 2 15,-7 28 1-15,-4 8 1 16,-7 12-4-16,-13 8 1 0,-9 9-3 16,-9 5 2-1,0 0-50-15,-11-2-58 0,-9-9-26 16,0-7-54-16,11-22-157 16,9-26-212-16</inkml:trace>
  <inkml:trace contextRef="#ctx0" brushRef="#br0" timeOffset="20624">20313 11744 783 0,'0'0'139'16,"0"0"92"-16,-65-102-41 15,50 102-70-15,-12 0-60 16,-9 54-42-16,-17 39-8 16,-12 35 19-16,-2 24 12 15,5 5-10-15,15-5-15 16,16-11-2-16,15-21-12 16,16-16-2-16,0-18-2 15,27-15-4-15,11-13-13 16,6-16-48-16,12-16-42 15,8-24-70-15,8-10-137 0,4-53-283 16</inkml:trace>
  <inkml:trace contextRef="#ctx0" brushRef="#br0" timeOffset="20812.95">20714 11711 1037 0,'0'0'190'0,"0"0"-30"16,0 0-52-16,0 0-77 15,-9 192 32-15,9-56 3 16,0 9-27-16,-7 1-22 16,1-10-13-16,6-11-4 15,0-19-4-15,0-22-59 16,4-26-51-16,14-21-80 16,4-35-127-16,5-11-244 15</inkml:trace>
  <inkml:trace contextRef="#ctx0" brushRef="#br0" timeOffset="21140.88">20954 12086 877 0,'0'0'230'0,"0"0"-27"15,0 0-34-15,0 0-94 16,0 0-43-16,0 0-11 16,-69 11-12-16,11 50-5 15,-2 1 1-15,9 0-5 16,11-10 0-16,14-10-2 15,8-14-34-15,11-11-12 0,7-10-7 16,0-3 2-16,0-4 34 16,13 0 19-16,16 3 1 15,9 1 0-15,2 7-1 16,7 10 0-16,0-2 3 16,-1 7 9-16,-6-5-4 15,-6-1-5-15,-2-2 5 16,-11-4-8-16,0 0 0 15,-3-2-10-15,-5-2-57 16,-5-4-152-16,-1-6-183 16,0-10-298-16</inkml:trace>
  <inkml:trace contextRef="#ctx0" brushRef="#br0" timeOffset="21540.64">21309 11263 690 0,'0'0'274'0,"0"0"-124"16,0 0 25-16,125-82-54 15,-72 86-53-15,8 42 8 16,7 34 1-16,-1 31-7 16,-7 25-8-16,-10 17-8 15,-15 5-13-15,-20 2-15 16,-13-2 6-16,-2-9-11 15,-6-17-7-15,-14-17-8 16,-4-21-1-16,-10-20 0 16,-6-14-1-16,-2-16-3 0,2-8 1 15,3-11 1-15,12-9 0 16,6-8-3-16,6-7 4 16,8-1 1-16,3 0 4 15,2 0 10-15,0 0 4 16,0 0-16-16,0 0-7 15,0-7 0-15,0-4 0 16,0 4 0-16,0 0 0 16,4 3 0-16,6 4-45 15,1 0-127-15,0 0-166 0,7 0-531 16</inkml:trace>
  <inkml:trace contextRef="#ctx0" brushRef="#br0" timeOffset="22157.7">21010 13236 220 0,'0'0'149'0,"0"0"-5"15,0 0-4-15,-25-102 17 16,23 96-4-16,0 6-7 16,-2 0-46-16,-5 30-21 15,-3 30 9-15,-3 25 60 16,-1 17-56-16,3 4-21 16,4 1-17-16,5-9-22 15,4-8-13-15,0-18-17 16,0-14-2-16,0-15-2 15,0-18-9-15,0-13-45 0,0-7-44 16,0-5-37 0,0-19-15-16,-7-33-112 0,2-22-375 15</inkml:trace>
  <inkml:trace contextRef="#ctx0" brushRef="#br0" timeOffset="22754.89">20983 13130 825 0,'0'0'300'15,"0"0"-119"-15,0 0-40 16,0 0-80-16,0 0-31 16,0 0-11-16,-58 59 14 15,23-14-8-15,1-4-9 0,7-4-7 16,6-6-6-16,7-11-3 16,10-8-10-16,1-10-45 15,3-2-39-15,0-22 1 16,23-30 0-16,10-25-70 15,9-5 36-15,-2 4 51 16,-1 18 65-16,-10 20 11 16,-6 18 22-16,-4 15 72 15,-3 7 0-15,-1 15-43 16,3 23 37-16,6 14-9 16,-4 4-22-16,5 0-2 15,0-3-16-15,-4-12-4 16,2-5-17-16,-3-9-5 15,-7-9-8-15,-4-8-3 16,-4-6-2-16,-5-4 1 0,0 0 1 16,0 0-1-16,0 0 5 15,0-6-6-15,0-8-8 16,-18 2 0-16,-11 2 2 16,-13 6-3-16,-14 4 7 15,-9 0 2-15,-3 0 0 16,-2 14 3-16,7 0-3 15,7 2 1-15,15-4-1 16,5 0 0-16,13-4 0 16,6 0 1-16,8-4 0 15,6-2 7-15,1-2 0 16,2 0 8-16,0 0 8 0,0 0 12 16,0 0-1-1,0 0-10-15,0 0-15 0,2 0-9 16,10 0 1-16,3 4-2 15,6 6-55-15,3 6-77 16,5-2-180-16,18-10-113 16</inkml:trace>
  <inkml:trace contextRef="#ctx0" brushRef="#br0" timeOffset="32386.17">9241 16964 225 0,'0'0'125'0,"0"0"-61"15,0 0 75-15,0 0 4 16,0 0-52-16,0 0-22 16,0 0 12-16,-4 0 38 15,4 0-38-15,0 0-20 16,0 0 7-16,0 0-17 16,29 0-20-16,20 0 3 0,18 0-6 15,19 0 0-15,35 0 13 16,32-6-18-16,38-6 5 15,33-6-14-15,26 0-9 16,20-4 1-16,6 0-5 16,-2 4-1-16,-16 4 4 15,-31 0 0-15,-26 6-4 16,-49 0-5-16,-52 6 3 16,-47-2 0-16,-35 4-23 15,-18 0-5-15,-2-4-8 16,-27 4-9-16,-3 0-42 15,-1 0-30-15,8 0 21 16,4 0-63-16,0 0-130 16,8 0-74-16</inkml:trace>
  <inkml:trace contextRef="#ctx0" brushRef="#br0" timeOffset="32950.04">9289 17201 271 0,'0'0'81'0,"-116"4"15"15,80 0 69-15,14-4-15 16,11 0-68-16,5 4-27 16,4-4 2-16,2 0 7 15,0 6-17-15,2-2 2 16,27 4 38-16,23-4-3 16,19-2-24-16,25-2-1 15,32 0-9-15,32-14-14 16,33-14 8-16,37-6-16 15,29-3-20-15,17 6-2 16,7-4-6-16,-11 7 1 16,-21 2 0-16,-37 4 4 0,-42 4-5 15,-43 4-1-15,-49 4 0 16,-37 6 1-16,-28 0 2 16,-15 4 1-16,0-4 5 15,-15 0-7-15,-10-2 6 16,-6 2-2-16,6 0-3 15,10 0 6-15,5 4-6 16,10 0 2-16,0-4-4 16,0 4-1-16,0-2-3 15,0 2-7-15,0 0 3 16,0 0 8-16,0 0-1 16,0 0-11-16,0 0-66 0,-13 0-83 15,-13-8-211 1</inkml:trace>
  <inkml:trace contextRef="#ctx0" brushRef="#br0" timeOffset="38980.36">20284 10439 653 0,'0'0'124'16,"0"0"-21"-16,0 0-34 15,-70 116 12-15,55-43-18 16,1 5 15-16,-3 2-6 16,-1-2-14-16,1-6-11 15,-2-9-15-15,4-13-1 0,4-14-12 16,2-14-9-1,7-10-4-15,0-8-1 0,2-4 0 16,0-6 10-16,0-36 8 16,4-21-11-16,14-19-8 15,2-12-3-15,0-4 0 16,2 0-1-16,0 8-2 16,1 15-4-16,-1 23 0 15,-5 18 4-15,2 16 2 16,-4 10 0-16,3 8 0 15,2 0 1-15,4 26 6 16,3 14 3-16,-4 6 6 0,-5 3-3 16,-5-4-5-1,-3-3-5-15,-2-2 2 0,-4-5-3 16,-4-5-2-16,2-6-4 16,1-2 2-16,-3-2-38 15,0 0-46-15,0 4-65 16,-3-4-110-16,-17-6-193 15</inkml:trace>
  <inkml:trace contextRef="#ctx0" brushRef="#br0" timeOffset="39575.48">20217 10806 376 0,'0'0'210'15,"0"0"-47"-15,0 0-38 16,0 0-48-16,0 0-22 16,0 0-7-16,74-10-34 15,-41 2-12-15,5-2-2 16,1 2-2-16,2 0-47 16,-7 2-100-16,-5 0-147 15,-5-4-59-15</inkml:trace>
  <inkml:trace contextRef="#ctx0" brushRef="#br0" timeOffset="40145.04">20656 10395 150 0,'0'0'75'16,"0"0"-8"-16,0 0 26 15,0 0-23-15,0 0-14 16,0 0 36-16,0-64-3 16,0 64-28-16,0 0-35 0,0 0-20 15,0 0-6-15,0 0-1 16,0 0 0-16,0 0-1 16,0 0 4-16,0 0 1 15,0 0-3-15,0 0 0 16,0 0-2-16,0 0-9 15,0 0-24-15,0 2-26 16,-2 0-23-16,0 2-67 16,0 0 20-16,-4-2-94 15</inkml:trace>
  <inkml:trace contextRef="#ctx0" brushRef="#br0" timeOffset="41214.22">20650 10614 53 0,'0'0'347'0,"0"0"-164"16,0 0-13-16,0 0-49 16,0 0-43-16,0 0-21 0,31 23-11 15,-25 22-11-15,-3 5-3 16,-1 2-1-16,-2-4-19 15,0-8 0-15,0-8-4 16,0-6-4-16,0-10 2 16,0-8-6-16,0-4 1 15,0-4 0-15,0 0 2 16,15-23 2-16,7-16-5 16,5-11 0-16,-2-6-12 15,0 0-8-15,-2 4 9 16,0 10 6-16,-1 10 5 15,-2 14 3-15,0 10 20 16,-4 8-1-16,2 0-1 16,-2 11-10-16,1 15-1 15,-5 6-1-15,-6 5-9 0,-6-1 0 16,0-2-4 0,-4 0-28-16,-14-6-60 0,3-8-73 15,1-6-50-15,5-14-144 16</inkml:trace>
  <inkml:trace contextRef="#ctx0" brushRef="#br0" timeOffset="41429.31">21108 10178 721 0,'0'0'196'0,"0"0"-65"16,0 0-6-16,0 0-78 0,0 0-30 15,0 0 16-15,87 137-2 16,-87-59-22-16,0 4-9 16,0-6 0-16,0-5-13 15,-4-7-95-15,1-14-80 16,3-16-156-16,3-22-275 16</inkml:trace>
  <inkml:trace contextRef="#ctx0" brushRef="#br0" timeOffset="41896.58">21444 10375 167 0,'0'0'786'15,"0"0"-620"-15,0 0-57 16,0 0-48-16,0 0-54 0,0 0-5 16,-48 20 17-16,21 16 2 15,-6 0-10-15,-1-4-6 16,5-2-5-16,5-9 0 15,8-7-3-15,9-7-39 16,5-4-26-16,2-3 16 16,0 0 26-16,0 0 17 15,2-13-17-15,18-1 20 16,5 6-1-16,2 8 7 16,6 0 7-16,3 4 3 0,-3 17 1 15,1 2-5-15,-3 0-4 16,-2-1 2-16,-2-8-3 15,-3-6 4-15,-2-7-5 16,0-1 1-16,-1-1 1 16,-2-20 6-16,-3-4-8 15,-5-5-3-15,-4-5-1 16,-2 2 2-16,-5 0 2 16,0 7 0-16,0 12 6 15,0 8 9-15,0 6 8 16,0 6-17-16,0 30-4 15,-14 15-2-15,1 8 2 16,-3 4-2-16,1-5-2 16,1-6-58-16,-1-8-138 15,8-20-166-15</inkml:trace>
  <inkml:trace contextRef="#ctx0" brushRef="#br0" timeOffset="42062.82">21714 9962 650 0,'0'0'89'15,"0"0"-55"-15,0 0-34 16,0 0-11-16,0 0-138 16,0 0-56-16</inkml:trace>
  <inkml:trace contextRef="#ctx0" brushRef="#br0" timeOffset="42396.89">22036 10002 827 0,'0'0'251'0,"0"0"-154"0,0 0-21 15,0 0 1-15,-4 129-9 16,10-56-12-16,-6 10 7 15,0 5-6-15,0 2-4 16,-16-5-12-16,1-9-16 16,1-10-7-16,5-12-9 0,5-16-5 15,2-14 0 1,2-10-4-16,0-10 0 0,0-4 1 16,0 0 1-16,17-10 6 15,12-18 6-15,6-8-14 16,1-2 0-16,-5 2-45 15,-4 4-28-15,-2 5-26 16,-7 5-66-16,-12 4-91 16,-1-4-102-16,-5 0-319 15</inkml:trace>
  <inkml:trace contextRef="#ctx0" brushRef="#br0" timeOffset="42553">21953 10385 817 0,'0'0'230'0,"0"0"-91"16,0 0-46-16,120-38-59 15,-40 18-31-15,0 2-3 16,-11 2-61-16,-4-1-278 16</inkml:trace>
  <inkml:trace contextRef="#ctx0" brushRef="#br0" timeOffset="43507.67">23025 11867 736 0,'0'0'147'0,"0"0"-14"16,0 0-20-16,0 0-62 0,117 0 11 15,-36-12 10-15,6-4-21 16,6-2-3-16,-1-5-13 16,-5 0-13-16,-12 1-8 15,-13-1-14-15,-14 4-4 16,-15 2-29-16,-16 8-78 15,-17 4-92-15,0 5-110 16,-31 0-377-16</inkml:trace>
  <inkml:trace contextRef="#ctx0" brushRef="#br0" timeOffset="43718.88">23127 12168 607 0,'0'0'177'0,"0"0"-54"0,0 0 45 16,0 0-11-16,0 0-55 16,174-36-10-16,-101 9-1 15,2 0-29-15,0 2-20 16,-4 5-19-16,-13 4-14 16,-9 9-9-16,-16 2-8 15,-13 5-77-15,-8 0-166 16,-12 6-275-16</inkml:trace>
  <inkml:trace contextRef="#ctx0" brushRef="#br0" timeOffset="46809.68">25527 11061 680 0,'0'0'212'0,"0"0"-69"15,0 0 10-15,0 0-88 16,0 0-35-16,-25 178 84 16,16-63-15-16,3 3-31 15,-2-4-11-15,6-11 1 16,0-19-20-16,2-14-19 15,0-12-13-15,0-12-4 16,0-14 2-16,0-12-4 16,0-12 0-16,0-4-20 0,0 0-30 15,0-4-44-15,0 0-60 16,-6 0-111-16,-5-22-431 16</inkml:trace>
  <inkml:trace contextRef="#ctx0" brushRef="#br0" timeOffset="47260.52">25890 11049 788 0,'0'0'148'0,"0"0"-8"0,165-117-6 15,-121 102-71-15,-6 12-31 16,-4 3 9-16,-3 0-15 16,-10 30-6-16,-7 16-5 15,-9 15-6-15,-5 9 7 16,-3 4 2-16,-28 4 0 16,-13 0 6-16,-12 5-15 15,0-7 8-15,5-10-10 16,5-14-4-16,14-18 1 15,10-10 0-15,9-10 5 16,11-6 8-16,2-4-4 16,0-4 13-16,37 0 21 15,21 0 15-15,16 0-18 0,15-19-16 16,2-7-17-16,3-6 2 16,-5 1-8-16,-14 1 7 15,-19 8-2-15,-20 8-5 16,-18 10-5-16,-14 4-6 15,-4 0-81-15,0 8-83 16,-13 16-181-16,-14-4-288 16</inkml:trace>
  <inkml:trace contextRef="#ctx0" brushRef="#br0" timeOffset="50577.48">19201 14351 413 0,'0'0'271'0,"31"-110"-16"15,-26 82-52-15,-5 18-79 16,0 10-20-16,0 0-35 16,0 48-59-16,2 34-5 15,7 29 17-15,-1 15 31 0,2 0 9 16,-6 3-27-16,1-9 1 15,-5-10-10-15,0-15-4 16,0-19-16-16,0-26 1 16,0-16-5-16,0-18 0 15,0-10-1-15,0-4 1 16,0-2-2-16,0-14 0 16,10-30 0-16,9-27-10 15,8-15-22-15,2-2-10 16,8 16 15-16,3 14 9 15,0 26-4-15,1 14 9 16,-4 14 7-16,-1 4 4 16,-3 14 1-16,-2 30-3 15,-4 10-3-15,-2 12 7 16,-5-2-7-16,-2-3-33 0,-2-7-47 16,-3-6-42-16,-3-10-106 15,2-16-175-15</inkml:trace>
  <inkml:trace contextRef="#ctx0" brushRef="#br0" timeOffset="51091.84">20592 14386 722 0,'0'0'228'15,"0"0"-141"-15,0 0-24 16,-68 166 41-16,55-64-42 16,2 16-16-16,4 5-2 15,7-9-13-15,0-8-23 16,0-16-6-16,0-19-1 0,16-15-1 16,4-14-63-1,0-16-80-15,2-20-117 0,5-6-102 16</inkml:trace>
  <inkml:trace contextRef="#ctx0" brushRef="#br0" timeOffset="51483.75">21249 14415 1073 0,'0'0'188'0,"0"0"-53"16,0 0-62-16,0 0-23 15,0 0-49-15,0 0 4 16,-50 131 8-16,8-71 3 16,-7 2-4-16,-4-4-8 0,6-8 2 15,7-7-1-15,13-11-5 16,14-18 0-16,10-10-22 16,3-4-17-16,0-10 3 15,0-24 8-15,23-11 4 16,3-1-9-16,8 10 27 15,3 10 6-15,2 10 5 16,1 12 28-16,0 4 5 16,-3 4 1-16,0 30-10 15,-2 6-9-15,-3 10 0 16,-3 3-13-16,-6 1-5 16,-4-6-2-16,-3-8-3 0,-6-8-12 15,-1-12-44 1,1-4-29-16,-6-10-68 0,0-6-137 15,1 0-193-15</inkml:trace>
  <inkml:trace contextRef="#ctx0" brushRef="#br0" timeOffset="52103.93">21022 14386 417 0,'0'0'250'0,"0"0"-45"16,0 0-16-16,0 0-66 15,0 0-66-15,0 0-30 16,0 118 51-16,0-28-15 16,0 6-14-16,-2-3-23 0,-6-7 4 15,2-6-8 1,-3-12-14-16,3-12-6 0,-2-10-2 16,6-18-11-16,2-7-62 15,0-12-67-15,0-4-93 16,0-5-112-16,0-10-167 15</inkml:trace>
  <inkml:trace contextRef="#ctx0" brushRef="#br0" timeOffset="52475.1">21545 14021 880 0,'0'0'188'0,"134"-24"-65"15,-34 24 37-15,14 10-78 16,-6 35-19-16,-11 24-2 15,-17 15-6-15,-25 12 9 16,-19 8-16-16,-27 3-12 0,-9 5-23 16,-7 3-4-1,-26-3 3-15,-11-8-11 0,-8-6-1 16,-4-18 4 0,0-8-12-16,8-14-22 0,3-5-62 15,1-13-102-15,6-22-166 16,15-18-440-16</inkml:trace>
  <inkml:trace contextRef="#ctx0" brushRef="#br0" timeOffset="53006.06">23241 14275 514 0,'0'0'158'15,"0"0"24"-15,0 0-5 16,0 0-48-16,0 0-36 16,0 0 1-16,42-8 20 15,7 6-25-15,11-2-24 16,11 0-15-16,5-10-18 16,-2 2-6-16,-7-6-15 0,-16 4-1 15,-13-2-7-15,-14 2-3 16,-11 6 0-16,-6 0-18 15,-7 4-46-15,0 4-77 16,-38 0-148-16,-11 0-212 16</inkml:trace>
  <inkml:trace contextRef="#ctx0" brushRef="#br0" timeOffset="53209.78">23218 14552 1030 0,'0'0'251'16,"0"0"-145"-16,0 0 85 16,158-46-96-16,-68 20-42 15,-3 1-7-15,-12 2-5 0,-17 5-24 16,-13 4-11-16,-17 5-6 16,-10 5-22-16,-11 4-81 15,-7 0-147-15,0 0-284 16</inkml:trace>
  <inkml:trace contextRef="#ctx0" brushRef="#br0" timeOffset="54424.84">20634 15645 615 0,'0'0'247'0,"0"0"-95"16,0 0-17-16,0 0-60 15,0 0-38-15,-25 116 45 16,18-40 11-16,1 2-20 16,0 1-29-16,2-11-17 15,2-10-10-15,0-10-4 16,2-12-1-16,0-14-9 15,0-16 0-15,0-4 0 16,0-2 3-16,0 0 2 16,0 0-3-16,0 0 3 0,0-4 1 15,0-8-6 1,0-2 0-16,0 4-2 0,0-2-2 16,0 2 2-16,-2 6-1 15,2-4 0-15,0 8 0 16,0-4 0-16,0 4 0 15,0 0 0-15,0 0-2 16,0 0-5-16,0 0-5 16,0 0-9-16,0-2-18 15,0 2-38-15,0 0-47 16,0-2-111-16,0-4-256 16</inkml:trace>
  <inkml:trace contextRef="#ctx0" brushRef="#br0" timeOffset="54795.27">20910 15713 817 0,'0'0'123'0,"0"0"-29"16,0 0-32-16,0 0-30 15,0 0-31-15,0 0 10 16,-102 90 26-16,65-52-2 15,4-6-6-15,4-4-4 16,5-6-16-16,10-9-3 16,10-8-6-16,2-1 0 15,2-4-10-15,0 0 3 0,0 0-3 16,4 0 10-16,14-14 13 16,4 6-10-16,5 3-2 15,0 2-1-15,2 3 2 16,-5 0-1-16,3 21 0 15,-2 2 5-15,-1 8-1 16,-2-5-5-16,-3 2 0 16,-4-2-7-16,-1-4-69 15,-4-4-54-15,3-4-115 16,3-14-193-16</inkml:trace>
  <inkml:trace contextRef="#ctx0" brushRef="#br0" timeOffset="55213.16">21207 15895 710 0,'0'0'238'0,"0"0"-121"16,0 0-50-16,0 0-48 16,0 0 3-16,0 0 27 0,21 95-1 15,-13-55-21 1,0-12-11-16,-1-6-10 0,-1-6-3 16,1-10-2-16,0-2 5 15,2-4-5-15,2 0 1 16,7-18 10-16,4-12-3 15,0-2-9-15,-4-4-2 16,-3 4 1-16,-3 10 0 16,-5 5 1-16,-5 11 0 15,0 6-2-15,4 0-4 16,2 5-4-16,5 17 4 16,0 1-7-16,3 0-63 0,-1-5-64 15,5-10-135 1,3-8-100-16</inkml:trace>
  <inkml:trace contextRef="#ctx0" brushRef="#br0" timeOffset="55555.28">21768 15735 682 0,'0'0'243'0,"0"0"-136"15,0 0-27-15,0 0-70 16,0 0-10-16,0 0 7 15,-85 22-2-15,70-4 8 16,1 4-4-16,10-4-9 0,2-4 1 16,2 0-2-16,0-6-4 15,0 0 4-15,0-2 1 16,2-2 0-16,8 4 6 16,7-2-5-16,-2 2 8 15,3 2 27-15,-3-2 10 16,-1 2 4-16,-8-2 1 15,-1 2-9-15,-5 3-22 16,0 0-13-16,-11 10-3 16,-18-1-4-16,-4 0-38 15,1 0-64-15,8-12-26 16,3-6-57-16,8-4-118 16,5-4-82-16</inkml:trace>
  <inkml:trace contextRef="#ctx0" brushRef="#br0" timeOffset="55921.58">21845 15575 787 0,'0'0'266'0,"0"0"-121"16,0 0-73-16,0 0-46 16,0 0-26-16,0 0 27 15,12 70 46-15,-12-20-20 16,0 0-3-16,0 2-9 15,0-6-23-15,0-6-7 16,-2-8-8-16,0-10-3 16,2-5 0-16,0-13-1 0,0-4-21 15,0 0-6 1,0 0 6-16,8-8 13 0,10-19-3 16,6-1-27-16,-3 2-16 15,-1 8 17-15,-5 4 25 16,-4 6 13-16,-1 8 2 15,0 0 6-15,-1 0-2 16,3 12-1-16,1 12-4 16,-5 2-1-16,0 1-9 15,-4 0-95-15,1-4-114 16,1-15-149-16,6-8-180 16</inkml:trace>
  <inkml:trace contextRef="#ctx0" brushRef="#br0" timeOffset="56108.03">22202 15767 745 0,'0'0'215'16,"0"0"-90"-16,0 0-54 15,0 0-51-15,0 0 12 16,0 0 0-16,15 80-7 16,-15-40-13-16,0-4-8 15,0-5-4-15,0-4-49 16,-2-4-86-16,-6-15-93 15,3-8-253-15</inkml:trace>
  <inkml:trace contextRef="#ctx0" brushRef="#br0" timeOffset="56288.28">22175 15534 883 0,'0'0'293'15,"0"0"-166"-15,0 0-29 16,0 0-88-16,0 0-10 16,0 0-8-16,0-8-140 15,0 29-148-15,0-7-471 16</inkml:trace>
  <inkml:trace contextRef="#ctx0" brushRef="#br0" timeOffset="57175.59">25348 13203 688 0,'0'0'182'0,"-4"154"-27"0,4-40 78 16,0 12-89-1,11 3-57-15,5-13-25 0,-1-10-31 16,3-15-20-16,-1-15-6 16,2-8-5-16,1-12 0 15,2-6-69-15,0-10-76 16,3-18-152-16,4-22-324 16</inkml:trace>
  <inkml:trace contextRef="#ctx0" brushRef="#br0" timeOffset="57572.68">25838 13413 1064 0,'0'0'92'16,"112"-159"-14"-16,-16 99 72 0,6 16-66 16,-4 16-63-16,-9 18 9 15,-16 10 12-15,-17 16-19 16,-17 32 3-16,-24 20-15 15,-15 15 9-15,-13 9-12 16,-36 2 0-16,-16-2-8 16,1-10 5-16,1-13-1 15,16-15 4-15,16-14 7 16,16-10 4-16,15-6-7 16,0-6-6-16,26-6 2 15,27-4 11-15,26-8 16 0,19 0 0 16,6-26-12-16,3-10-4 15,-9-8-3-15,-17 0 0 16,-19 4 6-16,-16 6-11 16,-19 10-5-16,-11 12-6 15,-11 6-15-15,-5 6-57 16,0 0-80-16,-25 20-153 16,-15 11-131-16,-5 0-316 15</inkml:trace>
  <inkml:trace contextRef="#ctx0" brushRef="#br0" timeOffset="58023.68">24816 13122 793 0,'0'0'87'15,"0"0"-34"-15,0 199 52 16,4-21 78-16,17 27-78 16,8-1-38-16,2-10-6 15,-5-9-13-15,-2-14-20 16,-5-7-24-16,-4-11-2 15,1-27-2-15,1-24-22 16,4-40-48-16,-5-32-96 16,-10-30-139-16,-4-24-165 0</inkml:trace>
  <inkml:trace contextRef="#ctx0" brushRef="#br0" timeOffset="58622.59">24839 13244 659 0,'0'0'200'0,"44"-120"-129"15,43 64 73-15,37 6 4 16,28 4-77-16,31 6-21 16,29 2 2-16,30-1-14 15,41 5-3-15,33 2 40 16,17 4-61-16,3 8-8 0,-15 2-3 15,-23 4 6-15,-26 4 20 16,-43 4-2 0,-64 4-24-16,-66 2-1 0,-59-2-2 15,-36 0-3-15,-4 2-9 16,-4 4 12-16,-19 34 5 16,3 24 15-16,2 29-10 15,14 27-3-15,4 20 4 16,0 21-5-16,25 11 0 15,6-5 1-15,2-9 0 16,-1-14 0-16,-7-17 0 0,-4-21-1 16,-3-20 4-1,-7-20-9-15,0-16-1 0,-4-17 1 16,-3-9 0 0,-4-11 0-16,3-4-1 0,-3-3-5 15,0 2-6-15,0 3-4 16,-23 8 0-16,-19 5 14 15,-22 2 1-15,-24 2 1 16,-23 0-1-16,-31 2 4 16,-35-2-4-16,-39-2 1 15,-43-2 1-15,-47-8 2 16,-47-4-4-16,-17-4-4 16,-10-6 4-16,16 0 5 15,34-10-5-15,41-10-8 0,59-6-34 16,68-4-43-16,64-4-42 15,73-14-113-15,45-24-251 16</inkml:trace>
  <inkml:trace contextRef="#ctx0" brushRef="#br0" timeOffset="59321.71">25442 10784 414 0,'0'0'127'16,"0"0"20"-16,0 0 16 0,0 0-93 15,0 0 44-15,0 0-48 16,-42-96-14-16,35 96 5 16,2 0-8-16,-4 6-20 15,-4 30-19-15,2 22 11 16,-4 28 8-16,-2 34-4 15,0 37-11-15,-3 42 1 16,-1 19-12-16,2 7-2 16,3-17 0-16,5-29-1 15,5-33-46-15,6-36-10 16,0-30-55-16,0-27-12 16,0-21-79-16,0-22-42 15,0-10-125-15</inkml:trace>
  <inkml:trace contextRef="#ctx0" brushRef="#br0" timeOffset="59936.25">25404 10950 489 0,'0'0'97'0,"94"-122"78"16,-23 62-20-16,16 2-69 15,22 3-2-15,14 5-22 0,15 2-30 16,20 2 0 0,9 2-18-16,16 2-8 15,8 6-5-15,-6 6-1 0,-14 4 0 16,-19 8 0-16,-30 6 0 16,-26 3 0-16,-31 6 0 15,-29 3 0-15,-19 0-2 16,-12 0 0-16,-5 0-7 15,0 0-4-15,0 14 9 16,4 12 4-16,1 10 3 16,2 10-1-16,4 8-2 15,-3 7 1-15,2 7-1 16,-2 8-1-16,-3 14 1 16,-1 14-1-16,1 13-2 0,-2 9 3 15,-1 10 1 1,4 1 4-16,3-5-5 0,3-8-1 15,3-8 0-15,5-7 1 16,2-13 3-16,-2-16-1 16,-4-19-3-16,-9-21 1 15,-5-18 0-15,-2-11-31 16,0 0 12-16,-36-4 19 16,-30 2 9-16,-38 1 3 15,-29 2 0-15,-39 6-10 16,-34 6-2-16,-40 8 11 15,-19 2-6-15,-1 4 4 16,23-2 3-16,48-4 12 0,47-6-10 16,55-8-9-16,49-5-5 15,30-5-22-15,14-5-128 16,39-3-158-16,25 0-37 16</inkml:trace>
  <inkml:trace contextRef="#ctx0" brushRef="#br0" timeOffset="67651.07">30181 4502 586 0,'0'0'218'0,"0"0"-143"16,0 0 55-16,0 0-51 15,-87 212-10-15,33-48 27 16,4 33-33-16,4 30 12 16,13 25-3-16,12 1-40 15,7-3 0-15,3-5-2 16,1-4 4-16,6-5 28 0,-5 3-5 16,3-14-30-1,1-19 20-15,5-7-7 0,0-17-14 16,0-7 6-1,0 3-11-15,0-1 8 0,3-7-14 16,-3-4-1-16,0-11 1 16,0-14-8-16,0-9 2 15,0-14-4-15,0-10 0 16,0-14-1-16,0-3 1 16,0-3 2-16,0-4-1 15,0-10-1-15,0-8-3 16,0-17-2-16,0-11 0 15,0-10 3-15,0-10-2 16,0-10 0-16,0-6-1 0,0-2 0 16,0 0 0-16,0 0-1 15,0 0-3-15,0 0-2 16,0 0 2-16,0 0 3 16,0 0 1-16,0 0 0 15,0 0-1-15,0 0 1 16,0 0-2-16,0 0 0 15,0 0 1-15,0 0 1 16,0 4-2-16,0 8-3 16,0 10-3-16,-8 10 5 15,-3 6 3-15,3 6 1 16,-1 7-1-16,4 0 0 16,1 2 1-16,4 1-1 0,0 4 0 15,0 14 1 1,0 8 0-16,4-5 1 0,1-9-2 15,-3-20 1-15,-2-14-1 16,0-10 0-16,0-8 0 16,0-6 2-16,0-4-2 15,0-4 1-15,0 2-1 16,0-2 4-16,0 0-4 16,0 2 0-16,0 0 0 15,0-2-2-15,0 0 2 16,2 0 1-16,3 0-1 15,1 0-1-15,10-4 1 0,10-10 0 16,15-2-1 0,17-2 2-16,22-6-2 0,34 2 1 15,39-6 0-15,37 0 0 16,32 2 5-16,25 0-4 16,3-1 2-16,-5 1-3 15,-15 1 0-15,-28-1-3 16,-28 5 1-16,-33 3 2 15,-34 2 2-15,-34 2-1 16,-30 4-1-16,-21 4 0 16,-15 4 5-16,-5 0 2 15,-2 2 3-15,0 0-3 16,0 0-3-16,0 0-4 16,0 0 0-16,0 0 0 15,4 0 0-15,9 0 0 0,10 0 0 16,8 0 0-16,7 0 0 15,2 2 0-15,-4 2 0 16,-1-2 0-16,-1 2 0 16,-7-2 0-16,-9-2-6 15,-5 2-8-15,-9-2 11 16,-4 0-2-16,0 0 3 16,0 0 2-16,0 0-1 15,0 0 2-15,0 0 0 16,0 0 0-16,2 0-1 15,5-2 0-15,-4-8-1 16,1-2 2-16,0-2 0 0,3 0-1 16,-3 0 0-16,-2 0 1 15,3 4-2-15,-3 0 1 16,1 4-2-16,-1 0 2 16,0 2 0-16,-2 4-1 15,0 0 1-15,0 0 0 16,0 0-4-16,0 0-11 15,0 0-32-15,0 0-27 16,0 0-40-16,-14-4-50 16,-3-24-143-16,-1-32-502 15</inkml:trace>
  <inkml:trace contextRef="#ctx0" brushRef="#br0" timeOffset="69382.42">30150 4441 223 0,'0'0'136'16,"0"0"-88"-16,0 0 72 16,0 0-60-16,0 0 28 15,0 0-22-15,102-4-9 16,-28 1 34-16,22-4 22 16,15-4-41-16,13-2 9 15,13-7-17-15,8-2-14 16,5-2-17-16,2-4-6 0,-9 2-6 15,-14 0-11 1,-11 2-1-16,-10 2 7 0,-4 4 3 16,-10 6-9-16,-9-1-6 15,-12 8-2-15,-9 3 0 16,-6 2-1-16,2 0-1 16,1 0 1-16,-1 10 0 15,2 1 0-15,3 6 0 16,-1-3 1-16,-4 0-1 15,1-4-1-15,-3-2 1 16,2 0-1-16,0-4 0 16,0-2 1-16,-4-2-1 0,-14 0 0 15,-6 0 2-15,-22 0 5 16,-10 0 17-16,-4 0 3 16,0 0 5-16,0 0-9 15,0 0-3-15,0 0-15 16,0 6-2-16,0 14-1 15,0 18-2-15,-2 26 1 16,-8 23 8-16,4 23 8 16,-5 18 1-16,-1 23 0 15,6 25 4-15,-3 16-5 16,9 17 5-16,0 5 0 16,0-5-9-16,4 0 5 15,7-7-5-15,3-5 0 0,1-1-2 16,1-13 3-16,-1-9-5 15,1-8 0-15,-5-19-4 16,5-9 4-16,-3-11 5 16,3-13-14-16,4-6 8 15,-4-1-2-15,1-7-1 16,-5-6 10-16,-4 1-11 16,-1-1-1-16,5-2 2 15,-4-2-1-15,7-6-4 16,6-1 1-16,-3 3 1 15,-5 2-2-15,1 0 0 16,-3-3 2-16,-7-7-1 0,2-6 0 16,2-4-1-16,-2 0 1 15,-1 0-1-15,-1 0 0 16,-2-6 1-16,5-5-1 16,-7-7 0-16,2-4 1 15,3 0 1-15,-5 6-2 16,2-8 3-16,0-4-3 15,3-5 1-15,1-13 0 16,1-2-1-16,-5-2 1 16,0 0-1-16,3-2 1 15,-3-2-2-15,1-2 1 16,-1-4 0-16,-2-2 1 16,0-2-1-16,0-4 0 0,0 2 0 15,0-2 1 1,0 0-1-16,0 0-1 0,0 0-2 15,0 0 2-15,0 0 1 16,0 0 2-16,0 0-2 16,0 0 0-16,-23 0-1 15,-26 4 1-15,-31 4-1 16,-36 4-1-16,-24 8 1 16,-25 4-3-16,-20 4 0 15,-4 0-1-15,-1-2-3 16,5 2 7-16,13-7-4 15,21-7-25-15,26-9-46 0,21-5-58 16,21 0-197 0,27-36-260-16</inkml:trace>
  <inkml:trace contextRef="#ctx0" brushRef="#br0" timeOffset="70297.92">29475 4762 255 0,'0'0'79'16,"0"0"67"-16,0 0-51 15,0 0-25-15,0 0 38 16,0 0-19-16,2-6-5 16,-2 6-9-16,0 0-18 15,-9 4-21-15,-9 16-8 16,-7 6-5-16,8 9-12 15,3-3-10-15,7 2 3 0,7 0-2 16,0-6-2-16,25-2 3 16,13-8-2-16,11-10 1 15,7-8-2-15,2 0 2 16,-3-32 0-16,-3-8-2 16,-12-4 0-16,-14-6 7 15,-17 0-2-15,-9-3 3 16,-13 3 39-16,-25 6-12 15,-5 12-12-15,-5 12-14 16,1 14-4-16,3 6-10 16,2 14-3-16,5 28-81 15,6 14-87-15,7 10-136 16,8 6-165-16</inkml:trace>
  <inkml:trace contextRef="#ctx0" brushRef="#br0" timeOffset="70822.77">29425 6260 686 0,'0'0'164'0,"0"0"4"15,0 0-3-15,0 0-98 16,0 0-50-16,0 0 31 16,-8 143-23-16,12-85-15 15,3-2-8-15,-2 0-2 16,-3 2 0-16,2-4-33 16,-4-1-95-16,0-13-169 15,0-16-312-15</inkml:trace>
  <inkml:trace contextRef="#ctx0" brushRef="#br0" timeOffset="71266.2">29156 7258 478 0,'0'0'145'16,"0"0"40"-16,0 0-2 16,0 0-109-16,0 0 7 15,125-113 1-15,-87 92-19 16,-5 10-26-16,-10 2-19 0,-11 7-4 16,-5 2-8-1,-2 0-6-15,-3 18 1 0,1 22 0 16,-3 13 1-16,0 5 1 15,-17 0-3-15,-9-2 0 16,0-4-3-16,-1-8-9 16,9-10 5-16,5-7 6 15,3-13-6-15,8-6 6 16,2-7 1-16,0-1 1 16,0 0-1-16,0 0 4 15,2 0-1-15,16-9-3 16,9-8 0-16,9 2-22 15,-1-2-10-15,3 3-11 16,-5 6-47-16,-8 2-68 0,-7 2-54 16,-11 4-193-16</inkml:trace>
  <inkml:trace contextRef="#ctx0" brushRef="#br0" timeOffset="72016.5">29150 9216 473 0,'0'0'321'0,"0"0"-72"16,0 0-55-16,0 0-97 15,0 0-59-15,0 0 11 16,-3 58 23-16,8-8 1 16,-1 2-17-16,-2 0-10 15,-2-4-18-15,0 1-5 16,0-5-16-16,0-4-7 15,0-8-2-15,0-10-45 16,0-10-70-16,0-12-96 0,0 0-140 16,0-42-205-16</inkml:trace>
  <inkml:trace contextRef="#ctx0" brushRef="#br0" timeOffset="72346.52">29428 8977 995 0,'0'0'247'0,"0"0"-116"16,0 0 16-16,0 0-98 15,125-14-22-15,-106 40 0 16,0 13-9-16,-11 7 16 16,-6 4-10-16,-2 2 3 0,0 2-3 15,-17-2-12 1,-8-2 0-16,1-10-9 0,6-12-3 15,7-10-2-15,6-11-8 16,5-6-9-16,0-1 0 16,0 0 12-16,0-1 4 15,16-18 3-15,10-5-2 16,6-4-1-16,3 0-26 16,2 2-20-16,2 6-56 15,3 4-72-15,3-2-191 16,4-4-424-16</inkml:trace>
  <inkml:trace contextRef="#ctx0" brushRef="#br0" timeOffset="72879.23">29747 8763 519 0,'0'0'143'0,"0"0"12"16,0 0-15-1,0 0-50-15,0 0-23 0,143-59 9 16,-77 45 8-16,9-1-15 16,6-2-14-16,8-3-5 15,18-4-9-15,24-8-9 16,37-8 4-16,34-2 9 16,37-4-9-16,20 2-22 15,19 4-11-15,5 2 0 16,-3 3-1-16,-12 3 3 15,-21 6-4-15,-20 2 5 16,-35 8-5-16,-39 2-1 0,-53 8-1 16,-52 2 1-16,-33 2 1 15,-15 0-1-15,0-2 8 16,-20 0 0-16,-4 0-8 16,-3 2 0-16,4 2-8 15,10 0-12-15,5 0-16 16,-2 0-18-16,-1 0-65 15,-16 6-74-15,-12 4-169 16,-11-2-392-16</inkml:trace>
  <inkml:trace contextRef="#ctx0" brushRef="#br0" timeOffset="73745.35">29699 9671 78 0,'0'0'82'16,"0"0"-58"-16,0 0 12 16,0 0 36-16,0 0 26 15,0 0 13-15,34-12 22 0,-31 10 24 16,-3 2-38-16,0 0 4 15,0 0-47-15,0 0-42 16,0 0-6-16,0 0-7 16,0 0-6-16,0 0-8 15,0 0 7-15,0 0-2 16,0 0 11-16,0 0 1 16,6 0 10-16,12 0 1 15,22 0 13-15,29 0 16 16,35-6-13-16,52-18 0 15,50-6-7-15,41-4 25 16,38-3-39-16,14 4-20 0,2-3 10 16,0 1-7-1,-18 1-10-15,-19 4-1 0,-30 0 3 16,-40 8-5-16,-49 4 7 16,-51 6-6-16,-52 6 3 15,-28 2 10-15,-14 4 23 16,0 0 7-16,-3 0-28 15,-11 0-6-15,4 0-10 16,1 0 2-16,9 0-2 16,0 0 0-16,0 0 0 15,0 0 1-15,0 0 0 16,0 0-1-16,0 0 0 16,0 0 0-16,0 0 1 0,0 0-1 15,0 0-1-15,-10 0-35 16,-11 0-45-16,-12 0-49 15,-17 0-116-15,-1 0-320 16</inkml:trace>
  <inkml:trace contextRef="#ctx0" brushRef="#br0" timeOffset="77877.59">30444 8718 888 0,'0'0'284'0,"0"0"-168"16,0 0 32-16,0 0-69 16,0 139-14-16,0-61-9 15,0 4-9-15,0 7-16 16,-5-3-10-16,-12 0-3 15,-4-8-5-15,-3-12-8 0,0-13-5 16,8-17 7-16,3-16-7 16,5-8 1-16,8-12 2 15,0-4 0-15,0-36 2 16,0-24-5-16,0-21-7 16,21-15-4-16,6-8 2 15,8-5-6-15,7 13-1 16,5 20 16-16,-2 26-1 15,-7 24 3-15,-11 18 2 16,-5 12 12-16,-2 0 3 16,0 30-1-16,4 16-5 15,-1 8 9-15,-3 4-9 16,-5-2-5-16,-1-6-5 16,-7-4-2-16,-5-1-1 15,-2-5 0-15,0-2-8 0,0-6-38 16,0-4-30-16,0-4-57 15,0-4-69-15,-2-12-173 16,-1-8-205-16</inkml:trace>
  <inkml:trace contextRef="#ctx0" brushRef="#br0" timeOffset="78064.63">30549 9144 593 0,'0'0'185'0,"0"0"-110"16,0 0 43-16,0 0-69 0,143-33-32 15,-112 26-11-15,-5 3-6 16,-8 0-89-16,-2 1-193 16,-3 2-172-16</inkml:trace>
  <inkml:trace contextRef="#ctx0" brushRef="#br0" timeOffset="78576.7">31050 8979 865 0,'0'0'205'0,"0"0"-34"16,0 0-56-16,0 0-87 16,0 0-15-16,0 0 34 15,2 145-1-15,2-83-6 16,-2-2-9-16,1-8 6 15,-3-8-7-15,0-12-8 16,0-7-10-16,0-14-2 16,3-4-5-16,-1-7-4 0,0 0 7 15,4-9-7-15,7-23-1 16,3-14-1-16,3-10-15 16,2-2-6-16,0 2-9 15,-4 10-6-15,1 15 24 16,-5 12 12-16,1 11 1 15,-1 5 0-15,-3 3 9 16,2 0 2-16,5 16-5 16,-5 12-3-16,1 5-3 15,-7 3 0-15,-6 2-12 16,0-4-44-16,0-4-72 16,-2-4-60-16,-6-8-94 15,2-14-185-15</inkml:trace>
  <inkml:trace contextRef="#ctx0" brushRef="#br0" timeOffset="78808.59">31500 8596 1044 0,'0'0'159'0,"0"0"-33"16,0 0-11-16,0 0-44 15,62 103-15-15,-39-41 6 16,-6 10-30-16,-8 12-17 0,-9 2-14 16,0-1-1-16,0-7-3 15,-4-14-57-15,-3-10-64 16,5-18-90-16,2-24-178 16,0-12-315-16</inkml:trace>
  <inkml:trace contextRef="#ctx0" brushRef="#br0" timeOffset="79295.1">31854 8851 956 0,'0'0'195'16,"0"0"-58"-16,0 0-1 0,0 0-86 16,0 0-35-16,-92 120-6 15,59-84-3-15,-4-4-6 16,3-3 0-16,5-11-1 15,9-7-9-15,7-4-28 16,6-7 8-16,3 0-8 16,4 0 4-16,0 0-17 15,0 0 27-15,0 0 19 16,13 0 5-16,12 0 0 16,4 0 2-16,6 4-2 15,3 10 3-15,-1-3-2 16,0 2 3-16,-4-3 2 15,1-6-6-15,-7-4-6 16,2 0-73-16,-4-9-35 16,0-10 11-16,-2-5 29 0,-8-2 55 15,-3-5 19-15,-4 4 8 16,-1 2 27-16,-7 11 60 16,0 8 22-16,0 4 7 15,0 2-18-15,0 0-32 16,0 2-39-16,0 25-19 15,0 10 9-15,0 10-1 16,-3 1-15-16,-7 0-9 16,1-2-4-16,-1-6-63 15,6-10-68-15,-2-14-106 0,4-14-243 16</inkml:trace>
  <inkml:trace contextRef="#ctx0" brushRef="#br0" timeOffset="79569.25">32099 8635 789 0,'0'0'310'16,"0"0"-122"-16,0 0-4 16,0 0-85-16,0 0-40 15,0 0-16-15,47-55-25 16,-47 55-17-16,0 8-1 15,-14 10 0-15,-1 2-2 16,-3-6-26-16,3-4-21 0,-1-3 6 16,7-7-18-16,1 0 13 15,3-7 6-15,5-15-16 16,0-4-14-16,0 2-43 16,9 6-96-16,4 10-155 15</inkml:trace>
  <inkml:trace contextRef="#ctx0" brushRef="#br0" timeOffset="79963.61">32284 8578 379 0,'0'0'655'0,"0"0"-462"15,0 0 10-15,0 0-66 16,0 0-52-16,0 0-20 0,118 86 0 15,-107-32-23-15,-8 11-5 16,-3 3-6-16,0 4 0 16,-20-2-9-16,-3-3-8 15,1-5-6-15,2-8-4 16,4-10 2-16,3-10-3 16,7-8-1-16,-2-8-2 15,6-6 1-15,0-6 1 16,2-2-2-16,0-4 0 15,0 0 0-15,0 0-1 16,0 0-4-16,4 0 3 0,21-4 2 16,6-14-4-16,0-4-10 15,5-4-10-15,-5 0-8 16,-2 0-15-16,-4 0-22 16,-7 4-16-16,-9 0-40 15,-9 5-84-15,0-2-115 16,-9-2-273-16</inkml:trace>
  <inkml:trace contextRef="#ctx0" brushRef="#br0" timeOffset="80180.13">32282 8937 686 0,'0'0'238'0,"0"0"-1"15,0 0-58-15,0 0-82 0,145-32-6 16,-89 20 17-16,-10-2-26 15,-5 2-17-15,-13 2-23 16,-8 4-21-16,-9 2-12 16,-3 4-9-16,-6 0-10 15,-2 0-73-15,0 0-85 16,0 0-137-16,0 0-333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8F44-ACEF-4B95-8669-FCF7824D5F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E878C8-C70F-4383-A311-0AFCFF8DB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14C8C2-D70F-49D7-BE01-6FACE5C448B6}"/>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3871CC9C-C938-4831-8FFB-BBCD76223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71427-9122-4393-B386-88496C1A510C}"/>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191733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15B8-6F9E-416A-BE61-54C477C3D3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A7BCC9-6B4F-496C-8253-44E44FD63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B4093-5261-49BB-90DB-57D8A75F3910}"/>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5450C617-D83D-47F6-9CB1-3F3536A35A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A0BBE-6866-480A-8BB1-61E7E9E635B6}"/>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24329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503EE-87ED-4C9F-A1FF-8AE9B39E12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F54CDA-93BA-4D6A-B89E-9516F6772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820AE-1C81-4B6E-901C-A0C4C2FA002C}"/>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BFE43595-3DBF-4E6A-9452-D59AF4D87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34A54-1FF8-4EB4-AF86-1877B7279057}"/>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192741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584E-135C-46EC-9BD2-CA6AF5EBA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F0F058-ECF4-4D69-98C0-F88EE9B6A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D9950-D7B6-4839-B733-74C30B38A03A}"/>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F13FB3D9-4D34-4025-B8CA-32CEEA2B4B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E445F-A24F-409C-88A2-1541355233AD}"/>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275921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920C-71FB-4FF0-B48C-382AEBEC4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7340D3-DE23-45E2-AA7E-65728C0B9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7FEA94-62A6-441C-96CA-9887670E3913}"/>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EBE3416F-A2EF-47A4-8C4D-9F947A17A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CD018-704E-41CE-B7EB-A49B1B508700}"/>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176899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3480-B5A4-489B-BE75-8805B5B9D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6C14B-C7C1-4061-9060-EC4878900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5EFEFD-A1E4-4597-BB33-97AD66BBD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185A84-16B5-4023-AD8F-7FF5BAF2CF20}"/>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6" name="Footer Placeholder 5">
            <a:extLst>
              <a:ext uri="{FF2B5EF4-FFF2-40B4-BE49-F238E27FC236}">
                <a16:creationId xmlns:a16="http://schemas.microsoft.com/office/drawing/2014/main" id="{FA8BF426-3292-4C9C-A39F-10B738DB81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51BBA-A6E1-4B84-A287-7F5707487445}"/>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23882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CF03-DDF7-4EF1-98FA-569CB68EC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1C1570-994F-4DC6-A200-2C991ADBE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64FA9-679A-4BE3-8D4F-1FAFDBFF9D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B84FF7-7798-4865-A4F1-0F0DA6536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9286EC-2E8E-44DD-AB00-F2ED08B95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F8A4B1-501A-4BA6-AFBD-F9CC26A8EE67}"/>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8" name="Footer Placeholder 7">
            <a:extLst>
              <a:ext uri="{FF2B5EF4-FFF2-40B4-BE49-F238E27FC236}">
                <a16:creationId xmlns:a16="http://schemas.microsoft.com/office/drawing/2014/main" id="{34AFCADA-4846-4814-A0C2-C2C9B9AFEC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C3E94A-5667-425B-9BD2-A4DC7E8923F2}"/>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2198150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3246-84BF-4827-BC31-1182A66CEF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181BA6-3CFA-4C5D-829A-55AF714F7CFA}"/>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4" name="Footer Placeholder 3">
            <a:extLst>
              <a:ext uri="{FF2B5EF4-FFF2-40B4-BE49-F238E27FC236}">
                <a16:creationId xmlns:a16="http://schemas.microsoft.com/office/drawing/2014/main" id="{0459EFF3-E6D6-4732-8829-21AB2E7849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EA7352-C97B-4442-A173-8EF2FA0DC26E}"/>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346141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35DC9-350C-48DA-BA04-2FF8E4B8049F}"/>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3" name="Footer Placeholder 2">
            <a:extLst>
              <a:ext uri="{FF2B5EF4-FFF2-40B4-BE49-F238E27FC236}">
                <a16:creationId xmlns:a16="http://schemas.microsoft.com/office/drawing/2014/main" id="{7FD60C41-D77C-468C-92CF-877694F237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5A6226-D483-4566-AD85-CC36A9758A41}"/>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232243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D80D-D82F-4DE3-AEA3-2C350C20C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B5700F-7763-4084-BB4F-C07DB56FC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97158C-6DD1-4DD3-B288-0F07C0FD4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57583-D7D0-4534-9A73-1753BDC22B27}"/>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6" name="Footer Placeholder 5">
            <a:extLst>
              <a:ext uri="{FF2B5EF4-FFF2-40B4-BE49-F238E27FC236}">
                <a16:creationId xmlns:a16="http://schemas.microsoft.com/office/drawing/2014/main" id="{BAD2630F-75B1-47A2-BE89-4E2FDDF1BB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981448-276B-44A7-ADE6-94F8696787ED}"/>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11432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50D5-F8CA-4F3C-850A-00379311A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1F56E2-4E27-42FE-AFF2-2C798878E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4E04EC-B117-4B38-8436-3CA43F3EA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F6388-6C7A-486E-B634-1A09F58C6F38}"/>
              </a:ext>
            </a:extLst>
          </p:cNvPr>
          <p:cNvSpPr>
            <a:spLocks noGrp="1"/>
          </p:cNvSpPr>
          <p:nvPr>
            <p:ph type="dt" sz="half" idx="10"/>
          </p:nvPr>
        </p:nvSpPr>
        <p:spPr/>
        <p:txBody>
          <a:bodyPr/>
          <a:lstStyle/>
          <a:p>
            <a:fld id="{C2B7202B-2A6E-4A0C-8CD4-D50A5ABE05D8}" type="datetimeFigureOut">
              <a:rPr lang="en-IN" smtClean="0"/>
              <a:t>17-10-2022</a:t>
            </a:fld>
            <a:endParaRPr lang="en-IN"/>
          </a:p>
        </p:txBody>
      </p:sp>
      <p:sp>
        <p:nvSpPr>
          <p:cNvPr id="6" name="Footer Placeholder 5">
            <a:extLst>
              <a:ext uri="{FF2B5EF4-FFF2-40B4-BE49-F238E27FC236}">
                <a16:creationId xmlns:a16="http://schemas.microsoft.com/office/drawing/2014/main" id="{C6E0AABC-EAA3-46AE-AB07-14BD5FFC9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CC7E5-01AD-4494-BE88-8ADA04B54200}"/>
              </a:ext>
            </a:extLst>
          </p:cNvPr>
          <p:cNvSpPr>
            <a:spLocks noGrp="1"/>
          </p:cNvSpPr>
          <p:nvPr>
            <p:ph type="sldNum" sz="quarter" idx="12"/>
          </p:nvPr>
        </p:nvSpPr>
        <p:spPr/>
        <p:txBody>
          <a:bodyPr/>
          <a:lstStyle/>
          <a:p>
            <a:fld id="{765D39A7-47BE-427B-A335-689FFD28BBDD}" type="slidenum">
              <a:rPr lang="en-IN" smtClean="0"/>
              <a:t>‹#›</a:t>
            </a:fld>
            <a:endParaRPr lang="en-IN"/>
          </a:p>
        </p:txBody>
      </p:sp>
    </p:spTree>
    <p:extLst>
      <p:ext uri="{BB962C8B-B14F-4D97-AF65-F5344CB8AC3E}">
        <p14:creationId xmlns:p14="http://schemas.microsoft.com/office/powerpoint/2010/main" val="530338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3AADF-665F-4F55-AD0F-02865B4B4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F4CF84-0C9D-4878-948D-3C83F2AB9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CE3DEC-2DB0-4980-88E5-D44627BD6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7202B-2A6E-4A0C-8CD4-D50A5ABE05D8}" type="datetimeFigureOut">
              <a:rPr lang="en-IN" smtClean="0"/>
              <a:t>17-10-2022</a:t>
            </a:fld>
            <a:endParaRPr lang="en-IN"/>
          </a:p>
        </p:txBody>
      </p:sp>
      <p:sp>
        <p:nvSpPr>
          <p:cNvPr id="5" name="Footer Placeholder 4">
            <a:extLst>
              <a:ext uri="{FF2B5EF4-FFF2-40B4-BE49-F238E27FC236}">
                <a16:creationId xmlns:a16="http://schemas.microsoft.com/office/drawing/2014/main" id="{56AFA136-3437-4329-9472-51F084197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F26188-B64E-4F11-8084-CEAD99DF7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D39A7-47BE-427B-A335-689FFD28BBDD}" type="slidenum">
              <a:rPr lang="en-IN" smtClean="0"/>
              <a:t>‹#›</a:t>
            </a:fld>
            <a:endParaRPr lang="en-IN"/>
          </a:p>
        </p:txBody>
      </p:sp>
    </p:spTree>
    <p:extLst>
      <p:ext uri="{BB962C8B-B14F-4D97-AF65-F5344CB8AC3E}">
        <p14:creationId xmlns:p14="http://schemas.microsoft.com/office/powerpoint/2010/main" val="318524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DA38-0905-48B3-8C84-E381F95F5768}"/>
              </a:ext>
            </a:extLst>
          </p:cNvPr>
          <p:cNvSpPr>
            <a:spLocks noGrp="1"/>
          </p:cNvSpPr>
          <p:nvPr>
            <p:ph type="ctrTitle"/>
          </p:nvPr>
        </p:nvSpPr>
        <p:spPr/>
        <p:txBody>
          <a:bodyPr/>
          <a:lstStyle/>
          <a:p>
            <a:r>
              <a:rPr lang="en-IN" dirty="0"/>
              <a:t>Hashing Techniques</a:t>
            </a:r>
          </a:p>
        </p:txBody>
      </p:sp>
      <p:sp>
        <p:nvSpPr>
          <p:cNvPr id="3" name="Subtitle 2">
            <a:extLst>
              <a:ext uri="{FF2B5EF4-FFF2-40B4-BE49-F238E27FC236}">
                <a16:creationId xmlns:a16="http://schemas.microsoft.com/office/drawing/2014/main" id="{22724836-86A2-451D-8E12-8C585DC01EA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6729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3262-11F7-4AE0-9B1A-660F693ABE2D}"/>
              </a:ext>
            </a:extLst>
          </p:cNvPr>
          <p:cNvSpPr>
            <a:spLocks noGrp="1"/>
          </p:cNvSpPr>
          <p:nvPr>
            <p:ph type="title"/>
          </p:nvPr>
        </p:nvSpPr>
        <p:spPr/>
        <p:txBody>
          <a:bodyPr/>
          <a:lstStyle/>
          <a:p>
            <a:r>
              <a:rPr lang="en-IN" dirty="0"/>
              <a:t>Hash Table</a:t>
            </a:r>
          </a:p>
        </p:txBody>
      </p:sp>
      <p:sp>
        <p:nvSpPr>
          <p:cNvPr id="3" name="Content Placeholder 2">
            <a:extLst>
              <a:ext uri="{FF2B5EF4-FFF2-40B4-BE49-F238E27FC236}">
                <a16:creationId xmlns:a16="http://schemas.microsoft.com/office/drawing/2014/main" id="{506E257A-5B45-4A69-B923-3E4113D73D87}"/>
              </a:ext>
            </a:extLst>
          </p:cNvPr>
          <p:cNvSpPr>
            <a:spLocks noGrp="1"/>
          </p:cNvSpPr>
          <p:nvPr>
            <p:ph idx="1"/>
          </p:nvPr>
        </p:nvSpPr>
        <p:spPr/>
        <p:txBody>
          <a:bodyPr/>
          <a:lstStyle/>
          <a:p>
            <a:r>
              <a:rPr lang="en-IN" dirty="0"/>
              <a:t>An array that stores pointers to records corresponding to a given phone number. </a:t>
            </a:r>
          </a:p>
          <a:p>
            <a:endParaRPr lang="en-IN" dirty="0"/>
          </a:p>
          <a:p>
            <a:r>
              <a:rPr lang="en-IN" dirty="0"/>
              <a:t>An entry in hash table is NIL if no existing phone number has hash function value equal to the index for the entry</a:t>
            </a:r>
          </a:p>
        </p:txBody>
      </p:sp>
    </p:spTree>
    <p:extLst>
      <p:ext uri="{BB962C8B-B14F-4D97-AF65-F5344CB8AC3E}">
        <p14:creationId xmlns:p14="http://schemas.microsoft.com/office/powerpoint/2010/main" val="116220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sh Function">
            <a:extLst>
              <a:ext uri="{FF2B5EF4-FFF2-40B4-BE49-F238E27FC236}">
                <a16:creationId xmlns:a16="http://schemas.microsoft.com/office/drawing/2014/main" id="{452BB83A-D8DD-46F6-B187-F279E42A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529" y="654880"/>
            <a:ext cx="8282941" cy="44657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094145C-ACF4-675D-0616-B3366CAF7246}"/>
                  </a:ext>
                </a:extLst>
              </p14:cNvPr>
              <p14:cNvContentPartPr/>
              <p14:nvPr/>
            </p14:nvContentPartPr>
            <p14:xfrm>
              <a:off x="1804680" y="241560"/>
              <a:ext cx="8817840" cy="4572360"/>
            </p14:xfrm>
          </p:contentPart>
        </mc:Choice>
        <mc:Fallback xmlns="">
          <p:pic>
            <p:nvPicPr>
              <p:cNvPr id="2" name="Ink 1">
                <a:extLst>
                  <a:ext uri="{FF2B5EF4-FFF2-40B4-BE49-F238E27FC236}">
                    <a16:creationId xmlns:a16="http://schemas.microsoft.com/office/drawing/2014/main" id="{D094145C-ACF4-675D-0616-B3366CAF7246}"/>
                  </a:ext>
                </a:extLst>
              </p:cNvPr>
              <p:cNvPicPr/>
              <p:nvPr/>
            </p:nvPicPr>
            <p:blipFill>
              <a:blip r:embed="rId4"/>
              <a:stretch>
                <a:fillRect/>
              </a:stretch>
            </p:blipFill>
            <p:spPr>
              <a:xfrm>
                <a:off x="1795320" y="232200"/>
                <a:ext cx="8836560" cy="4591080"/>
              </a:xfrm>
              <a:prstGeom prst="rect">
                <a:avLst/>
              </a:prstGeom>
            </p:spPr>
          </p:pic>
        </mc:Fallback>
      </mc:AlternateContent>
    </p:spTree>
    <p:extLst>
      <p:ext uri="{BB962C8B-B14F-4D97-AF65-F5344CB8AC3E}">
        <p14:creationId xmlns:p14="http://schemas.microsoft.com/office/powerpoint/2010/main" val="30657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C84C-CFDD-455A-BC31-0C144583DB41}"/>
              </a:ext>
            </a:extLst>
          </p:cNvPr>
          <p:cNvSpPr>
            <a:spLocks noGrp="1"/>
          </p:cNvSpPr>
          <p:nvPr>
            <p:ph type="title"/>
          </p:nvPr>
        </p:nvSpPr>
        <p:spPr/>
        <p:txBody>
          <a:bodyPr/>
          <a:lstStyle/>
          <a:p>
            <a:r>
              <a:rPr lang="en-IN" dirty="0"/>
              <a:t>Point to remember</a:t>
            </a:r>
          </a:p>
        </p:txBody>
      </p:sp>
      <p:sp>
        <p:nvSpPr>
          <p:cNvPr id="3" name="Content Placeholder 2">
            <a:extLst>
              <a:ext uri="{FF2B5EF4-FFF2-40B4-BE49-F238E27FC236}">
                <a16:creationId xmlns:a16="http://schemas.microsoft.com/office/drawing/2014/main" id="{C1A4CAFA-03C1-4C26-98F3-EDE55C13A264}"/>
              </a:ext>
            </a:extLst>
          </p:cNvPr>
          <p:cNvSpPr>
            <a:spLocks noGrp="1"/>
          </p:cNvSpPr>
          <p:nvPr>
            <p:ph idx="1"/>
          </p:nvPr>
        </p:nvSpPr>
        <p:spPr>
          <a:xfrm>
            <a:off x="838200" y="1825625"/>
            <a:ext cx="10515600" cy="4667250"/>
          </a:xfrm>
        </p:spPr>
        <p:txBody>
          <a:bodyPr>
            <a:normAutofit fontScale="92500" lnSpcReduction="10000"/>
          </a:bodyPr>
          <a:lstStyle/>
          <a:p>
            <a:r>
              <a:rPr lang="en-IN" dirty="0"/>
              <a:t>Hashing = use a table (array/vector) of size m to store to store elements from a set of much larger size elements </a:t>
            </a:r>
          </a:p>
          <a:p>
            <a:endParaRPr lang="en-IN" dirty="0"/>
          </a:p>
          <a:p>
            <a:r>
              <a:rPr lang="en-IN" dirty="0"/>
              <a:t>given a key, use a function h to compute the slot h(k) for that key.  </a:t>
            </a:r>
          </a:p>
          <a:p>
            <a:endParaRPr lang="en-IN" dirty="0"/>
          </a:p>
          <a:p>
            <a:r>
              <a:rPr lang="en-IN" dirty="0"/>
              <a:t>Terminology: Terminology: </a:t>
            </a:r>
          </a:p>
          <a:p>
            <a:r>
              <a:rPr lang="en-IN" dirty="0"/>
              <a:t>h is a hash function hash function </a:t>
            </a:r>
          </a:p>
          <a:p>
            <a:r>
              <a:rPr lang="en-IN" dirty="0"/>
              <a:t>K hashes to slot h(k)</a:t>
            </a:r>
          </a:p>
          <a:p>
            <a:r>
              <a:rPr lang="en-IN" dirty="0"/>
              <a:t>The hash value of k is h(k) </a:t>
            </a:r>
          </a:p>
          <a:p>
            <a:r>
              <a:rPr lang="en-IN" dirty="0"/>
              <a:t>collision: when two keys have the same hash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93E50E4-8767-8CDF-347A-C23D74F148A4}"/>
                  </a:ext>
                </a:extLst>
              </p14:cNvPr>
              <p14:cNvContentPartPr/>
              <p14:nvPr/>
            </p14:nvContentPartPr>
            <p14:xfrm>
              <a:off x="2093400" y="1497960"/>
              <a:ext cx="9956160" cy="4707720"/>
            </p14:xfrm>
          </p:contentPart>
        </mc:Choice>
        <mc:Fallback xmlns="">
          <p:pic>
            <p:nvPicPr>
              <p:cNvPr id="4" name="Ink 3">
                <a:extLst>
                  <a:ext uri="{FF2B5EF4-FFF2-40B4-BE49-F238E27FC236}">
                    <a16:creationId xmlns:a16="http://schemas.microsoft.com/office/drawing/2014/main" id="{C93E50E4-8767-8CDF-347A-C23D74F148A4}"/>
                  </a:ext>
                </a:extLst>
              </p:cNvPr>
              <p:cNvPicPr/>
              <p:nvPr/>
            </p:nvPicPr>
            <p:blipFill>
              <a:blip r:embed="rId3"/>
              <a:stretch>
                <a:fillRect/>
              </a:stretch>
            </p:blipFill>
            <p:spPr>
              <a:xfrm>
                <a:off x="2084040" y="1488600"/>
                <a:ext cx="9974880" cy="4726440"/>
              </a:xfrm>
              <a:prstGeom prst="rect">
                <a:avLst/>
              </a:prstGeom>
            </p:spPr>
          </p:pic>
        </mc:Fallback>
      </mc:AlternateContent>
    </p:spTree>
    <p:extLst>
      <p:ext uri="{BB962C8B-B14F-4D97-AF65-F5344CB8AC3E}">
        <p14:creationId xmlns:p14="http://schemas.microsoft.com/office/powerpoint/2010/main" val="402031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FC7D-F4A3-45EA-A4D5-74BD7CD8629F}"/>
              </a:ext>
            </a:extLst>
          </p:cNvPr>
          <p:cNvSpPr>
            <a:spLocks noGrp="1"/>
          </p:cNvSpPr>
          <p:nvPr>
            <p:ph type="title"/>
          </p:nvPr>
        </p:nvSpPr>
        <p:spPr/>
        <p:txBody>
          <a:bodyPr/>
          <a:lstStyle/>
          <a:p>
            <a:r>
              <a:rPr lang="en-IN" dirty="0"/>
              <a:t>Hash Function : Truncation </a:t>
            </a:r>
          </a:p>
        </p:txBody>
      </p:sp>
      <p:sp>
        <p:nvSpPr>
          <p:cNvPr id="3" name="Content Placeholder 2">
            <a:extLst>
              <a:ext uri="{FF2B5EF4-FFF2-40B4-BE49-F238E27FC236}">
                <a16:creationId xmlns:a16="http://schemas.microsoft.com/office/drawing/2014/main" id="{FE11B0AD-7DA3-4F7B-86F5-8E3ECE960A4C}"/>
              </a:ext>
            </a:extLst>
          </p:cNvPr>
          <p:cNvSpPr>
            <a:spLocks noGrp="1"/>
          </p:cNvSpPr>
          <p:nvPr>
            <p:ph idx="1"/>
          </p:nvPr>
        </p:nvSpPr>
        <p:spPr/>
        <p:txBody>
          <a:bodyPr>
            <a:normAutofit lnSpcReduction="10000"/>
          </a:bodyPr>
          <a:lstStyle/>
          <a:p>
            <a:r>
              <a:rPr lang="en-IN" dirty="0"/>
              <a:t>Truncation Ignore part of the key and use the remaining part </a:t>
            </a:r>
            <a:r>
              <a:rPr lang="en-IN" dirty="0" err="1"/>
              <a:t>part</a:t>
            </a:r>
            <a:r>
              <a:rPr lang="en-IN" dirty="0"/>
              <a:t> of the key and use the remaining part directly as the index. directly as the index. </a:t>
            </a:r>
          </a:p>
          <a:p>
            <a:endParaRPr lang="en-IN" dirty="0"/>
          </a:p>
          <a:p>
            <a:r>
              <a:rPr lang="en-IN" dirty="0"/>
              <a:t>Example: if the keys are 8 : if the keys are 8-digit numbers and the digit numbers and the hash table has 1000 entries, then the first, fourth and eighth digit could make the hash function and eighth digit could make the hash function. </a:t>
            </a:r>
          </a:p>
          <a:p>
            <a:endParaRPr lang="en-IN" dirty="0"/>
          </a:p>
          <a:p>
            <a:r>
              <a:rPr lang="en-IN" dirty="0"/>
              <a:t>Not a very good method : does not distribute keys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0E5E5F-CC18-DA5C-4BAD-4D44D7114713}"/>
                  </a:ext>
                </a:extLst>
              </p14:cNvPr>
              <p14:cNvContentPartPr/>
              <p14:nvPr/>
            </p14:nvContentPartPr>
            <p14:xfrm>
              <a:off x="1163520" y="406080"/>
              <a:ext cx="9227160" cy="4131360"/>
            </p14:xfrm>
          </p:contentPart>
        </mc:Choice>
        <mc:Fallback xmlns="">
          <p:pic>
            <p:nvPicPr>
              <p:cNvPr id="4" name="Ink 3">
                <a:extLst>
                  <a:ext uri="{FF2B5EF4-FFF2-40B4-BE49-F238E27FC236}">
                    <a16:creationId xmlns:a16="http://schemas.microsoft.com/office/drawing/2014/main" id="{FD0E5E5F-CC18-DA5C-4BAD-4D44D7114713}"/>
                  </a:ext>
                </a:extLst>
              </p:cNvPr>
              <p:cNvPicPr/>
              <p:nvPr/>
            </p:nvPicPr>
            <p:blipFill>
              <a:blip r:embed="rId3"/>
              <a:stretch>
                <a:fillRect/>
              </a:stretch>
            </p:blipFill>
            <p:spPr>
              <a:xfrm>
                <a:off x="1154160" y="396720"/>
                <a:ext cx="9245880" cy="4150080"/>
              </a:xfrm>
              <a:prstGeom prst="rect">
                <a:avLst/>
              </a:prstGeom>
            </p:spPr>
          </p:pic>
        </mc:Fallback>
      </mc:AlternateContent>
    </p:spTree>
    <p:extLst>
      <p:ext uri="{BB962C8B-B14F-4D97-AF65-F5344CB8AC3E}">
        <p14:creationId xmlns:p14="http://schemas.microsoft.com/office/powerpoint/2010/main" val="184180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4C22-CAEA-44B3-B032-BFD6985002E6}"/>
              </a:ext>
            </a:extLst>
          </p:cNvPr>
          <p:cNvSpPr>
            <a:spLocks noGrp="1"/>
          </p:cNvSpPr>
          <p:nvPr>
            <p:ph type="title"/>
          </p:nvPr>
        </p:nvSpPr>
        <p:spPr/>
        <p:txBody>
          <a:bodyPr/>
          <a:lstStyle/>
          <a:p>
            <a:r>
              <a:rPr lang="en-IN" dirty="0"/>
              <a:t>Types of Hash Function</a:t>
            </a:r>
          </a:p>
        </p:txBody>
      </p:sp>
      <p:sp>
        <p:nvSpPr>
          <p:cNvPr id="3" name="Content Placeholder 2">
            <a:extLst>
              <a:ext uri="{FF2B5EF4-FFF2-40B4-BE49-F238E27FC236}">
                <a16:creationId xmlns:a16="http://schemas.microsoft.com/office/drawing/2014/main" id="{C9343525-033B-4A0E-97B9-5EDFD5DBE0E5}"/>
              </a:ext>
            </a:extLst>
          </p:cNvPr>
          <p:cNvSpPr>
            <a:spLocks noGrp="1"/>
          </p:cNvSpPr>
          <p:nvPr>
            <p:ph idx="1"/>
          </p:nvPr>
        </p:nvSpPr>
        <p:spPr/>
        <p:txBody>
          <a:bodyPr>
            <a:normAutofit/>
          </a:bodyPr>
          <a:lstStyle/>
          <a:p>
            <a:r>
              <a:rPr lang="en-IN" sz="4000" dirty="0"/>
              <a:t>Truncation</a:t>
            </a:r>
          </a:p>
          <a:p>
            <a:r>
              <a:rPr lang="en-IN" sz="4000" dirty="0"/>
              <a:t>Mid-square Method</a:t>
            </a:r>
          </a:p>
          <a:p>
            <a:r>
              <a:rPr lang="en-IN" sz="4000" dirty="0"/>
              <a:t>Folding Method</a:t>
            </a:r>
          </a:p>
          <a:p>
            <a:r>
              <a:rPr lang="en-IN" sz="4000" dirty="0"/>
              <a:t>Division Method</a:t>
            </a:r>
          </a:p>
        </p:txBody>
      </p:sp>
    </p:spTree>
    <p:extLst>
      <p:ext uri="{BB962C8B-B14F-4D97-AF65-F5344CB8AC3E}">
        <p14:creationId xmlns:p14="http://schemas.microsoft.com/office/powerpoint/2010/main" val="52374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CA30-5864-4220-AED9-FDF24794E6F0}"/>
              </a:ext>
            </a:extLst>
          </p:cNvPr>
          <p:cNvSpPr>
            <a:spLocks noGrp="1"/>
          </p:cNvSpPr>
          <p:nvPr>
            <p:ph type="title"/>
          </p:nvPr>
        </p:nvSpPr>
        <p:spPr/>
        <p:txBody>
          <a:bodyPr/>
          <a:lstStyle/>
          <a:p>
            <a:r>
              <a:rPr lang="en-IN" dirty="0"/>
              <a:t>Hash Function : Truncation </a:t>
            </a:r>
          </a:p>
        </p:txBody>
      </p:sp>
      <p:sp>
        <p:nvSpPr>
          <p:cNvPr id="3" name="Content Placeholder 2">
            <a:extLst>
              <a:ext uri="{FF2B5EF4-FFF2-40B4-BE49-F238E27FC236}">
                <a16:creationId xmlns:a16="http://schemas.microsoft.com/office/drawing/2014/main" id="{EBC6213C-74C0-494C-AE2F-8E6B43C7C79B}"/>
              </a:ext>
            </a:extLst>
          </p:cNvPr>
          <p:cNvSpPr>
            <a:spLocks noGrp="1"/>
          </p:cNvSpPr>
          <p:nvPr>
            <p:ph idx="1"/>
          </p:nvPr>
        </p:nvSpPr>
        <p:spPr>
          <a:xfrm>
            <a:off x="289560" y="1690688"/>
            <a:ext cx="6645812" cy="4351338"/>
          </a:xfrm>
        </p:spPr>
        <p:txBody>
          <a:bodyPr/>
          <a:lstStyle/>
          <a:p>
            <a:r>
              <a:rPr lang="en-IN" dirty="0"/>
              <a:t>The Truncation Method truncates a part of the given keys, depending upon the size of the hash table. </a:t>
            </a:r>
          </a:p>
          <a:p>
            <a:endParaRPr lang="en-IN" dirty="0"/>
          </a:p>
          <a:p>
            <a:pPr marL="514350" indent="-514350">
              <a:buAutoNum type="arabicPeriod"/>
            </a:pPr>
            <a:r>
              <a:rPr lang="en-IN" dirty="0"/>
              <a:t>Choose the </a:t>
            </a:r>
            <a:r>
              <a:rPr lang="en-IN" dirty="0" err="1"/>
              <a:t>hashtable</a:t>
            </a:r>
            <a:r>
              <a:rPr lang="en-IN" dirty="0"/>
              <a:t> size. </a:t>
            </a:r>
          </a:p>
          <a:p>
            <a:pPr marL="0" indent="0">
              <a:buNone/>
            </a:pPr>
            <a:r>
              <a:rPr lang="en-IN" dirty="0"/>
              <a:t>2. Then the respective right most or left most digits are truncated and used as hash code| value. </a:t>
            </a:r>
          </a:p>
          <a:p>
            <a:pPr marL="0" indent="0">
              <a:buNone/>
            </a:pPr>
            <a:r>
              <a:rPr lang="en-IN" dirty="0"/>
              <a:t>Ex: 123,42,56 Table size = 9 </a:t>
            </a:r>
          </a:p>
        </p:txBody>
      </p:sp>
      <p:pic>
        <p:nvPicPr>
          <p:cNvPr id="5" name="Picture 4">
            <a:extLst>
              <a:ext uri="{FF2B5EF4-FFF2-40B4-BE49-F238E27FC236}">
                <a16:creationId xmlns:a16="http://schemas.microsoft.com/office/drawing/2014/main" id="{0E256262-F82A-452F-9640-05469114AA93}"/>
              </a:ext>
            </a:extLst>
          </p:cNvPr>
          <p:cNvPicPr>
            <a:picLocks noChangeAspect="1"/>
          </p:cNvPicPr>
          <p:nvPr/>
        </p:nvPicPr>
        <p:blipFill>
          <a:blip r:embed="rId2"/>
          <a:stretch>
            <a:fillRect/>
          </a:stretch>
        </p:blipFill>
        <p:spPr>
          <a:xfrm>
            <a:off x="7251308" y="1033975"/>
            <a:ext cx="4651131" cy="545889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01DE57E-C281-D01D-C605-FB3A1BA7FC90}"/>
                  </a:ext>
                </a:extLst>
              </p14:cNvPr>
              <p14:cNvContentPartPr/>
              <p14:nvPr/>
            </p14:nvContentPartPr>
            <p14:xfrm>
              <a:off x="8018280" y="2163600"/>
              <a:ext cx="3867480" cy="2760120"/>
            </p14:xfrm>
          </p:contentPart>
        </mc:Choice>
        <mc:Fallback xmlns="">
          <p:pic>
            <p:nvPicPr>
              <p:cNvPr id="4" name="Ink 3">
                <a:extLst>
                  <a:ext uri="{FF2B5EF4-FFF2-40B4-BE49-F238E27FC236}">
                    <a16:creationId xmlns:a16="http://schemas.microsoft.com/office/drawing/2014/main" id="{E01DE57E-C281-D01D-C605-FB3A1BA7FC90}"/>
                  </a:ext>
                </a:extLst>
              </p:cNvPr>
              <p:cNvPicPr/>
              <p:nvPr/>
            </p:nvPicPr>
            <p:blipFill>
              <a:blip r:embed="rId4"/>
              <a:stretch>
                <a:fillRect/>
              </a:stretch>
            </p:blipFill>
            <p:spPr>
              <a:xfrm>
                <a:off x="8008920" y="2154240"/>
                <a:ext cx="3886200" cy="2778840"/>
              </a:xfrm>
              <a:prstGeom prst="rect">
                <a:avLst/>
              </a:prstGeom>
            </p:spPr>
          </p:pic>
        </mc:Fallback>
      </mc:AlternateContent>
    </p:spTree>
    <p:extLst>
      <p:ext uri="{BB962C8B-B14F-4D97-AF65-F5344CB8AC3E}">
        <p14:creationId xmlns:p14="http://schemas.microsoft.com/office/powerpoint/2010/main" val="112994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93AC-62AF-4A61-92E7-DA5AE7631A54}"/>
              </a:ext>
            </a:extLst>
          </p:cNvPr>
          <p:cNvSpPr>
            <a:spLocks noGrp="1"/>
          </p:cNvSpPr>
          <p:nvPr>
            <p:ph type="title"/>
          </p:nvPr>
        </p:nvSpPr>
        <p:spPr/>
        <p:txBody>
          <a:bodyPr/>
          <a:lstStyle/>
          <a:p>
            <a:r>
              <a:rPr lang="en-IN" dirty="0"/>
              <a:t>Hash Function : Mid-square</a:t>
            </a:r>
          </a:p>
        </p:txBody>
      </p:sp>
      <p:sp>
        <p:nvSpPr>
          <p:cNvPr id="3" name="Content Placeholder 2">
            <a:extLst>
              <a:ext uri="{FF2B5EF4-FFF2-40B4-BE49-F238E27FC236}">
                <a16:creationId xmlns:a16="http://schemas.microsoft.com/office/drawing/2014/main" id="{61F552F2-5091-44F9-965B-36561D2B0AA4}"/>
              </a:ext>
            </a:extLst>
          </p:cNvPr>
          <p:cNvSpPr>
            <a:spLocks noGrp="1"/>
          </p:cNvSpPr>
          <p:nvPr>
            <p:ph idx="1"/>
          </p:nvPr>
        </p:nvSpPr>
        <p:spPr>
          <a:xfrm>
            <a:off x="838200" y="1825625"/>
            <a:ext cx="5257800" cy="4351338"/>
          </a:xfrm>
        </p:spPr>
        <p:txBody>
          <a:bodyPr/>
          <a:lstStyle/>
          <a:p>
            <a:pPr marL="0" indent="0">
              <a:buNone/>
            </a:pPr>
            <a:r>
              <a:rPr lang="en-IN" dirty="0"/>
              <a:t>1. Square the given keys. </a:t>
            </a:r>
          </a:p>
          <a:p>
            <a:endParaRPr lang="en-IN" dirty="0"/>
          </a:p>
          <a:p>
            <a:pPr marL="0" indent="0">
              <a:buNone/>
            </a:pPr>
            <a:r>
              <a:rPr lang="en-IN" dirty="0"/>
              <a:t>2. Take the respective middle digits from each squared value and use that as the hash value | address | index | code, for the respective keys.</a:t>
            </a:r>
          </a:p>
        </p:txBody>
      </p:sp>
      <p:pic>
        <p:nvPicPr>
          <p:cNvPr id="5" name="Picture 4">
            <a:extLst>
              <a:ext uri="{FF2B5EF4-FFF2-40B4-BE49-F238E27FC236}">
                <a16:creationId xmlns:a16="http://schemas.microsoft.com/office/drawing/2014/main" id="{7288DA3C-CE3C-480A-847A-2AD89E6D06B5}"/>
              </a:ext>
            </a:extLst>
          </p:cNvPr>
          <p:cNvPicPr>
            <a:picLocks noChangeAspect="1"/>
          </p:cNvPicPr>
          <p:nvPr/>
        </p:nvPicPr>
        <p:blipFill>
          <a:blip r:embed="rId2"/>
          <a:stretch>
            <a:fillRect/>
          </a:stretch>
        </p:blipFill>
        <p:spPr>
          <a:xfrm>
            <a:off x="6096000" y="1825625"/>
            <a:ext cx="6314709" cy="435133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3A127C2-CBBD-BF24-DC8B-1C871E517745}"/>
                  </a:ext>
                </a:extLst>
              </p14:cNvPr>
              <p14:cNvContentPartPr/>
              <p14:nvPr/>
            </p14:nvContentPartPr>
            <p14:xfrm>
              <a:off x="4121280" y="1203120"/>
              <a:ext cx="7582680" cy="3054240"/>
            </p14:xfrm>
          </p:contentPart>
        </mc:Choice>
        <mc:Fallback xmlns="">
          <p:pic>
            <p:nvPicPr>
              <p:cNvPr id="4" name="Ink 3">
                <a:extLst>
                  <a:ext uri="{FF2B5EF4-FFF2-40B4-BE49-F238E27FC236}">
                    <a16:creationId xmlns:a16="http://schemas.microsoft.com/office/drawing/2014/main" id="{53A127C2-CBBD-BF24-DC8B-1C871E517745}"/>
                  </a:ext>
                </a:extLst>
              </p:cNvPr>
              <p:cNvPicPr/>
              <p:nvPr/>
            </p:nvPicPr>
            <p:blipFill>
              <a:blip r:embed="rId4"/>
              <a:stretch>
                <a:fillRect/>
              </a:stretch>
            </p:blipFill>
            <p:spPr>
              <a:xfrm>
                <a:off x="4111920" y="1193760"/>
                <a:ext cx="7601400" cy="3072960"/>
              </a:xfrm>
              <a:prstGeom prst="rect">
                <a:avLst/>
              </a:prstGeom>
            </p:spPr>
          </p:pic>
        </mc:Fallback>
      </mc:AlternateContent>
    </p:spTree>
    <p:extLst>
      <p:ext uri="{BB962C8B-B14F-4D97-AF65-F5344CB8AC3E}">
        <p14:creationId xmlns:p14="http://schemas.microsoft.com/office/powerpoint/2010/main" val="239225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5655-5F44-44A1-A9F9-60B5F1F277C0}"/>
              </a:ext>
            </a:extLst>
          </p:cNvPr>
          <p:cNvSpPr>
            <a:spLocks noGrp="1"/>
          </p:cNvSpPr>
          <p:nvPr>
            <p:ph type="title"/>
          </p:nvPr>
        </p:nvSpPr>
        <p:spPr/>
        <p:txBody>
          <a:bodyPr/>
          <a:lstStyle/>
          <a:p>
            <a:r>
              <a:rPr lang="en-IN" dirty="0"/>
              <a:t>Hash Function : Folding</a:t>
            </a:r>
          </a:p>
        </p:txBody>
      </p:sp>
      <p:sp>
        <p:nvSpPr>
          <p:cNvPr id="3" name="Content Placeholder 2">
            <a:extLst>
              <a:ext uri="{FF2B5EF4-FFF2-40B4-BE49-F238E27FC236}">
                <a16:creationId xmlns:a16="http://schemas.microsoft.com/office/drawing/2014/main" id="{86E2EE3F-FC65-40DE-9572-405BBBFA3821}"/>
              </a:ext>
            </a:extLst>
          </p:cNvPr>
          <p:cNvSpPr>
            <a:spLocks noGrp="1"/>
          </p:cNvSpPr>
          <p:nvPr>
            <p:ph idx="1"/>
          </p:nvPr>
        </p:nvSpPr>
        <p:spPr>
          <a:xfrm>
            <a:off x="838200" y="1427418"/>
            <a:ext cx="10515600" cy="4811149"/>
          </a:xfrm>
        </p:spPr>
        <p:txBody>
          <a:bodyPr>
            <a:normAutofit/>
          </a:bodyPr>
          <a:lstStyle/>
          <a:p>
            <a:pPr marL="0" indent="0">
              <a:buNone/>
            </a:pPr>
            <a:endParaRPr lang="en-IN" dirty="0"/>
          </a:p>
          <a:p>
            <a:r>
              <a:rPr lang="en-IN" dirty="0"/>
              <a:t>Break up the key in parts and combine them in Break up the key in parts and combine them in some way. some way. </a:t>
            </a:r>
          </a:p>
          <a:p>
            <a:endParaRPr lang="en-IN" dirty="0"/>
          </a:p>
          <a:p>
            <a:r>
              <a:rPr lang="en-IN" dirty="0"/>
              <a:t>Example : if the keys are 8 digit numbers and the : if the keys are 8 digit numbers and the hash table has 1000 entries, break up a key into three, three and two digits, add them up and, if necessary, truncate them. </a:t>
            </a:r>
          </a:p>
          <a:p>
            <a:endParaRPr lang="en-IN" dirty="0"/>
          </a:p>
          <a:p>
            <a:r>
              <a:rPr lang="en-IN" dirty="0"/>
              <a:t> Better than truncation. </a:t>
            </a:r>
          </a:p>
        </p:txBody>
      </p:sp>
    </p:spTree>
    <p:extLst>
      <p:ext uri="{BB962C8B-B14F-4D97-AF65-F5344CB8AC3E}">
        <p14:creationId xmlns:p14="http://schemas.microsoft.com/office/powerpoint/2010/main" val="412348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3DF8-01AA-4685-B50B-2DB4A6545E2A}"/>
              </a:ext>
            </a:extLst>
          </p:cNvPr>
          <p:cNvSpPr>
            <a:spLocks noGrp="1"/>
          </p:cNvSpPr>
          <p:nvPr>
            <p:ph type="title"/>
          </p:nvPr>
        </p:nvSpPr>
        <p:spPr/>
        <p:txBody>
          <a:bodyPr/>
          <a:lstStyle/>
          <a:p>
            <a:r>
              <a:rPr lang="en-IN" dirty="0"/>
              <a:t>Hash Function : Folding</a:t>
            </a:r>
          </a:p>
        </p:txBody>
      </p:sp>
      <p:sp>
        <p:nvSpPr>
          <p:cNvPr id="3" name="Content Placeholder 2">
            <a:extLst>
              <a:ext uri="{FF2B5EF4-FFF2-40B4-BE49-F238E27FC236}">
                <a16:creationId xmlns:a16="http://schemas.microsoft.com/office/drawing/2014/main" id="{80883006-3DBC-46B7-8C9B-C97B0A1C3EC2}"/>
              </a:ext>
            </a:extLst>
          </p:cNvPr>
          <p:cNvSpPr>
            <a:spLocks noGrp="1"/>
          </p:cNvSpPr>
          <p:nvPr>
            <p:ph idx="1"/>
          </p:nvPr>
        </p:nvSpPr>
        <p:spPr>
          <a:xfrm>
            <a:off x="838200" y="2360197"/>
            <a:ext cx="5407855" cy="4351338"/>
          </a:xfrm>
        </p:spPr>
        <p:txBody>
          <a:bodyPr/>
          <a:lstStyle/>
          <a:p>
            <a:r>
              <a:rPr lang="en-IN" dirty="0"/>
              <a:t>Partition the key K into number of parts, like K1,K2,.....</a:t>
            </a:r>
            <a:r>
              <a:rPr lang="en-IN" dirty="0" err="1"/>
              <a:t>Kn</a:t>
            </a:r>
            <a:r>
              <a:rPr lang="en-IN" dirty="0"/>
              <a:t>, then add the parts together and ignore the carry and use it as the hash value.</a:t>
            </a:r>
          </a:p>
        </p:txBody>
      </p:sp>
      <p:pic>
        <p:nvPicPr>
          <p:cNvPr id="5" name="Picture 4">
            <a:extLst>
              <a:ext uri="{FF2B5EF4-FFF2-40B4-BE49-F238E27FC236}">
                <a16:creationId xmlns:a16="http://schemas.microsoft.com/office/drawing/2014/main" id="{EDBEB388-A82A-4876-BE47-004319DAD355}"/>
              </a:ext>
            </a:extLst>
          </p:cNvPr>
          <p:cNvPicPr>
            <a:picLocks noChangeAspect="1"/>
          </p:cNvPicPr>
          <p:nvPr/>
        </p:nvPicPr>
        <p:blipFill>
          <a:blip r:embed="rId2"/>
          <a:stretch>
            <a:fillRect/>
          </a:stretch>
        </p:blipFill>
        <p:spPr>
          <a:xfrm>
            <a:off x="6246054" y="1332303"/>
            <a:ext cx="5570807" cy="516057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D9C1516-5841-8DB4-088F-2244484A127D}"/>
                  </a:ext>
                </a:extLst>
              </p14:cNvPr>
              <p14:cNvContentPartPr/>
              <p14:nvPr/>
            </p14:nvContentPartPr>
            <p14:xfrm>
              <a:off x="6751080" y="3269520"/>
              <a:ext cx="4627800" cy="3018960"/>
            </p14:xfrm>
          </p:contentPart>
        </mc:Choice>
        <mc:Fallback xmlns="">
          <p:pic>
            <p:nvPicPr>
              <p:cNvPr id="4" name="Ink 3">
                <a:extLst>
                  <a:ext uri="{FF2B5EF4-FFF2-40B4-BE49-F238E27FC236}">
                    <a16:creationId xmlns:a16="http://schemas.microsoft.com/office/drawing/2014/main" id="{8D9C1516-5841-8DB4-088F-2244484A127D}"/>
                  </a:ext>
                </a:extLst>
              </p:cNvPr>
              <p:cNvPicPr/>
              <p:nvPr/>
            </p:nvPicPr>
            <p:blipFill>
              <a:blip r:embed="rId4"/>
              <a:stretch>
                <a:fillRect/>
              </a:stretch>
            </p:blipFill>
            <p:spPr>
              <a:xfrm>
                <a:off x="6741720" y="3260160"/>
                <a:ext cx="4646520" cy="3037680"/>
              </a:xfrm>
              <a:prstGeom prst="rect">
                <a:avLst/>
              </a:prstGeom>
            </p:spPr>
          </p:pic>
        </mc:Fallback>
      </mc:AlternateContent>
    </p:spTree>
    <p:extLst>
      <p:ext uri="{BB962C8B-B14F-4D97-AF65-F5344CB8AC3E}">
        <p14:creationId xmlns:p14="http://schemas.microsoft.com/office/powerpoint/2010/main" val="314024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5655-5F44-44A1-A9F9-60B5F1F277C0}"/>
              </a:ext>
            </a:extLst>
          </p:cNvPr>
          <p:cNvSpPr>
            <a:spLocks noGrp="1"/>
          </p:cNvSpPr>
          <p:nvPr>
            <p:ph type="title"/>
          </p:nvPr>
        </p:nvSpPr>
        <p:spPr/>
        <p:txBody>
          <a:bodyPr/>
          <a:lstStyle/>
          <a:p>
            <a:r>
              <a:rPr lang="en-IN" dirty="0"/>
              <a:t>Hash Function : Division </a:t>
            </a:r>
          </a:p>
        </p:txBody>
      </p:sp>
      <p:sp>
        <p:nvSpPr>
          <p:cNvPr id="3" name="Content Placeholder 2">
            <a:extLst>
              <a:ext uri="{FF2B5EF4-FFF2-40B4-BE49-F238E27FC236}">
                <a16:creationId xmlns:a16="http://schemas.microsoft.com/office/drawing/2014/main" id="{86E2EE3F-FC65-40DE-9572-405BBBFA3821}"/>
              </a:ext>
            </a:extLst>
          </p:cNvPr>
          <p:cNvSpPr>
            <a:spLocks noGrp="1"/>
          </p:cNvSpPr>
          <p:nvPr>
            <p:ph idx="1"/>
          </p:nvPr>
        </p:nvSpPr>
        <p:spPr/>
        <p:txBody>
          <a:bodyPr>
            <a:normAutofit/>
          </a:bodyPr>
          <a:lstStyle/>
          <a:p>
            <a:pPr marL="0" indent="0">
              <a:buNone/>
            </a:pPr>
            <a:endParaRPr lang="en-IN" dirty="0"/>
          </a:p>
          <a:p>
            <a:r>
              <a:rPr lang="en-IN" dirty="0"/>
              <a:t>If the hash table has m slots, define slots, define </a:t>
            </a:r>
          </a:p>
          <a:p>
            <a:pPr marL="0" indent="0">
              <a:buNone/>
            </a:pPr>
            <a:r>
              <a:rPr lang="en-IN" dirty="0"/>
              <a:t>                             h(k)=k mod m </a:t>
            </a:r>
          </a:p>
          <a:p>
            <a:r>
              <a:rPr lang="en-IN" dirty="0"/>
              <a:t>Fast </a:t>
            </a:r>
          </a:p>
          <a:p>
            <a:pPr marL="0" indent="0">
              <a:buNone/>
            </a:pPr>
            <a:endParaRPr lang="en-IN" dirty="0"/>
          </a:p>
          <a:p>
            <a:r>
              <a:rPr lang="en-IN" dirty="0"/>
              <a:t>Good values for m are prime numbers prime numbers that are not that are not close to powers of 2.</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FE8A8C-2933-E90C-A6F9-0AE2FA321A69}"/>
                  </a:ext>
                </a:extLst>
              </p14:cNvPr>
              <p14:cNvContentPartPr/>
              <p14:nvPr/>
            </p14:nvContentPartPr>
            <p14:xfrm>
              <a:off x="7903800" y="919800"/>
              <a:ext cx="2562120" cy="1438920"/>
            </p14:xfrm>
          </p:contentPart>
        </mc:Choice>
        <mc:Fallback xmlns="">
          <p:pic>
            <p:nvPicPr>
              <p:cNvPr id="4" name="Ink 3">
                <a:extLst>
                  <a:ext uri="{FF2B5EF4-FFF2-40B4-BE49-F238E27FC236}">
                    <a16:creationId xmlns:a16="http://schemas.microsoft.com/office/drawing/2014/main" id="{62FE8A8C-2933-E90C-A6F9-0AE2FA321A69}"/>
                  </a:ext>
                </a:extLst>
              </p:cNvPr>
              <p:cNvPicPr/>
              <p:nvPr/>
            </p:nvPicPr>
            <p:blipFill>
              <a:blip r:embed="rId3"/>
              <a:stretch>
                <a:fillRect/>
              </a:stretch>
            </p:blipFill>
            <p:spPr>
              <a:xfrm>
                <a:off x="7894440" y="910440"/>
                <a:ext cx="2580840" cy="1457640"/>
              </a:xfrm>
              <a:prstGeom prst="rect">
                <a:avLst/>
              </a:prstGeom>
            </p:spPr>
          </p:pic>
        </mc:Fallback>
      </mc:AlternateContent>
    </p:spTree>
    <p:extLst>
      <p:ext uri="{BB962C8B-B14F-4D97-AF65-F5344CB8AC3E}">
        <p14:creationId xmlns:p14="http://schemas.microsoft.com/office/powerpoint/2010/main" val="1984454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A93C-D892-4168-86DF-51B7ED1178E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BE56692-0C35-4F76-8E82-E0B91F77AC03}"/>
              </a:ext>
            </a:extLst>
          </p:cNvPr>
          <p:cNvSpPr>
            <a:spLocks noGrp="1"/>
          </p:cNvSpPr>
          <p:nvPr>
            <p:ph idx="1"/>
          </p:nvPr>
        </p:nvSpPr>
        <p:spPr/>
        <p:txBody>
          <a:bodyPr/>
          <a:lstStyle/>
          <a:p>
            <a:r>
              <a:rPr lang="en-IN" dirty="0"/>
              <a:t>Suppose we want to design a system for storing employee records keyed using phone numbers. </a:t>
            </a:r>
          </a:p>
          <a:p>
            <a:pPr marL="0" indent="0">
              <a:buNone/>
            </a:pPr>
            <a:endParaRPr lang="en-IN" dirty="0"/>
          </a:p>
          <a:p>
            <a:r>
              <a:rPr lang="en-IN" dirty="0"/>
              <a:t>And we want following queries to be performed efficiently: </a:t>
            </a:r>
          </a:p>
          <a:p>
            <a:pPr marL="514350" indent="-514350">
              <a:buAutoNum type="arabicPeriod"/>
            </a:pPr>
            <a:r>
              <a:rPr lang="en-IN" dirty="0"/>
              <a:t>Insert a phone number and corresponding information. </a:t>
            </a:r>
          </a:p>
          <a:p>
            <a:pPr marL="514350" indent="-514350">
              <a:buAutoNum type="arabicPeriod"/>
            </a:pPr>
            <a:r>
              <a:rPr lang="en-IN" dirty="0"/>
              <a:t>Search a phone number and fetch the information. </a:t>
            </a:r>
          </a:p>
          <a:p>
            <a:pPr marL="514350" indent="-514350">
              <a:buAutoNum type="arabicPeriod"/>
            </a:pPr>
            <a:r>
              <a:rPr lang="en-IN" dirty="0"/>
              <a:t>Delete a phone number and related information.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50B1BC-ECDF-6A82-D104-EBAD7E745AC5}"/>
                  </a:ext>
                </a:extLst>
              </p14:cNvPr>
              <p14:cNvContentPartPr/>
              <p14:nvPr/>
            </p14:nvContentPartPr>
            <p14:xfrm>
              <a:off x="1420200" y="2545200"/>
              <a:ext cx="3056760" cy="2660400"/>
            </p14:xfrm>
          </p:contentPart>
        </mc:Choice>
        <mc:Fallback xmlns="">
          <p:pic>
            <p:nvPicPr>
              <p:cNvPr id="4" name="Ink 3">
                <a:extLst>
                  <a:ext uri="{FF2B5EF4-FFF2-40B4-BE49-F238E27FC236}">
                    <a16:creationId xmlns:a16="http://schemas.microsoft.com/office/drawing/2014/main" id="{8D50B1BC-ECDF-6A82-D104-EBAD7E745AC5}"/>
                  </a:ext>
                </a:extLst>
              </p:cNvPr>
              <p:cNvPicPr/>
              <p:nvPr/>
            </p:nvPicPr>
            <p:blipFill>
              <a:blip r:embed="rId3"/>
              <a:stretch>
                <a:fillRect/>
              </a:stretch>
            </p:blipFill>
            <p:spPr>
              <a:xfrm>
                <a:off x="1410840" y="2535840"/>
                <a:ext cx="3075480" cy="2679120"/>
              </a:xfrm>
              <a:prstGeom prst="rect">
                <a:avLst/>
              </a:prstGeom>
            </p:spPr>
          </p:pic>
        </mc:Fallback>
      </mc:AlternateContent>
    </p:spTree>
    <p:extLst>
      <p:ext uri="{BB962C8B-B14F-4D97-AF65-F5344CB8AC3E}">
        <p14:creationId xmlns:p14="http://schemas.microsoft.com/office/powerpoint/2010/main" val="214985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25177-8981-46E0-8981-16D1ED2D88F1}"/>
              </a:ext>
            </a:extLst>
          </p:cNvPr>
          <p:cNvSpPr>
            <a:spLocks noGrp="1"/>
          </p:cNvSpPr>
          <p:nvPr>
            <p:ph idx="1"/>
          </p:nvPr>
        </p:nvSpPr>
        <p:spPr>
          <a:xfrm>
            <a:off x="331763" y="742413"/>
            <a:ext cx="1750255" cy="4351338"/>
          </a:xfrm>
        </p:spPr>
        <p:txBody>
          <a:bodyPr>
            <a:normAutofit lnSpcReduction="10000"/>
          </a:bodyPr>
          <a:lstStyle/>
          <a:p>
            <a:pPr algn="l">
              <a:buFont typeface="Arial" panose="020B0604020202020204" pitchFamily="34" charset="0"/>
              <a:buChar char="•"/>
            </a:pPr>
            <a:r>
              <a:rPr lang="en-IN" b="0" i="0" dirty="0">
                <a:effectLst/>
                <a:latin typeface="Arial" panose="020B0604020202020204" pitchFamily="34" charset="0"/>
              </a:rPr>
              <a:t>(1,20)</a:t>
            </a:r>
          </a:p>
          <a:p>
            <a:pPr algn="l">
              <a:buFont typeface="Arial" panose="020B0604020202020204" pitchFamily="34" charset="0"/>
              <a:buChar char="•"/>
            </a:pPr>
            <a:r>
              <a:rPr lang="en-IN" b="0" i="0" dirty="0">
                <a:effectLst/>
                <a:latin typeface="Arial" panose="020B0604020202020204" pitchFamily="34" charset="0"/>
              </a:rPr>
              <a:t>(2,70)</a:t>
            </a:r>
          </a:p>
          <a:p>
            <a:pPr algn="l">
              <a:buFont typeface="Arial" panose="020B0604020202020204" pitchFamily="34" charset="0"/>
              <a:buChar char="•"/>
            </a:pPr>
            <a:r>
              <a:rPr lang="en-IN" b="0" i="0" dirty="0">
                <a:effectLst/>
                <a:latin typeface="Arial" panose="020B0604020202020204" pitchFamily="34" charset="0"/>
              </a:rPr>
              <a:t>(42,80)</a:t>
            </a:r>
          </a:p>
          <a:p>
            <a:pPr algn="l">
              <a:buFont typeface="Arial" panose="020B0604020202020204" pitchFamily="34" charset="0"/>
              <a:buChar char="•"/>
            </a:pPr>
            <a:r>
              <a:rPr lang="en-IN" b="0" i="0" dirty="0">
                <a:effectLst/>
                <a:latin typeface="Arial" panose="020B0604020202020204" pitchFamily="34" charset="0"/>
              </a:rPr>
              <a:t>(4,25)</a:t>
            </a:r>
          </a:p>
          <a:p>
            <a:pPr algn="l">
              <a:buFont typeface="Arial" panose="020B0604020202020204" pitchFamily="34" charset="0"/>
              <a:buChar char="•"/>
            </a:pPr>
            <a:r>
              <a:rPr lang="en-IN" b="0" i="0" dirty="0">
                <a:effectLst/>
                <a:latin typeface="Arial" panose="020B0604020202020204" pitchFamily="34" charset="0"/>
              </a:rPr>
              <a:t>(12,44)</a:t>
            </a:r>
          </a:p>
          <a:p>
            <a:pPr algn="l">
              <a:buFont typeface="Arial" panose="020B0604020202020204" pitchFamily="34" charset="0"/>
              <a:buChar char="•"/>
            </a:pPr>
            <a:r>
              <a:rPr lang="en-IN" b="0" i="0" dirty="0">
                <a:effectLst/>
                <a:latin typeface="Arial" panose="020B0604020202020204" pitchFamily="34" charset="0"/>
              </a:rPr>
              <a:t>(14,32)</a:t>
            </a:r>
          </a:p>
          <a:p>
            <a:pPr algn="l">
              <a:buFont typeface="Arial" panose="020B0604020202020204" pitchFamily="34" charset="0"/>
              <a:buChar char="•"/>
            </a:pPr>
            <a:r>
              <a:rPr lang="en-IN" b="0" i="0" dirty="0">
                <a:effectLst/>
                <a:latin typeface="Arial" panose="020B0604020202020204" pitchFamily="34" charset="0"/>
              </a:rPr>
              <a:t>(17,11)</a:t>
            </a:r>
          </a:p>
          <a:p>
            <a:pPr algn="l">
              <a:buFont typeface="Arial" panose="020B0604020202020204" pitchFamily="34" charset="0"/>
              <a:buChar char="•"/>
            </a:pPr>
            <a:r>
              <a:rPr lang="en-IN" b="0" i="0" dirty="0">
                <a:effectLst/>
                <a:latin typeface="Arial" panose="020B0604020202020204" pitchFamily="34" charset="0"/>
              </a:rPr>
              <a:t>(13,78)</a:t>
            </a:r>
          </a:p>
          <a:p>
            <a:pPr algn="l">
              <a:buFont typeface="Arial" panose="020B0604020202020204" pitchFamily="34" charset="0"/>
              <a:buChar char="•"/>
            </a:pPr>
            <a:r>
              <a:rPr lang="en-IN" b="0" i="0" dirty="0">
                <a:effectLst/>
                <a:latin typeface="Arial" panose="020B0604020202020204" pitchFamily="34" charset="0"/>
              </a:rPr>
              <a:t>(37,98)</a:t>
            </a:r>
          </a:p>
          <a:p>
            <a:endParaRPr lang="en-IN" dirty="0"/>
          </a:p>
        </p:txBody>
      </p:sp>
      <p:graphicFrame>
        <p:nvGraphicFramePr>
          <p:cNvPr id="4" name="Table 3">
            <a:extLst>
              <a:ext uri="{FF2B5EF4-FFF2-40B4-BE49-F238E27FC236}">
                <a16:creationId xmlns:a16="http://schemas.microsoft.com/office/drawing/2014/main" id="{B16B44A9-0738-4F66-84B9-FE69853A165C}"/>
              </a:ext>
            </a:extLst>
          </p:cNvPr>
          <p:cNvGraphicFramePr>
            <a:graphicFrameLocks noGrp="1"/>
          </p:cNvGraphicFramePr>
          <p:nvPr>
            <p:extLst>
              <p:ext uri="{D42A27DB-BD31-4B8C-83A1-F6EECF244321}">
                <p14:modId xmlns:p14="http://schemas.microsoft.com/office/powerpoint/2010/main" val="2171339053"/>
              </p:ext>
            </p:extLst>
          </p:nvPr>
        </p:nvGraphicFramePr>
        <p:xfrm>
          <a:off x="2408651" y="531262"/>
          <a:ext cx="9451584" cy="5982080"/>
        </p:xfrm>
        <a:graphic>
          <a:graphicData uri="http://schemas.openxmlformats.org/drawingml/2006/table">
            <a:tbl>
              <a:tblPr/>
              <a:tblGrid>
                <a:gridCol w="2362896">
                  <a:extLst>
                    <a:ext uri="{9D8B030D-6E8A-4147-A177-3AD203B41FA5}">
                      <a16:colId xmlns:a16="http://schemas.microsoft.com/office/drawing/2014/main" val="43541141"/>
                    </a:ext>
                  </a:extLst>
                </a:gridCol>
                <a:gridCol w="2362896">
                  <a:extLst>
                    <a:ext uri="{9D8B030D-6E8A-4147-A177-3AD203B41FA5}">
                      <a16:colId xmlns:a16="http://schemas.microsoft.com/office/drawing/2014/main" val="4252972336"/>
                    </a:ext>
                  </a:extLst>
                </a:gridCol>
                <a:gridCol w="2362896">
                  <a:extLst>
                    <a:ext uri="{9D8B030D-6E8A-4147-A177-3AD203B41FA5}">
                      <a16:colId xmlns:a16="http://schemas.microsoft.com/office/drawing/2014/main" val="3609724964"/>
                    </a:ext>
                  </a:extLst>
                </a:gridCol>
                <a:gridCol w="2362896">
                  <a:extLst>
                    <a:ext uri="{9D8B030D-6E8A-4147-A177-3AD203B41FA5}">
                      <a16:colId xmlns:a16="http://schemas.microsoft.com/office/drawing/2014/main" val="1266033905"/>
                    </a:ext>
                  </a:extLst>
                </a:gridCol>
              </a:tblGrid>
              <a:tr h="598208">
                <a:tc>
                  <a:txBody>
                    <a:bodyPr/>
                    <a:lstStyle/>
                    <a:p>
                      <a:pPr algn="ctr" fontAlgn="t"/>
                      <a:r>
                        <a:rPr lang="en-IN" sz="2800" b="1">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800" b="1">
                          <a:effectLst/>
                        </a:rPr>
                        <a:t>Key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800" b="1">
                          <a:effectLst/>
                        </a:rPr>
                        <a:t>Hash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800" b="1" dirty="0">
                          <a:effectLst/>
                        </a:rPr>
                        <a:t>Array Index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49366074"/>
                  </a:ext>
                </a:extLst>
              </a:tr>
              <a:tr h="598208">
                <a:tc>
                  <a:txBody>
                    <a:bodyPr/>
                    <a:lstStyle/>
                    <a:p>
                      <a:pPr algn="ctr" fontAlgn="t"/>
                      <a:r>
                        <a:rPr lang="en-IN" sz="28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1 % 20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9841857"/>
                  </a:ext>
                </a:extLst>
              </a:tr>
              <a:tr h="598208">
                <a:tc>
                  <a:txBody>
                    <a:bodyPr/>
                    <a:lstStyle/>
                    <a:p>
                      <a:pPr algn="ctr" fontAlgn="t"/>
                      <a:r>
                        <a:rPr lang="en-IN" sz="28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2 % 20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1087541"/>
                  </a:ext>
                </a:extLst>
              </a:tr>
              <a:tr h="598208">
                <a:tc>
                  <a:txBody>
                    <a:bodyPr/>
                    <a:lstStyle/>
                    <a:p>
                      <a:pPr algn="ctr" fontAlgn="t"/>
                      <a:r>
                        <a:rPr lang="en-IN" sz="28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42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42 % 20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2074511"/>
                  </a:ext>
                </a:extLst>
              </a:tr>
              <a:tr h="598208">
                <a:tc>
                  <a:txBody>
                    <a:bodyPr/>
                    <a:lstStyle/>
                    <a:p>
                      <a:pPr algn="ctr" fontAlgn="t"/>
                      <a:r>
                        <a:rPr lang="en-IN" sz="2800" dirty="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4 % 20 = 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40130434"/>
                  </a:ext>
                </a:extLst>
              </a:tr>
              <a:tr h="598208">
                <a:tc>
                  <a:txBody>
                    <a:bodyPr/>
                    <a:lstStyle/>
                    <a:p>
                      <a:pPr algn="ctr" fontAlgn="t"/>
                      <a:r>
                        <a:rPr lang="en-IN" sz="2800">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12 % 20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66364562"/>
                  </a:ext>
                </a:extLst>
              </a:tr>
              <a:tr h="598208">
                <a:tc>
                  <a:txBody>
                    <a:bodyPr/>
                    <a:lstStyle/>
                    <a:p>
                      <a:pPr algn="ctr" fontAlgn="t"/>
                      <a:r>
                        <a:rPr lang="en-IN" sz="280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14 % 20 = 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94563609"/>
                  </a:ext>
                </a:extLst>
              </a:tr>
              <a:tr h="598208">
                <a:tc>
                  <a:txBody>
                    <a:bodyPr/>
                    <a:lstStyle/>
                    <a:p>
                      <a:pPr algn="ctr" fontAlgn="t"/>
                      <a:r>
                        <a:rPr lang="en-IN" sz="280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17 % 20 = 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8547674"/>
                  </a:ext>
                </a:extLst>
              </a:tr>
              <a:tr h="598208">
                <a:tc>
                  <a:txBody>
                    <a:bodyPr/>
                    <a:lstStyle/>
                    <a:p>
                      <a:pPr algn="ctr" fontAlgn="t"/>
                      <a:r>
                        <a:rPr lang="en-IN" sz="2800">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13 % 20 = 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dirty="0">
                          <a:effectLst/>
                        </a:rPr>
                        <a:t>13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50687375"/>
                  </a:ext>
                </a:extLst>
              </a:tr>
              <a:tr h="598208">
                <a:tc>
                  <a:txBody>
                    <a:bodyPr/>
                    <a:lstStyle/>
                    <a:p>
                      <a:pPr algn="ctr" fontAlgn="t"/>
                      <a:r>
                        <a:rPr lang="en-IN" sz="2800">
                          <a:effectLst/>
                        </a:rPr>
                        <a:t>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37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a:effectLst/>
                        </a:rPr>
                        <a:t>37 % 20 = 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2800" dirty="0">
                          <a:effectLst/>
                        </a:rPr>
                        <a:t>17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88734656"/>
                  </a:ext>
                </a:extLst>
              </a:tr>
            </a:tbl>
          </a:graphicData>
        </a:graphic>
      </p:graphicFrame>
    </p:spTree>
    <p:extLst>
      <p:ext uri="{BB962C8B-B14F-4D97-AF65-F5344CB8AC3E}">
        <p14:creationId xmlns:p14="http://schemas.microsoft.com/office/powerpoint/2010/main" val="348440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E2EF-5D1D-48F2-A86C-DC9071C79CB9}"/>
              </a:ext>
            </a:extLst>
          </p:cNvPr>
          <p:cNvSpPr>
            <a:spLocks noGrp="1"/>
          </p:cNvSpPr>
          <p:nvPr>
            <p:ph type="title"/>
          </p:nvPr>
        </p:nvSpPr>
        <p:spPr/>
        <p:txBody>
          <a:bodyPr/>
          <a:lstStyle/>
          <a:p>
            <a:r>
              <a:rPr lang="en-IN" dirty="0"/>
              <a:t>What is Collision </a:t>
            </a:r>
          </a:p>
        </p:txBody>
      </p:sp>
      <p:sp>
        <p:nvSpPr>
          <p:cNvPr id="3" name="Content Placeholder 2">
            <a:extLst>
              <a:ext uri="{FF2B5EF4-FFF2-40B4-BE49-F238E27FC236}">
                <a16:creationId xmlns:a16="http://schemas.microsoft.com/office/drawing/2014/main" id="{6E408743-2019-4E72-BF58-ED7A9B90638D}"/>
              </a:ext>
            </a:extLst>
          </p:cNvPr>
          <p:cNvSpPr>
            <a:spLocks noGrp="1"/>
          </p:cNvSpPr>
          <p:nvPr>
            <p:ph idx="1"/>
          </p:nvPr>
        </p:nvSpPr>
        <p:spPr/>
        <p:txBody>
          <a:bodyPr/>
          <a:lstStyle/>
          <a:p>
            <a:r>
              <a:rPr lang="en-IN" dirty="0"/>
              <a:t>Since a hash function gets us a small number for a big key, there is possibility that two keys result in same value. </a:t>
            </a:r>
          </a:p>
          <a:p>
            <a:endParaRPr lang="en-IN" dirty="0"/>
          </a:p>
          <a:p>
            <a:r>
              <a:rPr lang="en-IN" dirty="0"/>
              <a:t>The situation where a newly inserted key maps to an already occupied slot in hash table is called collision and must be handled using some collision handling technique.</a:t>
            </a:r>
          </a:p>
        </p:txBody>
      </p:sp>
    </p:spTree>
    <p:extLst>
      <p:ext uri="{BB962C8B-B14F-4D97-AF65-F5344CB8AC3E}">
        <p14:creationId xmlns:p14="http://schemas.microsoft.com/office/powerpoint/2010/main" val="327393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011B-F844-470A-BCA5-39CB9711EEDD}"/>
              </a:ext>
            </a:extLst>
          </p:cNvPr>
          <p:cNvSpPr>
            <a:spLocks noGrp="1"/>
          </p:cNvSpPr>
          <p:nvPr>
            <p:ph type="title"/>
          </p:nvPr>
        </p:nvSpPr>
        <p:spPr/>
        <p:txBody>
          <a:bodyPr/>
          <a:lstStyle/>
          <a:p>
            <a:r>
              <a:rPr lang="en-IN" dirty="0"/>
              <a:t>Collision Resolution</a:t>
            </a:r>
          </a:p>
        </p:txBody>
      </p:sp>
      <p:sp>
        <p:nvSpPr>
          <p:cNvPr id="3" name="Content Placeholder 2">
            <a:extLst>
              <a:ext uri="{FF2B5EF4-FFF2-40B4-BE49-F238E27FC236}">
                <a16:creationId xmlns:a16="http://schemas.microsoft.com/office/drawing/2014/main" id="{A35332DE-C82A-4BAB-B15D-E56DA225F319}"/>
              </a:ext>
            </a:extLst>
          </p:cNvPr>
          <p:cNvSpPr>
            <a:spLocks noGrp="1"/>
          </p:cNvSpPr>
          <p:nvPr>
            <p:ph idx="1"/>
          </p:nvPr>
        </p:nvSpPr>
        <p:spPr/>
        <p:txBody>
          <a:bodyPr>
            <a:normAutofit/>
          </a:bodyPr>
          <a:lstStyle/>
          <a:p>
            <a:r>
              <a:rPr lang="en-IN" dirty="0"/>
              <a:t>Following are the ways to handle collisions: </a:t>
            </a:r>
          </a:p>
          <a:p>
            <a:pPr marL="0" indent="0">
              <a:buNone/>
            </a:pPr>
            <a:endParaRPr lang="en-IN" dirty="0"/>
          </a:p>
          <a:p>
            <a:pPr marL="0" indent="0">
              <a:buNone/>
            </a:pPr>
            <a:r>
              <a:rPr lang="en-IN" dirty="0"/>
              <a:t>• Chaining:  The idea is to make each cell of hash table point to a linked list of records that have same hash function value. Chaining is simple, but requires additional memory outside the table. </a:t>
            </a:r>
          </a:p>
          <a:p>
            <a:pPr marL="0" indent="0">
              <a:buNone/>
            </a:pPr>
            <a:endParaRPr lang="en-IN" dirty="0"/>
          </a:p>
          <a:p>
            <a:pPr marL="0" indent="0">
              <a:buNone/>
            </a:pPr>
            <a:r>
              <a:rPr lang="en-IN" dirty="0"/>
              <a:t>• Open Addressing: In open addressing, all elements are stored in the hash table itself. Each table entry contains either a record or NIL. </a:t>
            </a:r>
          </a:p>
        </p:txBody>
      </p:sp>
    </p:spTree>
    <p:extLst>
      <p:ext uri="{BB962C8B-B14F-4D97-AF65-F5344CB8AC3E}">
        <p14:creationId xmlns:p14="http://schemas.microsoft.com/office/powerpoint/2010/main" val="219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011B-F844-470A-BCA5-39CB9711EEDD}"/>
              </a:ext>
            </a:extLst>
          </p:cNvPr>
          <p:cNvSpPr>
            <a:spLocks noGrp="1"/>
          </p:cNvSpPr>
          <p:nvPr>
            <p:ph type="title"/>
          </p:nvPr>
        </p:nvSpPr>
        <p:spPr/>
        <p:txBody>
          <a:bodyPr/>
          <a:lstStyle/>
          <a:p>
            <a:r>
              <a:rPr lang="en-IN" dirty="0"/>
              <a:t>Collision Handling</a:t>
            </a:r>
          </a:p>
        </p:txBody>
      </p:sp>
      <p:sp>
        <p:nvSpPr>
          <p:cNvPr id="3" name="Content Placeholder 2">
            <a:extLst>
              <a:ext uri="{FF2B5EF4-FFF2-40B4-BE49-F238E27FC236}">
                <a16:creationId xmlns:a16="http://schemas.microsoft.com/office/drawing/2014/main" id="{A35332DE-C82A-4BAB-B15D-E56DA225F319}"/>
              </a:ext>
            </a:extLst>
          </p:cNvPr>
          <p:cNvSpPr>
            <a:spLocks noGrp="1"/>
          </p:cNvSpPr>
          <p:nvPr>
            <p:ph idx="1"/>
          </p:nvPr>
        </p:nvSpPr>
        <p:spPr/>
        <p:txBody>
          <a:bodyPr>
            <a:normAutofit fontScale="92500" lnSpcReduction="10000"/>
          </a:bodyPr>
          <a:lstStyle/>
          <a:p>
            <a:r>
              <a:rPr lang="en-IN" dirty="0"/>
              <a:t>Following are the ways to handle collisions: </a:t>
            </a:r>
          </a:p>
          <a:p>
            <a:endParaRPr lang="en-IN" dirty="0"/>
          </a:p>
          <a:p>
            <a:r>
              <a:rPr lang="en-IN" dirty="0"/>
              <a:t>It is the process of finding another position for the collided record. The techniques are: </a:t>
            </a:r>
          </a:p>
          <a:p>
            <a:endParaRPr lang="en-IN" dirty="0"/>
          </a:p>
          <a:p>
            <a:pPr marL="514350" indent="-514350">
              <a:buAutoNum type="arabicPeriod"/>
            </a:pPr>
            <a:r>
              <a:rPr lang="en-IN" dirty="0"/>
              <a:t>Separate Chaining.        Closed Addressing </a:t>
            </a:r>
          </a:p>
          <a:p>
            <a:pPr marL="0" indent="0">
              <a:buNone/>
            </a:pPr>
            <a:endParaRPr lang="en-IN" dirty="0"/>
          </a:p>
          <a:p>
            <a:pPr marL="0" indent="0">
              <a:buNone/>
            </a:pPr>
            <a:r>
              <a:rPr lang="en-IN" dirty="0"/>
              <a:t>2.  Linear Probing. </a:t>
            </a:r>
          </a:p>
          <a:p>
            <a:pPr marL="0" indent="0">
              <a:buNone/>
            </a:pPr>
            <a:r>
              <a:rPr lang="en-IN" dirty="0"/>
              <a:t>3.  Quadratic Probing.         Open Addressing </a:t>
            </a:r>
          </a:p>
          <a:p>
            <a:pPr marL="0" indent="0">
              <a:buNone/>
            </a:pPr>
            <a:r>
              <a:rPr lang="en-IN" dirty="0"/>
              <a:t>4.  Double Hashing.</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4B646F-12C7-F719-66C5-A711DAEB5725}"/>
                  </a:ext>
                </a:extLst>
              </p14:cNvPr>
              <p14:cNvContentPartPr/>
              <p14:nvPr/>
            </p14:nvContentPartPr>
            <p14:xfrm>
              <a:off x="6198480" y="273600"/>
              <a:ext cx="5281920" cy="2478600"/>
            </p14:xfrm>
          </p:contentPart>
        </mc:Choice>
        <mc:Fallback xmlns="">
          <p:pic>
            <p:nvPicPr>
              <p:cNvPr id="4" name="Ink 3">
                <a:extLst>
                  <a:ext uri="{FF2B5EF4-FFF2-40B4-BE49-F238E27FC236}">
                    <a16:creationId xmlns:a16="http://schemas.microsoft.com/office/drawing/2014/main" id="{A74B646F-12C7-F719-66C5-A711DAEB5725}"/>
                  </a:ext>
                </a:extLst>
              </p:cNvPr>
              <p:cNvPicPr/>
              <p:nvPr/>
            </p:nvPicPr>
            <p:blipFill>
              <a:blip r:embed="rId3"/>
              <a:stretch>
                <a:fillRect/>
              </a:stretch>
            </p:blipFill>
            <p:spPr>
              <a:xfrm>
                <a:off x="6189120" y="264240"/>
                <a:ext cx="5300640" cy="2497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FFC8D7B-3EB5-2462-B6A1-687499ADAC3B}"/>
                  </a:ext>
                </a:extLst>
              </p14:cNvPr>
              <p14:cNvContentPartPr/>
              <p14:nvPr/>
            </p14:nvContentPartPr>
            <p14:xfrm>
              <a:off x="7154640" y="3273120"/>
              <a:ext cx="2545560" cy="2814840"/>
            </p14:xfrm>
          </p:contentPart>
        </mc:Choice>
        <mc:Fallback>
          <p:pic>
            <p:nvPicPr>
              <p:cNvPr id="5" name="Ink 4">
                <a:extLst>
                  <a:ext uri="{FF2B5EF4-FFF2-40B4-BE49-F238E27FC236}">
                    <a16:creationId xmlns:a16="http://schemas.microsoft.com/office/drawing/2014/main" id="{9FFC8D7B-3EB5-2462-B6A1-687499ADAC3B}"/>
                  </a:ext>
                </a:extLst>
              </p:cNvPr>
              <p:cNvPicPr/>
              <p:nvPr/>
            </p:nvPicPr>
            <p:blipFill>
              <a:blip r:embed="rId5"/>
              <a:stretch>
                <a:fillRect/>
              </a:stretch>
            </p:blipFill>
            <p:spPr>
              <a:xfrm>
                <a:off x="7145280" y="3263760"/>
                <a:ext cx="2564280" cy="2833560"/>
              </a:xfrm>
              <a:prstGeom prst="rect">
                <a:avLst/>
              </a:prstGeom>
            </p:spPr>
          </p:pic>
        </mc:Fallback>
      </mc:AlternateContent>
    </p:spTree>
    <p:extLst>
      <p:ext uri="{BB962C8B-B14F-4D97-AF65-F5344CB8AC3E}">
        <p14:creationId xmlns:p14="http://schemas.microsoft.com/office/powerpoint/2010/main" val="302323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4064-148E-4C93-AE24-B55A12B3B7DB}"/>
              </a:ext>
            </a:extLst>
          </p:cNvPr>
          <p:cNvSpPr>
            <a:spLocks noGrp="1"/>
          </p:cNvSpPr>
          <p:nvPr>
            <p:ph type="title"/>
          </p:nvPr>
        </p:nvSpPr>
        <p:spPr/>
        <p:txBody>
          <a:bodyPr/>
          <a:lstStyle/>
          <a:p>
            <a:r>
              <a:rPr lang="en-IN" dirty="0"/>
              <a:t>Separate Chaining Bucket Hashing</a:t>
            </a:r>
          </a:p>
        </p:txBody>
      </p:sp>
      <p:sp>
        <p:nvSpPr>
          <p:cNvPr id="3" name="Content Placeholder 2">
            <a:extLst>
              <a:ext uri="{FF2B5EF4-FFF2-40B4-BE49-F238E27FC236}">
                <a16:creationId xmlns:a16="http://schemas.microsoft.com/office/drawing/2014/main" id="{90C5C0D6-1E0F-48A9-AFF4-60F427CF714D}"/>
              </a:ext>
            </a:extLst>
          </p:cNvPr>
          <p:cNvSpPr>
            <a:spLocks noGrp="1"/>
          </p:cNvSpPr>
          <p:nvPr>
            <p:ph idx="1"/>
          </p:nvPr>
        </p:nvSpPr>
        <p:spPr/>
        <p:txBody>
          <a:bodyPr/>
          <a:lstStyle/>
          <a:p>
            <a:r>
              <a:rPr lang="en-IN" b="0" i="0" dirty="0">
                <a:effectLst/>
                <a:latin typeface="urw-din"/>
              </a:rPr>
              <a:t>The idea is to make each cell of hash table point to a linked list of records that have same hash function value.</a:t>
            </a:r>
          </a:p>
          <a:p>
            <a:endParaRPr lang="en-IN" dirty="0">
              <a:latin typeface="urw-din"/>
            </a:endParaRPr>
          </a:p>
          <a:p>
            <a:r>
              <a:rPr lang="en-IN" b="0" i="0" dirty="0">
                <a:effectLst/>
                <a:latin typeface="urw-din"/>
              </a:rPr>
              <a:t>Let us consider a simple hash function as “</a:t>
            </a:r>
            <a:r>
              <a:rPr lang="en-IN" b="1" i="0" dirty="0">
                <a:effectLst/>
                <a:latin typeface="urw-din"/>
              </a:rPr>
              <a:t>key mod 7</a:t>
            </a:r>
            <a:r>
              <a:rPr lang="en-IN" b="0" i="0" dirty="0">
                <a:effectLst/>
                <a:latin typeface="urw-din"/>
              </a:rPr>
              <a:t>” and sequence of keys as 50, 700, 76, 85, 92, 73, 101.</a:t>
            </a:r>
            <a:br>
              <a:rPr lang="en-IN" dirty="0"/>
            </a:br>
            <a:endParaRPr lang="en-IN" dirty="0"/>
          </a:p>
        </p:txBody>
      </p:sp>
    </p:spTree>
    <p:extLst>
      <p:ext uri="{BB962C8B-B14F-4D97-AF65-F5344CB8AC3E}">
        <p14:creationId xmlns:p14="http://schemas.microsoft.com/office/powerpoint/2010/main" val="3551073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951C-99EA-4195-8A11-137EDA662BC6}"/>
              </a:ext>
            </a:extLst>
          </p:cNvPr>
          <p:cNvSpPr>
            <a:spLocks noGrp="1"/>
          </p:cNvSpPr>
          <p:nvPr>
            <p:ph type="title"/>
          </p:nvPr>
        </p:nvSpPr>
        <p:spPr>
          <a:xfrm>
            <a:off x="838200" y="0"/>
            <a:ext cx="10515600" cy="1325563"/>
          </a:xfrm>
        </p:spPr>
        <p:txBody>
          <a:bodyPr/>
          <a:lstStyle/>
          <a:p>
            <a:r>
              <a:rPr lang="en-IN" dirty="0"/>
              <a:t>Separate Chaining</a:t>
            </a:r>
          </a:p>
        </p:txBody>
      </p:sp>
      <p:pic>
        <p:nvPicPr>
          <p:cNvPr id="1026" name="Picture 2">
            <a:extLst>
              <a:ext uri="{FF2B5EF4-FFF2-40B4-BE49-F238E27FC236}">
                <a16:creationId xmlns:a16="http://schemas.microsoft.com/office/drawing/2014/main" id="{B6A5421C-72D0-4CBE-909D-9202D4FFC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9162"/>
            <a:ext cx="12192000" cy="593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557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DF1-C7F6-4327-8ACA-8B86FC6679FA}"/>
              </a:ext>
            </a:extLst>
          </p:cNvPr>
          <p:cNvSpPr>
            <a:spLocks noGrp="1"/>
          </p:cNvSpPr>
          <p:nvPr>
            <p:ph type="title"/>
          </p:nvPr>
        </p:nvSpPr>
        <p:spPr/>
        <p:txBody>
          <a:bodyPr/>
          <a:lstStyle/>
          <a:p>
            <a:r>
              <a:rPr lang="en-IN" b="1" i="0" dirty="0">
                <a:effectLst/>
                <a:latin typeface="urw-din"/>
              </a:rPr>
              <a:t>Advantages:</a:t>
            </a:r>
            <a:endParaRPr lang="en-IN" dirty="0"/>
          </a:p>
        </p:txBody>
      </p:sp>
      <p:sp>
        <p:nvSpPr>
          <p:cNvPr id="3" name="Content Placeholder 2">
            <a:extLst>
              <a:ext uri="{FF2B5EF4-FFF2-40B4-BE49-F238E27FC236}">
                <a16:creationId xmlns:a16="http://schemas.microsoft.com/office/drawing/2014/main" id="{20C328EF-511F-416F-85B9-C3793C4D0CAF}"/>
              </a:ext>
            </a:extLst>
          </p:cNvPr>
          <p:cNvSpPr>
            <a:spLocks noGrp="1"/>
          </p:cNvSpPr>
          <p:nvPr>
            <p:ph idx="1"/>
          </p:nvPr>
        </p:nvSpPr>
        <p:spPr/>
        <p:txBody>
          <a:bodyPr/>
          <a:lstStyle/>
          <a:p>
            <a:pPr marL="514350" indent="-514350">
              <a:buAutoNum type="arabicParenR"/>
            </a:pPr>
            <a:r>
              <a:rPr lang="en-IN" b="0" i="0" dirty="0">
                <a:effectLst/>
                <a:latin typeface="urw-din"/>
              </a:rPr>
              <a:t>Simple to implement.</a:t>
            </a:r>
          </a:p>
          <a:p>
            <a:pPr marL="0" indent="0">
              <a:buNone/>
            </a:pPr>
            <a:br>
              <a:rPr lang="en-IN" dirty="0"/>
            </a:br>
            <a:r>
              <a:rPr lang="en-IN" b="0" i="0" dirty="0">
                <a:effectLst/>
                <a:latin typeface="urw-din"/>
              </a:rPr>
              <a:t>2) Hash table never fills up, we can always add more elements to the chain.</a:t>
            </a:r>
          </a:p>
          <a:p>
            <a:pPr marL="0" indent="0">
              <a:buNone/>
            </a:pPr>
            <a:br>
              <a:rPr lang="en-IN" dirty="0"/>
            </a:br>
            <a:r>
              <a:rPr lang="en-IN" b="0" i="0" dirty="0">
                <a:effectLst/>
                <a:latin typeface="urw-din"/>
              </a:rPr>
              <a:t>3) Less sensitive to the hash function or load factors.</a:t>
            </a:r>
          </a:p>
          <a:p>
            <a:pPr marL="0" indent="0">
              <a:buNone/>
            </a:pPr>
            <a:br>
              <a:rPr lang="en-IN" dirty="0"/>
            </a:br>
            <a:r>
              <a:rPr lang="en-IN" b="0" i="0" dirty="0">
                <a:effectLst/>
                <a:latin typeface="urw-din"/>
              </a:rPr>
              <a:t>4) It is mostly used when it is unknown how many and how frequently keys may be inserted or deleted.</a:t>
            </a:r>
            <a:endParaRPr lang="en-IN" dirty="0"/>
          </a:p>
        </p:txBody>
      </p:sp>
    </p:spTree>
    <p:extLst>
      <p:ext uri="{BB962C8B-B14F-4D97-AF65-F5344CB8AC3E}">
        <p14:creationId xmlns:p14="http://schemas.microsoft.com/office/powerpoint/2010/main" val="1690363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E49E-13E3-453C-91CA-767C80979456}"/>
              </a:ext>
            </a:extLst>
          </p:cNvPr>
          <p:cNvSpPr>
            <a:spLocks noGrp="1"/>
          </p:cNvSpPr>
          <p:nvPr>
            <p:ph type="title"/>
          </p:nvPr>
        </p:nvSpPr>
        <p:spPr/>
        <p:txBody>
          <a:bodyPr/>
          <a:lstStyle/>
          <a:p>
            <a:r>
              <a:rPr lang="en-IN" b="1" i="0" dirty="0">
                <a:effectLst/>
                <a:latin typeface="var(--font-din)"/>
              </a:rPr>
              <a:t>Disadvantages:</a:t>
            </a:r>
            <a:endParaRPr lang="en-IN" dirty="0"/>
          </a:p>
        </p:txBody>
      </p:sp>
      <p:sp>
        <p:nvSpPr>
          <p:cNvPr id="3" name="Content Placeholder 2">
            <a:extLst>
              <a:ext uri="{FF2B5EF4-FFF2-40B4-BE49-F238E27FC236}">
                <a16:creationId xmlns:a16="http://schemas.microsoft.com/office/drawing/2014/main" id="{90F42960-ED42-429E-BF48-5ADB62F2FBFB}"/>
              </a:ext>
            </a:extLst>
          </p:cNvPr>
          <p:cNvSpPr>
            <a:spLocks noGrp="1"/>
          </p:cNvSpPr>
          <p:nvPr>
            <p:ph idx="1"/>
          </p:nvPr>
        </p:nvSpPr>
        <p:spPr>
          <a:xfrm>
            <a:off x="838200" y="1473931"/>
            <a:ext cx="10515600" cy="5018943"/>
          </a:xfrm>
        </p:spPr>
        <p:txBody>
          <a:bodyPr>
            <a:normAutofit lnSpcReduction="10000"/>
          </a:bodyPr>
          <a:lstStyle/>
          <a:p>
            <a:pPr marL="514350" indent="-514350" algn="l" fontAlgn="base">
              <a:buAutoNum type="arabicParenR"/>
            </a:pPr>
            <a:r>
              <a:rPr lang="en-IN" b="0" i="0" dirty="0">
                <a:effectLst/>
                <a:latin typeface="var(--font-din)"/>
              </a:rPr>
              <a:t>Cache performance of chaining is not good as keys are stored using a linked list. Open addressing provides better cache performance as everything is stored in the same table.</a:t>
            </a:r>
            <a:br>
              <a:rPr lang="en-IN" b="0" i="0" dirty="0">
                <a:effectLst/>
                <a:latin typeface="var(--font-din)"/>
              </a:rPr>
            </a:br>
            <a:endParaRPr lang="en-IN" b="0" i="0" dirty="0">
              <a:effectLst/>
              <a:latin typeface="var(--font-din)"/>
            </a:endParaRPr>
          </a:p>
          <a:p>
            <a:pPr marL="0" indent="0" algn="l" fontAlgn="base">
              <a:buNone/>
            </a:pPr>
            <a:r>
              <a:rPr lang="en-IN" b="0" i="0" dirty="0">
                <a:effectLst/>
                <a:latin typeface="var(--font-din)"/>
              </a:rPr>
              <a:t>2) Wastage of Space (Some Parts of hash table are never used)</a:t>
            </a:r>
            <a:br>
              <a:rPr lang="en-IN" b="0" i="0" dirty="0">
                <a:effectLst/>
                <a:latin typeface="var(--font-din)"/>
              </a:rPr>
            </a:br>
            <a:endParaRPr lang="en-IN" b="0" i="0" dirty="0">
              <a:effectLst/>
              <a:latin typeface="var(--font-din)"/>
            </a:endParaRPr>
          </a:p>
          <a:p>
            <a:pPr marL="0" indent="0" algn="l" fontAlgn="base">
              <a:buNone/>
            </a:pPr>
            <a:r>
              <a:rPr lang="en-IN" b="0" i="0" dirty="0">
                <a:effectLst/>
                <a:latin typeface="var(--font-din)"/>
              </a:rPr>
              <a:t>3) If the chain becomes long, then search time can become O(n) in the worst case.</a:t>
            </a:r>
            <a:br>
              <a:rPr lang="en-IN" b="0" i="0" dirty="0">
                <a:effectLst/>
                <a:latin typeface="var(--font-din)"/>
              </a:rPr>
            </a:br>
            <a:endParaRPr lang="en-IN" b="0" i="0" dirty="0">
              <a:effectLst/>
              <a:latin typeface="var(--font-din)"/>
            </a:endParaRPr>
          </a:p>
          <a:p>
            <a:pPr marL="0" indent="0" algn="l" fontAlgn="base">
              <a:buNone/>
            </a:pPr>
            <a:r>
              <a:rPr lang="en-IN" b="0" i="0" dirty="0">
                <a:effectLst/>
                <a:latin typeface="var(--font-din)"/>
              </a:rPr>
              <a:t>4) Uses extra space for links.</a:t>
            </a:r>
          </a:p>
          <a:p>
            <a:pPr marL="0" indent="0">
              <a:buNone/>
            </a:pPr>
            <a:br>
              <a:rPr lang="en-IN" dirty="0"/>
            </a:br>
            <a:endParaRPr lang="en-IN" dirty="0"/>
          </a:p>
        </p:txBody>
      </p:sp>
    </p:spTree>
    <p:extLst>
      <p:ext uri="{BB962C8B-B14F-4D97-AF65-F5344CB8AC3E}">
        <p14:creationId xmlns:p14="http://schemas.microsoft.com/office/powerpoint/2010/main" val="18547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AF09E-9D75-4846-8C8C-9E181A2DD28A}"/>
              </a:ext>
            </a:extLst>
          </p:cNvPr>
          <p:cNvSpPr>
            <a:spLocks noGrp="1"/>
          </p:cNvSpPr>
          <p:nvPr>
            <p:ph idx="1"/>
          </p:nvPr>
        </p:nvSpPr>
        <p:spPr>
          <a:xfrm>
            <a:off x="838200" y="1027906"/>
            <a:ext cx="10515600" cy="5630948"/>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var(--font-din)"/>
              </a:rPr>
            </a:br>
            <a:r>
              <a:rPr kumimoji="0" lang="en-US" altLang="en-US" sz="3200" b="0" i="0" u="none" strike="noStrike" cap="none" normalizeH="0" baseline="0" dirty="0">
                <a:ln>
                  <a:noFill/>
                </a:ln>
                <a:solidFill>
                  <a:schemeClr val="tx1"/>
                </a:solidFill>
                <a:effectLst/>
                <a:latin typeface="var(--font-din)"/>
              </a:rPr>
              <a:t>Performance of hashing can be evaluated under the assumption that each key is equally likely to be hashed to any slot of table (simple uniform hashing).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m = Number of slots in hash table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n = Number of keys to be inserted in hash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Load factor α = n/m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Expected time to search = O(1 + α)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Expected time to delete = O(1 + α)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Time to insert = O(1)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nsolas" panose="020B0609020204030204" pitchFamily="49" charset="0"/>
              </a:rPr>
              <a:t>Time complexity of search insert and delete is O(1)</a:t>
            </a:r>
            <a:endParaRPr lang="en-IN" dirty="0"/>
          </a:p>
        </p:txBody>
      </p:sp>
      <p:sp>
        <p:nvSpPr>
          <p:cNvPr id="6" name="Title 1">
            <a:extLst>
              <a:ext uri="{FF2B5EF4-FFF2-40B4-BE49-F238E27FC236}">
                <a16:creationId xmlns:a16="http://schemas.microsoft.com/office/drawing/2014/main" id="{61C6C004-4C1E-49BC-9F60-98994672D26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var(--font-din)"/>
              </a:rPr>
              <a:t>Performance of Chaining:</a:t>
            </a:r>
            <a:endParaRPr lang="en-IN" dirty="0"/>
          </a:p>
        </p:txBody>
      </p:sp>
    </p:spTree>
    <p:extLst>
      <p:ext uri="{BB962C8B-B14F-4D97-AF65-F5344CB8AC3E}">
        <p14:creationId xmlns:p14="http://schemas.microsoft.com/office/powerpoint/2010/main" val="215350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865F-0F04-47F9-9100-EE174732B878}"/>
              </a:ext>
            </a:extLst>
          </p:cNvPr>
          <p:cNvSpPr>
            <a:spLocks noGrp="1"/>
          </p:cNvSpPr>
          <p:nvPr>
            <p:ph type="title"/>
          </p:nvPr>
        </p:nvSpPr>
        <p:spPr/>
        <p:txBody>
          <a:bodyPr/>
          <a:lstStyle/>
          <a:p>
            <a:r>
              <a:rPr lang="en-IN" b="1" i="0" dirty="0">
                <a:effectLst/>
                <a:latin typeface="var(--font-din)"/>
              </a:rPr>
              <a:t>Open Addressing</a:t>
            </a:r>
            <a:r>
              <a:rPr lang="en-IN" b="0" i="0" dirty="0">
                <a:effectLst/>
                <a:latin typeface="var(--font-din)"/>
              </a:rPr>
              <a:t> </a:t>
            </a:r>
            <a:endParaRPr lang="en-IN" dirty="0"/>
          </a:p>
        </p:txBody>
      </p:sp>
      <p:sp>
        <p:nvSpPr>
          <p:cNvPr id="3" name="Content Placeholder 2">
            <a:extLst>
              <a:ext uri="{FF2B5EF4-FFF2-40B4-BE49-F238E27FC236}">
                <a16:creationId xmlns:a16="http://schemas.microsoft.com/office/drawing/2014/main" id="{F0BA1C23-28E0-43EE-ADDF-F8029EE5021F}"/>
              </a:ext>
            </a:extLst>
          </p:cNvPr>
          <p:cNvSpPr>
            <a:spLocks noGrp="1"/>
          </p:cNvSpPr>
          <p:nvPr>
            <p:ph idx="1"/>
          </p:nvPr>
        </p:nvSpPr>
        <p:spPr>
          <a:xfrm>
            <a:off x="450166" y="1214315"/>
            <a:ext cx="11577711" cy="5278560"/>
          </a:xfrm>
        </p:spPr>
        <p:txBody>
          <a:bodyPr>
            <a:normAutofit fontScale="85000" lnSpcReduction="10000"/>
          </a:bodyPr>
          <a:lstStyle/>
          <a:p>
            <a:pPr algn="l" fontAlgn="base"/>
            <a:r>
              <a:rPr lang="en-IN" b="0" i="0" dirty="0">
                <a:effectLst/>
                <a:latin typeface="var(--font-din)"/>
              </a:rPr>
              <a:t>Like separate chaining, open addressing is a method for handling collisions. </a:t>
            </a:r>
          </a:p>
          <a:p>
            <a:pPr algn="l" fontAlgn="base"/>
            <a:endParaRPr lang="en-IN" dirty="0">
              <a:latin typeface="var(--font-din)"/>
            </a:endParaRPr>
          </a:p>
          <a:p>
            <a:pPr algn="l" fontAlgn="base"/>
            <a:r>
              <a:rPr lang="en-IN" b="0" i="0" dirty="0">
                <a:effectLst/>
                <a:latin typeface="var(--font-din)"/>
              </a:rPr>
              <a:t>In Open Addressing, all elements are stored in the hash table itself. </a:t>
            </a:r>
          </a:p>
          <a:p>
            <a:pPr marL="0" indent="0" algn="l" fontAlgn="base">
              <a:buNone/>
            </a:pPr>
            <a:endParaRPr lang="en-IN" dirty="0">
              <a:latin typeface="var(--font-din)"/>
            </a:endParaRPr>
          </a:p>
          <a:p>
            <a:pPr algn="l" fontAlgn="base"/>
            <a:r>
              <a:rPr lang="en-IN" b="0" i="0" dirty="0">
                <a:effectLst/>
                <a:latin typeface="var(--font-din)"/>
              </a:rPr>
              <a:t>So at any point, the size of the table must be greater than or equal to the total number of keys (Note that we can increase table size by copying old data if needed). </a:t>
            </a:r>
          </a:p>
          <a:p>
            <a:pPr marL="0" indent="0" algn="l" fontAlgn="base">
              <a:buNone/>
            </a:pPr>
            <a:endParaRPr lang="en-IN" b="0" i="0" dirty="0">
              <a:effectLst/>
              <a:latin typeface="var(--font-din)"/>
            </a:endParaRPr>
          </a:p>
          <a:p>
            <a:pPr algn="l" fontAlgn="base"/>
            <a:r>
              <a:rPr lang="en-IN" b="0" i="0" dirty="0">
                <a:effectLst/>
                <a:latin typeface="var(--font-din)"/>
              </a:rPr>
              <a:t>Insert(k): Keep probing until an empty slot is found. Once an empty slot is found, insert k. </a:t>
            </a:r>
          </a:p>
          <a:p>
            <a:pPr algn="l" fontAlgn="base"/>
            <a:r>
              <a:rPr lang="en-IN" b="0" i="0" dirty="0">
                <a:effectLst/>
                <a:latin typeface="var(--font-din)"/>
              </a:rPr>
              <a:t>Search(k): Keep probing until slot’s key doesn’t become equal to k or an empty slot is reached. </a:t>
            </a:r>
          </a:p>
          <a:p>
            <a:pPr algn="l" fontAlgn="base"/>
            <a:r>
              <a:rPr lang="en-IN" b="0" i="0" dirty="0">
                <a:effectLst/>
                <a:latin typeface="var(--font-din)"/>
              </a:rPr>
              <a:t>Delete(k): If we simply delete a key, then the search may fail. So slots of deleted keys are marked specially as “deleted”. </a:t>
            </a:r>
            <a:br>
              <a:rPr lang="en-IN" b="0" i="0" dirty="0">
                <a:effectLst/>
                <a:latin typeface="var(--font-din)"/>
              </a:rPr>
            </a:br>
            <a:r>
              <a:rPr lang="en-IN" b="0" i="0" dirty="0">
                <a:effectLst/>
                <a:latin typeface="var(--font-din)"/>
              </a:rPr>
              <a:t>The insert can insert an item in a deleted slot, but the search doesn’t stop at a deleted slot. </a:t>
            </a:r>
          </a:p>
          <a:p>
            <a:endParaRPr lang="en-IN" dirty="0"/>
          </a:p>
        </p:txBody>
      </p:sp>
    </p:spTree>
    <p:extLst>
      <p:ext uri="{BB962C8B-B14F-4D97-AF65-F5344CB8AC3E}">
        <p14:creationId xmlns:p14="http://schemas.microsoft.com/office/powerpoint/2010/main" val="68782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62C14-A03B-4710-BD38-0CB622E017D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E166C67-01D1-4E0E-8588-746848E4100A}"/>
              </a:ext>
            </a:extLst>
          </p:cNvPr>
          <p:cNvSpPr>
            <a:spLocks noGrp="1"/>
          </p:cNvSpPr>
          <p:nvPr>
            <p:ph idx="1"/>
          </p:nvPr>
        </p:nvSpPr>
        <p:spPr/>
        <p:txBody>
          <a:bodyPr/>
          <a:lstStyle/>
          <a:p>
            <a:r>
              <a:rPr lang="en-IN" dirty="0"/>
              <a:t>We can think of using the following data structures to maintain information about different phone numbers. </a:t>
            </a:r>
          </a:p>
          <a:p>
            <a:pPr marL="0" indent="0">
              <a:buNone/>
            </a:pPr>
            <a:endParaRPr lang="en-IN" dirty="0"/>
          </a:p>
          <a:p>
            <a:pPr marL="514350" indent="-514350">
              <a:buAutoNum type="arabicPeriod"/>
            </a:pPr>
            <a:r>
              <a:rPr lang="en-IN" dirty="0"/>
              <a:t>Array of phone numbers and records. </a:t>
            </a:r>
          </a:p>
          <a:p>
            <a:pPr marL="514350" indent="-514350">
              <a:buAutoNum type="arabicPeriod"/>
            </a:pPr>
            <a:r>
              <a:rPr lang="en-IN" dirty="0"/>
              <a:t>Linked List of phone numbers and records. </a:t>
            </a:r>
          </a:p>
          <a:p>
            <a:pPr marL="514350" indent="-514350">
              <a:buAutoNum type="arabicPeriod"/>
            </a:pPr>
            <a:r>
              <a:rPr lang="en-IN" dirty="0"/>
              <a:t>Balanced binary search tree with phone numbers as keys. </a:t>
            </a:r>
          </a:p>
          <a:p>
            <a:pPr marL="514350" indent="-514350">
              <a:buAutoNum type="arabicPeriod"/>
            </a:pPr>
            <a:r>
              <a:rPr lang="en-IN" dirty="0"/>
              <a:t>Direct Access Table.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93568B4-0FA8-296C-A0C1-85C846043F8C}"/>
                  </a:ext>
                </a:extLst>
              </p14:cNvPr>
              <p14:cNvContentPartPr/>
              <p14:nvPr/>
            </p14:nvContentPartPr>
            <p14:xfrm>
              <a:off x="1355400" y="3669480"/>
              <a:ext cx="9522000" cy="1222200"/>
            </p14:xfrm>
          </p:contentPart>
        </mc:Choice>
        <mc:Fallback xmlns="">
          <p:pic>
            <p:nvPicPr>
              <p:cNvPr id="4" name="Ink 3">
                <a:extLst>
                  <a:ext uri="{FF2B5EF4-FFF2-40B4-BE49-F238E27FC236}">
                    <a16:creationId xmlns:a16="http://schemas.microsoft.com/office/drawing/2014/main" id="{493568B4-0FA8-296C-A0C1-85C846043F8C}"/>
                  </a:ext>
                </a:extLst>
              </p:cNvPr>
              <p:cNvPicPr/>
              <p:nvPr/>
            </p:nvPicPr>
            <p:blipFill>
              <a:blip r:embed="rId3"/>
              <a:stretch>
                <a:fillRect/>
              </a:stretch>
            </p:blipFill>
            <p:spPr>
              <a:xfrm>
                <a:off x="1346040" y="3660120"/>
                <a:ext cx="9540720" cy="1240920"/>
              </a:xfrm>
              <a:prstGeom prst="rect">
                <a:avLst/>
              </a:prstGeom>
            </p:spPr>
          </p:pic>
        </mc:Fallback>
      </mc:AlternateContent>
    </p:spTree>
    <p:extLst>
      <p:ext uri="{BB962C8B-B14F-4D97-AF65-F5344CB8AC3E}">
        <p14:creationId xmlns:p14="http://schemas.microsoft.com/office/powerpoint/2010/main" val="360488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9779-F1A3-47FC-B809-576B0C9F5C82}"/>
              </a:ext>
            </a:extLst>
          </p:cNvPr>
          <p:cNvSpPr>
            <a:spLocks noGrp="1"/>
          </p:cNvSpPr>
          <p:nvPr>
            <p:ph type="title"/>
          </p:nvPr>
        </p:nvSpPr>
        <p:spPr>
          <a:xfrm>
            <a:off x="838200" y="0"/>
            <a:ext cx="10515600" cy="1325563"/>
          </a:xfrm>
        </p:spPr>
        <p:txBody>
          <a:bodyPr/>
          <a:lstStyle/>
          <a:p>
            <a:r>
              <a:rPr kumimoji="0" lang="en-US" altLang="en-US" sz="4400" b="1" i="1" u="none" strike="noStrike" cap="none" normalizeH="0" baseline="0" dirty="0">
                <a:ln>
                  <a:noFill/>
                </a:ln>
                <a:solidFill>
                  <a:schemeClr val="tx1"/>
                </a:solidFill>
                <a:effectLst/>
                <a:latin typeface="var(--font-din)"/>
              </a:rPr>
              <a:t>Linear Probing</a:t>
            </a:r>
            <a:endParaRPr lang="en-IN" dirty="0"/>
          </a:p>
        </p:txBody>
      </p:sp>
      <p:sp>
        <p:nvSpPr>
          <p:cNvPr id="3" name="Content Placeholder 2">
            <a:extLst>
              <a:ext uri="{FF2B5EF4-FFF2-40B4-BE49-F238E27FC236}">
                <a16:creationId xmlns:a16="http://schemas.microsoft.com/office/drawing/2014/main" id="{7B3BD43A-4E64-4E79-BBAA-D82860ABBB73}"/>
              </a:ext>
            </a:extLst>
          </p:cNvPr>
          <p:cNvSpPr>
            <a:spLocks noGrp="1"/>
          </p:cNvSpPr>
          <p:nvPr>
            <p:ph idx="1"/>
          </p:nvPr>
        </p:nvSpPr>
        <p:spPr>
          <a:xfrm>
            <a:off x="416169" y="1347323"/>
            <a:ext cx="11611708" cy="5362966"/>
          </a:xfrm>
        </p:spPr>
        <p:txBody>
          <a:bodyPr>
            <a:normAutofit/>
          </a:bodyPr>
          <a:lstStyle/>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var(--font-din)"/>
              </a:rPr>
              <a:t>In linear probing, we linearly probe for next slot. For example, the typical gap between two probes is 1 as taken in below example also. </a:t>
            </a:r>
            <a:br>
              <a:rPr kumimoji="0" lang="en-US" altLang="en-US" sz="2800" b="0" i="0" u="none" strike="noStrike" cap="none" normalizeH="0" baseline="0" dirty="0">
                <a:ln>
                  <a:noFill/>
                </a:ln>
                <a:solidFill>
                  <a:schemeClr val="tx1"/>
                </a:solidFill>
                <a:effectLst/>
                <a:latin typeface="var(--font-din)"/>
              </a:rPr>
            </a:br>
            <a:r>
              <a:rPr kumimoji="0" lang="en-US" altLang="en-US" sz="2800" b="0" i="0" u="none" strike="noStrike" cap="none" normalizeH="0" baseline="0" dirty="0">
                <a:ln>
                  <a:noFill/>
                </a:ln>
                <a:solidFill>
                  <a:schemeClr val="tx1"/>
                </a:solidFill>
                <a:effectLst/>
                <a:latin typeface="var(--font-din)"/>
              </a:rPr>
              <a:t>let </a:t>
            </a:r>
            <a:r>
              <a:rPr kumimoji="0" lang="en-US" altLang="en-US" sz="2800" b="1" i="0" u="none" strike="noStrike" cap="none" normalizeH="0" baseline="0" dirty="0">
                <a:ln>
                  <a:noFill/>
                </a:ln>
                <a:solidFill>
                  <a:schemeClr val="tx1"/>
                </a:solidFill>
                <a:effectLst/>
                <a:latin typeface="var(--font-din)"/>
              </a:rPr>
              <a:t>hash(x)</a:t>
            </a:r>
            <a:r>
              <a:rPr kumimoji="0" lang="en-US" altLang="en-US" sz="2800" b="0" i="0" u="none" strike="noStrike" cap="none" normalizeH="0" baseline="0" dirty="0">
                <a:ln>
                  <a:noFill/>
                </a:ln>
                <a:solidFill>
                  <a:schemeClr val="tx1"/>
                </a:solidFill>
                <a:effectLst/>
                <a:latin typeface="var(--font-din)"/>
              </a:rPr>
              <a:t> be the slot index computed using a hash function and </a:t>
            </a:r>
            <a:r>
              <a:rPr kumimoji="0" lang="en-US" altLang="en-US" sz="2800" b="1" i="0" u="none" strike="noStrike" cap="none" normalizeH="0" baseline="0" dirty="0">
                <a:ln>
                  <a:noFill/>
                </a:ln>
                <a:solidFill>
                  <a:schemeClr val="tx1"/>
                </a:solidFill>
                <a:effectLst/>
                <a:latin typeface="var(--font-din)"/>
              </a:rPr>
              <a:t>S</a:t>
            </a:r>
            <a:r>
              <a:rPr kumimoji="0" lang="en-US" altLang="en-US" sz="2800" b="0" i="0" u="none" strike="noStrike" cap="none" normalizeH="0" baseline="0" dirty="0">
                <a:ln>
                  <a:noFill/>
                </a:ln>
                <a:solidFill>
                  <a:schemeClr val="tx1"/>
                </a:solidFill>
                <a:effectLst/>
                <a:latin typeface="var(--font-din)"/>
              </a:rPr>
              <a:t> be the table size </a:t>
            </a:r>
            <a:br>
              <a:rPr kumimoji="0" lang="en-US" altLang="en-US" sz="2800" b="0" i="0" u="none" strike="noStrike" cap="none" normalizeH="0" baseline="0" dirty="0">
                <a:ln>
                  <a:noFill/>
                </a:ln>
                <a:solidFill>
                  <a:schemeClr val="tx1"/>
                </a:solidFill>
                <a:effectLst/>
                <a:latin typeface="var(--font-din)"/>
              </a:rPr>
            </a:br>
            <a:r>
              <a:rPr kumimoji="0" lang="en-US" altLang="en-US" sz="2800" b="0" i="0" u="none" strike="noStrike" cap="none" normalizeH="0" baseline="0" dirty="0">
                <a:ln>
                  <a:noFill/>
                </a:ln>
                <a:solidFill>
                  <a:schemeClr val="tx1"/>
                </a:solidFill>
                <a:effectLst/>
                <a:latin typeface="var(--font-din)"/>
              </a:rPr>
              <a:t> </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If slot hash(x) % S is full, then we try (hash(x) + 1) % S If (hash(x) + 1) % S is also full, then we try (hash(x) + 2) % S If (hash(x) + 2) % S is also full, then we try (hash(x) + 3) % S .................................................. ..................................................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var(--font-din)"/>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var(--font-din)"/>
              </a:rPr>
              <a:t>Let us consider a simple hash function as “key mod 7” and sequence of keys as 50, 700, 76, 85, 92, 73, 101.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156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penAddressing">
            <a:extLst>
              <a:ext uri="{FF2B5EF4-FFF2-40B4-BE49-F238E27FC236}">
                <a16:creationId xmlns:a16="http://schemas.microsoft.com/office/drawing/2014/main" id="{D446BA5A-E73D-4111-8579-A4522DF19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8817"/>
            <a:ext cx="12023187" cy="604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567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5291-5EAA-4F61-A72E-46BB5ED5DB79}"/>
              </a:ext>
            </a:extLst>
          </p:cNvPr>
          <p:cNvSpPr>
            <a:spLocks noGrp="1"/>
          </p:cNvSpPr>
          <p:nvPr>
            <p:ph type="title"/>
          </p:nvPr>
        </p:nvSpPr>
        <p:spPr/>
        <p:txBody>
          <a:bodyPr>
            <a:normAutofit/>
          </a:bodyPr>
          <a:lstStyle/>
          <a:p>
            <a:r>
              <a:rPr lang="en-US" altLang="en-US" b="1" i="1" dirty="0">
                <a:latin typeface="var(--font-din)"/>
              </a:rPr>
              <a:t>Quadratic Probing</a:t>
            </a:r>
            <a:r>
              <a:rPr lang="en-US" altLang="en-US" dirty="0">
                <a:latin typeface="var(--font-din)"/>
              </a:rPr>
              <a:t> </a:t>
            </a:r>
            <a:br>
              <a:rPr lang="en-IN" b="0" i="0" dirty="0">
                <a:effectLst/>
                <a:latin typeface="var(--font-din)"/>
              </a:rPr>
            </a:br>
            <a:endParaRPr lang="en-IN" dirty="0"/>
          </a:p>
        </p:txBody>
      </p:sp>
      <p:sp>
        <p:nvSpPr>
          <p:cNvPr id="3" name="Content Placeholder 2">
            <a:extLst>
              <a:ext uri="{FF2B5EF4-FFF2-40B4-BE49-F238E27FC236}">
                <a16:creationId xmlns:a16="http://schemas.microsoft.com/office/drawing/2014/main" id="{35A0557C-520C-40F4-9DC4-99459A068B03}"/>
              </a:ext>
            </a:extLst>
          </p:cNvPr>
          <p:cNvSpPr>
            <a:spLocks noGrp="1"/>
          </p:cNvSpPr>
          <p:nvPr>
            <p:ph idx="1"/>
          </p:nvPr>
        </p:nvSpPr>
        <p:spPr>
          <a:xfrm>
            <a:off x="838200" y="1150375"/>
            <a:ext cx="10515600" cy="5194153"/>
          </a:xfrm>
        </p:spPr>
        <p:txBody>
          <a:bodyPr>
            <a:normAutofit fontScale="92500" lnSpcReduction="10000"/>
          </a:bodyPr>
          <a:lstStyle/>
          <a:p>
            <a:pPr eaLnBrk="0" fontAlgn="base" hangingPunct="0">
              <a:lnSpc>
                <a:spcPct val="100000"/>
              </a:lnSpc>
              <a:spcBef>
                <a:spcPct val="0"/>
              </a:spcBef>
              <a:spcAft>
                <a:spcPct val="0"/>
              </a:spcAft>
            </a:pPr>
            <a:r>
              <a:rPr lang="en-US" altLang="en-US" sz="3200" dirty="0">
                <a:latin typeface="var(--font-din)"/>
              </a:rPr>
              <a:t>We look for i</a:t>
            </a:r>
            <a:r>
              <a:rPr lang="en-US" altLang="en-US" sz="1800" baseline="30000" dirty="0">
                <a:latin typeface="var(--font-din)"/>
              </a:rPr>
              <a:t>2</a:t>
            </a:r>
            <a:r>
              <a:rPr lang="en-US" altLang="en-US" sz="3200" dirty="0">
                <a:latin typeface="var(--font-din)"/>
              </a:rPr>
              <a:t>‘th slot in </a:t>
            </a:r>
            <a:r>
              <a:rPr lang="en-US" altLang="en-US" sz="3200" dirty="0" err="1">
                <a:latin typeface="var(--font-din)"/>
              </a:rPr>
              <a:t>i’th</a:t>
            </a:r>
            <a:r>
              <a:rPr lang="en-US" altLang="en-US" sz="3200" dirty="0">
                <a:latin typeface="var(--font-din)"/>
              </a:rPr>
              <a:t> iteration.  </a:t>
            </a:r>
            <a:endParaRPr lang="en-US" altLang="en-US" dirty="0">
              <a:latin typeface="Consolas" panose="020B0609020204030204" pitchFamily="49" charset="0"/>
            </a:endParaRPr>
          </a:p>
          <a:p>
            <a:pPr eaLnBrk="0" fontAlgn="base" hangingPunct="0">
              <a:lnSpc>
                <a:spcPct val="100000"/>
              </a:lnSpc>
              <a:spcBef>
                <a:spcPct val="0"/>
              </a:spcBef>
              <a:spcAft>
                <a:spcPct val="0"/>
              </a:spcAft>
            </a:pPr>
            <a:endParaRPr lang="en-US" altLang="en-US" dirty="0">
              <a:latin typeface="Consolas" panose="020B0609020204030204" pitchFamily="49" charset="0"/>
            </a:endParaRPr>
          </a:p>
          <a:p>
            <a:pPr eaLnBrk="0" fontAlgn="base" hangingPunct="0">
              <a:lnSpc>
                <a:spcPct val="100000"/>
              </a:lnSpc>
              <a:spcBef>
                <a:spcPct val="0"/>
              </a:spcBef>
              <a:spcAft>
                <a:spcPct val="0"/>
              </a:spcAft>
            </a:pPr>
            <a:r>
              <a:rPr lang="en-US" altLang="en-US" dirty="0">
                <a:latin typeface="Consolas" panose="020B0609020204030204" pitchFamily="49" charset="0"/>
              </a:rPr>
              <a:t>let hash(x) be the slot index computed using hash function. </a:t>
            </a:r>
          </a:p>
          <a:p>
            <a:pPr eaLnBrk="0" fontAlgn="base" hangingPunct="0">
              <a:lnSpc>
                <a:spcPct val="100000"/>
              </a:lnSpc>
              <a:spcBef>
                <a:spcPct val="0"/>
              </a:spcBef>
              <a:spcAft>
                <a:spcPct val="0"/>
              </a:spcAft>
            </a:pPr>
            <a:endParaRPr lang="en-US" altLang="en-US" dirty="0">
              <a:latin typeface="Consolas" panose="020B0609020204030204" pitchFamily="49" charset="0"/>
            </a:endParaRPr>
          </a:p>
          <a:p>
            <a:pPr eaLnBrk="0" fontAlgn="base" hangingPunct="0">
              <a:lnSpc>
                <a:spcPct val="100000"/>
              </a:lnSpc>
              <a:spcBef>
                <a:spcPct val="0"/>
              </a:spcBef>
              <a:spcAft>
                <a:spcPct val="0"/>
              </a:spcAft>
            </a:pPr>
            <a:r>
              <a:rPr lang="en-US" altLang="en-US" dirty="0">
                <a:latin typeface="Consolas" panose="020B0609020204030204" pitchFamily="49" charset="0"/>
              </a:rPr>
              <a:t>If slot hash(x) % S is full, then we try (hash(x) + 1*1) % S </a:t>
            </a:r>
          </a:p>
          <a:p>
            <a:pPr eaLnBrk="0" fontAlgn="base" hangingPunct="0">
              <a:lnSpc>
                <a:spcPct val="100000"/>
              </a:lnSpc>
              <a:spcBef>
                <a:spcPct val="0"/>
              </a:spcBef>
              <a:spcAft>
                <a:spcPct val="0"/>
              </a:spcAft>
            </a:pPr>
            <a:endParaRPr lang="en-US" altLang="en-US" dirty="0">
              <a:latin typeface="Consolas" panose="020B0609020204030204" pitchFamily="49" charset="0"/>
            </a:endParaRPr>
          </a:p>
          <a:p>
            <a:pPr eaLnBrk="0" fontAlgn="base" hangingPunct="0">
              <a:lnSpc>
                <a:spcPct val="100000"/>
              </a:lnSpc>
              <a:spcBef>
                <a:spcPct val="0"/>
              </a:spcBef>
              <a:spcAft>
                <a:spcPct val="0"/>
              </a:spcAft>
            </a:pPr>
            <a:r>
              <a:rPr lang="en-US" altLang="en-US" dirty="0">
                <a:latin typeface="Consolas" panose="020B0609020204030204" pitchFamily="49" charset="0"/>
              </a:rPr>
              <a:t>If (hash(x) + 1*1) % S is also full, then we try (hash(x) + 2*2) % S </a:t>
            </a:r>
          </a:p>
          <a:p>
            <a:pPr eaLnBrk="0" fontAlgn="base" hangingPunct="0">
              <a:lnSpc>
                <a:spcPct val="100000"/>
              </a:lnSpc>
              <a:spcBef>
                <a:spcPct val="0"/>
              </a:spcBef>
              <a:spcAft>
                <a:spcPct val="0"/>
              </a:spcAft>
            </a:pPr>
            <a:endParaRPr lang="en-US" altLang="en-US" dirty="0">
              <a:latin typeface="Consolas" panose="020B0609020204030204" pitchFamily="49" charset="0"/>
            </a:endParaRPr>
          </a:p>
          <a:p>
            <a:pPr eaLnBrk="0" fontAlgn="base" hangingPunct="0">
              <a:lnSpc>
                <a:spcPct val="100000"/>
              </a:lnSpc>
              <a:spcBef>
                <a:spcPct val="0"/>
              </a:spcBef>
              <a:spcAft>
                <a:spcPct val="0"/>
              </a:spcAft>
            </a:pPr>
            <a:r>
              <a:rPr lang="en-US" altLang="en-US" dirty="0">
                <a:latin typeface="Consolas" panose="020B0609020204030204" pitchFamily="49" charset="0"/>
              </a:rPr>
              <a:t>If (hash(x) + 2*2) % S is also full, then we try (hash(x) + 3*3) % S</a:t>
            </a:r>
            <a:endParaRPr lang="en-IN" dirty="0"/>
          </a:p>
        </p:txBody>
      </p:sp>
      <p:sp>
        <p:nvSpPr>
          <p:cNvPr id="4" name="Rectangle 1">
            <a:extLst>
              <a:ext uri="{FF2B5EF4-FFF2-40B4-BE49-F238E27FC236}">
                <a16:creationId xmlns:a16="http://schemas.microsoft.com/office/drawing/2014/main" id="{41BF5C1F-A981-429C-A26E-500EC7374537}"/>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187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5819-3799-4955-A162-21EC0253CF82}"/>
              </a:ext>
            </a:extLst>
          </p:cNvPr>
          <p:cNvSpPr>
            <a:spLocks noGrp="1"/>
          </p:cNvSpPr>
          <p:nvPr>
            <p:ph type="title"/>
          </p:nvPr>
        </p:nvSpPr>
        <p:spPr>
          <a:xfrm>
            <a:off x="838200" y="74344"/>
            <a:ext cx="10515600" cy="1325563"/>
          </a:xfrm>
        </p:spPr>
        <p:txBody>
          <a:bodyPr/>
          <a:lstStyle/>
          <a:p>
            <a:r>
              <a:rPr lang="en-IN" dirty="0"/>
              <a:t>Double Hashing</a:t>
            </a:r>
          </a:p>
        </p:txBody>
      </p:sp>
      <p:sp>
        <p:nvSpPr>
          <p:cNvPr id="3" name="Content Placeholder 2">
            <a:extLst>
              <a:ext uri="{FF2B5EF4-FFF2-40B4-BE49-F238E27FC236}">
                <a16:creationId xmlns:a16="http://schemas.microsoft.com/office/drawing/2014/main" id="{A4B2F79B-147F-4196-BBA6-66A10E16CF10}"/>
              </a:ext>
            </a:extLst>
          </p:cNvPr>
          <p:cNvSpPr>
            <a:spLocks noGrp="1"/>
          </p:cNvSpPr>
          <p:nvPr>
            <p:ph idx="1"/>
          </p:nvPr>
        </p:nvSpPr>
        <p:spPr>
          <a:xfrm>
            <a:off x="422031" y="1028247"/>
            <a:ext cx="10931769" cy="5604669"/>
          </a:xfrm>
        </p:spPr>
        <p:txBody>
          <a:bodyPr>
            <a:normAutofit fontScale="92500" lnSpcReduction="10000"/>
          </a:bodyPr>
          <a:lstStyle/>
          <a:p>
            <a:r>
              <a:rPr lang="en-IN" b="0" i="0" dirty="0">
                <a:effectLst/>
                <a:latin typeface="urw-din"/>
              </a:rPr>
              <a:t>We use another hash function hash2(x) and look for </a:t>
            </a:r>
            <a:r>
              <a:rPr lang="en-IN" b="0" i="0" dirty="0" err="1">
                <a:effectLst/>
                <a:latin typeface="urw-din"/>
              </a:rPr>
              <a:t>i</a:t>
            </a:r>
            <a:r>
              <a:rPr lang="en-IN" b="0" i="0" dirty="0">
                <a:effectLst/>
                <a:latin typeface="urw-din"/>
              </a:rPr>
              <a:t>*hash2(x) slot in </a:t>
            </a:r>
            <a:r>
              <a:rPr lang="en-IN" b="0" i="0" dirty="0" err="1">
                <a:effectLst/>
                <a:latin typeface="urw-din"/>
              </a:rPr>
              <a:t>i’th</a:t>
            </a:r>
            <a:r>
              <a:rPr lang="en-IN" b="0" i="0" dirty="0">
                <a:effectLst/>
                <a:latin typeface="urw-din"/>
              </a:rPr>
              <a:t> rotation. </a:t>
            </a:r>
          </a:p>
          <a:p>
            <a:pPr marL="0" indent="0">
              <a:buNone/>
            </a:pPr>
            <a:endParaRPr lang="en-IN" b="0" i="0" dirty="0">
              <a:effectLst/>
              <a:latin typeface="urw-din"/>
            </a:endParaRPr>
          </a:p>
          <a:p>
            <a:r>
              <a:rPr kumimoji="0" lang="en-US" altLang="en-US" sz="2800" b="0" i="0" u="none" strike="noStrike" cap="none" normalizeH="0" baseline="0" dirty="0">
                <a:ln>
                  <a:noFill/>
                </a:ln>
                <a:solidFill>
                  <a:schemeClr val="tx1"/>
                </a:solidFill>
                <a:effectLst/>
                <a:latin typeface="Consolas" panose="020B0609020204030204" pitchFamily="49" charset="0"/>
              </a:rPr>
              <a:t>let hash(x) be the slot index computed using hash function. </a:t>
            </a:r>
          </a:p>
          <a:p>
            <a:endParaRPr lang="en-US" altLang="en-US" dirty="0">
              <a:latin typeface="Consolas" panose="020B0609020204030204" pitchFamily="49" charset="0"/>
            </a:endParaRPr>
          </a:p>
          <a:p>
            <a:r>
              <a:rPr kumimoji="0" lang="en-US" altLang="en-US" sz="2800" b="0" i="0" u="none" strike="noStrike" cap="none" normalizeH="0" baseline="0" dirty="0">
                <a:ln>
                  <a:noFill/>
                </a:ln>
                <a:solidFill>
                  <a:schemeClr val="tx1"/>
                </a:solidFill>
                <a:effectLst/>
                <a:latin typeface="Consolas" panose="020B0609020204030204" pitchFamily="49" charset="0"/>
              </a:rPr>
              <a:t>If slot hash(x) % S is full, then we try (hash(x) + 1*hash2(x)) % S </a:t>
            </a:r>
          </a:p>
          <a:p>
            <a:endParaRPr kumimoji="0" lang="en-US" altLang="en-US" sz="2800" b="0" i="0" u="none" strike="noStrike" cap="none" normalizeH="0" baseline="0" dirty="0">
              <a:ln>
                <a:noFill/>
              </a:ln>
              <a:solidFill>
                <a:schemeClr val="tx1"/>
              </a:solidFill>
              <a:effectLst/>
              <a:latin typeface="Consolas" panose="020B0609020204030204" pitchFamily="49" charset="0"/>
            </a:endParaRPr>
          </a:p>
          <a:p>
            <a:r>
              <a:rPr kumimoji="0" lang="en-US" altLang="en-US" sz="2800" b="0" i="0" u="none" strike="noStrike" cap="none" normalizeH="0" baseline="0" dirty="0">
                <a:ln>
                  <a:noFill/>
                </a:ln>
                <a:solidFill>
                  <a:schemeClr val="tx1"/>
                </a:solidFill>
                <a:effectLst/>
                <a:latin typeface="Consolas" panose="020B0609020204030204" pitchFamily="49" charset="0"/>
              </a:rPr>
              <a:t>If (hash(x) + 1*hash2(x)) % S is also full, then we try (hash(x) + 2*hash2(x)) % S </a:t>
            </a:r>
          </a:p>
          <a:p>
            <a:endParaRPr kumimoji="0" lang="en-US" altLang="en-US" sz="2800" b="0" i="0" u="none" strike="noStrike" cap="none" normalizeH="0" baseline="0" dirty="0">
              <a:ln>
                <a:noFill/>
              </a:ln>
              <a:solidFill>
                <a:schemeClr val="tx1"/>
              </a:solidFill>
              <a:effectLst/>
              <a:latin typeface="Consolas" panose="020B0609020204030204" pitchFamily="49" charset="0"/>
            </a:endParaRPr>
          </a:p>
          <a:p>
            <a:r>
              <a:rPr kumimoji="0" lang="en-US" altLang="en-US" sz="2800" b="0" i="0" u="none" strike="noStrike" cap="none" normalizeH="0" baseline="0" dirty="0">
                <a:ln>
                  <a:noFill/>
                </a:ln>
                <a:solidFill>
                  <a:schemeClr val="tx1"/>
                </a:solidFill>
                <a:effectLst/>
                <a:latin typeface="Consolas" panose="020B0609020204030204" pitchFamily="49" charset="0"/>
              </a:rPr>
              <a:t>If (hash(x) + 2*hash2(x)) % S is also full, then we try (hash(x) + 3*hash2(x)) % S</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IN" dirty="0">
              <a:latin typeface="urw-din"/>
            </a:endParaRPr>
          </a:p>
          <a:p>
            <a:endParaRPr lang="en-IN" dirty="0"/>
          </a:p>
        </p:txBody>
      </p:sp>
      <p:sp>
        <p:nvSpPr>
          <p:cNvPr id="4" name="Rectangle 1">
            <a:extLst>
              <a:ext uri="{FF2B5EF4-FFF2-40B4-BE49-F238E27FC236}">
                <a16:creationId xmlns:a16="http://schemas.microsoft.com/office/drawing/2014/main" id="{68DF12A2-B9EB-496D-90F0-8BA73338DC59}"/>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9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900A-6041-4B30-6A85-19CE3DD2AF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D4AAB4-D4B4-7EEF-0D27-9511B6A0A57D}"/>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E51D1C-B2AA-D8F0-CE77-80779D039BA7}"/>
                  </a:ext>
                </a:extLst>
              </p14:cNvPr>
              <p14:cNvContentPartPr/>
              <p14:nvPr/>
            </p14:nvContentPartPr>
            <p14:xfrm>
              <a:off x="635040" y="9360"/>
              <a:ext cx="11556360" cy="6849000"/>
            </p14:xfrm>
          </p:contentPart>
        </mc:Choice>
        <mc:Fallback xmlns="">
          <p:pic>
            <p:nvPicPr>
              <p:cNvPr id="4" name="Ink 3">
                <a:extLst>
                  <a:ext uri="{FF2B5EF4-FFF2-40B4-BE49-F238E27FC236}">
                    <a16:creationId xmlns:a16="http://schemas.microsoft.com/office/drawing/2014/main" id="{57E51D1C-B2AA-D8F0-CE77-80779D039BA7}"/>
                  </a:ext>
                </a:extLst>
              </p:cNvPr>
              <p:cNvPicPr/>
              <p:nvPr/>
            </p:nvPicPr>
            <p:blipFill>
              <a:blip r:embed="rId3"/>
              <a:stretch>
                <a:fillRect/>
              </a:stretch>
            </p:blipFill>
            <p:spPr>
              <a:xfrm>
                <a:off x="625680" y="0"/>
                <a:ext cx="11575080" cy="6867720"/>
              </a:xfrm>
              <a:prstGeom prst="rect">
                <a:avLst/>
              </a:prstGeom>
            </p:spPr>
          </p:pic>
        </mc:Fallback>
      </mc:AlternateContent>
    </p:spTree>
    <p:extLst>
      <p:ext uri="{BB962C8B-B14F-4D97-AF65-F5344CB8AC3E}">
        <p14:creationId xmlns:p14="http://schemas.microsoft.com/office/powerpoint/2010/main" val="396259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0C1E-26F7-B12A-427D-C9E53BC6D4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1282E9-D765-EE4D-FF92-14A102BC2CB5}"/>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834BCB8-50C2-8A0F-F30D-300BB527D6EE}"/>
                  </a:ext>
                </a:extLst>
              </p14:cNvPr>
              <p14:cNvContentPartPr/>
              <p14:nvPr/>
            </p14:nvContentPartPr>
            <p14:xfrm>
              <a:off x="3600" y="350640"/>
              <a:ext cx="12187800" cy="6507720"/>
            </p14:xfrm>
          </p:contentPart>
        </mc:Choice>
        <mc:Fallback xmlns="">
          <p:pic>
            <p:nvPicPr>
              <p:cNvPr id="4" name="Ink 3">
                <a:extLst>
                  <a:ext uri="{FF2B5EF4-FFF2-40B4-BE49-F238E27FC236}">
                    <a16:creationId xmlns:a16="http://schemas.microsoft.com/office/drawing/2014/main" id="{2834BCB8-50C2-8A0F-F30D-300BB527D6EE}"/>
                  </a:ext>
                </a:extLst>
              </p:cNvPr>
              <p:cNvPicPr/>
              <p:nvPr/>
            </p:nvPicPr>
            <p:blipFill>
              <a:blip r:embed="rId3"/>
              <a:stretch>
                <a:fillRect/>
              </a:stretch>
            </p:blipFill>
            <p:spPr>
              <a:xfrm>
                <a:off x="-5760" y="341280"/>
                <a:ext cx="12206520" cy="6526440"/>
              </a:xfrm>
              <a:prstGeom prst="rect">
                <a:avLst/>
              </a:prstGeom>
            </p:spPr>
          </p:pic>
        </mc:Fallback>
      </mc:AlternateContent>
    </p:spTree>
    <p:extLst>
      <p:ext uri="{BB962C8B-B14F-4D97-AF65-F5344CB8AC3E}">
        <p14:creationId xmlns:p14="http://schemas.microsoft.com/office/powerpoint/2010/main" val="352770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C20A-FEBF-D81D-AB55-54C83D7228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96562F-838B-0B67-058C-3C35A91C1267}"/>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9B1C12D-0AC0-33D9-0C72-86D214B56DA9}"/>
                  </a:ext>
                </a:extLst>
              </p14:cNvPr>
              <p14:cNvContentPartPr/>
              <p14:nvPr/>
            </p14:nvContentPartPr>
            <p14:xfrm>
              <a:off x="1377720" y="481320"/>
              <a:ext cx="7840800" cy="5722200"/>
            </p14:xfrm>
          </p:contentPart>
        </mc:Choice>
        <mc:Fallback xmlns="">
          <p:pic>
            <p:nvPicPr>
              <p:cNvPr id="4" name="Ink 3">
                <a:extLst>
                  <a:ext uri="{FF2B5EF4-FFF2-40B4-BE49-F238E27FC236}">
                    <a16:creationId xmlns:a16="http://schemas.microsoft.com/office/drawing/2014/main" id="{19B1C12D-0AC0-33D9-0C72-86D214B56DA9}"/>
                  </a:ext>
                </a:extLst>
              </p:cNvPr>
              <p:cNvPicPr/>
              <p:nvPr/>
            </p:nvPicPr>
            <p:blipFill>
              <a:blip r:embed="rId3"/>
              <a:stretch>
                <a:fillRect/>
              </a:stretch>
            </p:blipFill>
            <p:spPr>
              <a:xfrm>
                <a:off x="1368360" y="471960"/>
                <a:ext cx="7859520" cy="5740920"/>
              </a:xfrm>
              <a:prstGeom prst="rect">
                <a:avLst/>
              </a:prstGeom>
            </p:spPr>
          </p:pic>
        </mc:Fallback>
      </mc:AlternateContent>
    </p:spTree>
    <p:extLst>
      <p:ext uri="{BB962C8B-B14F-4D97-AF65-F5344CB8AC3E}">
        <p14:creationId xmlns:p14="http://schemas.microsoft.com/office/powerpoint/2010/main" val="88473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ABDE-BCB2-D5CE-66F9-77882231CE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DD4EC5-CEC7-0C02-F65D-3E2D5D6D7BC4}"/>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404D0E5-9B12-1F0E-745C-91C87F8F7745}"/>
                  </a:ext>
                </a:extLst>
              </p14:cNvPr>
              <p14:cNvContentPartPr/>
              <p14:nvPr/>
            </p14:nvContentPartPr>
            <p14:xfrm>
              <a:off x="145800" y="44640"/>
              <a:ext cx="11862000" cy="6813720"/>
            </p14:xfrm>
          </p:contentPart>
        </mc:Choice>
        <mc:Fallback xmlns="">
          <p:pic>
            <p:nvPicPr>
              <p:cNvPr id="4" name="Ink 3">
                <a:extLst>
                  <a:ext uri="{FF2B5EF4-FFF2-40B4-BE49-F238E27FC236}">
                    <a16:creationId xmlns:a16="http://schemas.microsoft.com/office/drawing/2014/main" id="{A404D0E5-9B12-1F0E-745C-91C87F8F7745}"/>
                  </a:ext>
                </a:extLst>
              </p:cNvPr>
              <p:cNvPicPr/>
              <p:nvPr/>
            </p:nvPicPr>
            <p:blipFill>
              <a:blip r:embed="rId3"/>
              <a:stretch>
                <a:fillRect/>
              </a:stretch>
            </p:blipFill>
            <p:spPr>
              <a:xfrm>
                <a:off x="136440" y="35280"/>
                <a:ext cx="11880720" cy="6832440"/>
              </a:xfrm>
              <a:prstGeom prst="rect">
                <a:avLst/>
              </a:prstGeom>
            </p:spPr>
          </p:pic>
        </mc:Fallback>
      </mc:AlternateContent>
    </p:spTree>
    <p:extLst>
      <p:ext uri="{BB962C8B-B14F-4D97-AF65-F5344CB8AC3E}">
        <p14:creationId xmlns:p14="http://schemas.microsoft.com/office/powerpoint/2010/main" val="2613646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827A-4E06-CEC7-E1CB-D3BE92E9A5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9CA611-4ED9-9FBD-2747-077FE19465C2}"/>
              </a:ext>
            </a:extLst>
          </p:cNvPr>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5BF39AF-8286-0822-3191-8125A452794F}"/>
                  </a:ext>
                </a:extLst>
              </p14:cNvPr>
              <p14:cNvContentPartPr/>
              <p14:nvPr/>
            </p14:nvContentPartPr>
            <p14:xfrm>
              <a:off x="1251000" y="81360"/>
              <a:ext cx="8762760" cy="5042880"/>
            </p14:xfrm>
          </p:contentPart>
        </mc:Choice>
        <mc:Fallback xmlns="">
          <p:pic>
            <p:nvPicPr>
              <p:cNvPr id="4" name="Ink 3">
                <a:extLst>
                  <a:ext uri="{FF2B5EF4-FFF2-40B4-BE49-F238E27FC236}">
                    <a16:creationId xmlns:a16="http://schemas.microsoft.com/office/drawing/2014/main" id="{C5BF39AF-8286-0822-3191-8125A452794F}"/>
                  </a:ext>
                </a:extLst>
              </p:cNvPr>
              <p:cNvPicPr/>
              <p:nvPr/>
            </p:nvPicPr>
            <p:blipFill>
              <a:blip r:embed="rId3"/>
              <a:stretch>
                <a:fillRect/>
              </a:stretch>
            </p:blipFill>
            <p:spPr>
              <a:xfrm>
                <a:off x="1241640" y="72000"/>
                <a:ext cx="8781480" cy="5061600"/>
              </a:xfrm>
              <a:prstGeom prst="rect">
                <a:avLst/>
              </a:prstGeom>
            </p:spPr>
          </p:pic>
        </mc:Fallback>
      </mc:AlternateContent>
    </p:spTree>
    <p:extLst>
      <p:ext uri="{BB962C8B-B14F-4D97-AF65-F5344CB8AC3E}">
        <p14:creationId xmlns:p14="http://schemas.microsoft.com/office/powerpoint/2010/main" val="377366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1E2E-A62B-DDB1-DEF1-9216F35760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2DD779-2567-4D26-173A-C46E248CEDA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1988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27CC-84D1-4197-AD27-AF2E7CA87E2A}"/>
              </a:ext>
            </a:extLst>
          </p:cNvPr>
          <p:cNvSpPr>
            <a:spLocks noGrp="1"/>
          </p:cNvSpPr>
          <p:nvPr>
            <p:ph type="title"/>
          </p:nvPr>
        </p:nvSpPr>
        <p:spPr/>
        <p:txBody>
          <a:bodyPr/>
          <a:lstStyle/>
          <a:p>
            <a:r>
              <a:rPr lang="en-IN" b="1" dirty="0"/>
              <a:t>What is the need of Hashing Technique ?</a:t>
            </a:r>
          </a:p>
        </p:txBody>
      </p:sp>
      <p:sp>
        <p:nvSpPr>
          <p:cNvPr id="3" name="Content Placeholder 2">
            <a:extLst>
              <a:ext uri="{FF2B5EF4-FFF2-40B4-BE49-F238E27FC236}">
                <a16:creationId xmlns:a16="http://schemas.microsoft.com/office/drawing/2014/main" id="{EDFC87A9-DEEB-483B-9FFC-DC90771E4E5F}"/>
              </a:ext>
            </a:extLst>
          </p:cNvPr>
          <p:cNvSpPr>
            <a:spLocks noGrp="1"/>
          </p:cNvSpPr>
          <p:nvPr>
            <p:ph idx="1"/>
          </p:nvPr>
        </p:nvSpPr>
        <p:spPr/>
        <p:txBody>
          <a:bodyPr>
            <a:normAutofit lnSpcReduction="10000"/>
          </a:bodyPr>
          <a:lstStyle/>
          <a:p>
            <a:r>
              <a:rPr lang="en-IN" dirty="0"/>
              <a:t>For arrays and linked lists, we need to search in a linear fashion, which can be costly in practice. </a:t>
            </a:r>
          </a:p>
          <a:p>
            <a:endParaRPr lang="en-IN" dirty="0"/>
          </a:p>
          <a:p>
            <a:r>
              <a:rPr lang="en-IN" dirty="0"/>
              <a:t>If we use arrays and keep the data sorted, then a phone number can be searched in O(Log n) time using Binary Search, but insert and delete operations become costly as we have to maintain sorted order. </a:t>
            </a:r>
          </a:p>
          <a:p>
            <a:endParaRPr lang="en-IN" dirty="0"/>
          </a:p>
          <a:p>
            <a:r>
              <a:rPr lang="en-IN" dirty="0"/>
              <a:t>With balanced binary search tree, we get moderate search, insert and delete times. All of these operations can be guaranteed to be in   O(Log n) time.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57B82E-D497-B57D-44CA-D58C054ABB40}"/>
                  </a:ext>
                </a:extLst>
              </p14:cNvPr>
              <p14:cNvContentPartPr/>
              <p14:nvPr/>
            </p14:nvContentPartPr>
            <p14:xfrm>
              <a:off x="1832400" y="1127520"/>
              <a:ext cx="9600840" cy="5174280"/>
            </p14:xfrm>
          </p:contentPart>
        </mc:Choice>
        <mc:Fallback xmlns="">
          <p:pic>
            <p:nvPicPr>
              <p:cNvPr id="4" name="Ink 3">
                <a:extLst>
                  <a:ext uri="{FF2B5EF4-FFF2-40B4-BE49-F238E27FC236}">
                    <a16:creationId xmlns:a16="http://schemas.microsoft.com/office/drawing/2014/main" id="{8157B82E-D497-B57D-44CA-D58C054ABB40}"/>
                  </a:ext>
                </a:extLst>
              </p:cNvPr>
              <p:cNvPicPr/>
              <p:nvPr/>
            </p:nvPicPr>
            <p:blipFill>
              <a:blip r:embed="rId3"/>
              <a:stretch>
                <a:fillRect/>
              </a:stretch>
            </p:blipFill>
            <p:spPr>
              <a:xfrm>
                <a:off x="1823040" y="1118160"/>
                <a:ext cx="9619560" cy="5193000"/>
              </a:xfrm>
              <a:prstGeom prst="rect">
                <a:avLst/>
              </a:prstGeom>
            </p:spPr>
          </p:pic>
        </mc:Fallback>
      </mc:AlternateContent>
    </p:spTree>
    <p:extLst>
      <p:ext uri="{BB962C8B-B14F-4D97-AF65-F5344CB8AC3E}">
        <p14:creationId xmlns:p14="http://schemas.microsoft.com/office/powerpoint/2010/main" val="277167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200-D1CD-2114-0B7B-2474DEE257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9583B1-8D37-0841-B212-96ED97C7F8C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1725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8E9E-9C81-8063-01A8-3BB1F608F9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C65FD9-B16F-1884-ACAD-4D72D84FAA5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62170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530A-33F6-D9B8-BB45-0C8157BB5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DC0F0E-FB33-78DF-15A9-8B52669C75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42476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3F8B-78BB-D9D5-53EE-999B658ECB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AE515C-70E7-E85C-3098-51ACD889061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9046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D845-B633-4ED0-9C4B-D3FE39798B27}"/>
              </a:ext>
            </a:extLst>
          </p:cNvPr>
          <p:cNvSpPr>
            <a:spLocks noGrp="1"/>
          </p:cNvSpPr>
          <p:nvPr>
            <p:ph type="title"/>
          </p:nvPr>
        </p:nvSpPr>
        <p:spPr/>
        <p:txBody>
          <a:bodyPr/>
          <a:lstStyle/>
          <a:p>
            <a:r>
              <a:rPr lang="en-IN" b="1" dirty="0"/>
              <a:t>What is the need of Hashing Technique ?</a:t>
            </a:r>
            <a:endParaRPr lang="en-IN" dirty="0"/>
          </a:p>
        </p:txBody>
      </p:sp>
      <p:sp>
        <p:nvSpPr>
          <p:cNvPr id="3" name="Content Placeholder 2">
            <a:extLst>
              <a:ext uri="{FF2B5EF4-FFF2-40B4-BE49-F238E27FC236}">
                <a16:creationId xmlns:a16="http://schemas.microsoft.com/office/drawing/2014/main" id="{E27AA608-693A-44F1-9037-85A47A872A58}"/>
              </a:ext>
            </a:extLst>
          </p:cNvPr>
          <p:cNvSpPr>
            <a:spLocks noGrp="1"/>
          </p:cNvSpPr>
          <p:nvPr>
            <p:ph idx="1"/>
          </p:nvPr>
        </p:nvSpPr>
        <p:spPr/>
        <p:txBody>
          <a:bodyPr/>
          <a:lstStyle/>
          <a:p>
            <a:r>
              <a:rPr lang="en-IN" dirty="0"/>
              <a:t>Another solution that one can think of is to use a direct access table where we make a big array and use phone numbers as index in the array. </a:t>
            </a:r>
          </a:p>
          <a:p>
            <a:pPr marL="0" indent="0">
              <a:buNone/>
            </a:pPr>
            <a:endParaRPr lang="en-IN" dirty="0"/>
          </a:p>
          <a:p>
            <a:r>
              <a:rPr lang="en-IN" dirty="0"/>
              <a:t>Time complexity wise this solution is the best among all, we can do all operations in O(1) time.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9D4E9B4-195A-E797-B7EB-7F144DFAE63B}"/>
                  </a:ext>
                </a:extLst>
              </p14:cNvPr>
              <p14:cNvContentPartPr/>
              <p14:nvPr/>
            </p14:nvContentPartPr>
            <p14:xfrm>
              <a:off x="2925000" y="1592280"/>
              <a:ext cx="9181440" cy="3593520"/>
            </p14:xfrm>
          </p:contentPart>
        </mc:Choice>
        <mc:Fallback xmlns="">
          <p:pic>
            <p:nvPicPr>
              <p:cNvPr id="4" name="Ink 3">
                <a:extLst>
                  <a:ext uri="{FF2B5EF4-FFF2-40B4-BE49-F238E27FC236}">
                    <a16:creationId xmlns:a16="http://schemas.microsoft.com/office/drawing/2014/main" id="{49D4E9B4-195A-E797-B7EB-7F144DFAE63B}"/>
                  </a:ext>
                </a:extLst>
              </p:cNvPr>
              <p:cNvPicPr/>
              <p:nvPr/>
            </p:nvPicPr>
            <p:blipFill>
              <a:blip r:embed="rId3"/>
              <a:stretch>
                <a:fillRect/>
              </a:stretch>
            </p:blipFill>
            <p:spPr>
              <a:xfrm>
                <a:off x="2915640" y="1582920"/>
                <a:ext cx="9200160" cy="3612240"/>
              </a:xfrm>
              <a:prstGeom prst="rect">
                <a:avLst/>
              </a:prstGeom>
            </p:spPr>
          </p:pic>
        </mc:Fallback>
      </mc:AlternateContent>
    </p:spTree>
    <p:extLst>
      <p:ext uri="{BB962C8B-B14F-4D97-AF65-F5344CB8AC3E}">
        <p14:creationId xmlns:p14="http://schemas.microsoft.com/office/powerpoint/2010/main" val="40476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E90C-9FE5-40B8-A7AA-74A1113A4788}"/>
              </a:ext>
            </a:extLst>
          </p:cNvPr>
          <p:cNvSpPr>
            <a:spLocks noGrp="1"/>
          </p:cNvSpPr>
          <p:nvPr>
            <p:ph type="title"/>
          </p:nvPr>
        </p:nvSpPr>
        <p:spPr/>
        <p:txBody>
          <a:bodyPr/>
          <a:lstStyle/>
          <a:p>
            <a:r>
              <a:rPr lang="en-IN" b="1" dirty="0"/>
              <a:t>What is the need of Hashing Technique ?</a:t>
            </a:r>
            <a:endParaRPr lang="en-IN" dirty="0"/>
          </a:p>
        </p:txBody>
      </p:sp>
      <p:sp>
        <p:nvSpPr>
          <p:cNvPr id="3" name="Content Placeholder 2">
            <a:extLst>
              <a:ext uri="{FF2B5EF4-FFF2-40B4-BE49-F238E27FC236}">
                <a16:creationId xmlns:a16="http://schemas.microsoft.com/office/drawing/2014/main" id="{D3BFA763-0B00-4098-BCFB-02887390149C}"/>
              </a:ext>
            </a:extLst>
          </p:cNvPr>
          <p:cNvSpPr>
            <a:spLocks noGrp="1"/>
          </p:cNvSpPr>
          <p:nvPr>
            <p:ph idx="1"/>
          </p:nvPr>
        </p:nvSpPr>
        <p:spPr/>
        <p:txBody>
          <a:bodyPr>
            <a:normAutofit fontScale="85000" lnSpcReduction="20000"/>
          </a:bodyPr>
          <a:lstStyle/>
          <a:p>
            <a:r>
              <a:rPr lang="en-IN" dirty="0"/>
              <a:t>For example to insert a phone number, we create a record with details of given phone number, use phone number as index and store the pointer to the created record in table.</a:t>
            </a:r>
          </a:p>
          <a:p>
            <a:pPr marL="0" indent="0">
              <a:buNone/>
            </a:pPr>
            <a:endParaRPr lang="en-IN" dirty="0"/>
          </a:p>
          <a:p>
            <a:r>
              <a:rPr lang="en-IN" dirty="0"/>
              <a:t> This solution has many practical limitations. </a:t>
            </a:r>
          </a:p>
          <a:p>
            <a:endParaRPr lang="en-IN" dirty="0"/>
          </a:p>
          <a:p>
            <a:r>
              <a:rPr lang="en-IN" dirty="0"/>
              <a:t>First problem with this solution is extra space required is huge. </a:t>
            </a:r>
          </a:p>
          <a:p>
            <a:endParaRPr lang="en-IN" dirty="0"/>
          </a:p>
          <a:p>
            <a:r>
              <a:rPr lang="en-IN" dirty="0"/>
              <a:t>For example if phone number is n digits, we need O(m * 10n ) space for table where m is size of a pointer to record. </a:t>
            </a:r>
          </a:p>
          <a:p>
            <a:endParaRPr lang="en-IN" dirty="0"/>
          </a:p>
          <a:p>
            <a:r>
              <a:rPr lang="en-IN" dirty="0"/>
              <a:t>Another problem is an integer in a programming language may not store n digits.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F44CB9A-FC77-6522-B34B-D6883F35FB89}"/>
                  </a:ext>
                </a:extLst>
              </p14:cNvPr>
              <p14:cNvContentPartPr/>
              <p14:nvPr/>
            </p14:nvContentPartPr>
            <p14:xfrm>
              <a:off x="5267160" y="4134240"/>
              <a:ext cx="3987000" cy="961200"/>
            </p14:xfrm>
          </p:contentPart>
        </mc:Choice>
        <mc:Fallback xmlns="">
          <p:pic>
            <p:nvPicPr>
              <p:cNvPr id="4" name="Ink 3">
                <a:extLst>
                  <a:ext uri="{FF2B5EF4-FFF2-40B4-BE49-F238E27FC236}">
                    <a16:creationId xmlns:a16="http://schemas.microsoft.com/office/drawing/2014/main" id="{9F44CB9A-FC77-6522-B34B-D6883F35FB89}"/>
                  </a:ext>
                </a:extLst>
              </p:cNvPr>
              <p:cNvPicPr/>
              <p:nvPr/>
            </p:nvPicPr>
            <p:blipFill>
              <a:blip r:embed="rId3"/>
              <a:stretch>
                <a:fillRect/>
              </a:stretch>
            </p:blipFill>
            <p:spPr>
              <a:xfrm>
                <a:off x="5257800" y="4124880"/>
                <a:ext cx="4005720" cy="979920"/>
              </a:xfrm>
              <a:prstGeom prst="rect">
                <a:avLst/>
              </a:prstGeom>
            </p:spPr>
          </p:pic>
        </mc:Fallback>
      </mc:AlternateContent>
    </p:spTree>
    <p:extLst>
      <p:ext uri="{BB962C8B-B14F-4D97-AF65-F5344CB8AC3E}">
        <p14:creationId xmlns:p14="http://schemas.microsoft.com/office/powerpoint/2010/main" val="394791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5E4B-B7D9-4994-9170-8D88FD3FE610}"/>
              </a:ext>
            </a:extLst>
          </p:cNvPr>
          <p:cNvSpPr>
            <a:spLocks noGrp="1"/>
          </p:cNvSpPr>
          <p:nvPr>
            <p:ph type="title"/>
          </p:nvPr>
        </p:nvSpPr>
        <p:spPr/>
        <p:txBody>
          <a:bodyPr/>
          <a:lstStyle/>
          <a:p>
            <a:r>
              <a:rPr lang="en-IN" dirty="0"/>
              <a:t>What is Hashing?</a:t>
            </a:r>
          </a:p>
        </p:txBody>
      </p:sp>
      <p:sp>
        <p:nvSpPr>
          <p:cNvPr id="3" name="Content Placeholder 2">
            <a:extLst>
              <a:ext uri="{FF2B5EF4-FFF2-40B4-BE49-F238E27FC236}">
                <a16:creationId xmlns:a16="http://schemas.microsoft.com/office/drawing/2014/main" id="{6A321680-CA2C-4297-B971-216EF7CE2773}"/>
              </a:ext>
            </a:extLst>
          </p:cNvPr>
          <p:cNvSpPr>
            <a:spLocks noGrp="1"/>
          </p:cNvSpPr>
          <p:nvPr>
            <p:ph idx="1"/>
          </p:nvPr>
        </p:nvSpPr>
        <p:spPr>
          <a:xfrm>
            <a:off x="838200" y="1825624"/>
            <a:ext cx="10515600" cy="5032375"/>
          </a:xfrm>
        </p:spPr>
        <p:txBody>
          <a:bodyPr>
            <a:normAutofit/>
          </a:bodyPr>
          <a:lstStyle/>
          <a:p>
            <a:r>
              <a:rPr lang="en-IN" dirty="0"/>
              <a:t>Hashing is the solution that can be used in almost all such situations and performs extremely well compared to above data structures like Array, Linked List, Balanced BST in practice. </a:t>
            </a:r>
          </a:p>
          <a:p>
            <a:endParaRPr lang="en-IN" dirty="0"/>
          </a:p>
          <a:p>
            <a:r>
              <a:rPr lang="en-IN" dirty="0"/>
              <a:t>With hashing we get O(1) search time on average (under reasonable assumptions) and O(n) in worst case. </a:t>
            </a:r>
          </a:p>
          <a:p>
            <a:endParaRPr lang="en-IN" dirty="0"/>
          </a:p>
          <a:p>
            <a:r>
              <a:rPr lang="en-IN" dirty="0"/>
              <a:t>Hashing is an improvement over Direct Access Table. </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B71BEC0-0103-6845-8025-8C649AB2F381}"/>
                  </a:ext>
                </a:extLst>
              </p14:cNvPr>
              <p14:cNvContentPartPr/>
              <p14:nvPr/>
            </p14:nvContentPartPr>
            <p14:xfrm>
              <a:off x="5766840" y="484920"/>
              <a:ext cx="4138560" cy="5218200"/>
            </p14:xfrm>
          </p:contentPart>
        </mc:Choice>
        <mc:Fallback xmlns="">
          <p:pic>
            <p:nvPicPr>
              <p:cNvPr id="4" name="Ink 3">
                <a:extLst>
                  <a:ext uri="{FF2B5EF4-FFF2-40B4-BE49-F238E27FC236}">
                    <a16:creationId xmlns:a16="http://schemas.microsoft.com/office/drawing/2014/main" id="{0B71BEC0-0103-6845-8025-8C649AB2F381}"/>
                  </a:ext>
                </a:extLst>
              </p:cNvPr>
              <p:cNvPicPr/>
              <p:nvPr/>
            </p:nvPicPr>
            <p:blipFill>
              <a:blip r:embed="rId3"/>
              <a:stretch>
                <a:fillRect/>
              </a:stretch>
            </p:blipFill>
            <p:spPr>
              <a:xfrm>
                <a:off x="5757480" y="475560"/>
                <a:ext cx="4157280" cy="5236920"/>
              </a:xfrm>
              <a:prstGeom prst="rect">
                <a:avLst/>
              </a:prstGeom>
            </p:spPr>
          </p:pic>
        </mc:Fallback>
      </mc:AlternateContent>
    </p:spTree>
    <p:extLst>
      <p:ext uri="{BB962C8B-B14F-4D97-AF65-F5344CB8AC3E}">
        <p14:creationId xmlns:p14="http://schemas.microsoft.com/office/powerpoint/2010/main" val="30925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5E4B-B7D9-4994-9170-8D88FD3FE610}"/>
              </a:ext>
            </a:extLst>
          </p:cNvPr>
          <p:cNvSpPr>
            <a:spLocks noGrp="1"/>
          </p:cNvSpPr>
          <p:nvPr>
            <p:ph type="title"/>
          </p:nvPr>
        </p:nvSpPr>
        <p:spPr/>
        <p:txBody>
          <a:bodyPr/>
          <a:lstStyle/>
          <a:p>
            <a:r>
              <a:rPr lang="en-IN" dirty="0"/>
              <a:t>What is Hashing?</a:t>
            </a:r>
          </a:p>
        </p:txBody>
      </p:sp>
      <p:sp>
        <p:nvSpPr>
          <p:cNvPr id="3" name="Content Placeholder 2">
            <a:extLst>
              <a:ext uri="{FF2B5EF4-FFF2-40B4-BE49-F238E27FC236}">
                <a16:creationId xmlns:a16="http://schemas.microsoft.com/office/drawing/2014/main" id="{6A321680-CA2C-4297-B971-216EF7CE2773}"/>
              </a:ext>
            </a:extLst>
          </p:cNvPr>
          <p:cNvSpPr>
            <a:spLocks noGrp="1"/>
          </p:cNvSpPr>
          <p:nvPr>
            <p:ph idx="1"/>
          </p:nvPr>
        </p:nvSpPr>
        <p:spPr>
          <a:xfrm>
            <a:off x="838200" y="1825624"/>
            <a:ext cx="10515600" cy="5032375"/>
          </a:xfrm>
        </p:spPr>
        <p:txBody>
          <a:bodyPr>
            <a:normAutofit/>
          </a:bodyPr>
          <a:lstStyle/>
          <a:p>
            <a:pPr marL="0" indent="0">
              <a:buNone/>
            </a:pPr>
            <a:endParaRPr lang="en-IN" dirty="0"/>
          </a:p>
          <a:p>
            <a:r>
              <a:rPr lang="en-IN" dirty="0"/>
              <a:t>The idea is to use hash function that converts a given phone number or any other key to a smaller number and uses the small number as index in a table called hash table.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44E6A2-E9FE-FDB3-2165-715DC49445D0}"/>
                  </a:ext>
                </a:extLst>
              </p14:cNvPr>
              <p14:cNvContentPartPr/>
              <p14:nvPr/>
            </p14:nvContentPartPr>
            <p14:xfrm>
              <a:off x="5817600" y="451080"/>
              <a:ext cx="5644800" cy="6264360"/>
            </p14:xfrm>
          </p:contentPart>
        </mc:Choice>
        <mc:Fallback xmlns="">
          <p:pic>
            <p:nvPicPr>
              <p:cNvPr id="4" name="Ink 3">
                <a:extLst>
                  <a:ext uri="{FF2B5EF4-FFF2-40B4-BE49-F238E27FC236}">
                    <a16:creationId xmlns:a16="http://schemas.microsoft.com/office/drawing/2014/main" id="{9844E6A2-E9FE-FDB3-2165-715DC49445D0}"/>
                  </a:ext>
                </a:extLst>
              </p:cNvPr>
              <p:cNvPicPr/>
              <p:nvPr/>
            </p:nvPicPr>
            <p:blipFill>
              <a:blip r:embed="rId3"/>
              <a:stretch>
                <a:fillRect/>
              </a:stretch>
            </p:blipFill>
            <p:spPr>
              <a:xfrm>
                <a:off x="5808240" y="441720"/>
                <a:ext cx="5663520" cy="6283080"/>
              </a:xfrm>
              <a:prstGeom prst="rect">
                <a:avLst/>
              </a:prstGeom>
            </p:spPr>
          </p:pic>
        </mc:Fallback>
      </mc:AlternateContent>
    </p:spTree>
    <p:extLst>
      <p:ext uri="{BB962C8B-B14F-4D97-AF65-F5344CB8AC3E}">
        <p14:creationId xmlns:p14="http://schemas.microsoft.com/office/powerpoint/2010/main" val="147271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7F95-0BC2-4B0C-AE4F-95992C46BD8D}"/>
              </a:ext>
            </a:extLst>
          </p:cNvPr>
          <p:cNvSpPr>
            <a:spLocks noGrp="1"/>
          </p:cNvSpPr>
          <p:nvPr>
            <p:ph type="title"/>
          </p:nvPr>
        </p:nvSpPr>
        <p:spPr/>
        <p:txBody>
          <a:bodyPr/>
          <a:lstStyle/>
          <a:p>
            <a:r>
              <a:rPr lang="en-IN" dirty="0"/>
              <a:t>Hash Function</a:t>
            </a:r>
          </a:p>
        </p:txBody>
      </p:sp>
      <p:sp>
        <p:nvSpPr>
          <p:cNvPr id="3" name="Content Placeholder 2">
            <a:extLst>
              <a:ext uri="{FF2B5EF4-FFF2-40B4-BE49-F238E27FC236}">
                <a16:creationId xmlns:a16="http://schemas.microsoft.com/office/drawing/2014/main" id="{4A420BF4-9DAA-44F6-B4F4-5B34535F8909}"/>
              </a:ext>
            </a:extLst>
          </p:cNvPr>
          <p:cNvSpPr>
            <a:spLocks noGrp="1"/>
          </p:cNvSpPr>
          <p:nvPr>
            <p:ph idx="1"/>
          </p:nvPr>
        </p:nvSpPr>
        <p:spPr>
          <a:xfrm>
            <a:off x="838200" y="1460500"/>
            <a:ext cx="10515600" cy="5032375"/>
          </a:xfrm>
        </p:spPr>
        <p:txBody>
          <a:bodyPr>
            <a:normAutofit fontScale="92500" lnSpcReduction="10000"/>
          </a:bodyPr>
          <a:lstStyle/>
          <a:p>
            <a:r>
              <a:rPr lang="en-IN" dirty="0"/>
              <a:t>A function that converts a given big phone number to a small practical integer value. </a:t>
            </a:r>
          </a:p>
          <a:p>
            <a:endParaRPr lang="en-IN" dirty="0"/>
          </a:p>
          <a:p>
            <a:r>
              <a:rPr lang="en-IN" dirty="0"/>
              <a:t>The mapped integer value is used as an index in hash table.</a:t>
            </a:r>
          </a:p>
          <a:p>
            <a:endParaRPr lang="en-IN" dirty="0"/>
          </a:p>
          <a:p>
            <a:r>
              <a:rPr lang="en-IN" dirty="0"/>
              <a:t> In simple terms, a hash function maps a big number or string to a small integer that can be used as index in hash table. </a:t>
            </a:r>
          </a:p>
          <a:p>
            <a:endParaRPr lang="en-IN" dirty="0"/>
          </a:p>
          <a:p>
            <a:r>
              <a:rPr lang="en-IN" dirty="0"/>
              <a:t>A good hash function should have following properties </a:t>
            </a:r>
          </a:p>
          <a:p>
            <a:pPr marL="514350" indent="-514350">
              <a:buAutoNum type="arabicParenR"/>
            </a:pPr>
            <a:r>
              <a:rPr lang="en-IN" dirty="0"/>
              <a:t>Efficiently computable.</a:t>
            </a:r>
          </a:p>
          <a:p>
            <a:pPr marL="514350" indent="-514350">
              <a:buAutoNum type="arabicParenR"/>
            </a:pPr>
            <a:r>
              <a:rPr lang="en-IN" dirty="0"/>
              <a:t> Should uniformly distribute the keys (Each table position equally likely for each key)</a:t>
            </a:r>
          </a:p>
        </p:txBody>
      </p:sp>
    </p:spTree>
    <p:extLst>
      <p:ext uri="{BB962C8B-B14F-4D97-AF65-F5344CB8AC3E}">
        <p14:creationId xmlns:p14="http://schemas.microsoft.com/office/powerpoint/2010/main" val="137309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2241</Words>
  <Application>Microsoft Office PowerPoint</Application>
  <PresentationFormat>Widescreen</PresentationFormat>
  <Paragraphs>239</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Consolas</vt:lpstr>
      <vt:lpstr>urw-din</vt:lpstr>
      <vt:lpstr>var(--font-din)</vt:lpstr>
      <vt:lpstr>Office Theme</vt:lpstr>
      <vt:lpstr>Hashing Techniques</vt:lpstr>
      <vt:lpstr>Introduction</vt:lpstr>
      <vt:lpstr>Introduction</vt:lpstr>
      <vt:lpstr>What is the need of Hashing Technique ?</vt:lpstr>
      <vt:lpstr>What is the need of Hashing Technique ?</vt:lpstr>
      <vt:lpstr>What is the need of Hashing Technique ?</vt:lpstr>
      <vt:lpstr>What is Hashing?</vt:lpstr>
      <vt:lpstr>What is Hashing?</vt:lpstr>
      <vt:lpstr>Hash Function</vt:lpstr>
      <vt:lpstr>Hash Table</vt:lpstr>
      <vt:lpstr>PowerPoint Presentation</vt:lpstr>
      <vt:lpstr>Point to remember</vt:lpstr>
      <vt:lpstr>Hash Function : Truncation </vt:lpstr>
      <vt:lpstr>Types of Hash Function</vt:lpstr>
      <vt:lpstr>Hash Function : Truncation </vt:lpstr>
      <vt:lpstr>Hash Function : Mid-square</vt:lpstr>
      <vt:lpstr>Hash Function : Folding</vt:lpstr>
      <vt:lpstr>Hash Function : Folding</vt:lpstr>
      <vt:lpstr>Hash Function : Division </vt:lpstr>
      <vt:lpstr>PowerPoint Presentation</vt:lpstr>
      <vt:lpstr>What is Collision </vt:lpstr>
      <vt:lpstr>Collision Resolution</vt:lpstr>
      <vt:lpstr>Collision Handling</vt:lpstr>
      <vt:lpstr>Separate Chaining Bucket Hashing</vt:lpstr>
      <vt:lpstr>Separate Chaining</vt:lpstr>
      <vt:lpstr>Advantages:</vt:lpstr>
      <vt:lpstr>Disadvantages:</vt:lpstr>
      <vt:lpstr>PowerPoint Presentation</vt:lpstr>
      <vt:lpstr>Open Addressing </vt:lpstr>
      <vt:lpstr>Linear Probing</vt:lpstr>
      <vt:lpstr>PowerPoint Presentation</vt:lpstr>
      <vt:lpstr>Quadratic Probing  </vt:lpstr>
      <vt:lpstr>Double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Techniques</dc:title>
  <dc:creator>Office2099</dc:creator>
  <cp:lastModifiedBy>Anagha Aher</cp:lastModifiedBy>
  <cp:revision>31</cp:revision>
  <dcterms:created xsi:type="dcterms:W3CDTF">2020-11-11T09:22:11Z</dcterms:created>
  <dcterms:modified xsi:type="dcterms:W3CDTF">2022-10-17T04:41:29Z</dcterms:modified>
</cp:coreProperties>
</file>