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3" r:id="rId4"/>
    <p:sldId id="264" r:id="rId5"/>
    <p:sldId id="262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8CD5-0EEE-40E3-B1AE-C3C1A205D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9C1-361C-4944-AE9F-5CE0BAC9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4010-7E2E-480A-9667-99185AD1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19B4-5F34-440D-81B6-97A2ADF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D263-51E3-4F17-8D6D-197525DD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7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EB79-DEAB-4E8D-9B0A-564FE365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3CAAF-652A-4D36-908A-7AD060419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7873F-7322-44A2-A1F4-6E00984F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DDCA-8E5C-41E4-951A-71F84FE7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FF6F-E998-4A90-83F9-147016B6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0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C1292-865F-4F72-AC10-62D3E306E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3AD62-DAE0-4A6A-A5A5-90FD91722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68C8-36C6-492F-95AE-DC764425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4F89-D119-4824-B0BE-92C9711A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B3E1-FB19-41AD-93C9-CC9CF2C2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2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C396-2273-48AD-801A-31737DC2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71DE-BD82-4C43-BFB8-B4D9461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33DE-1DDB-4C09-A3A4-FA7E21D7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9C44-3C9B-493C-8441-6914F5D5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107A-9CCF-4350-A47C-E5DAD13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8CE9-0D7E-43D5-A2FD-9A3D880B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D896E-6D07-4688-96A7-E5658882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3AC9-6BF5-4A2A-B0E3-210A1465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0925-966B-4E50-968A-2E42D6EB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C2FE-1841-4C7C-9018-FC13E198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3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F0A1-7DBF-42EB-A7C2-B9DC873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AFD8-F111-40EE-AFD4-92CDB3FAC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AB1D-6296-46AB-BAD2-D74533E9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FDC4F-050E-4F3D-8DF0-0DFAA521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2CA2-9523-46DE-880C-66558F01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C641-A813-473C-9F8D-B8D7D8E9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8A0-B853-4126-9670-D4575873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6E43-68B8-4CA9-A43D-40B918C91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83565-A0AC-42A4-B285-30DED87A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D4A2A-A670-4112-AAAA-FDB45B1AE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9230B-97BD-457C-A378-B1E60D0C2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DE672-33FD-40F7-A06C-B66E9DA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842CA-9480-42C0-8391-18734FAF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E1254-F3FF-4E4D-BB98-D47B863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30F6-EA5D-49F9-AA1A-94F42820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EF784-F795-4117-ABF2-471A8FF8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AD7C8-5BF4-4BFA-B4E7-944350E8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1222A-BFB0-4394-9A5A-C0B08CE9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6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5916-DA37-49FE-8F11-FA3E2EE1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B8D5D-9B4F-4437-AF05-48DAD37A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F0C4-4FDD-49E4-A408-E539882D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EED6-5210-4378-A33E-17D7D8F5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A565-5CFD-4B72-90E7-D0D11CC1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7B9B-3280-4EBB-973D-D2FD7D95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36D9-F8ED-4D67-BB08-BA4887FB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3AE3-9975-416F-8300-C83BE121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DEE2-8592-4039-ABBA-D99E23C8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1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B18F-B4F5-4A61-AC08-0C121654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42D97-94B0-47BD-B398-2E38A219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63F1-0FB8-4781-92F0-A08E689EE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56654-2355-41B4-BF0B-15D06F9F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DA20-C4BF-4F67-9305-0CA3A908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C9E7-23E4-4CB5-9951-9DC94546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6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6A38-7F4F-4D41-A4EE-14065371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0EB1-DD4A-4797-9593-E3CCF1CB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D9ED-665C-4602-BBA3-10007E117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11BE-9028-458A-AD32-D9F871AED76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16FC-4878-42BF-AA9F-9011CF844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2A26-500C-4973-8AF8-E6B3AE5F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8C50-EFC9-4E97-9829-A55DD9862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E05426-1757-48F9-94FD-D1E4852FFB23}"/>
              </a:ext>
            </a:extLst>
          </p:cNvPr>
          <p:cNvSpPr txBox="1"/>
          <p:nvPr/>
        </p:nvSpPr>
        <p:spPr>
          <a:xfrm>
            <a:off x="504497" y="554448"/>
            <a:ext cx="1133015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DEPARTMENT OF CSE(AIML)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6AC3C-F86A-468B-AB4C-6C65D25EF028}"/>
              </a:ext>
            </a:extLst>
          </p:cNvPr>
          <p:cNvSpPr txBox="1"/>
          <p:nvPr/>
        </p:nvSpPr>
        <p:spPr>
          <a:xfrm>
            <a:off x="2827283" y="1386630"/>
            <a:ext cx="60960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SEM IV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BB2CF-92A8-4EFC-91F0-86DAE2552857}"/>
              </a:ext>
            </a:extLst>
          </p:cNvPr>
          <p:cNvSpPr txBox="1"/>
          <p:nvPr/>
        </p:nvSpPr>
        <p:spPr>
          <a:xfrm>
            <a:off x="4135821" y="6200368"/>
            <a:ext cx="347892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Prof. Odilia Gonsalves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9962A-EE96-4B92-90EC-4D852759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283" y="2340609"/>
            <a:ext cx="6096000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18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ECEA21-254C-4C0C-A52E-88D6E284E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3" y="2312146"/>
            <a:ext cx="11796753" cy="1471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32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6AA27-08B4-4B2C-A240-FFD2F4EFF1B1}"/>
              </a:ext>
            </a:extLst>
          </p:cNvPr>
          <p:cNvSpPr txBox="1"/>
          <p:nvPr/>
        </p:nvSpPr>
        <p:spPr>
          <a:xfrm>
            <a:off x="219075" y="1416814"/>
            <a:ext cx="11582400" cy="2934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introduce basic concepts and functions of operating systems.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understand the concept of process, thread and resource management.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understand the concepts of process synchronization and deadlock.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understand various Memory, I/O and File management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07F34-9551-4031-9FFD-1763AB088E19}"/>
              </a:ext>
            </a:extLst>
          </p:cNvPr>
          <p:cNvSpPr txBox="1"/>
          <p:nvPr/>
        </p:nvSpPr>
        <p:spPr>
          <a:xfrm>
            <a:off x="219075" y="333375"/>
            <a:ext cx="1175385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Objectives:</a:t>
            </a:r>
          </a:p>
        </p:txBody>
      </p:sp>
    </p:spTree>
    <p:extLst>
      <p:ext uri="{BB962C8B-B14F-4D97-AF65-F5344CB8AC3E}">
        <p14:creationId xmlns:p14="http://schemas.microsoft.com/office/powerpoint/2010/main" val="7812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6AA27-08B4-4B2C-A240-FFD2F4EFF1B1}"/>
              </a:ext>
            </a:extLst>
          </p:cNvPr>
          <p:cNvSpPr txBox="1"/>
          <p:nvPr/>
        </p:nvSpPr>
        <p:spPr>
          <a:xfrm>
            <a:off x="219076" y="1107691"/>
            <a:ext cx="11753849" cy="4642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course student should be able to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objectives, functions, shell, kernel, system call and structure of Operating system.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of process scheduling algorithms.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concepts of synchronization and deadlocks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of Memory allocation and replacement policies.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concepts of file management.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techniques of disk scheduling for disk management.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07F34-9551-4031-9FFD-1763AB088E19}"/>
              </a:ext>
            </a:extLst>
          </p:cNvPr>
          <p:cNvSpPr txBox="1"/>
          <p:nvPr/>
        </p:nvSpPr>
        <p:spPr>
          <a:xfrm>
            <a:off x="219075" y="333375"/>
            <a:ext cx="1175385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Outcome:</a:t>
            </a:r>
          </a:p>
        </p:txBody>
      </p:sp>
    </p:spTree>
    <p:extLst>
      <p:ext uri="{BB962C8B-B14F-4D97-AF65-F5344CB8AC3E}">
        <p14:creationId xmlns:p14="http://schemas.microsoft.com/office/powerpoint/2010/main" val="290038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21107-F5CB-49FA-80D2-F0CC0070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39" y="1790650"/>
            <a:ext cx="10135327" cy="3143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404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2E7F4-90AC-4F1D-BA76-54ECE884B2AE}"/>
              </a:ext>
            </a:extLst>
          </p:cNvPr>
          <p:cNvSpPr txBox="1"/>
          <p:nvPr/>
        </p:nvSpPr>
        <p:spPr>
          <a:xfrm>
            <a:off x="190500" y="320157"/>
            <a:ext cx="1178242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C7BD9-A5BA-4FE0-9080-2BDF9F0B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624" y="1387395"/>
            <a:ext cx="6277076" cy="4916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84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3F96D-11ED-417C-853A-984DA89BE53D}"/>
              </a:ext>
            </a:extLst>
          </p:cNvPr>
          <p:cNvSpPr txBox="1"/>
          <p:nvPr/>
        </p:nvSpPr>
        <p:spPr>
          <a:xfrm>
            <a:off x="209548" y="1345764"/>
            <a:ext cx="11687175" cy="4457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OS is a program that controls the execution of application programs and acts as an interface between applications and the computer hardware.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thought of as having three objectives: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Convenience: An OS makes a computer more convenient to use.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Efficiency: An OS allows the computer system resources to be used in an efficient manner.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Ability to evolve: An OS should be constructed in such a way as to permit the effective development, testing, and introduction of new system functions without interfering with service.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6A959-4F9C-4399-AAEC-6EEE5C852F59}"/>
              </a:ext>
            </a:extLst>
          </p:cNvPr>
          <p:cNvSpPr txBox="1"/>
          <p:nvPr/>
        </p:nvSpPr>
        <p:spPr>
          <a:xfrm>
            <a:off x="209548" y="329684"/>
            <a:ext cx="11772901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FUNCTIONS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C3103B-269B-4302-BC14-578463B8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60" y="1308035"/>
            <a:ext cx="8140585" cy="4549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07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1874F1-9E29-4501-89CC-CD7B434D8846}"/>
              </a:ext>
            </a:extLst>
          </p:cNvPr>
          <p:cNvSpPr txBox="1"/>
          <p:nvPr/>
        </p:nvSpPr>
        <p:spPr>
          <a:xfrm>
            <a:off x="295275" y="1150740"/>
            <a:ext cx="11582400" cy="55659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Program development: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Program execution: 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Access to I/O devices: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Controlled access to files: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System access: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Error detection and response: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Accounting: 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Instruction set architecture (ISA) 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Application binary interface (ABI) :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Application programming interface (API):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AE36D-705E-4323-8C3F-63F68A99D509}"/>
              </a:ext>
            </a:extLst>
          </p:cNvPr>
          <p:cNvSpPr txBox="1"/>
          <p:nvPr/>
        </p:nvSpPr>
        <p:spPr>
          <a:xfrm>
            <a:off x="295275" y="348734"/>
            <a:ext cx="1171575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Briefly, the OS typically provides services in the following areas: </a:t>
            </a:r>
          </a:p>
        </p:txBody>
      </p:sp>
    </p:spTree>
    <p:extLst>
      <p:ext uri="{BB962C8B-B14F-4D97-AF65-F5344CB8AC3E}">
        <p14:creationId xmlns:p14="http://schemas.microsoft.com/office/powerpoint/2010/main" val="317736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adivarekar</dc:creator>
  <cp:lastModifiedBy>odilia.gonsalves@outlook.com</cp:lastModifiedBy>
  <cp:revision>9</cp:revision>
  <dcterms:created xsi:type="dcterms:W3CDTF">2021-10-14T04:42:04Z</dcterms:created>
  <dcterms:modified xsi:type="dcterms:W3CDTF">2022-12-12T10:08:39Z</dcterms:modified>
</cp:coreProperties>
</file>