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CEAF-5478-4E5E-991E-8A321EF9D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4C3B5-D95F-4B06-ABF1-AC8CB7E69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65AE-340C-4778-BA5C-9690A9A1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A64A-D137-4B18-9325-3E1E705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CD82-87F2-4ABB-B466-7C288ED3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75D4-523D-4653-A8FC-C47C8FF3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6DB8A-2FFD-49A6-A936-F3C8126B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6EB9-F50B-4042-8F4B-5E70EEA5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2755-2587-4E79-8C97-7748DB02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887-A6BF-436F-A8CB-B8E933FC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8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1A203-0068-4E12-82C4-DB32FE114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BD10-D2A7-4C13-A276-C08D294EB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C893-50E4-4220-A9BA-3D469EE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06FF-BDF7-420C-9140-3E67FF5C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F4C2-F732-430C-802C-F28592E0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46E7-4696-4EBD-B499-CD13612D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7D22-4307-4BA4-8378-BB192030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0B0B-1015-4978-AD43-DD69BF78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4DC9-6BC0-43AA-A082-A053300F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8AB6-BCE3-4D1C-8D7A-873D0BA3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8D6D-1A98-4E22-BF74-A75A7156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4405-FD8B-4AE2-BB21-322926D2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A383-EDB0-4107-AF8B-FE86EA6F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99B8-7008-4239-BBF9-29724F66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D84E-5AD9-418B-A770-21BB2AE1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6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846-A481-4170-A5B8-12E08BCD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440F-E24A-4738-A804-B0CC0792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02D07-C0A7-4C73-A5DE-F110EEEC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8A68-3674-4066-B1CD-1906BFEC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D527-5B30-46A8-80BA-D379633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A5F68-192D-4B4B-8F25-AB5F5E74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6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887B-06B4-4BD0-8ABF-AB8A643D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C4EC-CB56-4787-B0CE-D9894CF8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676B-D58C-4CDA-929A-EC08238D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45580-2BAA-438B-84CF-6435BE350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3C2A5-A5F0-4567-AF88-B214BAAB9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2D9A2-677E-4CC5-AC26-6700DD10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00052-69C2-4314-85DD-F0E932ED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1CC2C-421A-4D80-9C04-0F06ED8C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3B14-F461-46A3-9A5E-085BCFE6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5E8B9-B87C-46E0-B997-1002AD4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883EF-FB25-417C-9AE2-5CBAD6E6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83F6-6D0C-4ECA-AF82-9E21FD56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9BE98-324F-4B5F-828E-AE5641C0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5EB5-E89C-4A31-8B2C-96CEC6C3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B62B-E18B-42C7-BAEA-F6829CDA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8C83-9B15-4A1F-B7EE-F6F8E671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8DE6-BB80-43EC-B3D4-4A449508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F95E5-9659-460C-8C63-A277A07B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25003-ED9E-4380-9A48-46C19E0E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3147-499C-4FB6-AD30-B6E7DB3C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E49F7-8CFE-400A-83A6-6946CEF6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C532-1E95-4DC7-BD94-2713BE11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5B560-7C11-4664-924C-0FB113659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1484-3CFD-4B4A-ADF4-12285BB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B73D-E3C0-4457-8C7E-CCD9F77A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579E-6F3E-42F3-B7FE-72566D4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7A49-7961-4973-9002-ADCE811E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1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0FA18-1B82-4955-A795-A680B47F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DE87-C284-4ED6-AFDE-5C84DC39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D93C-75F2-42E9-8711-F6C8EB701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BEE0-E80F-4A9D-865E-2E776D85F7A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E2E5-DCC7-4CE9-B93F-5ADC715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D2834-3899-49DE-8087-D4F9BEFE0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3C20-ECC1-4FCF-A20F-90A0A02C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95C609-AC91-47F8-B590-9420A8C74C85}"/>
              </a:ext>
            </a:extLst>
          </p:cNvPr>
          <p:cNvSpPr txBox="1"/>
          <p:nvPr/>
        </p:nvSpPr>
        <p:spPr>
          <a:xfrm>
            <a:off x="396240" y="318254"/>
            <a:ext cx="11531600" cy="584775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Evolution of an Operating System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EEC1-CD6A-4926-9128-4BE479F3922E}"/>
              </a:ext>
            </a:extLst>
          </p:cNvPr>
          <p:cNvSpPr txBox="1"/>
          <p:nvPr/>
        </p:nvSpPr>
        <p:spPr>
          <a:xfrm>
            <a:off x="355600" y="1274356"/>
            <a:ext cx="11612880" cy="29344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major OS will evolve over time for a number of reasons: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Hardware upgrades plus new types of hardware: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New services: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Fixes:</a:t>
            </a:r>
          </a:p>
        </p:txBody>
      </p:sp>
    </p:spTree>
    <p:extLst>
      <p:ext uri="{BB962C8B-B14F-4D97-AF65-F5344CB8AC3E}">
        <p14:creationId xmlns:p14="http://schemas.microsoft.com/office/powerpoint/2010/main" val="10169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06E41F-7400-4E67-A4F4-F7C39B342B30}"/>
              </a:ext>
            </a:extLst>
          </p:cNvPr>
          <p:cNvSpPr txBox="1"/>
          <p:nvPr/>
        </p:nvSpPr>
        <p:spPr>
          <a:xfrm>
            <a:off x="243840" y="734814"/>
            <a:ext cx="11744960" cy="523220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47B47-F7CB-479C-B2B6-4F89487A2464}"/>
              </a:ext>
            </a:extLst>
          </p:cNvPr>
          <p:cNvSpPr txBox="1"/>
          <p:nvPr/>
        </p:nvSpPr>
        <p:spPr>
          <a:xfrm>
            <a:off x="243840" y="1717655"/>
            <a:ext cx="11744960" cy="1687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early systems presented two main problems: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Scheduling: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Setup time: </a:t>
            </a:r>
          </a:p>
        </p:txBody>
      </p:sp>
    </p:spTree>
    <p:extLst>
      <p:ext uri="{BB962C8B-B14F-4D97-AF65-F5344CB8AC3E}">
        <p14:creationId xmlns:p14="http://schemas.microsoft.com/office/powerpoint/2010/main" val="27191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9B7FC-AFFF-4596-8497-4121369BC21C}"/>
              </a:ext>
            </a:extLst>
          </p:cNvPr>
          <p:cNvSpPr txBox="1"/>
          <p:nvPr/>
        </p:nvSpPr>
        <p:spPr>
          <a:xfrm>
            <a:off x="370840" y="257294"/>
            <a:ext cx="11450320" cy="523220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Batch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C7D7B-7E97-46D2-B2D4-FB8033D85EBB}"/>
              </a:ext>
            </a:extLst>
          </p:cNvPr>
          <p:cNvSpPr txBox="1"/>
          <p:nvPr/>
        </p:nvSpPr>
        <p:spPr>
          <a:xfrm>
            <a:off x="492760" y="1324094"/>
            <a:ext cx="372364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point of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99AF6-EE45-4D6D-9B2B-62D6F588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24" y="1096539"/>
            <a:ext cx="4311096" cy="5594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CE3B2-9B90-4330-9FAB-7B1D5BDC7AA4}"/>
              </a:ext>
            </a:extLst>
          </p:cNvPr>
          <p:cNvSpPr txBox="1"/>
          <p:nvPr/>
        </p:nvSpPr>
        <p:spPr>
          <a:xfrm>
            <a:off x="492760" y="2098505"/>
            <a:ext cx="372364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point of view:</a:t>
            </a:r>
          </a:p>
        </p:txBody>
      </p:sp>
    </p:spTree>
    <p:extLst>
      <p:ext uri="{BB962C8B-B14F-4D97-AF65-F5344CB8AC3E}">
        <p14:creationId xmlns:p14="http://schemas.microsoft.com/office/powerpoint/2010/main" val="151317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D051A5-0A82-4D0D-AB11-E342396C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10" y="741007"/>
            <a:ext cx="4629870" cy="2074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5B39-A852-4E7C-995F-6C0673F71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10" y="2815840"/>
            <a:ext cx="4629870" cy="2502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0811FC-FF4D-4ADD-944F-818ACA60B485}"/>
              </a:ext>
            </a:extLst>
          </p:cNvPr>
          <p:cNvSpPr txBox="1"/>
          <p:nvPr/>
        </p:nvSpPr>
        <p:spPr>
          <a:xfrm>
            <a:off x="4239810" y="5824974"/>
            <a:ext cx="462987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control language (JCL)</a:t>
            </a:r>
          </a:p>
        </p:txBody>
      </p:sp>
    </p:spTree>
    <p:extLst>
      <p:ext uri="{BB962C8B-B14F-4D97-AF65-F5344CB8AC3E}">
        <p14:creationId xmlns:p14="http://schemas.microsoft.com/office/powerpoint/2010/main" val="314782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927DFA-38F9-4640-8B2A-CBB7C96D12F8}"/>
              </a:ext>
            </a:extLst>
          </p:cNvPr>
          <p:cNvSpPr txBox="1"/>
          <p:nvPr/>
        </p:nvSpPr>
        <p:spPr>
          <a:xfrm>
            <a:off x="325120" y="277614"/>
            <a:ext cx="11612880" cy="52322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Multiprogrammed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Batch Systems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197BF-3CE5-4246-9873-879CF4898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993654"/>
            <a:ext cx="9387840" cy="5716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68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CB576C-5D61-40EF-BBB2-D7ECC3D973BA}"/>
              </a:ext>
            </a:extLst>
          </p:cNvPr>
          <p:cNvSpPr txBox="1"/>
          <p:nvPr/>
        </p:nvSpPr>
        <p:spPr>
          <a:xfrm>
            <a:off x="193040" y="104894"/>
            <a:ext cx="11572240" cy="523220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Time-Sharing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5555-4D61-478A-84E9-A65A4269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1" y="811409"/>
            <a:ext cx="10109200" cy="5913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1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adivarekar</dc:creator>
  <cp:lastModifiedBy>odilia.gonsalves@outlook.com</cp:lastModifiedBy>
  <cp:revision>2</cp:revision>
  <dcterms:created xsi:type="dcterms:W3CDTF">2022-01-11T02:53:03Z</dcterms:created>
  <dcterms:modified xsi:type="dcterms:W3CDTF">2023-01-16T11:11:13Z</dcterms:modified>
</cp:coreProperties>
</file>