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24" r:id="rId3"/>
    <p:sldId id="331" r:id="rId4"/>
    <p:sldId id="325" r:id="rId5"/>
    <p:sldId id="327" r:id="rId6"/>
    <p:sldId id="328" r:id="rId7"/>
    <p:sldId id="329" r:id="rId8"/>
    <p:sldId id="3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E06C-D427-4831-BF39-A8BD0CA18E77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6DC9A-1504-49C0-AC94-86DFBB40E4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1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F77A5C1C-19E1-4E87-8231-EA51692EF9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128FFF3-6891-4962-9F39-94F2A7B7F38E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108547" name="Slide Image Placeholder 1">
            <a:extLst>
              <a:ext uri="{FF2B5EF4-FFF2-40B4-BE49-F238E27FC236}">
                <a16:creationId xmlns:a16="http://schemas.microsoft.com/office/drawing/2014/main" id="{5EA8CDDB-E30C-4487-AFFE-BE0AA72D78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8" name="Notes Placeholder 2">
            <a:extLst>
              <a:ext uri="{FF2B5EF4-FFF2-40B4-BE49-F238E27FC236}">
                <a16:creationId xmlns:a16="http://schemas.microsoft.com/office/drawing/2014/main" id="{B57EA39F-7301-4961-A622-BE75BE859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9" name="Slide Number Placeholder 3">
            <a:extLst>
              <a:ext uri="{FF2B5EF4-FFF2-40B4-BE49-F238E27FC236}">
                <a16:creationId xmlns:a16="http://schemas.microsoft.com/office/drawing/2014/main" id="{271E624E-45F1-430D-B0E6-EC6036366564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216CEA3-5E0E-4505-9382-C228428AB99B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9103BC50-3540-4794-8E7F-1877A30E16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D51114-B220-4518-9FE4-0BFF2359D9E3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110595" name="Slide Image Placeholder 1">
            <a:extLst>
              <a:ext uri="{FF2B5EF4-FFF2-40B4-BE49-F238E27FC236}">
                <a16:creationId xmlns:a16="http://schemas.microsoft.com/office/drawing/2014/main" id="{48A80249-150B-4960-8962-01BF54A7ED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6" name="Notes Placeholder 2">
            <a:extLst>
              <a:ext uri="{FF2B5EF4-FFF2-40B4-BE49-F238E27FC236}">
                <a16:creationId xmlns:a16="http://schemas.microsoft.com/office/drawing/2014/main" id="{67CE52A2-7F01-4EAC-9C26-D7B9067A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7" name="Slide Number Placeholder 3">
            <a:extLst>
              <a:ext uri="{FF2B5EF4-FFF2-40B4-BE49-F238E27FC236}">
                <a16:creationId xmlns:a16="http://schemas.microsoft.com/office/drawing/2014/main" id="{455C9A5F-8213-4645-889D-613B719B808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069C6B-7837-4F5C-99F8-BAFA74ADE885}" type="slidenum">
              <a:rPr lang="en-US" altLang="en-US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FA9C-2BEC-4C70-9F54-82E35E8D6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274D9-701C-4C6C-97A1-226191D07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C2CF-A7DE-46E5-A374-76F38540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14D31-BB0E-4EAD-B6BB-D1CFC77FC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A7CE9-4949-4E74-AA0A-3EFD53C9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3DA9-94E7-4A35-8291-CCDD5388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9B8AE-A999-464C-8C84-B175E124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6610-FB60-4123-86AE-7DC968E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4CB9-45E6-44CA-BAFD-D8A2DD6A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F7C6-B261-4F84-AC64-596E1E4F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1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2DE8E-CAF7-4578-8042-B8466F89E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BA3E4-4929-4586-A85C-593F94B5F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F5F8-9F55-4009-8B2C-7175935F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D59A-BC2D-498F-90DA-87665FAB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04FCB-E7F1-4E11-B9D3-9C271106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9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5D8C-4449-4F81-A4A3-391C9777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226E-2183-4A15-A59D-1C84C87E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8EE43-E89D-4029-AB3A-61384B43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756E8-5557-4F44-9534-A08A7779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599A-D828-4F3A-AC8F-5DC280E3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3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3598-DE44-4489-A659-5F429CE7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219EC-4B6B-4B47-A411-0F6582041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DFBD-455C-4422-A9C0-93D25B26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DC63-AAA1-4BFA-A7BD-0709A7C2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11E5-7063-4328-9D3E-9281E93B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6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8F3D-BEBF-4209-9A6C-84293D73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2736-BA02-451A-8658-5AFD5131D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C102F-42AC-40F1-8766-12BE54E9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DF58E-C958-4136-BD0B-05F3E2CC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45EAC-466C-48B9-AFAC-DC6BAB31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72443-844D-4144-A3A5-E2C589B5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9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FBB5-DD62-4CC1-B300-0EAF968B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F2CFB-5BB9-4719-A950-36446D37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96A4-EE05-400D-824B-45224758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92D5C-7C83-47C6-985C-0962B14C8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B26C0-0AF7-4B6C-940D-41A3C4DB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661AE-3C88-4669-A4B9-41A900DF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BFDCE-E6FE-4897-A276-C4839201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A29B7-1B1F-49DD-99A0-E6ABD143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5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07A-62DD-40A9-B81A-A5985DED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F6A50-80B8-435B-89DC-B691420E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03621-E930-44B4-9EAA-B837943B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CEF38-F520-4DEC-B475-867FE184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61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3443A-BFDE-4FDE-8D87-486094F4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787C-D92A-435E-A856-5C1738D3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BE78-21D7-4E8A-9918-AB83F2D3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4885-DD32-4097-B409-9C61FC15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36F8-3EFC-44E2-ABB7-40A6F3EF2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35CEA-0622-4D03-9C15-0485719E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2CA61-9E02-42DA-8A73-7AB5BC50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13B8-36E1-43A6-B976-4A1FF0C6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7EAAD-35DF-492B-B3A9-33FAD6C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73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6B9A-17D3-4F20-B75C-C6601017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B09C8-923D-4099-B8C4-61B3026AD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AADE9-F5E4-4BD6-A83F-21F65498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4743-A015-44E9-9D91-5353B8D5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CE57F-E4CD-4EFC-BB82-F77CB9FD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52C14-EF07-480F-AB06-315CF0F0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50489-8103-4698-9DAB-01DBC41B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67DFA-D2B6-4DD2-86F7-58F768BE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17B3A-24B7-46AF-B850-BBABC795D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F2C8A-B456-4CE0-9AC2-0B74758FE9B2}" type="datetimeFigureOut">
              <a:rPr lang="en-IN" smtClean="0"/>
              <a:t>14-01-2022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55DD-A314-466F-9E39-7457BAA35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249F0-3E51-40DD-8FD7-B9FB8B068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66DCF-C3FC-4961-9BC9-823BB17AC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4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_shell" TargetMode="External"/><Relationship Id="rId2" Type="http://schemas.openxmlformats.org/officeDocument/2006/relationships/hyperlink" Target="https://en.wikipedia.org/wiki/Bash_(Unix_shell)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Korn_sh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342A38DC-FEAE-4109-8F75-141E54C59B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0975" y="136526"/>
            <a:ext cx="11811000" cy="596900"/>
          </a:xfr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bg1"/>
                </a:solidFill>
              </a:rPr>
              <a:t>Linux Kernel</a:t>
            </a:r>
          </a:p>
        </p:txBody>
      </p:sp>
      <p:sp>
        <p:nvSpPr>
          <p:cNvPr id="107523" name="Content Placeholder 2">
            <a:extLst>
              <a:ext uri="{FF2B5EF4-FFF2-40B4-BE49-F238E27FC236}">
                <a16:creationId xmlns:a16="http://schemas.microsoft.com/office/drawing/2014/main" id="{9EC42930-B98B-43C9-916E-ED8112B9E4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975" y="1066800"/>
            <a:ext cx="11811000" cy="229552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structure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loadable modules: they implement OS functions and execute in kernel mode on behalf of current process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linking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Stackable modules: hierarchy between clients and libraries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Content Placeholder 3" descr="Fig02_18.gif">
            <a:extLst>
              <a:ext uri="{FF2B5EF4-FFF2-40B4-BE49-F238E27FC236}">
                <a16:creationId xmlns:a16="http://schemas.microsoft.com/office/drawing/2014/main" id="{CE4A3662-6D52-40B9-8FE6-49D93B578BC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28203" y="910461"/>
            <a:ext cx="7696517" cy="58102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048AEFC-24A2-4B6A-8C6E-A1BE1E007711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Linux Kernel Component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41AB6-17B9-43D3-B9CD-443D70B26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82" y="1415974"/>
            <a:ext cx="8825086" cy="44704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A4BF1AB-5986-4BA7-BFB0-66A36DCB334C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Linux Kernel Component</a:t>
            </a:r>
          </a:p>
        </p:txBody>
      </p:sp>
    </p:spTree>
    <p:extLst>
      <p:ext uri="{BB962C8B-B14F-4D97-AF65-F5344CB8AC3E}">
        <p14:creationId xmlns:p14="http://schemas.microsoft.com/office/powerpoint/2010/main" val="379594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5B84-4F9E-43CD-ACB4-0E9C3DCF58F4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Linux Kernel Component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AB6BD-872D-4015-B942-589B7468180D}"/>
              </a:ext>
            </a:extLst>
          </p:cNvPr>
          <p:cNvSpPr txBox="1"/>
          <p:nvPr/>
        </p:nvSpPr>
        <p:spPr>
          <a:xfrm>
            <a:off x="190500" y="1029960"/>
            <a:ext cx="11811000" cy="45243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Signals: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System calls: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Processes and scheduler: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Virtual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File systems: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Network protocols: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Character device drivers: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Block device drivers: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Network device drivers: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Traps and faults: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Physical memory: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Interrupts: </a:t>
            </a:r>
          </a:p>
        </p:txBody>
      </p:sp>
    </p:spTree>
    <p:extLst>
      <p:ext uri="{BB962C8B-B14F-4D97-AF65-F5344CB8AC3E}">
        <p14:creationId xmlns:p14="http://schemas.microsoft.com/office/powerpoint/2010/main" val="367009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4C5CFF-D57C-4613-8FD7-45B3ACCFDA8E}"/>
              </a:ext>
            </a:extLst>
          </p:cNvPr>
          <p:cNvSpPr txBox="1"/>
          <p:nvPr/>
        </p:nvSpPr>
        <p:spPr>
          <a:xfrm>
            <a:off x="190500" y="1053515"/>
            <a:ext cx="11811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shell is special user program which provide an interface to user to use operating system services. </a:t>
            </a:r>
            <a:endParaRPr lang="en-IN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6818E6-1CB0-4CD6-9294-7EA0EA456031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SHELL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2E504-D8F4-4538-BE4B-BD709BD4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08" y="1653223"/>
            <a:ext cx="4896491" cy="474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3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ghtbox">
            <a:extLst>
              <a:ext uri="{FF2B5EF4-FFF2-40B4-BE49-F238E27FC236}">
                <a16:creationId xmlns:a16="http://schemas.microsoft.com/office/drawing/2014/main" id="{C2700902-966D-412A-9A72-F26C02E30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96" y="1147286"/>
            <a:ext cx="10266007" cy="548719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CD0CEE9-5422-4987-9F06-E084CADDC30E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Command Line Shell</a:t>
            </a:r>
          </a:p>
        </p:txBody>
      </p:sp>
    </p:spTree>
    <p:extLst>
      <p:ext uri="{BB962C8B-B14F-4D97-AF65-F5344CB8AC3E}">
        <p14:creationId xmlns:p14="http://schemas.microsoft.com/office/powerpoint/2010/main" val="217012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ghtbox">
            <a:extLst>
              <a:ext uri="{FF2B5EF4-FFF2-40B4-BE49-F238E27FC236}">
                <a16:creationId xmlns:a16="http://schemas.microsoft.com/office/drawing/2014/main" id="{6C55152F-0E39-4D60-AFAA-23699AAD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859" y="1295400"/>
            <a:ext cx="9709443" cy="525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EBFB2E-B42C-4B1F-8CBA-BB0DAFBD79DE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Graphics Shell</a:t>
            </a:r>
          </a:p>
        </p:txBody>
      </p:sp>
    </p:spTree>
    <p:extLst>
      <p:ext uri="{BB962C8B-B14F-4D97-AF65-F5344CB8AC3E}">
        <p14:creationId xmlns:p14="http://schemas.microsoft.com/office/powerpoint/2010/main" val="22084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7D2608-E3DA-491C-A336-723CACB30657}"/>
              </a:ext>
            </a:extLst>
          </p:cNvPr>
          <p:cNvSpPr txBox="1"/>
          <p:nvPr/>
        </p:nvSpPr>
        <p:spPr>
          <a:xfrm>
            <a:off x="190500" y="954700"/>
            <a:ext cx="11811000" cy="254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several shells are available for Linux systems like –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BASH (</a:t>
            </a:r>
            <a:r>
              <a:rPr lang="en-IN" sz="24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Bourne</a:t>
            </a: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Again Shell)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CSH (C S</a:t>
            </a: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ell</a:t>
            </a: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KSH (Korn Shell)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8BD936-1A4F-4DA2-A50F-A8B25ADB42B7}"/>
              </a:ext>
            </a:extLst>
          </p:cNvPr>
          <p:cNvSpPr txBox="1">
            <a:spLocks/>
          </p:cNvSpPr>
          <p:nvPr/>
        </p:nvSpPr>
        <p:spPr>
          <a:xfrm>
            <a:off x="190500" y="137318"/>
            <a:ext cx="11811000" cy="5969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571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chemeClr val="bg1"/>
                </a:solidFill>
              </a:rPr>
              <a:t>Shell Types</a:t>
            </a:r>
          </a:p>
        </p:txBody>
      </p:sp>
    </p:spTree>
    <p:extLst>
      <p:ext uri="{BB962C8B-B14F-4D97-AF65-F5344CB8AC3E}">
        <p14:creationId xmlns:p14="http://schemas.microsoft.com/office/powerpoint/2010/main" val="34189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Times New Roman</vt:lpstr>
      <vt:lpstr>Office Theme</vt:lpstr>
      <vt:lpstr>Linux Kernel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Kernel</dc:title>
  <dc:creator>pravin adivarekar</dc:creator>
  <cp:lastModifiedBy>pravin adivarekar</cp:lastModifiedBy>
  <cp:revision>2</cp:revision>
  <dcterms:created xsi:type="dcterms:W3CDTF">2022-01-13T14:51:38Z</dcterms:created>
  <dcterms:modified xsi:type="dcterms:W3CDTF">2022-01-14T05:45:20Z</dcterms:modified>
</cp:coreProperties>
</file>