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57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84B88-CB65-43C6-B0D3-370B0E8AC2E3}" type="datetimeFigureOut">
              <a:rPr lang="en-IN" smtClean="0"/>
              <a:t>30-09-2022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455B-85D2-4C9C-BE34-D2F66F50EE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38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https://www.analyticsvidhya.com/blog/2016/01/guide-data-exploration/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8E455B-85D2-4C9C-BE34-D2F66F50EE0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6/01/guide-data-explor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609600"/>
            <a:ext cx="7772400" cy="1470025"/>
          </a:xfrm>
        </p:spPr>
        <p:txBody>
          <a:bodyPr/>
          <a:lstStyle/>
          <a:p>
            <a:r>
              <a:rPr lang="en-IN" dirty="0" smtClean="0"/>
              <a:t>Data Exploration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38400"/>
            <a:ext cx="6400800" cy="1752600"/>
          </a:xfrm>
        </p:spPr>
        <p:txBody>
          <a:bodyPr>
            <a:normAutofit/>
          </a:bodyPr>
          <a:lstStyle/>
          <a:p>
            <a:r>
              <a:rPr lang="en-IN" dirty="0" smtClean="0">
                <a:hlinkClick r:id="rId3"/>
              </a:rPr>
              <a:t>Refer this link for notes:</a:t>
            </a:r>
          </a:p>
          <a:p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://www.analyticsvidhya.com/blog/2016/01/guide-data-exploration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81000" y="51054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err="1" smtClean="0"/>
              <a:t>Colab</a:t>
            </a:r>
            <a:r>
              <a:rPr lang="en-IN" dirty="0" smtClean="0"/>
              <a:t> Notebook: </a:t>
            </a:r>
          </a:p>
          <a:p>
            <a:r>
              <a:rPr lang="en-IN" dirty="0" smtClean="0"/>
              <a:t>https</a:t>
            </a:r>
            <a:r>
              <a:rPr lang="en-IN" dirty="0"/>
              <a:t>://colab.research.google.com/drive/1ta6nb1oUhNS9O9Zzf3nUIwanujNk3XTk?usp=sharing</a:t>
            </a:r>
          </a:p>
        </p:txBody>
      </p:sp>
    </p:spTree>
    <p:extLst>
      <p:ext uri="{BB962C8B-B14F-4D97-AF65-F5344CB8AC3E}">
        <p14:creationId xmlns:p14="http://schemas.microsoft.com/office/powerpoint/2010/main" val="408665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Exploration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Exploration</dc:title>
  <dc:creator>hp</dc:creator>
  <cp:lastModifiedBy>hp</cp:lastModifiedBy>
  <cp:revision>3</cp:revision>
  <dcterms:created xsi:type="dcterms:W3CDTF">2006-08-16T00:00:00Z</dcterms:created>
  <dcterms:modified xsi:type="dcterms:W3CDTF">2022-09-30T10:08:49Z</dcterms:modified>
</cp:coreProperties>
</file>