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2de5ce74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2de5ce7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2de5ce74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2de5ce74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2de5ce7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2de5ce7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5c6658a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5c6658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c6658a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5c6658a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5c6658a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5c6658a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c6658a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5c6658a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de5ce7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de5ce7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2de5ce7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2de5ce7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de5ce74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de5ce7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de5ce7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de5ce7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de5ce74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de5ce74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2de5ce74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2de5ce74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2de5ce7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2de5ce7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2de5ce7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2de5ce7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eWDGBlmVSw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Cryptography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0" y="418175"/>
            <a:ext cx="7917375" cy="41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3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Authentication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55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Biometric authentication refers to the security procedure that involves the use of </a:t>
            </a:r>
            <a:r>
              <a:rPr b="1"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unique biological characteristics </a:t>
            </a:r>
            <a:r>
              <a:rPr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individuals such as </a:t>
            </a:r>
            <a:r>
              <a:rPr b="1"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retinas, irises, voices, facial characteristics, and fingerprints </a:t>
            </a:r>
            <a:r>
              <a:rPr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order to verify people are who they claim to be. This process is used to control access to physical and digital resources, such as buildings, rooms, and different devices.</a:t>
            </a:r>
            <a:endParaRPr sz="1700">
              <a:solidFill>
                <a:srgbClr val="555555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biometric is a combination of two words: bio (human) and metric (measurement). </a:t>
            </a:r>
            <a:endParaRPr b="1" sz="1700">
              <a:solidFill>
                <a:srgbClr val="555555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55555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simpler words, biometrics are any metrics related to human features which make an individual different from other individuals.</a:t>
            </a:r>
            <a:endParaRPr sz="1700">
              <a:solidFill>
                <a:srgbClr val="555555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152300"/>
            <a:ext cx="85206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72727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rgbClr val="333333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Biometric Authentication Methods</a:t>
            </a:r>
            <a:endParaRPr b="1" sz="2133">
              <a:solidFill>
                <a:srgbClr val="333333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861750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Types of Biometric Authentication Methods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Fingerprint Recognition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Eye Recognition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Recognition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666">
                <a:latin typeface="Times New Roman"/>
                <a:ea typeface="Times New Roman"/>
                <a:cs typeface="Times New Roman"/>
                <a:sym typeface="Times New Roman"/>
              </a:rPr>
              <a:t>Facial Recognition</a:t>
            </a:r>
            <a:endParaRPr b="1" sz="266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software analyzes the geometry of the 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face, including the distance between the eyes, distance between the chin and nose, etc.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to create an encrypted digital model for your facial data.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authenticating, the facial recognition tool will scan your face in real time and compare the model to the one stored within the system.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888">
                <a:latin typeface="Times New Roman"/>
                <a:ea typeface="Times New Roman"/>
                <a:cs typeface="Times New Roman"/>
                <a:sym typeface="Times New Roman"/>
              </a:rPr>
              <a:t>Fingerprint Recognition</a:t>
            </a:r>
            <a:endParaRPr b="1" sz="28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just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052" lvl="0" marL="4572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officers have used fingerprints as a form of identification for years. A fingerprint reader operates on the same principles, but the entire process is digitized. </a:t>
            </a:r>
            <a:r>
              <a:rPr lang="en" sz="256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Everyone’s fingerprints are unique to them. </a:t>
            </a:r>
            <a:endParaRPr sz="256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05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by analyzing the ridges and pattern of the print, fingerprint scanners create a digital model which is compared against future attempts to authenticate.</a:t>
            </a:r>
            <a:endParaRPr sz="2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281825"/>
            <a:ext cx="85206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Eye Recognition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retinal scan,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authenticator shines a light briefly into the eye to illuminate the unique pattern of blood vessels in the eye.</a:t>
            </a:r>
            <a:endParaRPr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mapping this pattern,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eye recognition tool can compare a user’s eyes against an original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Iris scans work similarly, but they analyze the colored rings found in the iris.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888">
                <a:latin typeface="Times New Roman"/>
                <a:ea typeface="Times New Roman"/>
                <a:cs typeface="Times New Roman"/>
                <a:sym typeface="Times New Roman"/>
              </a:rPr>
              <a:t>Voice Recognition</a:t>
            </a:r>
            <a:endParaRPr b="1" sz="28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n" sz="21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Voice recognition analyzes the sound of the user’s voice. </a:t>
            </a:r>
            <a:r>
              <a:rPr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person’s unique voice is determined by the length of their vocal tract and the shape of their nose, mouth, and larynx. 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these factors make analyzing the user’s voice a strong method of authentication.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steganography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Steganography is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technique of hiding secret data within an ordinary, non-secret, file or message in order to avoid detection; the secret data is then extracted at its destination.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00" y="2093325"/>
            <a:ext cx="4404750" cy="18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75" y="662100"/>
            <a:ext cx="6718599" cy="3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" y="152400"/>
            <a:ext cx="80567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487875"/>
            <a:ext cx="9144000" cy="39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</a:t>
            </a:r>
            <a:endParaRPr b="1" sz="19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Steganography is </a:t>
            </a:r>
            <a:r>
              <a:rPr b="1"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i</a:t>
            </a:r>
            <a:r>
              <a:rPr b="1"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nformation inside the text files</a:t>
            </a:r>
            <a:r>
              <a:rPr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involves things like changing the format of existing text, changing words within a text, generating random character sequences or using context-free grammars to generate readable texts. Various techniques used to hide the data in the text are:</a:t>
            </a:r>
            <a:endParaRPr sz="19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Based Method</a:t>
            </a:r>
            <a:endParaRPr b="1" sz="19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and Statistical Generation</a:t>
            </a:r>
            <a:endParaRPr b="1" sz="19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 Method</a:t>
            </a:r>
            <a:endParaRPr b="1" sz="19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95150"/>
            <a:ext cx="8520600" cy="4836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Tools to Perform Steganography</a:t>
            </a:r>
            <a:endParaRPr b="1" sz="22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Stegosuite</a:t>
            </a: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free steganography tool which is written in Java. With Stegosuite you can easily hide confidential information in image files.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Steghide </a:t>
            </a: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open source Steganography software that lets you hide a secret file in image or audio file.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 Steganography</a:t>
            </a:r>
            <a:r>
              <a:rPr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free software that can be used to hide data in BMP images or in WAV files.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SSuite Picsel </a:t>
            </a: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another free portable application to hide text inside an image file but it takes a different approach when compared to other tools</a:t>
            </a:r>
            <a:r>
              <a:rPr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b="1" i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OpenPuff</a:t>
            </a:r>
            <a:r>
              <a:rPr b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professional steganographic tool where you can store files in image, audio, video or flash files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Video on steganography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250900"/>
            <a:ext cx="8520600" cy="480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979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Steganography</a:t>
            </a:r>
            <a:endParaRPr b="1" sz="1979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979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the data by taking the cover object as the image is known as image steganography.  In digital steganography, images are widely used cover source because there are a huge number of bits present in the digital representation of an image. There are a lot of ways to hide information inside an image. Common approaches include:</a:t>
            </a:r>
            <a:endParaRPr sz="1979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50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2188"/>
              <a:buFont typeface="Times New Roman"/>
              <a:buChar char="●"/>
            </a:pPr>
            <a:r>
              <a:rPr lang="en" sz="2187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Insertion</a:t>
            </a:r>
            <a:endParaRPr sz="2187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5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188"/>
              <a:buFont typeface="Times New Roman"/>
              <a:buChar char="●"/>
            </a:pPr>
            <a:r>
              <a:rPr lang="en" sz="2187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Masking and Filtering</a:t>
            </a:r>
            <a:endParaRPr sz="2187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5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188"/>
              <a:buFont typeface="Times New Roman"/>
              <a:buChar char="●"/>
            </a:pPr>
            <a:r>
              <a:rPr lang="en" sz="2187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Pattern Encoding</a:t>
            </a:r>
            <a:endParaRPr sz="2187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5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188"/>
              <a:buFont typeface="Times New Roman"/>
              <a:buChar char="●"/>
            </a:pPr>
            <a:r>
              <a:rPr lang="en" sz="2187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 and Scatter</a:t>
            </a:r>
            <a:endParaRPr sz="2187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5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188"/>
              <a:buFont typeface="Times New Roman"/>
              <a:buChar char="●"/>
            </a:pPr>
            <a:r>
              <a:rPr lang="en" sz="2187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and Cosine Transformation</a:t>
            </a:r>
            <a:endParaRPr sz="2187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79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292725"/>
            <a:ext cx="8520600" cy="4781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Steganography</a:t>
            </a:r>
            <a:endParaRPr b="1"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audio steganography, the secret message is embedded into an audio signal which alters the binary sequence of the corresponding audio file. Hiding secret messages in digital sound is a much more difficult process when compared to others, such as Image Steganography. Different methods of audio steganography include: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Significant Bit Encoding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Parity Encoding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Coding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Spectrum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hides the data in WAV, AU, and even MP3 sound files.</a:t>
            </a:r>
            <a:endParaRPr sz="17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223025"/>
            <a:ext cx="8520600" cy="4345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Steganography</a:t>
            </a:r>
            <a:endParaRPr b="1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Video Steganography you can hide kind of data into digital video format. The advantage of this type is a large amount of data can be hidden inside and the fact that it is a moving stream of images and sounds. You can think of this as the combination of Image Steganography and Audio Steganography. Two main classes of Video Steganography include:</a:t>
            </a:r>
            <a:endParaRPr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 data in uncompressed raw video and compressing it later</a:t>
            </a:r>
            <a:endParaRPr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 data directly into the compressed data stream</a:t>
            </a:r>
            <a:endParaRPr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