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2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5001 496 24575,'-1'-1'0,"1"0"0,0 0 0,-1 0 0,1 1 0,0-1 0,-1 0 0,1 0 0,-1 0 0,0 1 0,1-1 0,-1 0 0,1 0 0,-1 1 0,0-1 0,0 1 0,1-1 0,-1 0 0,-2 0 0,-17-10 0,16 10 0,-102-43 0,-169-45 0,218 73 0,-167-46-158,-461-63 0,479 106 53,0 9 0,-313 24 0,271 12 105,2 10 0,-456 131 0,585-130 0,2 5 0,-200 104 0,260-114 0,2 1 0,1 3 0,1 2 0,3 2 0,1 3 0,2 1 0,-54 69 0,53-48-8,4 2 0,2 2 1,3 1-1,3 2 1,4 2-1,-38 139 0,25-30-18,-34 326-1,2 700 27,118 194 0,30-881 0,-43-383 0,80 226 0,164 301 738,-227-568-738,72 110 0,-78-147 0,2-1 0,88 90 0,-97-114 0,116 112 0,-111-115 0,0 0 0,52 30 0,215 113 0,-214-130 0,142 48 0,-95-51 0,2-6 0,2-6 0,0-7 0,2-5 0,0-7 0,0-7 0,255-22 0,-257-4 0,-2-6 0,0-5 0,-2-7 0,170-72 0,503-290 0,-289 67 0,-413 249 0,-3-4 0,139-151 0,-145 126 0,112-166 0,-165 208 0,-4-3 0,-3-1 0,56-148 0,-68 136 0,-3 0 0,-4-2 0,-5 0 0,12-175 0,-50-628 0,4 682 0,-47-224 0,40 321 0,-6 2 0,-4 1 0,-78-171 0,-180-298 0,95 186 0,-26 13 0,-127-142 0,-25 26 0,317 428 0,-2 3 0,-77-64 0,101 100 0,-1 2 0,-1 2 0,-2 1 0,0 2 0,-79-32 0,52 31 0,-1 2 0,-1 4 0,-1 2 0,0 4 0,-1 3 0,-128-1 0,101 13-1365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5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24575,'11'536'0,"-8"-170"80,-4-226-1525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24575,'191'-1'225,"244"4"-1815,-389 0-5236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24575,'6'0'0,"-1"-1"0,1 0 0,0 0 0,10-4 0,15-3 0,50-2 0,87 1 0,84 12 0,-178-2 0,34 2-1365,-13-1-5461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24575,'11'-1'0,"0"0"0,0-1 0,0 0 0,11-4 0,21-4 0,264-21 339,2 25-1684,-280 6 986,65 0-6467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2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24575,'0'-2'0,"0"1"0,0-1 0,-1 1 0,1-1 0,0 1 0,-1-1 0,1 1 0,-1-1 0,0 1 0,-1-2 0,2 0 0,8 8 0,-6-5 0,13 8 0,1-1 0,0-1 0,1 0 0,0-1 0,0-1 0,0-1 0,0 0 0,26 0 0,17-2 0,64-8 0,-104 5 0,520-8 0,-356 11 0,-172-1-341,-1 1 0,1 0-1,16 4 1,-9 0-6485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2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1182 116 24575,'-1'-3'0,"1"1"0,-1-1 0,0 1 0,1-1 0,-1 1 0,0 0 0,-1 0 0,1-1 0,0 1 0,-1 0 0,1 0 0,-1 0 0,1 1 0,-1-1 0,0 0 0,0 0 0,0 1 0,0-1 0,0 1 0,0 0 0,-5-2 0,-6-4 0,0 2 0,-19-7 0,31 12 0,-43-13 0,-1 3 0,-1 1 0,0 2 0,-72-1 0,43 8 0,0 4 0,-78 13 0,118-11 0,0 1 0,0 1 0,1 2 0,-38 16 0,59-20 0,-1 1 0,1 0 0,1 1 0,-1 0 0,2 1 0,-1 0 0,1 1 0,0 0 0,1 1 0,0 0 0,1 1 0,-14 22 0,9-6 0,1 1 0,1 1 0,1 0 0,2 0 0,-6 35 0,-14 159 0,23-152 0,3 0 0,4 0 0,2 0 0,23 126 0,-15-156 0,1-1 0,3-1 0,1 0 0,2-2 0,1 0 0,32 45 0,-14-30 0,2-1 0,3-2 0,68 64 0,-75-83 57,1-1 0,2-1 0,1-2 0,1-2 0,67 31 0,-73-41-271,1-2 1,0-1 0,1-2-1,1-1 1,-1-2 0,1-2-1,55 1 1,0-9-6613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2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24575,'21'1'0,"0"0"0,0 0 0,-1 2 0,1 1 0,-1 1 0,0 0 0,0 1 0,-1 2 0,1 0 0,-2 0 0,1 2 0,-1 1 0,-1 0 0,0 1 0,0 1 0,-1 0 0,-1 1 0,-1 1 0,0 0 0,0 1 0,-2 1 0,0 0 0,-1 0 0,0 2 0,-2-1 0,14 39 0,-12-20 0,-2 1 0,-1 0 0,-3 0 0,0 0 0,-3 58 0,-26 199 0,-91 341-588,-45-8-1619,128-514-3189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2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1034 49 24575,'0'-1'0,"0"0"0,0 0 0,-1 0 0,1 0 0,-1 1 0,1-1 0,-1 0 0,1 0 0,-1 0 0,0 1 0,1-1 0,-1 0 0,0 1 0,1-1 0,-1 0 0,0 1 0,0-1 0,0 1 0,-1-1 0,-18-9 0,6 5 0,0 1 0,-1 0 0,0 1 0,0 1 0,-17-2 0,-77 3 0,97 1 0,-14 2 0,1 0 0,0 2 0,0 0 0,0 2 0,-34 13 0,-114 56 0,169-73 0,-41 20 0,0 1 0,-63 46 0,91-56 0,1 0 0,1 1 0,0 0 0,1 2 0,0 0 0,1 0 0,1 1 0,-19 36 0,19-26 0,0 0 0,3 1 0,0 0 0,1 1 0,2-1 0,1 2 0,2-1 0,0 0 0,2 1 0,1-1 0,2 1 0,1-1 0,12 55 0,-8-52 0,2-1 0,1 0 0,2-1 0,19 37 0,-19-46 0,0-2 0,1 1 0,2-2 0,0 0 0,0-1 0,33 28 0,-10-17-170,1-1-1,1-1 0,1-3 1,2-1-1,0-2 0,1-2 1,58 15-1,-25-12-6655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2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24575,'2'1'0,"-1"-1"0,0 1 0,0-1 0,0 1 0,0 0 0,0-1 0,0 1 0,0 0 0,0 0 0,0-1 0,-1 1 0,1 0 0,1 2 0,3 2 0,30 30 0,144 156 0,-160-167 0,-1 1 0,-1 1 0,-2 1 0,0 0 0,-2 1 0,16 46 0,-19-34 0,-1 1 0,-3-1 0,-1 1 0,-1 0 0,-3 0 0,-4 51 0,-7 6 0,-32 138 0,13-109 0,-6-2 0,-6-1 0,-69 146 0,102-253 69,0-1-1,-1 0 0,-1-1 0,-19 25 1,25-36-164,0 0 0,-1 0 0,1 0 0,-1 0 1,0-1-1,0 0 0,0 0 0,0 0 0,-1 0 0,1-1 1,-1 0-1,0 0 0,1-1 0,-1 1 0,0-1 1,0-1-1,-9 1 0,-30-4-6731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30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973 13 24575,'-9'-3'0,"0"0"0,0 1 0,0 0 0,-1 1 0,1 0 0,0 1 0,-18 1 0,3-1 0,-10-1 0,1 2 0,-49 8 0,64-6 0,1 1 0,0 1 0,0 0 0,1 2 0,-1 0 0,-23 14 0,-7 9 0,0 2 0,2 3 0,2 1 0,1 2 0,2 2 0,2 2 0,1 1 0,3 2 0,-36 60 0,49-69 0,2 1 0,1 0 0,2 2 0,-20 74 0,32-95 0,0 1 0,1 1 0,1-1 0,1 0 0,1 1 0,1-1 0,0 0 0,1 1 0,2-1 0,0 0 0,0-1 0,13 31 0,1-12 0,1-1 0,1 0 0,3-2 0,0 0 0,2-2 0,55 54 0,-44-52 0,1-1 0,2-3 0,1-1 0,2-2 0,60 30 0,-66-41-455,0-1 0,42 10 0,-22-11-6371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3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24575,'2'1'0,"1"-1"0,-1 1 0,0-1 0,1 1 0,-1 0 0,0 0 0,1 0 0,-1 0 0,0 0 0,0 1 0,0-1 0,0 1 0,0-1 0,2 4 0,26 28 0,-25-26 0,9 11 0,-1 1 0,-1 1 0,-1 0 0,12 31 0,27 91 0,-28-78 0,-9-23 0,-1-1 0,-2 2 0,7 68 0,-15-80 0,-1 1 0,-2 0 0,-1-1 0,-1 1 0,-14 54 0,-7-2 0,-65 148 0,-59 71 0,60-128 0,40-76-1365,9-18-5461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1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3517 389 24575,'-1'-2'0,"1"-1"0,-1 0 0,0 0 0,0 0 0,0 1 0,0-1 0,0 1 0,-1-1 0,1 1 0,-1-1 0,0 1 0,0 0 0,1-1 0,-2 1 0,1 0 0,0 1 0,0-1 0,-1 0 0,1 0 0,0 1 0,-5-2 0,-4-3 0,-1 0 0,0 1 0,-18-5 0,3 3 0,0 2 0,-1 1 0,1 1 0,-1 1 0,-47 3 0,-141 27 0,72 0-63,2 7-1,2 7 0,1 5 1,2 6-1,3 6 0,3 6 1,3 6-1,2 5 1,-207 167-1,186-118 64,6 7 0,6 6 0,-184 244 0,193-209-5,-189 343 1,266-414 11,-59 173 1,84-195 26,4 0-1,-20 158 0,36-172 16,3 0 1,2 1-1,4-1 0,2 0 0,3 0 0,23 74 1,-4-39-4,6-2 0,3-2 1,60 107-1,-27-75-46,5-3 0,6-4 0,5-3 0,5-4 0,207 197 0,-247-267 0,1-2 0,2-3 0,2-2 0,2-3 0,1-2 0,1-3 0,2-3 0,89 27 0,-91-38 0,-1-2 0,2-3 0,-1-3 0,2-2 0,-1-4 0,0-1 0,0-4 0,0-2 0,85-19 0,-66 4 5,0-5 1,-1-2-1,-2-4 0,0-4 0,118-73 1,-74 28-59,-3-4 1,155-145-1,102-168-616,-44-38 709,-228 276-40,160-332 0,27-196 0,-252 589 0,-10 27 0,110-286 0,-32-6 0,-99 325 63,-1 0 0,-3 0 0,-1-1 0,-1 1 0,-6-52 0,1 62-16,-2 0 0,-1 1 0,-1-1 0,-1 1 1,-1 1-1,-2 0 0,-26-48 0,-13-2-47,-104-121 0,90 119 0,-167-189 0,151 185 0,-99-79 0,65 71 0,-4 5 0,-4 5 0,-198-97 0,291 164 0,-1 1 0,0 1 0,-1 1 0,0 2 0,-1 1 0,1 1 0,-1 2 0,-1 1 0,1 2 0,-64 5 0,37 4 69,2 4-1,-1 1 0,2 3 0,-73 31 1,26-1-923,-123 74 1,116-53-5973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5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24575,'0'0'0,"2"2"0,3 4 0,2 6 0,0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0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24575,'-1'3'0,"0"0"0,-1 0 0,1 0 0,-1 0 0,1 0 0,-1 0 0,0-1 0,0 1 0,-1-1 0,1 1 0,-5 3 0,-5 7 0,-6 12 0,1 1 0,1 1 0,2 0 0,0 1 0,-17 53 0,18-35 0,1 0 0,2 0 0,-3 54 0,11-62 43,1 0 0,2-1-1,2 1 1,1-1 0,2 0-1,2 0 1,20 62 0,-11-54-328,2-1 1,2 0-1,2-1 1,1-2-1,46 59 1,-29-49-6542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0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24575,'4'-1'0,"1"0"0,0 0 0,-1 0 0,1-1 0,-1 1 0,0-1 0,6-3 0,11-4 0,7 0 0,1 0 0,0 3 0,0 0 0,50-2 0,-65 7 0,0 2 0,0 0 0,0 0 0,0 1 0,16 5 0,-22-4 0,-1-1 0,1 1 0,-1 1 0,1-1 0,-1 1 0,0 1 0,-1-1 0,1 1 0,10 10 0,-14-12 0,-1 1 0,0-1 0,0 0 0,0 0 0,0 1 0,0-1 0,-1 1 0,1 0 0,-1-1 0,0 1 0,0 0 0,0 0 0,-1 0 0,1 0 0,-1 0 0,0 0 0,0-1 0,-1 1 0,1 0 0,-1 0 0,-1 6 0,-3 7 0,-1 0 0,0 0 0,-14 23 0,13-25 0,-6 6 0,-1 0 0,0 0 0,-2-2 0,0 0 0,-2 0 0,-28 23 0,27-24 0,20-19 0,1 1 0,0-1 0,0 1 0,0 0 0,0-1 0,0 1 0,0 0 0,0 0 0,0 1 0,2-1 0,3 1 0,23 2 0,0 1 0,-1 1 0,1 2 0,-1 0 0,-1 3 0,1 0 0,-2 1 0,1 2 0,-2 1 0,0 1 0,0 2 0,34 29 0,-56-42 0,0 0 0,0 0 0,-1 0 0,0 1 0,0 0 0,0-1 0,-1 1 0,1 0 0,-1 1 0,0-1 0,-1 0 0,1 1 0,-1-1 0,0 0 0,-1 1 0,1-1 0,-1 1 0,0 0 0,0-1 0,-1 1 0,-1 7 0,-1 3 0,-1 1 0,-1-1 0,0 1 0,-1-1 0,-14 26 0,3-14 0,0-1 0,-2 0 0,-1-1 0,-1-2 0,-1 0 0,-1-1 0,-1-1 0,-1-1 0,-1-2 0,-54 32 0,72-46 0,0-1 0,-1 0 0,0 0 0,0-1 0,0 0 0,0 0 0,0-1 0,0-1 0,-1 1 0,1-1 0,0-1 0,-14-1 0,23 1-50,-1 0-1,1 0 1,0 0-1,-1 0 0,1 0 1,0 0-1,-1 0 1,1 0-1,0-1 1,-1 1-1,1 0 0,0 0 1,0 0-1,-1 0 1,1-1-1,0 1 1,0 0-1,-1 0 0,1-1 1,0 1-1,0 0 1,0-1-1,-1 1 1,1 0-1,0-1 1,0 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0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0 24575,'3'1'0,"-1"-1"0,0 1 0,0 0 0,0 0 0,0 0 0,0 0 0,0 1 0,0-1 0,0 0 0,0 1 0,-1 0 0,1-1 0,2 4 0,2 1 0,42 44 0,-1 2 0,-3 2 0,-3 2 0,-2 2 0,54 106 0,-77-132 0,-3 1 0,0 0 0,-2 1 0,-2 0 0,-1 1 0,-1 0 0,3 66 0,-10-62 0,-1 1 0,-3-1 0,-1-1 0,-1 1 0,-3-1 0,-1 0 0,-14 36 0,-18 27 101,-4-2 0,-97 154-1,-149 170-535,134-202-797,36-44-5594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24575,'20'252'0,"-2"-86"0,-10 211 0,-7-149 0,3-176-1365,-1-36-5461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24575,'278'1'0,"291"-3"0,-481-2-1365,-57 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24575,'-1'187'0,"3"236"0,22-5 0,-14-337-682,34 130-1,-29-154-6143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24575,'-25'0'0,"20"0"0,19 0 0,459 7 0,137-2 0,-602-3-1365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24575,'1'5'0,"0"0"0,0 1 0,1-1 0,-1 0 0,1 0 0,0 0 0,1 0 0,-1 0 0,1-1 0,3 6 0,7 12 0,92 192 0,88 169 0,15-50 0,-206-331-136,0 1-1,0 0 1,-1 0-1,1 0 1,-1 0-1,0 0 1,0 0-1,0 0 0,1 4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1 24575,'-36'41'0,"1"1"0,-51 83 0,32-43 0,-224 343 0,252-385 0,16-23 0,5-8 0,0-1 0,-1 0 0,-10 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24575,'2'0'0,"0"1"0,0 0 0,-1-1 0,1 1 0,0 0 0,0 0 0,0 1 0,-1-1 0,1 0 0,0 0 0,-1 1 0,1-1 0,-1 1 0,2 2 0,3 2 0,51 54 0,72 98 0,-5-3 0,-73-98-455,3-2 0,103 80 0,-122-109-6371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24575,'2'0'0,"0"1"0,1 0 0,-1 1 0,0-1 0,1 0 0,-1 1 0,0-1 0,0 1 0,0-1 0,0 1 0,0 0 0,-1 0 0,1 0 0,2 4 0,2 0 0,45 52 0,170 174 0,-3-45 0,-43-37 0,-145-125 243,-18-15-779,1 0 0,20 24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18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1 24575,'-6'6'0,"1"0"0,0 1 0,-8 13 0,-2 4 0,-9 12 0,-217 325 0,25 18 0,184-312 0,3 2 0,3 0 0,-31 136 0,56-202 21,0 2-147,0-1 0,0 0 0,0 1 0,1-1 0,-1 1 0,1-1 0,0 0 0,1 1 0,-1-1 0,2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5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24575,'-7'87'0,"0"-18"0,7 306 0,3-136 0,-3-239 0,0 1 0,0-1 0,1 1 0,-1-1 0,0 1 0,1-1 0,-1 1 0,0-1 0,1 0 0,-1 1 0,1-1 0,-1 0 0,1 1 0,-1-1 0,0 0 0,1 1 0,-1-1 0,1 0 0,-1 0 0,1 0 0,0 0 0,-1 1 0,1-1 0,-1 0 0,1 0 0,-1 0 0,1 0 0,-1 0 0,1 0 0,-1 0 0,2-1 0,25-1 0,-17 1 0,258-3 0,-202 6 0,-1 3 0,69 15 0,-119-18 0,-1 2 0,-1 0 0,1 0 0,-1 1 0,21 12 0,-28-14 0,0 1 0,-1 0 0,1 0 0,-1 0 0,0 1 0,-1 0 0,1 0 0,-1 0 0,0 1 0,0 0 0,0-1 0,-1 1 0,5 12 0,-3-5 0,-1 0 0,-1 1 0,0-1 0,-1 1 0,0-1 0,-1 1 0,-1 0 0,0-1 0,-2 16 0,-2-8 0,0-1 0,-1 1 0,0-1 0,-2 0 0,-12 24 0,-6 2 0,-1-1 0,-2-1 0,-65 75 0,49-68 0,-60 55 0,80-85 0,-1-1 0,-1-1 0,-1-1 0,-48 24 0,72-40-97,-1 0-1,1-1 1,-1 1-1,1-1 1,-1 0-1,0 0 1,1 0-1,-1-1 1,0 1-1,1-1 1,-1 0-1,0 0 0,-5-1 1,-4-2-6729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24575,'106'-8'0,"-48"2"0,761-98 0,-377 41 0,-392 55 0,-19 3 0,1 1 0,-1 1 0,63 4 0,-95-1 0,-1 0 0,1 1 0,0 0 0,-1-1 0,1 1 0,0 0 0,0-1 0,0 1 0,0 0 0,0 0 0,0 0 0,0 0 0,0 0 0,0 0 0,0 0 0,1 0 0,-1 1 0,0 1 0,-22 36 0,9-13 0,-26 40 0,3 2 0,3 2 0,3 1 0,3 1 0,4 2 0,2 0 0,4 2 0,-8 78 0,23-125 0,0 0 0,3 1 0,0-1 0,2 0 0,1 0 0,11 46 0,-8-55 0,0-1 0,2 0 0,0 0 0,1 0 0,1-1 0,0-1 0,1 0 0,1 0 0,1-1 0,18 18 0,-4-10 0,1 0 0,2-1 0,0-2 0,0-1 0,2-2 0,1-1 0,0-1 0,1-2 0,0-1 0,1-2 0,1-1 0,68 9 0,-66-15 0,0-1 0,0-2 0,0-1 0,1-3 0,-1 0 0,-1-3 0,1-1 0,-1-2 0,0-1 0,-1-2 0,0-2 0,45-24 0,-70 32 0,0 0 0,-1-1 0,0 0 0,-1 0 0,1-1 0,-1-1 0,-1 0 0,0 0 0,10-14 0,-13 14 0,0 1 0,0-2 0,-1 1 0,-1 0 0,1-1 0,-2 0 0,1 0 0,-1 0 0,-1 0 0,0 0 0,0-18 0,-3-6 0,-1 1 0,-14-63 0,-27-63 0,42 154 0,-26-83 0,-3 2 0,-79-152 0,106 230 0,-1 0 0,0 0 0,-1 1 0,0-1 0,0 1 0,0 1 0,-1-1 0,0 1 0,0 0 0,-1 0 0,0 1 0,0 0 0,0 1 0,-1 0 0,1 0 0,-1 0 0,-13-2 0,-26-9 0,-1 3 0,0 1 0,-1 3 0,1 2 0,-97 1 0,81 6-1365,53-1-5461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24575,'649'10'0,"-570"-9"-1365,-44-1-5461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7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24575,'11'469'0,"-10"-219"0,9 336 0,2-465 342,-9-103-684,0-1 1,2 0 0,0 0-1,12 26 1,-2-15-6485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0 24575,'-20'1'0,"0"1"0,0 1 0,0 0 0,0 2 0,-35 13 0,-89 47 0,106-44 0,0 2 0,1 1 0,2 1 0,-63 60 0,79-66 0,1 1 0,1 1 0,0 0 0,2 1 0,0 1 0,2 1 0,0-1 0,2 2 0,-11 33 0,17-40 0,1 1 0,0-1 0,2 1 0,0 0 0,1 0 0,1 0 0,1 0 0,5 29 0,-1-24 0,1 1 0,1-1 0,1-1 0,1 1 0,24 42 0,-13-35 0,0-1 0,2 0 0,1-2 0,1 0 0,2-2 0,0-1 0,2-1 0,59 39 0,-61-47 0,2-2 0,0-1 0,1-1 0,0-1 0,0-2 0,1 0 0,1-3 0,-1 0 0,1-2 0,54 1 0,-32-7 0,-1-1 0,-1-3 0,1-2 0,-1-3 0,78-26 0,-123 35 0,7-1 0,0-1 0,-1-1 0,1 0 0,-1-1 0,0 0 0,-1-1 0,0 0 0,11-9 0,-19 13 0,-1 0 0,0 0 0,0 0 0,0 0 0,-1 0 0,1 0 0,-1 0 0,1-1 0,-1 1 0,0 0 0,-1-1 0,1 1 0,0-1 0,-1 1 0,0-6 0,8-116 0,-13-184 0,4 280 0,0 8 0,-11-144 0,9 144 0,-1 1 0,0-1 0,-2 2 0,0-1 0,-16-34 0,16 44 0,-1 0 0,0 1 0,0 0 0,-1 0 0,0 0 0,0 1 0,-1 0 0,0 1 0,0 0 0,-1 0 0,0 1 0,0 0 0,-1 1 0,1 0 0,-1 1 0,0 0 0,-14-3 0,7 3 0,0 1 0,0 0 0,0 1 0,0 1 0,0 1 0,0 1 0,0 0 0,0 1 0,0 1 0,-25 7 0,12 2-455,1 0 0,-54 31 0,34-14-6371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24575,'228'11'0,"-92"-2"0,285 2 0,-9 0 0,-360-7-1365,-17 0-5461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24575,'1061'23'0,"-927"-15"-1365,-22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3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24575,'-1'14'0,"0"1"0,-1-1 0,-7 26 0,0-2 0,6-19 0,-86 547 0,87-536 0,0 1 0,2-1 0,8 57 0,-6-75 0,1 0 0,0 0 0,1-1 0,0 0 0,0 1 0,1-1 0,1-1 0,0 1 0,1-1 0,0 0 0,0-1 0,14 15 0,0-6 0,0-1 0,2-1 0,-1-1 0,2-1 0,0-1 0,0-1 0,48 16 0,5-5 0,106 19 0,109 2 0,-220-39 0,1-2 0,76-8 0,-59-9-1365,-56 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1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192 277 24575,'0'-2'0,"0"-1"0,0 1 0,-1 0 0,1 0 0,0 0 0,-1-1 0,1 1 0,-1 0 0,0 0 0,0 0 0,1 0 0,-2 0 0,1 0 0,0 0 0,0 0 0,0 1 0,-1-1 0,1 0 0,-4-2 0,2 2 0,1 1 0,-1-1 0,0 1 0,0-1 0,0 1 0,0 0 0,0 0 0,0 1 0,0-1 0,-1 1 0,1-1 0,-5 1 0,1 0 0,0 1 0,0-1 0,0 2 0,0-1 0,0 1 0,0 0 0,0 0 0,0 1 0,1-1 0,-1 2 0,-8 5 0,12-7 0,0 0 0,0 1 0,0-1 0,0 1 0,1 0 0,0 0 0,-1 0 0,1 0 0,0 0 0,0 0 0,1 1 0,-1-1 0,1 0 0,-1 1 0,1 0 0,0-1 0,0 5 0,1-3 0,0 0 0,0 0 0,0 0 0,1 0 0,0 0 0,0 0 0,0-1 0,1 1 0,-1 0 0,1 0 0,3 5 0,5 6 0,0-1 0,0 0 0,2-1 0,0 0 0,25 22 0,-20-22 0,0 0 0,1-1 0,0-1 0,1 0 0,0-2 0,1 0 0,0-1 0,0-1 0,1-1 0,0-1 0,0-1 0,23 3 0,-26-7 0,-1 1 0,1-2 0,0 0 0,-1-2 0,1 1 0,-1-2 0,1-1 0,-1 0 0,0-1 0,-1 0 0,1-2 0,-1 0 0,0-1 0,-1 0 0,21-15 0,-21 12 0,-1-1 0,-1 0 0,0-1 0,-1 0 0,0-1 0,-1 0 0,-1-1 0,0 0 0,10-21 0,-16 29 0,-1 0 0,0 0 0,-1-1 0,0 1 0,0-1 0,0 1 0,-1-1 0,0 0 0,0 0 0,-1 1 0,0-1 0,0 0 0,-1 0 0,0 1 0,-1-1 0,1 0 0,-2 1 0,1-1 0,-1 1 0,0 0 0,0 0 0,-1 0 0,-8-11 0,0 2 0,-2 1 0,0 0 0,-1 1 0,0 1 0,-1 0 0,-1 1 0,0 1 0,0 1 0,-36-16 0,30 17 0,-1 0 0,0 2 0,0 1 0,-1 1 0,0 1 0,0 1 0,-40 0 0,45 4 0,0 0 0,0 1 0,0 1 0,0 1 0,1 1 0,-32 12 0,43-14 0,1 1 0,-1-1 0,0 2 0,1-1 0,0 1 0,0 0 0,0 1 0,1 0 0,0 0 0,0 0 0,0 0 0,1 1 0,0 0 0,0 1 0,1-1 0,0 1 0,-6 15 0,8-18 0,1 0 0,0 1 0,0-1 0,1 1 0,0-1 0,0 1 0,0-1 0,0 1 0,1-1 0,0 1 0,0-1 0,1 0 0,-1 1 0,3 4 0,5 9 0,0-1 0,17 25 0,-14-24 0,40 65-1365,0-3-5461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4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24575,'-24'1007'0,"19"-950"0,2-25 0,1 0 0,1 1 0,8 63 0,-7-91-68,1-1 0,1 1-1,-1 0 1,1-1 0,0 1 0,0-1-1,0 1 1,1-1 0,-1 0 0,1 0-1,0 0 1,0 0 0,1-1 0,-1 1-1,1-1 1,-1 0 0,1 0-1,0 0 1,5 2 0,18 8-6758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4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24575,'117'-2'0,"-48"-1"0,127 13 0,-161-5 0,0 1 0,-1 3 0,0 0 0,0 2 0,60 30 0,-68-27 0,-1 1 0,-1 1 0,-1 1 0,0 1 0,-1 1 0,-1 1 0,30 37 0,-23-20 0,-1 2 0,-2 1 0,-2 1 0,22 54 0,-22-36 0,-2 0 0,21 106 0,-36-135 0,-1 2 0,-1-1 0,-2 0 0,-2 1 0,0-1 0,-2 1 0,-2-1 0,0 0 0,-3 0 0,-9 31 0,-20 41 0,-76 155 1,-75 89-1892,123-235-4410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4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1 24575,'-5'0'0,"1"1"0,-1 0 0,1 0 0,0 0 0,-1 1 0,1-1 0,0 1 0,0 0 0,0 0 0,0 1 0,1-1 0,-7 6 0,-6 6 0,-19 21 0,27-27 0,-58 65 0,-85 121 0,112-135 0,3 2 0,-55 122 0,77-145 0,1 1 0,3 1 0,1 0 0,2 0 0,1 1 0,2 0 0,3 0 0,0 0 0,3 0 0,2 0 0,1-1 0,17 65 0,-16-84 0,1 0 0,1 0 0,1-1 0,1 0 0,1 0 0,1-1 0,0 0 0,1-1 0,31 32 0,-14-22 0,1 0 0,2-2 0,0-2 0,55 30 0,-61-40 0,1-1 0,0-1 0,1-2 0,32 8 0,124 19 0,-120-26 0,22 6 0,159 25 0,-188-36 0,0-2 0,75-4 0,-82-7-1365,-30 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24575,'71'1573'0,"-29"-949"0,-43 3 0,-14-154 0,-23 352 0,-12-399 0,1-5 0,-35 871 0,83-972 0,15 0 0,56 330 0,-19-368 0,0-2 0,-6 99-1365,-44-365-5461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24575,'265'19'0,"-117"-5"0,576 16 0,-390-19 0,1485 31-620,75 10 620,-1497-27 0,1175 47 0,800-87-2164,-666-5 672,-1103 15 2233,-203-9 2674,-370 12-3377,-12 0-11,1 1 1,36 3-1,-43-1-27,1-1 0,-1 0 0,1-1 0,16-3 0,7-1 0,619-11 0,-522 18 0,-121-2-1365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295 363 24575,'0'0'0,"0"-1"0,1 0 0,-1 0 0,0 0 0,0 0 0,0 0 0,0 1 0,0-1 0,0 0 0,-1 0 0,1 0 0,0 0 0,0 1 0,-1-1 0,1 0 0,0 0 0,-1 1 0,1-1 0,-1 0 0,1 0 0,-1 1 0,1-1 0,-1 1 0,1-1 0,-1 0 0,0 1 0,1-1 0,-1 1 0,0-1 0,1 1 0,-1 0 0,0-1 0,0 1 0,0 0 0,1-1 0,-1 1 0,0 0 0,0 0 0,0 0 0,0 0 0,1 0 0,-1 0 0,0 0 0,0 0 0,0 0 0,0 0 0,1 0 0,-1 0 0,0 1 0,0-1 0,0 0 0,0 1 0,-4 1 0,0 0 0,0 1 0,1-1 0,-1 1 0,1 0 0,0 0 0,-6 6 0,-8 10 0,2 1 0,0 1 0,2 0 0,0 0 0,1 2 0,-11 27 0,1 5 0,-24 88 0,36-100 0,1 0 0,2 1 0,3 0 0,1 0 0,2 67 0,3-88 0,2-1 0,0 1 0,1-1 0,1 0 0,1 0 0,1 0 0,1-1 0,1 0 0,1-1 0,1 0 0,0 0 0,23 28 0,-27-40 0,0 0 0,1 0 0,0-1 0,0 0 0,1-1 0,0 0 0,0 0 0,1 0 0,-1-1 0,1-1 0,11 4 0,-7-4 0,1 0 0,-1-1 0,1-1 0,0-1 0,0 0 0,0 0 0,19-3 0,-2-2 0,0-2 0,-1-2 0,1 0 0,-2-2 0,1-1 0,51-28 0,-39 15 0,-1-2 0,-2-2 0,-1-2 0,45-43 0,-40 29 0,-1-2 0,69-99 0,-97 122 0,-1 0 0,-2-1 0,0-1 0,-2 0 0,0 0 0,-2-1 0,-1-1 0,-1 1 0,-1-1 0,-1 0 0,-1-37 0,-3 32 0,-2 0 0,-1 1 0,-2-1 0,0 1 0,-3 0 0,0 0 0,-2 1 0,-2 0 0,-21-40 0,23 51 0,-2 1 0,0 0 0,-1 1 0,0 0 0,-2 1 0,0 1 0,0 0 0,-2 1 0,0 1 0,0 0 0,-1 1 0,-1 2 0,-33-16 0,24 15 0,1 2 0,-1 1 0,-1 1 0,0 1 0,0 1 0,0 2 0,0 1 0,0 1 0,-47 6 0,41-1 0,0 2 0,0 1 0,0 2 0,-39 16 0,54-17 0,1 1 0,-1 0 0,2 2 0,-1 0 0,2 1 0,-1 1 0,2 0 0,-20 21 0,27-24 31,1 1 0,0 0 0,1 0 0,0 1 0,1 0 0,0 0 0,1 1 0,0-1 1,1 1-1,-3 18 0,2-4-458,2 0 0,0 1 1,4 53-1,6 0-6399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1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50 24575,'-1'16'0,"-1"0"0,0 0 0,-6 18 0,-2 15 0,-3 53 0,1 178 0,11-272 0,2 0 0,-1 1 0,1-1 0,1 1 0,0-1 0,0 0 0,0 0 0,5 9 0,-6-15 0,0 0 0,0 0 0,0-1 0,0 1 0,1 0 0,-1-1 0,1 1 0,-1-1 0,1 1 0,0-1 0,-1 0 0,1 0 0,0 1 0,0-2 0,2 3 0,-1-3 0,0 1 0,-1-1 0,1 0 0,0 1 0,0-1 0,-1 0 0,1-1 0,0 1 0,-1 0 0,1-1 0,0 1 0,-1-1 0,1 0 0,4-2 0,4-3 0,0 0 0,-1 0 0,1-1 0,-2 0 0,1-1 0,-1 0 0,0-1 0,9-11 0,59-85 0,110-237 0,-154 275 0,-25 52 0,-4 8 0,-1 0 0,1 0 0,-1-1 0,0 1 0,-1-1 0,2-7 0,-16 270 0,11-201 0,1-43 0,1 148 0,1-123 0,1-1 0,12 51 0,-13-79-49,0 0 1,0 0-1,0 0 0,1 0 0,0 0 1,0-1-1,1 1 0,0-1 0,0 0 1,0 0-1,1-1 0,0 1 0,0-1 1,0 0-1,1 0 0,0-1 0,-1 0 1,2 0-1,-1 0 0,0-1 0,1 1 1,0-2-1,0 1 0,-1-1 0,1 0 0,1 0 1,10 1-1,30 1-6777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24575,'0'0'0,"2"0"0,6-1 0,13-4 0,16-2 0,20-2 0,20-3 0,13-2 0,6-1 0,-6 1 0,-10 1 0,-17 2 0,-19 3-8191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24575,'-10'1285'0,"9"-1215"0,-2 11 0,11 103 0,-7-176 0,0 0 0,1 1 0,0-1 0,0 0 0,7 15 0,-8-20 0,1 0 0,0 0 0,0 0 0,0-1 0,0 1 0,0-1 0,0 1 0,1-1 0,-1 0 0,1 0 0,-1 0 0,1 0 0,0-1 0,0 1 0,0-1 0,0 0 0,5 2 0,3-1 20,-1 0 0,0-1 0,0 0 1,1 0-1,-1-2 0,1 1 0,-1-1 0,0-1 0,1 1 0,-1-2 0,0 0 0,0 0 0,-1 0 0,1-2 0,-1 1 0,10-6 1,5-5-363,-1-1 1,0 0 0,-1-2-1,32-32 1,-3-5-6485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33 24575,'-1'-1'0,"1"0"0,-1-1 0,1 1 0,-1 0 0,1-1 0,-1 1 0,0 0 0,0 0 0,1-1 0,-1 1 0,0 0 0,0 0 0,0 0 0,0 0 0,-1 0 0,1 0 0,0 1 0,0-1 0,0 0 0,-1 0 0,1 1 0,0-1 0,-1 1 0,-1-1 0,-2-1 0,0 1 0,0-1 0,0 1 0,0 0 0,-9 0 0,8 2 0,1 0 0,-1 0 0,1 0 0,0 0 0,0 1 0,-1 0 0,1 0 0,0 0 0,1 1 0,-1 0 0,0 0 0,1 0 0,0 0 0,0 1 0,0 0 0,-5 5 0,-3 5 0,1 0 0,0 1 0,-13 25 0,7-8 0,2 1 0,1 1 0,1 0 0,2 1 0,2 0 0,1 1 0,1 0 0,3 0 0,0 0 0,3 1 0,3 42 0,2-28 0,3 1 0,2-1 0,2-1 0,2 0 0,3 0 0,1-1 0,32 59 0,-40-88 0,2-1 0,0 0 0,2-1 0,0 0 0,21 22 0,-29-34 0,2 0 0,-1-1 0,0 0 0,1 0 0,0 0 0,0-1 0,1 0 0,-1 0 0,1-1 0,0 0 0,0-1 0,0 1 0,0-1 0,0-1 0,0 0 0,1 0 0,9 0 0,-6-2 0,0-1 0,-1 0 0,1 0 0,0-1 0,-1-1 0,0 0 0,0 0 0,0-1 0,0-1 0,-1 0 0,0 0 0,0-1 0,0 0 0,-1-1 0,0 0 0,-1 0 0,13-17 0,-3 2 0,-2 0 0,0-2 0,-2 1 0,-1-2 0,-1 0 0,12-36 0,-21 41 0,-2 19 0,-1 10 0,0-7 0,1 10 0,0-1 0,0 1 0,2-1 0,-1 0 0,1 1 0,1-1 0,0 0 0,0-1 0,1 1 0,0-1 0,0 0 0,1 0 0,1 0 0,-1-1 0,12 11 0,-4-6 0,0-1 0,0 0 0,1-1 0,0-1 0,1 0 0,0-1 0,1 0 0,18 5 0,-16-7 0,1-1 0,0-1 0,0 0 0,1-2 0,-1 0 0,1-2 0,-1 0 0,1-1 0,-1-1 0,28-5 0,-37 4 0,-1-1 0,1 0 0,-1 0 0,0-1 0,0 0 0,0-1 0,-1 0 0,1 0 0,-1-1 0,0-1 0,-1 1 0,0-2 0,0 1 0,0-1 0,-1 0 0,0 0 0,-1-1 0,0 0 0,0 0 0,-1 0 0,7-16 0,-1-8 0,0 0 0,-3-1 0,-1 0 0,5-52 0,-3-140 0,-15 8 0,2 175 0,-1 0 0,-3 0 0,-13-44 0,18 79 0,0-1 0,-1 1 0,1 0 0,-2 0 0,1 0 0,-1 0 0,-6-7 0,8 12 0,1 0 0,-1 0 0,0 1 0,0-1 0,0 1 0,0-1 0,0 1 0,0 0 0,-1 0 0,1 1 0,0-1 0,-1 1 0,0 0 0,1 0 0,-1 0 0,0 0 0,1 0 0,-1 1 0,-4 0 0,5 0-1365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334 487 24575,'-12'-1'0,"-1"0"0,1-1 0,-22-6 0,-14-3 0,39 10 0,-13-3 0,-41 1 0,59 2 0,0 1 0,-1 1 0,1-1 0,-1 1 0,1-1 0,0 1 0,0 0 0,-1 1 0,1-1 0,0 1 0,0 0 0,1 0 0,-1 0 0,0 0 0,0 1 0,-3 3 0,5-3 0,1-1 0,-1 1 0,1 0 0,0 1 0,-1-1 0,2 0 0,-1 0 0,0 0 0,0 1 0,1-1 0,0 0 0,0 1 0,0-1 0,0 0 0,1 6 0,1 5 0,0-1 0,6 18 0,-2-12 0,2 0 0,0-1 0,1 0 0,0 0 0,2-1 0,0-1 0,1 0 0,1 0 0,0-1 0,28 23 0,-14-15 0,1-1 0,1-2 0,1-1 0,1-1 0,42 17 0,-47-25 0,0-1 0,1-1 0,0-2 0,1 0 0,-1-2 0,1-1 0,0-1 0,0-2 0,0-1 0,0 0 0,47-11 0,-47 6 0,-1-1 0,1-1 0,-1-2 0,-1-1 0,0 0 0,-1-2 0,0-1 0,-1-2 0,0 0 0,-2-1 0,31-30 0,-42 36 0,0-1 0,-1-1 0,0 0 0,-1 0 0,-1-1 0,0 0 0,-1 0 0,0-1 0,-1 0 0,4-18 0,-7 23 0,-1-1 0,-1 1 0,0 0 0,0-1 0,-1 1 0,0 0 0,-1-1 0,0 1 0,0-1 0,-1 1 0,-1 0 0,0 0 0,0 0 0,-1 1 0,0-1 0,-10-16 0,-4 0 0,-1 1 0,-1 0 0,-26-22 0,-73-62 0,93 86 0,-1 2 0,0 1 0,-1 1 0,-2 2 0,1 0 0,-2 2 0,0 2 0,-1 0 0,0 3 0,-1 0 0,-35-5 0,9 7 0,1 2 0,-1 2 0,1 3 0,-85 10 0,133-8 0,1 0 0,-1 1 0,0 1 0,1 0 0,-1 0 0,1 0 0,0 2 0,0-1 0,1 1 0,-1 0 0,1 1 0,0 0 0,0 0 0,1 0 0,0 1 0,0 1 0,0-1 0,1 1 0,0 0 0,1 0 0,0 1 0,0 0 0,-4 12 0,8-18 25,0 1-1,0-1 1,0 1-1,1-1 1,0 1-1,0-1 1,0 1-1,0 0 0,0-1 1,1 1-1,-1-1 1,3 7-1,18 38-693,-13-31-345,17 32-5812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24575,'0'55'0,"4"154"0,-1-162 0,3 0 0,15 64 0,-4-43-1365,-12-45-5461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24575,'1'7'0,"0"0"0,1 0 0,-1-1 0,1 1 0,1 0 0,3 8 0,2 5 0,21 59 0,35 114 0,-56-162 0,-1 1 0,-2 0 0,-1 0 0,0 43 0,-7 2 0,12-91 0,-1 5 0,27-49 0,-2 0 0,36-93 0,4-8 0,-54 124 0,0 1 0,35-44 0,-51 74 0,32-37 0,-33 39 0,1 0 0,-1-1 0,1 1 0,-1 0 0,1 1 0,0-1 0,-1 0 0,1 1 0,0-1 0,0 1 0,1 0 0,-1 0 0,4-1 0,-5 3 0,0 0 0,-1 0 0,1 0 0,-1 0 0,1 0 0,-1 1 0,0-1 0,1 0 0,-1 1 0,0-1 0,0 1 0,0-1 0,0 1 0,0 0 0,0-1 0,0 1 0,0 3 0,0-4 0,7 19 0,-1-1 0,-1 2 0,-1-1 0,0 0 0,2 27 0,1 109 0,-7-124 0,0 63 0,-1-21 0,16 118 0,-16-189 27,0 0-1,1-1 0,0 1 0,-1 0 1,1-1-1,0 1 0,0 0 0,1-1 1,-1 1-1,0-1 0,1 0 0,3 5 1,-4-6-102,1 0 1,-1 0 0,0-1 0,1 1 0,-1 0-1,1-1 1,-1 1 0,1-1 0,-1 1 0,1-1-1,0 0 1,-1 1 0,1-1 0,0 0 0,-1 0-1,1 0 1,-1-1 0,1 1 0,0 0 0,-1 0-1,1-1 1,1 0 0,19-7-6752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0,0-1 0,0 1 0,0 0 0,0 0 0,0-1 0,0 1 0,0 0 0,0 0 0,0 0 0,-1 0 0,1 0 0,0 0 0,0 2 0,3 1 0,132 185 0,-6-9 0,-18-45 234,-58-72-767,-2 1 0,71 120 0,-117-173-6293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24575,'-7'12'0,"0"1"0,-16 19 0,-2 2 0,-259 476 0,261-464 0,5-11 0,-27 50 0,-56 154 0,100-234 0,-1-1 0,0 1 0,1 0 0,-1 0 0,1-1 0,0 1 0,1 0 0,-1 0 0,1 0 0,0 0 0,0 0 0,1 7 0,1-11 306,-1 3-1977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81 24575,'-6'-5'0,"1"1"0,-1-1 0,0 2 0,0-1 0,0 0 0,-1 1 0,1 0 0,-14-3 0,-58-11 0,66 15 0,-55-9 0,-82-2 0,107 12 0,-1 2 0,1 2 0,-49 9 0,83-10 0,1-1 0,-1 1 0,1 1 0,0-1 0,-9 5 0,14-6 0,1 0 0,-1 0 0,0 0 0,1 0 0,-1 1 0,1-1 0,-1 0 0,1 1 0,0-1 0,0 1 0,0-1 0,0 1 0,0 0 0,0-1 0,0 1 0,0 0 0,0 0 0,1 0 0,-1 0 0,1 0 0,0 0 0,-1-1 0,1 1 0,0 0 0,0 4 0,2 1 0,-1 0 0,1 0 0,0-1 0,0 1 0,1 0 0,0-1 0,0 1 0,1-1 0,-1 0 0,1 0 0,1 0 0,-1-1 0,10 9 0,2 2 0,1-2 0,0 0 0,22 14 0,-16-15 0,0-1 0,0-1 0,1 0 0,0-2 0,1-1 0,0-1 0,47 6 0,-65-11 0,-1-1 0,1 1 0,0 0 0,0 1 0,-1 0 0,1 0 0,-1 0 0,0 0 0,0 1 0,0 0 0,-1 1 0,1-1 0,-1 1 0,0 0 0,0 1 0,5 6 0,-4-2 0,-1-1 0,1 0 0,-2 1 0,1 0 0,-1 0 0,-1 1 0,0-1 0,0 1 0,1 21 0,-3-25 0,-2 0 0,1-1 0,-1 1 0,0 0 0,0 0 0,0 0 0,-1-1 0,-1 1 0,1-1 0,-1 1 0,0-1 0,0 0 0,-1 0 0,1 0 0,-1-1 0,-1 1 0,1-1 0,-1 0 0,0 0 0,0 0 0,-7 4 0,-9 6 0,1-1 0,-2-1 0,0-1 0,-35 14 0,46-21 0,-28 12 0,0-2 0,-1-2 0,-47 10 0,81-22-1365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24575,'2'2'0,"0"0"0,0 1 0,-1-1 0,1 1 0,-1-1 0,0 1 0,0 0 0,0-1 0,0 1 0,0 0 0,0 3 0,3 37 0,-2-25 0,14 336 0,-22 5 0,2-156 0,2-117 0,9 307 0,-7-389-114,0 0 1,1-1-1,-1 1 0,1-1 0,0 1 1,0-1-1,0 1 0,0-1 0,1 0 1,-1 1-1,5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24575,'-1'0'0,"0"0"0,0 1 0,0-1 0,0 0 0,0 0 0,0 0 0,0 1 0,-1-1 0,1 0 0,0 1 0,0-1 0,0 1 0,1-1 0,-1 1 0,0 0 0,0-1 0,0 1 0,0 0 0,0 0 0,1 0 0,-1 0 0,0-1 0,1 1 0,-1 0 0,1 0 0,-1 0 0,1 0 0,-1 0 0,1 0 0,0 0 0,0 1 0,-1-1 0,1 1 0,0 1 0,-1 0 0,1 0 0,0 0 0,0 0 0,1 0 0,-1 1 0,1-1 0,-1 0 0,1 0 0,2 4 0,0 1 0,2-1 0,-1 1 0,1-1 0,0 0 0,0-1 0,1 1 0,-1-1 0,2 0 0,-1-1 0,11 8 0,6 2 0,49 22 0,-51-27 0,-1 0 0,0 1 0,27 21 0,-44-30 0,-1 0 0,1 0 0,-1 1 0,0-1 0,1 1 0,-1-1 0,0 1 0,-1 0 0,1 0 0,0 0 0,-1 0 0,0 0 0,0 0 0,1 1 0,-2-1 0,1 0 0,0 0 0,-1 1 0,0-1 0,1 1 0,-1-1 0,-1 0 0,1 1 0,0-1 0,-1 0 0,0 1 0,1-1 0,-1 0 0,-1 0 0,1 0 0,0 1 0,-3 2 0,-4 7 0,0-1 0,0 0 0,-2 0 0,0-1 0,-21 20 0,-208 163 0,234-191 342,5-6-2049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24575,'242'6'0,"-25"0"0,-29-6 0,-187 0 0,-1 0 0,1 1 0,-1-1 0,0 0 0,1 0 0,-1 0 0,0 1 0,1-1 0,-1 0 0,0 0 0,1 1 0,-1-1 0,0 0 0,1 1 0,-1-1 0,0 0 0,0 1 0,1-1 0,-1 1 0,0-1 0,0 0 0,0 1 0,0-1 0,0 1 0,0-1 0,1 0 0,-1 1 0,0-1 0,0 1 0,0-1 0,0 1 0,0-1 0,-1 0 0,1 1 0,0-1 0,0 1 0,0-1 0,0 0 0,0 1 0,0-1 0,-1 1 0,-6 24 0,5-19 0,-22 71 0,-17 99 0,35-143 0,2 0 0,2 0 0,1 0 0,1 0 0,9 63 0,-7-87 0,-1-1 0,2 1 0,-1-1 0,1 1 0,0-1 0,1 0 0,0 0 0,0 0 0,1-1 0,0 0 0,0 1 0,1-2 0,0 1 0,0-1 0,0 0 0,1 0 0,0 0 0,0-1 0,1 0 0,-1-1 0,1 0 0,0 0 0,0 0 0,0-1 0,1 0 0,-1-1 0,1 0 0,0 0 0,-1-1 0,1 0 0,0-1 0,0 0 0,17-2 0,-19 1 0,0 0 0,1 0 0,-1-1 0,0 0 0,0-1 0,0 0 0,-1 0 0,1 0 0,-1-1 0,1 0 0,-1 0 0,-1 0 0,1-1 0,0 0 0,-1 0 0,0-1 0,0 1 0,-1-1 0,0 0 0,7-12 0,-6 8 0,0-1 0,-1 0 0,0 0 0,-1-1 0,0 1 0,-1-1 0,0 0 0,0 1 0,-2-1 0,1 0 0,-2 0 0,-1-16 0,0 18 0,0 1 0,-1 0 0,0 0 0,-1 0 0,0 1 0,0-1 0,-1 1 0,0 0 0,-9-11 0,-8-8 0,-30-29 0,34 39 0,15 14 0,-36-38 0,-1 2 0,-63-45 0,81 72 0,21 12 0,0 0 0,1-1 0,-1 1 0,0 0 0,0-1 0,0 1 0,0 0 0,0 0 0,0 0 0,0 0 0,1 0 0,-1 0 0,0 0 0,0 0 0,0 0 0,0 0 0,0 0 0,0 0 0,0 1 0,1-1 0,-1 0 0,0 1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3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69 24575,'-194'-12'0,"173"11"0,5 1 0,1-1 0,0 2 0,0 0 0,-19 4 0,30-4 0,0 0 0,-1 0 0,1 1 0,0 0 0,0 0 0,0 0 0,0 0 0,0 1 0,1-1 0,-1 1 0,1 0 0,0 0 0,-1 1 0,1-1 0,1 0 0,-1 1 0,0 0 0,-3 8 0,-3 7 0,2 1 0,0 0 0,1 1 0,1 0 0,1 0 0,1 0 0,1 0 0,1 0 0,2 32 0,1-23 0,1 0 0,2-1 0,1 0 0,1 0 0,2 0 0,14 34 0,-14-44 0,0-1 0,1 0 0,14 19 0,-20-31 0,1 0 0,-1-1 0,1 0 0,0 0 0,0 0 0,1 0 0,-1-1 0,1 0 0,0 0 0,0-1 0,1 1 0,12 4 0,-15-8 0,0 1 0,0-1 0,0 0 0,0 0 0,0 0 0,0-1 0,0 0 0,0 1 0,0-1 0,0 0 0,0-1 0,-1 1 0,1-1 0,0 0 0,6-4 0,5-4 0,0-1 0,15-12 0,-28 21 0,8-8 0,0 0 0,0 0 0,-1-1 0,0-1 0,-1 1 0,0-1 0,-1-1 0,-1 1 0,0-1 0,0 0 0,-1-1 0,-1 1 0,4-21 0,-2-4 0,-2 0 0,-1-1 0,-5-67 0,2 93-40,-1 1 0,-1-1 0,0 1 0,-1 0-1,-1 0 1,0-1 0,0 2 0,-1-1 0,0 1 0,-1-1 0,-1 2-1,1-1 1,-2 1 0,0 0 0,0 0 0,0 1 0,-1 0-1,-1 1 1,1-1 0,-2 2 0,1 0 0,-1 0 0,0 1 0,0 0-1,0 1 1,-1 0 0,0 1 0,0 0 0,0 1 0,-1 0-1,1 1 1,-1 1 0,-23-1 0,3 4-6786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3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24575,'-1'8'0,"0"1"0,-1-1 0,0 0 0,0 0 0,0 0 0,-1 0 0,-6 11 0,6-12 0,0 0 0,0 1 0,0 0 0,1-1 0,0 1 0,0 0 0,1 0 0,-1 9 0,2-17 0,0-1 0,0 1 0,0 0 0,0 0 0,0 0 0,0 0 0,0 0 0,0 0 0,0 0 0,0 0 0,0 0 0,0 0 0,0-1 0,0 1 0,0 0 0,0 0 0,0 0 0,0 0 0,0 0 0,0 0 0,0 0 0,0 0 0,0 0 0,0 0 0,0 0 0,-1 0 0,1 0 0,0 0 0,0 0 0,0 0 0,0 0 0,0 0 0,0-1 0,0 1 0,0 0 0,0 0 0,0 0 0,-1 0 0,1 0 0,0 0 0,0 0 0,0 0 0,0 0 0,0 0 0,0 1 0,0-1 0,0 0 0,0 0 0,0 0 0,0 0 0,-1 0 0,1 0 0,0 0 0,0 0 0,0 0 0,0 0 0,0 0 0,-8 6 0,-7 12 0,-6 13 0,1 2 0,2 0 0,2 1 0,-23 66 0,-29 150 0,66-239 0,-22 102 0,21-94 0,1-1 0,1 1 0,1 0 0,1 20 0,-1-38 0,0 0 0,1-1 0,-1 1 0,0 0 0,0-1 0,0 1 0,1 0 0,-1-1 0,0 1 0,1 0 0,-1-1 0,1 1 0,-1 0 0,1-1 0,-1 1 0,1-1 0,-1 1 0,1-1 0,-1 1 0,1-1 0,0 0 0,-1 1 0,1-1 0,0 1 0,-1-1 0,1 0 0,0 0 0,-1 0 0,1 1 0,0-1 0,0 0 0,-1 0 0,1 0 0,0 0 0,-1 0 0,1 0 0,0 0 0,0 0 0,-1-1 0,2 1 0,35-12 0,-25 7 0,91-37 0,150-85 0,-188 92 0,-50 27 0,0 1 0,1 0 0,0 2 0,0-1 0,0 2 0,1 0 0,-1 1 0,1 1 0,0 0 0,0 2 0,17 0 0,-22 1 0,0 1 0,0 0 0,0 1 0,0 0 0,-1 1 0,1 0 0,-1 1 0,0 0 0,0 1 0,-1 0 0,1 1 0,-1 0 0,-1 1 0,0-1 0,16 19 0,-18-19 0,-2 1 0,1 0 0,-1 0 0,0 0 0,-1 0 0,0 1 0,0 0 0,-1 0 0,0 0 0,2 12 0,-3-5 0,0 0 0,-1 0 0,-1 0 0,0 0 0,-4 24 0,-5 6 0,-2-1 0,-2-1 0,-22 51 0,22-63 0,-3 12 0,-26 47 0,36-79 0,0-1 0,-1 0 0,-1 0 0,0-1 0,0 0 0,-1-1 0,0 0 0,-1 0 0,-11 7 0,18-14-1365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24575,'14'270'0,"-1"-86"0,-4 318 0,-8-326 0,4-55 0,30 177 0,-30-265-455,2 0 0,12 36 0,-14-55-6371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24575,'2'-1'0,"0"1"0,0-1 0,0 0 0,1 0 0,-1 0 0,0 0 0,0 0 0,0 0 0,0-1 0,2-2 0,9-5 0,6 0 0,0 1 0,0 1 0,1 0 0,27-5 0,84-9 0,-109 18 0,41-5 0,0 2 0,76 4 0,-110 4 0,0 1 0,0 0 0,-1 3 0,1 0 0,-1 2 0,0 1 0,28 13 0,-50-19 0,-1 0 0,0 0 0,1 0 0,-1 1 0,0-1 0,-1 1 0,1 1 0,-1-1 0,0 1 0,0-1 0,0 1 0,-1 1 0,1-1 0,-1 0 0,0 1 0,-1-1 0,0 1 0,3 9 0,-3-8 0,-1 0 0,0 1 0,0 0 0,-1-1 0,0 1 0,-1-1 0,1 1 0,-1 0 0,-1-1 0,1 1 0,-1-1 0,-1 0 0,1 0 0,-7 12 0,-8 11 0,-1-2 0,-1 1 0,-1-2 0,-2-1 0,-1 0 0,-1-2 0,-35 29 0,-23 9 0,-97 56 0,0-2 0,167-106-273,-1 0 0,1 0 0,1 2 0,-12 12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73 339 24575,'-3'0'0,"0"-1"0,0 1 0,0-1 0,0 0 0,0 0 0,1 0 0,-1 0 0,0 0 0,0 0 0,1-1 0,-1 0 0,0 1 0,1-1 0,0 0 0,-1 0 0,1 0 0,0-1 0,0 1 0,-2-4 0,2 3 0,0 0 0,0 0 0,0-1 0,0 1 0,1-1 0,-1 1 0,1-1 0,0 1 0,0-1 0,0 0 0,1 0 0,-1 1 0,1-1 0,0 0 0,0-5 0,2 3 0,0-1 0,0 0 0,1 1 0,0 0 0,0 0 0,0 0 0,1 0 0,-1 0 0,2 0 0,-1 1 0,0 0 0,1 0 0,0 0 0,6-4 0,8-5 0,0 0 0,36-19 0,-26 18 0,0 2 0,2 1 0,-1 1 0,2 2 0,-1 1 0,44-5 0,-10 6 0,-1 3 0,77 4 0,-117 1 0,-1 1 0,1 0 0,-1 2 0,0 1 0,25 8 0,-42-12 0,0 2 0,0-1 0,-1 1 0,1 0 0,-1 0 0,0 0 0,0 1 0,0-1 0,0 1 0,0 1 0,-1-1 0,0 1 0,0-1 0,0 1 0,-1 0 0,1 1 0,-1-1 0,0 1 0,-1-1 0,1 1 0,-1 0 0,-1 0 0,1 0 0,1 9 0,-2-2 0,-1 0 0,0 0 0,-1 0 0,-1 0 0,0-1 0,0 1 0,-1 0 0,-1-1 0,0 1 0,-1-1 0,-8 16 0,-6 6 0,-1 0 0,-36 45 0,8-19 0,-2-3 0,-2-1 0,-3-3 0,-2-2 0,-2-2 0,-2-4 0,-119 68 0,180-113 0,-16 8 0,1 1 0,-17 13 0,32-22 0,0 0 0,0 0 0,-1 0 0,1 0 0,0 1 0,0-1 0,0 0 0,0 0 0,0 0 0,0 0 0,0 1 0,0-1 0,0 0 0,0 0 0,0 0 0,0 0 0,0 1 0,0-1 0,0 0 0,0 0 0,0 0 0,0 1 0,0-1 0,0 0 0,0 0 0,1 0 0,-1 0 0,0 0 0,0 1 0,0-1 0,0 0 0,0 0 0,0 0 0,0 0 0,1 0 0,-1 1 0,0-1 0,0 0 0,0 0 0,0 0 0,0 0 0,1 0 0,-1 0 0,0 0 0,0 0 0,0 0 0,0 0 0,1 0 0,-1 0 0,0 0 0,0 0 0,0 0 0,1 0 0,-1 0 0,0 0 0,0 0 0,17 4 0,-12-3 0,38 8 0,1-3 0,59 2 0,91-9 0,-161 0 0,457-24 0,-245 9 0,-206 14-682,45-9-1,-63 6-6143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554 262 24575,'0'-2'0,"0"1"0,-1-1 0,1 1 0,-1 0 0,0-1 0,1 1 0,-1 0 0,0 0 0,0-1 0,0 1 0,0 0 0,0 0 0,0 0 0,0 0 0,0 0 0,0 0 0,0 0 0,-1 1 0,1-1 0,0 0 0,-1 1 0,1-1 0,-3 0 0,-36-11 0,36 12 0,-6-3 0,-1 0 0,0 2 0,0-1 0,0 1 0,0 1 0,0 0 0,0 0 0,0 1 0,0 1 0,0 0 0,1 0 0,-1 1 0,1 0 0,-1 1 0,1 0 0,0 1 0,0 0 0,1 1 0,-12 8 0,-8 9 0,2 1 0,0 1 0,2 2 0,1 0 0,1 2 0,1 1 0,-31 58 0,47-77 0,1 1 0,0 0 0,1 0 0,1 1 0,0-1 0,0 1 0,1-1 0,1 1 0,0 0 0,1 0 0,1 0 0,-1-1 0,2 1 0,0 0 0,1-1 0,0 1 0,0-1 0,2 0 0,-1 0 0,1 0 0,12 18 0,-10-16 0,1-1 0,1 1 0,0-1 0,1-1 0,0 0 0,1 0 0,0-1 0,1 0 0,0-1 0,0-1 0,1 1 0,1-2 0,0 0 0,0-1 0,0 0 0,1-1 0,24 6 0,-21-7 0,0-1 0,1-1 0,-1-1 0,1 0 0,0-1 0,0-1 0,-1-1 0,1-1 0,0 0 0,-1-2 0,0 0 0,1-1 0,-2-1 0,1 0 0,-1-1 0,0-1 0,22-14 0,-29 14 0,0 0 0,-1-1 0,0-1 0,0 0 0,-1 0 0,0 0 0,-1-1 0,0 0 0,0-1 0,-2 1 0,1-1 0,-1 0 0,-1-1 0,0 1 0,-1-1 0,3-21 0,-5-1 0,-2-1 0,-1 1 0,-7-43 0,1 16 0,4 26 0,-22-155 0,20 161 0,-1 1 0,-2-1 0,-1 1 0,-17-35 0,24 56 0,-1 1 0,-1-1 0,0 1 0,0 0 0,0 0 0,-1 1 0,0 0 0,0 0 0,0 0 0,-10-6 0,10 8 0,-1 1 0,1 0 0,-1 0 0,0 0 0,0 1 0,0 0 0,0 0 0,0 1 0,-1 0 0,1 0 0,0 1 0,-9 0 0,-3 1 0,0 0 0,1 1 0,-1 0 0,1 2 0,-36 11 0,46-11 0,0-1 0,1 1 0,-1 1 0,1-1 0,0 1 0,0 0 0,0 1 0,1 0 0,0 0 0,0 0 0,0 1 0,1 0 0,0 0 0,0 0 0,-5 12 0,2 2-195,1 0 0,1 0 0,0 1 0,2 0 0,1 0 0,-2 34 0,1 11-6631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 24575,'-3'0'0,"0"0"0,0 1 0,0-1 0,1 1 0,-1 0 0,0 0 0,0 0 0,1 0 0,-1 1 0,1-1 0,-5 4 0,-25 22 0,27-22 0,-16 16 0,1 1 0,-30 44 0,-29 58 0,54-81 0,-455 728 0,452-730 0,16-25 0,2 0 0,0 0 0,-14 31 0,23-43-151,0-1-1,0 1 0,1-1 0,-1 1 1,1-1-1,0 1 0,0-1 1,0 6-1,3 7-6674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24575,'0'0'0,"2"0"0,3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24575,'55'1134'0,"-10"-430"0,79 1287-937,-4-759 627,-34-402 282,-45-177 28,-24 0 0,-13-453 0,80 995 1275,-79-1161-1275,26 231 0,-30-232-1365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24575,'1'14'0,"0"0"0,6 23 0,-1-1 0,65 397 0,22 166 0,-82-499 0,-4 0 0,-5 0 0,-13 120 0,7-182 0,1-19 0,1 0 0,1 0 0,2 27 0,0-44 0,0 1 0,-1-1 0,1 0 0,0 1 0,0-1 0,0 0 0,0 0 0,1 0 0,-1 0 0,0 0 0,1 0 0,0 0 0,-1-1 0,1 1 0,0-1 0,0 1 0,0-1 0,0 1 0,0-1 0,0 0 0,0 0 0,0 0 0,5 1 0,5 2 0,1-1 0,0 0 0,15 1 0,-14-2 0,110 14 0,197 0 0,-316-16 62,-3 1-171,0-1-1,0 0 0,0 0 0,0 0 0,1-1 1,-1 1-1,0 0 0,0-1 0,0 0 0,0 1 1,0-1-1,3-1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28 24575,'0'3'0,"0"0"0,-1 0 0,0 0 0,1-1 0,-1 1 0,0 0 0,0 0 0,-2 2 0,-4 12 0,-17 55 0,3 2 0,3 1 0,-12 112 0,29-165 0,0 0 0,2 0 0,0 0 0,1-1 0,2 1 0,0 0 0,1-1 0,14 35 0,-16-47 0,1 0 0,1-1 0,-1 0 0,1 0 0,0 0 0,1 0 0,0-1 0,0 0 0,1 0 0,0-1 0,0 0 0,0 0 0,1 0 0,0-1 0,0 0 0,0-1 0,1 0 0,-1 0 0,1-1 0,0 0 0,0 0 0,16 2 0,-6-4 0,1 0 0,-1-1 0,1-1 0,0 0 0,-1-2 0,0 0 0,0-1 0,33-12 0,-29 7 0,-1 0 0,0-2 0,-1 0 0,0-2 0,0 0 0,32-28 0,-42 30 0,0-1 0,-1 0 0,0-1 0,-1 0 0,0 0 0,-1-1 0,-1 0 0,0 0 0,-1-1 0,5-16 0,1-14 0,-1 0 0,4-52 0,-12 77 0,10-94 0,-12 99 0,-1 0 0,-1 0 0,0 0 0,-1 0 0,-5-21 0,5 32 0,0-1 0,0 1 0,-1-1 0,1 1 0,-1 0 0,0 0 0,0 0 0,0 0 0,-1 1 0,1-1 0,-1 1 0,0 0 0,0 0 0,0 0 0,0 1 0,-1-1 0,-5-1 0,-8-4 0,-1 1 0,-34-8 0,52 15 0,-32-8 0,0 1 0,-56-3 0,74 9 0,1 1 0,0 0 0,0 1 0,0 1 0,-1 0 0,1 1 0,1 1 0,-1 0 0,-13 6 0,22-7 22,0 0-1,1-1 0,-1 1 1,1 1-1,0-1 0,0 0 1,0 1-1,1 0 0,-1 0 1,1 0-1,0 1 0,0-1 1,1 1-1,-1-1 0,-2 8 1,1 0-307,0 0 1,1 0-1,1 1 1,0-1-1,-1 15 1,1 10-6542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3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1114 24575,'14'2'0,"-1"0"0,0 1 0,0 0 0,0 1 0,0 1 0,0 0 0,21 13 0,-16-10 0,50 28 0,-2 3 0,-2 3 0,-1 3 0,-2 2 0,-3 3 0,64 70 0,-156-163 0,6 18 0,-7-5 0,0-1 0,2-3 0,-46-58 0,77 88 0,-1 0 0,0 0 0,1 0 0,0 0 0,0-1 0,1 1 0,-1 0 0,1-1 0,0 0 0,0 1 0,0-1 0,0 1 0,1-1 0,0 0 0,0 0 0,0 1 0,1-1 0,0 0 0,0 1 0,0-1 0,0 1 0,0-1 0,1 1 0,0 0 0,3-6 0,2 0 0,0 0 0,0 0 0,1 1 0,1 0 0,-1 1 0,1 0 0,1 0 0,17-11 0,78-42 0,-64 39 0,50-35 0,-87 54 0,1 0 0,-1 0 0,0 0 0,0-1 0,0 1 0,-1-1 0,1 0 0,-1 0 0,0 0 0,0-1 0,0 1 0,-1-1 0,1 0 0,-1 0 0,0 1 0,-1-1 0,1 0 0,-1-1 0,0 1 0,1-9 0,-2-19 0,0 1 0,-9-54 0,-20-64 0,9 52 0,-3-16 0,4 23 0,-11-131 0,30 222 0,-1-1 0,1 1 0,0-1 0,0 1 0,0-1 0,0 1 0,0-1 0,0 1 0,0-1 0,0 1 0,0-1 0,0 1 0,0-1 0,0 1 0,0 0 0,0-1 0,1 1 0,-1-1 0,0 1 0,0-1 0,0 1 0,1-1 0,-1 1 0,1-1 0,8 8 0,0 3 0,71 56 0,160 98 0,-158-113 0,-3 4 0,103 91 0,-146-114 0,-18-16 0,0 0 0,-1 2 0,21 26 0,-31-30-1365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 24575,'-61'-1'0,"-70"2"0,110 0 0,0 2 0,0 0 0,1 1 0,-23 8 0,39-11 0,-1 1 0,1 0 0,0-1 0,0 2 0,0-1 0,0 0 0,1 1 0,-1 0 0,1-1 0,-1 1 0,1 1 0,0-1 0,0 0 0,0 1 0,1 0 0,-1 0 0,1-1 0,-3 7 0,4-5 0,-1 0 0,1 0 0,0 0 0,0 0 0,1 1 0,0-1 0,0 0 0,0 0 0,0 0 0,1 1 0,0-1 0,0 0 0,0 0 0,1 0 0,2 7 0,3 3 0,1 0 0,0-1 0,0 0 0,2-1 0,0 0 0,0 0 0,23 20 0,-11-13 0,2-1 0,0-2 0,37 22 0,-36-27 0,-19-10 0,-1 1 0,0-1 0,0 1 0,0 0 0,0 1 0,0-1 0,-1 1 0,5 5 0,0 0 0,-2 0 0,1 1 0,-1 0 0,-1 0 0,0 0 0,0 1 0,-1 0 0,6 17 0,-9-20 0,-1-1 0,1 1 0,-2-1 0,1 1 0,-1 0 0,0 0 0,0-1 0,-1 1 0,0-1 0,-1 1 0,1-1 0,-2 1 0,1-1 0,-6 12 0,-4 4 0,-1 0 0,-1-1 0,-1-1 0,-1 0 0,0-1 0,-29 25 0,3-7 0,-89 61 0,83-68 304,-24 17-1973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2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44 24575,'-5'-4'0,"0"0"0,0 0 0,0 0 0,0 1 0,-1-1 0,1 1 0,-1 0 0,0 1 0,0 0 0,-12-4 0,7 4 0,1 1 0,-1 0 0,1 0 0,-1 1 0,0 1 0,-10 1 0,-6 3 0,0 1 0,0 1 0,1 2 0,-29 12 0,-1 4 0,2 2 0,0 2 0,2 2 0,-74 60 0,122-88 0,1 0 0,0 0 0,0 0 0,0 0 0,0 1 0,0-1 0,0 1 0,1-1 0,0 1 0,0 0 0,0 0 0,0 0 0,-1 5 0,3-6 0,-1-1 0,1 1 0,0 0 0,0 0 0,1-1 0,-1 1 0,0 0 0,1 0 0,0-1 0,-1 1 0,1-1 0,0 1 0,1-1 0,-1 1 0,0-1 0,1 1 0,-1-1 0,1 0 0,0 0 0,-1 0 0,1 0 0,3 2 0,3 4 0,1-2 0,0 1 0,0-1 0,1 0 0,0-1 0,0 0 0,16 5 0,78 20 0,-96-28 0,156 31 0,29 7 0,-187-38 0,1 0 0,0 0 0,-1 0 0,1 1 0,-1 0 0,0 1 0,0-1 0,0 1 0,6 6 0,-9-8 0,-1 1 0,0-1 0,0 1 0,0-1 0,-1 1 0,1 0 0,-1-1 0,1 1 0,-1 0 0,0 0 0,0 0 0,0 0 0,-1 0 0,1 0 0,-1 0 0,1 1 0,-1-1 0,0 0 0,0 0 0,-1 0 0,1 0 0,-2 6 0,-1 1 0,0 0 0,-1 1 0,-1-2 0,1 1 0,-2 0 0,1-1 0,-1 0 0,-1 0 0,-7 8 0,-12 11 0,-35 29 0,-2-4-341,-2-3 0,-2-3-1,-135 71 1,186-110-6485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24575,'29'-6'0,"-8"1"0,69-5 0,0 5 0,102 6 0,-44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4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49 24575,'-6'-5'0,"0"0"0,0 1 0,-1-1 0,1 1 0,-1 1 0,0 0 0,0 0 0,0 0 0,0 1 0,-1 0 0,1 0 0,-12-1 0,-10 0 0,-54 2 0,82 1 0,-7 1 0,0 0 0,0 0 0,0 1 0,0 0 0,1 1 0,-1 0 0,1 0 0,-1 0 0,1 1 0,0 0 0,1 0 0,-13 11 0,8-5 0,0 0 0,1 0 0,0 1 0,1 1 0,0-1 0,-10 19 0,17-26 0,0-1 0,1 1 0,-1 0 0,1 0 0,-1 0 0,1 0 0,0 0 0,1 0 0,-1 1 0,1-1 0,0 0 0,0 0 0,0 1 0,0-1 0,1 0 0,1 6 0,0-4 0,0-1 0,0 1 0,1 0 0,0-1 0,0 1 0,1-1 0,0 0 0,0 0 0,0 0 0,5 4 0,4 2 0,1 0 0,0-1 0,0 0 0,1-1 0,1 0 0,29 11 0,85 24 0,-64-23 0,99 47 0,-139-56 0,29 16 0,-51-25 0,0-1 0,0 1 0,-1 0 0,1 0 0,0 0 0,-1 1 0,0-1 0,0 1 0,5 8 0,-7-10 0,0 1 0,0 0 0,0 0 0,0 0 0,-1 0 0,1 0 0,-1 0 0,0 1 0,0-1 0,0 0 0,-1 0 0,1 0 0,0 0 0,-1 0 0,0 0 0,-1 3 0,-3 6 0,0-1 0,-10 19 0,2-8 0,-2-1 0,0-1 0,-1 0 0,0-1 0,-2-1 0,0-1 0,-31 23 0,20-20 0,-1 0 0,-1-3 0,-1 0 0,-58 21 0,52-22 0,29-11 0,-2 0 0,1-1 0,-1-1 0,-18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4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24575,'13'281'0,"-2"-108"0,3 377 0,-6-185 0,-9-322 0,0-29 0,1 1 0,0-1 0,3 19 0,-2-33-17,-1 0-1,0 1 0,0-1 1,0 0-1,0 0 1,0 0-1,0 0 0,0 0 1,0 0-1,0 0 1,1 0-1,-1 1 0,0-1 1,0 0-1,0 0 1,0 0-1,0 0 0,0 0 1,1 0-1,-1 0 1,0 0-1,0 0 0,0 0 1,0 0-1,0 0 1,1 0-1,-1 0 0,0 0 1,0 0-1,0 0 1,0 0-1,0 0 0,1 0 1,-1 0-1,0 0 1,0 0-1,0 0 0,0 0 1,0-1-1,0 1 1,0 0-1,1 0 0,-1 0 1,0 0-1,0 0 1,0 0-1,0 0 0,0 0 1,0-1-1,0 1 0,0 0 1,0 0-1,0 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4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24575,'30'684'0,"-28"-649"0,-2-8 220,0-21-396,-1 1 0,1-1 0,1 0 0,-1 0-1,1 0 1,0 0 0,1 0 0,2 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4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24575,'-5'0'0,"0"0"0,0 0 0,0 0 0,0 1 0,0 0 0,-7 2 0,10-2 0,0 0 0,1 0 0,-1 0 0,0 0 0,0 0 0,0 1 0,1-1 0,-1 1 0,1-1 0,-1 1 0,1 0 0,0 0 0,-1-1 0,1 1 0,0 0 0,0 0 0,-1 4 0,-2 6 0,1 0 0,0 1 0,0-1 0,1 1 0,1 0 0,0 0 0,1 18 0,3 3 0,10 55 0,-5-51 0,2 0 0,2 0 0,1-1 0,27 53 0,-27-67 0,0 0 0,1-1 0,1-1 0,1 0 0,1-1 0,0-1 0,38 31 0,-48-44 0,0-1 0,1 0 0,-1-1 0,1 1 0,16 5 0,-21-9 0,0 0 0,-1 0 0,1-1 0,0 1 0,0-1 0,0 0 0,-1 0 0,1 0 0,0 0 0,0 0 0,0-1 0,-1 1 0,1-1 0,0 1 0,-1-1 0,1 0 0,0 0 0,-1-1 0,1 1 0,-1 0 0,0-1 0,4-2 0,-2 0 0,0 1 0,0 0 0,-1-1 0,1 0 0,-1 0 0,0 0 0,0 0 0,-1 0 0,1-1 0,-1 1 0,0-1 0,0 0 0,0 1 0,-1-1 0,0 0 0,0 0 0,0 0 0,-1 0 0,1 0 0,-1 0 0,-1-9 0,1-38 0,0 37 0,1 0 0,-2 0 0,0 0 0,0 0 0,-2 0 0,0 0 0,0 1 0,-11-26 0,3 17 0,-1 0 0,-2 1 0,0 1 0,-1 0 0,-1 1 0,-1 1 0,0 0 0,-2 2 0,0 0 0,-1 1 0,-1 0 0,0 2 0,-1 1 0,-26-12 0,28 15 0,-33-10 0,46 18 0,0 0 0,0 1 0,0 0 0,-1 0 0,1 0 0,-1 1 0,1 0 0,-12 2 0,16-2-1365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4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543 324 24575,'-3'-2'0,"-1"0"0,1 0 0,-1 1 0,0 0 0,0 0 0,0 0 0,0 0 0,0 0 0,0 1 0,0 0 0,0-1 0,-6 2 0,1-1 0,-2-1 0,-1 1 0,0 0 0,1 1 0,-1 0 0,1 1 0,-1 0 0,1 1 0,-12 4 0,15-3 0,1 0 0,-1 0 0,1 0 0,0 1 0,0 0 0,0 0 0,1 1 0,0 0 0,0 0 0,1 1 0,-9 12 0,9-11 0,0 1 0,0 0 0,1 0 0,0 0 0,1 1 0,0 0 0,1-1 0,0 1 0,0 0 0,1 0 0,0 0 0,1 0 0,0 0 0,1 0 0,0 0 0,0 0 0,1 0 0,1 0 0,-1-1 0,2 1 0,6 14 0,-4-10 0,1-1 0,1 0 0,0 0 0,0-1 0,1 0 0,1 0 0,0-1 0,0-1 0,1 1 0,1-2 0,0 1 0,0-2 0,26 15 0,-21-16 0,0-1 0,0 0 0,1-1 0,0-1 0,0-1 0,0 0 0,0-1 0,0-1 0,0-1 0,35-4 0,-50 4 0,0-1 0,1 1 0,-1-1 0,0 0 0,0 0 0,0-1 0,0 1 0,0 0 0,0-1 0,-1 0 0,1 0 0,0 0 0,-1 0 0,1 0 0,-1 0 0,0 0 0,0-1 0,0 1 0,0-1 0,0 0 0,-1 0 0,1 0 0,-1 1 0,1-1 0,-1-1 0,0 1 0,0 0 0,0-4 0,2-10 0,-2 1 0,0-1 0,0 1 0,-4-26 0,2 6 0,0 24 0,0 0 0,-1 1 0,0-1 0,0 1 0,-1-1 0,-1 1 0,-8-18 0,-4-4 0,-24-33 0,23 39 0,-8-15 0,-3-7 0,-2 1 0,-3 2 0,-49-55 0,70 90 0,0 1 0,-1 0 0,0 1 0,-1 0 0,0 1 0,0 1 0,-1 0 0,1 1 0,-2 0 0,1 1 0,-1 1 0,1 1 0,-1 0 0,0 1 0,0 1 0,0 0 0,0 1 0,-1 1 0,1 0 0,-16 4 0,27-4-76,0 1 1,0 0-1,0-1 0,0 2 0,0-1 0,0 1 0,1-1 0,-1 1 1,1 0-1,0 1 0,0-1 0,0 1 0,0 0 0,1 0 1,-1 0-1,1 0 0,-5 9 0,-4 13-6750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0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961 289 24575,'0'-2'0,"0"0"0,-1 0 0,1 1 0,0-1 0,-1 0 0,0 0 0,1 1 0,-1-1 0,0 0 0,0 1 0,0-1 0,0 1 0,0-1 0,0 1 0,-1-1 0,-1 0 0,-26-21 0,21 17 0,-45-30 0,-1 3 0,-97-45 0,111 61 0,0 2 0,-2 1 0,1 3 0,-83-13 0,106 23 0,0 0 0,1 0 0,-1 2 0,0 0 0,1 1 0,0 1 0,-1 1 0,-20 6 0,28-6 0,1 0 0,-1 0 0,1 1 0,-1 0 0,1 1 0,1 0 0,-1 1 0,1-1 0,0 2 0,1-1 0,-1 1 0,2 0 0,-1 0 0,-10 18 0,9-9 0,0 0 0,2 0 0,-1 0 0,2 1 0,0 0 0,2 0 0,0 1 0,0-1 0,2 1 0,0-1 0,2 1 0,0-1 0,1 1 0,0-1 0,2 1 0,9 29 0,-4-21 0,2 0 0,0-2 0,2 1 0,1-2 0,1 1 0,1-2 0,1 0 0,1-1 0,0-1 0,30 25 0,-12-16 0,2-2 0,0-2 0,2-2 0,68 32 0,179 56 0,-33-16 0,-89-14 0,-142-68 0,0 0 0,-1 2 0,-1 1 0,35 34 0,-50-45 0,0 1 0,-1-1 0,0 1 0,0 0 0,0 1 0,-1-1 0,0 1 0,-1 0 0,1 0 0,-1 0 0,-1 0 0,0 0 0,0 1 0,0-1 0,-1 1 0,-1-1 0,1 1 0,-1-1 0,-1 1 0,0 0 0,0-1 0,-3 13 0,-3-2 0,-1-1 0,0-1 0,-1 1 0,-1-2 0,0 1 0,-1-1 0,-1-1 0,-1 0 0,0 0 0,-1-2 0,0 1 0,-17 10 0,-11 7 0,-1-2 0,-2-1 0,-60 26 0,45-26 0,-104 33 0,138-54 0,-1 0 0,0-2 0,0 0 0,0-2 0,-1-1 0,-47-3 0,69 1 0,0-1 0,0 0 0,0 0 0,0 0 0,1 0 0,-1-1 0,0 0 0,1 0 0,0-1 0,-1 0 0,1 0 0,0 0 0,1 0 0,-1-1 0,0 1 0,1-1 0,0-1 0,0 1 0,0 0 0,0-1 0,1 0 0,0 0 0,0 0 0,0 0 0,1-1 0,-1 1 0,1-1 0,1 1 0,-1-1 0,1 0 0,0 1 0,-1-13 0,1-14 0,1 1 0,2-1 0,1 1 0,11-52 0,44-121 0,-36 136 0,4 2 0,3 1 0,2 1 0,3 2 0,75-104 0,-49 86 54,160-196 216,-188 241-551,1 2-1,2 2 1,1 0-1,2 3 0,57-34 1,-80 53-6545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2:3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24575,'11'1'0,"-1"1"0,1 0 0,0 1 0,-1 0 0,0 0 0,1 1 0,16 10 0,3 0 0,74 34 0,-2 4 0,-3 4 0,-2 5 0,-3 3 0,-3 5 0,90 88 0,-154-129 0,-20-20 0,0 0 0,1 0 0,0-1 0,0 0 0,0 0 0,19 9 0,-24-15 0,0 0 0,1 0 0,-1 0 0,1 0 0,-1-1 0,1 0 0,-1 0 0,1 0 0,-1 0 0,1 0 0,-1-1 0,1 0 0,-1 1 0,1-1 0,-1 0 0,0-1 0,0 1 0,1-1 0,-1 1 0,0-1 0,0 0 0,5-4 0,5-6 0,0 1 0,0-2 0,13-17 0,-19 22 0,193-268 0,-29 34 0,-168 239 171,-4 5 0,-4 5-1878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11 24575,'-131'-10'0,"114"9"0,-76 2 0,82 0 0,0 0 0,0 1 0,1 0 0,-1 1 0,1 0 0,-15 6 0,20-6 0,1 0 0,-1 1 0,1-1 0,-1 1 0,1 0 0,0 0 0,1 0 0,-1 1 0,1 0 0,0-1 0,0 1 0,0 0 0,1 0 0,-1 1 0,1-1 0,0 0 0,1 1 0,0-1 0,-1 7 0,-2 9 0,2 1 0,0-1 0,2 36 0,3-22 0,1-1 0,1 0 0,2-1 0,2 1 0,1-2 0,1 1 0,2-1 0,18 33 0,-16-38 0,1 0 0,2-1 0,0 0 0,2-2 0,0 0 0,2-1 0,1-2 0,0 0 0,30 20 0,-34-30 0,0 0 0,1-1 0,0-1 0,1 0 0,0-2 0,0-1 0,1 0 0,0-2 0,0 0 0,0-1 0,0-2 0,0 0 0,0-1 0,24-4 0,-26 2 0,-1-1 0,0-1 0,-1-1 0,1-1 0,-1 0 0,0-1 0,0-1 0,-1-1 0,0 0 0,-1-2 0,0 1 0,0-2 0,-1 0 0,-1-1 0,0-1 0,17-21 0,-27 29 0,-1 1 0,0-1 0,0 0 0,-1 1 0,0-1 0,0-1 0,0 1 0,0 0 0,-1 0 0,0-1 0,-1 1 0,1 0 0,-1-1 0,0 1 0,-1-1 0,-2-10 0,-2-8 0,-1 0 0,-19-42 0,23 60 0,-14-33 0,-3 0 0,-1 1 0,-1 1 0,-3 1 0,-42-53 0,51 72 0,-1 1 0,-1 0 0,0 1 0,-1 1 0,-1 0 0,0 2 0,-1 0 0,0 1 0,-1 1 0,0 1 0,-1 1 0,-23-7 0,27 12 0,0 1 0,-1 0 0,0 1 0,1 1 0,-1 1 0,-29 4 0,37-3 0,0 1 0,-1 0 0,1 1 0,0 0 0,1 1 0,-1 0 0,0 1 0,1 0 0,0 1 0,1 0 0,-19 14 0,25-16-114,0 0 1,0 0-1,0 0 0,0 0 0,1 0 1,-1 0-1,1 1 0,0 0 0,0-1 1,1 1-1,-2 8 0,-2 9-6712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24575,'0'0'0,"5"-1"0,8-4 0,9-2 0,0 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24575,'0'2'0,"-1"0"0,1-1 0,-1 1 0,1 0 0,-1-1 0,0 1 0,1-1 0,-1 1 0,0-1 0,-1 2 0,-4 8 0,-119 307 0,82-196 0,-131 361 0,-175 465 0,328-901 0,14-33 0,0 1 0,1 0 0,-4 18 0,9-26-1365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1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2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91 24575,'-4'-2'0,"0"0"0,0 0 0,-1 0 0,1 0 0,0 1 0,-1 0 0,1 0 0,0 0 0,-1 0 0,1 1 0,-1-1 0,-7 2 0,-2-2 0,0 0 0,-23-3 0,0 1 0,-1 2 0,-39 5 0,66-3 0,0 1 0,0 0 0,0 1 0,1 0 0,-1 1 0,1 0 0,0 0 0,0 1 0,0 0 0,1 1 0,0 0 0,0 1 0,0 0 0,1 0 0,-9 10 0,-2 7 0,2 0 0,0 1 0,2 0 0,1 1 0,-19 48 0,18-33 0,2 0 0,2 1 0,-7 57 0,15-75 0,1 1 0,1-1 0,1 1 0,1-1 0,9 48 0,-7-56 0,2 0 0,0 0 0,1 0 0,0 0 0,2-1 0,0 0 0,0-1 0,1 0 0,17 20 0,-9-16 0,0 0 0,1-1 0,1-1 0,1-1 0,0-1 0,0 0 0,2-2 0,0 0 0,0-2 0,1 0 0,46 12 0,-38-15 0,-1-1 0,2-2 0,-1-1 0,0-1 0,1-2 0,-1-1 0,1-1 0,60-14 0,-45 5 0,85-34 0,-107 35 0,0-2 0,-1-1 0,0-1 0,39-31 0,-60 43 0,0 0 0,0-1 0,-1 1 0,0-1 0,1 0 0,-1 0 0,0 0 0,0 0 0,0 0 0,-1 0 0,1-1 0,-1 1 0,0 0 0,0-1 0,0 1 0,0-1 0,0 0 0,-1 1 0,0-1 0,0 1 0,0-7 0,-1-52 0,-13-103 0,-25-62 0,-3 42 0,33 152 0,-2 1 0,-1 0 0,-24-44 0,32 70 0,0-1 0,0 0 0,0 1 0,-1 0 0,0 0 0,0 1 0,0-1 0,-1 1 0,0 0 0,-13-8 0,15 11 0,-1 0 0,1 1 0,-1-1 0,1 1 0,-1 0 0,0 0 0,0 1 0,0-1 0,1 1 0,-1 0 0,0 0 0,0 0 0,0 1 0,1 0 0,-1 0 0,0 0 0,1 1 0,-8 2 0,-54 27 0,-109 68 0,92-49 0,27-18 0,-56 35 0,110-66-91,1 0 0,-1 0 0,1 0 0,-1 1 0,1-1 0,-1 0 0,1 1 0,0-1 0,-1 1 0,1 0 0,0-1 0,0 1 0,0 0 0,-1 4 0,1 5-6735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2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24575,'0'0'0,"4"-2"0,10-11 0,7-10 0,1-2-8191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2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24575,'15'-14'0,"2"1"0,-1 1 0,2 1 0,-1 0 0,1 1 0,1 1 0,24-8 0,-28 12 0,0 1 0,0 0 0,1 2 0,0 0 0,-1 0 0,1 1 0,0 1 0,0 1 0,-1 0 0,19 5 0,20 7 0,-1 3 0,-1 2 0,0 2 0,75 42 0,-121-59 0,0 0 0,0 1 0,0 0 0,9 8 0,-14-10 0,1-1 0,-1 1 0,0-1 0,0 1 0,0 0 0,0 0 0,0-1 0,0 1 0,0 0 0,0 0 0,0 0 0,-1 0 0,1 0 0,-1 0 0,0 0 0,0 0 0,0 0 0,0 0 0,0 0 0,0 0 0,0 3 0,-5 11 0,0 0 0,-1-1 0,-1 1 0,0-1 0,-1-1 0,0 1 0,-13 15 0,14-20 0,-28 40 0,-3-1 0,-1-3 0,-88 80 0,-157 103 0,257-209 0,11-8 0,10-9 0,1 1 0,-1 0 0,0 1 0,1-1 0,0 1 0,0 0 0,1 0 0,-1 1 0,1-1 0,-5 9 0,10-14 0,-1 1 0,0-1 0,0 0 0,0 1 0,1-1 0,-1 0 0,0 1 0,1-1 0,-1 0 0,0 1 0,1-1 0,-1 0 0,0 0 0,1 1 0,-1-1 0,1 0 0,-1 0 0,0 0 0,1 0 0,-1 0 0,1 1 0,-1-1 0,1 0 0,-1 0 0,0 0 0,1 0 0,-1 0 0,1 0 0,-1 0 0,1 0 0,-1-1 0,1 1 0,-1 0 0,0 0 0,1 0 0,25-2 0,-22 1 0,646-34 0,-225 37-1365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0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2242 155 24575,'-21'-2'0,"-1"-1"0,1 0 0,0-2 0,0-1 0,-37-14 0,13 4 0,-176-50 0,171 55 0,1 2 0,-85-4 0,28 12 0,0 6 0,-152 24 0,128-4 0,-203 65 0,254-63 0,-125 63 0,164-69 0,2 2 0,0 1 0,2 2 0,-62 57 0,81-66 0,2 0 0,-25 36 0,34-44 0,1-1 0,0 1 0,0 0 0,1 1 0,1-1 0,0 1 0,0 0 0,-3 19 0,6-27 0,0 0 0,0 1 0,0-1 0,0 0 0,0 0 0,1 0 0,-1 1 0,1-1 0,-1 0 0,1 0 0,0 0 0,0 0 0,0 0 0,0 0 0,0 0 0,0 0 0,1 0 0,-1-1 0,0 1 0,1 0 0,0-1 0,-1 1 0,1-1 0,0 0 0,3 2 0,4 2 0,0-1 0,0-1 0,0 0 0,16 4 0,-18-5 0,650 107 0,-9-2 0,-596-95 0,0 4 0,70 29 0,-105-37 0,1 1 0,-2 1 0,1 0 0,-1 1 0,-1 1 0,0 0 0,-1 1 0,0 1 0,-1 0 0,13 18 0,-14-14 0,0 0 0,-1 1 0,0 0 0,9 27 0,-18-40 0,0-1 0,0 0 0,-1 1 0,1-1 0,-1 1 0,-1 0 0,1-1 0,-1 1 0,0 0 0,0-1 0,0 1 0,-1 0 0,0-1 0,0 1 0,-1-1 0,1 1 0,-1-1 0,-1 0 0,1 0 0,-1 0 0,-5 9 0,-4 0 0,-1-1 0,0-1 0,-1 0 0,0-1 0,0-1 0,-2 0 0,-19 10 0,-14 3 0,-58 20 0,-5-7 0,-2-5 0,-1-5 0,-227 21 0,-136-41 0,258-9 0,45 3-1365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2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850 135 24575,'-7'-5'0,"0"-1"0,0 1 0,0 1 0,-1 0 0,0 0 0,-11-4 0,-1-1 0,-17-8 0,0 2 0,-2 1 0,0 2 0,0 2 0,-76-10 0,96 19 0,1 0 0,-1 2 0,1 0 0,-1 1 0,1 0 0,-29 9 0,35-7 0,-1 1 0,1 0 0,0 1 0,1 0 0,-1 1 0,1 0 0,0 1 0,1 0 0,0 1 0,-11 11 0,5 0 0,0 0 0,1 0 0,2 2 0,0 0 0,1 0 0,-15 42 0,14-28 0,2 2 0,1-1 0,-8 68 0,16-73 0,1-1 0,1 1 0,1-1 0,2 1 0,2-1 0,0 0 0,2 0 0,2-1 0,0 0 0,2 0 0,1-1 0,21 36 0,-21-47 0,0 0 0,0-1 0,2 0 0,0-1 0,1-1 0,0 0 0,1-1 0,22 15 0,-23-20 0,0 0 0,1-1 0,0 0 0,1-1 0,-1-1 0,1-1 0,0 0 0,1-2 0,-1 1 0,32 0 0,-27-3 0,1-2 0,-1 0 0,1-2 0,-1 0 0,0-1 0,0-2 0,0 0 0,32-14 0,-37 12 0,0-1 0,-1-1 0,0 0 0,-1-1 0,0 0 0,-1-1 0,0-1 0,-1 0 0,0-1 0,17-27 0,-11 14 0,-2 0 0,-1-2 0,-2 0 0,0 0 0,12-43 0,-22 58 0,-1-1 0,0 1 0,-1-1 0,0 0 0,-1 1 0,-1-1 0,0 0 0,-1 0 0,-1 0 0,0 0 0,-1 1 0,-1-1 0,-10-27 0,0 14 0,0 1 0,-2 0 0,0 1 0,-2 0 0,-28-29 0,30 37 0,-1 1 0,-1 1 0,0 0 0,-1 2 0,-1 0 0,0 1 0,-33-15 0,40 23 57,-1 0 0,1 1 0,-1 0 0,0 1 0,-25-1 0,9 3-911,-51 4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24575,'0'0'0,"2"-2"0,1-1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3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1061 187 24575,'-7'-1'0,"1"-1"0,0 1 0,0-1 0,0 0 0,0 0 0,0-1 0,1 0 0,-8-5 0,-6-2 0,-44-19 0,-2 3 0,0 3 0,-1 3 0,-83-15 0,101 27 0,-2 2 0,1 2 0,-1 3 0,0 1 0,1 3 0,-81 14 0,118-15 0,-1 1 0,1-1 0,0 2 0,-1 0 0,2 0 0,-1 1 0,1 1 0,-1 0 0,-9 7 0,19-11 0,1 0 0,-1-1 0,1 1 0,-1 0 0,1-1 0,0 1 0,0 0 0,0 0 0,0 0 0,0 0 0,0 0 0,0 1 0,1-1 0,-1 0 0,1 0 0,0 0 0,-1 0 0,1 1 0,0-1 0,0 0 0,1 0 0,-1 1 0,0-1 0,1 0 0,-1 0 0,3 4 0,0 2 0,0-1 0,1 1 0,0-1 0,0 0 0,1 0 0,6 7 0,7 6 0,2-1 0,0-1 0,0 0 0,2-2 0,0 0 0,1-2 0,31 15 0,179 69 0,-224-94 0,67 22 0,-42-16 0,-1 2 0,0 1 0,-1 1 0,36 23 0,-56-28 0,0 1 0,-1 0 0,-1 1 0,1 0 0,-2 1 0,1 0 0,-2 0 0,0 1 0,0 0 0,-1 0 0,8 22 0,-4-3 0,-1 0 0,-1 0 0,-2 1 0,3 38 0,-7-44 0,-1 1 0,-2 0 0,0 0 0,-2-1 0,-1 1 0,-2 0 0,-9 32 0,9-43 0,-1-1 0,0-1 0,-1 1 0,-1-1 0,0 0 0,-1-1 0,-1 0 0,0 0 0,-1-1 0,-1 0 0,0-1 0,0-1 0,-16 12 0,6-8 0,-1-1 0,0 0 0,-1-2 0,0-1 0,-1-1 0,-1-1 0,1-1 0,-1-1 0,0-1 0,-1-2 0,0 0 0,-28-1 0,46-3 0,0 0 0,0-1 0,0 0 0,0-1 0,0 0 0,1 0 0,-1-1 0,1 0 0,-1-1 0,-13-7 0,17 7 0,0 1 0,0-1 0,1-1 0,-1 1 0,1 0 0,0-1 0,0 0 0,1 0 0,0 0 0,-1-1 0,2 1 0,-1-1 0,1 1 0,-1-1 0,2 0 0,-1 0 0,-1-9 0,0-8 0,1 1 0,1 0 0,3-34 0,14-72 0,7-3 0,5 1 0,6 2 0,6 2 0,5 1 0,72-139 0,-110 251 0,1-3 0,0 0 0,12-15 0,-18 28 0,1 0 0,-1-1 0,1 1 0,0 0 0,0 1 0,0-1 0,0 0 0,1 1 0,-1 0 0,1 0 0,-1 0 0,1 0 0,0 0 0,5-1 0,17-8 0,-24 10 0,1-1 0,-1 1 0,1-1 0,0 1 0,-1 0 0,1 0 0,0 1 0,0-1 0,0 0 0,0 1 0,-1 0 0,5 0 0,42 0-1365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24575,'7'-84'0,"-4"59"0,-1 1 0,-1-30 0,1 88 0,13 346 0,-32-61 0,4-123 0,13-192 0,-1 0 0,1 0 0,0 0 0,1 0 0,-1 0 0,1 0 0,1 6 0,-1-9 0,-1 0 0,1 0 0,0 0 0,0 0 0,0 0 0,0 1 0,0-2 0,0 1 0,0 0 0,0 0 0,0 0 0,0 0 0,1-1 0,-1 1 0,0-1 0,1 1 0,-1-1 0,0 1 0,1-1 0,-1 0 0,0 1 0,1-1 0,2 0 0,155 10 0,-36-3 0,-23 1 0,399 27 0,-474-33-1365,-8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24575,'0'0'0,"2"0"0,5 0 0,13 0 0,19-2 0,19-2 0,11-4 0,7 0 0,2-3 0,-3 0 0,-5-1 0,-7 0 0,-10-4 0,-12-1 0,-13 2-8191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24575,'0'0'0,"1"0"0,10 0 0,12-2 0,14-1 0,10 1 0,4-2 0,1 0 0,-1-2 0,-7 2 0,-9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24575,'-6'0'0,"1"1"0,0 0 0,-1 0 0,1 0 0,0 1 0,0 0 0,0 0 0,0 0 0,0 0 0,0 1 0,-5 4 0,-7 5 0,-24 23 0,36-31 0,-28 29 0,1 1 0,1 2 0,3 1 0,0 1 0,3 1 0,-36 74 0,33-51 0,3 0 0,3 2 0,3 1 0,-12 72 0,23-93 0,2 0 0,3 0 0,1 1 0,2-1 0,11 81 0,-7-100 0,1 1 0,2-1 0,1 0 0,0 0 0,2-1 0,1 0 0,1-1 0,1 0 0,1-1 0,0 0 0,21 22 0,-25-34-80,0 0 0,1 0-1,0-1 1,0-1 0,1 0-1,0 0 1,1-1 0,-1-1-1,1 0 1,1-1 0,-1 0 0,1-1-1,0-1 1,-1 0 0,1 0-1,21 0 1,39-4-6746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1 0,0-1 0,1 1 0,-1 0 0,0-1 0,0 1 0,1 0 0,-1 0 0,0 0 0,0 0 0,0 0 0,0 0 0,1 2 0,3 2 0,68 67 0,129 123 0,-142-142 81,267 225-1527,-298-256-5380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0 24575,'0'5'0,"-1"0"0,0 0 0,-1 0 0,1 0 0,-1 0 0,0-1 0,-1 1 0,1 0 0,-6 7 0,-3 7 0,-77 137 0,-159 214 0,221-334 0,-30 38 0,-72 128 0,125-195-91,-1-1 0,1 0 0,0 1 0,0 0 0,0 0 0,1 0 0,0 0 0,1 0 0,0 0 0,0 0 0,0 1 0,1-1 0,0 0 0,2 15 0,6-1-6735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24575,'2'1'0,"-1"0"0,1-1 0,0 1 0,-1 0 0,1-1 0,-1 1 0,1 0 0,-1 0 0,1 1 0,-1-1 0,0 0 0,1 0 0,-1 1 0,1 1 0,3 2 0,38 40 0,-2 3 0,-2 1 0,-2 1 0,40 74 0,-44-65 0,-2 1 0,-3 2 0,-3 0 0,27 104 0,-43-130 0,-3-1 0,0 2 0,-3-1 0,-1 0 0,-1 1 0,-2-1 0,-2 1 0,-1-1 0,-2 0 0,-12 41 0,4-35 0,-2-1 0,-2-1 0,-39 68 0,-90 99 0,136-192-1365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0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1485 0 24575,'-6'1'0,"-1"-1"0,1 1 0,0 1 0,0-1 0,0 1 0,-6 2 0,-5 2 0,-115 40 0,-238 121 0,-107 102 0,436-245 0,-89 57 0,50-30 0,-98 47 0,177-98 0,1 0 0,0 1 0,0-1 0,0 0 0,-1 0 0,1 0 0,0 1 0,0-1 0,-1 0 0,1 0 0,0 0 0,-1 0 0,1 1 0,0-1 0,0 0 0,-1 0 0,1 0 0,0 0 0,-1 0 0,1 0 0,0 0 0,-1 0 0,1 0 0,0 0 0,-1 0 0,1 0 0,0 0 0,-1 0 0,1 0 0,0 0 0,-1-1 0,1 1 0,0 0 0,0 0 0,-1 0 0,1-1 0,1 1 0,-1 0 0,0 0 0,1 0 0,-1 0 0,0-1 0,1 1 0,-1 0 0,0 0 0,1 0 0,-1 0 0,0 0 0,1 0 0,-1 0 0,0 0 0,1 0 0,-1 0 0,0 0 0,1 0 0,-1 0 0,1 0 0,-1 0 0,0 0 0,1 1 0,-1-1 0,1 0 0,44 24 0,0 2 0,41 33 0,-29-20 0,187 121 0,436 209 0,-664-361 0,-8-6 0,-1 1 0,1 1 0,-1-1 0,0 1 0,-1 1 0,1-1 0,-1 1 0,1 0 0,-1 1 0,6 7 0,-1-11-1365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24575,'44'0'0,"3"1"0,1-2 0,78-12 0,-78 4-455,0 2 0,72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24575,'0'0'0,"2"0"0,7 0 0,7 0 0,14 0 0,15 0 0,15-2 0,8-3 0,5-2 0,-1-2 0,-6 1 0,-10 1 0,-10 0 0,-11 2 0,-12 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24575,'8'5'0,"-5"-1"0,304 367 0,-213-249 0,24 30 0,130 160 0,-180-236 0,143 127 0,-202-195 18,5 4-248,1 1-1,1-2 1,0 0-1,0-1 1,27 12-1,-25-16-6595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 24575,'-23'29'0,"7"-6"0,-226 258 0,-16-10 0,156-165 0,29-32 0,-132 148 0,191-205 114,0 1 0,-16 29 0,27-42-221,0 0 0,1 0 1,0 1-1,0-1 0,0 0 1,0 1-1,1 0 0,0-1 1,0 1-1,1-1 0,0 1 1,0 0-1,0-1 0,0 1 1,2 6-1,2 0-6719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24575,'8'72'0,"0"246"0,2 38 0,-7-285 0,7 67 0,-8-126-1365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24575,'13'158'0,"-4"-75"0,21 217 0,28 343 0,-55-603 89,1 11-816,-3 90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1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 24575,'5'-4'0,"0"0"0,0 1 0,1-1 0,-1 1 0,1 0 0,0 1 0,0-1 0,0 1 0,0 0 0,1 1 0,-1-1 0,0 1 0,9 0 0,9-1 0,0 2 0,29 3 0,-35-1 0,1 1 0,-1 1 0,1 1 0,-1 1 0,-1 0 0,22 12 0,96 59 0,-131-75 0,68 48 0,-64-43 0,-1-1 0,1 1 0,-1 0 0,-1 1 0,1 0 0,7 12 0,-13-18 0,0-1 0,0 1 0,-1 0 0,1 0 0,0-1 0,-1 1 0,0 0 0,1 0 0,-1 0 0,0 0 0,0 0 0,0 0 0,0-1 0,0 1 0,0 0 0,-1 0 0,1 0 0,-1 0 0,1-1 0,-1 1 0,0 0 0,0 0 0,0-1 0,1 1 0,-2 0 0,1-1 0,0 1 0,-2 1 0,-3 3 0,-1 1 0,0-1 0,0 0 0,-12 7 0,16-12 0,-47 31 0,-3-2 0,-91 37 0,-122 22 0,254-86 0,8-1 0,-1-1 0,1 1 0,-1-1 0,0 0 0,0 0 0,0 0 0,1-1 0,-1 0 0,0 0 0,0 0 0,-8-2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24575,'0'687'0,"0"-684"51,1 7 223,-1-10-307,0 0 0,0 1 0,0-1 0,0 0-1,0 0 1,0 0 0,0 0 0,0 0 0,0 1 0,0-1 0,0 0-1,1 0 1,-1 0 0,0 0 0,0 0 0,0 1 0,0-1 0,0 0-1,0 0 1,0 0 0,1 0 0,-1 0 0,0 0 0,0 0 0,0 0-1,0 0 1,0 0 0,0 0 0,1 1 0,-1-1 0,0 0 0,0 0-1,0 0 1,0 0 0,1 0 0,-1 0 0,0 0 0,0 0 0,0 0 0,0 0-1,1-1 1,-1 1 0,0 0 0,0 0 0,0 0 0,0 0 0,0 0-1,0 0 1,1 0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24575,'-1'4'0,"1"0"0,-1-1 0,1 1 0,-1-1 0,0 0 0,0 1 0,-2 3 0,-4 13 0,-39 182 0,-32 356 0,64-387-682,13 225-1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24575,'4'-1'0,"0"1"0,0-1 0,-1-1 0,1 1 0,0 0 0,0-1 0,5-3 0,13-5 0,428-95 0,-344 91 0,189-2 0,-178 13 0,-96 2 207,-10 0-731,0 1 0,20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2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24575,'-1'142'0,"-26"203"0,-1-188 0,-11 91 0,39-241 0,-1 0 0,1 0 0,0 0 0,1 0 0,0 0 0,0-1 0,0 1 0,1 0 0,0-1 0,0 1 0,1-1 0,6 12 0,-7-14 0,1 0 0,0-1 0,1 1 0,-1-1 0,1 1 0,-1-1 0,1 0 0,0 0 0,0-1 0,0 1 0,0-1 0,1 0 0,-1 0 0,1 0 0,-1-1 0,1 0 0,-1 0 0,1 0 0,6 0 0,12 1 0,0-1 0,1-2 0,33-4 0,70-18 0,-102 18 0,238-57 0,378-145 0,-619 199 0,-12 3 0,1 1 0,0 0 0,0 1 0,0 0 0,24-2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1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24575,'-43'555'0,"10"-251"0,23 3 0,10-296 134,-1-9-228,1 1 1,0-1-1,0 0 0,0 1 0,0-1 1,0 1-1,0-1 0,1 0 1,-1 1-1,1-1 0,-1 0 1,1 1-1,0-1 0,0 0 1,2 4-1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24575,'4'1'0,"1"1"0,-1-1 0,0 1 0,0 0 0,0 0 0,0 0 0,-1 1 0,1 0 0,-1-1 0,1 1 0,-1 0 0,4 5 0,2 1 0,507 498 0,-48-55 0,-458-443-1365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971 0 24575,'-18'17'0,"-28"20"0,-3 2 0,-278 271 0,191-178 0,85-83 0,-122 121 0,126-119 0,-60 84 0,91-107-1365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274 108 24575,'3'-1'0,"0"0"0,0 0 0,0 0 0,-1-1 0,1 1 0,0-1 0,-1 1 0,1-1 0,-1 0 0,0 0 0,0 0 0,3-3 0,7-5 0,7-4 0,1 1 0,37-18 0,-51 28 0,-1 1 0,1 0 0,0-1 0,0 2 0,1-1 0,-1 1 0,0 0 0,0 0 0,1 1 0,-1 0 0,0 0 0,1 0 0,-1 1 0,0 0 0,11 3 0,-14-3 0,0 1 0,0 0 0,0 0 0,0 0 0,0 1 0,0-1 0,-1 1 0,1-1 0,-1 1 0,0 0 0,0 0 0,0 0 0,0 0 0,0 0 0,-1 1 0,1-1 0,-1 0 0,0 1 0,0-1 0,0 1 0,-1-1 0,1 1 0,-1-1 0,0 8 0,1 4 0,-2 0 0,0 0 0,0 0 0,-7 24 0,-1-6 0,-3 1 0,0-1 0,-2-1 0,-1-1 0,-2 0 0,-26 36 0,-2-5 0,-94 99 0,7-36 0,18-18 0,104-92 0,9-15 0,1 0 0,0 0 0,0 0 0,0 1 0,0-1 0,0 0 0,0 0 0,0 0 0,0 1 0,0-1 0,0 0 0,0 0 0,0 0 0,0 1 0,1-1 0,-1 0 0,0 0 0,0 0 0,0 1 0,0-1 0,0 0 0,0 0 0,0 0 0,1 0 0,-1 1 0,0-1 0,0 0 0,0 0 0,0 0 0,0 0 0,1 0 0,-1 0 0,0 0 0,0 1 0,0-1 0,1 0 0,-1 0 0,30-1 0,-15 0 0,568-68 0,-552 63 191,-12 2-710,0 0 1,23 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24575,'9'229'0,"-2"38"210,0 396-1785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24575,'19'-2'0,"-1"-1"0,0 0 0,0-2 0,0 0 0,0-1 0,16-8 0,3 0 0,16-4 0,1 2 0,88-14 0,-104 25 0,0 2 0,0 1 0,1 2 0,65 9 0,-60-2 0,0 2 0,45 16 0,-69-19 0,-1 2 0,0 0 0,-1 1 0,0 1 0,0 1 0,29 23 0,-45-32 0,1 0 0,0 1 0,-1 0 0,1 0 0,-1 0 0,0 0 0,0 0 0,0 0 0,-1 0 0,1 1 0,-1-1 0,1 1 0,-1-1 0,0 1 0,0-1 0,0 8 0,-1-5 0,0 0 0,-1 0 0,0 0 0,0 0 0,0 0 0,0 0 0,-1-1 0,0 1 0,-4 8 0,-5 5 0,0-1 0,-1 0 0,-1-1 0,-24 26 0,-20 14 279,38-40-690,0 1 0,2 1 0,-24 32 0,34-39-6415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2:0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24575,'3'-1'0,"0"0"0,0 1 0,0-1 0,0-1 0,-1 1 0,1 0 0,0-1 0,-1 0 0,1 1 0,3-4 0,2-1 0,27-17 0,21-14 0,86-44 0,-123 72 0,-1 2 0,1 0 0,0 0 0,1 2 0,-1 1 0,1 0 0,0 1 0,0 1 0,28 1 0,-47 1 0,0 0 0,-1 1 0,1-1 0,0 0 0,-1 0 0,1 0 0,-1 0 0,1 1 0,0-1 0,-1 0 0,1 1 0,-1-1 0,1 0 0,-1 1 0,1-1 0,-1 0 0,1 1 0,-1-1 0,0 1 0,1-1 0,-1 1 0,1-1 0,-1 1 0,0 0 0,0-1 0,1 1 0,-1-1 0,0 1 0,0 0 0,0-1 0,1 1 0,-1-1 0,0 1 0,0 0 0,0-1 0,0 1 0,0 0 0,0-1 0,-1 1 0,1-1 0,0 2 0,-11 34 0,5-21 0,-20 64 0,-61 125 0,63-158 0,-1-1 0,-3-1 0,-64 76 0,72-99 0,-1-2 0,-1 0 0,-44 28 0,16-12 0,45-32 0,-9 10 0,17-10 0,9-2 0,107-10 0,154-31 0,-152 19 0,137-7 0,-224 30-1365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24575,'-12'0'0,"-4"0"0,32 7 0,48 7 0,0-2 0,1-3 0,78 1 0,-18-1 0,-90-6 37,280 15-1439,-306-18-5424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24575,'10'0'0,"0"1"0,0 1 0,13 2 0,8 3 0,61 3 170,182-4-1,93-32-1497,-330 23 952,27-3-6450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4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24575,'-1'28'0,"-2"-1"0,-7 33 0,2-9 0,-11 70 0,-19 139 0,22 3 0,15-253 0,3 12 0,-2-22 0,0 1 0,1-1 0,-1 1 0,0-1 0,1 0 0,-1 1 0,0-1 0,1 1 0,-1-1 0,1 0 0,-1 0 0,0 1 0,1-1 0,-1 0 0,1 0 0,-1 1 0,1-1 0,-1 0 0,1 0 0,-1 0 0,1 0 0,-1 0 0,1 0 0,-1 0 0,1 0 0,0 0 0,-1 0 0,1 0 0,-1 0 0,1 0 0,-1 0 0,1 0 0,-1-1 0,1 1 0,-1 0 0,0 0 0,2-1 0,284-93 0,-213 74 0,148-19 0,-208 38 0,0 0 0,1 0 0,-1 2 0,25 2 0,-33-1 0,1-1 0,-1 1 0,1 0 0,-1 0 0,0 0 0,0 1 0,0 0 0,0 0 0,0 0 0,0 1 0,-1-1 0,0 1 0,6 7 0,-1-1 0,-1 0 0,0 1 0,-1 0 0,-1 0 0,1 1 0,-2 0 0,0 0 0,0 0 0,4 18 0,-7-22 0,-1 1 0,0-1 0,0 1 0,-1-1 0,0 1 0,-1-1 0,1 0 0,-2 1 0,1-1 0,-1 1 0,0-1 0,-1 0 0,0 0 0,0 0 0,-9 13 0,-3 1 0,-1-1 0,-1 0 0,0-1 0,-38 31 0,-90 61 0,80-65 0,-1-3 0,-3-3 0,-102 44 0,159-80-341,0 0 0,-1-2-1,-18 4 1,12-5-6485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24575,'18'-1'0,"0"0"0,28-7 0,-10 2 0,498-100 0,-66 11 0,2 42 0,-453 52 0,-3 0 0,0 0 0,26 4 0,-42 1 0,-10 3 0,1 1 0,-41 32 0,2 2 0,-49 54 0,-76 110 0,154-179 0,1 1 0,1 1 0,2 1 0,-22 51 0,32-63 0,1 0 0,1 0 0,1 1 0,0-1 0,2 1 0,0 0 0,1 0 0,1 0 0,4 38 0,0-34 0,1 1 0,1-1 0,2 0 0,0 0 0,1-1 0,1 0 0,1 0 0,19 26 0,-12-23 0,2 0 0,0-1 0,2-1 0,1-1 0,50 37 0,-42-37 0,1-2 0,2-1 0,0-1 0,0-2 0,2-2 0,-1-1 0,2-2 0,0-1 0,0-2 0,1-2 0,46 2 0,-62-7 0,-1-1 0,1-1 0,0 0 0,-1-2 0,26-7 0,-40 8 0,1 0 0,0-1 0,-1 0 0,0-1 0,1 1 0,-1-2 0,-1 1 0,1-1 0,-1 0 0,1 0 0,-1 0 0,-1-1 0,1 0 0,-1-1 0,0 1 0,-1-1 0,7-10 0,3-14 0,-1 0 0,15-60 0,7-70 0,-29 129 0,12-60 0,-4 0 0,4-129 0,-18 211 0,0 0 0,-1 0 0,0 1 0,-1-1 0,0 0 0,-4-12 0,5 18 0,-1 0 0,-1 0 0,1-1 0,-1 2 0,1-1 0,-1 0 0,0 0 0,-1 1 0,1 0 0,0-1 0,-1 1 0,0 0 0,0 1 0,0-1 0,-4-1 0,-34-18 0,-2 2 0,-51-16 0,73 29 0,0 1 0,0 1 0,0 1 0,0 1 0,-1 1 0,-39 2 0,40 2 0,0 2 0,0 0 0,1 2 0,0 0 0,0 1 0,1 1 0,-39 22 0,57-29-136,0-1-1,1 2 1,-1-1-1,0 0 1,1 0-1,-1 0 1,1 1-1,0-1 0,-3 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1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24575,'4'1'0,"0"0"0,1-1 0,-1 2 0,0-1 0,0 1 0,0-1 0,0 1 0,0 0 0,4 3 0,6 3 0,49 26 0,94 67 0,50 58 0,-34-26 0,-67-58 0,101 79 0,-180-129-341,-1 2 0,-1 1-1,22 33 1,-8-8-6485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188 246 24575,'-3'0'0,"1"1"0,0-1 0,-1 0 0,1 1 0,-1 0 0,1-1 0,0 1 0,0 0 0,-1 0 0,1 1 0,0-1 0,0 0 0,0 1 0,0-1 0,0 1 0,1-1 0,-1 1 0,0 0 0,1 0 0,-1 0 0,1 0 0,0 0 0,-1 0 0,0 4 0,-2 3 0,0 1 0,0 0 0,2 0 0,-4 16 0,1 10 0,1 1 0,2 0 0,1-1 0,2 1 0,2 0 0,1-1 0,2 1 0,12 40 0,-9-45 0,1-1 0,2 0 0,1 0 0,2-1 0,0-1 0,2-1 0,1 0 0,2-1 0,29 31 0,-40-48 0,1 0 0,0-1 0,0-1 0,1 0 0,0 0 0,1-1 0,19 9 0,-24-13 0,-1-1 0,0 0 0,1-1 0,0 1 0,-1-1 0,1-1 0,0 1 0,-1-1 0,1 0 0,0-1 0,0 1 0,-1-1 0,1-1 0,0 1 0,-1-1 0,12-5 0,11-7 0,-2 0 0,0-1 0,39-30 0,-49 31 0,-1 0 0,0-1 0,-1 0 0,0-2 0,23-34 0,-29 36 0,-1-1 0,-1 0 0,0 0 0,-1-1 0,6-27 0,10-89 0,-18 102 0,9-69 0,-3-1 0,-6-137 0,-5 222 0,0 0 0,-2 0 0,-7-29 0,9 41 0,0 0 0,-1 0 0,0 0 0,0 0 0,0 0 0,0 0 0,-1 0 0,1 1 0,-1-1 0,0 1 0,0 0 0,0 0 0,0 0 0,-1 0 0,1 1 0,-1-1 0,0 1 0,-6-3 0,-4 1 0,0 0 0,-1 2 0,1-1 0,-1 2 0,1 0 0,-1 1 0,-26 2 0,12-1 0,-208 18 0,198-13 0,-1 2 0,1 1 0,-74 29 0,101-32 0,0-1 0,0 2 0,0-1 0,1 2 0,0-1 0,0 2 0,1-1 0,0 2 0,0-1 0,1 1 0,1 1 0,-1-1 0,2 1 0,-1 1 0,2-1 0,0 1 0,0 1 0,1-1 0,0 1 0,1 0 0,1 0 0,-3 21 0,2 2-227,1-1-1,3 1 1,0-1-1,3 1 1,9 50-1,3-7-6598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4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 24575,'-149'5'0,"125"-3"0,-1 2 0,1 1 0,-46 15 0,50-12 0,1 0 0,0 1 0,0 1 0,-28 20 0,36-21 0,0 0 0,0 1 0,1 0 0,0 1 0,1 0 0,0 1 0,-13 22 0,7-3 0,2 0 0,0 1 0,3 0 0,0 1 0,3 0 0,-8 61 0,8-1 0,6 115 0,18 45 0,-11-205 0,3 0 0,1-1 0,22 59 0,-26-91 0,1 1 0,0-1 0,11 18 0,-14-27 0,1 0 0,0 0 0,0 0 0,0-1 0,0 0 0,1 0 0,0 0 0,0 0 0,12 5 0,4 1 69,1-2-1,0 0 0,1-2 0,30 6 1,97 9-1776,-69-14-5119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5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24575,'0'0'0,"2"0"0,1 0 0,0 0 0,1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5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24575,'8'-1'0,"-1"0"0,1-1 0,-1 0 0,1 0 0,-1-1 0,0 0 0,11-6 0,-3 2 0,96-48 0,-69 32 0,1 2 0,1 2 0,82-24 0,-118 42 0,0 0 0,0 0 0,0 0 0,0 1 0,0 1 0,1-1 0,-1 1 0,0 0 0,0 1 0,-1 0 0,1 0 0,0 1 0,-1 0 0,1 0 0,-1 1 0,0 0 0,0 0 0,0 1 0,11 10 0,-9-8 0,-1 1 0,-1 0 0,0 1 0,0 0 0,0 0 0,-1 1 0,-1-1 0,0 1 0,0 1 0,0-1 0,-2 0 0,1 1 0,3 22 0,-6-26 0,-1 1 0,0 0 0,-1-1 0,1 1 0,-2-1 0,1 0 0,-1 1 0,0-1 0,0 0 0,-1 0 0,0 0 0,0 0 0,-1 0 0,1-1 0,-2 1 0,-7 8 0,-7 8 0,-1-2 0,-42 35 0,59-53 0,-221 159 0,101-78 0,122-84 0,1 0 0,-1 1 0,1-1 0,-1 0 0,0 1 0,1-1 0,-1 1 0,1-1 0,-1 1 0,1-1 0,-1 1 0,1-1 0,-1 1 0,1-1 0,0 1 0,-1 0 0,1-1 0,0 1 0,-1 0 0,1 0 0,14 6 0,-12-7 0,35 11 0,0-3 0,77 8 0,79-8 0,-99-6 0,71-3-1365,-138-1-5461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5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24575,'15'2'0,"1"1"0,0 0 0,-1 1 0,0 0 0,1 1 0,-2 1 0,26 13 0,-12-6 0,67 31 0,125 75 0,-192-101 0,0 1 0,-1 2 0,-1 1 0,-1 0 0,-1 2 0,-1 1 0,-1 1 0,27 42 0,-42-55 0,0 0 0,-1 0 0,0 1 0,-1-1 0,0 2 0,-2-1 0,1 0 0,-2 1 0,0-1 0,0 25 0,-3-17 0,-1 1 0,-1-1 0,0 0 0,-2 0 0,-1 0 0,-10 26 0,-7 6 0,-2 0 0,-3-2 0,-1-1 0,-55 70 0,-164 174 0,191-232 0,-145 166 0,186-205-1365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5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24575,'-7'151'0,"-34"194"0,-5 93 0,46-235-1365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24575,'6'0'0,"1"-1"0,0 0 0,-1 0 0,10-4 0,12-1 0,355-51 0,-228 35 0,-57 9 0,0 4 0,174 7 0,-268 2-1365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3:5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24575,'-17'16'0,"2"1"0,0 0 0,1 1 0,0 1 0,-13 27 0,-47 105 0,46-81 0,3 1 0,3 1 0,3 1 0,3 1 0,4 1 0,3 0 0,3 0 0,4 1 0,8 88 0,-1-109 0,3 0 0,22 82 0,-21-108 0,1 0 0,1-1 0,1 0 0,2-1 0,0 0 0,23 29 0,-27-43 0,0-1 0,1-1 0,0 1 0,1-2 0,23 17 0,-37-29-1365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24575,'37'0'0,"0"-2"0,54-10 0,1-4 0,1 3 0,0 4 0,100 3 0,-192 6-1365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24575,'-2'28'0,"-2"-1"0,0 1 0,-2-1 0,-1 0 0,-14 34 0,8-22 0,-81 283 0,77-248 0,3 0 0,-7 108 0,20-157-1365,2-8-5461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1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1204 1 24575,'-16'1'0,"0"0"0,0 1 0,0 1 0,0 0 0,-25 9 0,-74 38 0,91-39 0,-88 46 0,-164 109 0,-89 100 0,333-241 0,2-1 0,-1-1 0,-62 34 0,88-55-1365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24575,'-3'1'0,"0"-1"0,0 1 0,0 0 0,0 0 0,0 0 0,1 0 0,-1 0 0,0 1 0,1-1 0,-1 1 0,1 0 0,-1 0 0,1 0 0,0 0 0,0 0 0,0 0 0,-3 4 0,-4 7 0,-16 27 0,25-39 0,-16 28 0,2 1 0,1 1 0,2 0 0,0 1 0,-10 59 0,17-66 0,1 1 0,1-1 0,1 1 0,2-1 0,0 1 0,2-1 0,0 0 0,10 31 0,-9-42 0,1 0 0,1 0 0,0-1 0,1 0 0,1 0 0,0-1 0,0 0 0,1 0 0,13 12 0,-15-17 0,1 1 0,0-2 0,1 1 0,-1-1 0,1 0 0,0-1 0,1 0 0,-1-1 0,1 0 0,0 0 0,0-1 0,0 0 0,16 2 0,-21-5 0,1 0 0,-1 0 0,0-1 0,1 0 0,-1 0 0,0 0 0,1-1 0,-1 0 0,0 0 0,0 0 0,0 0 0,-1-1 0,1 0 0,-1 0 0,1 0 0,-1-1 0,0 1 0,0-1 0,4-5 0,5-6 0,0-1 0,-1-1 0,17-30 0,-19 28 0,4-4 0,-1-1 0,-1 0 0,-1-1 0,9-34 0,-17 39 0,-1 0 0,-1 0 0,-1 1 0,-4-37 0,4 54 0,-1-3 0,0-1 0,-1 1 0,0 0 0,0-1 0,0 1 0,-1 0 0,1 0 0,-1 0 0,0 0 0,-1 1 0,1 0 0,-1-1 0,-5-3 0,-3-4 0,-1 0 0,-1 1 0,-15-9 0,16 12-97,-1 0-1,1 1 1,-2 0-1,1 1 1,-1 1-1,0 0 1,0 1-1,0 0 1,0 2-1,-1 0 1,1 0-1,-1 1 0,-27 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71 24575,'-33'0'0,"0"2"0,1 1 0,-1 1 0,1 2 0,-36 11 0,50-11 0,0 1 0,1 0 0,-1 1 0,2 2 0,-1-1 0,1 2 0,1 0 0,0 1 0,0 1 0,-15 17 0,7-3 0,1 1 0,2 1 0,0 1 0,2 0 0,2 2 0,0 0 0,2 1 0,2 0 0,1 1 0,2 0 0,-8 50 0,15-73 0,2-1 0,-1 0 0,1 1 0,1-1 0,-1 0 0,5 17 0,-4-23 0,0 0 0,0 0 0,1-1 0,0 1 0,0 0 0,0-1 0,0 1 0,0-1 0,1 1 0,-1-1 0,1 0 0,0 0 0,0 0 0,0-1 0,0 1 0,0-1 0,1 0 0,-1 1 0,6 1 0,7 2 0,1-1 0,-1 0 0,1-1 0,-1-1 0,1 0 0,32-1 0,-17-2 0,0-2 0,55-9 0,-63 6 0,1-1 0,-1-1 0,-1-1 0,39-18 0,-53 22 0,0-1 0,0-1 0,-1 1 0,0-1 0,0-1 0,-1 0 0,1 0 0,-1 0 0,-1-1 0,0 0 0,0 0 0,0 0 0,-1-1 0,6-13 0,4-21 0,-2-1 0,-2 0 0,-2 0 0,-2-1 0,2-47 0,-8 72 0,-1-1 0,0 1 0,-2 0 0,0 0 0,-2 0 0,-7-28 0,9 40 0,-1-1 0,0 1 0,-1 0 0,0 0 0,0 0 0,-1 0 0,0 1 0,0 0 0,-1 0 0,0 0 0,0 1 0,0 0 0,-1 0 0,0 0 0,0 1 0,-15-9 0,3 6 0,-1 1 0,1 0 0,-1 1 0,-1 1 0,1 1 0,-1 1 0,-31 0 0,50 2-62,0 1 0,1 0 0,-1 0 0,0 0 0,1 0 0,-1 1 0,0-1 0,1 0 0,-1 1 0,0-1 0,1 1 0,-1 0-1,1-1 1,-1 1 0,1 0 0,-1 0 0,1 0 0,0 0 0,-1 0 0,1 0 0,-1 2 0,-6 7-6764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24575,'13'9'0,"-7"-4"0,193 155 0,-160-124 0,-2 3 0,60 78 0,-52-50 0,-3 1 0,-3 3 0,-4 1 0,-2 1 0,-4 2 0,-2 1 0,-5 1 0,-2 1 0,-4 1 0,11 158 0,-26-198 0,-2 1 0,-1-1 0,-2 1 0,-1-1 0,-3 0 0,-17 54 0,13-59 0,-2-1 0,-1-1 0,-1 0 0,-2-1 0,-1-1 0,-2 0 0,-32 34 0,-25 15 0,-3-4 0,-99 71 0,-94 85 0,242-193-1365,23-24-5461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24575,'-10'6'0,"1"1"0,0 0 0,0 1 0,0 0 0,1 1 0,0-1 0,-10 16 0,2-3 0,-24 28 0,3 1 0,-59 108 0,81-127 0,1 0 0,1 1 0,2 0 0,2 1 0,1 1 0,1-1 0,-2 38 0,7-25 0,3-1 0,2 0 0,1 0 0,3 0 0,1-1 0,2 0 0,26 66 0,3-11 0,5-3 0,58 97 0,-96-184 0,86 143 0,-75-127 0,1-2 0,1 0 0,42 39 0,-59-59-65,0-1 0,1 0 0,-1 0 0,1 0 0,0 0 0,-1 0 0,1 0 0,0-1 0,0 0 0,0 1 0,0-1 0,0 0 0,0 0 0,0-1 0,1 1 0,-1-1 0,0 1 0,0-1 0,1 0 0,2-1 0,8-4-6761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24575,'0'0'0,"2"0"0,1 0 0,1 0 0,1 0 0,-1 0 0,3-2 0,2-3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0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563 572 24575,'1'-2'0,"1"0"0,-1 0 0,0 0 0,0 0 0,0 0 0,0 0 0,0 0 0,0 0 0,0-1 0,-1 1 0,0 0 0,1-1 0,-1-2 0,0-35 0,0 35 0,-5-44 0,-3 0 0,-1 0 0,-3 1 0,-31-84 0,40 123 0,-1 0 0,1 1 0,-2-1 0,1 1 0,-1 0 0,-1 0 0,1 1 0,-1-1 0,-10-8 0,11 12 0,-1 0 0,0 0 0,0 0 0,0 1 0,-1 0 0,1 0 0,-1 0 0,1 1 0,-1 0 0,0 0 0,0 1 0,-14-1 0,3 1 0,0 0 0,0 2 0,0 0 0,1 1 0,-1 1 0,0 1 0,1 0 0,0 1 0,-29 13 0,37-14 0,0 1 0,0 0 0,1 0 0,-1 1 0,1 0 0,1 0 0,-1 1 0,1 0 0,0 0 0,1 1 0,-1 0 0,1 0 0,1 0 0,0 1 0,0-1 0,1 2 0,0-1 0,0 0 0,-2 10 0,4-2 0,0 0 0,1 0 0,1 0 0,0 0 0,1 0 0,1 0 0,1 0 0,0-1 0,1 1 0,1-1 0,0 0 0,8 16 0,5 5 0,1 0 0,1-1 0,46 60 0,-42-66 0,1-2 0,1-1 0,1-1 0,2-1 0,50 34 0,-36-32 0,3-1 0,0-3 0,75 28 0,-86-39 0,55 22 0,-82-30 0,0 0 0,-1 0 0,0 0 0,0 1 0,0 1 0,-1-1 0,1 1 0,9 11 0,-15-15 0,0-1 0,0 1 0,1 0 0,-1-1 0,0 1 0,-1 0 0,1 0 0,0 0 0,0-1 0,-1 1 0,1 0 0,-1 0 0,0 0 0,1 0 0,-1 0 0,0 0 0,0 0 0,0 0 0,-1 0 0,0 4 0,0-4 0,0 1 0,0-1 0,-1 0 0,1 1 0,-1-1 0,1 0 0,-1 0 0,0 0 0,0 0 0,0 0 0,0 0 0,0 0 0,-4 1 0,-7 4 0,0 0 0,0-1 0,-1-1 0,-20 6 0,30-10 0,-19 6 0,-1-1 0,0-1 0,1-1 0,-1-1 0,0-2 0,-1 0 0,-41-4 0,52 1 0,0-1 0,0 0 0,0-1 0,0-1 0,1 0 0,0 0 0,0-1 0,0-1 0,1-1 0,0 1 0,0-2 0,1 0 0,0 0 0,-12-14 0,17 18 0,1 0 0,1 0 0,-1-1 0,1 0 0,0 0 0,0 0 0,1-1 0,-1 1 0,2-1 0,-1 0 0,1 0 0,0 0 0,0 0 0,1 0 0,0 0 0,0-1 0,0 1 0,1 0 0,0-1 0,1 1 0,0 0 0,0 0 0,4-12 0,-1-2 0,2 0 0,1 0 0,0 1 0,1 0 0,2 0 0,0 1 0,1 0 0,0 1 0,22-25 0,292-288 0,-219 228 0,197-191-1365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1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24575,'9'0'0,"-1"0"0,1 0 0,-1 1 0,0 0 0,1 1 0,-1 0 0,0 0 0,0 1 0,0 0 0,0 0 0,0 1 0,-1 0 0,1 0 0,-1 1 0,0 0 0,7 6 0,6 8 0,-1 1 0,-1 1 0,-1 1 0,0 1 0,21 39 0,-10-8 0,32 85 0,-33-63 0,-3 1 0,23 132 0,-40-162 0,-2 0 0,-2 1 0,-2-1 0,-2 0 0,-14 91 0,10-118 0,0 0 0,-1-1 0,0 0 0,-2 0 0,0-1 0,-2 0 0,-17 27 0,7-18 0,-1-2 0,-1 0 0,-47 40 0,-144 126-1365,150-130-5461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1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24575,'763'0'-1365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1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24575,'553'0'0,"-512"-4"-1365,-32 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1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24575,'47'668'0,"-41"-629"-1365,-3-29-5461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1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24575,'-30'845'0,"9"-418"0,17-91 0,4-92 0,5-243-1365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2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394 351 24575,'0'-5'0,"0"1"0,0-1 0,0 0 0,0 1 0,-1-1 0,0 0 0,0 1 0,-3-8 0,3 10 0,-1 0 0,1 1 0,0-1 0,-1 1 0,1-1 0,-1 1 0,1 0 0,-1 0 0,0 0 0,0 0 0,1 0 0,-1 0 0,0 0 0,0 0 0,0 1 0,0-1 0,0 1 0,0 0 0,0-1 0,0 1 0,0 0 0,-4 0 0,-11 0 0,1 1 0,-1 1 0,1 0 0,-1 1 0,1 0 0,0 2 0,0 0 0,1 0 0,-21 11 0,24-10 0,0 1 0,0 0 0,1 0 0,0 1 0,1 1 0,-1 0 0,1 0 0,1 1 0,0 0 0,1 1 0,-14 21 0,18-24 0,1-1 0,-1 1 0,1 0 0,1 0 0,0 0 0,0 0 0,1 0 0,0 0 0,0 1 0,0-1 0,1 0 0,1 1 0,1 8 0,0-5 0,1-1 0,0 1 0,1-1 0,1 0 0,0 0 0,0 0 0,1 0 0,9 12 0,0-3 0,1-1 0,1-1 0,0-1 0,1 0 0,1-2 0,0 0 0,2-1 0,29 16 0,-31-20 0,1-2 0,0 0 0,1-1 0,-1-1 0,2-1 0,-1 0 0,0-2 0,1-1 0,-1 0 0,1-2 0,0 0 0,-1-2 0,1 0 0,-1-1 0,1-1 0,-1-2 0,0 0 0,-1-1 0,0 0 0,0-2 0,0-1 0,-1 0 0,19-14 0,-8 1 0,-2 0 0,0-2 0,-1-1 0,-2-1 0,0-1 0,-2-1 0,-1-1 0,17-33 0,-35 56 0,0-1 0,-1 1 0,0 0 0,0-1 0,0 1 0,-1-1 0,-1 0 0,1 0 0,-1 0 0,0 0 0,-1 0 0,-1-12 0,0 10 0,-1-1 0,-1 0 0,0 1 0,-1-1 0,0 1 0,0 0 0,-1 0 0,-10-14 0,-1 0 0,-2 1 0,0 1 0,-2 1 0,0 0 0,-1 1 0,-1 2 0,-1 0 0,-1 2 0,0 0 0,-1 1 0,-1 2 0,0 1 0,-36-12 0,19 10 0,1 2 0,-1 2 0,-1 2 0,0 2 0,0 2 0,0 1 0,-1 3 0,-44 5 0,11 7 0,69-10 0,0 0 0,1 1 0,-1 0 0,1 1 0,0-1 0,-13 9 0,19-10 18,0 0 0,0 0 0,-1 0-1,1 1 1,0-1 0,1 1 0,-1-1 0,0 1-1,1-1 1,-1 1 0,1 0 0,0 0-1,0 0 1,0 0 0,0 0 0,1 0 0,-1 0-1,1 4 1,-1 5-333,1 0 0,1 0 0,2 15 0,-2-20-128,7 38-6383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2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22 24575,'-1'-1'0,"1"0"0,0 0 0,-1 0 0,1 0 0,-1 0 0,0 0 0,1 0 0,-1 1 0,0-1 0,1 0 0,-1 0 0,0 1 0,0-1 0,0 0 0,0 1 0,0-1 0,0 1 0,0-1 0,0 1 0,0-1 0,0 1 0,0 0 0,0-1 0,0 1 0,-2 0 0,-27-5 0,21 6 0,0-1 0,-1 1 0,1 1 0,0 0 0,0 0 0,1 1 0,-1 0 0,0 1 0,1 0 0,-9 5 0,-2 3 0,0 0 0,1 1 0,-16 17 0,18-15 0,0 0 0,2 2 0,0 0 0,0 1 0,2 0 0,0 1 0,2 0 0,0 1 0,1 0 0,1 0 0,0 1 0,-6 33 0,11-38 0,0 1 0,2 0 0,0 0 0,0 0 0,2 0 0,0 0 0,1 0 0,1-1 0,0 1 0,1-1 0,1 1 0,1-1 0,0 0 0,1-1 0,0 0 0,18 25 0,-14-25 0,0-1 0,1-1 0,1 0 0,0-1 0,0 0 0,2-1 0,-1 0 0,1-1 0,26 12 0,-21-13 0,1-1 0,-1 0 0,1-2 0,1-1 0,-1 0 0,1-1 0,34 1 0,-35-5 0,1-1 0,-1 0 0,0-1 0,0-2 0,0 0 0,0-1 0,36-14 0,-41 12 0,-1-1 0,0 0 0,0-1 0,-1 0 0,0-1 0,0-1 0,-1 0 0,-1-1 0,0 0 0,12-17 0,-19 22 0,-1-1 0,0 0 0,0-1 0,0 1 0,-1 0 0,-1-1 0,1 0 0,-1 0 0,-1 0 0,0 0 0,0 0 0,-1 0 0,0 0 0,0 0 0,-2-9 0,-1-1 0,0 1 0,-1 1 0,-1-1 0,0 1 0,-2-1 0,-12-23 0,10 25 0,-1 1 0,-1 0 0,-1 0 0,0 1 0,-25-23 0,2 8 0,-46-30 0,67 50 0,-1 1 0,0 0 0,0 1 0,0 1 0,-1 1 0,0 0 0,-31-5 0,15 6 0,0 1 0,-1 2 0,-34 3 0,59-2 0,0 1 0,-1 0 0,1 1 0,0 0 0,-1 0 0,1 1 0,1 0 0,-1 0 0,0 1 0,1 0 0,-1 0 0,1 1 0,1 0 0,-1 0 0,1 1 0,-1 0 0,2 0 0,-1 0 0,1 1 0,-8 12 0,-71 114-1365,47-67-5461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24575,'4'-2'0,"1"-1"0,-1 1 0,1 0 0,-1 0 0,1 0 0,0 0 0,-1 1 0,1 0 0,9-1 0,0-1 0,64-10 0,139-8 0,81 18 0,-222 3 0,77 2-1365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983 698 24575,'2'-1'0,"-1"-1"0,1 0 0,-1 0 0,0 0 0,0 0 0,0 0 0,0 0 0,0 0 0,0-1 0,-1 1 0,1 0 0,-1 0 0,1-1 0,-1 1 0,0 0 0,0-1 0,0 1 0,-1-4 0,1-2 0,-2 0 0,1 0 0,-1 0 0,-3-8 0,-15-32 0,-2 1 0,-3 0 0,-1 2 0,-45-59 0,50 76 0,0 2 0,-2 0 0,-1 2 0,-1 1 0,-1 0 0,-1 2 0,-1 1 0,0 2 0,-52-26 0,56 33 0,-1 1 0,-1 1 0,1 2 0,-1 0 0,-1 1 0,1 2 0,-1 1 0,0 1 0,1 1 0,-1 1 0,0 2 0,-47 8 0,63-8 0,0 1 0,0 0 0,0 1 0,0 0 0,1 1 0,-13 7 0,20-10 0,0 0 0,0 0 0,0 0 0,0 1 0,0-1 0,1 1 0,-1 0 0,1 0 0,0-1 0,0 2 0,0-1 0,0 0 0,0 0 0,1 1 0,-1-1 0,1 1 0,0-1 0,0 1 0,0-1 0,1 1 0,-1 0 0,1-1 0,0 5 0,1 2 0,0-1 0,1 1 0,1-1 0,0 0 0,0 0 0,0 0 0,1 0 0,1-1 0,-1 1 0,1-1 0,11 14 0,0-4 0,0 0 0,2 0 0,27 21 0,-3-8 0,1-2 0,58 30 0,102 37 0,59 34 0,-228-110 0,0 2 0,-2 1 0,-1 1 0,0 2 0,33 38 0,-56-55 0,0 0 0,0 1 0,-1 1 0,-1-1 0,0 1 0,0 0 0,-1 0 0,5 15 0,-8-20 0,-1 0 0,0 1 0,0-1 0,0 0 0,-1 0 0,0 0 0,0 1 0,-1-1 0,1 0 0,-1 0 0,-1 0 0,1 1 0,-1-2 0,0 1 0,0 0 0,-1 0 0,0-1 0,-4 7 0,-4 3 0,0-1 0,-1 0 0,0-1 0,-1-1 0,-1 0 0,0 0 0,-22 13 0,4-6 0,0-1 0,-58 22 0,73-33 0,-1-1 0,-1-1 0,1 0 0,-1-1 0,0-1 0,0-1 0,-33-1 0,46-1 0,-1-1 0,1 0 0,0 0 0,0-1 0,0 1 0,0-2 0,0 1 0,0 0 0,0-1 0,1 0 0,-9-6 0,10 5 0,0 1 0,1-1 0,-1 0 0,1 0 0,0-1 0,0 1 0,0-1 0,1 1 0,-1-1 0,1 0 0,0 0 0,0 0 0,1 0 0,0 0 0,-1-10 0,0-2 0,1 0 0,1-1 0,1 1 0,1-1 0,0 1 0,1 0 0,1 0 0,11-29 0,-1 8 0,2 1 0,37-61 0,-13 36 0,2 2 0,55-58 0,112-97 0,-130 139 0,4 4 0,3 3 0,124-75 0,-197 136-455,1 1 0,21-9 0,-22 13-6371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510 263 24575,'-17'0'0,"-1"-1"0,-1 2 0,1 0 0,-34 6 0,46-5 0,0-1 0,1 2 0,-1-1 0,1 0 0,-1 1 0,1 0 0,0 0 0,0 1 0,1-1 0,-1 1 0,0 0 0,1 0 0,0 1 0,0-1 0,1 1 0,-4 5 0,-1 4 0,1-1 0,1 2 0,0-1 0,1 1 0,1-1 0,0 1 0,1 1 0,-2 23 0,2 0 0,2 0 0,5 46 0,-2-60 0,2 0 0,0 0 0,1 0 0,2-1 0,0 1 0,2-1 0,21 42 0,-25-56 0,1 0 0,1-1 0,-1 0 0,2 0 0,-1 0 0,1-1 0,0 0 0,1-1 0,-1 0 0,2 0 0,-1-1 0,1 0 0,0 0 0,0-1 0,0-1 0,1 0 0,-1 0 0,1-1 0,23 4 0,-24-6 0,-1-1 0,1 1 0,0-1 0,0-1 0,0 0 0,0-1 0,0 1 0,0-2 0,-1 1 0,1-2 0,-1 1 0,0-1 0,0 0 0,15-11 0,-13 7 0,0-1 0,0 0 0,-1-1 0,0-1 0,0 1 0,-2-2 0,1 1 0,-1-1 0,10-22 0,-4 7 0,-2 0 0,-1-1 0,9-33 0,-17 46 0,0 0 0,-1 0 0,0 0 0,-1-1 0,-1 1 0,-1 0 0,0-1 0,-3-15 0,-1 10 0,0-1 0,-1 0 0,-1 1 0,-1 0 0,-1 1 0,-1 0 0,-1 0 0,0 1 0,-2 0 0,0 1 0,-1 1 0,-1 0 0,0 1 0,-22-18 0,-15-6 0,-2 2 0,-2 3 0,-1 2 0,-94-40 0,128 64 86,0 1-1,-1 1 0,-42-6 1,51 11-330,-1 1 0,1 0 0,-1 1 0,0 1 1,1 0-1,-30 7 0,23-2-6582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24575,'-9'206'0,"22"396"0,-6-459 0,-8-139 0,2 0 0,-1 0 0,0 0 0,1 1 0,0-1 0,0 0 0,0 0 0,0 0 0,3 4 0,-3-6 0,0-1 0,0 1 0,1-1 0,-1 1 0,1-1 0,0 0 0,-1 0 0,1 0 0,0 0 0,0 0 0,-1 0 0,1 0 0,0-1 0,0 1 0,0-1 0,0 1 0,0-1 0,0 0 0,0 1 0,0-1 0,2-1 0,30 1 0,0-1 0,58-11 0,5 0 0,103 8 0,9-1 0,-182 3-1365,-5-1-5461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24575,'5'-3'0,"0"-1"0,1 1 0,-1 0 0,1 0 0,-1 1 0,1-1 0,0 1 0,0 0 0,10-1 0,1-2 0,109-29 304,67-20-1973,-172 47-5157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24575,'3'0'0,"0"-1"0,1 1 0,-1-1 0,0 0 0,0 0 0,5-2 0,8-3 0,68-13-273,1 4 0,0 3 0,1 5 0,101 3 0,-160 4-6553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24575,'-4'1'0,"-1"-1"0,1 1 0,-1 0 0,0 0 0,1 1 0,0-1 0,-1 1 0,1 0 0,0 0 0,0 1 0,-4 2 0,-42 36 0,49-40 0,-22 21 0,2 1 0,1 0 0,1 2 0,1 0 0,1 1 0,1 1 0,1 1 0,2 0 0,1 1 0,-14 48 0,17-44 0,1 0 0,2 1 0,2 0 0,1 0 0,1 0 0,2 0 0,1 1 0,2-1 0,10 50 0,-4-49 0,1-1 0,24 55 0,-26-73 0,0 0 0,0-1 0,2 0 0,0-1 0,0 0 0,1 0 0,20 18 0,-24-26-170,1-1-1,0 0 0,0 0 1,0 0-1,1-1 0,0-1 1,15 6-1,14 0-6655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24575,'3'1'0,"-1"0"0,0 1 0,0-1 0,0 1 0,0-1 0,0 1 0,0 0 0,0 0 0,0 0 0,-1 0 0,1 0 0,1 3 0,3 2 0,75 76 0,104 81 0,-36-34 0,-72-56 0,94 78 0,-145-134-1365,-6-7-5461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1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1450 0 24575,'-22'1'0,"1"1"0,-1 0 0,-41 12 0,-62 27 0,83-26 0,-859 333 0,782-300 0,-16 14 0,140-60 0,-1 0 0,1 0 0,-1 1 0,0-1 0,0 1 0,0 0 0,6 5 0,7 6 0,325 201 0,-152-101 0,-94-54 0,454 275 0,-540-330-170,1 2-1,-1 0 0,-1 0 1,0 0-1,0 1 0,0 1 1,11 14-1,-1 3-6655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0 24575,'-16'17'0,"-22"32"0,6-9 0,-318 340 0,185-209 0,155-161 0,-54 64 0,57-65 0,1 0 0,1 0 0,0 0 0,0 1 0,1 0 0,0 0 0,-3 11 0,2 2-455,2 1 0,-1 38 0,4-13-6371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24575,'5'1'0,"-1"0"0,0 0 0,1 0 0,-1 1 0,0 0 0,0 0 0,0 0 0,5 4 0,4 1 0,14 7 0,-1 0 0,0 2 0,-1 1 0,0 1 0,-2 1 0,0 2 0,-1 0 0,-1 1 0,21 29 0,-14-10 0,-3 0 0,-1 2 0,-1 0 0,-3 1 0,-2 2 0,16 58 0,-27-74 0,0 0 0,-2 1 0,-1-1 0,-2 1 0,-1 0 0,-1 0 0,-2-1 0,-1 1 0,-1 0 0,-2-1 0,-10 32 0,2-23 0,-2-1 0,-1-1 0,-2-1 0,-40 58 0,23-45 0,-3-2 0,-67 64 0,82-89-1365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24575,'408'-6'324,"128"1"-2013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4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24575,'477'-21'0,"-207"5"0,99 6-1365,-352 10-5461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4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1136 207 24575,'-1'-2'0,"0"0"0,0-1 0,-1 1 0,0 0 0,1 0 0,-1-1 0,0 1 0,0 1 0,0-1 0,0 0 0,0 0 0,-1 1 0,1-1 0,0 1 0,-4-2 0,-3-3 0,-40-27 0,-63-34 0,88 56 0,0 0 0,-1 1 0,0 2 0,0 0 0,-33-5 0,21 9 0,0 2 0,-1 1 0,1 1 0,-1 3 0,1 1 0,0 1 0,0 2 0,1 2 0,0 1 0,0 2 0,1 2 0,1 1 0,0 1 0,1 2 0,1 1 0,-45 36 0,66-46 0,0 1 0,0 0 0,1 1 0,1 0 0,0 0 0,-11 19 0,17-25 0,0 0 0,1 0 0,0 1 0,0-1 0,0 1 0,0 0 0,1-1 0,0 1 0,0 0 0,1 0 0,0 0 0,0 0 0,0-1 0,0 1 0,1 0 0,0 0 0,1 0 0,2 9 0,1-5 0,0 0 0,1 0 0,0-1 0,1 0 0,0 0 0,0-1 0,1 0 0,0 0 0,0 0 0,1-1 0,0-1 0,0 1 0,18 8 0,7 2 0,0-2 0,63 19 0,7-7 0,195 23 0,-140-27 0,-135-19 0,0 0 0,-1 2 0,0 1 0,40 16 0,-57-20 0,0 0 0,0 1 0,-1-1 0,1 1 0,-1 0 0,0 1 0,0-1 0,-1 1 0,8 10 0,-9-11 0,-1 0 0,0 0 0,0 0 0,-1 0 0,1 0 0,-1 0 0,0 1 0,0-1 0,0 1 0,-1-1 0,0 0 0,0 1 0,0-1 0,0 1 0,0-1 0,-2 6 0,0-2 0,-1 1 0,0-1 0,0 0 0,-1 0 0,0 0 0,-1 0 0,0-1 0,0 0 0,0 0 0,-1 0 0,0 0 0,0-1 0,-9 7 0,-11 8 0,-1-2 0,-33 18 0,-1-2 0,-2-4 0,-2-2 0,0-3 0,-135 34 0,181-56-227,1-1-1,-1-1 1,0 0-1,0-2 1,-27-2-1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4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24575,'1'9'0,"0"-1"0,0 1 0,4 14 0,1 8 0,28 333 0,-19 4 0,-15-354 0,7 1088-1131,-7-1068 897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4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56 116 24575,'1'-4'0,"1"1"0,-1-1 0,1 1 0,0 0 0,0 0 0,0 0 0,1 0 0,-1 0 0,0 0 0,1 1 0,0-1 0,0 1 0,5-4 0,-5 3 0,7-5 0,1 0 0,0 0 0,1 1 0,0 1 0,0 0 0,16-6 0,-20 9 0,1 1 0,0 0 0,0 0 0,-1 1 0,1 0 0,0 0 0,0 1 0,0 0 0,0 1 0,17 3 0,-1 3 0,0 1 0,0 1 0,-1 2 0,31 17 0,87 63 0,-89-53 0,50 45 0,-84-66 0,-1 1 0,-1 0 0,0 2 0,-2 0 0,24 39 0,-37-54 0,1 0 0,-1 0 0,0 0 0,0 0 0,-1 1 0,0-1 0,0 0 0,0 1 0,0-1 0,-1 1 0,0-1 0,0 1 0,-1 0 0,1-1 0,-1 0 0,0 1 0,-1-1 0,1 1 0,-1-1 0,0 0 0,-1 0 0,1 0 0,-1 0 0,0-1 0,0 1 0,-4 4 0,-8 7 0,1 0 0,-2-2 0,0 0 0,-1-1 0,-27 17 0,-20 10 0,-3-4 0,-130 53 0,-154 29 0,286-98 0,76-22 0,0 1 0,0-1 0,11 1 0,19-1 0,330-55-120,-3-20-149,29-5-28,5 25 160,-383 55 149,3-1 30,-1 2-1,37 2 1,-51 1 594,-11 1-1951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4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547 241 24575,'-18'1'0,"1"0"0,0 0 0,-1 2 0,1 0 0,0 1 0,1 1 0,-1 1 0,1 0 0,-22 12 0,27-12 0,0 1 0,1 0 0,-1 0 0,2 1 0,-1 1 0,1 0 0,0 0 0,1 0 0,0 1 0,1 0 0,0 1 0,0 0 0,-8 19 0,6-5 0,2 0 0,0 0 0,1 1 0,2 0 0,0 1 0,2-1 0,1 0 0,1 1 0,1-1 0,9 49 0,-6-55 0,0 1 0,2-1 0,0-1 0,1 1 0,1-1 0,1 0 0,0-1 0,2 0 0,0-1 0,1 0 0,0 0 0,2-2 0,0 1 0,23 18 0,-30-28 0,0-1 0,0 1 0,1-2 0,-1 1 0,1-1 0,0 0 0,1-1 0,-1 0 0,1 0 0,-1-1 0,1 0 0,0 0 0,0-1 0,0 0 0,0-1 0,0 0 0,0 0 0,-1-1 0,1 0 0,17-5 0,-5 0 0,0 0 0,-1-2 0,1 0 0,-2-2 0,1 0 0,-1-1 0,-1-1 0,0-1 0,0 0 0,24-26 0,-34 31 0,-1 0 0,0 0 0,-1-1 0,9-15 0,104-213 0,-6-22 0,-107 244 0,22-50 0,7-12 0,40-141 0,-74 217 0,-1 0 0,1 0 0,-1 0 0,1 0 0,-1 0 0,0-1 0,0 1 0,0 0 0,1 0 0,-1 0 0,0 0 0,-1-1 0,1 1 0,0 0 0,0 0 0,0 0 0,-1-1 0,1 1 0,-1-2 0,-1 3 0,1-1 0,0 1 0,0 0 0,0 0 0,0-1 0,0 1 0,0 0 0,0 0 0,-1 0 0,1 0 0,0 0 0,0 0 0,0 1 0,0-1 0,-2 1 0,-10 1 0,-25-1 0,-72-5 0,41 0 0,-599-1 0,643 6 0,-1 1 0,1 1 0,-1 1 0,-25 8 0,44-10 0,-1 1 0,1 0 0,0 0 0,0 1 0,0-1 0,0 2 0,1-1 0,0 1 0,0 0 0,0 0 0,0 1 0,1-1 0,0 1 0,0 0 0,0 1 0,1-1 0,-5 11 0,4-6 49,1 0 0,1 0 0,0 0-1,0 0 1,1 1 0,-1 22 0,2-8-903,7 50 1,0-34-5973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92 24575,'9'-7'0,"0"-1"0,1 1 0,0 0 0,0 1 0,0 1 0,0-1 0,20-6 0,-4 4 0,-1 1 0,37-6 0,-34 10 0,1 1 0,0 1 0,-1 2 0,1 1 0,0 1 0,-1 1 0,51 15 0,-11 2 0,-2 4 0,63 33 0,78 53 0,-168-86 0,-1 2 0,-2 1 0,36 35 0,-67-59 0,-1 0 0,0 1 0,0-1 0,0 1 0,-1 0 0,0 0 0,0 0 0,0 1 0,0-1 0,-1 1 0,0-1 0,2 9 0,-3-8 0,-1-1 0,0 0 0,0 0 0,0 1 0,-1-1 0,0 0 0,0 0 0,0 0 0,-1 0 0,0 0 0,0 0 0,0 0 0,0 0 0,-5 6 0,-11 17 0,-2-2 0,0 0 0,-2-1 0,-1-1 0,-1-2 0,-34 27 0,-5-3 0,-104 58 0,72-55 0,-1-3 0,-110 35 0,-214 35 0,408-113 0,5-1 0,0-1 0,0 0 0,1 0 0,-8 0 0,79-11 0,473-39-426,-259 26 79,-231 18 309,481-37-117,4 23 193,-513 19-60,-13 0 57,0 0 1,0 0-1,0 0 0,10 3 1,-18-3 601,-6-3-1866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811 135 24575,'-94'-1'0,"-160"4"0,203 1 0,1 1 0,-95 24 0,134-26 0,1 0 0,0 1 0,0 0 0,0 1 0,1 0 0,0 1 0,0 0 0,0 0 0,1 1 0,-1 0 0,-10 13 0,10-9 0,0 1 0,1 0 0,1 0 0,0 1 0,1-1 0,0 2 0,1-1 0,-4 19 0,0 8 0,2 0 0,1 0 0,3 0 0,1 1 0,2-1 0,2 1 0,1-1 0,2 0 0,11 40 0,1-14 0,2-1 0,3 0 0,3-2 0,53 95 0,-58-122 0,1-1 0,2-1 0,2-1 0,1-1 0,44 43 0,-55-63 0,0 0 0,0 0 0,1-1 0,1-1 0,32 14 0,-36-19 0,0-1 0,1 0 0,0 0 0,-1-2 0,1 1 0,1-2 0,-1 0 0,26-2 0,-19-2 0,0-1 0,0 0 0,0-2 0,0-1 0,-1 0 0,0-1 0,35-21 0,3-7 0,60-49 0,89-87 0,-167 132 0,-1 0 0,60-83 0,-93 113 0,1 1 0,-2-1 0,1 0 0,-2 0 0,1-1 0,-1 0 0,-1 1 0,0-1 0,0-1 0,-1 1 0,-1 0 0,0 0 0,0-1 0,-1 1 0,-1-1 0,0 1 0,0 0 0,-1 0 0,-1-1 0,1 1 0,-2 1 0,-7-18 0,-7-11 0,-1 2 0,-38-57 0,-58-63 0,113 155 0,-49-64 0,-115-114 0,143 158 0,-2 1 0,0 2 0,-1 0 0,-1 2 0,-1 0 0,0 2 0,-1 2 0,-36-13 0,44 21 0,-1 1 0,1 1 0,0 1 0,-1 1 0,1 0 0,-1 2 0,-26 4 0,47-5 13,0 1-1,-1-1 0,1 1 1,0-1-1,-1 1 0,1 0 0,0-1 1,0 1-1,0 0 0,0 0 1,0 0-1,0 0 0,0 0 1,0 0-1,0 0 0,0 0 1,0 1-1,1-1 0,-1 0 1,0 0-1,1 1 0,-1-1 1,1 0-1,0 1 0,-1 1 0,-6 43-719,6-34-271,-4 25-5848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5:1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24575,'-19'63'0,"2"1"0,-10 90 0,19-108 0,-99 1022 0,103-810 0,4-101 0,28-160 0,109 2 0,112-6 0,-107-6 0,481-24 0,-498 39 0,-131-1-1365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234 453 24575,'-4'0'0,"0"0"0,0 0 0,1 1 0,-1-1 0,0 1 0,0-1 0,1 1 0,-1 0 0,0 1 0,1-1 0,-1 1 0,1-1 0,-1 1 0,1 0 0,0 0 0,0 1 0,0-1 0,0 1 0,0-1 0,-3 6 0,-12 13 0,1 0 0,1 2 0,2 0 0,0 0 0,1 1 0,1 1 0,2 0 0,0 1 0,2 0 0,0 1 0,2-1 0,1 1 0,2 0 0,0 1 0,2 41 0,2-36 0,2 0 0,1 0 0,1 0 0,2-1 0,1 0 0,1 0 0,2-1 0,2 0 0,0-1 0,2 0 0,2-1 0,29 40 0,-38-59 0,0 0 0,1 0 0,1-1 0,-1-1 0,1 1 0,1-2 0,0 1 0,0-1 0,0-1 0,14 6 0,-10-7 0,0 0 0,0-1 0,0 0 0,0-2 0,1 0 0,-1 0 0,1-1 0,16-2 0,3-1 0,0-1 0,-1-2 0,0-2 0,59-18 0,-71 16 0,0 0 0,-1-1 0,0-1 0,0-1 0,-1 0 0,-1-2 0,-1 0 0,18-18 0,-31 27 0,-1 0 0,1 0 0,-1-1 0,0 1 0,0-1 0,-1 0 0,0 0 0,0 0 0,0-1 0,-1 1 0,0-1 0,0 1 0,-1-1 0,0 0 0,0 0 0,0 1 0,-1-1 0,-1-13 0,2-24 0,-1 9 0,0 0 0,-3 0 0,-8-48 0,-28-72 0,-6 3 0,-71-156 0,114 302 0,-79-167 0,72 156 0,-2 1 0,1 0 0,-2 1 0,0 0 0,-1 0 0,0 2 0,-27-22 0,34 31 0,-1 0 0,1 0 0,0 1 0,-1 0 0,0 0 0,0 0 0,0 1 0,0 0 0,0 1 0,0-1 0,0 1 0,-1 1 0,1 0 0,0 0 0,-1 0 0,1 0 0,0 1 0,0 1 0,0-1 0,0 1 0,0 0 0,0 1 0,-13 6 0,7-2 0,0 1 0,0 1 0,1 0 0,0 0 0,1 1 0,0 1 0,0 0 0,1 0 0,0 1 0,-11 20 0,5-4 82,1 2 0,1-1-1,-12 43 1,-21 99-930,35-124 4,-3 9-5982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686 176 24575,'-6'-5'0,"0"1"0,-1 0 0,1 0 0,-1 1 0,0 0 0,1 0 0,-2 0 0,-13-2 0,-3-2 0,-14-6 0,-327-98 0,344 107 0,0 1 0,0 1 0,0 1 0,-24 1 0,-10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0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24575,'-3'46'0,"-14"83"0,2-36 0,-12 336 0,28 3 0,1-337 0,-1-90 342,2-7-2049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24575,'-1'26'0,"-1"-1"0,-7 30 0,-2 11 0,-7 153 0,19 410 0,2-582-136,2 1-1,2-1 1,2 0-1,2-1 1,3 0-1,1-1 1,2 0-1,2-2 0,36 60 1,-19-48-6690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0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375 24575,'-1'-3'0,"0"0"0,0 1 0,0-1 0,0 0 0,-1 1 0,1-1 0,-1 1 0,1 0 0,-1-1 0,-4-3 0,-1-2 0,-2-5 0,-1 2 0,-1-1 0,0 1 0,-1 1 0,0 0 0,0 0 0,-1 1 0,0 1 0,-1 0 0,0 1 0,0 1 0,0 0 0,-1 0 0,0 2 0,0 0 0,0 1 0,-1 0 0,1 1 0,-1 1 0,0 0 0,1 1 0,-1 1 0,1 0 0,-1 2 0,1-1 0,-1 2 0,1 0 0,-18 8 0,-4 4 0,0 1 0,2 2 0,0 2 0,-48 37 0,-118 115 0,194-167 0,-145 144 0,130-126 0,1 2 0,1 0 0,1 2 0,-22 41 0,39-64 0,-1 0 0,1 1 0,0 0 0,0 0 0,1-1 0,-1 1 0,1 0 0,0 0 0,1 0 0,0 0 0,0 0 0,0 1 0,1-1 0,1 7 0,0-5 0,1-1 0,-1 0 0,2 0 0,-1-1 0,1 1 0,0-1 0,0 0 0,1 0 0,-1 0 0,1 0 0,6 4 0,8 8 0,0-2 0,1-1 0,1 0 0,0-2 0,1 0 0,42 17 0,-31-17 0,0-3 0,0-1 0,1-1 0,51 5 0,-30-9 0,1-3 0,-1-2 0,0-3 0,1-2 0,-2-2 0,60-18 0,-56 10 0,-1-3 0,61-29 0,-83 32 0,0-3 0,-2-1 0,0-1 0,40-35 0,-57 41 0,-2 0 0,0-1 0,-1-1 0,0 0 0,-1-1 0,-1 0 0,-1-1 0,-1 0 0,0 0 0,-2-1 0,8-27 0,-7 13 0,-1 0 0,-2 0 0,-1 0 0,-2-1 0,-1 0 0,-5-38 0,2 53 0,-1 1 0,-1 0 0,-1 0 0,-1 0 0,0 0 0,-2 1 0,0 0 0,-1 1 0,0-1 0,-2 2 0,0-1 0,0 2 0,-2 0 0,0 0 0,-1 1 0,-30-24 0,26 24 0,-1 2 0,-1 0 0,0 1 0,0 0 0,-1 2 0,0 0 0,-1 2 0,0 0 0,0 2 0,-1 0 0,1 2 0,-1 0 0,0 1 0,-30 3 0,-1 3 0,0 4 0,0 1 0,1 3 0,-89 33 0,136-43 49,0 0 0,0 1 0,1-1-1,0 1 1,-1 1 0,-8 6 0,12-8-156,0 0 0,0 1 1,0-1-1,1 1 0,-1-1 1,0 1-1,1-1 0,0 1 1,-1 0-1,1 0 0,0-1 1,1 1-1,-1 0 0,0 0 1,0 4-1,1 21-6719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0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24575,'1043'20'0,"-570"-8"0,-205 1 0,24 0 0,-282-13-341,0 0 0,0-1-1,11-3 1,-8 1-6485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0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24575,'6'1'0,"1"0"0,-1 0 0,1 0 0,-1 0 0,11 5 0,0 0 0,429 139 0,-305-98 0,-113-38 0,-12-4 0,-1 0 0,0 0 0,0 1 0,-1 1 0,18 11 0,-32-17 0,0-1 0,0 1 0,0 0 0,0-1 0,0 1 0,0-1 0,0 1 0,0 0 0,0-1 0,0 1 0,0-1 0,-1 1 0,1 0 0,0-1 0,0 1 0,0-1 0,-1 1 0,1-1 0,0 1 0,-1-1 0,1 1 0,-1-1 0,1 1 0,0-1 0,-1 1 0,1-1 0,-1 0 0,1 1 0,-1-1 0,1 0 0,-1 1 0,-1-1 0,-25 20 0,23-16 0,-403 270 0,243-161 0,-337 247 0,481-345 0,4-3 0,1 0 0,0 1 0,1 1 0,-18 21 0,29-30-1365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24575,'-5'1'0,"0"0"0,-1 0 0,1 1 0,0 0 0,0 0 0,0 1 0,1-1 0,-1 1 0,1 0 0,-1 0 0,1 1 0,-5 4 0,0 0 0,-22 17 0,2 2 0,1 1 0,-38 49 0,23-19 0,-37 67 0,72-110 0,-7 9 0,1 2 0,-20 51 0,31-70 0,1 0 0,0 0 0,0 0 0,1 0 0,0 1 0,0-1 0,1 0 0,0 1 0,0-1 0,1 0 0,0 1 0,0-1 0,1 0 0,0 0 0,0 0 0,6 13 0,1-6 0,0 0 0,1-1 0,1 0 0,0-1 0,1 0 0,0-1 0,1 0 0,0-1 0,1 0 0,17 8 0,11 5 0,1-1 0,57 18 0,-98-39 0,42 15 0,52 12 0,-84-25 0,0-1 0,1 0 0,-1 0 0,1-2 0,0 1 0,-1-2 0,1 0 0,0 0 0,17-5 0,-26 5 0,-1 0 0,0 0 0,1 0 0,-1 0 0,0-1 0,1 0 0,-1 0 0,0 0 0,0 0 0,0 0 0,-1 0 0,1-1 0,-1 1 0,1-1 0,-1 0 0,0 0 0,0 0 0,0 0 0,0 0 0,2-5 0,-3 2 0,1 0 0,-1 0 0,-1 0 0,1 1 0,-1-1 0,0 0 0,-1 0 0,1 0 0,-1 0 0,0 0 0,-3-10 0,-3-5 0,0 0 0,-2 0 0,0 0 0,-1 1 0,-1 1 0,-1 0 0,0 0 0,-2 1 0,0 1 0,-1 0 0,-1 1 0,-31-25 0,44 39 0,2 1 0,0 0 0,0 0 0,-1 0 0,1 0 0,0 0 0,-1 0 0,1 0 0,-1 1 0,1-1 0,-1 0 0,1 1 0,-1 0 0,1-1 0,-3 1 0,4 0 0,0-1 0,0 1 0,0 0 0,0 0 0,0 0 0,0 0 0,0 0 0,1 0 0,-1 0 0,0 0 0,0 0 0,0-1 0,0 1 0,0 0 0,0 0 0,0 0 0,0 0 0,0 0 0,1 0 0,-1 0 0,0 0 0,0 0 0,0 0 0,0 0 0,0 0 0,0 0 0,0 0 0,1 0 0,-1 0 0,0 0 0,0 0 0,0 0 0,0 0 0,0 0 0,0 0 0,1 0 0,-1 0 0,0 0 0,0 0 0,0 0 0,0 0 0,0 0 0,0 0 0,0 0 0,0 1 0,1-1 0,-1 0 0,0 0 0,0 0 0,0 0 0,0 0 0,0 0 0,0 0 0,0 0 0,0 1 0,0-1 0,0 0 0,0 0 0,0 0 0,0 0 0,0 0 0,0 0 0,0 1 0,17-27-1365,-8 9-5461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24575,'-2'0'0,"1"0"0,0 0 0,-1 0 0,1 1 0,0-1 0,-1 1 0,1-1 0,0 1 0,0-1 0,0 1 0,0 0 0,-1-1 0,1 1 0,0 0 0,0 0 0,0 0 0,0 0 0,0 1 0,-15 22 0,13-19 0,-17 35 0,1 0 0,2 2 0,2 0 0,2 0 0,-9 53 0,20-82 0,0 0 0,0 1 0,2-1 0,-1 1 0,3 15 0,-1-25 0,-1 1 0,1 0 0,1 0 0,-1-1 0,0 1 0,1-1 0,0 1 0,0-1 0,1 0 0,-1 0 0,1 0 0,0 0 0,0 0 0,0 0 0,0-1 0,1 0 0,6 6 0,1-3 0,0 0 0,0 0 0,0-1 0,1 0 0,0-1 0,0 0 0,0-1 0,0 0 0,0-1 0,1-1 0,-1 0 0,1 0 0,0-1 0,-1-1 0,1 0 0,-1-1 0,0 0 0,1-1 0,-1 0 0,0-1 0,0-1 0,-1 1 0,15-10 0,9-9-455,-1-1 0,36-34 0,-7 0-6371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24575,'44'2'0,"0"2"0,0 2 0,-1 2 0,0 2 0,-1 1 0,0 3 0,-1 1 0,0 2 0,-1 1 0,48 32 0,-72-40 0,0 0 0,0 1 0,-1 1 0,27 28 0,-36-34 0,-1 0 0,-1 1 0,1 0 0,-1 0 0,0 0 0,0 0 0,-1 1 0,0-1 0,-1 1 0,0 0 0,0 0 0,0 0 0,-1 0 0,0 12 0,-2 12 0,-1 0 0,-2-1 0,-1 1 0,-1-1 0,-2 0 0,-1-1 0,-2 0 0,-1 0 0,-30 54 0,5-23 0,-2-1 0,-3-3 0,-68 74 0,89-109 246,13-15-649,1 1 0,-1 0 1,-8 14-1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1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1429 24575,'12'-1'0,"1"0"0,-1-1 0,0-1 0,0 0 0,13-6 0,7-1 0,729-262 0,373-233 0,-463 195 0,-642 297 0,525-254 0,-538 258 0,-7 3 0,0 1 0,0 1 0,10-4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24575,'477'20'0,"-272"-8"0,131 8 0,394 10 0,-668-29 0,1-4 0,97-16 0,-142 16 0,0-2 0,0 0 0,-1-1 0,1-1 0,-1 0 0,-1-1 0,0-1 0,0-1 0,0 0 0,-2-1 0,1-1 0,-1 0 0,16-18 0,-24 22 0,0 0 0,0 0 0,0-1 0,-1 0 0,-1 0 0,7-17 0,-9 19 0,0 1 0,0 0 0,-1-1 0,0 1 0,0-1 0,-1 1 0,0-1 0,0 1 0,0-1 0,-1 1 0,-2-11 0,3 16 0,0 1 0,-1 0 0,1 0 0,0-1 0,0 1 0,0 0 0,0-1 0,1 1 0,-1 0 0,0-1 0,0 1 0,0 0 0,0 0 0,0-1 0,0 1 0,0 0 0,0-1 0,1 1 0,-1 0 0,0 0 0,0-1 0,0 1 0,1 0 0,-1 0 0,0 0 0,0-1 0,0 1 0,1 0 0,-1 0 0,0 0 0,1 0 0,-1-1 0,0 1 0,0 0 0,1 0 0,-1 0 0,1 0 0,18-2 0,25 7 0,-42-5 0,56 11 0,0 2 0,-1 3 0,91 39 0,-139-52 0,21 11 0,-29-14 0,0 1 0,1 0 0,-1 0 0,0-1 0,1 1 0,-1 0 0,0 0 0,0 0 0,0 0 0,0 1 0,0-1 0,0 0 0,0 0 0,0 1 0,1 1 0,-3-1 0,0 1 0,1-1 0,-1 0 0,0 1 0,0-1 0,0 0 0,0 0 0,-1 0 0,1 0 0,-1 0 0,1 0 0,-1 0 0,0 0 0,1-1 0,-4 3 0,4-3 0,-45 39 0,-78 52 0,65-50 0,-189 130 0,-90 68 0,324-230 0,9-7 0,1 0 0,-1 0 0,1 0 0,0 1 0,0-1 0,0 1 0,1 0 0,-1 0 0,-3 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1958 235 24575,'-1'-1'0,"0"-1"0,0 1 0,0 0 0,0 0 0,0-1 0,0 1 0,-1 0 0,1 0 0,0 1 0,-1-1 0,1 0 0,0 0 0,-1 1 0,-2-2 0,-2-1 0,-57-30 0,-2 2 0,0 4 0,-2 2 0,-1 3 0,-118-21 0,88 27 0,-1 5 0,-1 4 0,-150 9 0,155 5 0,0 5 0,-123 31 0,154-26 0,2 2 0,0 4 0,1 2 0,-72 42 0,122-61 0,0 0 0,0 1 0,1 1 0,-19 16 0,29-23 0,-1-1 0,1 1 0,-1-1 0,0 1 0,1-1 0,-1 1 0,1 0 0,0-1 0,-1 1 0,1-1 0,-1 1 0,1 0 0,0-1 0,0 1 0,-1 0 0,1 0 0,0-1 0,0 1 0,0 0 0,0 0 0,0-1 0,0 1 0,0 0 0,0 0 0,0-1 0,0 1 0,0 0 0,0-1 0,0 1 0,1 0 0,-1 0 0,0-1 0,0 1 0,1 0 0,-1-1 0,1 1 0,-1-1 0,1 1 0,-1 0 0,1-1 0,-1 1 0,2 0 0,2 2 0,1-1 0,-1 1 0,1-1 0,0-1 0,7 3 0,101 25 0,196 24 0,-256-45 0,238 29 0,116 17 0,-383-50 0,-9-3 0,1 2 0,-1 0 0,0 1 0,0 0 0,25 12 0,-38-16 0,-1 1 0,1 0 0,-1 0 0,1 0 0,-1 0 0,1 0 0,-1 0 0,0 1 0,0-1 0,1 0 0,-1 1 0,0-1 0,0 1 0,0-1 0,-1 1 0,1-1 0,0 1 0,-1-1 0,1 1 0,0 2 0,-1-1 0,0 0 0,0-1 0,0 1 0,0 0 0,-1-1 0,1 1 0,-1 0 0,0-1 0,0 1 0,1-1 0,-2 1 0,0 2 0,-5 6 0,0-1 0,0 0 0,-1 0 0,-16 15 0,-7 2 0,-1-1 0,-1-1 0,-1-2 0,0-1 0,-52 22 0,-4-4 0,-102 31 0,-341 55 0,517-123-124,0 0 0,-1-2 0,0 0 0,1 0 0,-1-2 0,1 0-1,-1-1 1,1 0 0,-1-1 0,-30-11 0,13 0-6702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24575,'9'142'0,"-2"-35"0,3 948 0,-12-675 0,2-121 0,4-261-1365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2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24575,'4'-1'0,"-1"0"0,1 0 0,0 0 0,-1-1 0,1 1 0,-1-1 0,0 1 0,1-1 0,-1 0 0,0-1 0,3-2 0,10-6 0,58-33 0,2 3 0,1 4 0,1 4 0,128-37 0,-143 53 0,1 4 0,0 2 0,0 3 0,1 3 0,0 3 0,103 9 0,-130-3 0,0 2 0,64 18 0,-91-20 0,1 0 0,-1 0 0,0 1 0,0 0 0,-1 1 0,1 1 0,-1-1 0,-1 1 0,1 1 0,-1 0 0,-1 0 0,13 15 0,-18-18 0,0 1 0,0-1 0,-1 1 0,0 0 0,0 0 0,0 0 0,0 0 0,-1 0 0,0 0 0,-1 0 0,1 0 0,-1 0 0,0 0 0,0 1 0,-1-1 0,0 0 0,0 0 0,-1 0 0,1 0 0,-1 0 0,-6 11 0,-3 5 0,-1 0 0,0 0 0,-2-2 0,-19 23 0,-12 11 0,-2-3 0,-3-1 0,-62 48 0,-180 116 0,-37 30 0,318-234 0,4-5 0,1 1 0,-1-1 0,1 1 0,1 1 0,-7 7 0,12-14 0,0 0 0,0 0 0,0 0 0,0 1 0,0-1 0,0 0 0,0 0 0,0 0 0,0 0 0,0 0 0,0 0 0,0 0 0,0 0 0,0 0 0,0 1 0,0-1 0,0 0 0,1 0 0,-1 0 0,0 0 0,0 0 0,0 0 0,0 0 0,0 0 0,0 0 0,0 0 0,0 0 0,0 1 0,0-1 0,0 0 0,0 0 0,1 0 0,-1 0 0,0 0 0,0 0 0,0 0 0,0 0 0,0 0 0,0 0 0,0 0 0,0 0 0,0 0 0,1 0 0,-1 0 0,0 0 0,0 0 0,0 0 0,0 0 0,0 0 0,0 0 0,0 0 0,0 0 0,1 0 0,-1 0 0,0 0 0,0-1 0,0 1 0,0 0 0,0 0 0,0 0 0,0 0 0,0 0 0,0 0 0,12-3 0,-9 2 0,175-43 0,265-33 0,-176 59 0,498 29 0,-753-10-1365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3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 24575,'-19'1'0,"0"0"0,0 2 0,0 0 0,1 1 0,-1 1 0,1 0 0,0 2 0,1 0 0,-1 1 0,2 1 0,-1 0 0,-17 14 0,15-9 0,1 1 0,0 1 0,1 0 0,1 1 0,0 1 0,2 1 0,0 0 0,1 1 0,-15 30 0,13-16 0,2-1 0,1 2 0,1 0 0,2 0 0,2 1 0,1 0 0,1 0 0,2 54 0,3-64 0,2 1 0,0 0 0,2-1 0,1 0 0,2 0 0,0 0 0,2-1 0,0 0 0,2 0 0,0-1 0,2-1 0,20 28 0,-19-32 0,0-2 0,1 0 0,1 0 0,1-2 0,0 0 0,21 13 0,-26-20 0,0-1 0,0-1 0,1 0 0,0 0 0,0-1 0,0-1 0,1-1 0,0 1 0,0-2 0,-1 0 0,16 0 0,6-3 0,0-1 0,0-2 0,0-1 0,45-14 0,133-53 0,-199 67 0,0 0 0,-1-2 0,0 0 0,16-10 0,-25 14 0,-1 0 0,1 0 0,-1 0 0,0 0 0,0 0 0,0-1 0,0 0 0,0 1 0,-1-1 0,0 0 0,0 0 0,0-1 0,0 1 0,-1 0 0,1 0 0,-1-1 0,1-8 0,-2 1 0,0 0 0,0 0 0,-1 1 0,-1-1 0,0 0 0,0 0 0,-2 1 0,1-1 0,-1 1 0,-1 0 0,-10-18 0,-6-7 0,-2 2 0,-28-32 0,35 46 0,-89-115 0,-74-93 0,177 226 0,-12-15 0,0 1 0,-27-23 0,36 34 0,-1 1 0,0 0 0,1 1 0,-1 0 0,-1 0 0,1 0 0,0 0 0,-1 1 0,1 0 0,-1 0 0,0 1 0,-10-1 0,-6 2 0,-1 1 0,1 0 0,0 2 0,0 1 0,0 1 0,1 1 0,0 1 0,0 1 0,0 0 0,1 2 0,-31 19 0,44-24-80,1 0 0,0 0-1,0 1 1,0 0 0,1 1-1,0-1 1,0 1 0,0 0-1,1 1 1,0-1 0,1 1 0,0 0-1,0 0 1,0 0 0,1 1-1,-2 10 1,0 21-6746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3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648 220 24575,'-2'-3'0,"0"1"0,0-1 0,0 1 0,0 0 0,0 0 0,0 0 0,-1 0 0,1 0 0,-1 0 0,1 0 0,-6-2 0,1 0 0,-29-19 0,-71-34 0,84 47 0,-1 1 0,0 1 0,0 1 0,-40-7 0,57 13 0,0 1 0,-1 0 0,1 0 0,0 0 0,0 1 0,-1 0 0,1 0 0,0 1 0,0 0 0,0 0 0,0 1 0,-6 3 0,5-2 0,-1 2 0,1-1 0,0 1 0,0 1 0,1-1 0,0 1 0,-12 15 0,5-1 0,0 0 0,2 1 0,0 0 0,1 1 0,-14 47 0,13-31 0,2 1 0,2-1 0,1 2 0,2-1 0,2 1 0,3 64 0,1-83 0,1-1 0,1 1 0,2-1 0,0 0 0,0-1 0,2 1 0,1-1 0,1 0 0,0-1 0,1 0 0,1 0 0,1-1 0,1-1 0,17 20 0,-20-29 0,0 1 0,0-1 0,0-1 0,1 0 0,0 0 0,1-1 0,-1-1 0,1 0 0,0 0 0,0-1 0,1-1 0,-1 0 0,1-1 0,23 2 0,-9-3 0,0-1 0,0-2 0,0-1 0,-1 0 0,1-2 0,26-9 0,-36 8 0,0 0 0,-1-1 0,0-1 0,0-1 0,-1 0 0,0-1 0,-1-1 0,0 0 0,0-1 0,-2 0 0,1-1 0,15-21 0,6-15 0,-1-1 0,33-73 0,-63 118 0,90-192 0,-82 168 0,-1 0 0,-1-1 0,-1 0 0,-2 0 0,3-35 0,-9 59 0,0 0 0,0-1 0,-1 1 0,0 0 0,0 0 0,0 0 0,-1 0 0,0 0 0,0 0 0,0 0 0,-1 0 0,0 1 0,0-1 0,-1 1 0,1 0 0,-1 0 0,0 0 0,0 1 0,-1-1 0,1 1 0,-1 0 0,0 0 0,-9-5 0,-9-4 0,-1 2 0,1 0 0,-2 1 0,-32-8 0,55 18 0,-44-14 0,0 2 0,-1 2 0,0 2 0,-1 2 0,1 2 0,-1 3 0,-56 4 0,100-2 38,0-1 0,0 1 0,0 0 0,0 0 0,0 0 0,0 0 0,1 1 0,-8 3 0,10-4-124,-1 0 1,1 1 0,-1-1-1,1 0 1,-1 1 0,1 0-1,0-1 1,0 1 0,0-1-1,0 1 1,0 0 0,0 0-1,1 0 1,-1 0 0,0-1-1,1 1 1,0 0 0,-1 0-1,1 2 1,-1 15-6741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45:3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324 779 24575,'-2'0'0,"-1"0"0,1 0 0,0-1 0,0 1 0,0 0 0,0 1 0,-1-1 0,1 0 0,0 1 0,0-1 0,0 1 0,0 0 0,0-1 0,0 1 0,0 0 0,0 0 0,0 0 0,1 1 0,-1-1 0,0 0 0,1 1 0,-1-1 0,1 1 0,-1-1 0,1 1 0,0 0 0,-1 0 0,1 0 0,0 0 0,0-1 0,0 1 0,1 0 0,-2 4 0,-3 9 0,0 0 0,2 1 0,-1-1 0,2 1 0,0 0 0,1-1 0,1 1 0,0 0 0,1 0 0,4 20 0,-2-16 0,2-1 0,0 0 0,1-1 0,0 1 0,2-1 0,0 0 0,22 33 0,-25-43 0,1 0 0,1-1 0,0 1 0,0-1 0,0-1 0,1 1 0,0-1 0,0-1 0,0 1 0,1-1 0,0-1 0,0 0 0,0 0 0,14 4 0,-12-6 0,1 0 0,-1-1 0,1 0 0,-1 0 0,1-1 0,-1-1 0,0 0 0,1-1 0,-1 0 0,0 0 0,0-1 0,0-1 0,13-5 0,329-179-6,-249 127-99,568-327-448,-667 385 558,-4 2 11,0 1 0,1-1 1,-1 0-1,0 1 1,0-1-1,1 0 0,-1 0 1,0 0-1,0 0 1,0 0-1,0 0 0,1-2 1,-2 2-1,0 0 0,-1 0 0,1 0 0,-1 0 0,1 1 0,-1-1 0,1 0 0,-1 0 0,0 0 0,1 1 0,-1-1 0,0 1 0,0-1 0,0 0 0,1 1 0,-1-1 0,0 1-1,0 0 1,0-1 0,-1 0 0,-81-47 89,-208-113-99,-539-187-6,818 344 0,-9-4 0,0 1 0,0 1 0,-1 0 0,0 2 0,-41-3 0,58 8 0,-1 0 0,0 0 0,1 0 0,-1 0 0,1 1 0,-1 0 0,1 0 0,0 1 0,0 0 0,0-1 0,0 2 0,0-1 0,1 0 0,-8 8 0,-2 4 0,0 1 0,-20 29 0,2 5 0,2 1 0,2 1 0,2 2 0,3 1 0,2 1 0,-19 80 0,33-106-195,1 0 0,2 1 0,0-1 0,3 1 0,0 0 0,6 49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1:5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0 24575,'-2'1'0,"1"-1"0,-1 0 0,0 1 0,0 0 0,1-1 0,-1 1 0,1 0 0,-1 0 0,1 0 0,-1 0 0,1 0 0,0 0 0,-1 0 0,-1 2 0,-17 21 0,17-20 0,-50 69 0,-57 105 0,50-77 0,0-3 0,-99 165 0,19 12 0,135-263 144,2-7-396,1 0 1,-1 1-1,2-1 1,-1 1-1,-2 10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1:5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24575,'1'9'0,"1"0"0,0 0 0,0 0 0,0 0 0,1-1 0,8 16 0,-6-11 0,27 58 0,61 100 0,57 57 0,-76-119 0,105 203 0,-177-307 68,0-2-247,0 0 0,-1 0 0,0 1-1,0-1 1,0 0 0,0 1 0,1 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1:5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24575,'842'0'0,"-811"2"-1365,-22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24575,'4'1'0,"1"0"0,-1 0 0,-1 1 0,1-1 0,0 1 0,0 0 0,0 0 0,4 3 0,9 5 0,293 131 0,142 67 0,883 332-579,-993-429 579,254 88 0,-503-164-786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0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24575,'-1'18'0,"-1"0"0,-7 31 0,0-1 0,-43 494 0,42-422 225,2-43-1020,4 125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0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24575,'8'-6'0,"1"0"0,-1 0 0,1 1 0,0 0 0,1 1 0,18-7 0,62-12 0,-26 12 0,112-5 0,67 15 0,-166 2 0,-63-1 0,44 3 0,-55-3 0,1 1 0,-1-1 0,1 1 0,-1 0 0,1 0 0,-1 0 0,1 1 0,-1-1 0,0 1 0,0 0 0,0 0 0,5 4 0,-6-3 0,0-1 0,-1 1 0,0-1 0,1 1 0,-1-1 0,0 1 0,0 0 0,0 0 0,-1-1 0,1 1 0,-1 0 0,1 0 0,-1 0 0,0 0 0,0 0 0,-1 0 0,0 4 0,1-1 0,-2 0 0,1 0 0,-1 0 0,1-1 0,-2 1 0,1 0 0,-5 7 0,-2 1 0,-2-2 0,1 1 0,-2-1 0,1-1 0,-1 0 0,-22 14 0,-86 50 0,112-70 0,-53 28 0,-1-2 0,-1-3 0,-1-3 0,-2-2 0,-114 23 0,168-44 0,7-1 0,0 0 0,1 0 0,-1 0 0,0-1 0,0 0 0,-10-1 0,66-1 0,188-4 0,175 3 0,-389 3 0,0 2 0,0 1 0,0 1 0,42 13 0,-61-15 0,1 0 0,-1 1 0,0 0 0,0 0 0,0 0 0,-1 0 0,1 1 0,-1 0 0,0 0 0,0 1 0,0 0 0,0-1 0,-1 2 0,0-1 0,0 0 0,0 1 0,-1 0 0,0-1 0,0 1 0,0 1 0,-1-1 0,3 12 0,-2-5 0,-2 1 0,0 0 0,0-1 0,-1 1 0,-1 0 0,0-1 0,-1 1 0,-1 0 0,0-1 0,-1 0 0,0 0 0,-1 0 0,-10 19 0,6-16 0,0-1 0,-2 1 0,0-1 0,0-1 0,-2 0 0,1-1 0,-2 0 0,0-1 0,-25 16 0,-4-1 69,-2-2-1,-1-1 0,-1-3 0,-87 27 1,90-36-354,0-2 1,0-2-1,-1-2 1,0-1-1,-78-4 1,114-1-6542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0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24575,'582'33'0,"-336"-14"0,2420 87-889,-1019-62 959,-71-2-898,-1-44-1305,-252-38 1815,297-8 163,-1316 42-465,292-5 583,-3 22 2350,-559-9-7907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0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24575,'12'188'0,"-4"-83"0,32 464 0,39 657 0,-41 2 0,-45-542 0,1-249 0,6-361-1365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24575,'-6'30'0,"0"-7"0,-1 54 0,4 0 0,6 84 0,0-63 0,0 368 0,-4-438-1365,-2-12-5461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1 422 24575,'0'-4'0,"1"0"0,1 0 0,-1 0 0,0 0 0,1 0 0,0 0 0,0 1 0,0-1 0,0 0 0,4-3 0,3-8 0,14-23 0,2 2 0,1 0 0,1 1 0,35-33 0,-45 52 0,0 0 0,1 1 0,0 1 0,1 1 0,1 1 0,0 0 0,0 1 0,2 2 0,35-13 0,-51 20 0,1 1 0,0-1 0,0 1 0,0 0 0,0 1 0,0 0 0,0 0 0,0 0 0,0 1 0,0 0 0,9 2 0,-11-1 0,0 1 0,0-1 0,0 1 0,-1-1 0,1 1 0,-1 1 0,1-1 0,-1 1 0,0-1 0,-1 1 0,1 0 0,-1 1 0,1-1 0,-1 1 0,3 5 0,9 20 0,0 1 0,-2 1 0,-1 0 0,14 66 0,-13-29 0,5 99 0,-15-130 0,-2-1 0,-5 55 0,2-79 0,0 1 0,-1-1 0,0 0 0,-2 0 0,1 0 0,-1-1 0,-1 0 0,0 0 0,-1 0 0,-10 13 0,-4 0 0,0 0 0,-2-2 0,-1-1 0,-30 23 0,-113 66 0,126-81 0,35-24 0,-1-1 0,1 0 0,-1 0 0,0 0 0,0-1 0,0 0 0,0-1 0,-1 1 0,-11 2 0,35-7 0,0 1 0,0 1 0,26 3 0,15 2 0,519-3 283,-206-6-1931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32 282 24575,'0'-2'0,"0"0"0,1 0 0,0 1 0,-1-1 0,1 0 0,0 0 0,0 1 0,0-1 0,0 0 0,0 1 0,0-1 0,0 1 0,1 0 0,-1-1 0,2-1 0,27-20 0,-25 20 0,25-17 0,2 1 0,1 2 0,65-25 0,110-24 0,-23 21 0,-146 38 0,-1 1 0,74 0 0,-108 6 0,0 0 0,0 0 0,0 1 0,1-1 0,-1 1 0,0 0 0,0 0 0,0 0 0,-1 1 0,1 0 0,0-1 0,6 5 0,-9-4 0,1-1 0,-1 1 0,0-1 0,0 1 0,0 0 0,0 0 0,0 0 0,0 0 0,0 0 0,0 0 0,-1 0 0,1 0 0,-1 0 0,1 0 0,-1 0 0,0 0 0,0 0 0,0 0 0,0 0 0,0 0 0,-1 0 0,1 0 0,-1 0 0,1 0 0,-1 0 0,-1 4 0,-5 12 0,-1 0 0,0-1 0,-1 0 0,-19 27 0,-53 60 0,67-87 0,-21 24 0,-1-1 0,-3-2 0,-1-1 0,-1-3 0,-2-1 0,-2-2 0,0-2 0,-2-2 0,-97 39 0,123-57 0,12-5 0,-1 0 0,1 0 0,-1-1 0,-15 2 0,270-9 0,-143 6 0,-56-3 0,131 5 0,-145-2 0,1 2 0,-1 1 0,44 14 0,-71-18 0,-1 1 0,1-1 0,0 1 0,-1 1 0,1-1 0,-1 0 0,1 1 0,-1 0 0,0 0 0,0 0 0,-1 1 0,1-1 0,-1 1 0,0 0 0,1 0 0,3 8 0,-5-7 0,0 0 0,0 1 0,-1-1 0,1 1 0,-1 0 0,-1-1 0,1 1 0,-1 0 0,0 0 0,0-1 0,-1 1 0,0 0 0,0-1 0,-2 9 0,-2 5 0,-1 0 0,-1 0 0,-1 0 0,-1-1 0,0-1 0,-1 1 0,-1-1 0,-1-1 0,-18 20 0,10-15 0,-1-2 0,0 0 0,-2-1 0,0-1 0,-46 24 0,20-17 0,0-2 0,-68 21 0,-98 13 0,186-50 0,-90 18 0,97-20 0,1-2 0,-1-1 0,-33-2 0,55 1-31,0 0 0,-1 0 0,1 0 0,0 0 0,-1 0 0,1 0 0,0 0 0,-1 0 0,1 0 0,0 0 0,-1 0 0,1 0 0,0 0 0,-1 0 0,1 0 0,0-1 0,0 1 0,-1 0 0,1 0 0,0 0 0,0-1 0,-1 1 0,1 0 0,0 0-1,0 0 1,-1-1 0,1 1 0,0 0 0,0-1 0,0 1 0,0 0 0,-1 0 0,1-1 0,0 1 0,0 0 0,0-1 0,0 1 0,0 0 0,0-1 0,0 1 0,0 0 0,0-1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24575,'-17'371'0,"-1"26"0,38 56 0,-3-117 0,-16 1406-1280,-1-1711 1295,1 191 671,2-174-493,2-1 0,18 77 0,-1-42-1558,-12-45-5461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24575,'-19'391'0,"-29"-47"0,-14 119 0,1 450 0,41 2 0,49 805 0,-27-1686 169,0-4-936,-1 39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24575,'-22'419'0,"-28"-3"0,18-168 0,-70 1391-1051,90-256 1053,9-696-31,1-539-66,6 313 55,-2-428-20,1 0-1,8 34 1,-9-59-6737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1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24575,'1'12'0,"0"-1"0,0 1 0,6 21 0,-2-14 0,37 160 0,9-2 0,106 248 0,-133-372 0,37 61 0,-52-99 0,1 0 0,1-1 0,0 0 0,1-1 0,0 0 0,1-1 0,0-1 0,22 15 0,-31-23 0,-1-1 0,1 0 0,-1 0 0,1-1 0,0 1 0,0-1 0,-1 1 0,1-1 0,0 0 0,0-1 0,1 1 0,-1-1 0,0 0 0,0 0 0,0 0 0,5-1 0,-5-1 0,1 1 0,-1-1 0,0 0 0,-1 0 0,1 0 0,0-1 0,-1 1 0,1-1 0,-1 0 0,0 0 0,0 0 0,0 0 0,0-1 0,4-6 0,-1 0 0,0 0 0,-1-1 0,0 1 0,-1-1 0,0 0 0,-1 0 0,0 0 0,-1-1 0,1-16 0,0-15 0,-5-53 0,1 40 0,0-180 0,-1-89 0,2 304 0,-1 1 0,-2 0 0,0-1 0,-1 1 0,-10-30 0,10 38 0,-2 0 0,0 0 0,0 0 0,-1 1 0,0 0 0,-1 0 0,0 1 0,-1 0 0,-16-15 0,13 15 0,-1 0 0,0 1 0,0 0 0,-1 1 0,0 0 0,-1 1 0,0 1 0,-26-7 0,20 8 0,0 1 0,0 1 0,-1 1 0,1 1 0,-43 3 0,58-2 0,0 1 0,1 0 0,-1 0 0,0 1 0,1 0 0,-1 0 0,1 0 0,0 0 0,0 1 0,0 0 0,0 0 0,0 0 0,0 1 0,-7 7 0,11-10 19,0 1-1,0-1 1,0 1-1,1-1 1,-1 1-1,0-1 0,1 1 1,-1-1-1,1 1 1,-1 0-1,1-1 1,0 1-1,0 0 1,-1-1-1,1 1 1,1 2-1,4 29-613,-3-22-489,6 33-5742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24575,'-12'461'0,"1"58"0,10-509 0,1-8 0,0-1 0,0 0 0,-1 0 0,1 0 0,0 0 0,0 0 0,0 0 0,0 0 0,0 1 0,0-1 0,0 0 0,1 0 0,-1 0 0,0 0 0,1 0 0,-1 0 0,1 0 0,-1 0 0,1 0 0,-1 0 0,1 0 0,0 0 0,-1 0 0,1 0 0,0 0 0,0-1 0,-1 1 0,1 0 0,0-1 0,0 1 0,0 0 0,0-1 0,0 1 0,0-1 0,0 1 0,1-1 0,21 5 0,0 0 0,0-2 0,35 0 0,71-6 0,-114 2 0,105-8 262,-57 2-1075,105 5-1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24575,'0'15'0,"2"-1"0,3 20 0,2 12 0,15 599 0,-23-580-1365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24575,'-2'32'0,"-2"-1"0,-1 1 0,-1-1 0,-13 36 0,5-15 0,-8 28 0,5-23 0,3 1 0,-14 114 0,28-168 0,0-1 0,-1 0 0,1 1 0,1-1 0,-1 0 0,0 1 0,1-1 0,0 0 0,0 0 0,0 1 0,0-1 0,0 0 0,0 0 0,1 0 0,0 0 0,3 4 0,-3-5 0,0-1 0,0 1 0,0-1 0,1 1 0,-1-1 0,1 0 0,-1 0 0,1 0 0,-1 0 0,1-1 0,-1 1 0,1-1 0,0 1 0,-1-1 0,1 0 0,0 0 0,-1 0 0,1 0 0,0-1 0,3 0 0,5-2 0,0-1 0,0 0 0,0 0 0,-1-1 0,0 0 0,12-9 0,11-5 0,-26 16 0,155-77 0,-127 66 0,0 0 0,66-15 0,-91 27 0,-6 1 0,-1 0 0,0 0 0,0 0 0,1 1 0,-1-1 0,0 1 0,1 0 0,-1 0 0,0 0 0,1 1 0,4 0 0,-6 1 0,0 1 0,-1-1 0,1 0 0,-1 1 0,1-1 0,-1 1 0,0-1 0,0 1 0,0 0 0,0 0 0,-1-1 0,1 1 0,-1 3 0,3 4 0,14 46 0,39 145 0,-45-150 0,11 103 0,-21-149 0,-1 1 0,0 0 0,0 0 0,0-1 0,-1 1 0,0 0 0,0-1 0,0 1 0,-1-1 0,0 1 0,0-1 0,0 1 0,-1-1 0,0 0 0,0 0 0,0-1 0,0 1 0,-1-1 0,0 1 0,0-1 0,0 0 0,0 0 0,-1-1 0,1 1 0,-7 2 0,-92 54 0,68-41 0,31-17-170,0 0-1,0 0 0,-1-1 1,1 1-1,0-1 0,-1 0 1,-6 1-1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1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24575,'154'-6'0,"158"-28"0,-82-1 0,184-19 0,-397 52 0,-13 1 0,1 0 0,0 1 0,-1 0 0,1 0 0,0 0 0,0 0 0,-1 1 0,9 1 0,-17 0-1365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24575,'-34'617'0,"11"-304"0,-6 555-430,31 3-129,-1-667 527,0-134 30,8 569-174,35-3 24,-24-483 505,7-1 1,59 186 0,-81-320-286,-2-11-297,-1-1 1,0 1-1,0 0 1,1 14-1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24575,'7'15'0,"-1"1"0,-1 0 0,-1 0 0,0 0 0,2 30 0,-2 86 0,-4-104 0,-6 153 336,-1-24-2037,7-142-5125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24575,'-1'79'0,"0"-10"0,7 71 0,-3-117 0,0-1 0,2-1 0,0 1 0,2-1 0,0 1 0,1-2 0,15 27 0,-3-1 0,-20-46 0,0 0 0,0 0 0,1 1 0,-1-1 0,0 0 0,0 0 0,1 0 0,-1 1 0,0-1 0,1 0 0,-1 0 0,0 0 0,1 0 0,-1 0 0,0 0 0,1 0 0,-1 0 0,0 0 0,1 0 0,-1 0 0,0 0 0,1 0 0,-1 0 0,0 0 0,1 0 0,-1 0 0,0 0 0,1 0 0,-1 0 0,0-1 0,1 1 0,-1 0 0,14-8 0,-11 7 0,30-18 0,0-2 0,-1-1 0,-1-1 0,36-35 0,-64 54 0,0 0 0,0-1 0,-1 1 0,1 0 0,-1-1 0,0 1 0,0-1 0,0 0 0,-1 0 0,1 0 0,-1 0 0,-1 0 0,1 0 0,0-7 0,-1-9 0,-1 0 0,-4-23 0,4 39 0,1 1 0,-1 0 0,-1 0 0,1 0 0,0 1 0,-1-1 0,0 1 0,0-1 0,0 1 0,0-1 0,0 1 0,-1 0 0,1 0 0,-1 0 0,0 1 0,0-1 0,0 0 0,0 1 0,-5-2 0,2 0 0,0 1 0,0 0 0,0 0 0,0 0 0,-1 1 0,1 0 0,-1 1 0,0-1 0,-11 0 0,6 2 0,-9-1 0,-31 2 0,47 0 0,1-1 0,-1 1 0,0 0 0,1 0 0,-1 0 0,0 1 0,1 0 0,0 0 0,-1 0 0,1 0 0,0 0 0,-6 5 0,9-5-136,0 0-1,-1-1 1,1 1-1,0 0 1,0-1-1,0 1 1,0 0-1,0 0 0,0 2 1,-2 6-6690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67 189 24575,'1'-3'0,"-1"0"0,1 0 0,-1 0 0,1 0 0,0 0 0,0 1 0,0-1 0,1 0 0,-1 0 0,1 1 0,-1-1 0,1 1 0,0-1 0,0 1 0,0 0 0,0 0 0,1 0 0,3-3 0,5-3 0,1 0 0,20-9 0,-28 14 0,19-9 0,95-45 0,-102 51 0,1 0 0,0 0 0,0 2 0,1 0 0,22-2 0,-39 6 0,0 0 0,0 0 0,0 0 0,0 0 0,0 1 0,0-1 0,0 0 0,0 0 0,0 1 0,0-1 0,-1 0 0,1 1 0,0-1 0,0 1 0,0 0 0,0-1 0,-1 1 0,1-1 0,0 1 0,-1 0 0,1 0 0,0-1 0,-1 1 0,1 0 0,-1 0 0,1 0 0,-1 0 0,0-1 0,1 1 0,-1 0 0,0 0 0,1 0 0,-1 0 0,0 0 0,0 0 0,0 1 0,1 7 0,-1-1 0,0 0 0,-1 14 0,-1-3 0,1 29 0,-2 0 0,-3 1 0,-15 63 0,11-77 0,-1-1 0,-1 0 0,-2 0 0,-2-2 0,-23 39 0,-27 24 0,-4-4 0,-92 94 0,149-167 0,28-20 0,5-3 0,218-42 0,142-32 0,-365 76 18,182-38-1401,-182 39-5443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24575,'-1'141'0,"5"178"0,-4-313 0,8 58 0,-7-59 0,0-1 0,0 1 0,0-1 0,1 0 0,0 1 0,0-1 0,0 0 0,0 0 0,1 0 0,-1-1 0,5 6 0,-5-8 0,-1 0 0,1 0 0,-1 0 0,1 0 0,0 0 0,-1-1 0,1 1 0,0-1 0,-1 1 0,1-1 0,0 1 0,0-1 0,0 0 0,-1 0 0,1 0 0,0 0 0,2 0 0,33-8 0,-27 6 0,172-48 0,28-7 0,-161 46 0,1 3 0,64-4 0,-105 12 0,-7 0 0,1-1 0,-1 1 0,1 0 0,-1 0 0,0 1 0,1-1 0,-1 0 0,3 1 0,-4 0 0,0-1 0,-1 1 0,1-1 0,-1 1 0,1-1 0,-1 1 0,1 0 0,-1-1 0,1 1 0,-1 0 0,1-1 0,-1 1 0,1 0 0,-1-1 0,0 1 0,0 0 0,1 0 0,-1 0 0,0-1 0,0 1 0,0 0 0,0 0 0,0 0 0,0-1 0,0 1 0,0 0 0,0 0 0,-1 0 0,-2 44 0,-2-1 0,-2-1 0,-24 79 0,21-93 0,-1 0 0,-1-1 0,-2-1 0,-1 0 0,-1-1 0,-29 35 0,17-28 0,-2-2 0,-1-1 0,-1-1 0,-1-2 0,-2-2 0,0-1 0,-40 20 0,48-33-1365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2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24575,'61'-2'0,"0"-3"0,117-25 0,111-48 0,-193 44 0,-55 19 0,1 2 0,49-10 0,-81 22-1365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1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0 407 24575,'1'-2'0,"-1"0"0,1 0 0,-1 0 0,1 0 0,0 0 0,0 1 0,0-1 0,0 0 0,0 0 0,0 1 0,0-1 0,0 1 0,1-1 0,-1 1 0,1-1 0,-1 1 0,3-2 0,0 0 0,1 0 0,-1 0 0,1 0 0,0 1 0,6-3 0,-6 4 0,1-1 0,-1 1 0,1 1 0,0-1 0,-1 1 0,1 0 0,0 0 0,-1 0 0,1 1 0,-1 0 0,1 0 0,-1 1 0,1-1 0,-1 1 0,0 0 0,0 1 0,0-1 0,0 1 0,0 0 0,-1 0 0,1 1 0,6 5 0,7 8 0,-1 2 0,-1-1 0,25 37 0,-37-49 0,8 10 0,-2 1 0,1 1 0,-2 0 0,0 0 0,-2 1 0,0 0 0,0 0 0,-2 1 0,-1 0 0,0 0 0,-1 0 0,-2 0 0,0 0 0,-1 21 0,-4 95 0,4-140 0,2 0 0,-1-1 0,0 1 0,1 0 0,-1 0 0,1 0 0,0 0 0,1 1 0,-1-1 0,4-4 0,3-5 0,31-47 0,2 2 0,3 2 0,68-65 0,177-130 0,-214 193 0,3 3 0,2 3 0,2 5 0,126-53 0,-203 98 0,5-3 0,0 1 0,0 0 0,0 1 0,0 0 0,15-1 0,-19 5-1365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3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24575,'0'-1'0,"1"-1"0,0 0 0,-1 1 0,1-1 0,0 1 0,0-1 0,0 1 0,0-1 0,0 1 0,1 0 0,-1 0 0,0-1 0,1 1 0,-1 0 0,3-1 0,2-2 0,15-13 0,2 1 0,0 1 0,1 1 0,37-15 0,104-32 0,-126 48 0,1 1 0,0 2 0,1 1 0,76-5 0,-115 14 0,0 0 0,1 0 0,-1 0 0,0 0 0,0 0 0,0 0 0,0 1 0,1-1 0,-1 1 0,0 0 0,0-1 0,0 1 0,0 0 0,0 0 0,0 0 0,-1 0 0,1 1 0,0-1 0,0 0 0,-1 1 0,4 3 0,-4-3 0,0 1 0,0 0 0,0 0 0,0 0 0,0 0 0,-1 0 0,1 0 0,-1 0 0,0 0 0,0 0 0,0 0 0,0 0 0,-1 0 0,1 0 0,-2 4 0,-4 16 0,0-1 0,-2 0 0,0 0 0,-2-1 0,-19 33 0,-71 94 0,99-147 0,-248 296 0,246-293 0,1-2 0,1 0 0,-1 0 0,1-1 0,-1 1 0,0 0 0,0-1 0,0 1 0,1-1 0,-1 0 0,-1 0 0,1 0 0,0 0 0,-3 1 0,7-5 0,6 0 0,-7 3 0,266-32 0,-210 28 0,0 3 0,96 10 0,-145-9 0,1 2 0,-1-1 0,1 1 0,-1 0 0,0 1 0,0 0 0,8 4 0,-14-5 0,0-1 0,0 0 0,0 1 0,0-1 0,-1 1 0,1-1 0,0 1 0,-1 0 0,0 0 0,1 0 0,-1 0 0,0 0 0,0 0 0,0 0 0,0 0 0,0 0 0,-1 0 0,1 1 0,-1-1 0,1 0 0,-1 0 0,0 1 0,0-1 0,0 0 0,0 1 0,0-1 0,0 0 0,-1 1 0,1-1 0,-2 4 0,-4 10 0,0 0 0,0 0 0,-2 0 0,0-1 0,-1-1 0,-19 27 0,-74 72 0,26-42 0,-160 114 0,218-172 0,9-7 168,5-4-387,1 1 0,0-1 0,0 0 0,0 1 0,0 0 0,-5 5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3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24575,'-6'91'0,"3"-68"0,1 1 0,1 0 0,1 0 0,3 25 0,-2-42 0,1 1 0,0-1 0,0 0 0,0 0 0,1 0 0,0 0 0,0-1 0,1 1 0,0-1 0,0 0 0,0 0 0,1 0 0,0-1 0,0 1 0,0-1 0,1 0 0,9 5 0,4 3 0,1-2 0,1-1 0,0 0 0,24 7 0,93 22 0,-100-31 0,-28-6 0,0 0 0,0 0 0,0 1 0,-1 0 0,1 0 0,-1 1 0,1 1 0,-1-1 0,-1 2 0,11 6 0,-16-10 0,0 1 0,-1-1 0,1 1 0,0 0 0,-1 0 0,1 0 0,-1 0 0,0 0 0,0 0 0,0 1 0,-1-1 0,3 7 0,-3-6 0,-1-1 0,0 0 0,0 1 0,0-1 0,0 1 0,0-1 0,-1 0 0,0 1 0,1-1 0,-1 0 0,0 0 0,-1 1 0,1-1 0,-4 5 0,-10 19 0,-2 0 0,-2-2 0,0 0 0,-1-1 0,-24 21 0,-122 100 0,166-145 0,-33 28 0,-32 24 0,65-52-22,0 0-1,0 0 1,0 0 0,-1 1-1,1-1 1,0 0 0,0 0-1,0 0 1,0 0-1,0 0 1,0 0 0,0 0-1,0 0 1,0 0 0,0 0-1,0 0 1,0 0-1,-1 0 1,1 0 0,0 0-1,0 1 1,0-1-1,0 0 1,0 0 0,0 0-1,0 0 1,0 0 0,0 0-1,-1 0 1,1 0-1,0 0 1,0 0 0,0 0-1,0 0 1,0-1-1,0 1 1,0 0 0,0 0-1,0 0 1,-1 0 0,1 0-1,0 0 1,0 0-1,0 0 1,0 0 0,0 0-1,0 0 1,0 0 0,0 0-1,0 0 1,0 0-1,0-1 1,0 1 0,0 0-1,0 0 1,-1 0-1,1 0 1,0 0 0,0 0-1,0 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3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0 295 24575,'5'-4'0,"0"0"0,1 1 0,-1 0 0,1 0 0,-1 0 0,1 1 0,11-4 0,8-3 0,321-169 0,-238 117 0,-69 42-1365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3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24575,'-11'463'0,"10"-443"0,0 89 0,20-114 0,141-31 0,3 7 0,181-10 0,-331 38 0,-5 0 0,0 1 0,0 0 0,13 2 0,-19-2 0,-1 0 0,1 0 0,-1 0 0,1 1 0,-1-1 0,0 1 0,1-1 0,-1 1 0,0 0 0,0-1 0,1 1 0,-1 0 0,0 0 0,0 0 0,0 0 0,0 0 0,0 0 0,0 0 0,0 0 0,0 1 0,-1-1 0,1 0 0,0 0 0,-1 1 0,1-1 0,0 2 0,0 5 0,0 0 0,0 0 0,-1 0 0,0 1 0,-1-1 0,0 0 0,0 0 0,-2 8 0,-22 67 0,20-68 0,-13 35 0,-2-1 0,-2-1 0,-2-1 0,-33 48 0,38-66 0,-1-2 0,-2 0 0,-1-1 0,-1-1 0,-1-2 0,-1 0 0,-40 26 0,41-37-1365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3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24575,'21'-9'0,"-1"1"0,1 1 0,23-5 0,-3 1 0,731-205 0,-751 210 0,91-20 0,-105 25 0,-12 3 0,4-1 0,-1-1 0,0 1 0,1 0 0,0-1 0,-1 1 0,1 0 0,-1 0 0,1 0 0,0 0 0,-2 2 0,-8 33 0,0 0 0,-21 42 0,4-11 0,-2 11 0,-1-4 0,4 2 0,-25 108 0,48-156 0,0-1 0,2 1 0,0 0 0,4 32 0,0-41 0,0 0 0,2 0 0,0 0 0,2-1 0,0 1 0,16 33 0,-17-41 0,1-1 0,0 0 0,0-1 0,1 1 0,12 12 0,-16-20 0,-1 1 0,0-1 0,1 0 0,0 0 0,-1 0 0,1-1 0,0 1 0,0-1 0,0 1 0,0-1 0,0 0 0,0 0 0,1 0 0,-1-1 0,0 1 0,0-1 0,1 0 0,-1 0 0,0 0 0,1 0 0,-1 0 0,0-1 0,5-1 0,-3 0 0,0 0 0,-1 0 0,1-1 0,-1 0 0,1 1 0,-1-2 0,0 1 0,0 0 0,0-1 0,-1 0 0,0 0 0,1 0 0,-1 0 0,2-5 0,7-11 0,17-41 0,-18 36 0,199-525 0,-205 533 0,12-46 0,-15 57 0,-1-1 0,0 1 0,-1-1 0,0 0 0,0 1 0,0-1 0,-2-7 0,1 12 0,-1 1 0,0-1 0,1 0 0,-1 1 0,0-1 0,0 1 0,0 0 0,0 0 0,0 0 0,-1 0 0,1 0 0,0 0 0,-3 0 0,-1-2 0,-21-8 0,0 1 0,-1 1 0,0 2 0,0 0 0,0 2 0,-1 1 0,-39-1 0,44 5 0,-40 1 0,60-1 0,-1 1 0,0 0 0,1 0 0,-1 0 0,1 0 0,0 1 0,-1 0 0,1 0 0,0 0 0,-7 5 0,3 1-1365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4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24575,'-4'585'0,"5"-499"0,20 133 0,-14-182 0,1-1 0,1 0 0,2 0 0,2-1 0,1 0 0,21 37 0,-30-63 0,1-1 0,-1 0 0,1 0 0,1 0 0,-1-1 0,1 0 0,0 0 0,1-1 0,16 11 0,-17-13 0,0-1 0,0 0 0,0 0 0,0 0 0,1-1 0,0 0 0,-1-1 0,1 0 0,0 0 0,-1 0 0,1-1 0,0 0 0,8-2 0,7-2 0,1 0 0,-2-2 0,1-1 0,-1-1 0,0 0 0,24-14 0,-19 7 0,0-1 0,-1-1 0,-1-2 0,28-26 0,-49 42 0,23-27 0,-26 28 0,0 1 0,0-1 0,0 0 0,0 0 0,-1 1 0,1-1 0,0 0 0,-1 0 0,1 0 0,-1 0 0,0 0 0,0 0 0,0 0 0,0 0 0,0 0 0,0 0 0,-1-2 0,-1-3 0,0-3 0,0 0 0,-1 1 0,-8-18 0,9 24 0,0 0 0,0-1 0,0 1 0,-1 0 0,1 0 0,-1 1 0,0-1 0,0 0 0,0 1 0,0 0 0,0 0 0,0 0 0,-7-3 0,-2 1 0,0 0 0,0 0 0,0 2 0,0-1 0,-1 2 0,1 0 0,0 0 0,-25 2 0,-7 4 0,-47 11 0,4 3 0,0 5 0,1 2 0,-99 47 0,173-68 0,3-1 0,-1 1 0,1 0 0,0 0 0,-10 8 0,21-13-1365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2:4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23 24575,'-5'6'0,"0"1"0,1 0 0,-1 0 0,1 0 0,1 1 0,-1-1 0,1 1 0,1 0 0,-1 0 0,0 9 0,-2-1 0,-3 15 0,1 1 0,2 0 0,0 1 0,3-1 0,0 0 0,3 1 0,0 0 0,2-1 0,2 0 0,0 0 0,2 0 0,19 49 0,-16-50 0,2 0 0,1-1 0,24 41 0,-31-63 0,-1 1 0,1-1 0,1 0 0,0-1 0,0 1 0,0-1 0,1-1 0,0 1 0,0-1 0,0-1 0,1 1 0,0-2 0,0 1 0,1-1 0,12 4 0,16 1 0,1-2 0,0-1 0,-1-2 0,1-2 0,1-1 0,-1-2 0,0-2 0,0-2 0,64-15 0,-89 16 0,1-1 0,-1 0 0,23-13 0,-30 14 0,0 0 0,-1-1 0,1 0 0,-1 0 0,0-1 0,-1 1 0,1-1 0,7-12 0,2-4 0,0-1 0,-2 0 0,11-27 0,-21 42 0,0-1 0,0 1 0,-1-1 0,0 0 0,-1 1 0,0-1 0,0 0 0,-1 0 0,0 0 0,-1 0 0,0 0 0,0 1 0,-4-14 0,-2 2 0,-1 1 0,0 0 0,-1 1 0,-1 0 0,-1 1 0,-23-29 0,-1 6 0,-55-50 0,-42-22 0,108 93 0,-2 2 0,0 1 0,-46-21 0,51 29 0,0 2 0,1 0 0,-2 2 0,1 0 0,0 1 0,-1 1 0,-32 2 0,9 2 0,-1 3 0,-65 14 0,98-16 57,1 0 0,-1 1 0,1 0 0,0 1 0,-19 11 0,27-14-132,1 0 1,0 0 0,-1 0 0,1 1 0,1-1-1,-1 1 1,0 0 0,1 0 0,-1 0 0,1 0-1,0 1 1,0-1 0,0 1 0,0-1 0,1 1-1,-1-1 1,1 1 0,0 0 0,0 0 0,1 0-1,-1-1 1,0 7 0,2 8-6752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1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1 24575,'-1'14'0,"0"1"0,-2-1 0,1 1 0,-9 24 0,0-3 0,-81 281 0,-172 398 0,250-682 0,-106 272 0,95-232 0,4 1 0,-15 95 0,31-121-1365,5-35-5461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1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1 0,0 0 0,0-1 0,0 1 0,0 0 0,0-1 0,0 1 0,0 0 0,0 0 0,0 0 0,-1 0 0,1 0 0,0 0 0,0 1 0,3 3 0,197 254 0,-149-185 0,-3 4 0,52 109 0,58 177 0,39 79 0,-169-388 0,155 309 0,-168-333 0,-11-24 0,-1 0 0,0 0 0,-1 0 0,0 0 0,0 0 0,-1 1 0,1-1 0,0 12 0,-3-16-1365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1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24575,'173'-11'0,"-42"0"0,501-1-1365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2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24575,'-3'8'0,"0"1"0,1-1 0,0 1 0,0 0 0,1-1 0,0 1 0,1 0 0,0 0 0,0 0 0,2 11 0,0 5 0,26 462 0,-10-216 0,36 381 0,-52-633 0,2 10 0,-1-1 0,-2 1 0,-3 38 0,7-69-1365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278 115 24575,'-1'-4'0,"0"0"0,1 0 0,-1 0 0,-1 0 0,1 1 0,-1-1 0,1 0 0,-1 1 0,0-1 0,0 1 0,-1 0 0,1 0 0,-1 0 0,-4-5 0,0 1 0,0 1 0,0 0 0,-1 0 0,1 1 0,-11-5 0,11 6 0,-1 2 0,1-1 0,-1 1 0,1 1 0,-1-1 0,0 1 0,0 0 0,1 1 0,-14 1 0,5 0 0,0 1 0,0 1 0,-25 7 0,40-10 0,1 1 0,-1 0 0,1-1 0,-1 1 0,1-1 0,-1 1 0,1 0 0,-1 0 0,1-1 0,0 1 0,-1 0 0,1 0 0,0-1 0,0 1 0,-1 0 0,1 0 0,0 0 0,0-1 0,0 1 0,0 0 0,0 0 0,0 1 0,2 26 0,-1-20 0,-1 6 0,-1-1 0,-4 21 0,3-26 0,0 1 0,1-1 0,0 1 0,1 0 0,0-1 0,0 1 0,1-1 0,0 1 0,3 9 0,1-3 0,1 0 0,0 0 0,1-1 0,1 0 0,0 0 0,1 0 0,0-1 0,19 19 0,-12-16 0,0-1 0,2-1 0,0 0 0,0-2 0,33 18 0,-16-14 0,0-1 0,0-2 0,2-2 0,-1-1 0,1-1 0,1-3 0,37 3 0,-32-7 0,-1-1 0,62-7 0,-86 4 0,0-1 0,0 0 0,0-2 0,0 0 0,-1-1 0,0-1 0,0 0 0,19-13 0,-32 18 27,0-1-1,-1 1 0,1-1 0,-1 0 1,0-1-1,0 1 0,0-1 0,0 1 1,0-1-1,-1 0 0,0 0 0,4-7 1,-4 2-312,1 1 1,-1-1-1,-1 0 1,0 1-1,1-12 1,0-22-6542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966 199 24575,'0'-4'0,"-1"1"0,1-1 0,-1 1 0,0 0 0,0-1 0,0 1 0,0 0 0,-1 0 0,1 0 0,-1 0 0,0 0 0,0 0 0,0 0 0,0 0 0,0 1 0,-1-1 0,1 1 0,-7-4 0,-3-4 0,-2 2 0,-26-14 0,27 16 0,-13-6 0,0 1 0,-1 1 0,-1 2 0,0 0 0,0 2 0,0 1 0,-1 1 0,-34 1 0,27 3 0,0 1 0,0 2 0,0 2 0,0 2 0,1 0 0,-41 16 0,59-16 0,0 0 0,1 1 0,0 1 0,0 1 0,1 0 0,0 1 0,0 0 0,2 1 0,-1 1 0,2 0 0,-1 1 0,2 1 0,0-1 0,1 2 0,0-1 0,1 2 0,1-1 0,1 1 0,0 0 0,1 0 0,1 1 0,1 0 0,0 0 0,1 0 0,1 1 0,1-1 0,0 0 0,2 1 0,0-1 0,1 0 0,7 28 0,-6-33 0,1 1 0,1-1 0,0 0 0,0-1 0,2 0 0,-1 1 0,2-2 0,-1 1 0,2-1 0,-1-1 0,2 1 0,-1-1 0,17 13 0,-17-17 0,1 1 0,0-1 0,0 0 0,0-1 0,1-1 0,0 1 0,0-2 0,0 1 0,0-1 0,0-1 0,1 0 0,-1-1 0,1 0 0,-1-1 0,1 0 0,17-3 0,-7-1 0,0-1 0,-1-1 0,1-1 0,-1-1 0,-1-1 0,0-1 0,0 0 0,-1-2 0,32-24 0,-36 24 0,-1 0 0,-1-1 0,0 0 0,0-1 0,-1 0 0,-1-1 0,-1-1 0,0 0 0,-1 0 0,0 0 0,-1-1 0,5-20 0,-9 25 0,-2 0 0,1-1 0,-2 1 0,0-1 0,0 1 0,-1-1 0,-1 1 0,0-1 0,-3-14 0,2 17 0,-1 0 0,0 1 0,-1 0 0,0-1 0,0 1 0,-1 1 0,0-1 0,-1 1 0,1 0 0,-2 0 0,1 0 0,-11-8 0,-11-8 86,-1 2-1,-1 1 0,-66-34 1,44 30-940,-101-34 1,110 47-5973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24575,'0'0'0,"0"2"0,0 5 0,-3 6 0,-1 10 0,-3 18 0,1 34 0,7 35 0,9 23 0,4 2 0,0-21-8191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24575,'1'-7'0,"-1"0"0,1 0 0,1 1 0,-1-1 0,1 0 0,0 1 0,1 0 0,-1-1 0,1 1 0,0 0 0,1 0 0,0 1 0,0-1 0,0 1 0,0 0 0,1 0 0,0 0 0,0 0 0,5-3 0,10-6 0,0 1 0,1 0 0,0 2 0,23-9 0,-23 11 0,0 0 0,0 1 0,1 2 0,0 0 0,0 1 0,1 2 0,-1 0 0,34 0 0,-52 3 0,0 1 0,-1 0 0,1-1 0,-1 1 0,1 0 0,-1 1 0,1-1 0,-1 1 0,1-1 0,-1 1 0,0 0 0,0 0 0,0 1 0,0-1 0,0 0 0,-1 1 0,1 0 0,-1 0 0,0 0 0,1 0 0,-1 0 0,0 0 0,-1 0 0,1 1 0,2 6 0,1 6 0,-1 1 0,0 0 0,-1 0 0,1 23 0,-4-33 0,3 40 0,-2-1 0,-3 1 0,-1 0 0,-3-1 0,-1 0 0,-23 74 0,10-58 0,-3 0 0,-2-2 0,-3-1 0,-42 65 0,-15-3 0,74-106 0,-2-1 0,0-1 0,0-1 0,-1 0 0,-31 21 0,35-29 0,14-9 0,16-12 0,7 3 0,-1 1 0,2 1 0,0 1 0,0 2 0,57-12 0,151-10 0,-93 19-682,258 11-1,-368 4-6143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239 215 24575,'0'-6'0,"1"-1"0,0 1 0,0 0 0,0 0 0,0 0 0,1 0 0,0 0 0,1 0 0,-1 0 0,1 1 0,5-9 0,-2 6 0,1-1 0,0 1 0,0 1 0,1-1 0,0 1 0,12-9 0,-6 7 0,0 0 0,1 2 0,0-1 0,0 2 0,0 0 0,1 0 0,0 2 0,28-5 0,-22 5 0,-1 2 0,1 1 0,0 1 0,1 1 0,-2 0 0,45 10 0,-65-11 0,1 1 0,0 0 0,-1-1 0,1 1 0,-1 0 0,1 0 0,-1 0 0,1 0 0,-1 0 0,1 1 0,-1-1 0,0 0 0,0 0 0,0 1 0,0-1 0,0 1 0,0-1 0,1 3 0,-1-1 0,0 1 0,0-1 0,0 0 0,-1 0 0,1 1 0,-1-1 0,0 0 0,0 1 0,-1 4 0,-1 6 0,-2 1 0,1-1 0,-10 22 0,10-29 0,-12 29 0,-1-1 0,-2-1 0,-2 0 0,-1-2 0,-1 0 0,-2-1 0,-1-2 0,-1 0 0,-2-2 0,0-1 0,-55 38 0,81-62 0,-4 2 0,0 1 0,-1-2 0,1 1 0,-1 0 0,1-1 0,-1-1 0,0 1 0,-11 2 0,17-5 0,1 0 0,0 0 0,-1 0 0,1 0 0,0 0 0,-1 1 0,1-1 0,-1 0 0,1 0 0,0 0 0,-1 0 0,1-1 0,0 1 0,-1 0 0,1 0 0,0 0 0,-1 0 0,1 0 0,0 0 0,-1-1 0,1 1 0,0 0 0,-1 0 0,1 0 0,0-1 0,0 1 0,-1 0 0,1 0 0,0-1 0,0 1 0,0 0 0,-1-1 0,4-11 0,14-13 0,11-5 0,1 1 0,1 2 0,1 1 0,1 1 0,2 2 0,0 1 0,58-27 0,-71 40 0,1 1 0,0 1 0,26-6 0,-37 11 0,-1 0 0,0 1 0,1 0 0,-1 1 0,0 0 0,1 0 0,-1 1 0,0 1 0,15 3 0,-21-3 0,0 0 0,1 0 0,-1 0 0,0 1 0,-1-1 0,1 1 0,0 0 0,-1 0 0,1 1 0,-1-1 0,0 1 0,0-1 0,-1 1 0,1 0 0,-1 0 0,0 0 0,0 1 0,0-1 0,0 0 0,-1 1 0,0-1 0,1 6 0,2 9 0,-1-1 0,-1 1 0,-1 1 0,-2 18 0,0-1 0,-2 1 0,-2-1 0,-1-1 0,-2 1 0,-2-1 0,-14 35 0,16-50 0,-1 0 0,-1-1 0,-1 0 0,-1-1 0,-1 0 0,0-1 0,-1 0 0,-1-1 0,-1-1 0,0 0 0,-24 16 0,12-14 0,-1-1 0,0-1 0,-1-1 0,-1-2 0,0-1 0,-43 10 0,34-13 0,0-2 0,-1-1 0,1-2 0,-76-3 0,99-2-227,0 0-1,0-2 1,0 0-1,1-1 1,-31-11-1,20 3-6598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24575,'-79'156'0,"-61"173"0,133-312 0,-2 6 0,1 0 0,0 0 0,2 1 0,0 0 0,-3 40 0,10-59 0,-1-1 0,0 1 0,1-1 0,0 0 0,0 1 0,0-1 0,1 0 0,0 0 0,-1 0 0,1 0 0,1 0 0,-1 0 0,0 0 0,1-1 0,0 1 0,0-1 0,0 0 0,0 0 0,1 0 0,-1 0 0,1-1 0,-1 1 0,1-1 0,0 0 0,0 0 0,7 2 0,9 4 0,1-2 0,-1 0 0,1-2 0,24 3 0,-45-7 0,79 8-455,0-4 0,86-5 0,-154 0-6371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7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0 24575,'-14'13'0,"5"-6"0,1 0 0,0 1 0,-13 17 0,5-1 0,1 1 0,1 1 0,2 0 0,0 0 0,-9 36 0,-31 143 0,47-176 0,0 1 0,2-1 0,1 1 0,2 0 0,0 0 0,3 0 0,10 57 0,1-28-682,43 113-1,-36-123-6143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24575,'1'17'0,"1"1"0,5 24 0,1 4 0,23 327 0,-31-369 0,0 4 0,0 1 0,1-1 0,0 0 0,0 1 0,1-1 0,3 8 0,-5-14 0,1-1 0,0 1 0,0 0 0,0-1 0,0 1 0,0-1 0,0 1 0,1-1 0,-1 0 0,0 0 0,1 1 0,-1-1 0,1 0 0,-1 0 0,1 0 0,0-1 0,-1 1 0,1 0 0,0-1 0,-1 1 0,1-1 0,0 1 0,0-1 0,0 0 0,0 0 0,-1 1 0,1-1 0,0-1 0,0 1 0,0 0 0,-1 0 0,5-2 0,16-3 0,0-2 0,30-13 0,12-4 0,-36 16 0,0 2 0,1 0 0,0 2 0,0 1 0,0 1 0,0 2 0,0 0 0,53 9 0,-75-7 0,0-1 0,1 1 0,-1 0 0,0 1 0,0 0 0,-1 0 0,1 0 0,-1 1 0,12 8 0,-15-9 0,-1 0 0,1-1 0,-1 1 0,1 0 0,-1 1 0,0-1 0,0 0 0,-1 1 0,1-1 0,-1 1 0,1 0 0,-1-1 0,0 1 0,-1 0 0,1 0 0,0-1 0,-1 1 0,0 0 0,0 0 0,-1 7 0,-3 11 0,0 0 0,-2 0 0,0 0 0,-2-1 0,0 0 0,-1 0 0,-17 27 0,-95 130 0,115-170 0,-81 103 0,69-91 0,0-1 0,-2-1 0,-25 19 0,44-36-65,0 0 0,0 0 0,0-1 0,0 1 0,0 0 0,0-1 0,0 1 0,0-1 0,0 0 0,0 1 0,0-1 0,0 0 0,0 0 0,0 1 0,-1-1 0,1 0 0,0 0 0,0 0 0,0 0 0,-2-1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3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24575,'0'0'0,"2"0"0,4-2 0,18-4 0,27-8 0,34-9 0,35-10 0,22-7 0,5-4 0,-5 3 0,-13 4 0,-19 6 0,-18 7 0,-20 5 0,-23 6-8191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0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0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33 24575,'0'-26'0,"0"20"0,0 18 0,-2 32 0,-11 61 0,1-23 0,-12 585 0,22-383 0,9 734 0,3 330 0,-38 2 0,27-1334 0,-30 784 0,-5 409 0,37-394-1365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24575,'54'1210'0,"-10"-678"-1365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24575,'12'-1'0,"0"0"0,0-1 0,22-6 0,13-3 0,318-22 0,6 30 0,-336 3 0,1266 77 0,-822-26 0,200 18 0,535 28-320,3-39 1,594-57 319,-1223-6 0,956-36 0,-912 20 0,278-16 307,-491 19-87,275-37-89,-334 21-150,-342 33 19,94-9 0,156 7 0,-264 4 342,-11-1-2049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24575,'0'0'0,"0"4"0,0 6 0,2 8 0,6 13 0,5 9 0,-1-1-8191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24575,'0'0'0,"0"2"0,0 4 0,1 6 0,4 10 0,6 19 0,6 13 0,-1-4-8191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24575,'0'0'0,"0"4"0,0 7 0,2 12 0,3 15 0,4 23 0,5 25 0,2 7 0,-2-11-8191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24575,'0'0'0,"0"2"0,0 12 0,2 22 0,2 22 0,1 12 0,0-7-8191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24575,'0'0'0,"0"3"0,0 3 0,0 10 0,0 9 0,2 11 0,0 6 0,3 17 0,-1 13 0,1-5-8191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3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24575,'31'-10'0,"275"-43"0,-149 30 0,382-74-1365,-494 88-5461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3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37 24575,'-2'-1'0,"-1"0"0,1 0 0,-1 1 0,1-1 0,0-1 0,-1 1 0,1 0 0,0 0 0,0-1 0,-3-2 0,-13-8 0,14 10 0,0 1 0,-1-1 0,1 1 0,-1 0 0,1 0 0,-1 1 0,1-1 0,-1 1 0,-4 0 0,8 2 0,0-1 0,0 1 0,0-1 0,0 1 0,0 0 0,1-1 0,-1 1 0,1 0 0,-1 0 0,1 0 0,0-1 0,0 1 0,0 0 0,0 0 0,0 2 0,0-1 0,-5 328 0,6-275 0,0-22-273,0 0 0,3-1 0,0 0 0,18 64 0,-14-76-6553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3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24575,'-6'7'0,"0"0"0,0 1 0,1-1 0,0 1 0,-7 14 0,1-1 0,-1 0 0,1 1 0,1-1 0,1 2 0,1-1 0,1 1 0,1 1 0,1-1 0,2 1 0,-2 27 0,4-38 0,1 1 0,1-1 0,0 0 0,0 0 0,2 1 0,0-2 0,0 1 0,1 0 0,0 0 0,2-1 0,-1 0 0,1 0 0,1-1 0,0 0 0,1 0 0,0 0 0,18 18 0,-16-20 0,1 0 0,0 0 0,1-1 0,0-1 0,0 0 0,1 0 0,0-1 0,0-1 0,0 0 0,22 5 0,-26-9 0,1 1 0,-1-1 0,1-1 0,-1 1 0,1-2 0,-1 1 0,1-1 0,-1-1 0,0 0 0,0 0 0,1-1 0,-1 0 0,-1 0 0,1-1 0,0 0 0,12-9 0,-9 5 0,-1-1 0,0 0 0,0 0 0,-1-2 0,0 1 0,0-1 0,-1 0 0,-1-1 0,0 0 0,-1-1 0,0 1 0,-1-1 0,0-1 0,-1 1 0,0-1 0,-2 0 0,1 0 0,-2 0 0,0 0 0,1-16 0,-3 12 0,0 7 0,0 0 0,-1 0 0,-3-18 0,4 26 0,-1 0 0,0 1 0,0-1 0,0 0 0,0 1 0,0-1 0,-1 1 0,1-1 0,-1 1 0,1-1 0,-1 1 0,0 0 0,0 0 0,0 0 0,0 0 0,-1 0 0,1 1 0,0-1 0,-4-1 0,-4-1 0,0 0 0,0 1 0,0 0 0,-1 1 0,1 0 0,-13-1 0,-68 1 0,62 2 0,5-1 90,6 0 20,-35 3-1,50-1-213,-1-1-1,1 1 0,-1-1 1,1 1-1,-1 0 1,1 0-1,0 1 0,-1-1 1,1 1-1,0-1 0,0 1 1,0 0-1,0 0 0,0 1 1,-4 4-1,-1 4-6721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24575,'0'0'0,"2"0"0,5 0 0,8 0 0,17 0 0,16 0 0,13 0 0,7 0 0,3 0 0,-6 0 0,-13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24575,'2'86'0,"14"84"0,25 82 0,-9-61 0,-23-142 0,-5-28 0,0 0 0,-1 1 0,-1-1 0,-2 25 0,0-44-1365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24575,'1'-12'0,"0"0"0,1 0 0,0 1 0,1-1 0,0 0 0,1 1 0,0 0 0,1 0 0,1 0 0,-1 0 0,2 1 0,-1 0 0,1 0 0,1 1 0,0 0 0,0 0 0,1 0 0,0 1 0,17-11 0,-13 10 0,0 0 0,0 2 0,0 0 0,1 0 0,0 1 0,0 1 0,1 0 0,-1 1 0,1 1 0,0 0 0,0 1 0,0 1 0,0 0 0,1 1 0,17 2 0,-27-1 0,0 0 0,0 1 0,0-1 0,0 1 0,-1 0 0,1 1 0,-1 0 0,1 0 0,-1 0 0,0 0 0,0 1 0,0 0 0,-1 0 0,1 0 0,-1 0 0,0 1 0,0 0 0,-1 0 0,1 0 0,-1 0 0,0 0 0,-1 1 0,1-1 0,-1 1 0,2 8 0,0 0 0,-1 0 0,-1 1 0,-1-1 0,0 0 0,0 1 0,-2-1 0,0 1 0,0-1 0,-7 26 0,-6 7 0,-1-1 0,-3-1 0,-1 0 0,-31 49 0,1-12 0,-70 87 0,16-49 0,82-97 0,21-23 0,-1 0 0,1 0 0,0 0 0,0 1 0,0-1 0,0 0 0,0 0 0,0 0 0,0 0 0,0 0 0,0 0 0,0 0 0,0 1 0,0-1 0,0 0 0,0 0 0,0 0 0,0 0 0,0 0 0,0 0 0,0 0 0,0 1 0,0-1 0,0 0 0,0 0 0,0 0 0,0 0 0,0 0 0,0 0 0,1 0 0,-1 1 0,0-1 0,0 0 0,0 0 0,0 0 0,0 0 0,0 0 0,0 0 0,0 0 0,0 0 0,1 0 0,-1 0 0,0 0 0,0 0 0,0 0 0,0 0 0,0 0 0,0 0 0,0 0 0,1 0 0,-1 0 0,0 0 0,0 0 0,0 0 0,0 0 0,0 0 0,0 0 0,1 0 0,-1 0 0,0 0 0,16 1 0,18-4 0,466-60-361,-409 50-643,-18 3-5822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30 24575,'-4'5'0,"0"1"0,1-1 0,0 1 0,0-1 0,1 1 0,-1 0 0,1 0 0,0 0 0,1 0 0,0 0 0,0 1 0,0-1 0,1 0 0,-1 1 0,2-1 0,0 12 0,2 3 0,1 0 0,1 0 0,12 33 0,-10-35 0,0-1 0,2 1 0,0-1 0,21 31 0,-26-44 0,0 0 0,0 0 0,0 0 0,0-1 0,1 1 0,0-1 0,0 0 0,0-1 0,0 1 0,1-1 0,-1 0 0,1 0 0,0-1 0,0 0 0,0 0 0,0 0 0,0-1 0,1 0 0,9 1 0,-1-3 0,-1 0 0,0-1 0,0-1 0,0 0 0,0-1 0,0 0 0,-1-1 0,0-1 0,0 0 0,21-14 0,-8 2 0,0 0 0,-2-2 0,41-42 0,-65 62 0,16-16 0,25-35 0,-38 46 0,0 1 0,-1 0 0,1-1 0,-1 1 0,0-1 0,0 1 0,0-1 0,-1 0 0,1 0 0,-1 0 0,-1 0 0,1 0 0,-1 0 0,0-10 0,0 12 0,-1 1 0,0-1 0,0 1 0,0-1 0,-1 1 0,1 0 0,-1 0 0,1-1 0,-1 1 0,0 0 0,1 0 0,-1 0 0,0 1 0,-1-1 0,1 0 0,-3-1 0,-44-22 0,37 20 0,-15-7 0,-1 2 0,0 1 0,0 2 0,-1 0 0,0 2 0,0 1 0,0 1 0,0 2 0,-1 1 0,1 1 0,0 2 0,0 0 0,0 2 0,0 2 0,1 0 0,0 2 0,0 1 0,1 1 0,0 1 0,-41 26 0,54-28 0,0 0 0,1 1 0,0 1 0,1 0 0,-16 20 0,23-27 0,1 1 0,1-1 0,-1 1 0,1-1 0,0 1 0,1 0 0,-1 1 0,1-1 0,0 0 0,1 0 0,-1 1 0,1-1 0,1 1 0,-1 0 0,1-1 0,0 1 0,1 8 0,12 27-1365,4-1-5461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24575,'49'2'0,"58"10"0,-7 0 0,150-1-1365,-203-8-5461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24575,'39'-43'0,"-24"25"0,22-20 0,23-14 0,83-56 0,-103 82 0,0 2 0,2 1 0,66-24 0,-86 39 0,41-9 0,-56 15 0,0 1 0,1 0 0,-1 1 0,0 0 0,1 0 0,-1 0 0,0 1 0,1 0 0,11 3 0,-17-3 0,0 0 0,0 0 0,0 0 0,0 0 0,-1 0 0,1 0 0,0 0 0,-1 1 0,1-1 0,0 1 0,-1-1 0,0 1 0,1-1 0,-1 1 0,0 0 0,0 0 0,0 0 0,0 0 0,0 0 0,0 0 0,-1 0 0,1 0 0,0 0 0,-1 0 0,0 0 0,0 0 0,1 0 0,-1 0 0,-1 3 0,1 4 0,-2 0 0,1 0 0,-1 0 0,0 0 0,-7 15 0,-7 12 0,-1-1 0,-2 0 0,-1-2 0,-2 0 0,-39 45 0,1-12 0,-89 77 0,143-137 0,-24 22 0,-2-2 0,0-1 0,-53 31 0,130-93 0,-11 15 0,0 2 0,52-21 0,-70 34 0,2 0 0,-1 2 0,1 0 0,0 1 0,0 0 0,0 2 0,29-1 0,-42 3 0,0 0 0,-1 1 0,1-1 0,-1 1 0,1 0 0,0 0 0,-1 1 0,0-1 0,1 1 0,-1 0 0,0 0 0,0 1 0,0-1 0,0 1 0,-1 0 0,1 0 0,-1 0 0,4 4 0,-4-3 0,0 0 0,-1 1 0,1-1 0,-1 1 0,0 0 0,0 0 0,-1 0 0,1 0 0,-1 0 0,0 0 0,0 0 0,-1 0 0,0 0 0,0 0 0,0 1 0,-1 6 0,-3 10 0,-1 0 0,-1 1 0,0-2 0,-2 1 0,-1-1 0,0 0 0,-14 21 0,-5 3 0,-65 81 0,61-88 0,-53 47 0,64-66 0,-1-2 0,-1 0 0,0-2 0,-27 14 0,47-28 13,-21 10 312,23-11-402,0 0-1,0 1 1,0-1-1,0 0 1,0 0 0,0 0-1,0 0 1,0 0-1,-1 0 1,1 0-1,0 0 1,0 0 0,0 0-1,0-1 1,0 1-1,0 0 1,0-1 0,0 1-1,0-1 1,1 1-1,-2-1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24575,'-3'1'0,"0"0"0,0 0 0,0 1 0,1-1 0,-1 1 0,0 0 0,1-1 0,-1 1 0,1 0 0,-1 1 0,1-1 0,-3 4 0,1-2 0,-8 10 0,1 0 0,0 0 0,1 1 0,1 1 0,0 0 0,1 0 0,1 0 0,1 1 0,0 0 0,1 0 0,1 1 0,-3 25 0,4-20 0,1 0 0,1 0 0,1 1 0,2-1 0,0 0 0,1 0 0,1 0 0,1-1 0,11 28 0,-14-42 0,2 0 0,-1 0 0,1 0 0,1-1 0,-1 1 0,1-1 0,1 0 0,-1 0 0,13 11 0,-14-15 0,1 0 0,-1 0 0,1 0 0,-1-1 0,1 0 0,0 0 0,0 0 0,0 0 0,0-1 0,0 0 0,1 0 0,-1 0 0,0-1 0,0 1 0,1-1 0,-1-1 0,7 0 0,-4 0 0,0-1 0,0 1 0,0-2 0,0 1 0,0-1 0,-1 0 0,0-1 0,1 1 0,-1-2 0,0 1 0,-1-1 0,1 0 0,-1 0 0,0-1 0,0 1 0,-1-2 0,0 1 0,0 0 0,0-1 0,-1 0 0,6-12 0,-6 9 0,0 0 0,-1 0 0,0 0 0,0 0 0,-1-1 0,-1 1 0,0-1 0,0 1 0,-1-1 0,0 1 0,-1-1 0,0 1 0,-1-1 0,0 1 0,0 0 0,-6-14 0,2 9 0,-1-1 0,0 1 0,-1 0 0,-1 0 0,0 1 0,-14-16 0,19 26 0,-1-1 0,1 1 0,-1-1 0,0 1 0,0 1 0,0-1 0,0 1 0,-1 0 0,1 0 0,-1 0 0,0 1 0,0 0 0,0 0 0,0 0 0,0 1 0,0 0 0,-1 0 0,1 1 0,-13 0 0,17 0 21,0 1 0,-1-1 0,1 1-1,0 0 1,0 0 0,-1 0 0,1 0-1,0 0 1,0 0 0,0 0 0,0 1-1,0-1 1,1 1 0,-1 0 0,-1 1-1,-21 31-1025,19-27 313,-15 27-6134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4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24575,'0'0'0,"4"-1"0,13-4 0,22-4 0,25-5 0,22-5 0,20-4 0,15-4 0,10-3 0,4-3 0,-11 2 0,-27 4-8191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24575,'0'87'0,"-3"0"0,-31 170 0,-44 22 0,77-276 0,-1 1 0,1 0 0,0 0 0,0 0 0,0 0 0,0 0 0,1 0 0,0 0 0,0 5 0,0-8 0,1 1 0,-1-1 0,1 1 0,0-1 0,-1 1 0,1-1 0,0 0 0,0 1 0,0-1 0,0 0 0,0 0 0,0 0 0,0 0 0,1 0 0,-1 0 0,0 0 0,0 0 0,1 0 0,-1-1 0,1 1 0,-1 0 0,1-1 0,-1 1 0,1-1 0,-1 0 0,4 1 0,13 2 0,0 0 0,1-1 0,-1-1 0,20-2 0,78-8 0,-71 4 0,131-16 309,84-7-1983,-242 27-5152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24575,'3'3'0,"0"0"0,-1 1 0,1 0 0,-1 0 0,0-1 0,0 1 0,0 1 0,-1-1 0,1 0 0,-1 0 0,1 7 0,4 51 0,-5-53 0,-2 62 0,-2-1 0,-14 75 0,7-71 0,-1 123 0,13-168-1365,0-8-5461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24575,'-5'1'0,"0"0"0,0 1 0,0-1 0,1 1 0,-1 0 0,1 1 0,0-1 0,0 1 0,-1 0 0,-4 4 0,4-3 0,-12 10 0,-1 1 0,2 1 0,0 0 0,2 1 0,-1 1 0,-14 24 0,1 4 0,-32 74 0,37-67 0,-21 67 0,39-100 0,0 0 0,0 1 0,2 0 0,1-1 0,0 1 0,3 37 0,0-53 0,-1 0 0,1 0 0,0 0 0,0 0 0,1 0 0,0 0 0,0 0 0,0 0 0,0-1 0,1 1 0,-1-1 0,1 0 0,0 1 0,1-2 0,-1 1 0,1 0 0,5 4 0,-3-4 0,-1-1 0,1 0 0,0 0 0,0 0 0,0-1 0,1 0 0,-1 0 0,1-1 0,-1 1 0,1-1 0,-1-1 0,1 1 0,7-1 0,10-2 0,-1-1 0,1 0 0,-1-2 0,1-1 0,-2 0 0,1-2 0,37-18 0,-20 6 0,-1-3 0,-1-1 0,40-33 0,-52 37 0,-1-2 0,42-48 0,-60 63 0,-1 0 0,-1-1 0,1 0 0,-1 0 0,-1-1 0,0 1 0,0-1 0,0 0 0,-1 0 0,0 0 0,-1-1 0,0 1 0,-1-1 0,1-16 0,-3 18 0,-1 0 0,1 0 0,-1 1 0,-1-1 0,0 1 0,0-1 0,0 1 0,-1 0 0,0 0 0,0 0 0,-1 1 0,0-1 0,-5-5 0,-5-3 0,0 0 0,-1 1 0,-29-20 0,22 19 0,-1 1 0,0 1 0,-1 1 0,0 1 0,-1 1 0,-40-10 0,48 16 0,-1 1 0,1 0 0,-1 1 0,0 1 0,1 1 0,-1 1 0,0 0 0,1 2 0,-1 0 0,-26 8 0,40-9-62,-1 0 0,1 0 0,0 0 0,0 1 0,0 0 0,0 0 0,1 0 0,-1 0 0,1 1 0,0 0 0,0 0 0,0 0-1,1 0 1,-1 1 0,1-1 0,0 1 0,0 0 0,1 0 0,-1 0 0,1 0 0,-1 6 0,-6 19-6764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24575,'-18'955'0,"1"-194"0,16-727 36,3 120 259,0-121-861,1-1 1,13 53 0,-7-54-6261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6 24575,'-9'10'0,"0"0"0,2 1 0,-11 16 0,-5 7 0,-269 347 0,197-259 0,84-110 0,22-29 0,145-180 0,-23 31 0,-85 102 0,69-96 0,-112 152 342,-9 10-2049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24575,'0'0'0,"2"0"0,3 1 0,6 6 0,10 8 0,14 15 0,16 12 0,12 15 0,4 6 0,2 2 0,-2-3 0,-7-9 0,-15-14-8191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24575,'508'0'-1365,"-475"0"-5461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24575,'-11'192'0,"10"-168"0,0 169 0,1-190 0,0 0 0,0 0 0,0 0 0,0 1 0,1-1 0,-1 0 0,1 0 0,0 0 0,0 0 0,0 0 0,0 0 0,1 0 0,-1-1 0,1 1 0,-1 0 0,1-1 0,0 1 0,0-1 0,0 0 0,0 1 0,1-1 0,-1 0 0,1 0 0,-1-1 0,1 1 0,0 0 0,0-1 0,-1 0 0,1 1 0,0-1 0,0 0 0,0-1 0,0 1 0,1 0 0,2-1 0,20 4 0,-1-1 0,1-2 0,32-1 0,81-13 0,-30 1 0,-56 9 0,114-6 0,-135 9 0,0 1 0,-1 2 0,38 8 0,-63-10 0,-1 0 0,1 1 0,-1 0 0,1 0 0,-1 0 0,0 1 0,8 4 0,-11-5 0,0-1 0,0 1 0,-1-1 0,1 1 0,-1 0 0,0 0 0,1-1 0,-1 1 0,0 0 0,0 0 0,0 0 0,0 0 0,0 1 0,-1-1 0,1 0 0,-1 0 0,1 0 0,-1 1 0,0-1 0,0 0 0,0 0 0,0 5 0,-3 7 0,0 0 0,0 0 0,-1 0 0,-1-1 0,0 1 0,-9 14 0,-47 77 0,52-92 0,-144 208-1365,139-204-5461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24575,'23'-1'0,"0"-1"0,27-7 0,8 0 0,16 0 0,0 4 0,0 3 0,128 12 0,-185-8 0,-1 1 0,1 1 0,-1 0 0,0 1 0,0 1 0,0 1 0,21 11 0,-27-12 0,-1 1 0,-1 0 0,1 0 0,-1 0 0,0 1 0,-1 0 0,0 1 0,0 0 0,-1 0 0,0 0 0,-1 1 0,7 15 0,-1 6 0,-2 1 0,-1 1 0,-1-1 0,4 63 0,-6-44 0,12 49 0,-16-94 0,0 0 0,1 0 0,0-1 0,0 1 0,1-1 0,-1 1 0,1-1 0,1 0 0,4 7 0,-5-9 0,-1-1 0,1 0 0,0 1 0,0-1 0,0 0 0,0-1 0,0 1 0,0 0 0,1-1 0,-1 0 0,0 0 0,1 0 0,-1 0 0,1 0 0,-1-1 0,1 0 0,4 1 0,7-2 0,1 0 0,-1-1 0,1 0 0,-1-1 0,0-1 0,0 0 0,-1-1 0,1-1 0,-1-1 0,14-7 0,-8 2 0,-2 0 0,1-1 0,-1-1 0,-1-1 0,-1 0 0,20-23 0,-27 27 0,-1 1 0,-1-1 0,0 0 0,0 0 0,-1-1 0,7-19 0,-12 27 0,1 1 0,-1 0 0,-1-1 0,1 0 0,0 1 0,-1-1 0,0 1 0,0-1 0,0 0 0,0 1 0,0-1 0,-1 1 0,1-1 0,-1 1 0,0-1 0,-1 1 0,1-1 0,0 1 0,-1 0 0,0 0 0,1-1 0,-1 1 0,-1 1 0,1-1 0,0 0 0,-1 0 0,1 1 0,-4-3 0,-5-3 38,0 1 0,-1 1 0,0 0 0,1 1 0,-2 0 0,1 0 0,-1 2 0,-16-4 0,6 3-465,-1 1 0,0 1 1,-41 2-1,56 1-6399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 24575,'-14'16'0,"0"2"0,0 0 0,-16 32 0,14-23 0,-15 25 0,2 2 0,3 1 0,-21 65 0,32-74 0,2 1 0,2 1 0,3-1 0,-5 70 0,12-100 0,1 0 0,1-1 0,0 1 0,1 0 0,1-1 0,0 0 0,10 28 0,-9-34 0,1-1 0,-1 0 0,2 0 0,-1-1 0,1 1 0,0-1 0,1 0 0,0-1 0,0 0 0,0 0 0,1 0 0,0-1 0,17 9 0,-14-9 0,0-1 0,1 0 0,-1 0 0,1-1 0,0-1 0,1 0 0,-1-1 0,1 0 0,-1-1 0,1 0 0,-1-1 0,1-1 0,18-2 0,-12-1 0,-1 0 0,0-1 0,0-1 0,0-1 0,-1 0 0,0-1 0,0-1 0,20-15 0,-34 22 0,0 0 0,0 0 0,0-1 0,0 1 0,-1-1 0,1 1 0,-1-1 0,0 0 0,0 0 0,0 0 0,0 0 0,0-1 0,-1 1 0,1 0 0,-1-1 0,0 1 0,0-1 0,1-5 0,-2 5 0,0 0 0,-1 1 0,1-1 0,-1 0 0,1 0 0,-1 0 0,0 0 0,-1 0 0,1 1 0,-1-1 0,0 0 0,0 1 0,0 0 0,0-1 0,0 1 0,-1 0 0,-2-3 0,-7-5 0,1 0 0,-2 2 0,1-1 0,-1 1 0,0 1 0,-1 1 0,0 0 0,-15-6 0,-5 1 0,0 1 0,-51-10 0,65 18 57,-1 0 0,0 1 0,0 1 0,1 1 0,-28 4 0,37-3-200,-1 1 1,1 0 0,0 1 0,0 1-1,0 0 1,0 0 0,1 1 0,-1 0 0,1 1-1,1 0 1,-10 8 0,6-2-6684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3:5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0 24575,'-2'1'0,"-1"-1"0,1 0 0,0 1 0,-1 0 0,1-1 0,0 1 0,0 0 0,0 0 0,0 0 0,0 1 0,0-1 0,-3 3 0,-22 21 0,20-18 0,-23 24 0,2 1 0,1 1 0,2 1 0,1 2 0,-19 39 0,28-47 0,2 1 0,1 0 0,2 1 0,1 0 0,1 0 0,1 1 0,-3 48 0,9-63 0,1 0 0,1 0 0,0 0 0,2 0 0,-1 0 0,2-1 0,0 1 0,1-1 0,11 25 0,-13-34 0,0 0 0,0 0 0,1-1 0,-1 0 0,1 1 0,0-1 0,1 0 0,-1-1 0,1 1 0,0-1 0,0 0 0,0 0 0,1-1 0,-1 0 0,1 1 0,0-2 0,0 1 0,0-1 0,0 0 0,1 0 0,-1-1 0,0 1 0,1-1 0,-1-1 0,1 0 0,8 0 0,-4-1 0,0-1 0,0-1 0,0 0 0,-1 0 0,1-1 0,-1 0 0,0-1 0,0 0 0,-1-1 0,16-11 0,-7 3 0,0-2 0,-1 0 0,0 0 0,13-20 0,-21 25 0,-1-1 0,0 1 0,-1-1 0,0-1 0,-1 1 0,0-1 0,-1 0 0,5-21 0,-8 27 0,-1 0 0,0-1 0,-1 1 0,0 0 0,0-1 0,0 1 0,-1 0 0,0-1 0,0 1 0,-1 0 0,0 0 0,0 0 0,-1 0 0,1 0 0,-2 1 0,1-1 0,-8-11 0,-6-1 0,1 1 0,-2 1 0,-1 0 0,0 1 0,-1 1 0,0 1 0,-1 1 0,-1 0 0,0 2 0,0 1 0,-44-14 0,36 16-1365,8 4-5461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0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24575,'-1'5'0,"0"0"0,1-1 0,-2 1 0,1 0 0,-3 7 0,-4 13 0,-7 49 0,-6 101 0,9 78 0,10-206 0,-3 701-1365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0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24575,'-1'-13'0,"1"1"0,1-1 0,0 1 0,0-1 0,1 1 0,1 0 0,0 0 0,1 0 0,0 0 0,1 0 0,12-21 0,-3 12 0,1 0 0,1 1 0,2 0 0,-1 2 0,2 0 0,1 1 0,0 1 0,1 0 0,0 2 0,38-19 0,-53 30 0,0 1 0,-1 0 0,1 0 0,0 1 0,0-1 0,0 1 0,0 0 0,0 1 0,0 0 0,0 0 0,0 0 0,0 0 0,0 1 0,0 0 0,0 1 0,9 2 0,-8 0 0,0-1 0,0 1 0,-1 0 0,1 1 0,-1 0 0,-1 0 0,1 0 0,0 1 0,-1-1 0,0 1 0,-1 1 0,7 10 0,-1 0 0,-1 1 0,-1 0 0,-1 0 0,0 0 0,-2 1 0,0 0 0,-1 1 0,-1-1 0,-1 0 0,0 1 0,-2 0 0,0-1 0,-1 1 0,-7 37 0,0-20 0,-2-2 0,-1 1 0,-2-1 0,-1-1 0,-2 0 0,-1-1 0,-22 32 0,35-60 0,0 3 0,-1 0 0,-1-1 0,1 1 0,-1-1 0,-1 0 0,-12 10 0,35-33 0,-13 12 0,0 0 0,0 1 0,0-1 0,1 1 0,0 0 0,-1 0 0,9-4 0,-3 3 0,0 0 0,1 2 0,0-1 0,0 1 0,0 0 0,0 1 0,0 0 0,0 1 0,0 0 0,0 1 0,0 0 0,0 0 0,0 1 0,0 0 0,0 1 0,0 0 0,-1 1 0,16 7 0,-14-5 0,0 1 0,0-1 0,-1 2 0,1 0 0,-2 0 0,1 0 0,-1 1 0,-1 1 0,1-1 0,-2 2 0,1-1 0,-2 1 0,1 0 0,6 17 0,-7-10 0,-1 1 0,-1 0 0,0 0 0,-2 0 0,0 0 0,-1 0 0,-1 0 0,-1 0 0,-1 1 0,0-1 0,-2 0 0,0-1 0,-1 1 0,0-1 0,-2 0 0,0 0 0,-1 0 0,-1-1 0,-1-1 0,0 1 0,-1-2 0,-1 1 0,0-2 0,-23 22 0,27-30 0,1 0 0,0-1 0,-1 0 0,0-1 0,0 0 0,-1 0 0,1-1 0,-1 0 0,1 0 0,-1-1 0,0 0 0,0 0 0,-17 0 0,12-3 0,0 1 0,0-2 0,0 0 0,1-1 0,-1 0 0,1-1 0,0-1 0,-18-8 0,17 7-1365,3 1-5461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24575,'0'11'0,"1"0"0,0-1 0,4 12 0,2 15 0,10 126 0,-6 242 0,29-455 0,0-19 0,-26 43 0,0 2 0,28-37 0,9 4 0,115-101 0,76-29 0,-205 160 0,-15 10 0,0 1 0,1 0 0,1 2 0,0 1 0,35-14 0,-59 27 0,1-1 0,-1 1 0,0 0 0,1 0 0,-1 0 0,1-1 0,-1 1 0,1 0 0,-1 0 0,0 0 0,1 0 0,-1 0 0,1 0 0,-1 0 0,1 0 0,-1 0 0,1 0 0,-1 0 0,0 0 0,1 1 0,-1-1 0,1 0 0,-1 0 0,0 0 0,1 1 0,-1 8 0,-1 5 0,5 11 0,4 19 0,1 62 0,-9-84 0,0 0 0,2 0 0,0 1 0,1-1 0,2-1 0,0 1 0,1-1 0,12 27 0,-14-39 5,16 34 163,29 45-1,-41-76-356,0-1-1,0 0 1,1-1-1,0 0 1,1 0-1,0-1 1,0 0-1,19 11 1,2-3-6637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24575,'0'-6'-1365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2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2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24575,'-167'0'0,"193"6"0,-23-5 0,0 0 0,0 0 0,0 0 0,0 0 0,0-1 0,0 1 0,0-1 0,0 0 0,6-1 0,-10-3-1365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146 145 24575,'-4'-4'0,"0"1"0,-1 0 0,1 0 0,0 0 0,-1 0 0,0 1 0,1 0 0,-1 0 0,0 0 0,0 0 0,0 1 0,-6-1 0,-3 0 0,1 1 0,-1 0 0,-19 2 0,33-1 0,-1 1 0,1-1 0,0 0 0,-1 1 0,1-1 0,0 0 0,-1 0 0,1 1 0,0-1 0,-1 1 0,1-1 0,0 0 0,0 1 0,0-1 0,0 1 0,-1-1 0,1 0 0,0 1 0,0-1 0,0 1 0,0-1 0,0 1 0,0-1 0,0 1 0,0-1 0,0 0 0,0 1 0,0-1 0,0 1 0,0-1 0,1 1 0,2 16 0,-1-10 0,1 0 0,0-1 0,0 1 0,0-1 0,1 0 0,0 0 0,0 0 0,1 0 0,-1-1 0,1 0 0,0 0 0,1 0 0,-1 0 0,1-1 0,11 7 0,-14-9 0,0-1 0,1 1 0,-1-1 0,0 0 0,1 0 0,-1 0 0,1 0 0,-1-1 0,1 1 0,-1-1 0,1 0 0,-1 0 0,1 0 0,-1 0 0,1-1 0,-1 1 0,1-1 0,-1 0 0,0 0 0,1 0 0,-1-1 0,0 1 0,0-1 0,0 0 0,0 1 0,0-2 0,0 1 0,0 0 0,-1 0 0,1-1 0,-1 0 0,0 1 0,4-6 0,-1-1 0,0-1 0,0 0 0,-1 0 0,0 0 0,0 0 0,-2-1 0,1 0 0,-1 0 0,-1 1 0,1-1 0,-2 0 0,0 0 0,-2-21 0,1 29 0,1 1 0,-1-1 0,1 1 0,-1 0 0,0-1 0,0 1 0,0 0 0,0-1 0,0 1 0,-1 0 0,1 0 0,-4-3 0,4 4 0,1 0 0,-1 0 0,0 1 0,0-1 0,0 0 0,0 1 0,0-1 0,0 1 0,0-1 0,0 1 0,0-1 0,0 1 0,0 0 0,0-1 0,0 1 0,0 0 0,0 0 0,0 0 0,-1 0 0,1 0 0,0 0 0,0 0 0,0 0 0,0 1 0,0-1 0,0 0 0,0 1 0,0-1 0,0 0 0,0 1 0,-2 0 0,17 0-1365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24575,'-60'0'0,"63"25"0,-1-21 0,1 0 0,-1-1 0,0 1 0,1 0 0,0-1 0,0 1 0,0-1 0,0 0 0,1 0 0,-1 0 0,1-1 0,-1 1 0,1-1 0,0 0 0,0 0 0,0 0 0,0 0 0,1-1 0,-1 0 0,0 0 0,1 0 0,-1 0 0,1 0 0,-1-1 0,1 0 0,-1 0 0,1-1 0,-1 1 0,5-2 0,-9 2 0,0 0 0,0-1 0,0 1 0,1-1 0,-1 1 0,0-1 0,-1 1 0,1 0 0,0-1 0,0 1 0,0-1 0,0 1 0,0 0 0,0-1 0,0 1 0,-1-1 0,1 1 0,0 0 0,0-1 0,0 1 0,-1 0 0,1-1 0,0 1 0,-1 0 0,1-1 0,0 1 0,-1 0 0,-9-12 0,9 11-124,-1-1 0,0 1 0,0 0 0,1 0 0,-1 0 0,0-1-1,0 2 1,0-1 0,0 0 0,-4-1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3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 24575,'-32'-1'0,"5"1"0,-52 5 0,70-3 0,0-1 0,0 2 0,0-1 0,1 2 0,-1-1 0,1 1 0,0 0 0,0 1 0,-12 8 0,13-8 0,1 0 0,-1 0 0,1 1 0,0 0 0,1 0 0,0 1 0,-7 10 0,11-15 0,-1 1 0,1-1 0,0 1 0,0 0 0,1-1 0,-1 1 0,0 0 0,1 0 0,0-1 0,-1 1 0,1 0 0,1 0 0,-1 0 0,0-1 0,0 1 0,1 0 0,0 0 0,-1-1 0,1 1 0,0 0 0,1-1 0,-1 1 0,0-1 0,1 0 0,2 4 0,-1-1 0,0-1 0,0 0 0,1 0 0,0 0 0,-1 0 0,9 6 0,-11-10 0,0 0 0,0 0 0,0 0 0,0-1 0,0 1 0,0 0 0,0 0 0,0-1 0,0 1 0,0 0 0,0-1 0,0 1 0,-1-1 0,1 1 0,0-1 0,0 0 0,-1 1 0,1-1 0,1-1 0,14-15 0,-13 13 28,-1 0-1,0-1 0,0 0 0,0 1 1,0-1-1,-1 0 0,0 0 0,0 0 1,0 0-1,0-7 0,-2-53-437,-1 36-845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3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24575,'-3'0'0,"1"0"0,-1 0 0,1 0 0,0 1 0,-1-1 0,1 1 0,0 0 0,-1-1 0,1 1 0,0 0 0,0 1 0,0-1 0,0 0 0,0 0 0,0 1 0,0-1 0,0 1 0,1 0 0,-1-1 0,1 1 0,-1 0 0,1 0 0,0 0 0,-1 0 0,1 0 0,0 1 0,0-1 0,1 0 0,-1 0 0,-1 5 0,0 4 0,1-1 0,0 1 0,0 0 0,1-1 0,1 16 0,-1-25 13,1-1 0,-1 1 0,1-1 0,-1 0 0,1 1 0,-1-1 0,0 0 0,1 0 0,-1 1 0,1-1 0,-1 0 0,1 0 0,0 0 0,-1 0-1,1 1 1,-1-1 0,1 0 0,-1 0 0,1 0 0,-1 0 0,1 0 0,-1 0 0,1 0 0,0-1 0,18-1-793,-16 2-129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5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274 254 24575,'-30'24'0,"20"-15"0,0-1 0,-16 18 0,22-22 0,1 0 0,0 1 0,0-1 0,1 1 0,-1 0 0,1-1 0,0 1 0,1 0 0,-1 0 0,-1 9 0,0 5 0,0 32 0,2-45 0,1 0 0,1 0 0,-1 0 0,1 1 0,0-1 0,1 0 0,-1 0 0,1-1 0,4 9 0,-6-14 0,0 1 0,1 0 0,-1 0 0,1-1 0,-1 1 0,1-1 0,-1 1 0,1 0 0,-1-1 0,1 1 0,-1-1 0,1 1 0,0-1 0,-1 0 0,1 1 0,0-1 0,-1 1 0,1-1 0,0 0 0,0 0 0,-1 1 0,1-1 0,0 0 0,0 0 0,0 0 0,-1 0 0,1 0 0,0 0 0,0 0 0,-1 0 0,1 0 0,0-1 0,0 1 0,-1 0 0,1 0 0,0-1 0,0 1 0,-1 0 0,1-1 0,0 1 0,-1-1 0,1 1 0,0-1 0,0 0 0,3-3 0,-1 1 0,1-1 0,-1 0 0,0 0 0,0 0 0,3-5 0,5-13 0,0-1 0,-1 0 0,-2 0 0,0-1 0,6-34 0,10-125 0,-21 148 0,-2-55 0,-1 89 0,0 1 0,0 0 0,0-1 0,0 1 0,0-1 0,0 1 0,0-1 0,0 1 0,0 0 0,-1-1 0,1 1 0,0 0 0,0-1 0,0 1 0,-1 0 0,1-1 0,0 1 0,-1 0 0,1-1 0,0 1 0,-1 0 0,1 0 0,0-1 0,-1 1 0,1 0 0,0 0 0,-1 0 0,1-1 0,-1 1 0,1 0 0,0 0 0,-1 0 0,1 0 0,-1 0 0,1 0 0,-1 0 0,1 0 0,0 0 0,-1 0 0,1 0 0,-1 0 0,1 0 0,0 0 0,-1 1 0,1-1 0,-1 0 0,0 0 0,-22 12 0,21-11 0,-28 18 0,0 1 0,2 2 0,0 1 0,2 1 0,1 0 0,1 3 0,0 0 0,3 1 0,-21 34 0,42-62 8,-1 0-1,1 0 0,0 0 0,-1 1 1,1-1-1,0 0 0,0 0 0,0 1 1,-1-1-1,1 0 0,0 1 1,0-1-1,0 0 0,-1 1 0,1-1 1,0 0-1,0 1 0,0-1 1,0 0-1,0 1 0,0-1 0,0 0 1,0 1-1,0-1 0,0 0 0,0 1 1,0-1-1,0 0 0,0 1 1,0-1-1,0 0 0,1 1 0,-1-1 1,0 0-1,0 1 0,0-1 1,0 0-1,1 1 0,12-3-259,-1 0-1145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5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24575,'-58'-1'0,"-59"3"0,113-2-47,-1 2-1,0-1 0,1 0 1,0 1-1,-1 0 1,1 0-1,-6 4 0,3-2-936,-4 2-5842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957 435 24575,'-4'-4'0,"-1"1"0,0 0 0,1 0 0,-1 0 0,-1 0 0,1 1 0,0 0 0,0 0 0,-1 0 0,1 1 0,-1 0 0,0 0 0,1 0 0,-1 1 0,-6 0 0,-14 0 0,-52 8 0,52-4 0,-49 6 0,2 5 0,0 2 0,1 4 0,1 2 0,1 4 0,1 3 0,-104 62 0,171-91 0,-5 3 0,0 0 0,0 1 0,0 0 0,1 1 0,-8 6 0,13-11 0,0 1 0,0-1 0,0 0 0,0 1 0,0-1 0,0 0 0,1 1 0,-1-1 0,1 1 0,-1 0 0,1-1 0,-1 1 0,1-1 0,0 1 0,-1 0 0,1-1 0,0 1 0,0-1 0,0 1 0,1 0 0,-1-1 0,0 1 0,1-1 0,-1 1 0,1 0 0,-1-1 0,1 1 0,0-1 0,-1 1 0,1-1 0,0 0 0,0 1 0,1 0 0,4 6 0,-1-1 0,1 0 0,1-1 0,-1 1 0,1-1 0,0-1 0,9 7 0,-13-11 0,0 0 0,-1 0 0,1 0 0,0 0 0,0 0 0,0 0 0,0-1 0,0 1 0,0-1 0,0 0 0,0 0 0,0 0 0,0 0 0,0-1 0,0 1 0,0-1 0,0 0 0,0 1 0,-1-1 0,1-1 0,0 1 0,0 0 0,-1-1 0,1 1 0,3-4 0,5-5 0,0 0 0,0-1 0,-2 0 0,1-1 0,-1 0 0,-1 0 0,10-19 0,1 0 0,222-310 0,-183 272 0,2 2 0,116-99 0,-168 160 0,-9 8 0,0 0 0,0-1 0,1 0 0,-1 1 0,0-1 0,1 0 0,-1 1 0,1-1 0,-1 1 0,1-1 0,0 1 0,0 1 0,3 18 0,1 0 0,13 39 0,-1-7 0,30 181 0,-25-121 0,-11-65 0,2-2 0,2 1 0,2-2 0,27 55 0,-42-98-42,0-1-1,0 1 0,0-1 1,0 1-1,1-1 0,-1 1 1,0-1-1,1 0 0,-1 0 1,1 0-1,-1 0 0,1 0 1,0 0-1,-1 0 0,1 0 1,0-1-1,-1 1 0,1 0 1,0-1-1,0 0 0,0 1 1,0-1-1,0 0 0,-1 0 1,1 0-1,0 0 0,0 0 1,0-1-1,0 1 0,-1-1 1,4 0-1,10-2-6783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24575,'0'0'0,"2"0"0,3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24575,'0'0'0,"2"-2"0,1-1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24575,'1'25'0,"8"42"0,-2-13 0,113 1333 0,-117-1354 0,12 516-1365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1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24575,'0'0'0,"2"-2"0,1-1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24575,'0'0'0,"1"0"0,4-2 0,0-1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24575,'0'0'0,"2"2"0,0 4 0</inkml:trace>
  <inkml:trace contextRef="#ctx0" brushRef="#br0" timeOffset="1">1155 786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4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9522 24575,'12'1'0,"-2"1"0,1 0 0,0 0 0,0 1 0,0 0 0,16 8 0,-16-6 0,0-1 0,0 0 0,1-1 0,-1 0 0,21 2 0,6-5 0,0-1 0,0-2 0,0-1 0,0-2 0,-1-2 0,0-1 0,0-2 0,-1-1 0,0-2 0,-1-2 0,51-31 0,-52 23 0,52-49 0,0-1 0,-13 21 0,-41 32 0,-2-2 0,0-1 0,-1-1 0,-1-1 0,26-34 0,18-43 0,68-133 0,28-44 0,-115 205 0,38-56 0,80-153 0,19-48 0,-72 157 0,129-186 0,20 15 0,7-12 0,-193 249 0,129-135 0,-12 18 0,-90 90 0,136-164 0,81-114 0,92-93 0,-370 454 0,194-242 0,-120 142 0,-11 17 0,125-151 0,22 22 0,783-589 0,-777 651 0,94-68 0,103-83 0,-334 252 0,181-190 0,-72 60 0,118-112 0,-322 310 0,41-44 0,105-148 0,-125 140 0,-24 39 0,42-54 0,-66 96 342,-4 7-2049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24575,'10'301'0,"12"505"0,41 1 0,-53-722-455,3-1 0,33 111 0,-39-172-6371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24575,'0'1009'-1365,"0"-1001"-5461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138 435 24575,'54'-74'0,"-23"42"0,1 2 0,1 1 0,2 1 0,1 2 0,0 2 0,54-27 0,-37 25 0,1 3 0,1 3 0,1 1 0,74-13 0,-92 24 0,67-3 0,-93 10 0,1 1 0,0 0 0,-1 2 0,1-1 0,0 1 0,-1 1 0,0 0 0,0 1 0,13 5 0,-22-7 0,1 0 0,-1 0 0,1 0 0,-1 0 0,0 1 0,0-1 0,0 1 0,0 0 0,0 0 0,-1 0 0,1 0 0,-1 0 0,0 0 0,0 1 0,0-1 0,0 1 0,1 4 0,-1-2 0,-1-1 0,0 1 0,-1 0 0,1 0 0,-1-1 0,0 1 0,-1 0 0,1 0 0,-1-1 0,-3 11 0,-3 3 0,0 1 0,-1-1 0,-1-1 0,-1 0 0,-20 28 0,-9 5 0,-2-2 0,-1-2 0,-3-2 0,-52 40 0,-214 143 0,-91 15 0,288-177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24575,'-8'1'0,"0"1"0,1 0 0,-1 0 0,1 0 0,-1 1 0,1 0 0,0 0 0,-8 5 0,7-4 0,-9 6 0,0 0 0,1 1 0,0 1 0,0 0 0,2 1 0,-1 1 0,-14 18 0,12-11 0,1 1 0,1 1 0,1 0 0,-19 45 0,18-28 0,2 0 0,1 2 0,2-1 0,2 1 0,2 1 0,-2 66 0,8-82 0,1-1 0,1 0 0,1 0 0,1 0 0,1-1 0,2 1 0,17 43 0,-19-57 0,1 0 0,1-1 0,0 1 0,1-1 0,0-1 0,0 1 0,14 11 0,-15-15 0,1-1 0,0 0 0,1 0 0,-1-1 0,1 0 0,0 0 0,1-1 0,-1-1 0,1 1 0,16 2 0,-19-4 0,1-1 0,-1-1 0,1 1 0,-1-1 0,1-1 0,0 1 0,-1-1 0,1-1 0,-1 1 0,10-5 0,-5 2 0,-1-1 0,0-1 0,0 0 0,0 0 0,16-14 0,0-4 0,-1-1 0,-2-1 0,28-37 0,-11 11 0,-2-3 0,-2-1 0,43-89 0,-77 138 0,0 0 0,-1 0 0,1 0 0,-1 0 0,2-13 0,-4 17 0,0 0 0,0 0 0,0 0 0,-1 0 0,1 0 0,-1 0 0,1 0 0,-1 0 0,0 0 0,0 0 0,-1 0 0,1 0 0,0 0 0,-1 1 0,0-1 0,-3-4 0,-8-7 0,-1 0 0,-1 1 0,0 1 0,-1 0 0,-23-13 0,-92-44 0,116 62 0,-169-76 0,151 71 0,-1 0 0,0 3 0,-58-10 0,87 19 49,0-1 0,1 1 0,-1-1-1,1 2 1,-1-1 0,-5 1 0,10-1-58,-1 0 0,1 0 0,0 0 0,0 0 0,-1 0 0,1 1 0,0-1 0,0 0 0,0 0 0,-1 0 0,1 0 0,0 0 0,0 1 0,0-1 0,-1 0 0,1 0 0,0 0 0,0 1 0,0-1 0,0 0 0,0 0 0,-1 0 0,1 1 0,0-1 0,0 0 0,0 0 0,0 1 0,0-1 0,0 0 0,0 0 0,0 1 0,0-1 0,0 0 0,0 0 0,0 1 0,0-1 0,0 0 0,13 16-1356,3-3-5461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1222 9 24575,'-224'-8'0,"-31"12"0,-293 43 0,530-44 0,-144 25 0,161-28 0,0 0 0,0 1 0,1-1 0,-1 0 0,0 0 0,0 0 0,1 1 0,-1-1 0,0 0 0,0 1 0,1-1 0,-1 1 0,0-1 0,1 1 0,-1-1 0,0 1 0,1 0 0,-1-1 0,0 2 0,1-1 0,0-1 0,0 1 0,0-1 0,0 1 0,0-1 0,1 1 0,-1-1 0,0 0 0,0 1 0,0-1 0,0 1 0,1-1 0,-1 1 0,0-1 0,1 0 0,-1 1 0,0-1 0,1 1 0,-1-1 0,0 0 0,1 0 0,-1 1 0,1-1 0,37 19 0,-35-18 0,129 47 0,167 36 0,-148-45 0,-95-23 0,167 49 0,-178-50 0,-1 3 0,76 42 0,-114-57 0,0 1 0,0 0 0,-1 0 0,1 0 0,-1 1 0,9 10 0,-12-13 0,-1 0 0,0 0 0,0 0 0,1 1 0,-1-1 0,-1 0 0,1 1 0,0-1 0,-1 1 0,1-1 0,-1 1 0,1-1 0,-1 1 0,0-1 0,0 1 0,-1-1 0,1 1 0,0-1 0,-1 1 0,1-1 0,-3 5 0,-1 3 0,-1 0 0,0-1 0,0 1 0,-1-1 0,-1 0 0,1-1 0,-10 9 0,-58 53 0,57-56 0,-42 36 0,-3-3 0,-2-3 0,-116 61 0,176-103 60,3-1-140,0-1 1,0 1 0,0 0 0,-1-1 0,1 1 0,0-1 0,0 1-1,-1-1 1,1 1 0,0-1 0,-1 0 0,1 0 0,0 0 0,-1 0-1,1 0 1,0 0 0,-3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237 577 24575,'0'5'0,"-1"-1"0,1 0 0,-1 1 0,0-1 0,0 0 0,0 1 0,-3 3 0,-4 18 0,-133 750 0,141-773 0,-24 252 0,24-245 342,1-18-2049,0-8-5119</inkml:trace>
  <inkml:trace contextRef="#ctx0" brushRef="#br0" timeOffset="1">1 0 24575,'0'0'0,"2"2"0,3 10 0,2 12 0,0 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24575,'84'1398'0,"-12"-937"-173,-53-348-1019,-4-24-5634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24575,'83'6'0,"-19"-1"0,145-3 0,310-38 0,-516 54 0,111 617 0,-76-448 0,-29-136-1365,-8-41-5461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24575,'0'0'0,"2"2"0,1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24575,'2'1'0,"-1"-1"0,1 1 0,0 0 0,-1-1 0,1 1 0,-1 0 0,1 0 0,-1 0 0,0 0 0,1 0 0,-1 0 0,0 1 0,0-1 0,2 3 0,3 1 0,25 33 0,-1 0 0,-2 2 0,36 68 0,-46-78 0,30 54 0,234 377 0,-282-461 0,1 0 0,-1 0 0,0 1 0,0-1 0,0 0 0,0 0 0,1 0 0,-1 0 0,0 0 0,0 0 0,1 0 0,-1 0 0,0 1 0,0-1 0,0 0 0,1 0 0,-1 0 0,0 0 0,0 0 0,1 0 0,-1 0 0,0 0 0,0-1 0,0 1 0,1 0 0,-1 0 0,0 0 0,0 0 0,1 0 0,-1 0 0,0 0 0,0 0 0,0-1 0,0 1 0,1 0 0,-1 0 0,0 0 0,13-13 0,14-25 0,-17 23 0,274-339 0,-209 264 0,-65 78 0,1 0 0,16-13 0,-26 24 0,-1 1 0,1-1 0,0 1 0,0-1 0,0 1 0,0-1 0,0 1 0,0 0 0,0 0 0,0-1 0,0 1 0,1 0 0,-1 0 0,0 0 0,0 0 0,0 0 0,0 0 0,0 0 0,0 1 0,2-1 0,24 15 0,-16-6 0,0 0 0,11 14 0,-9-9 0,16 28 0,-20-30 0,-1 0 0,1 0 0,19 19 0,-24-28 0,0 0 0,0 0 0,0 0 0,0 0 0,1-1 0,-1 0 0,1 1 0,0-2 0,-1 1 0,1-1 0,0 1 0,0-1 0,0-1 0,0 1 0,7-1 0,0 0 0,-1-2 0,0 0 0,1 0 0,-1-1 0,0 0 0,0-1 0,-1 0 0,1-1 0,-1 0 0,13-9 0,6-5 0,-1-2 0,28-26 0,22-30 0,-71 69 0,0-1 0,-1 0 0,0 0 0,0 0 0,-1-1 0,0 1 0,7-21 0,-12 27 0,0 1 0,1-1 0,-1 1 0,0-1 0,0 0 0,0 1 0,0-1 0,-1 1 0,1-1 0,-1 1 0,0-1 0,1 1 0,-1-1 0,0 1 0,0-1 0,-1 1 0,1 0 0,0 0 0,-1 0 0,0 0 0,1 0 0,-1 0 0,0 0 0,0 0 0,0 1 0,0-1 0,0 1 0,0-1 0,0 1 0,-1 0 0,1 0 0,-1 0 0,1 0 0,-1 0 0,1 0 0,-1 1 0,1-1 0,-1 1 0,1 0 0,-1 0 0,0 0 0,1 0 0,-1 0 0,1 1 0,-1-1 0,1 1 0,-1-1 0,1 1 0,-1 0 0,1 0 0,0 0 0,-1 1 0,-2 1 0,-4 4 0,1 0 0,-1 0 0,2 1 0,-1 0 0,1 0 0,0 1 0,1 0 0,-10 17 0,0 5 0,-18 49 0,25-56 0,1 1 0,1 0 0,1 0 0,2 0 0,0 1 0,2-1 0,1 1 0,1 0 0,6 48 0,-4-60 0,1 1 0,0-1 0,2 0 0,0 0 0,0-1 0,1 0 0,0 0 0,2 0 0,-1 0 0,2-1 0,-1-1 0,1 1 0,1-2 0,0 1 0,1-1 0,0-1 0,0 0 0,24 14 0,-24-17 29,0-1-1,0 0 1,0-1-1,0 0 0,1-1 1,0 0-1,-1-1 1,1-1-1,0 1 1,0-2-1,19-1 1,-8-1-371,1-2 1,-1 0 0,0-2-1,39-14 1,43-25-6485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24575,'9'35'0,"-1"-1"0,4 53 0,-5-36 0,97 937 0,-77-685 0,-27-301 0,22 208 0,-12-146 0,20 74 0,-28-132-124,-1 0 0,1 0 0,0 0 0,0 0 0,1 0 0,0-1-1,0 1 1,0-1 0,1 0 0,7 9 0,5-4-6702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0 24575,'-16'262'0,"2"-98"0,14-162 0,-5 89 0,9 145 0,-2-210 0,2 0 0,0-1 0,2 1 0,0-1 0,2-1 0,1 1 0,1-1 0,1-1 0,0 0 0,24 33 0,-28-47 0,0 0 0,0-1 0,1 0 0,1 0 0,-1 0 0,1-1 0,0-1 0,1 0 0,0 0 0,18 8 0,-22-12 0,0 0 0,0 0 0,0-1 0,0 0 0,0 0 0,0 0 0,1-1 0,-1 0 0,0 0 0,0-1 0,0 0 0,0 0 0,0 0 0,0-1 0,0 0 0,0 0 0,0 0 0,-1-1 0,1 0 0,-1 0 0,6-4 0,6-7 0,1-1 0,-2-1 0,0 0 0,-1-1 0,16-24 0,-10 14 0,-12 75 0,36 686 0,-44-700 0,1 17 0,-2 0 0,-6 50 0,4-85 0,-1-1 0,0 0 0,-1 0 0,-1-1 0,0 1 0,-1-1 0,0 0 0,-1-1 0,-1 1 0,0-1 0,-12 14 0,6-12 0,0 0 0,-2-1 0,0-1 0,0 0 0,-22 12 0,-2-3 0,-63 27 0,0-9-356,-182 43 0,-120-2-356,-98-1 712,-122 23 0,604-99 0,-13 2 0,-62 20 0,94-25-4,0 0 1,1-1-1,-1 1 0,0 0 0,0 0 1,1 0-1,-1 0 0,1 0 1,-1 0-1,1 0 0,-3 3 1,4-3 6,0-1 1,-1 1 0,1-1 0,0 1 0,0-1 0,0 1 0,0-1 0,0 1 0,-1-1 0,1 1 0,0-1 0,0 1 0,0-1 0,0 1 0,0-1 0,1 1 0,-1-1 0,0 1 0,0-1-1,0 1 1,0-1 0,0 1 0,1-1 0,-1 1 0,0-1 0,1 0 0,-1 1 0,3 2-137,0 0 1,0 0-1,0-1 0,1 0 1,-1 1-1,1-1 0,-1 0 1,6 2-1,32 12-5506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24575,'2'0'0,"-1"1"0,0-1 0,1 1 0,-1 0 0,1-1 0,-1 1 0,0 0 0,0 0 0,0 0 0,1 0 0,-1 0 0,1 3 0,6 3 0,287 228 0,-157-128 0,410 314 0,-332-256 0,-202-155 131,-11-8-246,1 0 0,0 0 0,-1 1 0,1 0-1,-1 0 1,0 0 0,0 0 0,0 0 0,-1 0 0,1 1 0,-1-1 0,4 7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1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2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24575,'20'1'0,"35"6"0,2 1 0,565-2 0,-284-22 0,155-3 0,808 44 0,-1278-24 0,291 15 0,186 3 0,-471-20-1365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24575,'0'7'0,"-1"0"0,0 0 0,0 0 0,-4 9 0,-1 13 0,-39 341 0,22 4 0,9-127 0,10-186 142,-4 145-1649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24575,'0'-3'0,"1"1"0,0-1 0,0 1 0,0-1 0,0 1 0,1-1 0,-1 1 0,1-1 0,-1 1 0,1 0 0,3-3 0,1-2 0,7-11 0,2 0 0,0 1 0,0 1 0,2 1 0,0 0 0,1 1 0,0 1 0,1 0 0,0 2 0,1 0 0,1 1 0,-1 1 0,2 1 0,-1 1 0,1 1 0,0 1 0,0 1 0,29-2 0,19 5 0,1 2 0,0 5 0,-1 2 0,79 19 0,-132-23 0,36 9 0,-50-12 0,0 0 0,0 0 0,0 1 0,1-1 0,-1 1 0,-1 0 0,1 0 0,0 0 0,0 0 0,-1 0 0,1 1 0,2 2 0,-5-4 0,1 1 0,0-1 0,-1 0 0,1 0 0,-1 1 0,0-1 0,1 0 0,-1 0 0,0 1 0,0-1 0,0 0 0,1 1 0,-1-1 0,-1 0 0,1 1 0,0-1 0,0 0 0,0 1 0,-1-1 0,0 3 0,-17 25 0,-4-2 0,-1-1 0,-1-1 0,-52 42 0,-94 53 0,42-43 0,106-65 0,0 0 0,-46 15 0,133-39 0,1 2 0,125-1 0,-176 10 0,155 1 0,-141 2 0,0 1 0,0 1 0,51 15 0,-77-18 0,1 0 0,0 0 0,-1 1 0,1-1 0,-1 1 0,0 0 0,1 0 0,-1 0 0,0 0 0,0 1 0,0-1 0,-1 1 0,1 0 0,0 0 0,-1 0 0,0 0 0,0 0 0,0 1 0,0-1 0,-1 1 0,1-1 0,-1 1 0,0-1 0,0 1 0,0 0 0,0 0 0,-1-1 0,1 1 0,-1 0 0,0 0 0,0 0 0,-1-1 0,1 1 0,-1 0 0,-1 5 0,-2 8 0,-2 0 0,0 0 0,0-1 0,-2 0 0,0 0 0,-1-1 0,0 0 0,-17 20 0,-14 13 0,-48 44 0,32-38 0,-3-2 0,-112 76 0,120-97 0,-1-1 0,-1-3 0,-2-2 0,-67 21 0,119-45 4,-6 3-175,0-1 0,-1 0 0,0-1 0,1 0-1,-1-1 1,0 0 0,-17 0 0,15-4-6655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24575,'11'-14'0,"0"1"0,-1-1 0,-1-1 0,0 0 0,12-28 0,-7 14 0,175-380 0,-183 396 0,11-35 0,-16 45 0,0 1 0,-1-1 0,1 0 0,-1 1 0,1-1 0,-1 0 0,0 0 0,0 0 0,0 1 0,-1-1 0,1 0 0,-1 0 0,-1-5 0,1 7 0,0-1 0,-1 1 0,1 0 0,0 0 0,0-1 0,-1 1 0,1 0 0,-1 0 0,1 0 0,-1 0 0,0 1 0,1-1 0,-1 0 0,0 1 0,1-1 0,-1 1 0,0-1 0,0 1 0,1 0 0,-1 0 0,0 0 0,0 0 0,0 0 0,-1 1 0,0-1 0,0 0 0,0 0 0,0 1 0,0-1 0,0 1 0,0 0 0,0 0 0,1 0 0,-1 1 0,0-1 0,1 0 0,-1 1 0,1 0 0,-4 2 0,2 3 0,-1-1 0,1 1 0,0 0 0,0 0 0,0 1 0,1-1 0,1 1 0,-4 14 0,3-10 0,1 1 0,0 1 0,1-1 0,1 22 0,1-26 0,0-1 0,0 1 0,1-1 0,0 1 0,1-1 0,0 0 0,0 0 0,1 0 0,0-1 0,0 1 0,9 11 0,-5-10 0,0 0 0,1-1 0,-1 1 0,2-1 0,-1-1 0,1 0 0,19 10 0,-13-9 0,2 0 0,-1-2 0,1 0 0,0 0 0,0-2 0,1 0 0,-1-1 0,1-1 0,0-1 0,32-2 0,-22-3 0,-1-1 0,0-2 0,0 0 0,-1-2 0,0-1 0,-1-1 0,0-2 0,0 0 0,22-17 0,-4 0 0,-2-2 0,-2-2 0,-1-1 0,35-42 0,-63 65 0,-4 5 0,0 0 0,-1 0 0,0-1 0,-1 1 0,1-1 0,-1-1 0,-1 1 0,6-13 0,-10 21 0,0 0 0,0 0 0,0-1 0,0 1 0,0 0 0,1 0 0,-1 0 0,0 0 0,0 0 0,0 0 0,0-1 0,0 1 0,0 0 0,0 0 0,0 0 0,0 0 0,0 0 0,0-1 0,0 1 0,0 0 0,0 0 0,0 0 0,0 0 0,0 0 0,0-1 0,0 1 0,0 0 0,0 0 0,0 0 0,0 0 0,0 0 0,0-1 0,0 1 0,-1 0 0,1 0 0,0 0 0,0 0 0,0 0 0,0 0 0,0 0 0,0-1 0,0 1 0,0 0 0,-1 0 0,1 0 0,0 0 0,0 0 0,0 0 0,0 0 0,0 0 0,-1 0 0,1 0 0,0 0 0,0 0 0,0 0 0,0 0 0,0 0 0,-1 0 0,1 0 0,0 0 0,0 0 0,0 0 0,0 0 0,0 0 0,-1 0 0,1 0 0,0 0 0,0 0 0,-1 1 0,1-1 0,-1 0 0,1 1 0,0-1 0,-1 0 0,1 1 0,0-1 0,-1 0 0,1 1 0,0-1 0,0 0 0,-1 1 0,1-1 0,0 1 0,0-1 0,0 1 0,-1-1 0,1 1 0,0-1 0,0 1 0,0 0 0,2 12 0,0 1 0,1 0 0,1-1 0,0 0 0,7 16 0,-1 0 0,22 61 0,59 118 0,-89-203-227,1-1-1,-1 1 1,1-1-1,0 0 1,5 6-1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24575,'-1'17'0,"0"0"0,-5 18 0,0 9 0,-15 201 0,17 403 0,42-319-1365,-36-317-5461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24575,'0'0'0,"1"0"0,10 0 0,18 0 0,22 2 0,21 0 0,18-1 0,14-6 0,-3-3 0,-19-1-8191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638 326 24575,'0'-7'0,"-1"0"0,-1-1 0,1 1 0,-1 0 0,-5-13 0,1 2 0,0 1 0,0 1 0,-1 0 0,0 0 0,-1 1 0,-1 0 0,-1 0 0,0 1 0,-1 0 0,-18-18 0,20 24 0,0-1 0,-1 2 0,-1-1 0,1 1 0,-1 1 0,0 0 0,-1 1 0,0 0 0,1 0 0,-1 1 0,-1 1 0,1 0 0,-24-2 0,30 5 0,-1 0 0,1 0 0,0 1 0,-1 0 0,1 0 0,0 0 0,0 1 0,-1 0 0,1 0 0,1 1 0,-1-1 0,0 1 0,1 1 0,-1-1 0,1 1 0,0 0 0,0 0 0,1 0 0,-1 1 0,-5 6 0,-4 8 0,1 0 0,1 0 0,0 1 0,-11 29 0,-1 8 0,3 0 0,3 1 0,2 1 0,-12 84 0,-3 247 0,49 124 0,0-148 0,-17-328 0,-2 0 0,-6 45 0,3-69-1365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24575,'70'2'0,"39"-2"0,288-40 0,-306 23 0,0-4 0,115-43 0,-173 51 0,-34 13 0,1 0 0,0 0 0,0 0 0,-1 1 0,1-1 0,0 0 0,0 0 0,0 0 0,-1 0 0,1 1 0,0-1 0,0 0 0,0 0 0,0 0 0,0 1 0,0-1 0,-1 0 0,1 0 0,0 1 0,0-1 0,0 0 0,0 0 0,0 1 0,0-1 0,0 0 0,0 0 0,0 1 0,0-1 0,0 0 0,0 0 0,0 1 0,0-1 0,0 0 0,0 0 0,1 1 0,-1-1 0,0 0 0,0 1 0,31 176 0,-13-89 0,72 445-1365,-89-524-5461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24575,'0'0'0,"2"0"0,5 0 0,9 4 0,6 3 0,-1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24575,'-10'196'0,"1"-69"0,2 2 0,0 489 0,9-582-227,2 0-1,1-1 1,2 1-1,1-1 1,25 64-1,-20-72-6598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3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24575,'-1'11'0,"0"0"0,0 0 0,-6 19 0,0-3 0,6-23 0,-84 481 0,75-400 0,4 0 0,4 1 0,16 151 0,20-51 0,-27-160 0,0-1 0,2 1 0,2-1 0,0-1 0,14 24 0,-22-43 0,1 0 0,0 1 0,0-1 0,0-1 0,0 1 0,7 5 0,-9-9 0,-1 1 0,1-1 0,0 0 0,-1-1 0,1 1 0,0 0 0,-1 0 0,1-1 0,0 1 0,0-1 0,0 0 0,-1 1 0,1-1 0,0 0 0,0 0 0,0 0 0,0 0 0,0-1 0,-1 1 0,1 0 0,0-1 0,0 1 0,0-1 0,-1 0 0,1 0 0,2-1 0,5-5-170,1-1-1,-1 0 0,0 0 1,-1-1-1,0-1 0,-1 1 1,12-19-1,17-31-6655</inkml:trace>
  <inkml:trace contextRef="#ctx0" brushRef="#br0" timeOffset="1">0 994 24575,'0'0'0,"4"0"0,11 0 0,20-1 0,25-6 0,31-8 0,31-15 0,10-7 0,-18 3-8191</inkml:trace>
  <inkml:trace contextRef="#ctx0" brushRef="#br0" timeOffset="2">1366 405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4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24575,'-1'1'0,"0"-1"0,-1 0 0,1 0 0,0 1 0,0-1 0,0 1 0,0-1 0,0 1 0,0-1 0,0 1 0,0 0 0,0-1 0,0 1 0,0 0 0,0 0 0,0 0 0,0 0 0,1 0 0,-1 0 0,0 0 0,1 0 0,-1 0 0,0 2 0,-10 29 0,10-29 0,-8 40 0,3 0 0,1 0 0,2 75 0,2-75 0,-41 825 0,24-691 0,-44 576 0,30 757 0,51 0 0,-16-1358 0,-1 122-1365,-2-230-5461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4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24575,'-5'-1'0,"0"1"0,0 0 0,0 0 0,1 1 0,-1 0 0,0-1 0,1 2 0,-1-1 0,1 0 0,-1 1 0,1 0 0,0 0 0,-1 0 0,1 1 0,0-1 0,0 1 0,1 0 0,-1 0 0,1 1 0,-1-1 0,-2 5 0,-11 13 0,1 2 0,-25 47 0,-18 56 0,48-101 0,-205 511 0,202-498 0,3 1 0,1 1 0,-9 73 0,17-92 0,2-1 0,0 1 0,1 0 0,1-1 0,1 1 0,1-1 0,1 0 0,0 0 0,12 27 0,-1-13 0,1 0 0,1-1 0,2-2 0,1 0 0,1 0 0,2-2 0,1-1 0,49 42 0,-69-65 0,1-1 0,-1 0 0,0 0 0,1-1 0,0 1 0,0-2 0,0 1 0,0 0 0,0-1 0,1 0 0,-1-1 0,1 1 0,-1-1 0,1-1 0,0 1 0,-1-1 0,1 0 0,-1 0 0,1-1 0,0 0 0,-1 0 0,1-1 0,-1 0 0,10-4 0,-5 3 0,0-2 0,0 1 0,0-2 0,-1 1 0,0-1 0,0-1 0,0 0 0,-1 0 0,0-1 0,0 0 0,-1-1 0,0 0 0,-1 0 0,0-1 0,0 1 0,5-14 0,11-27 0,26-85 0,3-59 0,-48 177 0,9-42 0,-12 54 0,0 1 0,-1-1 0,0 0 0,0 1 0,0-1 0,0 0 0,-1 1 0,0-1 0,-2-8 0,1 10 0,0 0 0,0 0 0,0 0 0,0 0 0,-1 1 0,1-1 0,-1 1 0,1 0 0,-1-1 0,0 1 0,0 0 0,-6-2 0,-42-18 0,40 18 0,-13-5 0,0 2 0,-1 1 0,0 1 0,-42-3 0,-103 7 0,154 2 0,0 0 0,0 1 0,0 1 0,0 0 0,0 1 0,0 1 0,1 1 0,-20 10 0,14-5 0,1 2 0,1 0 0,0 1 0,1 1 0,-18 20 0,12-11-341,2 1 0,1 1-1,-33 55 1,45-65-6485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5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24575,'1'14'0,"0"0"0,1 0 0,8 23 0,-1 0 0,45 325 0,-38-41 0,4-319 0,78 12 0,131 0 0,97-17 0,-189-1 0,18 2-1365,-166 2-5461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5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24575,'-8'28'0,"1"0"0,2 0 0,-5 52 0,7-45 0,-41 598 0,27-306 0,5-91-1365,11-212-5461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5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24575,'-33'29'0,"1"2"0,1 1 0,2 2 0,2 1 0,0 1 0,3 1 0,1 1 0,2 2 0,2 0 0,-19 53 0,26-55 0,2 1 0,1 1 0,3 0 0,0 0 0,3 0 0,1 0 0,7 66 0,-2-73 0,2-1 0,2 0 0,0 0 0,2-1 0,2 0 0,1-1 0,1 0 0,1-1 0,35 53 0,-6-29 0,-39-48 0,0-1 0,1 0 0,0 0 0,-1 0 0,1 0 0,1-1 0,-1 0 0,9 4 0,-13-7 0,-1 0 0,1 0 0,0 0 0,-1 0 0,1 0 0,0 0 0,-1 0 0,1 0 0,0 0 0,-1 0 0,1 0 0,0-1 0,-1 1 0,1 0 0,-1-1 0,1 1 0,0 0 0,-1-1 0,1 1 0,-1-1 0,1 1 0,-1 0 0,1-1 0,-1 1 0,0-1 0,1 0 0,-1 1 0,1-1 0,-1 1 0,0-1 0,1 0 0,11-27 0,-8 16 0,114-247 0,-13 29 0,-97 213 0,-3 7 0,0 0 0,-1-1 0,-1 1 0,1-1 0,-2 0 0,3-14 0,-5 24 0,0 0 0,0 0 0,0-1 0,-1 1 0,1 0 0,0 0 0,-1 0 0,1 0 0,-1-1 0,1 1 0,-1 0 0,1 0 0,-1 0 0,0 0 0,1 0 0,-1 0 0,0 0 0,0 1 0,0-1 0,0 0 0,0 0 0,0 0 0,0 1 0,0-1 0,0 1 0,0-1 0,-2 0 0,-38-9 0,30 8 0,-103-17 0,-1 5 0,-130 1 0,236 13 109,7-1-207,0 1-1,-1 0 1,1 0 0,0 0 0,0 0-1,0 0 1,-1 1 0,1-1 0,0 1-1,0-1 1,0 1 0,0 0 0,0 0-1,-2 1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6:5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24575,'-3'0'0,"1"1"0,-1 0 0,1 1 0,0-1 0,0 0 0,0 1 0,0-1 0,0 1 0,0 0 0,0-1 0,0 1 0,0 0 0,1 0 0,-3 4 0,0-2 0,-7 12 0,0 0 0,1 0 0,0 1 0,2 1 0,-12 32 0,-22 96 0,42-146 0,-16 64 0,4 0 0,-8 99 0,19-138 0,1 0 0,1 0 0,0 1 0,2-1 0,1 0 0,2-1 0,0 1 0,1-1 0,17 38 0,-18-52 0,0 0 0,0 0 0,1 0 0,0-1 0,0 0 0,1-1 0,1 0 0,17 14 0,-22-19 0,0 0 0,0 0 0,1-1 0,-1 0 0,0 0 0,1 0 0,-1 0 0,1-1 0,0 1 0,-1-1 0,1 0 0,0-1 0,0 1 0,0-1 0,0 0 0,0 0 0,-1-1 0,1 1 0,0-1 0,0 0 0,-1 0 0,1-1 0,7-3 0,-8 3 0,-1 0 0,0 0 0,0-1 0,0 0 0,0 1 0,0-1 0,-1 0 0,1 0 0,-1 0 0,0-1 0,0 1 0,0-1 0,0 1 0,2-7 0,1-7 0,0 1 0,2-20 0,-2 12 0,2-9 0,33-161 0,-33 147 0,-2-1 0,-1-53 0,-8 44-1365,-4 14-5461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7:3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24575,'0'0'0,"-2"0"0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1 937 24575,'0'0'0</inkml:trace>
  <inkml:trace contextRef="#ctx0" brushRef="#br0" timeOffset="1">94 1 24575,'0'0'0,"2"0"0,1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  <inkml:trace contextRef="#ctx0" brushRef="#br0" timeOffset="1">131 820 24575,'0'0'0,"2"0"0,2-4 0,3-3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2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5174 1105 24575,'-1'-4'0,"0"1"0,-1-1 0,0 0 0,1 0 0,-1 1 0,0-1 0,-1 1 0,1-1 0,-1 1 0,-5-6 0,-2-3 0,-27-33 0,-2 2 0,-74-65 0,-105-63 0,107 94 0,-4 4 0,-2 6 0,-3 5 0,-160-58 0,73 48 0,-399-84 0,490 135 0,-1 6 0,-235-2 0,252 21 0,0 4 0,1 5 0,-181 47 0,170-26 0,1 5 0,2 4 0,2 5 0,2 4 0,2 5 0,3 5 0,3 3 0,3 5 0,3 3 0,-133 142 0,175-159 0,2 2 0,2 2 0,-39 75 0,-82 205 0,87-155 0,8 3 0,9 3 0,8 2 0,-42 306 0,53-60 0,37-332 0,5-1 0,17 122 0,6-84 0,6-1 0,50 145 0,126 267 0,-175-479 0,3-1 0,4-1 0,3-2 0,3-2 0,3-2 0,3-3 0,108 110 0,-98-119 0,1-3 0,100 65 0,-122-94 0,1-1 0,1-2 0,1-2 0,1-2 0,81 21 0,-66-27 0,1-2 0,0-3 0,0-2 0,84-6 0,236-40 0,-177 9 0,-2-9 0,-2-8 0,321-127 0,-379 117 0,-3-7 0,-2-6 0,-4-5 0,-4-6 0,188-161 0,-156 99 0,186-217 0,-295 299 0,-1-2 0,-4-3 0,-3-1 0,-3-2 0,-3-2 0,41-121 0,-50 110 0,-4 0 0,-4-2 0,10-106 0,-17 45 0,-10-168 0,-2 285 0,-21-444 0,-41 0 0,48 402 0,-67-291 0,60 288 0,-4 1 0,-57-121 0,52 144 0,-3 0 0,-2 2 0,-45-49 0,31 40 0,-43-70 0,73 99 114,-1 1 0,-30-35 0,41 54-304,-1 0 0,0 1 1,-1 0-1,1 1 0,-2 0 1,1 1-1,-1 0 1,-25-10-1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24575,'-1'0'0,"-1"1"0,1-1 0,0 1 0,-1-1 0,1 1 0,0-1 0,0 1 0,-1 0 0,1 0 0,0-1 0,0 1 0,0 0 0,0 0 0,0 0 0,0 0 0,0 0 0,0 1 0,0-1 0,0 2 0,-15 26 0,15-27 0,-11 27 0,1 1 0,2 0 0,1 1 0,1-1 0,1 1 0,2 0 0,2 1 0,0-1 0,5 50 0,1-46 0,1-1 0,1 1 0,2-1 0,2 0 0,1-1 0,1 0 0,2-1 0,25 43 0,-29-58 0,1-1 0,1-1 0,0 0 0,26 24 0,-32-33 0,1 0 0,0-1 0,0 0 0,0 0 0,1 0 0,0-1 0,-1 0 0,2-1 0,-1 0 0,0 0 0,1-1 0,15 3 0,-21-5 0,1 0 0,-1 0 0,1-1 0,-1 1 0,1-1 0,-1 0 0,0 0 0,0-1 0,1 1 0,-1 0 0,0-1 0,0 0 0,0 0 0,-1 0 0,6-4 0,3-4 0,0-1 0,12-16 0,-11 12 0,-8 10 0,0 0 0,-1-1 0,0 1 0,0-1 0,0 1 0,-1-1 0,0 0 0,0 0 0,0 0 0,-1 0 0,0 0 0,1-7 0,-1-11 0,-4-45 0,1 17 0,2 33 0,-4-31 0,3 43 0,0 0 0,-1 0 0,-1 0 0,1 0 0,-1 0 0,0 0 0,-6-8 0,-8-15 0,13 22 0,0 0 0,0 0 0,-1 1 0,0 0 0,0 0 0,-1 0 0,0 0 0,0 1 0,-11-8 0,0 3 0,-1 0 0,0 1 0,0 1 0,-1 1 0,-1 0 0,1 2 0,-1 0 0,0 1 0,-1 1 0,1 1 0,-1 1 0,-35 1 0,-125 3-1365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24575,'0'0'0,"2"0"0,3 0 0,2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4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24575,'0'0'0,"0"-1"0,0-10 0,0-6 0,0 0-8191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4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24575,'0'0'0,"0"-2"0,0-1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24575,'1'-3'0,"0"1"0,0-1 0,1 0 0,-1 1 0,1-1 0,-1 1 0,1 0 0,0-1 0,-1 1 0,1 0 0,1 0 0,2-3 0,2-1 0,71-72 0,-106 86 0,24-5 0,-1 0 0,1 0 0,0 1 0,0 0 0,0 0 0,1 0 0,0 0 0,-1 1 0,1-1 0,1 1 0,-1 0 0,1-1 0,0 1 0,0 1 0,0-1 0,1 0 0,-2 9 0,0 2 0,1 0 0,1 0 0,0 0 0,3 28 0,-1-27 0,2 0 0,0 0 0,1 0 0,11 30 0,-24-95 0,-2 24 0,9 20 0,0 0 0,0 0 0,0 0 0,1-1 0,-1 1 0,1-1 0,0 1 0,0-1 0,1 1 0,-1-9 0,2-10-1365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4:4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15 24575,'-3'-2'0,"0"1"0,0-1 0,0 1 0,0 0 0,0 0 0,0 0 0,-1 0 0,1 1 0,0-1 0,0 1 0,-1 0 0,1 0 0,-4 0 0,-2 0 0,-36-2 0,-60 4 0,88 0 0,0 0 0,0 1 0,1 1 0,-1 0 0,1 1 0,-29 14 0,43-18 0,-1 0 0,1 1 0,-1-1 0,1 1 0,0-1 0,-1 1 0,1 0 0,0 0 0,0 0 0,0 0 0,1 0 0,-1 0 0,0 1 0,-1 2 0,3-3 0,0-1 0,0 0 0,0 1 0,0-1 0,0 0 0,0 1 0,0-1 0,0 0 0,1 1 0,-1-1 0,0 0 0,1 0 0,-1 1 0,1-1 0,0 0 0,-1 0 0,1 0 0,0 1 0,0-1 0,-1 0 0,1 0 0,0 0 0,0-1 0,0 1 0,0 0 0,1 0 0,-1 0 0,0-1 0,0 1 0,2 0 0,2 2 0,-1-1 0,1 0 0,0 0 0,-1 0 0,1-1 0,0 1 0,0-1 0,0-1 0,0 1 0,0-1 0,0 1 0,0-1 0,0-1 0,0 1 0,0-1 0,0 0 0,0 0 0,0 0 0,0-1 0,0 0 0,0 0 0,6-3 0,-8 3 0,1 0 0,-1-1 0,1 1 0,-1-1 0,0 0 0,0 0 0,0 0 0,0 0 0,-1 0 0,1-1 0,-1 1 0,0-1 0,0 1 0,0-1 0,0 0 0,-1 0 0,0 0 0,1 0 0,-2 0 0,1 0 0,0 0 0,-1-1 0,1 1 0,-1 0 0,-1 0 0,1 0 0,-2-8 0,1 10-1365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1226 150 24575,'0'0'0</inkml:trace>
  <inkml:trace contextRef="#ctx0" brushRef="#br0" timeOffset="1">0 0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5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24575,'0'0'0,"2"0"0,2 0 0,2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7:3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24575,'0'0'0,"3"-2"0,-1-3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7:3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1214 24575,'0'0'0,"2"0"0,3-2 0,8-5 0,6-5 0,0 0-8191</inkml:trace>
  <inkml:trace contextRef="#ctx0" brushRef="#br0" timeOffset="1">1060 1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37:3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2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24575,'0'935'-1365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4:3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24575,'1'-5'0,"0"0"0,-1 0 0,2 0 0,-1 0 0,0 0 0,1 0 0,0 0 0,0 1 0,1-1 0,5-7 0,34-41 0,-36 46 0,14-16 0,1 1 0,1 0 0,1 2 0,34-23 0,-46 35 0,0 2 0,0 0 0,1 0 0,0 1 0,0 0 0,0 1 0,0 0 0,1 1 0,-1 1 0,1 0 0,0 0 0,0 2 0,13 0 0,-23 0 0,0 1 0,0 0 0,1 0 0,-1 0 0,0 0 0,0 1 0,0-1 0,0 1 0,-1 0 0,1 0 0,0 0 0,-1 0 0,4 4 0,31 38 0,-24-27 0,144 198 0,-151-204 0,0 0 0,-1 0 0,0 1 0,-1-1 0,-1 1 0,1 0 0,-2 1 0,3 21 0,-4 6 0,-3 56 0,-1-13 0,3-12-1365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1500 24575,'10'-9'0,"1"-1"0,0 2 0,0 0 0,24-14 0,-9 6 0,482-266 0,-110 66 0,136-59 0,18 34 0,-260 116 0,344-144 0,-627 265 0,-1 1 0,0 0 0,0 0 0,14-3 0,-22 6 9,0 0 0,0 0 0,0 1 0,0-1 0,0 0 0,0 0 0,0 0 0,0 0 0,0 0 0,0 0 0,0 0 0,0 0 0,0 0 0,0 0 0,0 0 0,0 1 0,0-1 0,0 0 0,0 0 0,0 0 0,0 0 0,0 0 0,0 0 0,0 0 0,0 0 0,1 0 0,-1 0 0,0 0 0,0 0 0,0 0 0,0 0 0,0 0 0,0 0 0,0 1 0,0-1 0,0 0 0,0 0 0,-7 3-1716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24575,'4'1'0,"0"0"0,0 0 0,0 0 0,0 0 0,-1 0 0,1 1 0,0 0 0,-1 0 0,5 2 0,10 6 0,48 18 0,1-3 0,1-3 0,1-3 0,1-3 0,0-3 0,1-3 0,0-3 0,133-5 0,-192-3 0,-9 0 0,-8 1 0,-4 28 0,-170 508 0,162-474 109,3-18-404,3 0 0,1 1 1,2 1-1,-1 47 0,9-74-6531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24575,'12'13'0,"0"1"0,-1 1 0,13 22 0,3 4 0,97 147 0,-8 6 0,123 279 0,-208-405 263,26 60-1891,-51-112-5198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449 292 24575,'-24'-1'0,"18"1"0,0-1 0,-1 1 0,1 0 0,0 0 0,-1 1 0,1-1 0,0 2 0,0-1 0,-1 1 0,1-1 0,0 2 0,1-1 0,-10 5 0,-39 35 0,-86 85 0,125-113 0,2 1 0,0 0 0,1 1 0,0 0 0,1 1 0,1 0 0,1 1 0,-12 32 0,16-34 0,1-1 0,0 1 0,2 0 0,0 0 0,0 0 0,2 0 0,0 0 0,0 1 0,2-1 0,0 0 0,5 19 0,-2-19 0,0 1 0,1-1 0,0 0 0,2 0 0,9 16 0,-13-25 0,1 0 0,0-1 0,0 1 0,0-1 0,1 0 0,0 0 0,0 0 0,1-1 0,-1 0 0,1-1 0,0 1 0,13 5 0,-19-10 0,0 1 0,0-1 0,0 0 0,0 0 0,0 1 0,0-1 0,0 0 0,0 0 0,0 0 0,0 0 0,0 0 0,0 0 0,0-1 0,0 1 0,0 0 0,0 0 0,0-1 0,0 1 0,0-1 0,0 1 0,0-1 0,-1 1 0,1-1 0,0 1 0,0-1 0,0 0 0,-1 0 0,1 1 0,0-1 0,-1 0 0,1 0 0,-1 0 0,1 0 0,2-5 0,0-1 0,0 1 0,-1-1 0,3-7 0,-3 6 0,87-415 0,-73 330 0,4-14 0,-1 8 0,12-169 0,-32 258 0,-1 13 0,1-1 0,1-1 0,0 1 0,0-1 0,0 1 0,0-1 0,0 1 0,0-1 0,0 1 0,0-1 0,0 1 0,1-1 0,0 3 0,60 88-455,3-3 0,152 160 0,-171-203-6371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24575,'2'2'0,"0"0"0,0 1 0,-1-1 0,1 1 0,-1-1 0,1 1 0,-1 0 0,1 4 0,4 7 0,148 288 0,26-10 0,109 203 0,-285-486 0,19 43 0,-22-48 0,0 0 0,0 0 0,0 0 0,0 0 0,0 1 0,-1-1 0,0 0 0,0 0 0,0 1 0,-2 6 0,0-7 0,8-9 0,11-8 0,0 0 0,0-1 0,-1-1 0,21-26 0,-19 21 0,1 1 0,29-23 0,-36 32 0,0 1 0,1 0 0,15-9 0,-24 17 0,-1-1 0,1 0 0,0 1 0,-1 0 0,1 0 0,0 0 0,0 0 0,0 0 0,0 1 0,0 0 0,0 0 0,0 0 0,6 1 0,-9-1 0,-1 1 0,1-1 0,0 0 0,0 1 0,0 0 0,-1-1 0,1 1 0,0-1 0,0 1 0,-1 0 0,1 0 0,-1-1 0,1 1 0,-1 0 0,1 0 0,-1 0 0,1 0 0,-1-1 0,0 1 0,1 0 0,-1 0 0,0 0 0,0 0 0,0 0 0,1 0 0,-1 0 0,0 0 0,0 0 0,-1 0 0,1 0 0,0 0 0,0 0 0,0 0 0,-1-1 0,1 1 0,0 0 0,-1 0 0,0 1 0,-3 7 0,0 0 0,0 0 0,-1 0 0,0-1 0,-12 15 0,-37 37 0,30-35 0,-13 13 260,22-24-802,1 1 1,-24 32-1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1 566 24575,'8'-1'0,"1"0"0,-1 0 0,1-1 0,-1-1 0,14-4 0,0-1 0,55-19 0,102-52 0,67-52 0,-231 123 0,35-19 0,-2-1 0,89-70 0,-135 96 0,1 1 0,-1-1 0,0-1 0,0 1 0,0 0 0,0 0 0,0-1 0,0 1 0,-1-1 0,1 0 0,1-2 0,-3 3 0,0 0 0,-1 1 0,1-1 0,0 1 0,0-1 0,-1 1 0,1-1 0,-1 1 0,1-1 0,-1 1 0,0-1 0,1 1 0,-1-1 0,0 1 0,0 0 0,0 0 0,0-1 0,0 1 0,-1 0 0,1 0 0,-1-1 0,-7-7 0,-2-2 0,0 0 0,-22-15 0,28 23 0,0 0 0,0 0 0,0 1 0,0-1 0,-1 1 0,1 1 0,-1-1 0,1 1 0,-1 0 0,-10-1 0,-17 0 0,-1 2 0,-44 5 0,74-4 0,-1 1 0,0-1 0,1 1 0,-1 0 0,1 0 0,-1 1 0,1-1 0,0 1 0,0 0 0,0 0 0,0 1 0,1-1 0,-5 6 0,-6 7 0,-20 33 0,28-40 0,-18 31 0,1 1 0,2 1 0,2 1 0,-15 50 0,15-28 0,3 2 0,-10 80 0,22-118 0,2 0 0,1 1 0,4 48 0,-2-68 0,0 0 0,1 0 0,0 0 0,1 0 0,0 0 0,1-1 0,0 1 0,0-1 0,1 0 0,0 0 0,1 0 0,0-1 0,0 0 0,8 7 0,-12-13 0,0 0 0,1 0 0,-1 0 0,1 0 0,0-1 0,-1 1 0,1-1 0,0 0 0,0 0 0,0 0 0,0 0 0,0 0 0,0-1 0,0 1 0,0-1 0,0 0 0,0 0 0,0 0 0,0 0 0,0-1 0,0 1 0,0-1 0,0 0 0,0 0 0,0 0 0,0 0 0,-1 0 0,1 0 0,0-1 0,2-1 0,6-5 0,-1 1 0,0-1 0,0-1 0,0 0 0,14-19 0,317-329 0,-291 308 0,126-120-1365,-105 103-5461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7:2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24575,'8'0'0,"0"1"0,-1 1 0,1-1 0,0 1 0,-1 1 0,1-1 0,-1 1 0,0 1 0,0-1 0,0 1 0,-1 0 0,1 1 0,-1 0 0,10 9 0,7 9 0,-1 1 0,23 31 0,-43-52 0,342 437 0,-284-358 0,-4 2 0,-3 3 0,-4 2 0,-5 2 0,-3 2 0,40 136 0,-77-214-109,-1 0 0,-1 0 0,0 0 0,-1 0-1,-1 28 1,-1-28-601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3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592 308 24575,'0'0'0,"-1"0"0,1 0 0,-1 0 0,1 0 0,-1 0 0,1 0 0,-1 0 0,1 0 0,-1 0 0,1 0 0,-1 0 0,1 0 0,-1 0 0,1-1 0,-1 1 0,1 0 0,0 0 0,-1 0 0,1-1 0,-1 1 0,1 0 0,0 0 0,-1-1 0,1 1 0,0 0 0,-1-1 0,1 1 0,0-1 0,-1 1 0,1 0 0,0-1 0,0 1 0,0-1 0,-1 1 0,1-1 0,0-1 0,0 1 0,1 0 0,-1-1 0,0 1 0,1 0 0,-1-1 0,1 1 0,-1 0 0,1 0 0,0-1 0,-1 1 0,2-1 0,29-33 0,19-6 0,2 2 0,2 3 0,58-30 0,-93 55 0,1 1 0,0 1 0,0 1 0,1 1 0,42-8 0,-55 13 0,0 1 0,0 0 0,0 1 0,0-1 0,1 2 0,-1-1 0,0 1 0,0 0 0,0 1 0,0 0 0,-1 0 0,1 1 0,0 0 0,-1 0 0,0 1 0,0 0 0,0 0 0,0 1 0,7 6 0,-10-7 0,-1-1 0,0 1 0,0 0 0,0 0 0,-1 1 0,1-1 0,-1 1 0,0-1 0,0 1 0,-1 0 0,1-1 0,-1 1 0,0 0 0,-1 0 0,1 0 0,-1 0 0,0 0 0,0 0 0,0 0 0,-1 0 0,0 0 0,-1 6 0,-3 7 0,-1 0 0,0 0 0,-1-1 0,-15 27 0,-13 14 0,-3-1 0,-2-2 0,-3-2 0,-69 68 0,108-118 0,2-1 0,-1 0 0,1 0 0,0 1 0,0-1 0,0 0 0,0 1 0,1-1 0,-1 1 0,1 0 0,-1-1 0,0 5 0,22-25 0,-14 13 0,1 0 0,-1 1 0,1 0 0,0 0 0,0 1 0,1-1 0,-1 2 0,1-1 0,-1 1 0,1 0 0,15-1 0,5 1 0,0 1 0,29 4 0,-37-2 0,-3 1 0,-1 0 0,1 2 0,-1 0 0,0 0 0,0 2 0,-1 0 0,0 0 0,0 2 0,0 0 0,-1 0 0,0 1 0,0 1 0,-1 1 0,-1 0 0,0 0 0,0 1 0,-1 1 0,-1 0 0,0 0 0,0 1 0,-2 0 0,0 1 0,8 19 0,-11-20 0,-1 1 0,-1 0 0,0 0 0,-1 0 0,0 1 0,-2 29 0,-2-19 0,0 1 0,-2-1 0,-9 31 0,2-20 0,-2-2 0,-1 1 0,-2-2 0,-29 47 0,13-32 0,-1-3 0,-51 56 0,47-64 0,-1-2 0,-3-1 0,0-3 0,-2-1 0,-92 50 0,60-45 0,-1-3 0,-1-3 0,-89 22 0,-78 3 0,205-49 0,-1-1 0,0-3 0,0-1 0,-49-5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3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24575,'-21'766'0,"21"-753"-124,-1-1 0,1 1 0,1-1 0,1 1 0,-1-1 0,2 1-1,0-1 1,0 0 0,1 0 0,10 20 0,0-6-6702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24575,'4'1'0,"-1"0"0,0 1 0,1-1 0,-1 1 0,0 0 0,0 0 0,0 0 0,0 1 0,-1-1 0,1 1 0,3 3 0,1 0 0,19 21 0,-1 0 0,0 2 0,-2 0 0,-2 2 0,-1 0 0,21 43 0,-3 8 0,41 125 0,-47-104 0,-4 0 0,15 121 0,-33-148 0,-4 0 0,-3 0 0,-13 139 0,-5-108 0,-4 0 0,-5-1 0,-4-1 0,-5-2 0,-5-1 0,-4-2 0,-71 125 0,-160 198 0,190-302 0,68-96-1365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24575,'25'400'0,"-7"-185"0,-2 348 0,-15-397 0,1-136-682,7 49-1,-5-54-6143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24575,'10'-1'0,"0"0"0,0 0 0,14-4 0,10-2 0,503-30 0,-391 32 0,-58 1 0,389-6 0,-470 10-1365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24575,'-23'1409'0,"19"-1308"44,-1 700-1453,7-755-5417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24575,'-17'21'0,"0"1"0,2 1 0,0 0 0,2 1 0,0 0 0,2 1 0,-10 32 0,9-17 0,1 0 0,3 1 0,-7 84 0,13-103 0,2-1 0,1 1 0,0 0 0,1 0 0,2-1 0,11 41 0,-12-54 0,0 0 0,0 0 0,1 0 0,0 0 0,1 0 0,-1-1 0,2 1 0,-1-1 0,1-1 0,0 1 0,0-1 0,1 0 0,0 0 0,0-1 0,0 0 0,1 0 0,-1-1 0,1 0 0,13 4 0,-5-3 0,1-1 0,-1-1 0,1-1 0,0 0 0,0-1 0,0-1 0,0-1 0,0 0 0,-1-1 0,1-1 0,-1 0 0,1-2 0,-1 0 0,0 0 0,0-2 0,-1 0 0,0 0 0,15-11 0,-22 11 0,0 1 0,-1-1 0,0-1 0,-1 0 0,1 0 0,-2 0 0,1 0 0,-1-1 0,0 0 0,-1 0 0,0 0 0,0-1 0,2-11 0,2-8 0,-2 0 0,-1 0 0,1-36 0,-5 46 0,-2-1 0,0 1 0,-2 0 0,0-1 0,-1 1 0,-1 0 0,0 1 0,-2-1 0,0 1 0,-1 1 0,-1-1 0,0 1 0,-1 1 0,-1 0 0,-1 0 0,0 1 0,-1 0 0,-1 1 0,0 1 0,-1 0 0,0 1 0,-1 1 0,0 0 0,-1 1 0,-31-13 0,39 19 0,0 1 0,-1 0 0,1 1 0,-1 0 0,1 1 0,-1 0 0,-17 0 0,22 2 0,-1-1 0,1 1 0,-1 0 0,1 1 0,0-1 0,0 1 0,0 0 0,0 0 0,0 1 0,0-1 0,0 1 0,1 0 0,-1 0 0,1 1 0,-4 4 0,5-6-80,-1 1 0,1 0-1,0 0 1,0 1 0,1-1-1,-1 0 1,1 1 0,0 0-1,0 0 1,0-1 0,0 1 0,0 0-1,1 1 1,0-1 0,0 0-1,-1 5 1,2 6-6746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24575,'2'2'0,"-1"0"0,1 1 0,-1-1 0,0 0 0,0 0 0,0 1 0,0-1 0,0 1 0,-1-1 0,1 1 0,-1-1 0,1 5 0,1 6 0,23 130 0,9 207 0,-23 149 0,-11-443 0,0-40 0,0 34 0,13 100 0,-11-137 0,1 0 0,0 0 0,1 0 0,0-1 0,1 1 0,0-1 0,1 0 0,0-1 0,1 1 0,1-1 0,0-1 0,15 18 0,-14-21 0,1 0 0,0 0 0,0-1 0,1 0 0,0 0 0,0-1 0,0-1 0,0 0 0,1 0 0,-1-2 0,1 1 0,0-1 0,16 0 0,11 0 0,0-3 0,68-8 0,131-32-1365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24575,'9'0'0,"-1"-1"0,1-1 0,0 1 0,9-4 0,13-3 0,364-73 0,452-78 0,-576 133-1365,-224 25-5461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24575,'-3'8'0,"0"0"0,1 0 0,0 0 0,0 0 0,1 0 0,0 1 0,0-1 0,1 14 0,-1 6 0,-22 464 0,5-64 0,15-382 0,-1 1 0,2 0 0,2 0 0,9 65 0,-9-106 0,2 1 0,-1-1 0,1 0 0,0 0 0,0-1 0,1 1 0,-1 0 0,1-1 0,1 1 0,-1-1 0,1 0 0,8 9 0,-6-9 0,0 0 0,1-1 0,0 1 0,-1-1 0,1-1 0,1 1 0,-1-1 0,0-1 0,14 4 0,17 3-227,0-2-1,1-2 1,0-2-1,0-1 1,71-6-1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24575,'0'0'0,"2"0"0,3-2 0,6-2 0,16-7 0,26-8 0,36-5 0,25-8 0,16-3 0,12-3 0,4 2 0,-5 3 0,-15 3 0,-20 5 0,-25 7 0,-25 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3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24575,'5'-1'0,"1"0"0,-1 1 0,1-2 0,-1 1 0,6-3 0,10-2 0,65-16 0,142-57 0,-182 59 0,-1-2 0,-1-2 0,-1-1 0,65-52 0,-102 72 0,-1 0 0,1 0 0,-1 0 0,0-1 0,0 0 0,-1 0 0,1 0 0,3-10 0,-6 14 0,-1-1 0,0 0 0,0 0 0,-1 0 0,1 0 0,-1 0 0,1 0 0,-1-1 0,0 1 0,0 0 0,0 0 0,-1 0 0,1 0 0,-1 0 0,0 0 0,0 0 0,0 0 0,0 0 0,0 0 0,0 1 0,-1-1 0,-3-4 0,4 4 0,-1 1 0,0 0 0,0 0 0,0 0 0,0 0 0,0 1 0,-1-1 0,1 1 0,0-1 0,-1 1 0,1 0 0,-1 0 0,0 0 0,1 0 0,-1 0 0,0 1 0,1-1 0,-1 1 0,0-1 0,0 1 0,0 0 0,1 0 0,-1 1 0,-4 0 0,1 0 0,1 0 0,-1 1 0,1-1 0,0 1 0,0 0 0,0 1 0,0-1 0,0 1 0,0 0 0,0 0 0,-5 6 0,-11 12 0,2 1 0,0 0 0,1 1 0,1 1 0,-21 41 0,29-47 0,1 0 0,1 0 0,0 1 0,1 0 0,1 0 0,1 0 0,1 1 0,0-1 0,1 25 0,2-35 0,1 1 0,0-1 0,1 0 0,0 1 0,1-1 0,0 0 0,0 0 0,0 0 0,1-1 0,1 1 0,0-1 0,0 0 0,0-1 0,1 1 0,0-1 0,1 0 0,-1 0 0,1-1 0,1 0 0,-1 0 0,1 0 0,12 5 0,-1-1 0,1-1 0,0 0 0,1-2 0,0 0 0,0-2 0,0 0 0,1-2 0,36 3 0,-23-6 0,0-1 0,-1-2 0,1-1 0,-1-2 0,0-1 0,0-2 0,44-17 0,-41 11 0,-1-2 0,-1-1 0,0-1 0,-2-2 0,0-2 0,35-32 0,-59 47 0,0 0 0,0-1 0,-1 0 0,-1 0 0,11-16 0,-17 23 0,1-1 0,-1 0 0,0 1 0,0-1 0,0 0 0,0 1 0,0-1 0,-1 0 0,1 0 0,-1 0 0,1 1 0,-1-1 0,0 0 0,0 0 0,-1 0 0,1 0 0,-1 0 0,1 0 0,-1 1 0,0-1 0,0 0 0,0 1 0,0-1 0,0 0 0,-1 1 0,1-1 0,-1 1 0,-2-3 0,-10-11 0,-1 1 0,0 1 0,-1 1 0,0 0 0,-36-21 0,46 31 0,0 0 0,0 1 0,0 0 0,0 0 0,0 0 0,-1 1 0,1 0 0,-1 1 0,1-1 0,0 1 0,-1 0 0,1 1 0,-1-1 0,1 1 0,-1 1 0,1-1 0,0 1 0,0 0 0,0 0 0,0 1 0,0 0 0,0 0 0,1 0 0,-7 6 0,10-8 0,1 0 0,0 1 0,0-1 0,0 0 0,0 1 0,1-1 0,-1 1 0,0-1 0,0 1 0,1-1 0,-1 1 0,1-1 0,0 1 0,-1-1 0,1 1 0,0 0 0,0-1 0,0 1 0,0 0 0,0 2 0,2 2 0,-1 0 0,1-1 0,0 1 0,5 9 0,8 16 0,2-2 0,36 48 0,52 50 0,-93-113 0,78 87 0,58 69 0,-145-165 0,16 24 0,-18-28 0,-1 1 0,1-1 0,-1 0 0,0 0 0,1 0 0,-1 0 0,0 0 0,0 1 0,0-1 0,0 0 0,0 0 0,0 0 0,0 0 0,0 1 0,0-1 0,-1 0 0,1 0 0,0 0 0,-1 0 0,1 0 0,-1 0 0,1 0 0,-1 0 0,0 0 0,-1 2 0,-14 13 0,-2-1 0,0-1 0,-1 0 0,-23 12 0,2-1 0,-31 25-1365,59-42-5461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24575,'0'213'0,"-10"881"0,9-918 0,3-174 0,-1 0 0,1 0 0,0 0 0,-1-1 0,1 1 0,0-1 0,0 1 0,0-1 0,0 0 0,1 0 0,-1 0 0,3 1 0,1 1 0,2 1 0,0-1 0,0 0 0,0 0 0,0-1 0,0 0 0,1 0 0,13 0 0,64-2 0,-49-1 0,174-7 0,-140 4 0,-9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24575,'0'0'0,"2"0"0,13 0 0,40 0 0,70-2 0,83-7 0,89-9 0,-6-2-8191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4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24575,'394'-12'0,"379"11"-1365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5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24575,'175'-1'0,"185"2"0,-320 1-1365,-8 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5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24575,'245'0'0,"262"1"0,-401 5-1365,-62-1-5461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5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24575,'250'-19'0,"-100"3"0,575-7-1365,-666 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5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24575,'513'7'342,"-7"31"-2049,-435-28-5119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1:5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24575,'343'-7'299,"189"4"-1963,-483 6-5162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24575,'776'24'0,"-610"-16"0,-71-5-1365,-75-3-5461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4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159 436 24575,'1'-3'0,"0"0"0,1 0 0,-1 1 0,0-1 0,1 1 0,0-1 0,-1 1 0,1-1 0,0 1 0,0 0 0,0 0 0,4-3 0,0-2 0,31-29 0,1 1 0,2 1 0,1 3 0,2 1 0,69-36 0,-51 38 0,1 2 0,2 4 0,0 2 0,74-13 0,-71 20 0,0 4 0,0 3 0,1 2 0,-1 3 0,1 4 0,-1 2 0,1 3 0,82 21 0,-126-23 0,0 1 0,-1 1 0,1 1 0,-2 1 0,28 16 0,-43-22 0,0 1 0,-1 0 0,0 0 0,0 0 0,0 1 0,-1 0 0,1 0 0,6 13 0,-9-14 0,0-1 0,-1 1 0,0 0 0,-1 1 0,1-1 0,-1 0 0,0 0 0,0 1 0,0-1 0,-1 1 0,0-1 0,0 1 0,0-1 0,-2 8 0,-1 1 0,-1 0 0,-1 0 0,0 0 0,-1-1 0,0 0 0,-1 0 0,-14 19 0,-69 81 0,81-102 0,-81 91 0,-5-4 0,-4-4 0,-218 159 0,352-286 0,-15 13 0,33-26 0,-40 38 0,1 0 0,-1 0 0,1 1 0,1 1 0,-1 1 0,1 0 0,0 0 0,0 2 0,0 0 0,1 0 0,-1 2 0,1 0 0,21 1 0,19 3 0,0 2 0,0 3 0,76 20 0,158 65 0,-225-70 0,-2 3 0,-1 3 0,-2 2 0,62 43 0,-112-66 0,0 0 0,0 0 0,-1 0 0,0 2 0,0-1 0,13 21 0,-18-23 0,0 1 0,0 0 0,0 0 0,-1 0 0,-1 0 0,1 1 0,-1-1 0,-1 1 0,1 0 0,-1 14 0,-2 1 0,0-1 0,-2 0 0,-1 0 0,-1 0 0,-1 0 0,0-1 0,-2 0 0,-13 28 0,5-20 0,0 0 0,-2-1 0,-1-1 0,-2-1 0,-25 28 0,16-26 0,-1 0 0,-2-3 0,0 0 0,-2-3 0,-43 23 0,-194 81 0,73-50 0,-403 97 0,-226-15 0,805-155 0,4 0 0,0-1 0,-1-1 0,-36 0 0,56-2 6,0 0 0,0 0 0,0 0 0,0 0-1,0 0 1,0 0 0,0 0 0,0 0 0,0 0 0,1-1-1,-1 1 1,0 0 0,0 0 0,0 0 0,0 0 0,0 0-1,0 0 1,0 0 0,0 0 0,0 0 0,0-1 0,0 1-1,0 0 1,0 0 0,0 0 0,0 0 0,0 0 0,0 0-1,0 0 1,0 0 0,-1 0 0,1 0 0,0-1 0,0 1-1,0 0 1,0 0 0,0 0 0,0 0 0,0 0 0,0 0-1,0 0 1,0 0 0,0 0 0,0 0 0,0 0 0,0 0-1,-1 0 1,1 0 0,0 0 0,0 0 0,0 0 0,0-1-1,0 1 1,0 0 0,0 0 0,0 0 0,-1 0 0,9-4-1290,-7 4 864,7-4-6406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24575,'324'12'0,"-160"-13"0,71 2 0,-210 1-1365,-6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24575,'0'0'0,"2"0"0,3 0 0,6 0 0,10 0 0,11 0 0,10 0 0,10-1 0,10-4 0,10-4 0,0-3 0,-13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6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0 24575,'-13'2'0,"-1"0"0,1 0 0,0 1 0,-1 1 0,-14 6 0,5-2 0,8-2 0,1 1 0,0 0 0,0 1 0,1 0 0,0 1 0,-14 14 0,-31 20 0,-21 1 0,56-33 0,1 1 0,0 1 0,1 1 0,-38 33 0,24-10 0,2 1 0,2 1 0,1 2 0,2 2 0,-36 73 0,58-104 0,2 0 0,0 0 0,0 0 0,1 1 0,0-1 0,1 1 0,1 0 0,0 0 0,1 0 0,0-1 0,1 1 0,0 0 0,1 0 0,0-1 0,6 16 0,1 9 0,3 0 0,0-1 0,3 0 0,0-1 0,3-1 0,25 38 0,-34-60 0,1-1 0,0 0 0,1-1 0,0 0 0,1-1 0,0 0 0,0-1 0,0 0 0,1-1 0,1-1 0,-1 0 0,1 0 0,0-2 0,15 4 0,9 0 0,0-1 0,0-2 0,1-2 0,43-2 0,-41-3-273,-1-1 0,1-2 0,-1-2 0,46-13 0,-25 0-6553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24575,'24'1'0,"-1"0"0,0 2 0,1 0 0,-2 2 0,1 1 0,0 0 0,-1 2 0,-1 0 0,1 2 0,-1 0 0,34 24 0,-20-11 0,-2 1 0,-1 2 0,-1 1 0,-2 2 0,0 0 0,-2 2 0,-2 2 0,28 42 0,-40-53 0,0 1 0,-1 1 0,-2 0 0,0 0 0,-2 1 0,0 0 0,-2 0 0,-1 1 0,-1-1 0,-1 1 0,-1 0 0,-1 0 0,-2 1 0,-3 27 0,-6-6-195,-2 0 0,-2-1 0,-2-1 0,-2 0 0,-2-2 0,-50 83 0,32-68-6631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306 349 24575,'-1'-7'0,"0"1"0,0-1 0,-1 0 0,0 1 0,0-1 0,-5-10 0,0-2 0,-16-49 0,7 17 0,-46-97 0,62 148 0,0 0 0,0-1 0,0 1 0,0 0 0,0 0 0,0-1 0,-1 1 0,1 0 0,0 0 0,0-1 0,0 1 0,0 0 0,-1 0 0,1 0 0,0-1 0,0 1 0,0 0 0,-1 0 0,1 0 0,0 0 0,0 0 0,-1-1 0,1 1 0,0 0 0,0 0 0,-1 0 0,1 0 0,0 0 0,-1 0 0,1 0 0,0 0 0,0 0 0,-1 0 0,1 0 0,0 0 0,-1 0 0,-6 10 0,-5 28 0,10-29 0,-70 346 0,30 8 0,37-317 0,-21 348 0,20-285 0,6-104 22,-1 6-300,1-1 1,0 1 0,0-1-1,3 12 1,0-13-6549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24575,'2'-1'0,"0"-1"0,0 1 0,1 0 0,-1 0 0,0 0 0,1 0 0,-1 0 0,1 0 0,-1 0 0,1 1 0,3-1 0,6-1 0,582-131 0,-518 114 0,-11 2 0,86-11 0,-141 28 342,-16 3-2049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0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24575,'133'-11'0,"-56"3"0,446-13 342,4 25-2049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2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24575,'-1'1'0,"-1"-1"0,0 1 0,1-1 0,-1 1 0,1-1 0,-1 1 0,1 0 0,-1 0 0,1-1 0,0 1 0,-1 0 0,1 0 0,0 1 0,0-1 0,0 0 0,0 0 0,0 0 0,0 1 0,0-1 0,0 1 0,0-1 0,1 1 0,-1-1 0,0 1 0,1-1 0,-1 3 0,-2 8 0,0-1 0,-2 20 0,4-26 0,-10 109 0,4 119 0,5-89 0,-96 894 0,92-1002 0,-5 34 0,11-64 0,-1 0 0,1 0 0,1 0 0,-1-1 0,1 1 0,0 0 0,0 0 0,1-1 0,2 7 0,-2-7 0,2 0 0,-1-1 0,1 1 0,-1-1 0,1 1 0,0-1 0,1 0 0,-1-1 0,1 1 0,0-1 0,-1 0 0,1 0 0,8 3 0,10 4 0,40 12 0,-57-20 0,31 9 0,1-2 0,0-1 0,0-2 0,0-1 0,1-3 0,74-3 0,-104-1-1365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2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24575,'0'0'0,"2"0"0,9 0 0,16-2 0,20-3 0,21-2 0,24-2 0,18-1 0,9-3 0,-1-4 0,-6 0 0,-6 3 0,-7 3 0,-10 6 0,-16 5 0,-21 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2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1 593 24575,'13'-2'0,"1"0"0,-1-1 0,0 0 0,0-1 0,0 0 0,0-1 0,23-14 0,-22 13 0,31-18 0,-2-1 0,0-3 0,50-41 0,104-113 0,-185 171 0,1-2 0,0 0 0,11-16 0,-22 26 0,0 1 0,0-1 0,0 0 0,0-1 0,-1 1 0,1 0 0,-1 0 0,0-1 0,0 1 0,0-1 0,0 1 0,0-1 0,-1 1 0,0-1 0,0 1 0,0-7 0,-1 6 0,-1 0 0,1 1 0,-1-1 0,0 1 0,0-1 0,0 1 0,0 0 0,0 0 0,-1 0 0,1 0 0,-1 0 0,0 1 0,0-1 0,0 1 0,0 0 0,0 0 0,-1 0 0,1 0 0,-5-2 0,-3 0 0,1 0 0,-1 0 0,0 1 0,0 1 0,-15-2 0,-24-1 0,-78 2 0,107 4 0,0 0 0,0 2 0,0 1 0,0 0 0,1 2 0,-29 11 0,42-14 0,1 0 0,0 1 0,0 0 0,0 1 0,0-1 0,1 1 0,0 0 0,0 0 0,0 1 0,1 0 0,-1 0 0,1 0 0,1 0 0,-1 0 0,1 1 0,0-1 0,1 1 0,0 0 0,0 0 0,0 0 0,0 8 0,-2 11 0,2 0 0,1 0 0,1 0 0,5 39 0,-1-34 0,0 0 0,3 0 0,0-1 0,2 0 0,17 40 0,-16-49 0,1 0 0,0-1 0,2 0 0,1-1 0,0 0 0,1-1 0,32 29 0,-27-31 29,0 0-1,1-1 1,1-1-1,1-1 0,0-1 1,0-1-1,1-1 1,0-1-1,1-1 1,0-1-1,28 4 1,-32-8-151,1-1 0,0-1 0,0 0 0,-1-2 0,1-1 0,0 0 0,-1-2 0,1 0 0,-1-2 1,0 0-1,-1-1 0,1-1 0,26-15 0,2-8-6704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4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5372 1187 24575,'0'-5'0,"-1"0"0,0 0 0,0 0 0,0 1 0,0-1 0,-1 0 0,1 1 0,-1-1 0,-1 1 0,-1-5 0,-33-41 0,22 30 0,-31-38 0,-3 3 0,-82-73 0,-128-83 0,136 119 0,-244-135 0,276 181 0,-1 4 0,-3 4 0,-178-47 0,135 57-226,0 6 0,-186-6-1,-282 37-452,72 46 598,430-37 60,0 5 1,1 4-1,-100 42 1,144-44 20,2 3 0,1 2 0,2 3 0,1 2 0,-88 75 0,79-52 0,3 2 0,2 3 0,-86 125 0,71-74 0,-98 207 0,-16 134 0,-18 198-263,157-453 131,-29 273 1,58-239 131,10 1 0,10-1 0,10 1 0,11-2 0,105 457 0,71-32-96,-155-548 393,5-1-1,5-3 1,116 174 0,-95-180-268,4-3 1,5-3 0,3-4 0,5-4 0,2-4 0,5-5 0,3-3 0,2-6 0,4-3-1,2-6 1,3-4 0,199 65 0,-135-67-194,3-8 1,1-8-1,2-8 0,256 8 0,-199-35 15,0-9 0,455-76 0,-502 46 149,326-111-1,-386 99 2,-2-7-1,-3-5 0,140-91 0,-139 66-68,-4-6 1,-4-6 0,-4-4 0,-5-6 0,-5-4 0,104-140-1,-171 197 68,-3-1 0,-2-1 0,-2-2 0,-3-2 0,-3 0 0,-3-2 0,22-84 0,-18 21 0,19-216 0,-30-132 0,-34 109 182,7 281 287,-3 0 1,-33-110-1,-18 7-369,-148-298-1,162 382-99,-5 3 0,-4 3 0,-5 2 0,-85-99 0,8 43-17,-163-136 0,-175-109 377,435 361-256,35 28-92,-173-135 84,124 101-107,-80-42 0,-351-167 188,260 134-1719,172 87-5284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2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24575,'2'23'0,"1"0"0,1 0 0,0-1 0,12 33 0,1 9 0,15 96 0,-28-129 0,-1 1 0,-2-1 0,-3 39 0,6-75 0,-1 0 0,1 0 0,0 0 0,8-7 0,18-21 0,-24 23 0,1 1 0,1 0 0,0 0 0,0 0 0,0 1 0,1 1 0,0-1 0,1 1 0,0 1 0,0 0 0,0 0 0,1 1 0,-1 1 0,1-1 0,1 2 0,-1-1 0,20-2 0,-22 5 0,-1-1 0,1 2 0,0-1 0,0 1 0,0 0 0,0 1 0,-1 0 0,1 1 0,0-1 0,-1 2 0,1-1 0,-1 1 0,0 1 0,1-1 0,-2 1 0,1 1 0,0-1 0,-1 1 0,0 1 0,0-1 0,-1 1 0,1 1 0,-1-1 0,0 1 0,5 9 0,5 6 0,-1 1 0,-1 0 0,-2 1 0,0 1 0,10 29 0,-17-37 0,0 0 0,-1 0 0,-1 1 0,-1 0 0,0-1 0,-1 1 0,-1 0 0,-4 35 0,16-117 0,3 1 0,3 0 0,3 2 0,2 0 0,4 2 0,1 0 0,3 2 0,3 1 0,44-55 0,-71 101 0,-2 4 0,0-1 0,0 1 0,0-1 0,1 1 0,0 1 0,0-1 0,0 1 0,1 0 0,11-6 0,-15 13 0,-1-1 0,1 1 0,-1 0 0,1 0 0,-1 0 0,0 0 0,1 0 0,-1 0 0,0 1 0,2 4 0,0 4 0,-2 0 0,1 1 0,-2-1 0,1 1 0,-2-1 0,1 1 0,-3 15 0,1 10 0,7 69-455,4 0 0,30 137 0,-33-210-6371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2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24575,'0'4'0,"1"1"0,-1-1 0,1 0 0,0 1 0,4 7 0,1 8 0,13 69 0,9 134 0,-12 90 0,-15-284 0,5 809-79,-7-594-1207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2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24575,'30'0'0,"1"-1"0,0 1 0,0 2 0,1 1 0,-2 1 0,37 10 0,-24 2 0,0 1 0,-1 3 0,-1 1 0,-1 2 0,0 1 0,-2 2 0,-1 2 0,-2 2 0,54 57 0,-87-86 0,4 5 0,-1 0 0,1 1 0,-1 0 0,0 0 0,5 11 0,-9-16 0,0 1 0,0-1 0,0 1 0,-1-1 0,1 1 0,-1 0 0,0-1 0,1 1 0,-1 0 0,-1-1 0,1 1 0,0-1 0,-1 1 0,1 0 0,-1-1 0,0 1 0,0-1 0,0 1 0,0-1 0,0 0 0,0 1 0,-2 1 0,-9 13 0,-1 0 0,-1-1 0,-22 21 0,-54 41 0,57-51 0,-45 36 0,-105 66 0,127-95 0,-2-2 0,-117 45 0,169-75 45,1 0-327,-1 0 0,0 0 0,0-1 0,-11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1396 1 24575,'-65'35'0,"-110"54"0,-266 99 0,-47 22 0,262-105 0,240-94 0,229 196 0,515 334 0,-734-524-1365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352 170 24575,'-1'-5'0,"1"0"0,0-1 0,1 1 0,0-1 0,-1 1 0,2 0 0,-1 0 0,1 0 0,-1-1 0,1 1 0,1 1 0,-1-1 0,1 0 0,0 0 0,0 1 0,0 0 0,0 0 0,1 0 0,0 0 0,0 0 0,0 1 0,0-1 0,8-3 0,-2 1 0,1 1 0,0 1 0,0 0 0,0 0 0,19-3 0,63-6 0,-76 12 0,60-6 0,84 3 0,-119 6 0,-1 1 0,0 2 0,71 18 0,-109-22 0,1 0 0,-1 0 0,0 0 0,-1 0 0,1 1 0,0-1 0,0 1 0,0-1 0,-1 1 0,1 0 0,2 3 0,-4-3 0,1 0 0,-1 0 0,0 0 0,0 0 0,0 0 0,0 0 0,-1 1 0,1-1 0,-1 0 0,1 0 0,-1 1 0,0-1 0,1 0 0,-1 1 0,-1-1 0,1 3 0,-3 17 0,-1-1 0,0 1 0,-2-1 0,0 0 0,-2 0 0,0-1 0,-21 36 0,5-15 0,-2-2 0,-49 58 0,27-45 0,-1-3 0,-2-2 0,-3-2 0,-1-2 0,-69 39 0,38-33 0,-3-3 0,-1-4 0,-97 30 0,172-67 0,4-2 0,-1 1 0,1 0 0,-1 1 0,1 1 0,-19 12 0,30-18 0,0 0 0,0 1 0,0-1 0,0 0 0,1 1 0,-1-1 0,0 1 0,0-1 0,0 0 0,0 0 0,0 1 0,1-1 0,-1 0 0,0 1 0,0-1 0,0 0 0,1 0 0,-1 1 0,0-1 0,1 0 0,-1 0 0,0 1 0,0-1 0,1 0 0,-1 0 0,0 0 0,1 0 0,-1 0 0,0 1 0,1-1 0,-1 0 0,1 0 0,-1 0 0,0 0 0,1 0 0,-1 0 0,1 0 0,19 6 0,67 13 0,135 11 0,92-11 0,208-19 0,-486-3-1365,-9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24575,'-88'152'0,"20"-37"0,59-99 0,1 0 0,0 1 0,1 0 0,1 0 0,1 0 0,-5 28 0,9-39 0,1 0 0,-1 0 0,1 0 0,1 0 0,-1 0 0,1 0 0,0 0 0,0-1 0,1 1 0,3 8 0,-3-10 0,0 0 0,0 0 0,1-1 0,0 1 0,-1-1 0,1 1 0,1-1 0,-1 0 0,0 0 0,1 0 0,-1-1 0,1 1 0,0-1 0,0 0 0,6 3 0,0-2 0,0 1 0,0-2 0,0 0 0,0 0 0,1 0 0,18-1 0,67-7 0,-66 3 0,185-18 0,133-11 0,4 24 0,-341 10 0,-13 5 0,-3 3 0,-7 16 0,-2 0 0,-1-1 0,-1-1 0,-1 0 0,-1-1 0,-1-1 0,-1-1 0,-26 22 0,-2-3 0,-2-2 0,-95 54 0,33-32-455,-3-5 0,-142 47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24575,'126'-5'0,"140"-26"0,-163 18 0,412-62-1365,-458 66-5461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2 24575,'-38'-1'0,"14"0"0,0 2 0,-30 3 0,46-3 0,0 1 0,1 0 0,-1 0 0,0 1 0,1 0 0,-1 0 0,1 1 0,0 0 0,0 0 0,-10 9 0,3-1 0,1 0 0,1 1 0,0 1 0,1 0 0,0 1 0,1 0 0,1 0 0,1 1 0,0 1 0,-11 30 0,15-33 0,0 0 0,1 0 0,1 0 0,0 0 0,1 1 0,0-1 0,2 0 0,-1 1 0,2-1 0,0 0 0,0 0 0,1 0 0,1 0 0,6 15 0,-3-14 0,1-1 0,0 0 0,1 0 0,1-1 0,0 0 0,1-1 0,0 0 0,1 0 0,0-2 0,0 1 0,2-1 0,-1-1 0,26 13 0,-19-12 0,0-1 0,1-1 0,0-1 0,0-1 0,1 0 0,-1-2 0,1 0 0,0-2 0,36 0 0,-46-2 0,0-1 0,1-1 0,-1 0 0,0 0 0,0-2 0,15-5 0,-20 6 0,-1 0 0,1 0 0,-1-1 0,0 0 0,0 0 0,0-1 0,-1 0 0,1 0 0,-1 0 0,0 0 0,-1-1 0,5-6 0,12-26 0,-1-1 0,-2 0 0,-1-1 0,-3-1 0,15-64 0,-29 103 0,4-15 0,-1-1 0,0 1 0,0-19 0,-3 31 0,0 0 0,0 1 0,-1-1 0,0 0 0,1 0 0,-2 0 0,1 1 0,0-1 0,-1 1 0,0-1 0,0 1 0,-1 0 0,1 0 0,-1 0 0,0 0 0,-4-5 0,-4-1 0,-1 0 0,-1 1 0,0 0 0,0 1 0,-1 0 0,0 1 0,-29-11 0,4 6 0,-76-15 0,79 21 0,0 2 0,0 2 0,0 1 0,0 2 0,0 1 0,0 2 0,-56 13 0,68-11 0,0 1 0,0 1 0,1 1 0,1 2 0,0 0 0,0 1 0,1 1 0,0 0 0,2 2 0,-1 1 0,2 0 0,-17 20 0,22-20-170,1 2-1,0-1 0,2 2 1,0-1-1,1 1 0,1 1 1,-10 35-1,2 4-6655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24575,'74'-6'0,"465"31"0,-355-11 0,-127-10 16,757 29-1397,-795-33-5445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24575,'3'1'0,"1"0"0,-1 1 0,0-1 0,1 1 0,-1 0 0,0 0 0,0 0 0,0 0 0,0 1 0,3 4 0,5 1 0,377 264 0,-296-219 0,84 55 0,-172-105 0,-1-1 0,1 0 0,-1 0 0,0 0 0,0 1 0,-1-1 0,1 1 0,-1 0 0,5 5 0,-7-8 0,0 1 0,0-1 0,0 1 0,0-1 0,0 1 0,0-1 0,0 1 0,0-1 0,0 0 0,0 1 0,0-1 0,0 1 0,0-1 0,-1 1 0,1-1 0,0 0 0,0 1 0,0-1 0,-1 1 0,1-1 0,0 0 0,-1 1 0,1-1 0,0 0 0,0 1 0,-1-1 0,-2 3 0,-53 64 0,-4-3 0,-87 74 0,104-99 0,-67 57 0,-96 93 0,203-186 29,-11 14 275,14-17-367,-1 1 0,1 0 0,0-1 0,0 1 0,-1 0 1,1-1-1,0 1 0,0 0 0,0-1 0,0 1 0,-1 0 0,1-1 0,0 1 0,0 0 1,1-1-1,-1 1 0,0 0 0,0-1 0,0 1 0,0 0 0,1-1 0,-1 1 1,0 0-1,0-1 0,1 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11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802 126 24575,'0'-25'0,"1"18"0,0 0 0,-1 0 0,1 1 0,-2-1 0,1 0 0,-1 1 0,0-1 0,0 0 0,-1 1 0,0-1 0,0 1 0,-5-9 0,6 14 0,0 0 0,0 1 0,0-1 0,1 1 0,-1-1 0,0 1 0,-1-1 0,1 1 0,0 0 0,0 0 0,0-1 0,0 1 0,0 0 0,0 0 0,0 0 0,0 0 0,0 0 0,0 0 0,0 0 0,0 1 0,-1-1 0,1 0 0,0 1 0,-1 0 0,-29 10 0,28-9 0,-77 39 0,1 4 0,-92 71 0,126-85 0,-172 134 0,103-77 0,99-78 0,10-8 0,9-6 0,-2 3 0,0 1 0,0-1 0,0 1 0,0 0 0,0 0 0,0 0 0,0 0 0,0 0 0,3 1 0,4-1 0,630-14 0,58 0 0,-689 15 178,2-1-94,-10 0-115,1 0 0,-1 0 0,0 0-1,0 0 1,0 0 0,0 0-1,0 0 1,0 0 0,1 0-1,-1 0 1,0 0 0,0-1 0,0 1-1,0 0 1,0 0 0,0 0-1,0 0 1,0 0 0,0 0-1,0 0 1,0-1 0,0 1 0,0 0-1,0 0 1,1 0 0,-1 0-1,0 0 1,0 0 0,0-1-1,0 1 1,0 0 0,0 0 0,-1 0-1,1 0 1,0 0 0,0-1-1,0 1 1,0 0 0,0 0-1,0 0 1,0 0 0,0 0 0,0 0-1,0-1 1,0 1 0,0 0-1,0 0 1,-1 0 0,1 0 0,0 0-1,0 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24575,'-2'39'0,"-12"67"0,1-12 0,8-34 0,4 0 0,7 81 0,-2-98 0,3-1 0,1 0 0,2 0 0,17 43 0,-19-67 0,0 1 0,1-1 0,1 0 0,0-1 0,1-1 0,1 1 0,23 23 0,-29-34 0,0 0 0,1-1 0,-1 1 0,1-1 0,0-1 0,0 1 0,1-1 0,-1 0 0,1-1 0,0 0 0,0 0 0,0-1 0,0 0 0,0 0 0,1-1 0,-1 0 0,1 0 0,-1-1 0,0 0 0,14-2 0,-15 0 0,-1 0 0,0 0 0,0 0 0,-1-1 0,1 0 0,0 0 0,-1 0 0,1-1 0,-1 0 0,0 0 0,-1 0 0,1-1 0,-1 1 0,0-1 0,6-7 0,3-9 0,0-1 0,16-35 0,-26 49 0,79-178 0,-65 139 0,-2-1 0,11-53 0,-25 93 0,0 5 0,0 0 0,-1 0 0,1 0 0,-1 0 0,0 0 0,0 0 0,0 0 0,0 0 0,-1-4 0,-2 14 0,3 8 0,8 16 0,2 1 0,1-1 0,1-1 0,2 0 0,34 54 0,-16-37 0,2-1 0,63 64 0,-65-78 0,72 56 0,-85-74 0,0-2 0,1 0 0,0-1 0,1-1 0,42 14 0,-57-23 0,0 1 0,0-1 0,0 0 0,0-1 0,0 1 0,0-1 0,0 0 0,0-1 0,0 1 0,0-1 0,0 0 0,0-1 0,0 1 0,0-1 0,-1-1 0,1 1 0,-1-1 0,1 0 0,5-4 0,-5 2 0,0 0 0,-1 0 0,0 0 0,0-1 0,0 0 0,-1 0 0,0 0 0,0 0 0,0-1 0,-1 0 0,0 1 0,0-1 0,-1 0 0,0 0 0,2-13 0,3-28 0,-3-1 0,-2-67 0,-16-100 0,1 23 0,13 188 95,-1 4-111,1 1-1,0 0 0,0 0 0,0-1 1,0 1-1,0 0 0,0 0 0,0 0 1,0-1-1,0 1 0,0 0 0,0 0 0,0-1 1,0 1-1,0 0 0,0 0 0,0-1 1,0 1-1,0 0 0,0 0 0,1-1 1,-1 1-1,0 0 0,0 0 0,0 0 1,0-1-1,0 1 0,1 0 0,-1 0 1,0 0-1,0 0 0,0-1 0,0 1 1,1 0-1,-1 0 0,0 0 0,0 0 1,1 0-1,-1 0 0,2-2-773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3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38 24575,'-4'0'0,"1"-1"0,0 0 0,0 0 0,0 0 0,0-1 0,0 1 0,0-1 0,1 1 0,-4-4 0,-14-6 0,8 8 0,0 0 0,1 1 0,-1 0 0,0 1 0,0 0 0,0 1 0,0 1 0,0 0 0,0 0 0,0 1 0,1 1 0,-1 0 0,0 0 0,-19 10 0,3 0 0,1 1 0,0 1 0,2 1 0,-40 32 0,49-34 0,0 0 0,2 1 0,0 0 0,-24 35 0,32-41 0,0 0 0,1 1 0,0-1 0,1 1 0,0 0 0,1 1 0,0-1 0,0 0 0,1 1 0,1 0 0,-1 16 0,5 19 0,2-1 0,2-1 0,2 1 0,22 61 0,-8-55 0,-18-42 0,0 1 0,-1-1 0,0 1 0,-1 0 0,4 15 0,-7-25 0,0 0 0,0 0 0,0 0 0,0 0 0,0 1 0,0-1 0,0 0 0,0 0 0,0 0 0,0 0 0,1 0 0,-1 0 0,0 0 0,0 0 0,0 1 0,0-1 0,0 0 0,0 0 0,0 0 0,0 0 0,0 0 0,1 0 0,-1 0 0,0 0 0,0 0 0,0 0 0,0 0 0,0 0 0,0 0 0,0 0 0,1 0 0,-1 0 0,0 0 0,0 0 0,0 0 0,0 0 0,0 0 0,0 0 0,0 0 0,1 0 0,-1 0 0,0 0 0,0 0 0,0 0 0,0 0 0,0 0 0,0 0 0,9-6 0,9-9 0,-17 13 0,8-7 0,0-1 0,0-1 0,-2 1 0,1-1 0,10-22 0,23-64 0,-13 30 0,102-169 0,-125 228 0,9-9 0,-14 17 0,0-1 0,1 1 0,-1 0 0,0-1 0,1 1 0,-1 0 0,0-1 0,1 1 0,-1 0 0,1 0 0,-1-1 0,1 1 0,-1 0 0,1 0 0,-1 0 0,1-1 0,-1 1 0,0 0 0,1 0 0,-1 0 0,1 0 0,-1 0 0,1 0 0,-1 0 0,1 0 0,-1 0 0,1 0 0,-1 0 0,1 1 0,-1-1 0,1 0 0,-1 0 0,1 0 0,-1 1 0,1-1 0,-1 0 0,0 1 0,1-1 0,0 1 0,5 19 0,-3-6 0,26 86 0,55 165 0,-69-227 0,1-1 0,2 0 0,2-2 0,42 59 0,-52-81 0,1-1 0,0 0 0,0-1 0,1 0 0,1 0 0,-1-2 0,2 0 0,15 9 0,-21-15 0,-1 1 0,1-1 0,-1-1 0,1 1 0,0-1 0,0-1 0,0 1 0,1-2 0,-1 1 0,0-1 0,0 0 0,0 0 0,0-1 0,1-1 0,-1 1 0,0-1 0,14-6 0,0-2-273,-1-1 0,-1-1 0,0-1 0,19-16 0,14-14-6553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4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24575,'44'-2'0,"-27"1"0,-1 0 0,0 1 0,1 1 0,-1 1 0,31 6 0,-40-5 0,0 1 0,0-1 0,0 1 0,0 1 0,-1-1 0,1 1 0,-1 1 0,-1-1 0,1 1 0,-1 0 0,0 0 0,8 12 0,4 9 0,23 52 0,-10-10 0,-3 1 0,22 84 0,-38-106 0,-1 0 0,-3 1 0,-1 0 0,-2 66 0,-4-111 0,0 1 0,0-1 0,-1 1 0,1-1 0,-1 1 0,0-1 0,0 1 0,0-1 0,-1 1 0,0-1 0,0 0 0,0 0 0,0 0 0,0 0 0,-1 0 0,-5 5 0,12-40 0,9-18 0,3 0 0,37-82 0,60-86 0,-113 216 0,4-6 0,22-41 0,34-46 0,-50 81 0,1-1 0,0 2 0,0-1 0,2 1 0,0 1 0,0 0 0,25-15 0,137-56-770,-160 75 175,29-12-6231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2:4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157 120 24575,'-10'11'0,"-1"0"0,2 0 0,-1 1 0,2 1 0,0-1 0,0 1 0,1 1 0,0 0 0,2-1 0,-8 26 0,0 12 0,-10 89 0,17-102 0,2-5 0,-2-2 0,2 0 0,1 0 0,1 0 0,5 57 0,16-109 0,125-178 0,-72 94 0,-36 54 0,29-42 0,140-153 0,-200 240 0,1 1 0,0-1 0,1 1 0,-1 0 0,10-5 0,-15 9 0,1 1 0,-1-1 0,0 0 0,1 1 0,-1 0 0,1-1 0,-1 1 0,1 0 0,-1-1 0,1 1 0,-1 0 0,0 0 0,1 0 0,-1 0 0,1 1 0,-1-1 0,1 0 0,-1 1 0,1-1 0,-1 1 0,0-1 0,1 1 0,-1-1 0,0 1 0,0 0 0,1 0 0,-1 0 0,0 0 0,0 0 0,0 0 0,0 0 0,0 0 0,0 0 0,0 0 0,-1 1 0,2 1 0,9 18 0,-1 2 0,-1-1 0,-1 1 0,-1 1 0,7 41 0,-11-48 0,47 283 0,-42-227 0,-4 1 0,-6 86 0,2-160 0,0 0 0,0 0 0,0 0 0,0 0 0,0 0 0,0 0 0,0 0 0,1 0 0,-1 0 0,0 0 0,0 0 0,0 0 0,0 0 0,0 0 0,0 0 0,0 0 0,0 0 0,0 0 0,1 0 0,-1 0 0,0 0 0,0 0 0,0 0 0,0 0 0,0 0 0,0 0 0,0 0 0,0 0 0,0 0 0,0 0 0,0 0 0,1 0 0,-1 1 0,0-1 0,0 0 0,0 0 0,0 0 0,0 0 0,0 0 0,0 0 0,0 0 0,0 0 0,0 0 0,0 0 0,0 1 0,0-1 0,0 0 0,9-15 0,0 0 0,7-10 0,221-319 0,-170 256 0,140-141 0,-195 217 0,-8 8 0,-1-1 0,1 1 0,1 0 0,-1 0 0,0 1 0,1-1 0,0 1 0,0 0 0,0 0 0,0 1 0,11-5 0,-14 8 0,0 0 0,0 0 0,0 0 0,0 1 0,0-1 0,0 0 0,-1 1 0,1-1 0,0 1 0,-1-1 0,1 1 0,0 2 0,4 6 0,-1 1 0,-1 0 0,0 0 0,0 1 0,-1-1 0,0 1 0,-1 0 0,1 20 0,-2-20 0,11 109 0,-6 135 0,-22 125 0,5-183 0,10-98-1365,2-73-5461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24575,'243'-1'180,"448"6"-1725,-619-3-5281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24575,'483'-20'0,"-463"18"0,148-11 0,-130 12 0,1 1 0,53 9 0,29 4-682,191-5-1,-228-9-6143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0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24575,'376'11'0,"-144"-11"-1365,-196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24575,'26'2'0,"0"0"0,42 11 0,0 0 0,451 20-189,-393-30-987,-68-1-5650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7T05:23:12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24575,'14'1'0,"1"0"0,16 4 0,14 2 0,47-2 168,131-8-1,91-26-1280,-260 24 526,20-3-6239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1231-3027-48B7-1220-CFEBCBC2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FC007-229E-6ADA-3929-CE4A68EF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C995-69C9-98C4-5E19-4E894F87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458A-7FF1-D89A-F518-3380C2BF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6017-1335-B82B-3A68-C0919DE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0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D31B-7503-F7EF-9880-FC1BA25D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A6263-46A0-A56D-AF18-966A599E1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AA9B-FB71-1D05-BFB4-AFBA54B7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252E-5CF0-105F-8400-AFEEB581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FAF3-E63D-912E-B2BA-94D58C5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8569C-817E-8240-90E1-DD74BA2C5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DE909-A4A2-EC20-3229-E41A180CE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A6CA-20CE-BDF0-3588-D199836A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2CFE-F01F-8DF3-878F-19DCDF33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728A-4E47-1761-6624-F39F40D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384-E1E4-2A88-168E-54F5B443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618F-9535-632D-6DCC-9B00EDD6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CEDF-6FF6-8EBB-6617-C4413E50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8031-BBB5-E9B4-0A8D-FD200AD9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4B63-6A64-34BD-63D3-6F9D937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8C5-47B8-0ABA-67A9-34E56B85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FAB2-31DE-740C-BB08-13A38768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EF5D-99B0-7BA8-E9E9-C7F50533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D0F1-0525-EE3D-1F84-8AF1C2F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78AD-7AD0-F8A1-80BC-BA7CF5A4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92B9-4D78-0261-BBDE-3EB9B54E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9298-CA79-A91B-F267-10EDB694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341F-1E3B-ED1D-2595-84231987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9992-E5D2-B6E1-7185-5BD3B137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1C2A-4382-D665-652A-E6EA2807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F4F97-17DC-8448-5A11-5BC4ACC1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4D91-2AB1-87AB-746C-51806CD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011A-5D7F-C40E-3983-B004D045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6457-D1F2-A017-2836-AB0AB65B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D1EE-091E-5D78-1C46-22862B88E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5013D-2DE0-FA49-7319-912686A8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1E7C5-DD9A-324C-0932-915523BC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99C2E-D6F0-CDAF-73A9-D286371D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17271-9C46-CAF7-B562-18EE9B52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8A2A-5638-3CC0-1875-9D50FBB0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B567-0B3B-3B88-E2A0-64EBF87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3F3E-3243-8C24-BB10-9846339C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31DEF-267D-1A35-C0EC-E7ECE3DB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0A920-46BE-3F55-688B-795543BF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39AAA-18BD-A349-76F4-C084B41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EB73-C127-1465-CE0F-EE4C2A0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4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283E-40E4-E0D7-BB6E-D305F59C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42A5-7AD4-96F8-A636-415235F1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8833C-1677-0575-93DA-2A2A97BB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6C7A-CD93-EACB-0DD1-9AD0A88D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69188-0D8A-A7AB-0186-D2B57D53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561CA-D716-D37C-7A45-E5D3AF2F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808C-82F7-0FDF-370E-5F5A4E4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A76B8-5DF2-A1B7-BD41-E11F3CB21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CFA27-E99A-F90D-347E-0EAD2F37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1BC6-7147-2F00-E6D9-2D826E96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6ABDC-2311-8F2F-3B51-93768C2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A187-192C-5DFE-F37B-90F99A92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8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BD091-6E97-CF15-B608-05CE58EE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8650-3844-1C29-8AE1-6D00A12B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BBFD-C191-AFF1-7ECA-44DBA435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FAC3-489C-40E4-B1DF-94B07DB317D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4F63-3B3F-6B1B-8A2B-3E5D1485B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C4F0-05A1-B9D7-F1C2-2C7EC74E3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9FDE-A1E9-4535-859E-0EDCD6499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image" Target="../media/image33.png"/><Relationship Id="rId76" Type="http://schemas.openxmlformats.org/officeDocument/2006/relationships/image" Target="../media/image37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97" Type="http://schemas.openxmlformats.org/officeDocument/2006/relationships/customXml" Target="../ink/ink49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87" Type="http://schemas.openxmlformats.org/officeDocument/2006/relationships/customXml" Target="../ink/ink44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117" Type="http://schemas.openxmlformats.org/officeDocument/2006/relationships/customXml" Target="../ink/ink107.xml"/><Relationship Id="rId21" Type="http://schemas.openxmlformats.org/officeDocument/2006/relationships/customXml" Target="../ink/ink59.xml"/><Relationship Id="rId42" Type="http://schemas.openxmlformats.org/officeDocument/2006/relationships/image" Target="../media/image69.png"/><Relationship Id="rId47" Type="http://schemas.openxmlformats.org/officeDocument/2006/relationships/customXml" Target="../ink/ink72.xml"/><Relationship Id="rId63" Type="http://schemas.openxmlformats.org/officeDocument/2006/relationships/customXml" Target="../ink/ink80.xml"/><Relationship Id="rId68" Type="http://schemas.openxmlformats.org/officeDocument/2006/relationships/image" Target="../media/image82.png"/><Relationship Id="rId84" Type="http://schemas.openxmlformats.org/officeDocument/2006/relationships/image" Target="../media/image90.png"/><Relationship Id="rId89" Type="http://schemas.openxmlformats.org/officeDocument/2006/relationships/customXml" Target="../ink/ink93.xml"/><Relationship Id="rId112" Type="http://schemas.openxmlformats.org/officeDocument/2006/relationships/image" Target="../media/image103.png"/><Relationship Id="rId133" Type="http://schemas.openxmlformats.org/officeDocument/2006/relationships/customXml" Target="../ink/ink115.xml"/><Relationship Id="rId138" Type="http://schemas.openxmlformats.org/officeDocument/2006/relationships/image" Target="../media/image116.png"/><Relationship Id="rId154" Type="http://schemas.openxmlformats.org/officeDocument/2006/relationships/image" Target="../media/image124.png"/><Relationship Id="rId159" Type="http://schemas.openxmlformats.org/officeDocument/2006/relationships/customXml" Target="../ink/ink128.xml"/><Relationship Id="rId16" Type="http://schemas.openxmlformats.org/officeDocument/2006/relationships/image" Target="../media/image56.png"/><Relationship Id="rId107" Type="http://schemas.openxmlformats.org/officeDocument/2006/relationships/customXml" Target="../ink/ink102.xml"/><Relationship Id="rId11" Type="http://schemas.openxmlformats.org/officeDocument/2006/relationships/customXml" Target="../ink/ink54.xml"/><Relationship Id="rId32" Type="http://schemas.openxmlformats.org/officeDocument/2006/relationships/image" Target="../media/image64.png"/><Relationship Id="rId37" Type="http://schemas.openxmlformats.org/officeDocument/2006/relationships/customXml" Target="../ink/ink67.xml"/><Relationship Id="rId53" Type="http://schemas.openxmlformats.org/officeDocument/2006/relationships/customXml" Target="../ink/ink75.xml"/><Relationship Id="rId58" Type="http://schemas.openxmlformats.org/officeDocument/2006/relationships/image" Target="../media/image77.png"/><Relationship Id="rId74" Type="http://schemas.openxmlformats.org/officeDocument/2006/relationships/image" Target="../media/image85.png"/><Relationship Id="rId79" Type="http://schemas.openxmlformats.org/officeDocument/2006/relationships/customXml" Target="../ink/ink88.xml"/><Relationship Id="rId102" Type="http://schemas.openxmlformats.org/officeDocument/2006/relationships/image" Target="../media/image98.png"/><Relationship Id="rId123" Type="http://schemas.openxmlformats.org/officeDocument/2006/relationships/customXml" Target="../ink/ink110.xml"/><Relationship Id="rId128" Type="http://schemas.openxmlformats.org/officeDocument/2006/relationships/image" Target="../media/image111.png"/><Relationship Id="rId144" Type="http://schemas.openxmlformats.org/officeDocument/2006/relationships/image" Target="../media/image119.png"/><Relationship Id="rId149" Type="http://schemas.openxmlformats.org/officeDocument/2006/relationships/customXml" Target="../ink/ink123.xml"/><Relationship Id="rId5" Type="http://schemas.openxmlformats.org/officeDocument/2006/relationships/customXml" Target="../ink/ink51.xml"/><Relationship Id="rId90" Type="http://schemas.openxmlformats.org/officeDocument/2006/relationships/image" Target="../media/image93.png"/><Relationship Id="rId95" Type="http://schemas.openxmlformats.org/officeDocument/2006/relationships/customXml" Target="../ink/ink96.xml"/><Relationship Id="rId160" Type="http://schemas.openxmlformats.org/officeDocument/2006/relationships/image" Target="../media/image127.png"/><Relationship Id="rId165" Type="http://schemas.openxmlformats.org/officeDocument/2006/relationships/customXml" Target="../ink/ink131.xml"/><Relationship Id="rId22" Type="http://schemas.openxmlformats.org/officeDocument/2006/relationships/image" Target="../media/image59.png"/><Relationship Id="rId27" Type="http://schemas.openxmlformats.org/officeDocument/2006/relationships/customXml" Target="../ink/ink62.xml"/><Relationship Id="rId43" Type="http://schemas.openxmlformats.org/officeDocument/2006/relationships/customXml" Target="../ink/ink70.xml"/><Relationship Id="rId48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customXml" Target="../ink/ink83.xml"/><Relationship Id="rId113" Type="http://schemas.openxmlformats.org/officeDocument/2006/relationships/customXml" Target="../ink/ink105.xml"/><Relationship Id="rId118" Type="http://schemas.openxmlformats.org/officeDocument/2006/relationships/image" Target="../media/image106.png"/><Relationship Id="rId134" Type="http://schemas.openxmlformats.org/officeDocument/2006/relationships/image" Target="../media/image114.png"/><Relationship Id="rId139" Type="http://schemas.openxmlformats.org/officeDocument/2006/relationships/customXml" Target="../ink/ink118.xml"/><Relationship Id="rId80" Type="http://schemas.openxmlformats.org/officeDocument/2006/relationships/image" Target="../media/image88.png"/><Relationship Id="rId85" Type="http://schemas.openxmlformats.org/officeDocument/2006/relationships/customXml" Target="../ink/ink91.xml"/><Relationship Id="rId150" Type="http://schemas.openxmlformats.org/officeDocument/2006/relationships/image" Target="../media/image122.png"/><Relationship Id="rId155" Type="http://schemas.openxmlformats.org/officeDocument/2006/relationships/customXml" Target="../ink/ink126.xml"/><Relationship Id="rId12" Type="http://schemas.openxmlformats.org/officeDocument/2006/relationships/image" Target="../media/image54.png"/><Relationship Id="rId17" Type="http://schemas.openxmlformats.org/officeDocument/2006/relationships/customXml" Target="../ink/ink57.xml"/><Relationship Id="rId33" Type="http://schemas.openxmlformats.org/officeDocument/2006/relationships/customXml" Target="../ink/ink65.xml"/><Relationship Id="rId38" Type="http://schemas.openxmlformats.org/officeDocument/2006/relationships/image" Target="../media/image67.png"/><Relationship Id="rId59" Type="http://schemas.openxmlformats.org/officeDocument/2006/relationships/customXml" Target="../ink/ink78.xml"/><Relationship Id="rId103" Type="http://schemas.openxmlformats.org/officeDocument/2006/relationships/customXml" Target="../ink/ink100.xml"/><Relationship Id="rId108" Type="http://schemas.openxmlformats.org/officeDocument/2006/relationships/image" Target="../media/image101.png"/><Relationship Id="rId124" Type="http://schemas.openxmlformats.org/officeDocument/2006/relationships/image" Target="../media/image109.png"/><Relationship Id="rId129" Type="http://schemas.openxmlformats.org/officeDocument/2006/relationships/customXml" Target="../ink/ink113.xml"/><Relationship Id="rId54" Type="http://schemas.openxmlformats.org/officeDocument/2006/relationships/image" Target="../media/image75.png"/><Relationship Id="rId70" Type="http://schemas.openxmlformats.org/officeDocument/2006/relationships/image" Target="../media/image83.png"/><Relationship Id="rId75" Type="http://schemas.openxmlformats.org/officeDocument/2006/relationships/customXml" Target="../ink/ink86.xml"/><Relationship Id="rId91" Type="http://schemas.openxmlformats.org/officeDocument/2006/relationships/customXml" Target="../ink/ink94.xml"/><Relationship Id="rId96" Type="http://schemas.openxmlformats.org/officeDocument/2006/relationships/image" Target="../media/image6.png"/><Relationship Id="rId140" Type="http://schemas.openxmlformats.org/officeDocument/2006/relationships/image" Target="../media/image117.png"/><Relationship Id="rId145" Type="http://schemas.openxmlformats.org/officeDocument/2006/relationships/customXml" Target="../ink/ink121.xml"/><Relationship Id="rId161" Type="http://schemas.openxmlformats.org/officeDocument/2006/relationships/customXml" Target="../ink/ink129.xml"/><Relationship Id="rId16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106" Type="http://schemas.openxmlformats.org/officeDocument/2006/relationships/image" Target="../media/image100.png"/><Relationship Id="rId114" Type="http://schemas.openxmlformats.org/officeDocument/2006/relationships/image" Target="../media/image104.png"/><Relationship Id="rId119" Type="http://schemas.openxmlformats.org/officeDocument/2006/relationships/customXml" Target="../ink/ink108.xml"/><Relationship Id="rId127" Type="http://schemas.openxmlformats.org/officeDocument/2006/relationships/customXml" Target="../ink/ink112.xml"/><Relationship Id="rId10" Type="http://schemas.openxmlformats.org/officeDocument/2006/relationships/image" Target="../media/image53.png"/><Relationship Id="rId31" Type="http://schemas.openxmlformats.org/officeDocument/2006/relationships/customXml" Target="../ink/ink64.xml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60" Type="http://schemas.openxmlformats.org/officeDocument/2006/relationships/image" Target="../media/image78.png"/><Relationship Id="rId65" Type="http://schemas.openxmlformats.org/officeDocument/2006/relationships/customXml" Target="../ink/ink81.xml"/><Relationship Id="rId73" Type="http://schemas.openxmlformats.org/officeDocument/2006/relationships/customXml" Target="../ink/ink85.xml"/><Relationship Id="rId78" Type="http://schemas.openxmlformats.org/officeDocument/2006/relationships/image" Target="../media/image87.png"/><Relationship Id="rId81" Type="http://schemas.openxmlformats.org/officeDocument/2006/relationships/customXml" Target="../ink/ink89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98.xml"/><Relationship Id="rId101" Type="http://schemas.openxmlformats.org/officeDocument/2006/relationships/customXml" Target="../ink/ink99.xml"/><Relationship Id="rId122" Type="http://schemas.openxmlformats.org/officeDocument/2006/relationships/image" Target="../media/image108.png"/><Relationship Id="rId130" Type="http://schemas.openxmlformats.org/officeDocument/2006/relationships/image" Target="../media/image112.png"/><Relationship Id="rId135" Type="http://schemas.openxmlformats.org/officeDocument/2006/relationships/customXml" Target="../ink/ink116.xml"/><Relationship Id="rId143" Type="http://schemas.openxmlformats.org/officeDocument/2006/relationships/customXml" Target="../ink/ink120.xml"/><Relationship Id="rId148" Type="http://schemas.openxmlformats.org/officeDocument/2006/relationships/image" Target="../media/image121.png"/><Relationship Id="rId151" Type="http://schemas.openxmlformats.org/officeDocument/2006/relationships/customXml" Target="../ink/ink124.xml"/><Relationship Id="rId156" Type="http://schemas.openxmlformats.org/officeDocument/2006/relationships/image" Target="../media/image125.png"/><Relationship Id="rId164" Type="http://schemas.openxmlformats.org/officeDocument/2006/relationships/image" Target="../media/image129.png"/><Relationship Id="rId4" Type="http://schemas.openxmlformats.org/officeDocument/2006/relationships/image" Target="../media/image50.png"/><Relationship Id="rId9" Type="http://schemas.openxmlformats.org/officeDocument/2006/relationships/customXml" Target="../ink/ink53.xml"/><Relationship Id="rId13" Type="http://schemas.openxmlformats.org/officeDocument/2006/relationships/customXml" Target="../ink/ink55.xml"/><Relationship Id="rId18" Type="http://schemas.openxmlformats.org/officeDocument/2006/relationships/image" Target="../media/image57.png"/><Relationship Id="rId39" Type="http://schemas.openxmlformats.org/officeDocument/2006/relationships/customXml" Target="../ink/ink68.xml"/><Relationship Id="rId109" Type="http://schemas.openxmlformats.org/officeDocument/2006/relationships/customXml" Target="../ink/ink103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76.xml"/><Relationship Id="rId76" Type="http://schemas.openxmlformats.org/officeDocument/2006/relationships/image" Target="../media/image86.png"/><Relationship Id="rId97" Type="http://schemas.openxmlformats.org/officeDocument/2006/relationships/customXml" Target="../ink/ink97.xml"/><Relationship Id="rId104" Type="http://schemas.openxmlformats.org/officeDocument/2006/relationships/image" Target="../media/image99.png"/><Relationship Id="rId120" Type="http://schemas.openxmlformats.org/officeDocument/2006/relationships/image" Target="../media/image107.png"/><Relationship Id="rId125" Type="http://schemas.openxmlformats.org/officeDocument/2006/relationships/customXml" Target="../ink/ink111.xml"/><Relationship Id="rId141" Type="http://schemas.openxmlformats.org/officeDocument/2006/relationships/customXml" Target="../ink/ink119.xml"/><Relationship Id="rId146" Type="http://schemas.openxmlformats.org/officeDocument/2006/relationships/image" Target="../media/image120.png"/><Relationship Id="rId167" Type="http://schemas.openxmlformats.org/officeDocument/2006/relationships/customXml" Target="../ink/ink132.xml"/><Relationship Id="rId7" Type="http://schemas.openxmlformats.org/officeDocument/2006/relationships/customXml" Target="../ink/ink52.xml"/><Relationship Id="rId71" Type="http://schemas.openxmlformats.org/officeDocument/2006/relationships/customXml" Target="../ink/ink84.xml"/><Relationship Id="rId92" Type="http://schemas.openxmlformats.org/officeDocument/2006/relationships/image" Target="../media/image94.png"/><Relationship Id="rId162" Type="http://schemas.openxmlformats.org/officeDocument/2006/relationships/image" Target="../media/image128.png"/><Relationship Id="rId2" Type="http://schemas.openxmlformats.org/officeDocument/2006/relationships/image" Target="../media/image49.png"/><Relationship Id="rId29" Type="http://schemas.openxmlformats.org/officeDocument/2006/relationships/customXml" Target="../ink/ink63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71.xml"/><Relationship Id="rId66" Type="http://schemas.openxmlformats.org/officeDocument/2006/relationships/image" Target="../media/image81.png"/><Relationship Id="rId87" Type="http://schemas.openxmlformats.org/officeDocument/2006/relationships/customXml" Target="../ink/ink92.xml"/><Relationship Id="rId110" Type="http://schemas.openxmlformats.org/officeDocument/2006/relationships/image" Target="../media/image102.png"/><Relationship Id="rId115" Type="http://schemas.openxmlformats.org/officeDocument/2006/relationships/customXml" Target="../ink/ink106.xml"/><Relationship Id="rId131" Type="http://schemas.openxmlformats.org/officeDocument/2006/relationships/customXml" Target="../ink/ink114.xml"/><Relationship Id="rId136" Type="http://schemas.openxmlformats.org/officeDocument/2006/relationships/image" Target="../media/image115.png"/><Relationship Id="rId157" Type="http://schemas.openxmlformats.org/officeDocument/2006/relationships/customXml" Target="../ink/ink127.xml"/><Relationship Id="rId61" Type="http://schemas.openxmlformats.org/officeDocument/2006/relationships/customXml" Target="../ink/ink79.xml"/><Relationship Id="rId82" Type="http://schemas.openxmlformats.org/officeDocument/2006/relationships/image" Target="../media/image89.png"/><Relationship Id="rId152" Type="http://schemas.openxmlformats.org/officeDocument/2006/relationships/image" Target="../media/image123.png"/><Relationship Id="rId19" Type="http://schemas.openxmlformats.org/officeDocument/2006/relationships/customXml" Target="../ink/ink58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66.xml"/><Relationship Id="rId56" Type="http://schemas.openxmlformats.org/officeDocument/2006/relationships/image" Target="../media/image76.png"/><Relationship Id="rId77" Type="http://schemas.openxmlformats.org/officeDocument/2006/relationships/customXml" Target="../ink/ink87.xml"/><Relationship Id="rId100" Type="http://schemas.openxmlformats.org/officeDocument/2006/relationships/image" Target="../media/image97.png"/><Relationship Id="rId105" Type="http://schemas.openxmlformats.org/officeDocument/2006/relationships/customXml" Target="../ink/ink101.xml"/><Relationship Id="rId126" Type="http://schemas.openxmlformats.org/officeDocument/2006/relationships/image" Target="../media/image110.png"/><Relationship Id="rId147" Type="http://schemas.openxmlformats.org/officeDocument/2006/relationships/customXml" Target="../ink/ink122.xml"/><Relationship Id="rId168" Type="http://schemas.openxmlformats.org/officeDocument/2006/relationships/image" Target="../media/image131.png"/><Relationship Id="rId8" Type="http://schemas.openxmlformats.org/officeDocument/2006/relationships/image" Target="../media/image52.png"/><Relationship Id="rId51" Type="http://schemas.openxmlformats.org/officeDocument/2006/relationships/customXml" Target="../ink/ink74.xml"/><Relationship Id="rId72" Type="http://schemas.openxmlformats.org/officeDocument/2006/relationships/image" Target="../media/image84.png"/><Relationship Id="rId93" Type="http://schemas.openxmlformats.org/officeDocument/2006/relationships/customXml" Target="../ink/ink95.xml"/><Relationship Id="rId98" Type="http://schemas.openxmlformats.org/officeDocument/2006/relationships/image" Target="../media/image96.png"/><Relationship Id="rId121" Type="http://schemas.openxmlformats.org/officeDocument/2006/relationships/customXml" Target="../ink/ink109.xml"/><Relationship Id="rId142" Type="http://schemas.openxmlformats.org/officeDocument/2006/relationships/image" Target="../media/image118.png"/><Relationship Id="rId163" Type="http://schemas.openxmlformats.org/officeDocument/2006/relationships/customXml" Target="../ink/ink130.xml"/><Relationship Id="rId3" Type="http://schemas.openxmlformats.org/officeDocument/2006/relationships/customXml" Target="../ink/ink50.xml"/><Relationship Id="rId25" Type="http://schemas.openxmlformats.org/officeDocument/2006/relationships/customXml" Target="../ink/ink61.xml"/><Relationship Id="rId46" Type="http://schemas.openxmlformats.org/officeDocument/2006/relationships/image" Target="../media/image71.png"/><Relationship Id="rId67" Type="http://schemas.openxmlformats.org/officeDocument/2006/relationships/customXml" Target="../ink/ink82.xml"/><Relationship Id="rId116" Type="http://schemas.openxmlformats.org/officeDocument/2006/relationships/image" Target="../media/image105.png"/><Relationship Id="rId137" Type="http://schemas.openxmlformats.org/officeDocument/2006/relationships/customXml" Target="../ink/ink117.xml"/><Relationship Id="rId158" Type="http://schemas.openxmlformats.org/officeDocument/2006/relationships/image" Target="../media/image126.png"/><Relationship Id="rId20" Type="http://schemas.openxmlformats.org/officeDocument/2006/relationships/image" Target="../media/image58.png"/><Relationship Id="rId41" Type="http://schemas.openxmlformats.org/officeDocument/2006/relationships/customXml" Target="../ink/ink69.xml"/><Relationship Id="rId62" Type="http://schemas.openxmlformats.org/officeDocument/2006/relationships/image" Target="../media/image79.png"/><Relationship Id="rId83" Type="http://schemas.openxmlformats.org/officeDocument/2006/relationships/customXml" Target="../ink/ink90.xml"/><Relationship Id="rId88" Type="http://schemas.openxmlformats.org/officeDocument/2006/relationships/image" Target="../media/image92.png"/><Relationship Id="rId111" Type="http://schemas.openxmlformats.org/officeDocument/2006/relationships/customXml" Target="../ink/ink104.xml"/><Relationship Id="rId132" Type="http://schemas.openxmlformats.org/officeDocument/2006/relationships/image" Target="../media/image113.png"/><Relationship Id="rId153" Type="http://schemas.openxmlformats.org/officeDocument/2006/relationships/customXml" Target="../ink/ink1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4.xml"/><Relationship Id="rId21" Type="http://schemas.openxmlformats.org/officeDocument/2006/relationships/customXml" Target="../ink/ink142.xml"/><Relationship Id="rId42" Type="http://schemas.openxmlformats.org/officeDocument/2006/relationships/image" Target="../media/image152.png"/><Relationship Id="rId63" Type="http://schemas.openxmlformats.org/officeDocument/2006/relationships/customXml" Target="../ink/ink164.xml"/><Relationship Id="rId84" Type="http://schemas.openxmlformats.org/officeDocument/2006/relationships/image" Target="../media/image170.png"/><Relationship Id="rId138" Type="http://schemas.openxmlformats.org/officeDocument/2006/relationships/image" Target="../media/image196.png"/><Relationship Id="rId159" Type="http://schemas.openxmlformats.org/officeDocument/2006/relationships/image" Target="../media/image206.png"/><Relationship Id="rId170" Type="http://schemas.openxmlformats.org/officeDocument/2006/relationships/customXml" Target="../ink/ink221.xml"/><Relationship Id="rId191" Type="http://schemas.openxmlformats.org/officeDocument/2006/relationships/image" Target="../media/image222.png"/><Relationship Id="rId205" Type="http://schemas.openxmlformats.org/officeDocument/2006/relationships/image" Target="../media/image229.png"/><Relationship Id="rId226" Type="http://schemas.openxmlformats.org/officeDocument/2006/relationships/customXml" Target="../ink/ink249.xml"/><Relationship Id="rId247" Type="http://schemas.openxmlformats.org/officeDocument/2006/relationships/image" Target="../media/image250.png"/><Relationship Id="rId107" Type="http://schemas.openxmlformats.org/officeDocument/2006/relationships/customXml" Target="../ink/ink189.xml"/><Relationship Id="rId11" Type="http://schemas.openxmlformats.org/officeDocument/2006/relationships/customXml" Target="../ink/ink137.xml"/><Relationship Id="rId32" Type="http://schemas.openxmlformats.org/officeDocument/2006/relationships/image" Target="../media/image147.png"/><Relationship Id="rId53" Type="http://schemas.openxmlformats.org/officeDocument/2006/relationships/customXml" Target="../ink/ink159.xml"/><Relationship Id="rId74" Type="http://schemas.openxmlformats.org/officeDocument/2006/relationships/customXml" Target="../ink/ink170.xml"/><Relationship Id="rId128" Type="http://schemas.openxmlformats.org/officeDocument/2006/relationships/image" Target="../media/image191.png"/><Relationship Id="rId149" Type="http://schemas.openxmlformats.org/officeDocument/2006/relationships/customXml" Target="../ink/ink210.xml"/><Relationship Id="rId5" Type="http://schemas.openxmlformats.org/officeDocument/2006/relationships/customXml" Target="../ink/ink134.xml"/><Relationship Id="rId95" Type="http://schemas.openxmlformats.org/officeDocument/2006/relationships/customXml" Target="../ink/ink183.xml"/><Relationship Id="rId160" Type="http://schemas.openxmlformats.org/officeDocument/2006/relationships/customXml" Target="../ink/ink216.xml"/><Relationship Id="rId181" Type="http://schemas.openxmlformats.org/officeDocument/2006/relationships/image" Target="../media/image217.png"/><Relationship Id="rId216" Type="http://schemas.openxmlformats.org/officeDocument/2006/relationships/customXml" Target="../ink/ink244.xml"/><Relationship Id="rId237" Type="http://schemas.openxmlformats.org/officeDocument/2006/relationships/image" Target="../media/image245.png"/><Relationship Id="rId258" Type="http://schemas.openxmlformats.org/officeDocument/2006/relationships/customXml" Target="../ink/ink265.xml"/><Relationship Id="rId22" Type="http://schemas.openxmlformats.org/officeDocument/2006/relationships/image" Target="../media/image142.png"/><Relationship Id="rId43" Type="http://schemas.openxmlformats.org/officeDocument/2006/relationships/customXml" Target="../ink/ink153.xml"/><Relationship Id="rId64" Type="http://schemas.openxmlformats.org/officeDocument/2006/relationships/image" Target="../media/image162.png"/><Relationship Id="rId118" Type="http://schemas.openxmlformats.org/officeDocument/2006/relationships/image" Target="../media/image186.png"/><Relationship Id="rId139" Type="http://schemas.openxmlformats.org/officeDocument/2006/relationships/customXml" Target="../ink/ink205.xml"/><Relationship Id="rId85" Type="http://schemas.openxmlformats.org/officeDocument/2006/relationships/customXml" Target="../ink/ink177.xml"/><Relationship Id="rId150" Type="http://schemas.openxmlformats.org/officeDocument/2006/relationships/image" Target="../media/image202.png"/><Relationship Id="rId171" Type="http://schemas.openxmlformats.org/officeDocument/2006/relationships/image" Target="../media/image212.png"/><Relationship Id="rId192" Type="http://schemas.openxmlformats.org/officeDocument/2006/relationships/customXml" Target="../ink/ink232.xml"/><Relationship Id="rId206" Type="http://schemas.openxmlformats.org/officeDocument/2006/relationships/customXml" Target="../ink/ink239.xml"/><Relationship Id="rId227" Type="http://schemas.openxmlformats.org/officeDocument/2006/relationships/image" Target="../media/image240.png"/><Relationship Id="rId248" Type="http://schemas.openxmlformats.org/officeDocument/2006/relationships/customXml" Target="../ink/ink260.xml"/><Relationship Id="rId12" Type="http://schemas.openxmlformats.org/officeDocument/2006/relationships/image" Target="../media/image137.png"/><Relationship Id="rId33" Type="http://schemas.openxmlformats.org/officeDocument/2006/relationships/customXml" Target="../ink/ink148.xml"/><Relationship Id="rId108" Type="http://schemas.openxmlformats.org/officeDocument/2006/relationships/image" Target="../media/image181.png"/><Relationship Id="rId129" Type="http://schemas.openxmlformats.org/officeDocument/2006/relationships/customXml" Target="../ink/ink200.xml"/><Relationship Id="rId54" Type="http://schemas.openxmlformats.org/officeDocument/2006/relationships/image" Target="../media/image157.png"/><Relationship Id="rId75" Type="http://schemas.openxmlformats.org/officeDocument/2006/relationships/image" Target="../media/image167.png"/><Relationship Id="rId96" Type="http://schemas.openxmlformats.org/officeDocument/2006/relationships/image" Target="../media/image175.png"/><Relationship Id="rId140" Type="http://schemas.openxmlformats.org/officeDocument/2006/relationships/image" Target="../media/image197.png"/><Relationship Id="rId161" Type="http://schemas.openxmlformats.org/officeDocument/2006/relationships/image" Target="../media/image207.png"/><Relationship Id="rId182" Type="http://schemas.openxmlformats.org/officeDocument/2006/relationships/customXml" Target="../ink/ink227.xml"/><Relationship Id="rId217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212" Type="http://schemas.openxmlformats.org/officeDocument/2006/relationships/customXml" Target="../ink/ink242.xml"/><Relationship Id="rId233" Type="http://schemas.openxmlformats.org/officeDocument/2006/relationships/image" Target="../media/image243.png"/><Relationship Id="rId238" Type="http://schemas.openxmlformats.org/officeDocument/2006/relationships/customXml" Target="../ink/ink255.xml"/><Relationship Id="rId254" Type="http://schemas.openxmlformats.org/officeDocument/2006/relationships/customXml" Target="../ink/ink263.xml"/><Relationship Id="rId259" Type="http://schemas.openxmlformats.org/officeDocument/2006/relationships/image" Target="../media/image256.png"/><Relationship Id="rId23" Type="http://schemas.openxmlformats.org/officeDocument/2006/relationships/customXml" Target="../ink/ink143.xml"/><Relationship Id="rId28" Type="http://schemas.openxmlformats.org/officeDocument/2006/relationships/image" Target="../media/image145.png"/><Relationship Id="rId49" Type="http://schemas.openxmlformats.org/officeDocument/2006/relationships/customXml" Target="../ink/ink157.xml"/><Relationship Id="rId114" Type="http://schemas.openxmlformats.org/officeDocument/2006/relationships/image" Target="../media/image184.png"/><Relationship Id="rId119" Type="http://schemas.openxmlformats.org/officeDocument/2006/relationships/customXml" Target="../ink/ink195.xml"/><Relationship Id="rId44" Type="http://schemas.openxmlformats.org/officeDocument/2006/relationships/image" Target="../media/image153.png"/><Relationship Id="rId60" Type="http://schemas.openxmlformats.org/officeDocument/2006/relationships/image" Target="../media/image160.png"/><Relationship Id="rId65" Type="http://schemas.openxmlformats.org/officeDocument/2006/relationships/customXml" Target="../ink/ink165.xml"/><Relationship Id="rId81" Type="http://schemas.openxmlformats.org/officeDocument/2006/relationships/image" Target="../media/image169.png"/><Relationship Id="rId86" Type="http://schemas.openxmlformats.org/officeDocument/2006/relationships/image" Target="../media/image171.png"/><Relationship Id="rId130" Type="http://schemas.openxmlformats.org/officeDocument/2006/relationships/image" Target="../media/image192.png"/><Relationship Id="rId135" Type="http://schemas.openxmlformats.org/officeDocument/2006/relationships/customXml" Target="../ink/ink203.xml"/><Relationship Id="rId151" Type="http://schemas.openxmlformats.org/officeDocument/2006/relationships/customXml" Target="../ink/ink211.xml"/><Relationship Id="rId156" Type="http://schemas.openxmlformats.org/officeDocument/2006/relationships/customXml" Target="../ink/ink214.xml"/><Relationship Id="rId177" Type="http://schemas.openxmlformats.org/officeDocument/2006/relationships/image" Target="../media/image215.png"/><Relationship Id="rId198" Type="http://schemas.openxmlformats.org/officeDocument/2006/relationships/customXml" Target="../ink/ink235.xml"/><Relationship Id="rId172" Type="http://schemas.openxmlformats.org/officeDocument/2006/relationships/customXml" Target="../ink/ink222.xml"/><Relationship Id="rId193" Type="http://schemas.openxmlformats.org/officeDocument/2006/relationships/image" Target="../media/image223.png"/><Relationship Id="rId202" Type="http://schemas.openxmlformats.org/officeDocument/2006/relationships/customXml" Target="../ink/ink237.xml"/><Relationship Id="rId207" Type="http://schemas.openxmlformats.org/officeDocument/2006/relationships/image" Target="../media/image230.png"/><Relationship Id="rId223" Type="http://schemas.openxmlformats.org/officeDocument/2006/relationships/image" Target="../media/image238.png"/><Relationship Id="rId228" Type="http://schemas.openxmlformats.org/officeDocument/2006/relationships/customXml" Target="../ink/ink250.xml"/><Relationship Id="rId244" Type="http://schemas.openxmlformats.org/officeDocument/2006/relationships/customXml" Target="../ink/ink258.xml"/><Relationship Id="rId249" Type="http://schemas.openxmlformats.org/officeDocument/2006/relationships/image" Target="../media/image251.png"/><Relationship Id="rId13" Type="http://schemas.openxmlformats.org/officeDocument/2006/relationships/customXml" Target="../ink/ink138.xml"/><Relationship Id="rId18" Type="http://schemas.openxmlformats.org/officeDocument/2006/relationships/image" Target="../media/image140.png"/><Relationship Id="rId39" Type="http://schemas.openxmlformats.org/officeDocument/2006/relationships/customXml" Target="../ink/ink151.xml"/><Relationship Id="rId109" Type="http://schemas.openxmlformats.org/officeDocument/2006/relationships/customXml" Target="../ink/ink190.xml"/><Relationship Id="rId260" Type="http://schemas.openxmlformats.org/officeDocument/2006/relationships/customXml" Target="../ink/ink266.xml"/><Relationship Id="rId34" Type="http://schemas.openxmlformats.org/officeDocument/2006/relationships/image" Target="../media/image148.png"/><Relationship Id="rId50" Type="http://schemas.openxmlformats.org/officeDocument/2006/relationships/image" Target="../media/image155.png"/><Relationship Id="rId55" Type="http://schemas.openxmlformats.org/officeDocument/2006/relationships/customXml" Target="../ink/ink160.xml"/><Relationship Id="rId76" Type="http://schemas.openxmlformats.org/officeDocument/2006/relationships/customXml" Target="../ink/ink171.xml"/><Relationship Id="rId97" Type="http://schemas.openxmlformats.org/officeDocument/2006/relationships/customXml" Target="../ink/ink184.xml"/><Relationship Id="rId104" Type="http://schemas.openxmlformats.org/officeDocument/2006/relationships/image" Target="../media/image179.png"/><Relationship Id="rId120" Type="http://schemas.openxmlformats.org/officeDocument/2006/relationships/image" Target="../media/image187.png"/><Relationship Id="rId125" Type="http://schemas.openxmlformats.org/officeDocument/2006/relationships/customXml" Target="../ink/ink198.xml"/><Relationship Id="rId141" Type="http://schemas.openxmlformats.org/officeDocument/2006/relationships/customXml" Target="../ink/ink206.xml"/><Relationship Id="rId146" Type="http://schemas.openxmlformats.org/officeDocument/2006/relationships/image" Target="../media/image200.png"/><Relationship Id="rId167" Type="http://schemas.openxmlformats.org/officeDocument/2006/relationships/image" Target="../media/image210.png"/><Relationship Id="rId188" Type="http://schemas.openxmlformats.org/officeDocument/2006/relationships/customXml" Target="../ink/ink230.xml"/><Relationship Id="rId7" Type="http://schemas.openxmlformats.org/officeDocument/2006/relationships/customXml" Target="../ink/ink135.xml"/><Relationship Id="rId71" Type="http://schemas.openxmlformats.org/officeDocument/2006/relationships/customXml" Target="../ink/ink168.xml"/><Relationship Id="rId92" Type="http://schemas.openxmlformats.org/officeDocument/2006/relationships/customXml" Target="../ink/ink181.xml"/><Relationship Id="rId162" Type="http://schemas.openxmlformats.org/officeDocument/2006/relationships/customXml" Target="../ink/ink217.xml"/><Relationship Id="rId183" Type="http://schemas.openxmlformats.org/officeDocument/2006/relationships/image" Target="../media/image218.png"/><Relationship Id="rId213" Type="http://schemas.openxmlformats.org/officeDocument/2006/relationships/image" Target="../media/image233.png"/><Relationship Id="rId218" Type="http://schemas.openxmlformats.org/officeDocument/2006/relationships/customXml" Target="../ink/ink245.xml"/><Relationship Id="rId234" Type="http://schemas.openxmlformats.org/officeDocument/2006/relationships/customXml" Target="../ink/ink253.xml"/><Relationship Id="rId239" Type="http://schemas.openxmlformats.org/officeDocument/2006/relationships/image" Target="../media/image246.png"/><Relationship Id="rId2" Type="http://schemas.openxmlformats.org/officeDocument/2006/relationships/image" Target="../media/image132.png"/><Relationship Id="rId29" Type="http://schemas.openxmlformats.org/officeDocument/2006/relationships/customXml" Target="../ink/ink146.xml"/><Relationship Id="rId250" Type="http://schemas.openxmlformats.org/officeDocument/2006/relationships/customXml" Target="../ink/ink261.xml"/><Relationship Id="rId255" Type="http://schemas.openxmlformats.org/officeDocument/2006/relationships/image" Target="../media/image254.png"/><Relationship Id="rId24" Type="http://schemas.openxmlformats.org/officeDocument/2006/relationships/image" Target="../media/image143.png"/><Relationship Id="rId40" Type="http://schemas.openxmlformats.org/officeDocument/2006/relationships/image" Target="../media/image151.png"/><Relationship Id="rId45" Type="http://schemas.openxmlformats.org/officeDocument/2006/relationships/customXml" Target="../ink/ink154.xml"/><Relationship Id="rId66" Type="http://schemas.openxmlformats.org/officeDocument/2006/relationships/image" Target="../media/image163.png"/><Relationship Id="rId87" Type="http://schemas.openxmlformats.org/officeDocument/2006/relationships/customXml" Target="../ink/ink178.xml"/><Relationship Id="rId110" Type="http://schemas.openxmlformats.org/officeDocument/2006/relationships/image" Target="../media/image182.png"/><Relationship Id="rId115" Type="http://schemas.openxmlformats.org/officeDocument/2006/relationships/customXml" Target="../ink/ink193.xml"/><Relationship Id="rId131" Type="http://schemas.openxmlformats.org/officeDocument/2006/relationships/customXml" Target="../ink/ink201.xml"/><Relationship Id="rId136" Type="http://schemas.openxmlformats.org/officeDocument/2006/relationships/image" Target="../media/image195.png"/><Relationship Id="rId157" Type="http://schemas.openxmlformats.org/officeDocument/2006/relationships/image" Target="../media/image205.png"/><Relationship Id="rId178" Type="http://schemas.openxmlformats.org/officeDocument/2006/relationships/customXml" Target="../ink/ink225.xml"/><Relationship Id="rId61" Type="http://schemas.openxmlformats.org/officeDocument/2006/relationships/customXml" Target="../ink/ink163.xml"/><Relationship Id="rId82" Type="http://schemas.openxmlformats.org/officeDocument/2006/relationships/customXml" Target="../ink/ink175.xml"/><Relationship Id="rId152" Type="http://schemas.openxmlformats.org/officeDocument/2006/relationships/image" Target="../media/image203.png"/><Relationship Id="rId173" Type="http://schemas.openxmlformats.org/officeDocument/2006/relationships/image" Target="../media/image213.png"/><Relationship Id="rId194" Type="http://schemas.openxmlformats.org/officeDocument/2006/relationships/customXml" Target="../ink/ink233.xml"/><Relationship Id="rId199" Type="http://schemas.openxmlformats.org/officeDocument/2006/relationships/image" Target="../media/image226.png"/><Relationship Id="rId203" Type="http://schemas.openxmlformats.org/officeDocument/2006/relationships/image" Target="../media/image228.png"/><Relationship Id="rId208" Type="http://schemas.openxmlformats.org/officeDocument/2006/relationships/customXml" Target="../ink/ink240.xml"/><Relationship Id="rId229" Type="http://schemas.openxmlformats.org/officeDocument/2006/relationships/image" Target="../media/image241.png"/><Relationship Id="rId19" Type="http://schemas.openxmlformats.org/officeDocument/2006/relationships/customXml" Target="../ink/ink141.xml"/><Relationship Id="rId224" Type="http://schemas.openxmlformats.org/officeDocument/2006/relationships/customXml" Target="../ink/ink248.xml"/><Relationship Id="rId240" Type="http://schemas.openxmlformats.org/officeDocument/2006/relationships/customXml" Target="../ink/ink256.xml"/><Relationship Id="rId245" Type="http://schemas.openxmlformats.org/officeDocument/2006/relationships/image" Target="../media/image249.png"/><Relationship Id="rId261" Type="http://schemas.openxmlformats.org/officeDocument/2006/relationships/image" Target="../media/image257.png"/><Relationship Id="rId14" Type="http://schemas.openxmlformats.org/officeDocument/2006/relationships/image" Target="../media/image138.png"/><Relationship Id="rId30" Type="http://schemas.openxmlformats.org/officeDocument/2006/relationships/image" Target="../media/image146.png"/><Relationship Id="rId35" Type="http://schemas.openxmlformats.org/officeDocument/2006/relationships/customXml" Target="../ink/ink149.xml"/><Relationship Id="rId56" Type="http://schemas.openxmlformats.org/officeDocument/2006/relationships/image" Target="../media/image158.png"/><Relationship Id="rId77" Type="http://schemas.openxmlformats.org/officeDocument/2006/relationships/image" Target="../media/image168.png"/><Relationship Id="rId100" Type="http://schemas.openxmlformats.org/officeDocument/2006/relationships/image" Target="../media/image177.png"/><Relationship Id="rId105" Type="http://schemas.openxmlformats.org/officeDocument/2006/relationships/customXml" Target="../ink/ink188.xml"/><Relationship Id="rId126" Type="http://schemas.openxmlformats.org/officeDocument/2006/relationships/image" Target="../media/image190.png"/><Relationship Id="rId147" Type="http://schemas.openxmlformats.org/officeDocument/2006/relationships/customXml" Target="../ink/ink209.xml"/><Relationship Id="rId168" Type="http://schemas.openxmlformats.org/officeDocument/2006/relationships/customXml" Target="../ink/ink220.xml"/><Relationship Id="rId8" Type="http://schemas.openxmlformats.org/officeDocument/2006/relationships/image" Target="../media/image135.png"/><Relationship Id="rId51" Type="http://schemas.openxmlformats.org/officeDocument/2006/relationships/customXml" Target="../ink/ink158.xml"/><Relationship Id="rId72" Type="http://schemas.openxmlformats.org/officeDocument/2006/relationships/customXml" Target="../ink/ink169.xml"/><Relationship Id="rId93" Type="http://schemas.openxmlformats.org/officeDocument/2006/relationships/customXml" Target="../ink/ink182.xml"/><Relationship Id="rId98" Type="http://schemas.openxmlformats.org/officeDocument/2006/relationships/image" Target="../media/image176.png"/><Relationship Id="rId121" Type="http://schemas.openxmlformats.org/officeDocument/2006/relationships/customXml" Target="../ink/ink196.xml"/><Relationship Id="rId142" Type="http://schemas.openxmlformats.org/officeDocument/2006/relationships/image" Target="../media/image198.png"/><Relationship Id="rId163" Type="http://schemas.openxmlformats.org/officeDocument/2006/relationships/image" Target="../media/image208.png"/><Relationship Id="rId184" Type="http://schemas.openxmlformats.org/officeDocument/2006/relationships/customXml" Target="../ink/ink228.xml"/><Relationship Id="rId189" Type="http://schemas.openxmlformats.org/officeDocument/2006/relationships/image" Target="../media/image221.png"/><Relationship Id="rId219" Type="http://schemas.openxmlformats.org/officeDocument/2006/relationships/image" Target="../media/image236.png"/><Relationship Id="rId3" Type="http://schemas.openxmlformats.org/officeDocument/2006/relationships/customXml" Target="../ink/ink133.xml"/><Relationship Id="rId214" Type="http://schemas.openxmlformats.org/officeDocument/2006/relationships/customXml" Target="../ink/ink243.xml"/><Relationship Id="rId230" Type="http://schemas.openxmlformats.org/officeDocument/2006/relationships/customXml" Target="../ink/ink251.xml"/><Relationship Id="rId235" Type="http://schemas.openxmlformats.org/officeDocument/2006/relationships/image" Target="../media/image244.png"/><Relationship Id="rId251" Type="http://schemas.openxmlformats.org/officeDocument/2006/relationships/image" Target="../media/image252.png"/><Relationship Id="rId256" Type="http://schemas.openxmlformats.org/officeDocument/2006/relationships/customXml" Target="../ink/ink264.xml"/><Relationship Id="rId25" Type="http://schemas.openxmlformats.org/officeDocument/2006/relationships/customXml" Target="../ink/ink144.xml"/><Relationship Id="rId46" Type="http://schemas.openxmlformats.org/officeDocument/2006/relationships/image" Target="../media/image154.png"/><Relationship Id="rId67" Type="http://schemas.openxmlformats.org/officeDocument/2006/relationships/customXml" Target="../ink/ink166.xml"/><Relationship Id="rId116" Type="http://schemas.openxmlformats.org/officeDocument/2006/relationships/image" Target="../media/image185.png"/><Relationship Id="rId137" Type="http://schemas.openxmlformats.org/officeDocument/2006/relationships/customXml" Target="../ink/ink204.xml"/><Relationship Id="rId158" Type="http://schemas.openxmlformats.org/officeDocument/2006/relationships/customXml" Target="../ink/ink215.xml"/><Relationship Id="rId20" Type="http://schemas.openxmlformats.org/officeDocument/2006/relationships/image" Target="../media/image141.png"/><Relationship Id="rId41" Type="http://schemas.openxmlformats.org/officeDocument/2006/relationships/customXml" Target="../ink/ink152.xml"/><Relationship Id="rId62" Type="http://schemas.openxmlformats.org/officeDocument/2006/relationships/image" Target="../media/image161.png"/><Relationship Id="rId83" Type="http://schemas.openxmlformats.org/officeDocument/2006/relationships/customXml" Target="../ink/ink176.xml"/><Relationship Id="rId88" Type="http://schemas.openxmlformats.org/officeDocument/2006/relationships/customXml" Target="../ink/ink179.xml"/><Relationship Id="rId111" Type="http://schemas.openxmlformats.org/officeDocument/2006/relationships/customXml" Target="../ink/ink191.xml"/><Relationship Id="rId132" Type="http://schemas.openxmlformats.org/officeDocument/2006/relationships/image" Target="../media/image193.png"/><Relationship Id="rId153" Type="http://schemas.openxmlformats.org/officeDocument/2006/relationships/customXml" Target="../ink/ink212.xml"/><Relationship Id="rId174" Type="http://schemas.openxmlformats.org/officeDocument/2006/relationships/customXml" Target="../ink/ink223.xml"/><Relationship Id="rId179" Type="http://schemas.openxmlformats.org/officeDocument/2006/relationships/image" Target="../media/image216.png"/><Relationship Id="rId195" Type="http://schemas.openxmlformats.org/officeDocument/2006/relationships/image" Target="../media/image224.png"/><Relationship Id="rId209" Type="http://schemas.openxmlformats.org/officeDocument/2006/relationships/image" Target="../media/image231.png"/><Relationship Id="rId190" Type="http://schemas.openxmlformats.org/officeDocument/2006/relationships/customXml" Target="../ink/ink231.xml"/><Relationship Id="rId204" Type="http://schemas.openxmlformats.org/officeDocument/2006/relationships/customXml" Target="../ink/ink238.xml"/><Relationship Id="rId220" Type="http://schemas.openxmlformats.org/officeDocument/2006/relationships/customXml" Target="../ink/ink246.xml"/><Relationship Id="rId225" Type="http://schemas.openxmlformats.org/officeDocument/2006/relationships/image" Target="../media/image239.png"/><Relationship Id="rId241" Type="http://schemas.openxmlformats.org/officeDocument/2006/relationships/image" Target="../media/image247.png"/><Relationship Id="rId246" Type="http://schemas.openxmlformats.org/officeDocument/2006/relationships/customXml" Target="../ink/ink259.xml"/><Relationship Id="rId15" Type="http://schemas.openxmlformats.org/officeDocument/2006/relationships/customXml" Target="../ink/ink139.xml"/><Relationship Id="rId36" Type="http://schemas.openxmlformats.org/officeDocument/2006/relationships/image" Target="../media/image149.png"/><Relationship Id="rId57" Type="http://schemas.openxmlformats.org/officeDocument/2006/relationships/customXml" Target="../ink/ink161.xml"/><Relationship Id="rId106" Type="http://schemas.openxmlformats.org/officeDocument/2006/relationships/image" Target="../media/image180.png"/><Relationship Id="rId127" Type="http://schemas.openxmlformats.org/officeDocument/2006/relationships/customXml" Target="../ink/ink199.xml"/><Relationship Id="rId10" Type="http://schemas.openxmlformats.org/officeDocument/2006/relationships/image" Target="../media/image136.png"/><Relationship Id="rId31" Type="http://schemas.openxmlformats.org/officeDocument/2006/relationships/customXml" Target="../ink/ink147.xml"/><Relationship Id="rId52" Type="http://schemas.openxmlformats.org/officeDocument/2006/relationships/image" Target="../media/image156.png"/><Relationship Id="rId73" Type="http://schemas.openxmlformats.org/officeDocument/2006/relationships/image" Target="../media/image166.png"/><Relationship Id="rId78" Type="http://schemas.openxmlformats.org/officeDocument/2006/relationships/customXml" Target="../ink/ink172.xml"/><Relationship Id="rId94" Type="http://schemas.openxmlformats.org/officeDocument/2006/relationships/image" Target="../media/image174.png"/><Relationship Id="rId99" Type="http://schemas.openxmlformats.org/officeDocument/2006/relationships/customXml" Target="../ink/ink185.xml"/><Relationship Id="rId101" Type="http://schemas.openxmlformats.org/officeDocument/2006/relationships/customXml" Target="../ink/ink186.xml"/><Relationship Id="rId122" Type="http://schemas.openxmlformats.org/officeDocument/2006/relationships/image" Target="../media/image188.png"/><Relationship Id="rId143" Type="http://schemas.openxmlformats.org/officeDocument/2006/relationships/customXml" Target="../ink/ink207.xml"/><Relationship Id="rId148" Type="http://schemas.openxmlformats.org/officeDocument/2006/relationships/image" Target="../media/image201.png"/><Relationship Id="rId164" Type="http://schemas.openxmlformats.org/officeDocument/2006/relationships/customXml" Target="../ink/ink218.xml"/><Relationship Id="rId169" Type="http://schemas.openxmlformats.org/officeDocument/2006/relationships/image" Target="../media/image211.png"/><Relationship Id="rId185" Type="http://schemas.openxmlformats.org/officeDocument/2006/relationships/image" Target="../media/image219.png"/><Relationship Id="rId4" Type="http://schemas.openxmlformats.org/officeDocument/2006/relationships/image" Target="../media/image133.png"/><Relationship Id="rId9" Type="http://schemas.openxmlformats.org/officeDocument/2006/relationships/customXml" Target="../ink/ink136.xml"/><Relationship Id="rId180" Type="http://schemas.openxmlformats.org/officeDocument/2006/relationships/customXml" Target="../ink/ink226.xml"/><Relationship Id="rId210" Type="http://schemas.openxmlformats.org/officeDocument/2006/relationships/customXml" Target="../ink/ink241.xml"/><Relationship Id="rId215" Type="http://schemas.openxmlformats.org/officeDocument/2006/relationships/image" Target="../media/image234.png"/><Relationship Id="rId236" Type="http://schemas.openxmlformats.org/officeDocument/2006/relationships/customXml" Target="../ink/ink254.xml"/><Relationship Id="rId257" Type="http://schemas.openxmlformats.org/officeDocument/2006/relationships/image" Target="../media/image255.png"/><Relationship Id="rId26" Type="http://schemas.openxmlformats.org/officeDocument/2006/relationships/image" Target="../media/image144.png"/><Relationship Id="rId231" Type="http://schemas.openxmlformats.org/officeDocument/2006/relationships/image" Target="../media/image242.png"/><Relationship Id="rId252" Type="http://schemas.openxmlformats.org/officeDocument/2006/relationships/customXml" Target="../ink/ink262.xml"/><Relationship Id="rId47" Type="http://schemas.openxmlformats.org/officeDocument/2006/relationships/customXml" Target="../ink/ink155.xml"/><Relationship Id="rId68" Type="http://schemas.openxmlformats.org/officeDocument/2006/relationships/image" Target="../media/image164.png"/><Relationship Id="rId89" Type="http://schemas.openxmlformats.org/officeDocument/2006/relationships/image" Target="../media/image172.png"/><Relationship Id="rId112" Type="http://schemas.openxmlformats.org/officeDocument/2006/relationships/image" Target="../media/image183.png"/><Relationship Id="rId133" Type="http://schemas.openxmlformats.org/officeDocument/2006/relationships/customXml" Target="../ink/ink202.xml"/><Relationship Id="rId154" Type="http://schemas.openxmlformats.org/officeDocument/2006/relationships/customXml" Target="../ink/ink213.xml"/><Relationship Id="rId175" Type="http://schemas.openxmlformats.org/officeDocument/2006/relationships/image" Target="../media/image214.png"/><Relationship Id="rId196" Type="http://schemas.openxmlformats.org/officeDocument/2006/relationships/customXml" Target="../ink/ink234.xml"/><Relationship Id="rId200" Type="http://schemas.openxmlformats.org/officeDocument/2006/relationships/customXml" Target="../ink/ink236.xml"/><Relationship Id="rId16" Type="http://schemas.openxmlformats.org/officeDocument/2006/relationships/image" Target="../media/image139.png"/><Relationship Id="rId221" Type="http://schemas.openxmlformats.org/officeDocument/2006/relationships/image" Target="../media/image237.png"/><Relationship Id="rId242" Type="http://schemas.openxmlformats.org/officeDocument/2006/relationships/customXml" Target="../ink/ink257.xml"/><Relationship Id="rId37" Type="http://schemas.openxmlformats.org/officeDocument/2006/relationships/customXml" Target="../ink/ink150.xml"/><Relationship Id="rId58" Type="http://schemas.openxmlformats.org/officeDocument/2006/relationships/image" Target="../media/image159.png"/><Relationship Id="rId79" Type="http://schemas.openxmlformats.org/officeDocument/2006/relationships/customXml" Target="../ink/ink173.xml"/><Relationship Id="rId102" Type="http://schemas.openxmlformats.org/officeDocument/2006/relationships/image" Target="../media/image178.png"/><Relationship Id="rId123" Type="http://schemas.openxmlformats.org/officeDocument/2006/relationships/customXml" Target="../ink/ink197.xml"/><Relationship Id="rId144" Type="http://schemas.openxmlformats.org/officeDocument/2006/relationships/image" Target="../media/image199.png"/><Relationship Id="rId90" Type="http://schemas.openxmlformats.org/officeDocument/2006/relationships/customXml" Target="../ink/ink180.xml"/><Relationship Id="rId165" Type="http://schemas.openxmlformats.org/officeDocument/2006/relationships/image" Target="../media/image209.png"/><Relationship Id="rId186" Type="http://schemas.openxmlformats.org/officeDocument/2006/relationships/customXml" Target="../ink/ink229.xml"/><Relationship Id="rId211" Type="http://schemas.openxmlformats.org/officeDocument/2006/relationships/image" Target="../media/image232.png"/><Relationship Id="rId232" Type="http://schemas.openxmlformats.org/officeDocument/2006/relationships/customXml" Target="../ink/ink252.xml"/><Relationship Id="rId253" Type="http://schemas.openxmlformats.org/officeDocument/2006/relationships/image" Target="../media/image253.png"/><Relationship Id="rId27" Type="http://schemas.openxmlformats.org/officeDocument/2006/relationships/customXml" Target="../ink/ink145.xml"/><Relationship Id="rId48" Type="http://schemas.openxmlformats.org/officeDocument/2006/relationships/customXml" Target="../ink/ink156.xml"/><Relationship Id="rId69" Type="http://schemas.openxmlformats.org/officeDocument/2006/relationships/customXml" Target="../ink/ink167.xml"/><Relationship Id="rId113" Type="http://schemas.openxmlformats.org/officeDocument/2006/relationships/customXml" Target="../ink/ink192.xml"/><Relationship Id="rId134" Type="http://schemas.openxmlformats.org/officeDocument/2006/relationships/image" Target="../media/image194.png"/><Relationship Id="rId80" Type="http://schemas.openxmlformats.org/officeDocument/2006/relationships/customXml" Target="../ink/ink174.xml"/><Relationship Id="rId155" Type="http://schemas.openxmlformats.org/officeDocument/2006/relationships/image" Target="../media/image204.png"/><Relationship Id="rId176" Type="http://schemas.openxmlformats.org/officeDocument/2006/relationships/customXml" Target="../ink/ink224.xml"/><Relationship Id="rId197" Type="http://schemas.openxmlformats.org/officeDocument/2006/relationships/image" Target="../media/image225.png"/><Relationship Id="rId201" Type="http://schemas.openxmlformats.org/officeDocument/2006/relationships/image" Target="../media/image227.png"/><Relationship Id="rId222" Type="http://schemas.openxmlformats.org/officeDocument/2006/relationships/customXml" Target="../ink/ink247.xml"/><Relationship Id="rId243" Type="http://schemas.openxmlformats.org/officeDocument/2006/relationships/image" Target="../media/image248.png"/><Relationship Id="rId17" Type="http://schemas.openxmlformats.org/officeDocument/2006/relationships/customXml" Target="../ink/ink140.xml"/><Relationship Id="rId38" Type="http://schemas.openxmlformats.org/officeDocument/2006/relationships/image" Target="../media/image150.png"/><Relationship Id="rId59" Type="http://schemas.openxmlformats.org/officeDocument/2006/relationships/customXml" Target="../ink/ink162.xml"/><Relationship Id="rId103" Type="http://schemas.openxmlformats.org/officeDocument/2006/relationships/customXml" Target="../ink/ink187.xml"/><Relationship Id="rId124" Type="http://schemas.openxmlformats.org/officeDocument/2006/relationships/image" Target="../media/image189.png"/><Relationship Id="rId70" Type="http://schemas.openxmlformats.org/officeDocument/2006/relationships/image" Target="../media/image165.png"/><Relationship Id="rId91" Type="http://schemas.openxmlformats.org/officeDocument/2006/relationships/image" Target="../media/image173.png"/><Relationship Id="rId145" Type="http://schemas.openxmlformats.org/officeDocument/2006/relationships/customXml" Target="../ink/ink208.xml"/><Relationship Id="rId166" Type="http://schemas.openxmlformats.org/officeDocument/2006/relationships/customXml" Target="../ink/ink219.xml"/><Relationship Id="rId187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8.png"/><Relationship Id="rId42" Type="http://schemas.openxmlformats.org/officeDocument/2006/relationships/customXml" Target="../ink/ink287.xml"/><Relationship Id="rId63" Type="http://schemas.openxmlformats.org/officeDocument/2006/relationships/image" Target="../media/image289.png"/><Relationship Id="rId84" Type="http://schemas.openxmlformats.org/officeDocument/2006/relationships/customXml" Target="../ink/ink308.xml"/><Relationship Id="rId138" Type="http://schemas.openxmlformats.org/officeDocument/2006/relationships/customXml" Target="../ink/ink335.xml"/><Relationship Id="rId159" Type="http://schemas.openxmlformats.org/officeDocument/2006/relationships/image" Target="../media/image334.png"/><Relationship Id="rId170" Type="http://schemas.openxmlformats.org/officeDocument/2006/relationships/customXml" Target="../ink/ink355.xml"/><Relationship Id="rId191" Type="http://schemas.openxmlformats.org/officeDocument/2006/relationships/image" Target="../media/image341.png"/><Relationship Id="rId205" Type="http://schemas.openxmlformats.org/officeDocument/2006/relationships/customXml" Target="../ink/ink379.xml"/><Relationship Id="rId226" Type="http://schemas.openxmlformats.org/officeDocument/2006/relationships/customXml" Target="../ink/ink390.xml"/><Relationship Id="rId247" Type="http://schemas.openxmlformats.org/officeDocument/2006/relationships/image" Target="../media/image367.png"/><Relationship Id="rId107" Type="http://schemas.openxmlformats.org/officeDocument/2006/relationships/image" Target="../media/image310.png"/><Relationship Id="rId11" Type="http://schemas.openxmlformats.org/officeDocument/2006/relationships/image" Target="../media/image263.png"/><Relationship Id="rId32" Type="http://schemas.openxmlformats.org/officeDocument/2006/relationships/customXml" Target="../ink/ink282.xml"/><Relationship Id="rId53" Type="http://schemas.openxmlformats.org/officeDocument/2006/relationships/image" Target="../media/image284.png"/><Relationship Id="rId74" Type="http://schemas.openxmlformats.org/officeDocument/2006/relationships/customXml" Target="../ink/ink303.xml"/><Relationship Id="rId128" Type="http://schemas.openxmlformats.org/officeDocument/2006/relationships/customXml" Target="../ink/ink330.xml"/><Relationship Id="rId149" Type="http://schemas.openxmlformats.org/officeDocument/2006/relationships/customXml" Target="../ink/ink341.xml"/><Relationship Id="rId5" Type="http://schemas.openxmlformats.org/officeDocument/2006/relationships/image" Target="../media/image260.png"/><Relationship Id="rId95" Type="http://schemas.openxmlformats.org/officeDocument/2006/relationships/image" Target="../media/image304.png"/><Relationship Id="rId160" Type="http://schemas.openxmlformats.org/officeDocument/2006/relationships/customXml" Target="../ink/ink347.xml"/><Relationship Id="rId181" Type="http://schemas.openxmlformats.org/officeDocument/2006/relationships/customXml" Target="../ink/ink366.xml"/><Relationship Id="rId216" Type="http://schemas.openxmlformats.org/officeDocument/2006/relationships/customXml" Target="../ink/ink385.xml"/><Relationship Id="rId237" Type="http://schemas.openxmlformats.org/officeDocument/2006/relationships/image" Target="../media/image363.png"/><Relationship Id="rId258" Type="http://schemas.openxmlformats.org/officeDocument/2006/relationships/image" Target="../media/image371.png"/><Relationship Id="rId22" Type="http://schemas.openxmlformats.org/officeDocument/2006/relationships/customXml" Target="../ink/ink277.xml"/><Relationship Id="rId43" Type="http://schemas.openxmlformats.org/officeDocument/2006/relationships/image" Target="../media/image279.png"/><Relationship Id="rId64" Type="http://schemas.openxmlformats.org/officeDocument/2006/relationships/customXml" Target="../ink/ink298.xml"/><Relationship Id="rId118" Type="http://schemas.openxmlformats.org/officeDocument/2006/relationships/customXml" Target="../ink/ink325.xml"/><Relationship Id="rId139" Type="http://schemas.openxmlformats.org/officeDocument/2006/relationships/image" Target="../media/image326.png"/><Relationship Id="rId85" Type="http://schemas.openxmlformats.org/officeDocument/2006/relationships/image" Target="../media/image6.png"/><Relationship Id="rId150" Type="http://schemas.openxmlformats.org/officeDocument/2006/relationships/customXml" Target="../ink/ink342.xml"/><Relationship Id="rId171" Type="http://schemas.openxmlformats.org/officeDocument/2006/relationships/customXml" Target="../ink/ink356.xml"/><Relationship Id="rId192" Type="http://schemas.openxmlformats.org/officeDocument/2006/relationships/customXml" Target="../ink/ink372.xml"/><Relationship Id="rId206" Type="http://schemas.openxmlformats.org/officeDocument/2006/relationships/image" Target="../media/image348.png"/><Relationship Id="rId227" Type="http://schemas.openxmlformats.org/officeDocument/2006/relationships/image" Target="../media/image358.png"/><Relationship Id="rId248" Type="http://schemas.openxmlformats.org/officeDocument/2006/relationships/customXml" Target="../ink/ink402.xml"/><Relationship Id="rId12" Type="http://schemas.openxmlformats.org/officeDocument/2006/relationships/customXml" Target="../ink/ink272.xml"/><Relationship Id="rId33" Type="http://schemas.openxmlformats.org/officeDocument/2006/relationships/image" Target="../media/image274.png"/><Relationship Id="rId108" Type="http://schemas.openxmlformats.org/officeDocument/2006/relationships/customXml" Target="../ink/ink320.xml"/><Relationship Id="rId129" Type="http://schemas.openxmlformats.org/officeDocument/2006/relationships/image" Target="../media/image321.png"/><Relationship Id="rId54" Type="http://schemas.openxmlformats.org/officeDocument/2006/relationships/customXml" Target="../ink/ink293.xml"/><Relationship Id="rId75" Type="http://schemas.openxmlformats.org/officeDocument/2006/relationships/image" Target="../media/image295.png"/><Relationship Id="rId96" Type="http://schemas.openxmlformats.org/officeDocument/2006/relationships/customXml" Target="../ink/ink314.xml"/><Relationship Id="rId140" Type="http://schemas.openxmlformats.org/officeDocument/2006/relationships/customXml" Target="../ink/ink336.xml"/><Relationship Id="rId161" Type="http://schemas.openxmlformats.org/officeDocument/2006/relationships/customXml" Target="../ink/ink348.xml"/><Relationship Id="rId182" Type="http://schemas.openxmlformats.org/officeDocument/2006/relationships/customXml" Target="../ink/ink367.xml"/><Relationship Id="rId217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9.xml"/><Relationship Id="rId212" Type="http://schemas.openxmlformats.org/officeDocument/2006/relationships/customXml" Target="../ink/ink383.xml"/><Relationship Id="rId233" Type="http://schemas.openxmlformats.org/officeDocument/2006/relationships/image" Target="../media/image361.png"/><Relationship Id="rId238" Type="http://schemas.openxmlformats.org/officeDocument/2006/relationships/customXml" Target="../ink/ink396.xml"/><Relationship Id="rId254" Type="http://schemas.openxmlformats.org/officeDocument/2006/relationships/image" Target="../media/image370.png"/><Relationship Id="rId259" Type="http://schemas.openxmlformats.org/officeDocument/2006/relationships/customXml" Target="../ink/ink409.xml"/><Relationship Id="rId23" Type="http://schemas.openxmlformats.org/officeDocument/2006/relationships/image" Target="../media/image269.png"/><Relationship Id="rId28" Type="http://schemas.openxmlformats.org/officeDocument/2006/relationships/customXml" Target="../ink/ink280.xml"/><Relationship Id="rId49" Type="http://schemas.openxmlformats.org/officeDocument/2006/relationships/image" Target="../media/image282.png"/><Relationship Id="rId114" Type="http://schemas.openxmlformats.org/officeDocument/2006/relationships/customXml" Target="../ink/ink323.xml"/><Relationship Id="rId119" Type="http://schemas.openxmlformats.org/officeDocument/2006/relationships/image" Target="../media/image316.png"/><Relationship Id="rId44" Type="http://schemas.openxmlformats.org/officeDocument/2006/relationships/customXml" Target="../ink/ink288.xml"/><Relationship Id="rId60" Type="http://schemas.openxmlformats.org/officeDocument/2006/relationships/customXml" Target="../ink/ink296.xml"/><Relationship Id="rId65" Type="http://schemas.openxmlformats.org/officeDocument/2006/relationships/image" Target="../media/image290.png"/><Relationship Id="rId81" Type="http://schemas.openxmlformats.org/officeDocument/2006/relationships/image" Target="../media/image298.png"/><Relationship Id="rId86" Type="http://schemas.openxmlformats.org/officeDocument/2006/relationships/customXml" Target="../ink/ink309.xml"/><Relationship Id="rId130" Type="http://schemas.openxmlformats.org/officeDocument/2006/relationships/customXml" Target="../ink/ink331.xml"/><Relationship Id="rId135" Type="http://schemas.openxmlformats.org/officeDocument/2006/relationships/image" Target="../media/image324.png"/><Relationship Id="rId151" Type="http://schemas.openxmlformats.org/officeDocument/2006/relationships/image" Target="../media/image330.png"/><Relationship Id="rId156" Type="http://schemas.openxmlformats.org/officeDocument/2006/relationships/customXml" Target="../ink/ink345.xml"/><Relationship Id="rId177" Type="http://schemas.openxmlformats.org/officeDocument/2006/relationships/customXml" Target="../ink/ink362.xml"/><Relationship Id="rId198" Type="http://schemas.openxmlformats.org/officeDocument/2006/relationships/customXml" Target="../ink/ink375.xml"/><Relationship Id="rId172" Type="http://schemas.openxmlformats.org/officeDocument/2006/relationships/customXml" Target="../ink/ink357.xml"/><Relationship Id="rId193" Type="http://schemas.openxmlformats.org/officeDocument/2006/relationships/image" Target="../media/image342.png"/><Relationship Id="rId202" Type="http://schemas.openxmlformats.org/officeDocument/2006/relationships/image" Target="../media/image346.png"/><Relationship Id="rId207" Type="http://schemas.openxmlformats.org/officeDocument/2006/relationships/customXml" Target="../ink/ink380.xml"/><Relationship Id="rId223" Type="http://schemas.openxmlformats.org/officeDocument/2006/relationships/image" Target="../media/image356.png"/><Relationship Id="rId228" Type="http://schemas.openxmlformats.org/officeDocument/2006/relationships/customXml" Target="../ink/ink391.xml"/><Relationship Id="rId244" Type="http://schemas.openxmlformats.org/officeDocument/2006/relationships/image" Target="../media/image366.png"/><Relationship Id="rId249" Type="http://schemas.openxmlformats.org/officeDocument/2006/relationships/customXml" Target="../ink/ink403.xml"/><Relationship Id="rId13" Type="http://schemas.openxmlformats.org/officeDocument/2006/relationships/image" Target="../media/image264.png"/><Relationship Id="rId18" Type="http://schemas.openxmlformats.org/officeDocument/2006/relationships/customXml" Target="../ink/ink275.xml"/><Relationship Id="rId39" Type="http://schemas.openxmlformats.org/officeDocument/2006/relationships/image" Target="../media/image277.png"/><Relationship Id="rId109" Type="http://schemas.openxmlformats.org/officeDocument/2006/relationships/image" Target="../media/image311.png"/><Relationship Id="rId34" Type="http://schemas.openxmlformats.org/officeDocument/2006/relationships/customXml" Target="../ink/ink283.xml"/><Relationship Id="rId50" Type="http://schemas.openxmlformats.org/officeDocument/2006/relationships/customXml" Target="../ink/ink291.xml"/><Relationship Id="rId55" Type="http://schemas.openxmlformats.org/officeDocument/2006/relationships/image" Target="../media/image285.png"/><Relationship Id="rId76" Type="http://schemas.openxmlformats.org/officeDocument/2006/relationships/customXml" Target="../ink/ink304.xml"/><Relationship Id="rId97" Type="http://schemas.openxmlformats.org/officeDocument/2006/relationships/image" Target="../media/image305.png"/><Relationship Id="rId104" Type="http://schemas.openxmlformats.org/officeDocument/2006/relationships/customXml" Target="../ink/ink318.xml"/><Relationship Id="rId120" Type="http://schemas.openxmlformats.org/officeDocument/2006/relationships/customXml" Target="../ink/ink326.xml"/><Relationship Id="rId125" Type="http://schemas.openxmlformats.org/officeDocument/2006/relationships/image" Target="../media/image319.png"/><Relationship Id="rId141" Type="http://schemas.openxmlformats.org/officeDocument/2006/relationships/image" Target="../media/image327.png"/><Relationship Id="rId146" Type="http://schemas.openxmlformats.org/officeDocument/2006/relationships/customXml" Target="../ink/ink339.xml"/><Relationship Id="rId167" Type="http://schemas.openxmlformats.org/officeDocument/2006/relationships/customXml" Target="../ink/ink352.xml"/><Relationship Id="rId188" Type="http://schemas.openxmlformats.org/officeDocument/2006/relationships/customXml" Target="../ink/ink370.xml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92" Type="http://schemas.openxmlformats.org/officeDocument/2006/relationships/customXml" Target="../ink/ink312.xml"/><Relationship Id="rId162" Type="http://schemas.openxmlformats.org/officeDocument/2006/relationships/image" Target="../media/image335.png"/><Relationship Id="rId183" Type="http://schemas.openxmlformats.org/officeDocument/2006/relationships/image" Target="../media/image337.png"/><Relationship Id="rId213" Type="http://schemas.openxmlformats.org/officeDocument/2006/relationships/image" Target="../media/image351.png"/><Relationship Id="rId218" Type="http://schemas.openxmlformats.org/officeDocument/2006/relationships/customXml" Target="../ink/ink386.xml"/><Relationship Id="rId234" Type="http://schemas.openxmlformats.org/officeDocument/2006/relationships/customXml" Target="../ink/ink394.xml"/><Relationship Id="rId239" Type="http://schemas.openxmlformats.org/officeDocument/2006/relationships/image" Target="../media/image364.png"/><Relationship Id="rId2" Type="http://schemas.openxmlformats.org/officeDocument/2006/relationships/customXml" Target="../ink/ink267.xml"/><Relationship Id="rId29" Type="http://schemas.openxmlformats.org/officeDocument/2006/relationships/image" Target="../media/image272.png"/><Relationship Id="rId250" Type="http://schemas.openxmlformats.org/officeDocument/2006/relationships/image" Target="../media/image368.png"/><Relationship Id="rId255" Type="http://schemas.openxmlformats.org/officeDocument/2006/relationships/customXml" Target="../ink/ink406.xml"/><Relationship Id="rId24" Type="http://schemas.openxmlformats.org/officeDocument/2006/relationships/customXml" Target="../ink/ink278.xml"/><Relationship Id="rId40" Type="http://schemas.openxmlformats.org/officeDocument/2006/relationships/customXml" Target="../ink/ink286.xml"/><Relationship Id="rId45" Type="http://schemas.openxmlformats.org/officeDocument/2006/relationships/image" Target="../media/image280.png"/><Relationship Id="rId66" Type="http://schemas.openxmlformats.org/officeDocument/2006/relationships/customXml" Target="../ink/ink299.xml"/><Relationship Id="rId87" Type="http://schemas.openxmlformats.org/officeDocument/2006/relationships/image" Target="../media/image300.png"/><Relationship Id="rId110" Type="http://schemas.openxmlformats.org/officeDocument/2006/relationships/customXml" Target="../ink/ink321.xml"/><Relationship Id="rId115" Type="http://schemas.openxmlformats.org/officeDocument/2006/relationships/image" Target="../media/image314.png"/><Relationship Id="rId131" Type="http://schemas.openxmlformats.org/officeDocument/2006/relationships/image" Target="../media/image322.png"/><Relationship Id="rId136" Type="http://schemas.openxmlformats.org/officeDocument/2006/relationships/customXml" Target="../ink/ink334.xml"/><Relationship Id="rId157" Type="http://schemas.openxmlformats.org/officeDocument/2006/relationships/image" Target="../media/image333.png"/><Relationship Id="rId178" Type="http://schemas.openxmlformats.org/officeDocument/2006/relationships/customXml" Target="../ink/ink363.xml"/><Relationship Id="rId61" Type="http://schemas.openxmlformats.org/officeDocument/2006/relationships/image" Target="../media/image288.png"/><Relationship Id="rId82" Type="http://schemas.openxmlformats.org/officeDocument/2006/relationships/customXml" Target="../ink/ink307.xml"/><Relationship Id="rId152" Type="http://schemas.openxmlformats.org/officeDocument/2006/relationships/customXml" Target="../ink/ink343.xml"/><Relationship Id="rId173" Type="http://schemas.openxmlformats.org/officeDocument/2006/relationships/customXml" Target="../ink/ink358.xml"/><Relationship Id="rId194" Type="http://schemas.openxmlformats.org/officeDocument/2006/relationships/customXml" Target="../ink/ink373.xml"/><Relationship Id="rId199" Type="http://schemas.openxmlformats.org/officeDocument/2006/relationships/image" Target="../media/image345.png"/><Relationship Id="rId203" Type="http://schemas.openxmlformats.org/officeDocument/2006/relationships/customXml" Target="../ink/ink378.xml"/><Relationship Id="rId208" Type="http://schemas.openxmlformats.org/officeDocument/2006/relationships/customXml" Target="../ink/ink381.xml"/><Relationship Id="rId229" Type="http://schemas.openxmlformats.org/officeDocument/2006/relationships/image" Target="../media/image359.png"/><Relationship Id="rId19" Type="http://schemas.openxmlformats.org/officeDocument/2006/relationships/image" Target="../media/image267.png"/><Relationship Id="rId224" Type="http://schemas.openxmlformats.org/officeDocument/2006/relationships/customXml" Target="../ink/ink389.xml"/><Relationship Id="rId240" Type="http://schemas.openxmlformats.org/officeDocument/2006/relationships/customXml" Target="../ink/ink397.xml"/><Relationship Id="rId245" Type="http://schemas.openxmlformats.org/officeDocument/2006/relationships/customXml" Target="../ink/ink400.xml"/><Relationship Id="rId14" Type="http://schemas.openxmlformats.org/officeDocument/2006/relationships/customXml" Target="../ink/ink273.xml"/><Relationship Id="rId30" Type="http://schemas.openxmlformats.org/officeDocument/2006/relationships/customXml" Target="../ink/ink281.xml"/><Relationship Id="rId35" Type="http://schemas.openxmlformats.org/officeDocument/2006/relationships/image" Target="../media/image275.png"/><Relationship Id="rId56" Type="http://schemas.openxmlformats.org/officeDocument/2006/relationships/customXml" Target="../ink/ink294.xml"/><Relationship Id="rId77" Type="http://schemas.openxmlformats.org/officeDocument/2006/relationships/image" Target="../media/image296.png"/><Relationship Id="rId100" Type="http://schemas.openxmlformats.org/officeDocument/2006/relationships/customXml" Target="../ink/ink316.xml"/><Relationship Id="rId105" Type="http://schemas.openxmlformats.org/officeDocument/2006/relationships/image" Target="../media/image309.png"/><Relationship Id="rId126" Type="http://schemas.openxmlformats.org/officeDocument/2006/relationships/customXml" Target="../ink/ink329.xml"/><Relationship Id="rId147" Type="http://schemas.openxmlformats.org/officeDocument/2006/relationships/image" Target="../media/image141.png"/><Relationship Id="rId168" Type="http://schemas.openxmlformats.org/officeDocument/2006/relationships/customXml" Target="../ink/ink353.xml"/><Relationship Id="rId8" Type="http://schemas.openxmlformats.org/officeDocument/2006/relationships/customXml" Target="../ink/ink270.xml"/><Relationship Id="rId51" Type="http://schemas.openxmlformats.org/officeDocument/2006/relationships/image" Target="../media/image283.png"/><Relationship Id="rId72" Type="http://schemas.openxmlformats.org/officeDocument/2006/relationships/customXml" Target="../ink/ink302.xml"/><Relationship Id="rId93" Type="http://schemas.openxmlformats.org/officeDocument/2006/relationships/image" Target="../media/image303.png"/><Relationship Id="rId98" Type="http://schemas.openxmlformats.org/officeDocument/2006/relationships/customXml" Target="../ink/ink315.xml"/><Relationship Id="rId121" Type="http://schemas.openxmlformats.org/officeDocument/2006/relationships/image" Target="../media/image317.png"/><Relationship Id="rId142" Type="http://schemas.openxmlformats.org/officeDocument/2006/relationships/customXml" Target="../ink/ink337.xml"/><Relationship Id="rId163" Type="http://schemas.openxmlformats.org/officeDocument/2006/relationships/customXml" Target="../ink/ink349.xml"/><Relationship Id="rId184" Type="http://schemas.openxmlformats.org/officeDocument/2006/relationships/customXml" Target="../ink/ink368.xml"/><Relationship Id="rId189" Type="http://schemas.openxmlformats.org/officeDocument/2006/relationships/image" Target="../media/image340.png"/><Relationship Id="rId219" Type="http://schemas.openxmlformats.org/officeDocument/2006/relationships/image" Target="../media/image354.png"/><Relationship Id="rId3" Type="http://schemas.openxmlformats.org/officeDocument/2006/relationships/image" Target="../media/image259.png"/><Relationship Id="rId214" Type="http://schemas.openxmlformats.org/officeDocument/2006/relationships/customXml" Target="../ink/ink384.xml"/><Relationship Id="rId230" Type="http://schemas.openxmlformats.org/officeDocument/2006/relationships/customXml" Target="../ink/ink392.xml"/><Relationship Id="rId235" Type="http://schemas.openxmlformats.org/officeDocument/2006/relationships/image" Target="../media/image362.png"/><Relationship Id="rId251" Type="http://schemas.openxmlformats.org/officeDocument/2006/relationships/customXml" Target="../ink/ink404.xml"/><Relationship Id="rId256" Type="http://schemas.openxmlformats.org/officeDocument/2006/relationships/customXml" Target="../ink/ink407.xml"/><Relationship Id="rId25" Type="http://schemas.openxmlformats.org/officeDocument/2006/relationships/image" Target="../media/image270.png"/><Relationship Id="rId46" Type="http://schemas.openxmlformats.org/officeDocument/2006/relationships/customXml" Target="../ink/ink289.xml"/><Relationship Id="rId67" Type="http://schemas.openxmlformats.org/officeDocument/2006/relationships/image" Target="../media/image291.png"/><Relationship Id="rId116" Type="http://schemas.openxmlformats.org/officeDocument/2006/relationships/customXml" Target="../ink/ink324.xml"/><Relationship Id="rId137" Type="http://schemas.openxmlformats.org/officeDocument/2006/relationships/image" Target="../media/image325.png"/><Relationship Id="rId158" Type="http://schemas.openxmlformats.org/officeDocument/2006/relationships/customXml" Target="../ink/ink346.xml"/><Relationship Id="rId20" Type="http://schemas.openxmlformats.org/officeDocument/2006/relationships/customXml" Target="../ink/ink276.xml"/><Relationship Id="rId41" Type="http://schemas.openxmlformats.org/officeDocument/2006/relationships/image" Target="../media/image278.png"/><Relationship Id="rId62" Type="http://schemas.openxmlformats.org/officeDocument/2006/relationships/customXml" Target="../ink/ink297.xml"/><Relationship Id="rId83" Type="http://schemas.openxmlformats.org/officeDocument/2006/relationships/image" Target="../media/image299.png"/><Relationship Id="rId88" Type="http://schemas.openxmlformats.org/officeDocument/2006/relationships/customXml" Target="../ink/ink310.xml"/><Relationship Id="rId111" Type="http://schemas.openxmlformats.org/officeDocument/2006/relationships/image" Target="../media/image312.png"/><Relationship Id="rId132" Type="http://schemas.openxmlformats.org/officeDocument/2006/relationships/customXml" Target="../ink/ink332.xml"/><Relationship Id="rId153" Type="http://schemas.openxmlformats.org/officeDocument/2006/relationships/image" Target="../media/image331.png"/><Relationship Id="rId174" Type="http://schemas.openxmlformats.org/officeDocument/2006/relationships/customXml" Target="../ink/ink359.xml"/><Relationship Id="rId179" Type="http://schemas.openxmlformats.org/officeDocument/2006/relationships/customXml" Target="../ink/ink364.xml"/><Relationship Id="rId195" Type="http://schemas.openxmlformats.org/officeDocument/2006/relationships/image" Target="../media/image343.png"/><Relationship Id="rId209" Type="http://schemas.openxmlformats.org/officeDocument/2006/relationships/image" Target="../media/image349.png"/><Relationship Id="rId190" Type="http://schemas.openxmlformats.org/officeDocument/2006/relationships/customXml" Target="../ink/ink371.xml"/><Relationship Id="rId204" Type="http://schemas.openxmlformats.org/officeDocument/2006/relationships/image" Target="../media/image347.png"/><Relationship Id="rId220" Type="http://schemas.openxmlformats.org/officeDocument/2006/relationships/customXml" Target="../ink/ink387.xml"/><Relationship Id="rId225" Type="http://schemas.openxmlformats.org/officeDocument/2006/relationships/image" Target="../media/image357.png"/><Relationship Id="rId241" Type="http://schemas.openxmlformats.org/officeDocument/2006/relationships/customXml" Target="../ink/ink398.xml"/><Relationship Id="rId246" Type="http://schemas.openxmlformats.org/officeDocument/2006/relationships/customXml" Target="../ink/ink401.xml"/><Relationship Id="rId15" Type="http://schemas.openxmlformats.org/officeDocument/2006/relationships/image" Target="../media/image265.png"/><Relationship Id="rId36" Type="http://schemas.openxmlformats.org/officeDocument/2006/relationships/customXml" Target="../ink/ink284.xml"/><Relationship Id="rId57" Type="http://schemas.openxmlformats.org/officeDocument/2006/relationships/image" Target="../media/image286.png"/><Relationship Id="rId106" Type="http://schemas.openxmlformats.org/officeDocument/2006/relationships/customXml" Target="../ink/ink319.xml"/><Relationship Id="rId127" Type="http://schemas.openxmlformats.org/officeDocument/2006/relationships/image" Target="../media/image320.png"/><Relationship Id="rId10" Type="http://schemas.openxmlformats.org/officeDocument/2006/relationships/customXml" Target="../ink/ink271.xml"/><Relationship Id="rId31" Type="http://schemas.openxmlformats.org/officeDocument/2006/relationships/image" Target="../media/image273.png"/><Relationship Id="rId52" Type="http://schemas.openxmlformats.org/officeDocument/2006/relationships/customXml" Target="../ink/ink292.xml"/><Relationship Id="rId73" Type="http://schemas.openxmlformats.org/officeDocument/2006/relationships/image" Target="../media/image294.png"/><Relationship Id="rId78" Type="http://schemas.openxmlformats.org/officeDocument/2006/relationships/customXml" Target="../ink/ink305.xml"/><Relationship Id="rId94" Type="http://schemas.openxmlformats.org/officeDocument/2006/relationships/customXml" Target="../ink/ink313.xml"/><Relationship Id="rId99" Type="http://schemas.openxmlformats.org/officeDocument/2006/relationships/image" Target="../media/image306.png"/><Relationship Id="rId101" Type="http://schemas.openxmlformats.org/officeDocument/2006/relationships/image" Target="../media/image307.png"/><Relationship Id="rId122" Type="http://schemas.openxmlformats.org/officeDocument/2006/relationships/customXml" Target="../ink/ink327.xml"/><Relationship Id="rId143" Type="http://schemas.openxmlformats.org/officeDocument/2006/relationships/image" Target="../media/image328.png"/><Relationship Id="rId148" Type="http://schemas.openxmlformats.org/officeDocument/2006/relationships/customXml" Target="../ink/ink340.xml"/><Relationship Id="rId164" Type="http://schemas.openxmlformats.org/officeDocument/2006/relationships/image" Target="../media/image336.png"/><Relationship Id="rId169" Type="http://schemas.openxmlformats.org/officeDocument/2006/relationships/customXml" Target="../ink/ink354.xml"/><Relationship Id="rId185" Type="http://schemas.openxmlformats.org/officeDocument/2006/relationships/image" Target="../media/image338.png"/><Relationship Id="rId4" Type="http://schemas.openxmlformats.org/officeDocument/2006/relationships/customXml" Target="../ink/ink268.xml"/><Relationship Id="rId9" Type="http://schemas.openxmlformats.org/officeDocument/2006/relationships/image" Target="../media/image262.png"/><Relationship Id="rId180" Type="http://schemas.openxmlformats.org/officeDocument/2006/relationships/customXml" Target="../ink/ink365.xml"/><Relationship Id="rId210" Type="http://schemas.openxmlformats.org/officeDocument/2006/relationships/customXml" Target="../ink/ink382.xml"/><Relationship Id="rId215" Type="http://schemas.openxmlformats.org/officeDocument/2006/relationships/image" Target="../media/image352.png"/><Relationship Id="rId236" Type="http://schemas.openxmlformats.org/officeDocument/2006/relationships/customXml" Target="../ink/ink395.xml"/><Relationship Id="rId257" Type="http://schemas.openxmlformats.org/officeDocument/2006/relationships/customXml" Target="../ink/ink408.xml"/><Relationship Id="rId26" Type="http://schemas.openxmlformats.org/officeDocument/2006/relationships/customXml" Target="../ink/ink279.xml"/><Relationship Id="rId231" Type="http://schemas.openxmlformats.org/officeDocument/2006/relationships/image" Target="../media/image360.png"/><Relationship Id="rId252" Type="http://schemas.openxmlformats.org/officeDocument/2006/relationships/image" Target="../media/image369.png"/><Relationship Id="rId47" Type="http://schemas.openxmlformats.org/officeDocument/2006/relationships/image" Target="../media/image281.png"/><Relationship Id="rId68" Type="http://schemas.openxmlformats.org/officeDocument/2006/relationships/customXml" Target="../ink/ink300.xml"/><Relationship Id="rId89" Type="http://schemas.openxmlformats.org/officeDocument/2006/relationships/image" Target="../media/image301.png"/><Relationship Id="rId112" Type="http://schemas.openxmlformats.org/officeDocument/2006/relationships/customXml" Target="../ink/ink322.xml"/><Relationship Id="rId133" Type="http://schemas.openxmlformats.org/officeDocument/2006/relationships/image" Target="../media/image323.png"/><Relationship Id="rId154" Type="http://schemas.openxmlformats.org/officeDocument/2006/relationships/customXml" Target="../ink/ink344.xml"/><Relationship Id="rId175" Type="http://schemas.openxmlformats.org/officeDocument/2006/relationships/customXml" Target="../ink/ink360.xml"/><Relationship Id="rId196" Type="http://schemas.openxmlformats.org/officeDocument/2006/relationships/customXml" Target="../ink/ink374.xml"/><Relationship Id="rId200" Type="http://schemas.openxmlformats.org/officeDocument/2006/relationships/customXml" Target="../ink/ink376.xml"/><Relationship Id="rId16" Type="http://schemas.openxmlformats.org/officeDocument/2006/relationships/customXml" Target="../ink/ink274.xml"/><Relationship Id="rId221" Type="http://schemas.openxmlformats.org/officeDocument/2006/relationships/image" Target="../media/image355.png"/><Relationship Id="rId242" Type="http://schemas.openxmlformats.org/officeDocument/2006/relationships/image" Target="../media/image365.png"/><Relationship Id="rId37" Type="http://schemas.openxmlformats.org/officeDocument/2006/relationships/image" Target="../media/image276.png"/><Relationship Id="rId58" Type="http://schemas.openxmlformats.org/officeDocument/2006/relationships/customXml" Target="../ink/ink295.xml"/><Relationship Id="rId79" Type="http://schemas.openxmlformats.org/officeDocument/2006/relationships/image" Target="../media/image297.png"/><Relationship Id="rId102" Type="http://schemas.openxmlformats.org/officeDocument/2006/relationships/customXml" Target="../ink/ink317.xml"/><Relationship Id="rId123" Type="http://schemas.openxmlformats.org/officeDocument/2006/relationships/image" Target="../media/image318.png"/><Relationship Id="rId144" Type="http://schemas.openxmlformats.org/officeDocument/2006/relationships/customXml" Target="../ink/ink338.xml"/><Relationship Id="rId90" Type="http://schemas.openxmlformats.org/officeDocument/2006/relationships/customXml" Target="../ink/ink311.xml"/><Relationship Id="rId165" Type="http://schemas.openxmlformats.org/officeDocument/2006/relationships/customXml" Target="../ink/ink350.xml"/><Relationship Id="rId186" Type="http://schemas.openxmlformats.org/officeDocument/2006/relationships/customXml" Target="../ink/ink369.xml"/><Relationship Id="rId211" Type="http://schemas.openxmlformats.org/officeDocument/2006/relationships/image" Target="../media/image350.png"/><Relationship Id="rId232" Type="http://schemas.openxmlformats.org/officeDocument/2006/relationships/customXml" Target="../ink/ink393.xml"/><Relationship Id="rId253" Type="http://schemas.openxmlformats.org/officeDocument/2006/relationships/customXml" Target="../ink/ink405.xml"/><Relationship Id="rId27" Type="http://schemas.openxmlformats.org/officeDocument/2006/relationships/image" Target="../media/image271.png"/><Relationship Id="rId48" Type="http://schemas.openxmlformats.org/officeDocument/2006/relationships/customXml" Target="../ink/ink290.xml"/><Relationship Id="rId69" Type="http://schemas.openxmlformats.org/officeDocument/2006/relationships/image" Target="../media/image292.png"/><Relationship Id="rId113" Type="http://schemas.openxmlformats.org/officeDocument/2006/relationships/image" Target="../media/image313.png"/><Relationship Id="rId134" Type="http://schemas.openxmlformats.org/officeDocument/2006/relationships/customXml" Target="../ink/ink333.xml"/><Relationship Id="rId80" Type="http://schemas.openxmlformats.org/officeDocument/2006/relationships/customXml" Target="../ink/ink306.xml"/><Relationship Id="rId155" Type="http://schemas.openxmlformats.org/officeDocument/2006/relationships/image" Target="../media/image332.png"/><Relationship Id="rId176" Type="http://schemas.openxmlformats.org/officeDocument/2006/relationships/customXml" Target="../ink/ink361.xml"/><Relationship Id="rId197" Type="http://schemas.openxmlformats.org/officeDocument/2006/relationships/image" Target="../media/image344.png"/><Relationship Id="rId201" Type="http://schemas.openxmlformats.org/officeDocument/2006/relationships/customXml" Target="../ink/ink377.xml"/><Relationship Id="rId222" Type="http://schemas.openxmlformats.org/officeDocument/2006/relationships/customXml" Target="../ink/ink388.xml"/><Relationship Id="rId243" Type="http://schemas.openxmlformats.org/officeDocument/2006/relationships/customXml" Target="../ink/ink399.xml"/><Relationship Id="rId17" Type="http://schemas.openxmlformats.org/officeDocument/2006/relationships/image" Target="../media/image266.png"/><Relationship Id="rId38" Type="http://schemas.openxmlformats.org/officeDocument/2006/relationships/customXml" Target="../ink/ink285.xml"/><Relationship Id="rId59" Type="http://schemas.openxmlformats.org/officeDocument/2006/relationships/image" Target="../media/image287.png"/><Relationship Id="rId103" Type="http://schemas.openxmlformats.org/officeDocument/2006/relationships/image" Target="../media/image308.png"/><Relationship Id="rId124" Type="http://schemas.openxmlformats.org/officeDocument/2006/relationships/customXml" Target="../ink/ink328.xml"/><Relationship Id="rId70" Type="http://schemas.openxmlformats.org/officeDocument/2006/relationships/customXml" Target="../ink/ink301.xml"/><Relationship Id="rId91" Type="http://schemas.openxmlformats.org/officeDocument/2006/relationships/image" Target="../media/image302.png"/><Relationship Id="rId145" Type="http://schemas.openxmlformats.org/officeDocument/2006/relationships/image" Target="../media/image329.png"/><Relationship Id="rId166" Type="http://schemas.openxmlformats.org/officeDocument/2006/relationships/customXml" Target="../ink/ink351.xml"/><Relationship Id="rId187" Type="http://schemas.openxmlformats.org/officeDocument/2006/relationships/image" Target="../media/image3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F9DB-D1D0-B715-C3C6-CD340FB3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Categorical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BDFF2-6144-23E0-65CB-57F5FA0FB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2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80D9-876A-9222-ACCB-8C4FEBC8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B34A-1DC2-539B-3226-FAB858EA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1144-E8B3-4613-D1A5-22EDDCD8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Categorical Data?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47B4B6-161B-66E1-DF51-358D9314A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118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91754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40947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21635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593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697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T-shirt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Prize of T-shirt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0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0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1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407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92D022-2037-CFEA-344B-56A1ACB5D5ED}"/>
                  </a:ext>
                </a:extLst>
              </p14:cNvPr>
              <p14:cNvContentPartPr/>
              <p14:nvPr/>
            </p14:nvContentPartPr>
            <p14:xfrm>
              <a:off x="2706272" y="1429144"/>
              <a:ext cx="2388960" cy="286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92D022-2037-CFEA-344B-56A1ACB5D5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7632" y="1420144"/>
                <a:ext cx="2406600" cy="28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07A7791-41FC-B438-B461-FEFC87D995E2}"/>
              </a:ext>
            </a:extLst>
          </p:cNvPr>
          <p:cNvGrpSpPr/>
          <p:nvPr/>
        </p:nvGrpSpPr>
        <p:grpSpPr>
          <a:xfrm>
            <a:off x="2793392" y="4146784"/>
            <a:ext cx="504360" cy="681120"/>
            <a:chOff x="2793392" y="4146784"/>
            <a:chExt cx="50436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8DBCAC-E27E-9A5E-105C-CB33EA7BAE30}"/>
                    </a:ext>
                  </a:extLst>
                </p14:cNvPr>
                <p14:cNvContentPartPr/>
                <p14:nvPr/>
              </p14:nvContentPartPr>
              <p14:xfrm>
                <a:off x="2793392" y="4146784"/>
                <a:ext cx="504360" cy="37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8DBCAC-E27E-9A5E-105C-CB33EA7BAE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4392" y="4137784"/>
                  <a:ext cx="5220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0F73CB-E02B-6D3A-8742-32184F6A2310}"/>
                    </a:ext>
                  </a:extLst>
                </p14:cNvPr>
                <p14:cNvContentPartPr/>
                <p14:nvPr/>
              </p14:nvContentPartPr>
              <p14:xfrm>
                <a:off x="3059072" y="4210504"/>
                <a:ext cx="42480" cy="61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0F73CB-E02B-6D3A-8742-32184F6A23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0432" y="4201864"/>
                  <a:ext cx="60120" cy="63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1B5D9D-65E2-5339-D7DC-848A62EB6136}"/>
                  </a:ext>
                </a:extLst>
              </p14:cNvPr>
              <p14:cNvContentPartPr/>
              <p14:nvPr/>
            </p14:nvContentPartPr>
            <p14:xfrm>
              <a:off x="4905872" y="1599424"/>
              <a:ext cx="1882800" cy="210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1B5D9D-65E2-5339-D7DC-848A62EB61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7232" y="1590784"/>
                <a:ext cx="1900440" cy="21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55E2C9-1F85-29D4-4F10-521C785E23CA}"/>
                  </a:ext>
                </a:extLst>
              </p14:cNvPr>
              <p14:cNvContentPartPr/>
              <p14:nvPr/>
            </p14:nvContentPartPr>
            <p14:xfrm>
              <a:off x="5429672" y="3976504"/>
              <a:ext cx="536760" cy="719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55E2C9-1F85-29D4-4F10-521C785E23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1032" y="3967504"/>
                <a:ext cx="55440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69F788-BAAC-D98A-0DF2-18B091939F02}"/>
                  </a:ext>
                </a:extLst>
              </p14:cNvPr>
              <p14:cNvContentPartPr/>
              <p14:nvPr/>
            </p14:nvContentPartPr>
            <p14:xfrm>
              <a:off x="8392112" y="401322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69F788-BAAC-D98A-0DF2-18B09193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3112" y="400458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75B7DB4-BA4C-5BDE-4973-9422659A68EF}"/>
              </a:ext>
            </a:extLst>
          </p:cNvPr>
          <p:cNvGrpSpPr/>
          <p:nvPr/>
        </p:nvGrpSpPr>
        <p:grpSpPr>
          <a:xfrm>
            <a:off x="7510112" y="1471264"/>
            <a:ext cx="4079520" cy="3313080"/>
            <a:chOff x="7510112" y="1471264"/>
            <a:chExt cx="4079520" cy="33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917A14-7B64-C61B-FB45-B822A2D3D2CE}"/>
                    </a:ext>
                  </a:extLst>
                </p14:cNvPr>
                <p14:cNvContentPartPr/>
                <p14:nvPr/>
              </p14:nvContentPartPr>
              <p14:xfrm>
                <a:off x="7510112" y="3861304"/>
                <a:ext cx="889920" cy="9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917A14-7B64-C61B-FB45-B822A2D3D2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1112" y="3852304"/>
                  <a:ext cx="90756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35D560-2059-46FF-2BE2-81E50F004301}"/>
                    </a:ext>
                  </a:extLst>
                </p14:cNvPr>
                <p14:cNvContentPartPr/>
                <p14:nvPr/>
              </p14:nvContentPartPr>
              <p14:xfrm>
                <a:off x="9021392" y="1471264"/>
                <a:ext cx="2568240" cy="267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35D560-2059-46FF-2BE2-81E50F0043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12752" y="1462624"/>
                  <a:ext cx="2585880" cy="269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F6C29-17F2-9734-2A16-9F17DA900CC8}"/>
              </a:ext>
            </a:extLst>
          </p:cNvPr>
          <p:cNvGrpSpPr/>
          <p:nvPr/>
        </p:nvGrpSpPr>
        <p:grpSpPr>
          <a:xfrm>
            <a:off x="9470672" y="4189984"/>
            <a:ext cx="501840" cy="386280"/>
            <a:chOff x="9470672" y="4189984"/>
            <a:chExt cx="5018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AB738B-40F2-00B1-CEB6-A973EDC122AE}"/>
                    </a:ext>
                  </a:extLst>
                </p14:cNvPr>
                <p14:cNvContentPartPr/>
                <p14:nvPr/>
              </p14:nvContentPartPr>
              <p14:xfrm>
                <a:off x="9470672" y="4189984"/>
                <a:ext cx="50184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AB738B-40F2-00B1-CEB6-A973EDC122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62032" y="4180984"/>
                  <a:ext cx="519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F85259-8BC9-32AC-2704-67136F02C767}"/>
                    </a:ext>
                  </a:extLst>
                </p14:cNvPr>
                <p14:cNvContentPartPr/>
                <p14:nvPr/>
              </p14:nvContentPartPr>
              <p14:xfrm>
                <a:off x="9663632" y="4200784"/>
                <a:ext cx="5400" cy="37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F85259-8BC9-32AC-2704-67136F02C7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4632" y="4191784"/>
                  <a:ext cx="2304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EB26F-FCCA-51A6-7893-0998D28F74F3}"/>
              </a:ext>
            </a:extLst>
          </p:cNvPr>
          <p:cNvGrpSpPr/>
          <p:nvPr/>
        </p:nvGrpSpPr>
        <p:grpSpPr>
          <a:xfrm>
            <a:off x="300032" y="4228504"/>
            <a:ext cx="1833120" cy="2031480"/>
            <a:chOff x="300032" y="4228504"/>
            <a:chExt cx="1833120" cy="20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FA8FC6-03E5-BC15-922E-43794F11CF15}"/>
                    </a:ext>
                  </a:extLst>
                </p14:cNvPr>
                <p14:cNvContentPartPr/>
                <p14:nvPr/>
              </p14:nvContentPartPr>
              <p14:xfrm>
                <a:off x="300032" y="4228504"/>
                <a:ext cx="1833120" cy="203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FA8FC6-03E5-BC15-922E-43794F11CF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392" y="4219864"/>
                  <a:ext cx="1850760" cy="20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34F633-B8CC-C3A2-ECA5-920C7DAB909E}"/>
                    </a:ext>
                  </a:extLst>
                </p14:cNvPr>
                <p14:cNvContentPartPr/>
                <p14:nvPr/>
              </p14:nvContentPartPr>
              <p14:xfrm>
                <a:off x="395072" y="5329744"/>
                <a:ext cx="231120" cy="24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34F633-B8CC-C3A2-ECA5-920C7DAB90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432" y="5321104"/>
                  <a:ext cx="248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7B00F4-2949-2FE1-BD3A-6D4A096EA775}"/>
                    </a:ext>
                  </a:extLst>
                </p14:cNvPr>
                <p14:cNvContentPartPr/>
                <p14:nvPr/>
              </p14:nvContentPartPr>
              <p14:xfrm>
                <a:off x="602792" y="5106904"/>
                <a:ext cx="296280" cy="22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7B00F4-2949-2FE1-BD3A-6D4A096EA7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4152" y="5097904"/>
                  <a:ext cx="313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DCF3EB-B1A6-333A-3D5B-6BEA3A1D11F7}"/>
                    </a:ext>
                  </a:extLst>
                </p14:cNvPr>
                <p14:cNvContentPartPr/>
                <p14:nvPr/>
              </p14:nvContentPartPr>
              <p14:xfrm>
                <a:off x="993752" y="4607584"/>
                <a:ext cx="441000" cy="35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DCF3EB-B1A6-333A-3D5B-6BEA3A1D11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5112" y="4598584"/>
                  <a:ext cx="4586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428B99-C5F8-6C6A-910E-503B8EDEC1A0}"/>
                    </a:ext>
                  </a:extLst>
                </p14:cNvPr>
                <p14:cNvContentPartPr/>
                <p14:nvPr/>
              </p14:nvContentPartPr>
              <p14:xfrm>
                <a:off x="720152" y="5704144"/>
                <a:ext cx="343440" cy="52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428B99-C5F8-6C6A-910E-503B8EDEC1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512" y="5695504"/>
                  <a:ext cx="3610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2BB4B5-C218-2FDF-E72C-DAFFC7EC60D4}"/>
                    </a:ext>
                  </a:extLst>
                </p14:cNvPr>
                <p14:cNvContentPartPr/>
                <p14:nvPr/>
              </p14:nvContentPartPr>
              <p14:xfrm>
                <a:off x="973232" y="5165224"/>
                <a:ext cx="529560" cy="55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2BB4B5-C218-2FDF-E72C-DAFFC7EC60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4232" y="5156224"/>
                  <a:ext cx="5472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3C6A2D-C1E8-2C07-A2A8-BD511CA98535}"/>
                    </a:ext>
                  </a:extLst>
                </p14:cNvPr>
                <p14:cNvContentPartPr/>
                <p14:nvPr/>
              </p14:nvContentPartPr>
              <p14:xfrm>
                <a:off x="1360232" y="5048944"/>
                <a:ext cx="550080" cy="233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3C6A2D-C1E8-2C07-A2A8-BD511CA985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51592" y="5040304"/>
                  <a:ext cx="5677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52F9FFD-322B-A590-FE9B-98873A9ABDCD}"/>
              </a:ext>
            </a:extLst>
          </p:cNvPr>
          <p:cNvGrpSpPr/>
          <p:nvPr/>
        </p:nvGrpSpPr>
        <p:grpSpPr>
          <a:xfrm>
            <a:off x="4860872" y="4988104"/>
            <a:ext cx="1481040" cy="614160"/>
            <a:chOff x="4860872" y="4988104"/>
            <a:chExt cx="148104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BCEC11-5C99-A003-41F4-51A38A1A45B4}"/>
                    </a:ext>
                  </a:extLst>
                </p14:cNvPr>
                <p14:cNvContentPartPr/>
                <p14:nvPr/>
              </p14:nvContentPartPr>
              <p14:xfrm>
                <a:off x="4860872" y="4988104"/>
                <a:ext cx="807120" cy="614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BCEC11-5C99-A003-41F4-51A38A1A45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2232" y="4979104"/>
                  <a:ext cx="8247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78329C-96A1-8480-D6EC-616BDFB7B8E0}"/>
                    </a:ext>
                  </a:extLst>
                </p14:cNvPr>
                <p14:cNvContentPartPr/>
                <p14:nvPr/>
              </p14:nvContentPartPr>
              <p14:xfrm>
                <a:off x="5806952" y="5024464"/>
                <a:ext cx="534960" cy="538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78329C-96A1-8480-D6EC-616BDFB7B8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97952" y="5015464"/>
                  <a:ext cx="552600" cy="55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2688F8-B7BF-0C82-2C2F-75FFD71AE9DE}"/>
              </a:ext>
            </a:extLst>
          </p:cNvPr>
          <p:cNvGrpSpPr/>
          <p:nvPr/>
        </p:nvGrpSpPr>
        <p:grpSpPr>
          <a:xfrm>
            <a:off x="6582032" y="4866424"/>
            <a:ext cx="2475360" cy="857880"/>
            <a:chOff x="6582032" y="4866424"/>
            <a:chExt cx="247536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97FB18-BF63-9E9C-4119-9D9DD27BAB42}"/>
                    </a:ext>
                  </a:extLst>
                </p14:cNvPr>
                <p14:cNvContentPartPr/>
                <p14:nvPr/>
              </p14:nvContentPartPr>
              <p14:xfrm>
                <a:off x="6606152" y="5059024"/>
                <a:ext cx="32040" cy="43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97FB18-BF63-9E9C-4119-9D9DD27BAB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97512" y="5050024"/>
                  <a:ext cx="496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8DEF37-E19E-E715-DC69-38C71FE08BD5}"/>
                    </a:ext>
                  </a:extLst>
                </p14:cNvPr>
                <p14:cNvContentPartPr/>
                <p14:nvPr/>
              </p14:nvContentPartPr>
              <p14:xfrm>
                <a:off x="6582032" y="5004664"/>
                <a:ext cx="409320" cy="31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8DEF37-E19E-E715-DC69-38C71FE08B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3392" y="4995664"/>
                  <a:ext cx="426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B04435-411B-BDD5-6464-C6CC0E7727A5}"/>
                    </a:ext>
                  </a:extLst>
                </p14:cNvPr>
                <p14:cNvContentPartPr/>
                <p14:nvPr/>
              </p14:nvContentPartPr>
              <p14:xfrm>
                <a:off x="6933032" y="5038864"/>
                <a:ext cx="433800" cy="253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B04435-411B-BDD5-6464-C6CC0E7727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24032" y="5030224"/>
                  <a:ext cx="451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AB3CF4-7A7E-F2E9-3B29-EBFCC513A82D}"/>
                    </a:ext>
                  </a:extLst>
                </p14:cNvPr>
                <p14:cNvContentPartPr/>
                <p14:nvPr/>
              </p14:nvContentPartPr>
              <p14:xfrm>
                <a:off x="7180712" y="4945264"/>
                <a:ext cx="20160" cy="66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AB3CF4-7A7E-F2E9-3B29-EBFCC513A8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72072" y="4936624"/>
                  <a:ext cx="378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6FE6C8-3326-3FAF-DA90-D24F1A29BF6C}"/>
                    </a:ext>
                  </a:extLst>
                </p14:cNvPr>
                <p14:cNvContentPartPr/>
                <p14:nvPr/>
              </p14:nvContentPartPr>
              <p14:xfrm>
                <a:off x="7603712" y="5221744"/>
                <a:ext cx="522360" cy="50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6FE6C8-3326-3FAF-DA90-D24F1A29BF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94712" y="5212744"/>
                  <a:ext cx="5400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58653F-341A-AE5F-038B-3CE071E005EF}"/>
                    </a:ext>
                  </a:extLst>
                </p14:cNvPr>
                <p14:cNvContentPartPr/>
                <p14:nvPr/>
              </p14:nvContentPartPr>
              <p14:xfrm>
                <a:off x="8587592" y="4866424"/>
                <a:ext cx="469800" cy="65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58653F-341A-AE5F-038B-3CE071E005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78952" y="4857784"/>
                  <a:ext cx="487440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AFB7B6E-B251-AE4A-66A4-18077DECB652}"/>
              </a:ext>
            </a:extLst>
          </p:cNvPr>
          <p:cNvGrpSpPr/>
          <p:nvPr/>
        </p:nvGrpSpPr>
        <p:grpSpPr>
          <a:xfrm>
            <a:off x="6612632" y="69424"/>
            <a:ext cx="5433480" cy="1814760"/>
            <a:chOff x="6612632" y="69424"/>
            <a:chExt cx="5433480" cy="18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E51D03-C5A6-E140-9C14-8C2F7CE62F35}"/>
                    </a:ext>
                  </a:extLst>
                </p14:cNvPr>
                <p14:cNvContentPartPr/>
                <p14:nvPr/>
              </p14:nvContentPartPr>
              <p14:xfrm>
                <a:off x="6768512" y="461824"/>
                <a:ext cx="1198800" cy="514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E51D03-C5A6-E140-9C14-8C2F7CE62F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59512" y="453184"/>
                  <a:ext cx="12164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8924F0-3E1B-5A8B-15B5-40DB351DE889}"/>
                    </a:ext>
                  </a:extLst>
                </p14:cNvPr>
                <p14:cNvContentPartPr/>
                <p14:nvPr/>
              </p14:nvContentPartPr>
              <p14:xfrm>
                <a:off x="6612632" y="981664"/>
                <a:ext cx="1146960" cy="453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8924F0-3E1B-5A8B-15B5-40DB351DE8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03632" y="972664"/>
                  <a:ext cx="11646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9B98A0-0894-7A9F-51BD-BBDE71C5000D}"/>
                    </a:ext>
                  </a:extLst>
                </p14:cNvPr>
                <p14:cNvContentPartPr/>
                <p14:nvPr/>
              </p14:nvContentPartPr>
              <p14:xfrm>
                <a:off x="8341712" y="254464"/>
                <a:ext cx="233280" cy="468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9B98A0-0894-7A9F-51BD-BBDE71C500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2712" y="245824"/>
                  <a:ext cx="250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4A7F46-2BFA-F717-C933-5D1BB1D3E4EF}"/>
                    </a:ext>
                  </a:extLst>
                </p14:cNvPr>
                <p14:cNvContentPartPr/>
                <p14:nvPr/>
              </p14:nvContentPartPr>
              <p14:xfrm>
                <a:off x="8743472" y="282904"/>
                <a:ext cx="557280" cy="34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4A7F46-2BFA-F717-C933-5D1BB1D3E4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34472" y="273904"/>
                  <a:ext cx="574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4AECCC-AC9F-9E3D-9C1D-D2BFFC88BA50}"/>
                    </a:ext>
                  </a:extLst>
                </p14:cNvPr>
                <p14:cNvContentPartPr/>
                <p14:nvPr/>
              </p14:nvContentPartPr>
              <p14:xfrm>
                <a:off x="9302552" y="481624"/>
                <a:ext cx="352800" cy="20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4AECCC-AC9F-9E3D-9C1D-D2BFFC88BA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93552" y="472984"/>
                  <a:ext cx="370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06A8B0-24DC-BAB7-064E-25C2FF693832}"/>
                    </a:ext>
                  </a:extLst>
                </p14:cNvPr>
                <p14:cNvContentPartPr/>
                <p14:nvPr/>
              </p14:nvContentPartPr>
              <p14:xfrm>
                <a:off x="9422432" y="88504"/>
                <a:ext cx="35640" cy="62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06A8B0-24DC-BAB7-064E-25C2FF6938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13432" y="79864"/>
                  <a:ext cx="532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16B430-8007-E51B-121F-220A26E57F3E}"/>
                    </a:ext>
                  </a:extLst>
                </p14:cNvPr>
                <p14:cNvContentPartPr/>
                <p14:nvPr/>
              </p14:nvContentPartPr>
              <p14:xfrm>
                <a:off x="9658232" y="380104"/>
                <a:ext cx="41040" cy="317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16B430-8007-E51B-121F-220A26E57F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49592" y="371104"/>
                  <a:ext cx="586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3E6B3E-2177-0690-C01D-0C7FFADBBE03}"/>
                    </a:ext>
                  </a:extLst>
                </p14:cNvPr>
                <p14:cNvContentPartPr/>
                <p14:nvPr/>
              </p14:nvContentPartPr>
              <p14:xfrm>
                <a:off x="9759032" y="148264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3E6B3E-2177-0690-C01D-0C7FFADBBE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50392" y="1396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6BEEF6-2A2F-BAB0-C959-93BBDD5FCBEF}"/>
                    </a:ext>
                  </a:extLst>
                </p14:cNvPr>
                <p14:cNvContentPartPr/>
                <p14:nvPr/>
              </p14:nvContentPartPr>
              <p14:xfrm>
                <a:off x="9814112" y="401344"/>
                <a:ext cx="410760" cy="27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6BEEF6-2A2F-BAB0-C959-93BBDD5FCBE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05472" y="392344"/>
                  <a:ext cx="428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E40079-5E56-3079-4F24-5CD16648FAC7}"/>
                    </a:ext>
                  </a:extLst>
                </p14:cNvPr>
                <p14:cNvContentPartPr/>
                <p14:nvPr/>
              </p14:nvContentPartPr>
              <p14:xfrm>
                <a:off x="10309112" y="277504"/>
                <a:ext cx="382320" cy="299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E40079-5E56-3079-4F24-5CD16648FAC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00112" y="268864"/>
                  <a:ext cx="399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E5C223-EA6F-B843-920F-B90ED9F10C5F}"/>
                    </a:ext>
                  </a:extLst>
                </p14:cNvPr>
                <p14:cNvContentPartPr/>
                <p14:nvPr/>
              </p14:nvContentPartPr>
              <p14:xfrm>
                <a:off x="10799432" y="69424"/>
                <a:ext cx="56160" cy="761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E5C223-EA6F-B843-920F-B90ED9F10C5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90432" y="60424"/>
                  <a:ext cx="7380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56A3A7-9E99-603E-0C32-3222236D9C8A}"/>
                    </a:ext>
                  </a:extLst>
                </p14:cNvPr>
                <p14:cNvContentPartPr/>
                <p14:nvPr/>
              </p14:nvContentPartPr>
              <p14:xfrm>
                <a:off x="7974512" y="1040704"/>
                <a:ext cx="360" cy="36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56A3A7-9E99-603E-0C32-3222236D9C8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65512" y="1031704"/>
                  <a:ext cx="18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C96397-DB90-13C8-62CD-4B06AA532B05}"/>
                    </a:ext>
                  </a:extLst>
                </p14:cNvPr>
                <p14:cNvContentPartPr/>
                <p14:nvPr/>
              </p14:nvContentPartPr>
              <p14:xfrm>
                <a:off x="7914752" y="1035304"/>
                <a:ext cx="460800" cy="361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C96397-DB90-13C8-62CD-4B06AA532B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5752" y="1026664"/>
                  <a:ext cx="4784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4F9C2B-8A7E-C6C0-426A-F6231FA15915}"/>
                    </a:ext>
                  </a:extLst>
                </p14:cNvPr>
                <p14:cNvContentPartPr/>
                <p14:nvPr/>
              </p14:nvContentPartPr>
              <p14:xfrm>
                <a:off x="8263952" y="877984"/>
                <a:ext cx="266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4F9C2B-8A7E-C6C0-426A-F6231FA159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55312" y="868984"/>
                  <a:ext cx="442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8B6865-3D27-0CD4-797D-49A0464516B1}"/>
                    </a:ext>
                  </a:extLst>
                </p14:cNvPr>
                <p14:cNvContentPartPr/>
                <p14:nvPr/>
              </p14:nvContentPartPr>
              <p14:xfrm>
                <a:off x="8486792" y="1040704"/>
                <a:ext cx="209160" cy="32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8B6865-3D27-0CD4-797D-49A0464516B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77792" y="1031704"/>
                  <a:ext cx="226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A5436A-D8FA-3215-C1B0-80AA379443FA}"/>
                    </a:ext>
                  </a:extLst>
                </p14:cNvPr>
                <p14:cNvContentPartPr/>
                <p14:nvPr/>
              </p14:nvContentPartPr>
              <p14:xfrm>
                <a:off x="8934272" y="1000744"/>
                <a:ext cx="360" cy="33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A5436A-D8FA-3215-C1B0-80AA379443F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25632" y="992104"/>
                  <a:ext cx="18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053AF6-AE40-5CB3-7DD4-69E70D8C373C}"/>
                    </a:ext>
                  </a:extLst>
                </p14:cNvPr>
                <p14:cNvContentPartPr/>
                <p14:nvPr/>
              </p14:nvContentPartPr>
              <p14:xfrm>
                <a:off x="8990072" y="1103704"/>
                <a:ext cx="248400" cy="25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053AF6-AE40-5CB3-7DD4-69E70D8C37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981072" y="1095064"/>
                  <a:ext cx="266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3344E2-B7CA-1BC4-C6E1-8E518F6676C1}"/>
                    </a:ext>
                  </a:extLst>
                </p14:cNvPr>
                <p14:cNvContentPartPr/>
                <p14:nvPr/>
              </p14:nvContentPartPr>
              <p14:xfrm>
                <a:off x="9940112" y="1343824"/>
                <a:ext cx="1109160" cy="54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3344E2-B7CA-1BC4-C6E1-8E518F6676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31112" y="1334824"/>
                  <a:ext cx="11268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C9C7B5-ABE9-AD19-37B2-0887191D453B}"/>
                    </a:ext>
                  </a:extLst>
                </p14:cNvPr>
                <p14:cNvContentPartPr/>
                <p14:nvPr/>
              </p14:nvContentPartPr>
              <p14:xfrm>
                <a:off x="10678832" y="1232584"/>
                <a:ext cx="299160" cy="39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C9C7B5-ABE9-AD19-37B2-0887191D45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69832" y="1223584"/>
                  <a:ext cx="316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E3D356-63A4-1F8D-7DB4-DD34A29B4376}"/>
                    </a:ext>
                  </a:extLst>
                </p14:cNvPr>
                <p14:cNvContentPartPr/>
                <p14:nvPr/>
              </p14:nvContentPartPr>
              <p14:xfrm>
                <a:off x="10914632" y="966184"/>
                <a:ext cx="237600" cy="427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E3D356-63A4-1F8D-7DB4-DD34A29B437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05992" y="957544"/>
                  <a:ext cx="255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26A921-C883-0A8F-5F95-3DED9221EE81}"/>
                    </a:ext>
                  </a:extLst>
                </p14:cNvPr>
                <p14:cNvContentPartPr/>
                <p14:nvPr/>
              </p14:nvContentPartPr>
              <p14:xfrm>
                <a:off x="11226032" y="1009384"/>
                <a:ext cx="271800" cy="382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26A921-C883-0A8F-5F95-3DED9221EE8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17392" y="1000744"/>
                  <a:ext cx="289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BB22D4-6998-7ACB-DB56-DF64749DCC25}"/>
                    </a:ext>
                  </a:extLst>
                </p14:cNvPr>
                <p14:cNvContentPartPr/>
                <p14:nvPr/>
              </p14:nvContentPartPr>
              <p14:xfrm>
                <a:off x="11342312" y="621664"/>
                <a:ext cx="362520" cy="47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BB22D4-6998-7ACB-DB56-DF64749DCC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33312" y="613024"/>
                  <a:ext cx="380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55B955-73F4-E9F7-2F57-1E5C691C3F27}"/>
                    </a:ext>
                  </a:extLst>
                </p14:cNvPr>
                <p14:cNvContentPartPr/>
                <p14:nvPr/>
              </p14:nvContentPartPr>
              <p14:xfrm>
                <a:off x="11633912" y="634624"/>
                <a:ext cx="409320" cy="356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55B955-73F4-E9F7-2F57-1E5C691C3F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625272" y="625984"/>
                  <a:ext cx="426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CBFA7-3C89-4D22-01A9-DC285847612B}"/>
                    </a:ext>
                  </a:extLst>
                </p14:cNvPr>
                <p14:cNvContentPartPr/>
                <p14:nvPr/>
              </p14:nvContentPartPr>
              <p14:xfrm>
                <a:off x="11704112" y="222064"/>
                <a:ext cx="342000" cy="535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CBFA7-3C89-4D22-01A9-DC285847612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95472" y="213424"/>
                  <a:ext cx="359640" cy="55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10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18FA-58BC-3405-8092-7BC47941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54B19-12BE-84E9-A794-59C0BA541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8843"/>
            <a:ext cx="6661294" cy="3355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1608D78-1FCC-40CC-499D-C8125AA6E005}"/>
              </a:ext>
            </a:extLst>
          </p:cNvPr>
          <p:cNvGrpSpPr/>
          <p:nvPr/>
        </p:nvGrpSpPr>
        <p:grpSpPr>
          <a:xfrm>
            <a:off x="5644816" y="420605"/>
            <a:ext cx="3863520" cy="1126440"/>
            <a:chOff x="5644816" y="420605"/>
            <a:chExt cx="3863520" cy="11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452D46-82D8-95FE-1C20-1298408DD822}"/>
                    </a:ext>
                  </a:extLst>
                </p14:cNvPr>
                <p14:cNvContentPartPr/>
                <p14:nvPr/>
              </p14:nvContentPartPr>
              <p14:xfrm>
                <a:off x="5730856" y="736685"/>
                <a:ext cx="16560" cy="34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452D46-82D8-95FE-1C20-1298408DD8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856" y="728045"/>
                  <a:ext cx="342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246D99-A755-F46E-42FF-6182D0E55F19}"/>
                    </a:ext>
                  </a:extLst>
                </p14:cNvPr>
                <p14:cNvContentPartPr/>
                <p14:nvPr/>
              </p14:nvContentPartPr>
              <p14:xfrm>
                <a:off x="5644816" y="478565"/>
                <a:ext cx="249840" cy="106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246D99-A755-F46E-42FF-6182D0E55F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36176" y="469925"/>
                  <a:ext cx="26748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34846E-207F-B6FD-C794-2231FE3BDB12}"/>
                    </a:ext>
                  </a:extLst>
                </p14:cNvPr>
                <p14:cNvContentPartPr/>
                <p14:nvPr/>
              </p14:nvContentPartPr>
              <p14:xfrm>
                <a:off x="6094816" y="599525"/>
                <a:ext cx="27360" cy="53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34846E-207F-B6FD-C794-2231FE3BDB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6176" y="590885"/>
                  <a:ext cx="450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2B7AF5-65FB-0888-C301-CF75CD876E6C}"/>
                    </a:ext>
                  </a:extLst>
                </p14:cNvPr>
                <p14:cNvContentPartPr/>
                <p14:nvPr/>
              </p14:nvContentPartPr>
              <p14:xfrm>
                <a:off x="5980336" y="1002365"/>
                <a:ext cx="483840" cy="25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2B7AF5-65FB-0888-C301-CF75CD876E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1336" y="993725"/>
                  <a:ext cx="501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1AD83F-521A-B5BF-5B3D-1D170693ECB9}"/>
                    </a:ext>
                  </a:extLst>
                </p14:cNvPr>
                <p14:cNvContentPartPr/>
                <p14:nvPr/>
              </p14:nvContentPartPr>
              <p14:xfrm>
                <a:off x="6444016" y="433205"/>
                <a:ext cx="11880" cy="84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1AD83F-521A-B5BF-5B3D-1D170693EC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35376" y="424565"/>
                  <a:ext cx="295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AD1DD7-8DB6-5222-0F1F-5868FF73AF20}"/>
                    </a:ext>
                  </a:extLst>
                </p14:cNvPr>
                <p14:cNvContentPartPr/>
                <p14:nvPr/>
              </p14:nvContentPartPr>
              <p14:xfrm>
                <a:off x="6627256" y="761525"/>
                <a:ext cx="21024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AD1DD7-8DB6-5222-0F1F-5868FF73AF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8256" y="752525"/>
                  <a:ext cx="227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D5F6B2-EDB2-FEB6-C5D0-C4761F9AF507}"/>
                    </a:ext>
                  </a:extLst>
                </p14:cNvPr>
                <p14:cNvContentPartPr/>
                <p14:nvPr/>
              </p14:nvContentPartPr>
              <p14:xfrm>
                <a:off x="7125136" y="420605"/>
                <a:ext cx="278640" cy="55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D5F6B2-EDB2-FEB6-C5D0-C4761F9AF5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16136" y="411605"/>
                  <a:ext cx="2962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1DE0E9-8B53-FAAE-9C26-0B32C02C3F8B}"/>
                    </a:ext>
                  </a:extLst>
                </p14:cNvPr>
                <p14:cNvContentPartPr/>
                <p14:nvPr/>
              </p14:nvContentPartPr>
              <p14:xfrm>
                <a:off x="6883576" y="576125"/>
                <a:ext cx="592200" cy="10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1DE0E9-8B53-FAAE-9C26-0B32C02C3F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74576" y="567485"/>
                  <a:ext cx="609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49663B-9CC3-49B0-8431-8A731A077367}"/>
                    </a:ext>
                  </a:extLst>
                </p14:cNvPr>
                <p14:cNvContentPartPr/>
                <p14:nvPr/>
              </p14:nvContentPartPr>
              <p14:xfrm>
                <a:off x="7643896" y="424925"/>
                <a:ext cx="156600" cy="534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49663B-9CC3-49B0-8431-8A731A0773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35256" y="415925"/>
                  <a:ext cx="1742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EAC457-C311-1215-15B4-271184277143}"/>
                    </a:ext>
                  </a:extLst>
                </p14:cNvPr>
                <p14:cNvContentPartPr/>
                <p14:nvPr/>
              </p14:nvContentPartPr>
              <p14:xfrm>
                <a:off x="7383976" y="663245"/>
                <a:ext cx="442800" cy="11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EAC457-C311-1215-15B4-2711842771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74976" y="654605"/>
                  <a:ext cx="460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3F4BC2-A942-CF35-0643-646A86404566}"/>
                    </a:ext>
                  </a:extLst>
                </p14:cNvPr>
                <p14:cNvContentPartPr/>
                <p14:nvPr/>
              </p14:nvContentPartPr>
              <p14:xfrm>
                <a:off x="7850176" y="710405"/>
                <a:ext cx="559080" cy="38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3F4BC2-A942-CF35-0643-646A864045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1536" y="701405"/>
                  <a:ext cx="576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474320-1757-79A6-8BAD-172137B5B232}"/>
                    </a:ext>
                  </a:extLst>
                </p14:cNvPr>
                <p14:cNvContentPartPr/>
                <p14:nvPr/>
              </p14:nvContentPartPr>
              <p14:xfrm>
                <a:off x="8507536" y="470285"/>
                <a:ext cx="209160" cy="55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474320-1757-79A6-8BAD-172137B5B23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98536" y="461645"/>
                  <a:ext cx="2268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DEB0BB-FB70-12A1-443F-F7B51C4F32EA}"/>
                    </a:ext>
                  </a:extLst>
                </p14:cNvPr>
                <p14:cNvContentPartPr/>
                <p14:nvPr/>
              </p14:nvContentPartPr>
              <p14:xfrm>
                <a:off x="8452096" y="652445"/>
                <a:ext cx="357840" cy="1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DEB0BB-FB70-12A1-443F-F7B51C4F32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43096" y="643805"/>
                  <a:ext cx="375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AF2EA2-FCE2-3CF5-E6D8-9A8A3B65E996}"/>
                    </a:ext>
                  </a:extLst>
                </p14:cNvPr>
                <p14:cNvContentPartPr/>
                <p14:nvPr/>
              </p14:nvContentPartPr>
              <p14:xfrm>
                <a:off x="9087856" y="828125"/>
                <a:ext cx="420480" cy="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AF2EA2-FCE2-3CF5-E6D8-9A8A3B65E9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9216" y="819125"/>
                  <a:ext cx="438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DD78A7-92FD-FD70-B796-FF739733FB48}"/>
              </a:ext>
            </a:extLst>
          </p:cNvPr>
          <p:cNvGrpSpPr/>
          <p:nvPr/>
        </p:nvGrpSpPr>
        <p:grpSpPr>
          <a:xfrm>
            <a:off x="2546656" y="2807045"/>
            <a:ext cx="3486960" cy="117360"/>
            <a:chOff x="2546656" y="2807045"/>
            <a:chExt cx="34869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1A0C27-2FE7-1B91-F23B-1CE4D4AE35C2}"/>
                    </a:ext>
                  </a:extLst>
                </p14:cNvPr>
                <p14:cNvContentPartPr/>
                <p14:nvPr/>
              </p14:nvContentPartPr>
              <p14:xfrm>
                <a:off x="2546656" y="2815685"/>
                <a:ext cx="219240" cy="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1A0C27-2FE7-1B91-F23B-1CE4D4AE35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38016" y="2806685"/>
                  <a:ext cx="236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939DAD-0CA0-E812-633E-9194795D5C16}"/>
                    </a:ext>
                  </a:extLst>
                </p14:cNvPr>
                <p14:cNvContentPartPr/>
                <p14:nvPr/>
              </p14:nvContentPartPr>
              <p14:xfrm>
                <a:off x="2902336" y="2823965"/>
                <a:ext cx="325080" cy="4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939DAD-0CA0-E812-633E-9194795D5C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3696" y="2815325"/>
                  <a:ext cx="342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F96283-8E2A-E46E-5CA5-720A0B968C7D}"/>
                    </a:ext>
                  </a:extLst>
                </p14:cNvPr>
                <p14:cNvContentPartPr/>
                <p14:nvPr/>
              </p14:nvContentPartPr>
              <p14:xfrm>
                <a:off x="3407416" y="2807045"/>
                <a:ext cx="426600" cy="2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F96283-8E2A-E46E-5CA5-720A0B968C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98416" y="2798405"/>
                  <a:ext cx="444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9701E3-6E33-4378-54DB-71DF9A86B4D8}"/>
                    </a:ext>
                  </a:extLst>
                </p14:cNvPr>
                <p14:cNvContentPartPr/>
                <p14:nvPr/>
              </p14:nvContentPartPr>
              <p14:xfrm>
                <a:off x="4005016" y="2824325"/>
                <a:ext cx="392760" cy="1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9701E3-6E33-4378-54DB-71DF9A86B4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96376" y="2815325"/>
                  <a:ext cx="410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7206E0-4365-9CED-365C-8C6D837A09EE}"/>
                    </a:ext>
                  </a:extLst>
                </p14:cNvPr>
                <p14:cNvContentPartPr/>
                <p14:nvPr/>
              </p14:nvContentPartPr>
              <p14:xfrm>
                <a:off x="4547536" y="2849525"/>
                <a:ext cx="333000" cy="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7206E0-4365-9CED-365C-8C6D837A09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38896" y="2840885"/>
                  <a:ext cx="350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21074C-CD09-934F-9592-15BBF24B61D8}"/>
                    </a:ext>
                  </a:extLst>
                </p14:cNvPr>
                <p14:cNvContentPartPr/>
                <p14:nvPr/>
              </p14:nvContentPartPr>
              <p14:xfrm>
                <a:off x="5018056" y="2899205"/>
                <a:ext cx="380880" cy="12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21074C-CD09-934F-9592-15BBF24B61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09056" y="2890565"/>
                  <a:ext cx="398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04FA3D-F371-2D98-8BFC-37F6EA1E7E24}"/>
                    </a:ext>
                  </a:extLst>
                </p14:cNvPr>
                <p14:cNvContentPartPr/>
                <p14:nvPr/>
              </p14:nvContentPartPr>
              <p14:xfrm>
                <a:off x="5531416" y="2894885"/>
                <a:ext cx="276480" cy="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04FA3D-F371-2D98-8BFC-37F6EA1E7E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22416" y="2886245"/>
                  <a:ext cx="294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C5C330-3D2B-5CCE-13E0-486CB3D2024D}"/>
                    </a:ext>
                  </a:extLst>
                </p14:cNvPr>
                <p14:cNvContentPartPr/>
                <p14:nvPr/>
              </p14:nvContentPartPr>
              <p14:xfrm>
                <a:off x="5878456" y="2910365"/>
                <a:ext cx="155160" cy="1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C5C330-3D2B-5CCE-13E0-486CB3D202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69816" y="2901365"/>
                  <a:ext cx="1728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6DC14B-CD79-0B34-7163-1D71415907D5}"/>
              </a:ext>
            </a:extLst>
          </p:cNvPr>
          <p:cNvGrpSpPr/>
          <p:nvPr/>
        </p:nvGrpSpPr>
        <p:grpSpPr>
          <a:xfrm>
            <a:off x="5672536" y="4920245"/>
            <a:ext cx="421560" cy="541080"/>
            <a:chOff x="5672536" y="4920245"/>
            <a:chExt cx="42156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3D90FA-8D8B-EBFD-8A34-244F985BCC04}"/>
                    </a:ext>
                  </a:extLst>
                </p14:cNvPr>
                <p14:cNvContentPartPr/>
                <p14:nvPr/>
              </p14:nvContentPartPr>
              <p14:xfrm>
                <a:off x="5672536" y="4920245"/>
                <a:ext cx="316440" cy="45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3D90FA-8D8B-EBFD-8A34-244F985BCC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63896" y="4911245"/>
                  <a:ext cx="334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5C90DD-1002-1645-94D9-5CBA4C1268B7}"/>
                    </a:ext>
                  </a:extLst>
                </p14:cNvPr>
                <p14:cNvContentPartPr/>
                <p14:nvPr/>
              </p14:nvContentPartPr>
              <p14:xfrm>
                <a:off x="5844976" y="5007725"/>
                <a:ext cx="249120" cy="45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5C90DD-1002-1645-94D9-5CBA4C1268B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5976" y="4998725"/>
                  <a:ext cx="26676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51E3E6-E075-0D5B-AEF8-9BD310FD4CF2}"/>
              </a:ext>
            </a:extLst>
          </p:cNvPr>
          <p:cNvGrpSpPr/>
          <p:nvPr/>
        </p:nvGrpSpPr>
        <p:grpSpPr>
          <a:xfrm>
            <a:off x="9897496" y="690245"/>
            <a:ext cx="512640" cy="505440"/>
            <a:chOff x="9897496" y="690245"/>
            <a:chExt cx="51264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CB4848-827A-B8A7-8836-A5E11BCC411C}"/>
                    </a:ext>
                  </a:extLst>
                </p14:cNvPr>
                <p14:cNvContentPartPr/>
                <p14:nvPr/>
              </p14:nvContentPartPr>
              <p14:xfrm>
                <a:off x="9910816" y="690245"/>
                <a:ext cx="110160" cy="505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CB4848-827A-B8A7-8836-A5E11BCC41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02176" y="681605"/>
                  <a:ext cx="1278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2352B8-C49B-B6CA-C3E6-A14FB7F60F0D}"/>
                    </a:ext>
                  </a:extLst>
                </p14:cNvPr>
                <p14:cNvContentPartPr/>
                <p14:nvPr/>
              </p14:nvContentPartPr>
              <p14:xfrm>
                <a:off x="10071376" y="748205"/>
                <a:ext cx="338760" cy="76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2352B8-C49B-B6CA-C3E6-A14FB7F60F0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62736" y="739205"/>
                  <a:ext cx="356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520D90-5021-A2ED-F4BE-3A7E255D4B60}"/>
                    </a:ext>
                  </a:extLst>
                </p14:cNvPr>
                <p14:cNvContentPartPr/>
                <p14:nvPr/>
              </p14:nvContentPartPr>
              <p14:xfrm>
                <a:off x="9897496" y="984725"/>
                <a:ext cx="453960" cy="1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520D90-5021-A2ED-F4BE-3A7E255D4B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88856" y="975725"/>
                  <a:ext cx="4716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3C547D-676D-C81E-01C1-CADC2D1DED7A}"/>
              </a:ext>
            </a:extLst>
          </p:cNvPr>
          <p:cNvGrpSpPr/>
          <p:nvPr/>
        </p:nvGrpSpPr>
        <p:grpSpPr>
          <a:xfrm>
            <a:off x="7922536" y="1464245"/>
            <a:ext cx="1747440" cy="1064880"/>
            <a:chOff x="7922536" y="1464245"/>
            <a:chExt cx="1747440" cy="10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D9F45E-A6B6-0C2D-E529-E945B21A1DB3}"/>
                    </a:ext>
                  </a:extLst>
                </p14:cNvPr>
                <p14:cNvContentPartPr/>
                <p14:nvPr/>
              </p14:nvContentPartPr>
              <p14:xfrm>
                <a:off x="8099656" y="1464245"/>
                <a:ext cx="186120" cy="69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D9F45E-A6B6-0C2D-E529-E945B21A1D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0656" y="1455245"/>
                  <a:ext cx="203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607228-0E13-0449-371B-5DE4CA7F8335}"/>
                    </a:ext>
                  </a:extLst>
                </p14:cNvPr>
                <p14:cNvContentPartPr/>
                <p14:nvPr/>
              </p14:nvContentPartPr>
              <p14:xfrm>
                <a:off x="7922536" y="1736405"/>
                <a:ext cx="405000" cy="3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607228-0E13-0449-371B-5DE4CA7F83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3536" y="1727765"/>
                  <a:ext cx="422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ADB2F2-F7AC-E3C2-D4FE-CF498D0BE7F2}"/>
                    </a:ext>
                  </a:extLst>
                </p14:cNvPr>
                <p14:cNvContentPartPr/>
                <p14:nvPr/>
              </p14:nvContentPartPr>
              <p14:xfrm>
                <a:off x="8477656" y="1858445"/>
                <a:ext cx="335880" cy="32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ADB2F2-F7AC-E3C2-D4FE-CF498D0BE7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69016" y="1849805"/>
                  <a:ext cx="353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6AF7FE-C6F5-BEE7-8D37-3DFBE3F817AA}"/>
                    </a:ext>
                  </a:extLst>
                </p14:cNvPr>
                <p14:cNvContentPartPr/>
                <p14:nvPr/>
              </p14:nvContentPartPr>
              <p14:xfrm>
                <a:off x="8846296" y="1855205"/>
                <a:ext cx="401040" cy="28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6AF7FE-C6F5-BEE7-8D37-3DFBE3F817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37296" y="1846205"/>
                  <a:ext cx="418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1B17B2-1D5B-7C8A-0EB1-EB078823C17B}"/>
                    </a:ext>
                  </a:extLst>
                </p14:cNvPr>
                <p14:cNvContentPartPr/>
                <p14:nvPr/>
              </p14:nvContentPartPr>
              <p14:xfrm>
                <a:off x="9350656" y="1884365"/>
                <a:ext cx="30960" cy="64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1B17B2-1D5B-7C8A-0EB1-EB078823C1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42016" y="1875365"/>
                  <a:ext cx="486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3A128B-D73B-6028-1BDC-9E442F9911E9}"/>
                    </a:ext>
                  </a:extLst>
                </p14:cNvPr>
                <p14:cNvContentPartPr/>
                <p14:nvPr/>
              </p14:nvContentPartPr>
              <p14:xfrm>
                <a:off x="9379456" y="1825685"/>
                <a:ext cx="290520" cy="34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3A128B-D73B-6028-1BDC-9E442F9911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70816" y="1816685"/>
                  <a:ext cx="30816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D8716F-CAB7-D749-8D0D-269FFC3EFFFE}"/>
              </a:ext>
            </a:extLst>
          </p:cNvPr>
          <p:cNvGrpSpPr/>
          <p:nvPr/>
        </p:nvGrpSpPr>
        <p:grpSpPr>
          <a:xfrm>
            <a:off x="10056616" y="1301885"/>
            <a:ext cx="1887120" cy="936000"/>
            <a:chOff x="10056616" y="1301885"/>
            <a:chExt cx="188712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E83AF1-5CD5-501F-42CF-2CA7CCC782BB}"/>
                    </a:ext>
                  </a:extLst>
                </p14:cNvPr>
                <p14:cNvContentPartPr/>
                <p14:nvPr/>
              </p14:nvContentPartPr>
              <p14:xfrm>
                <a:off x="10056616" y="1668005"/>
                <a:ext cx="502560" cy="50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E83AF1-5CD5-501F-42CF-2CA7CCC782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47976" y="1659365"/>
                  <a:ext cx="5202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0DEEE3-033C-B279-2C6A-73C49D27839D}"/>
                    </a:ext>
                  </a:extLst>
                </p14:cNvPr>
                <p14:cNvContentPartPr/>
                <p14:nvPr/>
              </p14:nvContentPartPr>
              <p14:xfrm>
                <a:off x="10759336" y="1831445"/>
                <a:ext cx="446040" cy="40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0DEEE3-033C-B279-2C6A-73C49D27839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50336" y="1822445"/>
                  <a:ext cx="463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CEC64A-B74C-162B-6F17-FCE36479E74C}"/>
                    </a:ext>
                  </a:extLst>
                </p14:cNvPr>
                <p14:cNvContentPartPr/>
                <p14:nvPr/>
              </p14:nvContentPartPr>
              <p14:xfrm>
                <a:off x="11284576" y="1830365"/>
                <a:ext cx="435600" cy="40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CEC64A-B74C-162B-6F17-FCE36479E7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75576" y="1821725"/>
                  <a:ext cx="453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C70F36-1795-B483-B3BE-DC8914AACD87}"/>
                    </a:ext>
                  </a:extLst>
                </p14:cNvPr>
                <p14:cNvContentPartPr/>
                <p14:nvPr/>
              </p14:nvContentPartPr>
              <p14:xfrm>
                <a:off x="11343616" y="1840805"/>
                <a:ext cx="384840" cy="48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C70F36-1795-B483-B3BE-DC8914AACD8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34976" y="1831805"/>
                  <a:ext cx="402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901043-A2D3-DF40-52A2-A9964FA5FC92}"/>
                    </a:ext>
                  </a:extLst>
                </p14:cNvPr>
                <p14:cNvContentPartPr/>
                <p14:nvPr/>
              </p14:nvContentPartPr>
              <p14:xfrm>
                <a:off x="11560336" y="1301885"/>
                <a:ext cx="383400" cy="253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901043-A2D3-DF40-52A2-A9964FA5FC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551336" y="1292885"/>
                  <a:ext cx="4010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069B2E-B84B-BC4B-D05A-C646992B281C}"/>
              </a:ext>
            </a:extLst>
          </p:cNvPr>
          <p:cNvGrpSpPr/>
          <p:nvPr/>
        </p:nvGrpSpPr>
        <p:grpSpPr>
          <a:xfrm>
            <a:off x="7880056" y="2583125"/>
            <a:ext cx="3191760" cy="545400"/>
            <a:chOff x="7880056" y="2583125"/>
            <a:chExt cx="319176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B0FFCB-3C0F-9982-03F6-D6047336872C}"/>
                    </a:ext>
                  </a:extLst>
                </p14:cNvPr>
                <p14:cNvContentPartPr/>
                <p14:nvPr/>
              </p14:nvContentPartPr>
              <p14:xfrm>
                <a:off x="7880056" y="2875805"/>
                <a:ext cx="607320" cy="28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B0FFCB-3C0F-9982-03F6-D6047336872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71056" y="2867165"/>
                  <a:ext cx="624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29D290-8C76-5167-70C6-B41797D6CBA4}"/>
                    </a:ext>
                  </a:extLst>
                </p14:cNvPr>
                <p14:cNvContentPartPr/>
                <p14:nvPr/>
              </p14:nvContentPartPr>
              <p14:xfrm>
                <a:off x="8388736" y="2641085"/>
                <a:ext cx="266760" cy="41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29D290-8C76-5167-70C6-B41797D6CBA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80096" y="2632445"/>
                  <a:ext cx="2844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BE6A03-E6C6-C999-897F-CE3FC775AEC9}"/>
                    </a:ext>
                  </a:extLst>
                </p14:cNvPr>
                <p14:cNvContentPartPr/>
                <p14:nvPr/>
              </p14:nvContentPartPr>
              <p14:xfrm>
                <a:off x="8880496" y="2583125"/>
                <a:ext cx="501480" cy="380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BE6A03-E6C6-C999-897F-CE3FC775AE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71856" y="2574125"/>
                  <a:ext cx="5191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3C2441-D62E-1536-5845-F8F6B53092FA}"/>
                    </a:ext>
                  </a:extLst>
                </p14:cNvPr>
                <p14:cNvContentPartPr/>
                <p14:nvPr/>
              </p14:nvContentPartPr>
              <p14:xfrm>
                <a:off x="9660976" y="2636045"/>
                <a:ext cx="411840" cy="369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3C2441-D62E-1536-5845-F8F6B53092F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52336" y="2627045"/>
                  <a:ext cx="429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28A132-256E-E99E-53A0-79B3E65164E6}"/>
                    </a:ext>
                  </a:extLst>
                </p14:cNvPr>
                <p14:cNvContentPartPr/>
                <p14:nvPr/>
              </p14:nvContentPartPr>
              <p14:xfrm>
                <a:off x="10037896" y="2702285"/>
                <a:ext cx="388080" cy="31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28A132-256E-E99E-53A0-79B3E65164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29256" y="2693285"/>
                  <a:ext cx="405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AA06FE-1F6C-F88E-02EB-C1664967FC60}"/>
                    </a:ext>
                  </a:extLst>
                </p14:cNvPr>
                <p14:cNvContentPartPr/>
                <p14:nvPr/>
              </p14:nvContentPartPr>
              <p14:xfrm>
                <a:off x="10545136" y="2664845"/>
                <a:ext cx="526680" cy="46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AA06FE-1F6C-F88E-02EB-C1664967FC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36136" y="2655845"/>
                  <a:ext cx="544320" cy="48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021B596-A417-12D6-EE08-11A04BBA2456}"/>
                  </a:ext>
                </a:extLst>
              </p14:cNvPr>
              <p14:cNvContentPartPr/>
              <p14:nvPr/>
            </p14:nvContentPartPr>
            <p14:xfrm>
              <a:off x="5387056" y="3797405"/>
              <a:ext cx="362520" cy="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021B596-A417-12D6-EE08-11A04BBA245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78056" y="3788405"/>
                <a:ext cx="380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14BDD4-80AC-E36C-EDEA-1E792AF8C4E1}"/>
                  </a:ext>
                </a:extLst>
              </p14:cNvPr>
              <p14:cNvContentPartPr/>
              <p14:nvPr/>
            </p14:nvContentPartPr>
            <p14:xfrm>
              <a:off x="6057016" y="3771485"/>
              <a:ext cx="488880" cy="136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14BDD4-80AC-E36C-EDEA-1E792AF8C4E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48016" y="3762845"/>
                <a:ext cx="5065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99310E6-AEFE-D3C9-95C5-0742196799D5}"/>
              </a:ext>
            </a:extLst>
          </p:cNvPr>
          <p:cNvGrpSpPr/>
          <p:nvPr/>
        </p:nvGrpSpPr>
        <p:grpSpPr>
          <a:xfrm>
            <a:off x="2344696" y="3817925"/>
            <a:ext cx="2703600" cy="158760"/>
            <a:chOff x="2344696" y="3817925"/>
            <a:chExt cx="27036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1CAF1D-0FD1-6900-C8A3-21B9F58DC579}"/>
                    </a:ext>
                  </a:extLst>
                </p14:cNvPr>
                <p14:cNvContentPartPr/>
                <p14:nvPr/>
              </p14:nvContentPartPr>
              <p14:xfrm>
                <a:off x="2482936" y="3851405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1CAF1D-0FD1-6900-C8A3-21B9F58DC57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74296" y="3842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F88440-0914-F274-F66E-DAE7C987B215}"/>
                    </a:ext>
                  </a:extLst>
                </p14:cNvPr>
                <p14:cNvContentPartPr/>
                <p14:nvPr/>
              </p14:nvContentPartPr>
              <p14:xfrm>
                <a:off x="2440456" y="3972365"/>
                <a:ext cx="232200" cy="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F88440-0914-F274-F66E-DAE7C987B21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31816" y="3963365"/>
                  <a:ext cx="249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E8C656-2252-6F6B-7880-E351A4FDD814}"/>
                    </a:ext>
                  </a:extLst>
                </p14:cNvPr>
                <p14:cNvContentPartPr/>
                <p14:nvPr/>
              </p14:nvContentPartPr>
              <p14:xfrm>
                <a:off x="2720176" y="3909365"/>
                <a:ext cx="321120" cy="24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E8C656-2252-6F6B-7880-E351A4FDD8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11176" y="3900725"/>
                  <a:ext cx="338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72B8DC-EA52-CA95-90B6-E597B5B2A990}"/>
                    </a:ext>
                  </a:extLst>
                </p14:cNvPr>
                <p14:cNvContentPartPr/>
                <p14:nvPr/>
              </p14:nvContentPartPr>
              <p14:xfrm>
                <a:off x="3118696" y="3900005"/>
                <a:ext cx="310680" cy="1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72B8DC-EA52-CA95-90B6-E597B5B2A9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10056" y="3891365"/>
                  <a:ext cx="328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051FE8-A4AE-1995-E304-FDCC996B49C0}"/>
                    </a:ext>
                  </a:extLst>
                </p14:cNvPr>
                <p14:cNvContentPartPr/>
                <p14:nvPr/>
              </p14:nvContentPartPr>
              <p14:xfrm>
                <a:off x="3623416" y="3817925"/>
                <a:ext cx="24228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051FE8-A4AE-1995-E304-FDCC996B49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14416" y="3808925"/>
                  <a:ext cx="259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27249A-350A-0F9C-F684-97A1B0C8F29F}"/>
                    </a:ext>
                  </a:extLst>
                </p14:cNvPr>
                <p14:cNvContentPartPr/>
                <p14:nvPr/>
              </p14:nvContentPartPr>
              <p14:xfrm>
                <a:off x="4140376" y="3838445"/>
                <a:ext cx="305640" cy="1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27249A-350A-0F9C-F684-97A1B0C8F2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31736" y="3829805"/>
                  <a:ext cx="32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DCB4CE-5FA5-9053-7EB4-72D68D910F46}"/>
                    </a:ext>
                  </a:extLst>
                </p14:cNvPr>
                <p14:cNvContentPartPr/>
                <p14:nvPr/>
              </p14:nvContentPartPr>
              <p14:xfrm>
                <a:off x="4742656" y="3829805"/>
                <a:ext cx="30564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DCB4CE-5FA5-9053-7EB4-72D68D910F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34016" y="3821165"/>
                  <a:ext cx="32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227E16-1884-EE13-6B56-DC4FA4EA48CE}"/>
                    </a:ext>
                  </a:extLst>
                </p14:cNvPr>
                <p14:cNvContentPartPr/>
                <p14:nvPr/>
              </p14:nvContentPartPr>
              <p14:xfrm>
                <a:off x="2344696" y="3893525"/>
                <a:ext cx="430560" cy="18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227E16-1884-EE13-6B56-DC4FA4EA48C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6056" y="3884885"/>
                  <a:ext cx="4482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2D560A-4C00-5C19-1642-F1496A382DD7}"/>
              </a:ext>
            </a:extLst>
          </p:cNvPr>
          <p:cNvGrpSpPr/>
          <p:nvPr/>
        </p:nvGrpSpPr>
        <p:grpSpPr>
          <a:xfrm>
            <a:off x="2778496" y="4990805"/>
            <a:ext cx="491040" cy="822240"/>
            <a:chOff x="2778496" y="4990805"/>
            <a:chExt cx="49104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421069-CD2F-296C-A92C-CB1BE29297D4}"/>
                    </a:ext>
                  </a:extLst>
                </p14:cNvPr>
                <p14:cNvContentPartPr/>
                <p14:nvPr/>
              </p14:nvContentPartPr>
              <p14:xfrm>
                <a:off x="2778496" y="5016005"/>
                <a:ext cx="425520" cy="723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421069-CD2F-296C-A92C-CB1BE29297D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69496" y="5007005"/>
                  <a:ext cx="44316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CC81A5-E544-1417-20BB-FDD1679A596B}"/>
                    </a:ext>
                  </a:extLst>
                </p14:cNvPr>
                <p14:cNvContentPartPr/>
                <p14:nvPr/>
              </p14:nvContentPartPr>
              <p14:xfrm>
                <a:off x="3089176" y="4990805"/>
                <a:ext cx="180360" cy="822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CC81A5-E544-1417-20BB-FDD1679A596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80176" y="4981805"/>
                  <a:ext cx="198000" cy="83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4E51523-A66D-85AE-6A7B-3B6AB3BFE701}"/>
              </a:ext>
            </a:extLst>
          </p:cNvPr>
          <p:cNvGrpSpPr/>
          <p:nvPr/>
        </p:nvGrpSpPr>
        <p:grpSpPr>
          <a:xfrm>
            <a:off x="4455016" y="4986845"/>
            <a:ext cx="1034280" cy="727920"/>
            <a:chOff x="4455016" y="4986845"/>
            <a:chExt cx="103428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F4C63F-2EE3-004D-4F48-CF4C1A05B69E}"/>
                    </a:ext>
                  </a:extLst>
                </p14:cNvPr>
                <p14:cNvContentPartPr/>
                <p14:nvPr/>
              </p14:nvContentPartPr>
              <p14:xfrm>
                <a:off x="4455016" y="5085845"/>
                <a:ext cx="37260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F4C63F-2EE3-004D-4F48-CF4C1A05B6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46016" y="5077205"/>
                  <a:ext cx="3902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C1C7A2-B320-D046-FAC7-A64BD73525EE}"/>
                    </a:ext>
                  </a:extLst>
                </p14:cNvPr>
                <p14:cNvContentPartPr/>
                <p14:nvPr/>
              </p14:nvContentPartPr>
              <p14:xfrm>
                <a:off x="4791976" y="5016005"/>
                <a:ext cx="173880" cy="698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C1C7A2-B320-D046-FAC7-A64BD73525E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82976" y="5007005"/>
                  <a:ext cx="1915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227425-3249-A94D-4230-580C88F5646C}"/>
                    </a:ext>
                  </a:extLst>
                </p14:cNvPr>
                <p14:cNvContentPartPr/>
                <p14:nvPr/>
              </p14:nvContentPartPr>
              <p14:xfrm>
                <a:off x="5087896" y="5027885"/>
                <a:ext cx="350640" cy="584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227425-3249-A94D-4230-580C88F564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78896" y="5019245"/>
                  <a:ext cx="3682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5E9F45-622A-9417-B582-FA43F0FAF79D}"/>
                    </a:ext>
                  </a:extLst>
                </p14:cNvPr>
                <p14:cNvContentPartPr/>
                <p14:nvPr/>
              </p14:nvContentPartPr>
              <p14:xfrm>
                <a:off x="5323696" y="4986845"/>
                <a:ext cx="165600" cy="659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5E9F45-622A-9417-B582-FA43F0FAF7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14696" y="4977845"/>
                  <a:ext cx="183240" cy="6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12C28B-B350-5548-E8D8-3906CEBC7F6A}"/>
                  </a:ext>
                </a:extLst>
              </p14:cNvPr>
              <p14:cNvContentPartPr/>
              <p14:nvPr/>
            </p14:nvContentPartPr>
            <p14:xfrm>
              <a:off x="2105656" y="3947165"/>
              <a:ext cx="7920" cy="11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12C28B-B350-5548-E8D8-3906CEBC7F6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96656" y="3938165"/>
                <a:ext cx="255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A7ABCF5A-7DCA-18E8-6F9B-CA6BB8E7CA00}"/>
              </a:ext>
            </a:extLst>
          </p:cNvPr>
          <p:cNvGrpSpPr/>
          <p:nvPr/>
        </p:nvGrpSpPr>
        <p:grpSpPr>
          <a:xfrm>
            <a:off x="7765576" y="3173885"/>
            <a:ext cx="1055880" cy="870120"/>
            <a:chOff x="7765576" y="3173885"/>
            <a:chExt cx="105588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ACE671-DD2F-D418-2349-90428F753434}"/>
                    </a:ext>
                  </a:extLst>
                </p14:cNvPr>
                <p14:cNvContentPartPr/>
                <p14:nvPr/>
              </p14:nvContentPartPr>
              <p14:xfrm>
                <a:off x="7765576" y="3339845"/>
                <a:ext cx="95760" cy="443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ACE671-DD2F-D418-2349-90428F75343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56936" y="3331205"/>
                  <a:ext cx="1134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E871A1-F748-04F5-9FF7-CC9F362896D7}"/>
                    </a:ext>
                  </a:extLst>
                </p14:cNvPr>
                <p14:cNvContentPartPr/>
                <p14:nvPr/>
              </p14:nvContentPartPr>
              <p14:xfrm>
                <a:off x="7973296" y="3342725"/>
                <a:ext cx="261000" cy="418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E871A1-F748-04F5-9FF7-CC9F362896D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64656" y="3333725"/>
                  <a:ext cx="2786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221B701-5955-3AAF-BE6C-4356AB76DA3B}"/>
                    </a:ext>
                  </a:extLst>
                </p14:cNvPr>
                <p14:cNvContentPartPr/>
                <p14:nvPr/>
              </p14:nvContentPartPr>
              <p14:xfrm>
                <a:off x="8098936" y="3173885"/>
                <a:ext cx="310680" cy="870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221B701-5955-3AAF-BE6C-4356AB76DA3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090296" y="3164885"/>
                  <a:ext cx="3283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211DD4-A4AD-175B-C8E1-1B134585D3A0}"/>
                    </a:ext>
                  </a:extLst>
                </p14:cNvPr>
                <p14:cNvContentPartPr/>
                <p14:nvPr/>
              </p14:nvContentPartPr>
              <p14:xfrm>
                <a:off x="8524096" y="3285845"/>
                <a:ext cx="19800" cy="393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211DD4-A4AD-175B-C8E1-1B134585D3A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15456" y="3276845"/>
                  <a:ext cx="37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0E2FFC-9B16-3886-C328-EB7DF82CB698}"/>
                    </a:ext>
                  </a:extLst>
                </p14:cNvPr>
                <p14:cNvContentPartPr/>
                <p14:nvPr/>
              </p14:nvContentPartPr>
              <p14:xfrm>
                <a:off x="8460376" y="3595085"/>
                <a:ext cx="348120" cy="3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0E2FFC-9B16-3886-C328-EB7DF82CB69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51736" y="3586445"/>
                  <a:ext cx="365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944F97-733F-9E65-9DF5-6D312A1C10E2}"/>
                    </a:ext>
                  </a:extLst>
                </p14:cNvPr>
                <p14:cNvContentPartPr/>
                <p14:nvPr/>
              </p14:nvContentPartPr>
              <p14:xfrm>
                <a:off x="8786896" y="3240485"/>
                <a:ext cx="34560" cy="49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944F97-733F-9E65-9DF5-6D312A1C10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77896" y="3231485"/>
                  <a:ext cx="522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46F71C-D664-587B-8629-2622B00D1A5C}"/>
              </a:ext>
            </a:extLst>
          </p:cNvPr>
          <p:cNvGrpSpPr/>
          <p:nvPr/>
        </p:nvGrpSpPr>
        <p:grpSpPr>
          <a:xfrm>
            <a:off x="9208816" y="3235805"/>
            <a:ext cx="1334160" cy="470880"/>
            <a:chOff x="9208816" y="3235805"/>
            <a:chExt cx="133416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EB1E72-26F2-773C-C712-8C50F441E8D8}"/>
                    </a:ext>
                  </a:extLst>
                </p14:cNvPr>
                <p14:cNvContentPartPr/>
                <p14:nvPr/>
              </p14:nvContentPartPr>
              <p14:xfrm>
                <a:off x="9208816" y="3510125"/>
                <a:ext cx="397800" cy="5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EB1E72-26F2-773C-C712-8C50F441E8D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99816" y="3501485"/>
                  <a:ext cx="415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949079-2411-DDC1-364A-DC3EB2BD437F}"/>
                    </a:ext>
                  </a:extLst>
                </p14:cNvPr>
                <p14:cNvContentPartPr/>
                <p14:nvPr/>
              </p14:nvContentPartPr>
              <p14:xfrm>
                <a:off x="9813256" y="3294125"/>
                <a:ext cx="201240" cy="37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949079-2411-DDC1-364A-DC3EB2BD43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04256" y="3285485"/>
                  <a:ext cx="218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79E07A-9FEC-A9D6-D2DD-D6490D62F5F0}"/>
                    </a:ext>
                  </a:extLst>
                </p14:cNvPr>
                <p14:cNvContentPartPr/>
                <p14:nvPr/>
              </p14:nvContentPartPr>
              <p14:xfrm>
                <a:off x="9955816" y="3402125"/>
                <a:ext cx="200880" cy="294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79E07A-9FEC-A9D6-D2DD-D6490D62F5F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47176" y="3393485"/>
                  <a:ext cx="218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A14B9C-D4BC-BA98-0120-1D0E8F611E06}"/>
                    </a:ext>
                  </a:extLst>
                </p14:cNvPr>
                <p14:cNvContentPartPr/>
                <p14:nvPr/>
              </p14:nvContentPartPr>
              <p14:xfrm>
                <a:off x="10041856" y="3431285"/>
                <a:ext cx="285840" cy="266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A14B9C-D4BC-BA98-0120-1D0E8F611E0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033216" y="3422645"/>
                  <a:ext cx="303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33E690-E3FC-8433-24B1-8D45EB0788D5}"/>
                    </a:ext>
                  </a:extLst>
                </p14:cNvPr>
                <p14:cNvContentPartPr/>
                <p14:nvPr/>
              </p14:nvContentPartPr>
              <p14:xfrm>
                <a:off x="10299616" y="3235805"/>
                <a:ext cx="243360" cy="47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33E690-E3FC-8433-24B1-8D45EB0788D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290616" y="3227165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8DE35B5-B7C5-AFF8-44CE-B13248E0213A}"/>
              </a:ext>
            </a:extLst>
          </p:cNvPr>
          <p:cNvGrpSpPr/>
          <p:nvPr/>
        </p:nvGrpSpPr>
        <p:grpSpPr>
          <a:xfrm>
            <a:off x="7888336" y="4109525"/>
            <a:ext cx="2617920" cy="631080"/>
            <a:chOff x="7888336" y="4109525"/>
            <a:chExt cx="261792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E81DAD-F267-8299-D5A3-15169D9BC82E}"/>
                    </a:ext>
                  </a:extLst>
                </p14:cNvPr>
                <p14:cNvContentPartPr/>
                <p14:nvPr/>
              </p14:nvContentPartPr>
              <p14:xfrm>
                <a:off x="7950976" y="4109525"/>
                <a:ext cx="281160" cy="631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E81DAD-F267-8299-D5A3-15169D9BC8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42336" y="4100525"/>
                  <a:ext cx="29880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F170D6-1284-3BB3-98BA-FD75EF20D41C}"/>
                    </a:ext>
                  </a:extLst>
                </p14:cNvPr>
                <p14:cNvContentPartPr/>
                <p14:nvPr/>
              </p14:nvContentPartPr>
              <p14:xfrm>
                <a:off x="7888336" y="4111685"/>
                <a:ext cx="950760" cy="544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F170D6-1284-3BB3-98BA-FD75EF20D41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9336" y="4102685"/>
                  <a:ext cx="9684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AEA262C-6A0B-469E-CC5A-E55C624ADD53}"/>
                    </a:ext>
                  </a:extLst>
                </p14:cNvPr>
                <p14:cNvContentPartPr/>
                <p14:nvPr/>
              </p14:nvContentPartPr>
              <p14:xfrm>
                <a:off x="9092176" y="4433525"/>
                <a:ext cx="275040" cy="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AEA262C-6A0B-469E-CC5A-E55C624ADD5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83536" y="4424885"/>
                  <a:ext cx="292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085175-EFF3-7CF3-232C-7ADDA653B961}"/>
                    </a:ext>
                  </a:extLst>
                </p14:cNvPr>
                <p14:cNvContentPartPr/>
                <p14:nvPr/>
              </p14:nvContentPartPr>
              <p14:xfrm>
                <a:off x="9749536" y="4159205"/>
                <a:ext cx="29880" cy="564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085175-EFF3-7CF3-232C-7ADDA653B9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40536" y="4150565"/>
                  <a:ext cx="475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359C4C-5306-87FA-A410-076448D07FC8}"/>
                    </a:ext>
                  </a:extLst>
                </p14:cNvPr>
                <p14:cNvContentPartPr/>
                <p14:nvPr/>
              </p14:nvContentPartPr>
              <p14:xfrm>
                <a:off x="10049056" y="4184045"/>
                <a:ext cx="457200" cy="46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359C4C-5306-87FA-A410-076448D07FC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0056" y="4175045"/>
                  <a:ext cx="474840" cy="48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6EC62B5-73E4-11BA-FFE4-BB866DB424A2}"/>
              </a:ext>
            </a:extLst>
          </p:cNvPr>
          <p:cNvGrpSpPr/>
          <p:nvPr/>
        </p:nvGrpSpPr>
        <p:grpSpPr>
          <a:xfrm>
            <a:off x="8465056" y="5005925"/>
            <a:ext cx="1851480" cy="741960"/>
            <a:chOff x="8465056" y="5005925"/>
            <a:chExt cx="185148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5DD3A4-A793-0DEC-B710-9FDE1772AC61}"/>
                    </a:ext>
                  </a:extLst>
                </p14:cNvPr>
                <p14:cNvContentPartPr/>
                <p14:nvPr/>
              </p14:nvContentPartPr>
              <p14:xfrm>
                <a:off x="8541016" y="5132285"/>
                <a:ext cx="462600" cy="18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5DD3A4-A793-0DEC-B710-9FDE1772AC6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32016" y="5123645"/>
                  <a:ext cx="48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3DEA18-C8DB-AD7E-CA15-6F1B2C21E95D}"/>
                    </a:ext>
                  </a:extLst>
                </p14:cNvPr>
                <p14:cNvContentPartPr/>
                <p14:nvPr/>
              </p14:nvContentPartPr>
              <p14:xfrm>
                <a:off x="8465056" y="5419205"/>
                <a:ext cx="470880" cy="1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3DEA18-C8DB-AD7E-CA15-6F1B2C21E9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56056" y="5410205"/>
                  <a:ext cx="488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916B93-124D-4ACE-FB97-4A9A9C820368}"/>
                    </a:ext>
                  </a:extLst>
                </p14:cNvPr>
                <p14:cNvContentPartPr/>
                <p14:nvPr/>
              </p14:nvContentPartPr>
              <p14:xfrm>
                <a:off x="9287656" y="5065685"/>
                <a:ext cx="463680" cy="46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916B93-124D-4ACE-FB97-4A9A9C8203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8656" y="5057045"/>
                  <a:ext cx="481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5E34EB-5C82-EA6A-6A07-A646C5F7848F}"/>
                    </a:ext>
                  </a:extLst>
                </p14:cNvPr>
                <p14:cNvContentPartPr/>
                <p14:nvPr/>
              </p14:nvContentPartPr>
              <p14:xfrm>
                <a:off x="9495376" y="5261165"/>
                <a:ext cx="33120" cy="48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5E34EB-5C82-EA6A-6A07-A646C5F7848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86376" y="5252525"/>
                  <a:ext cx="50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7375693-8D86-A8FB-CD22-E7C3E31E5DC8}"/>
                    </a:ext>
                  </a:extLst>
                </p14:cNvPr>
                <p14:cNvContentPartPr/>
                <p14:nvPr/>
              </p14:nvContentPartPr>
              <p14:xfrm>
                <a:off x="9914776" y="5005925"/>
                <a:ext cx="401760" cy="718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7375693-8D86-A8FB-CD22-E7C3E31E5D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06136" y="4996925"/>
                  <a:ext cx="41940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3B710B-161C-034F-1853-2A29175FEB23}"/>
                    </a:ext>
                  </a:extLst>
                </p14:cNvPr>
                <p14:cNvContentPartPr/>
                <p14:nvPr/>
              </p14:nvContentPartPr>
              <p14:xfrm>
                <a:off x="9770416" y="5024285"/>
                <a:ext cx="524880" cy="653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3B710B-161C-034F-1853-2A29175FEB2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61416" y="5015645"/>
                  <a:ext cx="542520" cy="67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022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142B-AB04-2311-6214-2C9BEB79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1C87-22F5-5340-FDD7-149D2884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When the categories can be associated with a numeric value, this gives an average value based on a category’s probability of occurrence.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254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1D0F-477C-7CDE-B127-26216190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EB913-557B-EE36-A17A-47EA5DAA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864"/>
            <a:ext cx="10274358" cy="49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28D9C3B-EAB9-2658-4329-B00170E89333}"/>
              </a:ext>
            </a:extLst>
          </p:cNvPr>
          <p:cNvGrpSpPr/>
          <p:nvPr/>
        </p:nvGrpSpPr>
        <p:grpSpPr>
          <a:xfrm>
            <a:off x="163816" y="1950965"/>
            <a:ext cx="11773440" cy="4503240"/>
            <a:chOff x="163816" y="1950965"/>
            <a:chExt cx="11773440" cy="450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D5F2F9-0A6A-0431-2894-66D82D7B4488}"/>
                    </a:ext>
                  </a:extLst>
                </p14:cNvPr>
                <p14:cNvContentPartPr/>
                <p14:nvPr/>
              </p14:nvContentPartPr>
              <p14:xfrm>
                <a:off x="8559736" y="2267045"/>
                <a:ext cx="85680" cy="30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D5F2F9-0A6A-0431-2894-66D82D7B44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50736" y="2258405"/>
                  <a:ext cx="103320" cy="30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F5BD6-6243-D357-B19B-2E389B465ECC}"/>
                    </a:ext>
                  </a:extLst>
                </p14:cNvPr>
                <p14:cNvContentPartPr/>
                <p14:nvPr/>
              </p14:nvContentPartPr>
              <p14:xfrm>
                <a:off x="6663256" y="2778245"/>
                <a:ext cx="4777920" cy="9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EF5BD6-6243-D357-B19B-2E389B465EC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4256" y="2769605"/>
                  <a:ext cx="4795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A7DA26-92AE-E81B-CF3F-E3FC615E0548}"/>
                    </a:ext>
                  </a:extLst>
                </p14:cNvPr>
                <p14:cNvContentPartPr/>
                <p14:nvPr/>
              </p14:nvContentPartPr>
              <p14:xfrm>
                <a:off x="6535816" y="2161205"/>
                <a:ext cx="427680" cy="52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A7DA26-92AE-E81B-CF3F-E3FC615E05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6816" y="2152205"/>
                  <a:ext cx="4453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E74D5A-F972-1714-B810-39E641D5461F}"/>
                    </a:ext>
                  </a:extLst>
                </p14:cNvPr>
                <p14:cNvContentPartPr/>
                <p14:nvPr/>
              </p14:nvContentPartPr>
              <p14:xfrm>
                <a:off x="7069696" y="2303045"/>
                <a:ext cx="258840" cy="27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E74D5A-F972-1714-B810-39E641D546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60696" y="2294405"/>
                  <a:ext cx="276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E17073-B876-7282-26ED-175C167EF47B}"/>
                    </a:ext>
                  </a:extLst>
                </p14:cNvPr>
                <p14:cNvContentPartPr/>
                <p14:nvPr/>
              </p14:nvContentPartPr>
              <p14:xfrm>
                <a:off x="7349776" y="2223485"/>
                <a:ext cx="239760" cy="3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E17073-B876-7282-26ED-175C167EF4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41136" y="2214485"/>
                  <a:ext cx="25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BF44F9-C6C3-3D0C-EF9C-C91E71DD5DC1}"/>
                    </a:ext>
                  </a:extLst>
                </p14:cNvPr>
                <p14:cNvContentPartPr/>
                <p14:nvPr/>
              </p14:nvContentPartPr>
              <p14:xfrm>
                <a:off x="7497736" y="2079485"/>
                <a:ext cx="162720" cy="62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BF44F9-C6C3-3D0C-EF9C-C91E71DD5D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88736" y="2070845"/>
                  <a:ext cx="1803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BA6540-FCAE-0874-32A8-20CF0DD2FAD1}"/>
                    </a:ext>
                  </a:extLst>
                </p14:cNvPr>
                <p14:cNvContentPartPr/>
                <p14:nvPr/>
              </p14:nvContentPartPr>
              <p14:xfrm>
                <a:off x="8797336" y="2180285"/>
                <a:ext cx="507600" cy="44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BA6540-FCAE-0874-32A8-20CF0DD2FA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88696" y="2171285"/>
                  <a:ext cx="525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77282C-1C37-3DA3-1BAD-286E8B847EEB}"/>
                    </a:ext>
                  </a:extLst>
                </p14:cNvPr>
                <p14:cNvContentPartPr/>
                <p14:nvPr/>
              </p14:nvContentPartPr>
              <p14:xfrm>
                <a:off x="9448576" y="2387645"/>
                <a:ext cx="20520" cy="201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77282C-1C37-3DA3-1BAD-286E8B847E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39576" y="2378645"/>
                  <a:ext cx="38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0930DC-6F69-7F6F-1052-291D9DE890D8}"/>
                    </a:ext>
                  </a:extLst>
                </p14:cNvPr>
                <p14:cNvContentPartPr/>
                <p14:nvPr/>
              </p14:nvContentPartPr>
              <p14:xfrm>
                <a:off x="9495016" y="2262725"/>
                <a:ext cx="288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0930DC-6F69-7F6F-1052-291D9DE890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6016" y="225372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ACB0A4-8EAE-1781-1020-6EA04BC7B355}"/>
                    </a:ext>
                  </a:extLst>
                </p14:cNvPr>
                <p14:cNvContentPartPr/>
                <p14:nvPr/>
              </p14:nvContentPartPr>
              <p14:xfrm>
                <a:off x="9558736" y="2365685"/>
                <a:ext cx="253800" cy="27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ACB0A4-8EAE-1781-1020-6EA04BC7B3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9736" y="2356685"/>
                  <a:ext cx="271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B08145-ABE1-F474-C700-4BC92FBBC5C0}"/>
                    </a:ext>
                  </a:extLst>
                </p14:cNvPr>
                <p14:cNvContentPartPr/>
                <p14:nvPr/>
              </p14:nvContentPartPr>
              <p14:xfrm>
                <a:off x="6824176" y="2949245"/>
                <a:ext cx="228240" cy="304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B08145-ABE1-F474-C700-4BC92FBBC5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15176" y="2940245"/>
                  <a:ext cx="245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71890C-81CD-9FE4-83C0-E9EA6EB35F85}"/>
                    </a:ext>
                  </a:extLst>
                </p14:cNvPr>
                <p14:cNvContentPartPr/>
                <p14:nvPr/>
              </p14:nvContentPartPr>
              <p14:xfrm>
                <a:off x="7081576" y="2936285"/>
                <a:ext cx="196200" cy="389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71890C-81CD-9FE4-83C0-E9EA6EB35F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2936" y="2927645"/>
                  <a:ext cx="213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92FCA1-2970-C5D2-3992-A70ED93FEBDF}"/>
                    </a:ext>
                  </a:extLst>
                </p14:cNvPr>
                <p14:cNvContentPartPr/>
                <p14:nvPr/>
              </p14:nvContentPartPr>
              <p14:xfrm>
                <a:off x="8745136" y="3015485"/>
                <a:ext cx="241560" cy="292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92FCA1-2970-C5D2-3992-A70ED93FEB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36136" y="3006485"/>
                  <a:ext cx="259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711A24-01EB-D3B2-D97D-4DBE4906E1DE}"/>
                    </a:ext>
                  </a:extLst>
                </p14:cNvPr>
                <p14:cNvContentPartPr/>
                <p14:nvPr/>
              </p14:nvContentPartPr>
              <p14:xfrm>
                <a:off x="8757376" y="2973725"/>
                <a:ext cx="17280" cy="55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711A24-01EB-D3B2-D97D-4DBE4906E1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48376" y="2965085"/>
                  <a:ext cx="349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65F320-5E53-26D7-02C2-714604EE7B99}"/>
                    </a:ext>
                  </a:extLst>
                </p14:cNvPr>
                <p14:cNvContentPartPr/>
                <p14:nvPr/>
              </p14:nvContentPartPr>
              <p14:xfrm>
                <a:off x="9057976" y="2994605"/>
                <a:ext cx="119160" cy="23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65F320-5E53-26D7-02C2-714604EE7B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48976" y="2985605"/>
                  <a:ext cx="136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C36027-C256-A7BB-30F3-CF6758BB96C2}"/>
                    </a:ext>
                  </a:extLst>
                </p14:cNvPr>
                <p14:cNvContentPartPr/>
                <p14:nvPr/>
              </p14:nvContentPartPr>
              <p14:xfrm>
                <a:off x="9066976" y="3002885"/>
                <a:ext cx="348840" cy="269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C36027-C256-A7BB-30F3-CF6758BB96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58336" y="2994245"/>
                  <a:ext cx="366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4C95EF-241A-47AE-5519-B6FDB39CCB21}"/>
                    </a:ext>
                  </a:extLst>
                </p14:cNvPr>
                <p14:cNvContentPartPr/>
                <p14:nvPr/>
              </p14:nvContentPartPr>
              <p14:xfrm>
                <a:off x="9583216" y="3024125"/>
                <a:ext cx="159120" cy="27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4C95EF-241A-47AE-5519-B6FDB39CCB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74576" y="3015125"/>
                  <a:ext cx="176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4C7FD1-E345-91D0-8FE2-C81E57C01819}"/>
                    </a:ext>
                  </a:extLst>
                </p14:cNvPr>
                <p14:cNvContentPartPr/>
                <p14:nvPr/>
              </p14:nvContentPartPr>
              <p14:xfrm>
                <a:off x="7044496" y="3697325"/>
                <a:ext cx="41400" cy="612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4C7FD1-E345-91D0-8FE2-C81E57C0181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35856" y="3688325"/>
                  <a:ext cx="590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F2F158-3F0E-FF04-ADCE-F6588A36ADF6}"/>
                    </a:ext>
                  </a:extLst>
                </p14:cNvPr>
                <p14:cNvContentPartPr/>
                <p14:nvPr/>
              </p14:nvContentPartPr>
              <p14:xfrm>
                <a:off x="7019296" y="3667805"/>
                <a:ext cx="331560" cy="317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F2F158-3F0E-FF04-ADCE-F6588A36AD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10656" y="3658805"/>
                  <a:ext cx="349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E420AC-F116-896D-ACBB-78DE80F5091D}"/>
                    </a:ext>
                  </a:extLst>
                </p14:cNvPr>
                <p14:cNvContentPartPr/>
                <p14:nvPr/>
              </p14:nvContentPartPr>
              <p14:xfrm>
                <a:off x="8731096" y="3854285"/>
                <a:ext cx="544680" cy="36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E420AC-F116-896D-ACBB-78DE80F509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22456" y="3845645"/>
                  <a:ext cx="562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49401C-515E-1C40-624C-FF06C76D5583}"/>
                    </a:ext>
                  </a:extLst>
                </p14:cNvPr>
                <p14:cNvContentPartPr/>
                <p14:nvPr/>
              </p14:nvContentPartPr>
              <p14:xfrm>
                <a:off x="9227896" y="3803165"/>
                <a:ext cx="268560" cy="37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49401C-515E-1C40-624C-FF06C76D55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8896" y="3794525"/>
                  <a:ext cx="286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39430A-1CF5-7C6E-68B1-A69FFB486B3F}"/>
                    </a:ext>
                  </a:extLst>
                </p14:cNvPr>
                <p14:cNvContentPartPr/>
                <p14:nvPr/>
              </p14:nvContentPartPr>
              <p14:xfrm>
                <a:off x="9740536" y="3689405"/>
                <a:ext cx="301680" cy="462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39430A-1CF5-7C6E-68B1-A69FFB486B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31896" y="3680765"/>
                  <a:ext cx="3193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9CCD24-3555-3810-CF39-2BD7C541B5FA}"/>
                    </a:ext>
                  </a:extLst>
                </p14:cNvPr>
                <p14:cNvContentPartPr/>
                <p14:nvPr/>
              </p14:nvContentPartPr>
              <p14:xfrm>
                <a:off x="9724336" y="3705605"/>
                <a:ext cx="2520" cy="1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9CCD24-3555-3810-CF39-2BD7C541B5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15336" y="3696965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FA7624-5C7D-1081-B2BB-B3337DE20E7E}"/>
                    </a:ext>
                  </a:extLst>
                </p14:cNvPr>
                <p14:cNvContentPartPr/>
                <p14:nvPr/>
              </p14:nvContentPartPr>
              <p14:xfrm>
                <a:off x="9952936" y="4055165"/>
                <a:ext cx="288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FA7624-5C7D-1081-B2BB-B3337DE20E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44296" y="404616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F60B2E-A6EC-33E7-A2D4-CA2E4D734731}"/>
                    </a:ext>
                  </a:extLst>
                </p14:cNvPr>
                <p14:cNvContentPartPr/>
                <p14:nvPr/>
              </p14:nvContentPartPr>
              <p14:xfrm>
                <a:off x="10228696" y="1950965"/>
                <a:ext cx="221040" cy="3213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F60B2E-A6EC-33E7-A2D4-CA2E4D7347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19696" y="1941965"/>
                  <a:ext cx="238680" cy="32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D2DC95-E0C1-B1DD-FC41-A42220080810}"/>
                    </a:ext>
                  </a:extLst>
                </p14:cNvPr>
                <p14:cNvContentPartPr/>
                <p14:nvPr/>
              </p14:nvContentPartPr>
              <p14:xfrm>
                <a:off x="10559176" y="2058965"/>
                <a:ext cx="280800" cy="67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D2DC95-E0C1-B1DD-FC41-A422200808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50176" y="2049965"/>
                  <a:ext cx="29844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8ECD51-C2C1-922F-367D-213E6C5EFB8E}"/>
                    </a:ext>
                  </a:extLst>
                </p14:cNvPr>
                <p14:cNvContentPartPr/>
                <p14:nvPr/>
              </p14:nvContentPartPr>
              <p14:xfrm>
                <a:off x="10859056" y="2431925"/>
                <a:ext cx="271440" cy="30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8ECD51-C2C1-922F-367D-213E6C5EFB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50056" y="2423285"/>
                  <a:ext cx="289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AD9AD-944F-E364-559B-7F09E5942140}"/>
                    </a:ext>
                  </a:extLst>
                </p14:cNvPr>
                <p14:cNvContentPartPr/>
                <p14:nvPr/>
              </p14:nvContentPartPr>
              <p14:xfrm>
                <a:off x="11231656" y="2328965"/>
                <a:ext cx="163440" cy="38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AD9AD-944F-E364-559B-7F09E594214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22656" y="2320325"/>
                  <a:ext cx="181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0C7743-EF17-A485-F13F-9EB256F56CD0}"/>
                    </a:ext>
                  </a:extLst>
                </p14:cNvPr>
                <p14:cNvContentPartPr/>
                <p14:nvPr/>
              </p14:nvContentPartPr>
              <p14:xfrm>
                <a:off x="11468896" y="2342645"/>
                <a:ext cx="252360" cy="39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0C7743-EF17-A485-F13F-9EB256F56C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59896" y="2333645"/>
                  <a:ext cx="2700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0FC112-E2E6-CA46-D6B2-E73458AC7D97}"/>
                    </a:ext>
                  </a:extLst>
                </p14:cNvPr>
                <p14:cNvContentPartPr/>
                <p14:nvPr/>
              </p14:nvContentPartPr>
              <p14:xfrm>
                <a:off x="10355776" y="3213845"/>
                <a:ext cx="20556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0FC112-E2E6-CA46-D6B2-E73458AC7D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46776" y="3205205"/>
                  <a:ext cx="22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138961-D8A7-EDD7-9B50-374A25BB4E5E}"/>
                    </a:ext>
                  </a:extLst>
                </p14:cNvPr>
                <p14:cNvContentPartPr/>
                <p14:nvPr/>
              </p14:nvContentPartPr>
              <p14:xfrm>
                <a:off x="10698496" y="3010805"/>
                <a:ext cx="238680" cy="36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138961-D8A7-EDD7-9B50-374A25BB4E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89496" y="3002165"/>
                  <a:ext cx="2563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DEB96F-68ED-7124-C671-5D080A9EF6AF}"/>
                    </a:ext>
                  </a:extLst>
                </p14:cNvPr>
                <p14:cNvContentPartPr/>
                <p14:nvPr/>
              </p14:nvContentPartPr>
              <p14:xfrm>
                <a:off x="10767256" y="2961485"/>
                <a:ext cx="19440" cy="53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DEB96F-68ED-7124-C671-5D080A9EF6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58256" y="2952845"/>
                  <a:ext cx="370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2E7876-DCAD-307C-66FA-90CFF88116BA}"/>
                    </a:ext>
                  </a:extLst>
                </p14:cNvPr>
                <p14:cNvContentPartPr/>
                <p14:nvPr/>
              </p14:nvContentPartPr>
              <p14:xfrm>
                <a:off x="10978936" y="3032045"/>
                <a:ext cx="14760" cy="29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2E7876-DCAD-307C-66FA-90CFF88116B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70296" y="3023405"/>
                  <a:ext cx="32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AE68D9-00E5-74BD-0B57-877469F0E796}"/>
                    </a:ext>
                  </a:extLst>
                </p14:cNvPr>
                <p14:cNvContentPartPr/>
                <p14:nvPr/>
              </p14:nvContentPartPr>
              <p14:xfrm>
                <a:off x="11155696" y="3044285"/>
                <a:ext cx="167760" cy="27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AE68D9-00E5-74BD-0B57-877469F0E7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47056" y="3035645"/>
                  <a:ext cx="185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4E2AF5-AC06-DDC6-164B-70A58C817EC6}"/>
                    </a:ext>
                  </a:extLst>
                </p14:cNvPr>
                <p14:cNvContentPartPr/>
                <p14:nvPr/>
              </p14:nvContentPartPr>
              <p14:xfrm>
                <a:off x="11406616" y="2949245"/>
                <a:ext cx="261000" cy="30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4E2AF5-AC06-DDC6-164B-70A58C817E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97976" y="2940605"/>
                  <a:ext cx="278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8422CD-424B-1E5C-8B99-6BE2A7AA9491}"/>
                    </a:ext>
                  </a:extLst>
                </p14:cNvPr>
                <p14:cNvContentPartPr/>
                <p14:nvPr/>
              </p14:nvContentPartPr>
              <p14:xfrm>
                <a:off x="10932136" y="3842765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8422CD-424B-1E5C-8B99-6BE2A7AA94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3496" y="3834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07BFC3-11A5-E1CB-EEB7-93F3096EDC4D}"/>
                    </a:ext>
                  </a:extLst>
                </p14:cNvPr>
                <p14:cNvContentPartPr/>
                <p14:nvPr/>
              </p14:nvContentPartPr>
              <p14:xfrm>
                <a:off x="10577896" y="3709925"/>
                <a:ext cx="498240" cy="718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07BFC3-11A5-E1CB-EEB7-93F3096EDC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68896" y="3700925"/>
                  <a:ext cx="51588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CB25AB-FAAA-CD18-A1D1-4E924D1C7A76}"/>
                    </a:ext>
                  </a:extLst>
                </p14:cNvPr>
                <p14:cNvContentPartPr/>
                <p14:nvPr/>
              </p14:nvContentPartPr>
              <p14:xfrm>
                <a:off x="11148136" y="3864365"/>
                <a:ext cx="357840" cy="32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CB25AB-FAAA-CD18-A1D1-4E924D1C7A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39496" y="3855365"/>
                  <a:ext cx="375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741FC4-7154-AD7C-3C33-9EC91A2122A7}"/>
                    </a:ext>
                  </a:extLst>
                </p14:cNvPr>
                <p14:cNvContentPartPr/>
                <p14:nvPr/>
              </p14:nvContentPartPr>
              <p14:xfrm>
                <a:off x="11538376" y="3690125"/>
                <a:ext cx="22680" cy="7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741FC4-7154-AD7C-3C33-9EC91A2122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29376" y="3681125"/>
                  <a:ext cx="40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F176D8-19AC-3AE4-9237-B5A375BBFFF4}"/>
                    </a:ext>
                  </a:extLst>
                </p14:cNvPr>
                <p14:cNvContentPartPr/>
                <p14:nvPr/>
              </p14:nvContentPartPr>
              <p14:xfrm>
                <a:off x="11873176" y="4130045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F176D8-19AC-3AE4-9237-B5A375BBFF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864536" y="4121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E852BA-9433-609A-17DF-2130E071CFAA}"/>
                    </a:ext>
                  </a:extLst>
                </p14:cNvPr>
                <p14:cNvContentPartPr/>
                <p14:nvPr/>
              </p14:nvContentPartPr>
              <p14:xfrm>
                <a:off x="11478976" y="3697325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E852BA-9433-609A-17DF-2130E071CF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70336" y="36883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6BBE96-5F00-BA3F-BC51-E99191412E8C}"/>
                    </a:ext>
                  </a:extLst>
                </p14:cNvPr>
                <p14:cNvContentPartPr/>
                <p14:nvPr/>
              </p14:nvContentPartPr>
              <p14:xfrm>
                <a:off x="11664376" y="3560165"/>
                <a:ext cx="272880" cy="731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6BBE96-5F00-BA3F-BC51-E99191412E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55736" y="3551165"/>
                  <a:ext cx="2905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8E1662-3D2B-A397-02F4-477A0DA23C63}"/>
                    </a:ext>
                  </a:extLst>
                </p14:cNvPr>
                <p14:cNvContentPartPr/>
                <p14:nvPr/>
              </p14:nvContentPartPr>
              <p14:xfrm>
                <a:off x="11881816" y="4150925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8E1662-3D2B-A397-02F4-477A0DA23C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872816" y="41419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749ACB-EBC7-B6FC-007C-AD457EB24AF4}"/>
                    </a:ext>
                  </a:extLst>
                </p14:cNvPr>
                <p14:cNvContentPartPr/>
                <p14:nvPr/>
              </p14:nvContentPartPr>
              <p14:xfrm>
                <a:off x="8858896" y="4671485"/>
                <a:ext cx="396360" cy="410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749ACB-EBC7-B6FC-007C-AD457EB24A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50256" y="4662845"/>
                  <a:ext cx="414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79ADF4-AAF5-8490-FC29-4AAD6AF7BE3A}"/>
                    </a:ext>
                  </a:extLst>
                </p14:cNvPr>
                <p14:cNvContentPartPr/>
                <p14:nvPr/>
              </p14:nvContentPartPr>
              <p14:xfrm>
                <a:off x="9512296" y="4839245"/>
                <a:ext cx="22320" cy="23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79ADF4-AAF5-8490-FC29-4AAD6AF7BE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03296" y="4830605"/>
                  <a:ext cx="39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91BC0D-399E-989B-E700-21D5C6E0E4DA}"/>
                    </a:ext>
                  </a:extLst>
                </p14:cNvPr>
                <p14:cNvContentPartPr/>
                <p14:nvPr/>
              </p14:nvContentPartPr>
              <p14:xfrm>
                <a:off x="9469816" y="4820525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91BC0D-399E-989B-E700-21D5C6E0E4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60816" y="48118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6CD29-77DC-5A67-4F47-E9B9EAF123E4}"/>
                    </a:ext>
                  </a:extLst>
                </p14:cNvPr>
                <p14:cNvContentPartPr/>
                <p14:nvPr/>
              </p14:nvContentPartPr>
              <p14:xfrm>
                <a:off x="9698416" y="4695245"/>
                <a:ext cx="418680" cy="342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6CD29-77DC-5A67-4F47-E9B9EAF123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89776" y="4686245"/>
                  <a:ext cx="4363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835CBB-C136-086E-E0D4-6023B828A7FD}"/>
                    </a:ext>
                  </a:extLst>
                </p14:cNvPr>
                <p14:cNvContentPartPr/>
                <p14:nvPr/>
              </p14:nvContentPartPr>
              <p14:xfrm>
                <a:off x="10685536" y="4726205"/>
                <a:ext cx="356400" cy="42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835CBB-C136-086E-E0D4-6023B828A7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76896" y="4717205"/>
                  <a:ext cx="3740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AF50BF-DBB5-4D1D-2536-CB45A20FE289}"/>
                    </a:ext>
                  </a:extLst>
                </p14:cNvPr>
                <p14:cNvContentPartPr/>
                <p14:nvPr/>
              </p14:nvContentPartPr>
              <p14:xfrm>
                <a:off x="11309776" y="4964525"/>
                <a:ext cx="2160" cy="2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AF50BF-DBB5-4D1D-2536-CB45A20FE2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00776" y="4955525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0F3872-E709-A770-67D7-1D805A24D96A}"/>
                    </a:ext>
                  </a:extLst>
                </p14:cNvPr>
                <p14:cNvContentPartPr/>
                <p14:nvPr/>
              </p14:nvContentPartPr>
              <p14:xfrm>
                <a:off x="11462056" y="4661765"/>
                <a:ext cx="381960" cy="53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0F3872-E709-A770-67D7-1D805A24D9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453056" y="4653125"/>
                  <a:ext cx="3996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3FDFF7-DBA8-308B-417C-A68C0516FB59}"/>
                    </a:ext>
                  </a:extLst>
                </p14:cNvPr>
                <p14:cNvContentPartPr/>
                <p14:nvPr/>
              </p14:nvContentPartPr>
              <p14:xfrm>
                <a:off x="222856" y="2303765"/>
                <a:ext cx="344520" cy="37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3FDFF7-DBA8-308B-417C-A68C0516FB5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3856" y="2294765"/>
                  <a:ext cx="362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CB17A6-AF36-1DFA-2F5F-D2ED7C72FE44}"/>
                    </a:ext>
                  </a:extLst>
                </p14:cNvPr>
                <p14:cNvContentPartPr/>
                <p14:nvPr/>
              </p14:nvContentPartPr>
              <p14:xfrm>
                <a:off x="163816" y="2503565"/>
                <a:ext cx="244800" cy="4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CB17A6-AF36-1DFA-2F5F-D2ED7C72FE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5176" y="2494925"/>
                  <a:ext cx="26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3D1EBE-3C7F-B9A8-DD21-C29C0A3C5FB7}"/>
                    </a:ext>
                  </a:extLst>
                </p14:cNvPr>
                <p14:cNvContentPartPr/>
                <p14:nvPr/>
              </p14:nvContentPartPr>
              <p14:xfrm>
                <a:off x="198016" y="2335445"/>
                <a:ext cx="127080" cy="1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3D1EBE-3C7F-B9A8-DD21-C29C0A3C5F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9376" y="2326805"/>
                  <a:ext cx="144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4E9F29-E296-9DAF-A510-7FC3BD80C856}"/>
                    </a:ext>
                  </a:extLst>
                </p14:cNvPr>
                <p14:cNvContentPartPr/>
                <p14:nvPr/>
              </p14:nvContentPartPr>
              <p14:xfrm>
                <a:off x="606976" y="2275685"/>
                <a:ext cx="184680" cy="560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4E9F29-E296-9DAF-A510-7FC3BD80C85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8336" y="2266685"/>
                  <a:ext cx="2023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7E467D-4904-92FD-079F-190660385519}"/>
                    </a:ext>
                  </a:extLst>
                </p14:cNvPr>
                <p14:cNvContentPartPr/>
                <p14:nvPr/>
              </p14:nvContentPartPr>
              <p14:xfrm>
                <a:off x="901456" y="2387645"/>
                <a:ext cx="25812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7E467D-4904-92FD-079F-1906603855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2816" y="2378645"/>
                  <a:ext cx="275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73C019-0BC9-A6F0-8620-2EE2755D178A}"/>
                    </a:ext>
                  </a:extLst>
                </p14:cNvPr>
                <p14:cNvContentPartPr/>
                <p14:nvPr/>
              </p14:nvContentPartPr>
              <p14:xfrm>
                <a:off x="849256" y="2346245"/>
                <a:ext cx="218160" cy="37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73C019-0BC9-A6F0-8620-2EE2755D178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0256" y="2337245"/>
                  <a:ext cx="235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A1714F-8FA4-A1A3-ACD7-C058926109FA}"/>
                    </a:ext>
                  </a:extLst>
                </p14:cNvPr>
                <p14:cNvContentPartPr/>
                <p14:nvPr/>
              </p14:nvContentPartPr>
              <p14:xfrm>
                <a:off x="1143016" y="2258765"/>
                <a:ext cx="166320" cy="59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A1714F-8FA4-A1A3-ACD7-C058926109F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4376" y="2249765"/>
                  <a:ext cx="1839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A74943-3DED-712E-BFA6-B160CC6C9F2F}"/>
                    </a:ext>
                  </a:extLst>
                </p14:cNvPr>
                <p14:cNvContentPartPr/>
                <p14:nvPr/>
              </p14:nvContentPartPr>
              <p14:xfrm>
                <a:off x="1482496" y="2466125"/>
                <a:ext cx="17352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A74943-3DED-712E-BFA6-B160CC6C9F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73856" y="2457125"/>
                  <a:ext cx="191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6B0648-4818-E152-DE03-3B6BC489365D}"/>
                    </a:ext>
                  </a:extLst>
                </p14:cNvPr>
                <p14:cNvContentPartPr/>
                <p14:nvPr/>
              </p14:nvContentPartPr>
              <p14:xfrm>
                <a:off x="1515976" y="2613365"/>
                <a:ext cx="216720" cy="19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6B0648-4818-E152-DE03-3B6BC48936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07336" y="2604725"/>
                  <a:ext cx="234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843812-BB13-9DCE-53C5-C66CFAAA0BBF}"/>
                    </a:ext>
                  </a:extLst>
                </p14:cNvPr>
                <p14:cNvContentPartPr/>
                <p14:nvPr/>
              </p14:nvContentPartPr>
              <p14:xfrm>
                <a:off x="1847176" y="2312405"/>
                <a:ext cx="433800" cy="48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843812-BB13-9DCE-53C5-C66CFAAA0BB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38176" y="2303765"/>
                  <a:ext cx="451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89E090-A155-604D-7686-09BF05EFA3FF}"/>
                    </a:ext>
                  </a:extLst>
                </p14:cNvPr>
                <p14:cNvContentPartPr/>
                <p14:nvPr/>
              </p14:nvContentPartPr>
              <p14:xfrm>
                <a:off x="1823416" y="2233565"/>
                <a:ext cx="358920" cy="43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89E090-A155-604D-7686-09BF05EFA3F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14776" y="2224925"/>
                  <a:ext cx="376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50B6A0-D95E-2721-4307-3E9BFF45F871}"/>
                    </a:ext>
                  </a:extLst>
                </p14:cNvPr>
                <p14:cNvContentPartPr/>
                <p14:nvPr/>
              </p14:nvContentPartPr>
              <p14:xfrm>
                <a:off x="2258296" y="2637125"/>
                <a:ext cx="15120" cy="34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50B6A0-D95E-2721-4307-3E9BFF45F87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49296" y="2628485"/>
                  <a:ext cx="32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F4D6DA-132B-C7C9-E71F-E00F3DEEA5BA}"/>
                    </a:ext>
                  </a:extLst>
                </p14:cNvPr>
                <p14:cNvContentPartPr/>
                <p14:nvPr/>
              </p14:nvContentPartPr>
              <p14:xfrm>
                <a:off x="2415256" y="2258765"/>
                <a:ext cx="42840" cy="51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F4D6DA-132B-C7C9-E71F-E00F3DEEA5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06616" y="2249765"/>
                  <a:ext cx="604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BD9206-4695-62F7-4C3B-ED364FC138E8}"/>
                    </a:ext>
                  </a:extLst>
                </p14:cNvPr>
                <p14:cNvContentPartPr/>
                <p14:nvPr/>
              </p14:nvContentPartPr>
              <p14:xfrm>
                <a:off x="2490136" y="2249045"/>
                <a:ext cx="23508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BD9206-4695-62F7-4C3B-ED364FC138E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81496" y="2240405"/>
                  <a:ext cx="25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6A0BE1-ACE0-B9DD-7CB9-BF231DC1612A}"/>
                    </a:ext>
                  </a:extLst>
                </p14:cNvPr>
                <p14:cNvContentPartPr/>
                <p14:nvPr/>
              </p14:nvContentPartPr>
              <p14:xfrm>
                <a:off x="2648536" y="2653685"/>
                <a:ext cx="2880" cy="25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6A0BE1-ACE0-B9DD-7CB9-BF231DC161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39536" y="2644685"/>
                  <a:ext cx="20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26408B-5B84-846C-B2B4-EBC91E737DD9}"/>
                    </a:ext>
                  </a:extLst>
                </p14:cNvPr>
                <p14:cNvContentPartPr/>
                <p14:nvPr/>
              </p14:nvContentPartPr>
              <p14:xfrm>
                <a:off x="3008536" y="2258765"/>
                <a:ext cx="55800" cy="49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26408B-5B84-846C-B2B4-EBC91E737DD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99896" y="2249765"/>
                  <a:ext cx="734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77C78A-C055-B667-4909-5A0F3940CBCD}"/>
                    </a:ext>
                  </a:extLst>
                </p14:cNvPr>
                <p14:cNvContentPartPr/>
                <p14:nvPr/>
              </p14:nvContentPartPr>
              <p14:xfrm>
                <a:off x="2792176" y="2482685"/>
                <a:ext cx="396360" cy="5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77C78A-C055-B667-4909-5A0F3940CBC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83536" y="2474045"/>
                  <a:ext cx="414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D30DF1-B13A-4A26-98CF-5D884B3285AE}"/>
                    </a:ext>
                  </a:extLst>
                </p14:cNvPr>
                <p14:cNvContentPartPr/>
                <p14:nvPr/>
              </p14:nvContentPartPr>
              <p14:xfrm>
                <a:off x="3279976" y="2250485"/>
                <a:ext cx="380160" cy="36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D30DF1-B13A-4A26-98CF-5D884B3285A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70976" y="2241485"/>
                  <a:ext cx="397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F980BB-50EB-C542-0ECC-6681C443811E}"/>
                    </a:ext>
                  </a:extLst>
                </p14:cNvPr>
                <p14:cNvContentPartPr/>
                <p14:nvPr/>
              </p14:nvContentPartPr>
              <p14:xfrm>
                <a:off x="3244336" y="2221325"/>
                <a:ext cx="349560" cy="34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F980BB-50EB-C542-0ECC-6681C44381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35696" y="2212325"/>
                  <a:ext cx="367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25E84-883A-112D-2557-4B60F464B0E8}"/>
                    </a:ext>
                  </a:extLst>
                </p14:cNvPr>
                <p14:cNvContentPartPr/>
                <p14:nvPr/>
              </p14:nvContentPartPr>
              <p14:xfrm>
                <a:off x="3592816" y="2469365"/>
                <a:ext cx="267840" cy="331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25E84-883A-112D-2557-4B60F464B0E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83816" y="2460725"/>
                  <a:ext cx="2854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5A4E1C-3A04-B8C8-A2BF-F8DB5B86182A}"/>
                    </a:ext>
                  </a:extLst>
                </p14:cNvPr>
                <p14:cNvContentPartPr/>
                <p14:nvPr/>
              </p14:nvContentPartPr>
              <p14:xfrm>
                <a:off x="4008976" y="2221325"/>
                <a:ext cx="86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5A4E1C-3A04-B8C8-A2BF-F8DB5B86182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00336" y="2212325"/>
                  <a:ext cx="26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97ACAF-D85C-708E-609E-0E2215946732}"/>
                    </a:ext>
                  </a:extLst>
                </p14:cNvPr>
                <p14:cNvContentPartPr/>
                <p14:nvPr/>
              </p14:nvContentPartPr>
              <p14:xfrm>
                <a:off x="3822856" y="2163725"/>
                <a:ext cx="379440" cy="198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97ACAF-D85C-708E-609E-0E221594673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13856" y="2154725"/>
                  <a:ext cx="397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732BAE-D722-41FB-3895-6A16D886ADC3}"/>
                    </a:ext>
                  </a:extLst>
                </p14:cNvPr>
                <p14:cNvContentPartPr/>
                <p14:nvPr/>
              </p14:nvContentPartPr>
              <p14:xfrm>
                <a:off x="4149016" y="2469005"/>
                <a:ext cx="300600" cy="277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732BAE-D722-41FB-3895-6A16D886ADC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40016" y="2460005"/>
                  <a:ext cx="318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B6E754-F9C0-564F-44A2-E58B3D54A89C}"/>
                    </a:ext>
                  </a:extLst>
                </p14:cNvPr>
                <p14:cNvContentPartPr/>
                <p14:nvPr/>
              </p14:nvContentPartPr>
              <p14:xfrm>
                <a:off x="226096" y="3339845"/>
                <a:ext cx="301320" cy="30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B6E754-F9C0-564F-44A2-E58B3D54A89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7096" y="3331205"/>
                  <a:ext cx="318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48521F-F76E-78A2-7115-C152D49AAF9C}"/>
                    </a:ext>
                  </a:extLst>
                </p14:cNvPr>
                <p14:cNvContentPartPr/>
                <p14:nvPr/>
              </p14:nvContentPartPr>
              <p14:xfrm>
                <a:off x="185056" y="3566645"/>
                <a:ext cx="330840" cy="12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48521F-F76E-78A2-7115-C152D49AAF9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6416" y="3558005"/>
                  <a:ext cx="348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70A32F-FFFC-1E27-5467-0D8D591017DC}"/>
                    </a:ext>
                  </a:extLst>
                </p14:cNvPr>
                <p14:cNvContentPartPr/>
                <p14:nvPr/>
              </p14:nvContentPartPr>
              <p14:xfrm>
                <a:off x="905056" y="3240485"/>
                <a:ext cx="302760" cy="541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70A32F-FFFC-1E27-5467-0D8D591017D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6056" y="3231485"/>
                  <a:ext cx="3204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496D89-4551-FE76-BE65-147D5B4CA1CD}"/>
                    </a:ext>
                  </a:extLst>
                </p14:cNvPr>
                <p14:cNvContentPartPr/>
                <p14:nvPr/>
              </p14:nvContentPartPr>
              <p14:xfrm>
                <a:off x="918376" y="3279365"/>
                <a:ext cx="824040" cy="504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496D89-4551-FE76-BE65-147D5B4CA1C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9376" y="3270365"/>
                  <a:ext cx="841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446D94-44C8-49B6-D98F-5B1A8DD98544}"/>
                    </a:ext>
                  </a:extLst>
                </p14:cNvPr>
                <p14:cNvContentPartPr/>
                <p14:nvPr/>
              </p14:nvContentPartPr>
              <p14:xfrm>
                <a:off x="1983256" y="3263885"/>
                <a:ext cx="328680" cy="406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446D94-44C8-49B6-D98F-5B1A8DD9854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74616" y="3255245"/>
                  <a:ext cx="346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A8D0B7-8F7E-FEA2-CE8D-6BE9127E6838}"/>
                    </a:ext>
                  </a:extLst>
                </p14:cNvPr>
                <p14:cNvContentPartPr/>
                <p14:nvPr/>
              </p14:nvContentPartPr>
              <p14:xfrm>
                <a:off x="2508496" y="3098645"/>
                <a:ext cx="216360" cy="545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A8D0B7-8F7E-FEA2-CE8D-6BE9127E683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99856" y="3090005"/>
                  <a:ext cx="2340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2F4B385-238E-6081-7975-B9D60275070B}"/>
                    </a:ext>
                  </a:extLst>
                </p14:cNvPr>
                <p14:cNvContentPartPr/>
                <p14:nvPr/>
              </p14:nvContentPartPr>
              <p14:xfrm>
                <a:off x="2733136" y="3485645"/>
                <a:ext cx="612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2F4B385-238E-6081-7975-B9D6027507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24136" y="3476645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419BB2-4AAE-ACFA-DC8E-F00EBF907894}"/>
                    </a:ext>
                  </a:extLst>
                </p14:cNvPr>
                <p14:cNvContentPartPr/>
                <p14:nvPr/>
              </p14:nvContentPartPr>
              <p14:xfrm>
                <a:off x="2881816" y="3270005"/>
                <a:ext cx="317520" cy="268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419BB2-4AAE-ACFA-DC8E-F00EBF9078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72816" y="3261005"/>
                  <a:ext cx="33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A176C95-0CA1-2054-C00A-2331E1C4C16E}"/>
                    </a:ext>
                  </a:extLst>
                </p14:cNvPr>
                <p14:cNvContentPartPr/>
                <p14:nvPr/>
              </p14:nvContentPartPr>
              <p14:xfrm>
                <a:off x="3174136" y="3115565"/>
                <a:ext cx="285480" cy="63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A176C95-0CA1-2054-C00A-2331E1C4C1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65496" y="3106565"/>
                  <a:ext cx="3031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391B59F-41E7-316F-A512-F3C2CCF16EAA}"/>
                    </a:ext>
                  </a:extLst>
                </p14:cNvPr>
                <p14:cNvContentPartPr/>
                <p14:nvPr/>
              </p14:nvContentPartPr>
              <p14:xfrm>
                <a:off x="3720616" y="3160925"/>
                <a:ext cx="34200" cy="409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391B59F-41E7-316F-A512-F3C2CCF16E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976" y="3151925"/>
                  <a:ext cx="51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862586-63D8-8124-27D6-9FD3D93B669C}"/>
                    </a:ext>
                  </a:extLst>
                </p14:cNvPr>
                <p14:cNvContentPartPr/>
                <p14:nvPr/>
              </p14:nvContentPartPr>
              <p14:xfrm>
                <a:off x="3551056" y="3364325"/>
                <a:ext cx="389160" cy="4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862586-63D8-8124-27D6-9FD3D93B66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42416" y="3355685"/>
                  <a:ext cx="406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4F529B-13E5-A77C-2B30-78A57F62C188}"/>
                    </a:ext>
                  </a:extLst>
                </p14:cNvPr>
                <p14:cNvContentPartPr/>
                <p14:nvPr/>
              </p14:nvContentPartPr>
              <p14:xfrm>
                <a:off x="4124896" y="2990645"/>
                <a:ext cx="113760" cy="599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4F529B-13E5-A77C-2B30-78A57F62C1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16256" y="2981645"/>
                  <a:ext cx="1314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71DC732-5AC0-DB7C-3711-9E1F489157BE}"/>
                    </a:ext>
                  </a:extLst>
                </p14:cNvPr>
                <p14:cNvContentPartPr/>
                <p14:nvPr/>
              </p14:nvContentPartPr>
              <p14:xfrm>
                <a:off x="4369696" y="3323285"/>
                <a:ext cx="230040" cy="2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71DC732-5AC0-DB7C-3711-9E1F489157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61056" y="3314285"/>
                  <a:ext cx="247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3F3BE6-BBD6-6C56-2F4F-BECC2C8FE711}"/>
                    </a:ext>
                  </a:extLst>
                </p14:cNvPr>
                <p14:cNvContentPartPr/>
                <p14:nvPr/>
              </p14:nvContentPartPr>
              <p14:xfrm>
                <a:off x="4703056" y="3052925"/>
                <a:ext cx="73800" cy="335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3F3BE6-BBD6-6C56-2F4F-BECC2C8FE7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94056" y="3043925"/>
                  <a:ext cx="914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CEB0F9-6F4B-E597-E276-97FD893D04DD}"/>
                    </a:ext>
                  </a:extLst>
                </p14:cNvPr>
                <p14:cNvContentPartPr/>
                <p14:nvPr/>
              </p14:nvContentPartPr>
              <p14:xfrm>
                <a:off x="4877656" y="3115565"/>
                <a:ext cx="180720" cy="288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CEB0F9-6F4B-E597-E276-97FD893D04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68656" y="3106565"/>
                  <a:ext cx="198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D4719E-44C6-8F79-3E69-B0F71587CD01}"/>
                    </a:ext>
                  </a:extLst>
                </p14:cNvPr>
                <p14:cNvContentPartPr/>
                <p14:nvPr/>
              </p14:nvContentPartPr>
              <p14:xfrm>
                <a:off x="5216776" y="3123125"/>
                <a:ext cx="250560" cy="300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D4719E-44C6-8F79-3E69-B0F71587CD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07776" y="3114125"/>
                  <a:ext cx="268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9478F6-87DF-0C96-F161-B0E56B4C7B4C}"/>
                    </a:ext>
                  </a:extLst>
                </p14:cNvPr>
                <p14:cNvContentPartPr/>
                <p14:nvPr/>
              </p14:nvContentPartPr>
              <p14:xfrm>
                <a:off x="5451496" y="2769965"/>
                <a:ext cx="312480" cy="914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9478F6-87DF-0C96-F161-B0E56B4C7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42496" y="2761325"/>
                  <a:ext cx="33012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3AC57C-4285-A7FC-9904-772153842D76}"/>
                    </a:ext>
                  </a:extLst>
                </p14:cNvPr>
                <p14:cNvContentPartPr/>
                <p14:nvPr/>
              </p14:nvContentPartPr>
              <p14:xfrm>
                <a:off x="4495336" y="3668165"/>
                <a:ext cx="196560" cy="64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3AC57C-4285-A7FC-9904-772153842D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86336" y="3659525"/>
                  <a:ext cx="2142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2AF49C5-519E-7137-D781-6D3C0211FD55}"/>
                    </a:ext>
                  </a:extLst>
                </p14:cNvPr>
                <p14:cNvContentPartPr/>
                <p14:nvPr/>
              </p14:nvContentPartPr>
              <p14:xfrm>
                <a:off x="4946416" y="4040405"/>
                <a:ext cx="12600" cy="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2AF49C5-519E-7137-D781-6D3C0211FD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37416" y="4031405"/>
                  <a:ext cx="3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20955C-FDDD-2AA9-E998-B67DD59F4B48}"/>
                    </a:ext>
                  </a:extLst>
                </p14:cNvPr>
                <p14:cNvContentPartPr/>
                <p14:nvPr/>
              </p14:nvContentPartPr>
              <p14:xfrm>
                <a:off x="5091136" y="3670685"/>
                <a:ext cx="387000" cy="442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20955C-FDDD-2AA9-E998-B67DD59F4B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82496" y="3662045"/>
                  <a:ext cx="404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EFA3EF-7F03-CA78-ACAC-2F747AA889BE}"/>
                    </a:ext>
                  </a:extLst>
                </p14:cNvPr>
                <p14:cNvContentPartPr/>
                <p14:nvPr/>
              </p14:nvContentPartPr>
              <p14:xfrm>
                <a:off x="5479216" y="3618125"/>
                <a:ext cx="180360" cy="618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EFA3EF-7F03-CA78-ACAC-2F747AA889B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70576" y="3609485"/>
                  <a:ext cx="1980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9EA501-2214-0BDF-E397-386E53FFFB0E}"/>
                    </a:ext>
                  </a:extLst>
                </p14:cNvPr>
                <p14:cNvContentPartPr/>
                <p14:nvPr/>
              </p14:nvContentPartPr>
              <p14:xfrm>
                <a:off x="244456" y="4217525"/>
                <a:ext cx="27540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9EA501-2214-0BDF-E397-386E53FFFB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5816" y="4208525"/>
                  <a:ext cx="29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B847AF-1A76-11ED-BD45-7B4C7C051C77}"/>
                    </a:ext>
                  </a:extLst>
                </p14:cNvPr>
                <p14:cNvContentPartPr/>
                <p14:nvPr/>
              </p14:nvContentPartPr>
              <p14:xfrm>
                <a:off x="282616" y="4385285"/>
                <a:ext cx="217440" cy="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B847AF-1A76-11ED-BD45-7B4C7C051C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3616" y="4376645"/>
                  <a:ext cx="235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254BAC-4411-D6DB-355C-56937AF55147}"/>
                    </a:ext>
                  </a:extLst>
                </p14:cNvPr>
                <p14:cNvContentPartPr/>
                <p14:nvPr/>
              </p14:nvContentPartPr>
              <p14:xfrm>
                <a:off x="990376" y="4167485"/>
                <a:ext cx="20520" cy="258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254BAC-4411-D6DB-355C-56937AF551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1736" y="4158845"/>
                  <a:ext cx="38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53ABD88-9FFD-98EA-259F-402525C1675E}"/>
                    </a:ext>
                  </a:extLst>
                </p14:cNvPr>
                <p14:cNvContentPartPr/>
                <p14:nvPr/>
              </p14:nvContentPartPr>
              <p14:xfrm>
                <a:off x="1217896" y="4078925"/>
                <a:ext cx="372240" cy="325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53ABD88-9FFD-98EA-259F-402525C167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08896" y="4070285"/>
                  <a:ext cx="389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E4DF48-6B2B-6057-D2EB-49BB162B9AA9}"/>
                    </a:ext>
                  </a:extLst>
                </p14:cNvPr>
                <p14:cNvContentPartPr/>
                <p14:nvPr/>
              </p14:nvContentPartPr>
              <p14:xfrm>
                <a:off x="1810096" y="4105565"/>
                <a:ext cx="307080" cy="308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E4DF48-6B2B-6057-D2EB-49BB162B9A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01456" y="4096565"/>
                  <a:ext cx="324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E7AC47-1D96-8B27-72F2-7ECA0E24B974}"/>
                    </a:ext>
                  </a:extLst>
                </p14:cNvPr>
                <p14:cNvContentPartPr/>
                <p14:nvPr/>
              </p14:nvContentPartPr>
              <p14:xfrm>
                <a:off x="2457376" y="4241285"/>
                <a:ext cx="320760" cy="21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E7AC47-1D96-8B27-72F2-7ECA0E24B9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48376" y="4232645"/>
                  <a:ext cx="338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009C6A-E8CC-78F0-164F-E7F8205D9153}"/>
                    </a:ext>
                  </a:extLst>
                </p14:cNvPr>
                <p14:cNvContentPartPr/>
                <p14:nvPr/>
              </p14:nvContentPartPr>
              <p14:xfrm>
                <a:off x="2968576" y="4007645"/>
                <a:ext cx="546120" cy="47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009C6A-E8CC-78F0-164F-E7F8205D91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59936" y="3999005"/>
                  <a:ext cx="5637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0B2107F-4356-83E3-3D46-C49302682253}"/>
                    </a:ext>
                  </a:extLst>
                </p14:cNvPr>
                <p14:cNvContentPartPr/>
                <p14:nvPr/>
              </p14:nvContentPartPr>
              <p14:xfrm>
                <a:off x="3537736" y="3977405"/>
                <a:ext cx="306360" cy="370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0B2107F-4356-83E3-3D46-C493026822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28736" y="3968765"/>
                  <a:ext cx="3240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52734D-6D30-A9AA-2074-073BDC090ADE}"/>
                    </a:ext>
                  </a:extLst>
                </p14:cNvPr>
                <p14:cNvContentPartPr/>
                <p14:nvPr/>
              </p14:nvContentPartPr>
              <p14:xfrm>
                <a:off x="427696" y="4699565"/>
                <a:ext cx="282600" cy="365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52734D-6D30-A9AA-2074-073BDC090A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9056" y="4690925"/>
                  <a:ext cx="300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F36BCB9-4367-6F98-8550-9D10B90A82E0}"/>
                    </a:ext>
                  </a:extLst>
                </p14:cNvPr>
                <p14:cNvContentPartPr/>
                <p14:nvPr/>
              </p14:nvContentPartPr>
              <p14:xfrm>
                <a:off x="431296" y="4878125"/>
                <a:ext cx="152640" cy="46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F36BCB9-4367-6F98-8550-9D10B90A82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2296" y="4869125"/>
                  <a:ext cx="170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0C63A81-94EE-A503-9A1F-583CD53F6326}"/>
                    </a:ext>
                  </a:extLst>
                </p14:cNvPr>
                <p14:cNvContentPartPr/>
                <p14:nvPr/>
              </p14:nvContentPartPr>
              <p14:xfrm>
                <a:off x="414016" y="4694885"/>
                <a:ext cx="215280" cy="25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0C63A81-94EE-A503-9A1F-583CD53F63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5016" y="4686245"/>
                  <a:ext cx="232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156D38-E0CC-9744-8D14-4206E33ABDA5}"/>
                    </a:ext>
                  </a:extLst>
                </p14:cNvPr>
                <p14:cNvContentPartPr/>
                <p14:nvPr/>
              </p14:nvContentPartPr>
              <p14:xfrm>
                <a:off x="859696" y="4679045"/>
                <a:ext cx="122760" cy="40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156D38-E0CC-9744-8D14-4206E33ABDA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1056" y="4670045"/>
                  <a:ext cx="140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1F7F15A-EAE8-8694-E554-D3D489339276}"/>
                    </a:ext>
                  </a:extLst>
                </p14:cNvPr>
                <p14:cNvContentPartPr/>
                <p14:nvPr/>
              </p14:nvContentPartPr>
              <p14:xfrm>
                <a:off x="1147696" y="4703885"/>
                <a:ext cx="267480" cy="239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1F7F15A-EAE8-8694-E554-D3D4893392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8696" y="4695245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5549EE5-75ED-D89A-122B-C786423C90B0}"/>
                    </a:ext>
                  </a:extLst>
                </p14:cNvPr>
                <p14:cNvContentPartPr/>
                <p14:nvPr/>
              </p14:nvContentPartPr>
              <p14:xfrm>
                <a:off x="1198816" y="4679045"/>
                <a:ext cx="262800" cy="355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5549EE5-75ED-D89A-122B-C786423C90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9816" y="4670045"/>
                  <a:ext cx="280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4AA771-647B-14EB-FA0C-1728C97AA743}"/>
                    </a:ext>
                  </a:extLst>
                </p14:cNvPr>
                <p14:cNvContentPartPr/>
                <p14:nvPr/>
              </p14:nvContentPartPr>
              <p14:xfrm>
                <a:off x="1478176" y="4570685"/>
                <a:ext cx="185400" cy="529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4AA771-647B-14EB-FA0C-1728C97AA74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69176" y="4562045"/>
                  <a:ext cx="2030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4713EC9-11E4-DE63-1D88-77D81735448A}"/>
                    </a:ext>
                  </a:extLst>
                </p14:cNvPr>
                <p14:cNvContentPartPr/>
                <p14:nvPr/>
              </p14:nvContentPartPr>
              <p14:xfrm>
                <a:off x="1893616" y="4770485"/>
                <a:ext cx="339840" cy="4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4713EC9-11E4-DE63-1D88-77D81735448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84616" y="4761845"/>
                  <a:ext cx="357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4C5BE6A-4B56-CE94-8D35-BD048DFF3E57}"/>
                    </a:ext>
                  </a:extLst>
                </p14:cNvPr>
                <p14:cNvContentPartPr/>
                <p14:nvPr/>
              </p14:nvContentPartPr>
              <p14:xfrm>
                <a:off x="1970296" y="4928165"/>
                <a:ext cx="408240" cy="17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4C5BE6A-4B56-CE94-8D35-BD048DFF3E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61296" y="4919165"/>
                  <a:ext cx="425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D7F51DF-7BA2-28E1-677E-8EA4203DF282}"/>
                    </a:ext>
                  </a:extLst>
                </p14:cNvPr>
                <p14:cNvContentPartPr/>
                <p14:nvPr/>
              </p14:nvContentPartPr>
              <p14:xfrm>
                <a:off x="2502376" y="4583645"/>
                <a:ext cx="409320" cy="446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D7F51DF-7BA2-28E1-677E-8EA4203DF2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93736" y="4575005"/>
                  <a:ext cx="426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8DF75CB-5DD9-315D-1B51-630509A4F3D1}"/>
                    </a:ext>
                  </a:extLst>
                </p14:cNvPr>
                <p14:cNvContentPartPr/>
                <p14:nvPr/>
              </p14:nvContentPartPr>
              <p14:xfrm>
                <a:off x="2627296" y="4466645"/>
                <a:ext cx="25560" cy="706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8DF75CB-5DD9-315D-1B51-630509A4F3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18296" y="4458005"/>
                  <a:ext cx="43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EB6EC0-63D4-53E1-7C34-7F3CC36AD46D}"/>
                    </a:ext>
                  </a:extLst>
                </p14:cNvPr>
                <p14:cNvContentPartPr/>
                <p14:nvPr/>
              </p14:nvContentPartPr>
              <p14:xfrm>
                <a:off x="3060736" y="4683365"/>
                <a:ext cx="634320" cy="35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EB6EC0-63D4-53E1-7C34-7F3CC36AD46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52096" y="4674725"/>
                  <a:ext cx="6519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DE9C410-685B-1CE4-50F2-06316814063E}"/>
                    </a:ext>
                  </a:extLst>
                </p14:cNvPr>
                <p14:cNvContentPartPr/>
                <p14:nvPr/>
              </p14:nvContentPartPr>
              <p14:xfrm>
                <a:off x="3613336" y="4559165"/>
                <a:ext cx="435960" cy="398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DE9C410-685B-1CE4-50F2-06316814063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04336" y="4550165"/>
                  <a:ext cx="453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8A13FF-8309-84F2-07E5-91BB7408CC5C}"/>
                    </a:ext>
                  </a:extLst>
                </p14:cNvPr>
                <p14:cNvContentPartPr/>
                <p14:nvPr/>
              </p14:nvContentPartPr>
              <p14:xfrm>
                <a:off x="3237856" y="5215805"/>
                <a:ext cx="740880" cy="430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8A13FF-8309-84F2-07E5-91BB7408CC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29216" y="5206805"/>
                  <a:ext cx="7585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71C8772-12E5-090F-A572-A30ACDD83958}"/>
                    </a:ext>
                  </a:extLst>
                </p14:cNvPr>
                <p14:cNvContentPartPr/>
                <p14:nvPr/>
              </p14:nvContentPartPr>
              <p14:xfrm>
                <a:off x="3865696" y="5171525"/>
                <a:ext cx="526320" cy="573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71C8772-12E5-090F-A572-A30ACDD839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57056" y="5162525"/>
                  <a:ext cx="5439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DA6D0B-F2AD-D538-8AB5-827A0DF73721}"/>
                    </a:ext>
                  </a:extLst>
                </p14:cNvPr>
                <p14:cNvContentPartPr/>
                <p14:nvPr/>
              </p14:nvContentPartPr>
              <p14:xfrm>
                <a:off x="4514416" y="5064605"/>
                <a:ext cx="327240" cy="538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DA6D0B-F2AD-D538-8AB5-827A0DF737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05416" y="5055965"/>
                  <a:ext cx="34488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8506C33-1CCB-9E03-8F81-1D6CA91256A9}"/>
                    </a:ext>
                  </a:extLst>
                </p14:cNvPr>
                <p14:cNvContentPartPr/>
                <p14:nvPr/>
              </p14:nvContentPartPr>
              <p14:xfrm>
                <a:off x="5241976" y="4990445"/>
                <a:ext cx="246960" cy="63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8506C33-1CCB-9E03-8F81-1D6CA91256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33336" y="4981805"/>
                  <a:ext cx="264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9C52E75-D2E4-29EC-A3CB-961BDEE8C4B8}"/>
                    </a:ext>
                  </a:extLst>
                </p14:cNvPr>
                <p14:cNvContentPartPr/>
                <p14:nvPr/>
              </p14:nvContentPartPr>
              <p14:xfrm>
                <a:off x="460096" y="5340005"/>
                <a:ext cx="22320" cy="442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9C52E75-D2E4-29EC-A3CB-961BDEE8C4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1096" y="5331365"/>
                  <a:ext cx="399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B3B710-BDAF-DD0A-A169-579023C0CAE3}"/>
                    </a:ext>
                  </a:extLst>
                </p14:cNvPr>
                <p14:cNvContentPartPr/>
                <p14:nvPr/>
              </p14:nvContentPartPr>
              <p14:xfrm>
                <a:off x="441376" y="5880725"/>
                <a:ext cx="69480" cy="573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B3B710-BDAF-DD0A-A169-579023C0CA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2736" y="5871725"/>
                  <a:ext cx="871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60039D4-82AA-5BEE-C188-09F75E848CA0}"/>
                    </a:ext>
                  </a:extLst>
                </p14:cNvPr>
                <p14:cNvContentPartPr/>
                <p14:nvPr/>
              </p14:nvContentPartPr>
              <p14:xfrm>
                <a:off x="872656" y="5371685"/>
                <a:ext cx="545760" cy="434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60039D4-82AA-5BEE-C188-09F75E848CA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4016" y="5362685"/>
                  <a:ext cx="563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E2B401-8EEF-0584-5DFE-3479409ABE7A}"/>
                    </a:ext>
                  </a:extLst>
                </p14:cNvPr>
                <p14:cNvContentPartPr/>
                <p14:nvPr/>
              </p14:nvContentPartPr>
              <p14:xfrm>
                <a:off x="1961296" y="5560685"/>
                <a:ext cx="770760" cy="2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E2B401-8EEF-0584-5DFE-3479409ABE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2296" y="5552045"/>
                  <a:ext cx="788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078CA7-D40C-6EF7-828E-811D616ED3B1}"/>
                    </a:ext>
                  </a:extLst>
                </p14:cNvPr>
                <p14:cNvContentPartPr/>
                <p14:nvPr/>
              </p14:nvContentPartPr>
              <p14:xfrm>
                <a:off x="2464216" y="5390045"/>
                <a:ext cx="442440" cy="416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078CA7-D40C-6EF7-828E-811D616ED3B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55576" y="5381045"/>
                  <a:ext cx="460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2CB695-4808-BC3A-BFB7-C4A7DC8E5E4A}"/>
                    </a:ext>
                  </a:extLst>
                </p14:cNvPr>
                <p14:cNvContentPartPr/>
                <p14:nvPr/>
              </p14:nvContentPartPr>
              <p14:xfrm>
                <a:off x="842056" y="5922485"/>
                <a:ext cx="251280" cy="338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2CB695-4808-BC3A-BFB7-C4A7DC8E5E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3056" y="5913845"/>
                  <a:ext cx="2689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C956F4B-F581-F748-B621-1380F03726C6}"/>
                    </a:ext>
                  </a:extLst>
                </p14:cNvPr>
                <p14:cNvContentPartPr/>
                <p14:nvPr/>
              </p14:nvContentPartPr>
              <p14:xfrm>
                <a:off x="1384576" y="5989085"/>
                <a:ext cx="199080" cy="203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C956F4B-F581-F748-B621-1380F03726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75576" y="5980445"/>
                  <a:ext cx="216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CBC9535-CD3D-0BE0-CABE-116A6949F476}"/>
                    </a:ext>
                  </a:extLst>
                </p14:cNvPr>
                <p14:cNvContentPartPr/>
                <p14:nvPr/>
              </p14:nvContentPartPr>
              <p14:xfrm>
                <a:off x="1474216" y="5847605"/>
                <a:ext cx="239760" cy="396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CBC9535-CD3D-0BE0-CABE-116A6949F47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65216" y="5838605"/>
                  <a:ext cx="257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53B02AD-64A3-F4A2-B43C-CB08B4C837EB}"/>
                    </a:ext>
                  </a:extLst>
                </p14:cNvPr>
                <p14:cNvContentPartPr/>
                <p14:nvPr/>
              </p14:nvContentPartPr>
              <p14:xfrm>
                <a:off x="2381056" y="6023645"/>
                <a:ext cx="999360" cy="291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53B02AD-64A3-F4A2-B43C-CB08B4C837E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72416" y="6014645"/>
                  <a:ext cx="1017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B63CEC2-5DBA-D744-8833-6189A7CCE747}"/>
                    </a:ext>
                  </a:extLst>
                </p14:cNvPr>
                <p14:cNvContentPartPr/>
                <p14:nvPr/>
              </p14:nvContentPartPr>
              <p14:xfrm>
                <a:off x="3524776" y="5850485"/>
                <a:ext cx="704880" cy="385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B63CEC2-5DBA-D744-8833-6189A7CCE7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16136" y="5841845"/>
                  <a:ext cx="722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BD9A987-B23D-A9B0-E420-71B610065D2B}"/>
                    </a:ext>
                  </a:extLst>
                </p14:cNvPr>
                <p14:cNvContentPartPr/>
                <p14:nvPr/>
              </p14:nvContentPartPr>
              <p14:xfrm>
                <a:off x="3648976" y="5643845"/>
                <a:ext cx="10440" cy="699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BD9A987-B23D-A9B0-E420-71B610065D2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39976" y="5634845"/>
                  <a:ext cx="280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492FB1B-2843-6F1F-81E9-FE1B42E2DEE2}"/>
                    </a:ext>
                  </a:extLst>
                </p14:cNvPr>
                <p14:cNvContentPartPr/>
                <p14:nvPr/>
              </p14:nvContentPartPr>
              <p14:xfrm>
                <a:off x="4293016" y="5880005"/>
                <a:ext cx="765360" cy="423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492FB1B-2843-6F1F-81E9-FE1B42E2DE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284376" y="5871365"/>
                  <a:ext cx="783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03A6D7-6C5C-0606-66D2-03B35C9153B9}"/>
                    </a:ext>
                  </a:extLst>
                </p14:cNvPr>
                <p14:cNvContentPartPr/>
                <p14:nvPr/>
              </p14:nvContentPartPr>
              <p14:xfrm>
                <a:off x="5063416" y="5838965"/>
                <a:ext cx="358200" cy="43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03A6D7-6C5C-0606-66D2-03B35C9153B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54416" y="5830325"/>
                  <a:ext cx="375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F714466-A53A-D570-5280-4E0AAB6E9122}"/>
                    </a:ext>
                  </a:extLst>
                </p14:cNvPr>
                <p14:cNvContentPartPr/>
                <p14:nvPr/>
              </p14:nvContentPartPr>
              <p14:xfrm>
                <a:off x="5789896" y="5889005"/>
                <a:ext cx="370440" cy="383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F714466-A53A-D570-5280-4E0AAB6E91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81256" y="5880365"/>
                  <a:ext cx="388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C34A94-B90C-371F-426C-7348BDA349F7}"/>
                    </a:ext>
                  </a:extLst>
                </p14:cNvPr>
                <p14:cNvContentPartPr/>
                <p14:nvPr/>
              </p14:nvContentPartPr>
              <p14:xfrm>
                <a:off x="6389656" y="5745725"/>
                <a:ext cx="637920" cy="464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C34A94-B90C-371F-426C-7348BDA349F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80656" y="5736725"/>
                  <a:ext cx="65556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991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1027-9202-61D1-8612-AD89966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EBF9B-9074-E684-99B1-A61E434E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540" y="1575855"/>
            <a:ext cx="10425260" cy="588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14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0C82-DBB6-2CBB-9B52-4ED44170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3ADB-5924-28FF-A0BA-AF8A1413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relation between two variables.</a:t>
            </a:r>
          </a:p>
          <a:p>
            <a:r>
              <a:rPr lang="en-US" dirty="0"/>
              <a:t>When X increases then Y also increases – positive correlation</a:t>
            </a:r>
          </a:p>
          <a:p>
            <a:r>
              <a:rPr lang="en-US" dirty="0"/>
              <a:t>When X decreases then Y also decreases – negative correlation</a:t>
            </a:r>
          </a:p>
          <a:p>
            <a:r>
              <a:rPr lang="en-US" dirty="0"/>
              <a:t>When X increases and Y decreases – No 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28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7783-1EED-98C3-0698-78835453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ScatterPlot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3E973E-3858-E33A-DD7B-C7CC4B6536B2}"/>
              </a:ext>
            </a:extLst>
          </p:cNvPr>
          <p:cNvGrpSpPr/>
          <p:nvPr/>
        </p:nvGrpSpPr>
        <p:grpSpPr>
          <a:xfrm>
            <a:off x="6565696" y="536885"/>
            <a:ext cx="4753080" cy="2045880"/>
            <a:chOff x="6565696" y="536885"/>
            <a:chExt cx="4753080" cy="20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179E04-C47F-ED27-8A70-33C957BA8EB3}"/>
                    </a:ext>
                  </a:extLst>
                </p14:cNvPr>
                <p14:cNvContentPartPr/>
                <p14:nvPr/>
              </p14:nvContentPartPr>
              <p14:xfrm>
                <a:off x="7077976" y="1090205"/>
                <a:ext cx="234360" cy="39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179E04-C47F-ED27-8A70-33C957BA8E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68976" y="1081205"/>
                  <a:ext cx="252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86B038-BECC-57F8-2F78-D37FDF740692}"/>
                    </a:ext>
                  </a:extLst>
                </p14:cNvPr>
                <p14:cNvContentPartPr/>
                <p14:nvPr/>
              </p14:nvContentPartPr>
              <p14:xfrm>
                <a:off x="7252576" y="1156805"/>
                <a:ext cx="204840" cy="36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86B038-BECC-57F8-2F78-D37FDF7406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43576" y="1147805"/>
                  <a:ext cx="2224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21A223-7D37-387A-2D78-FFFC46D01775}"/>
                    </a:ext>
                  </a:extLst>
                </p14:cNvPr>
                <p14:cNvContentPartPr/>
                <p14:nvPr/>
              </p14:nvContentPartPr>
              <p14:xfrm>
                <a:off x="7057456" y="1385405"/>
                <a:ext cx="317880" cy="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21A223-7D37-387A-2D78-FFFC46D017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8456" y="1376405"/>
                  <a:ext cx="335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06350A-C064-D26B-1A99-740924EA8D39}"/>
                    </a:ext>
                  </a:extLst>
                </p14:cNvPr>
                <p14:cNvContentPartPr/>
                <p14:nvPr/>
              </p14:nvContentPartPr>
              <p14:xfrm>
                <a:off x="7133416" y="1984445"/>
                <a:ext cx="34560" cy="38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06350A-C064-D26B-1A99-740924EA8D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4416" y="1975445"/>
                  <a:ext cx="52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1853B9-F9A7-E4C5-9CD7-7B7B1578360E}"/>
                    </a:ext>
                  </a:extLst>
                </p14:cNvPr>
                <p14:cNvContentPartPr/>
                <p14:nvPr/>
              </p14:nvContentPartPr>
              <p14:xfrm>
                <a:off x="7125136" y="1983725"/>
                <a:ext cx="378720" cy="425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1853B9-F9A7-E4C5-9CD7-7B7B157836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6136" y="1974725"/>
                  <a:ext cx="3963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22B248-D7FC-44D8-9D1A-416498392F6D}"/>
                    </a:ext>
                  </a:extLst>
                </p14:cNvPr>
                <p14:cNvContentPartPr/>
                <p14:nvPr/>
              </p14:nvContentPartPr>
              <p14:xfrm>
                <a:off x="6565696" y="1697165"/>
                <a:ext cx="4594680" cy="88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22B248-D7FC-44D8-9D1A-416498392F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7056" y="1688165"/>
                  <a:ext cx="4612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37F357-C849-9261-D3F4-EB01E51C652B}"/>
                    </a:ext>
                  </a:extLst>
                </p14:cNvPr>
                <p14:cNvContentPartPr/>
                <p14:nvPr/>
              </p14:nvContentPartPr>
              <p14:xfrm>
                <a:off x="7629856" y="957005"/>
                <a:ext cx="64080" cy="162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37F357-C849-9261-D3F4-EB01E51C65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21216" y="948005"/>
                  <a:ext cx="81720" cy="16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1A04E9-DC0C-0B86-58D1-CD570DF3903F}"/>
                    </a:ext>
                  </a:extLst>
                </p14:cNvPr>
                <p14:cNvContentPartPr/>
                <p14:nvPr/>
              </p14:nvContentPartPr>
              <p14:xfrm>
                <a:off x="7931176" y="1115405"/>
                <a:ext cx="8280" cy="351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1A04E9-DC0C-0B86-58D1-CD570DF390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2536" y="1106405"/>
                  <a:ext cx="25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49F065-83F3-DEE7-2758-212481023C15}"/>
                    </a:ext>
                  </a:extLst>
                </p14:cNvPr>
                <p14:cNvContentPartPr/>
                <p14:nvPr/>
              </p14:nvContentPartPr>
              <p14:xfrm>
                <a:off x="8435176" y="1084085"/>
                <a:ext cx="466920" cy="427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49F065-83F3-DEE7-2758-212481023C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6536" y="1075445"/>
                  <a:ext cx="484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A50C56-F988-417B-DFC8-BC330449C55D}"/>
                    </a:ext>
                  </a:extLst>
                </p14:cNvPr>
                <p14:cNvContentPartPr/>
                <p14:nvPr/>
              </p14:nvContentPartPr>
              <p14:xfrm>
                <a:off x="9289096" y="1009565"/>
                <a:ext cx="359280" cy="50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A50C56-F988-417B-DFC8-BC330449C5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80456" y="1000565"/>
                  <a:ext cx="3769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08E48C-E373-3D38-9669-E8F0B7C65009}"/>
                    </a:ext>
                  </a:extLst>
                </p14:cNvPr>
                <p14:cNvContentPartPr/>
                <p14:nvPr/>
              </p14:nvContentPartPr>
              <p14:xfrm>
                <a:off x="8193976" y="803285"/>
                <a:ext cx="37080" cy="140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08E48C-E373-3D38-9669-E8F0B7C650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84976" y="794645"/>
                  <a:ext cx="54720" cy="14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E7C404-6772-681E-CA44-DB4353F7EE74}"/>
                    </a:ext>
                  </a:extLst>
                </p14:cNvPr>
                <p14:cNvContentPartPr/>
                <p14:nvPr/>
              </p14:nvContentPartPr>
              <p14:xfrm>
                <a:off x="8995336" y="761525"/>
                <a:ext cx="75960" cy="175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E7C404-6772-681E-CA44-DB4353F7EE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86696" y="752525"/>
                  <a:ext cx="93600" cy="17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A73F5E-91F0-BEE8-741D-AE7F184649D1}"/>
                    </a:ext>
                  </a:extLst>
                </p14:cNvPr>
                <p14:cNvContentPartPr/>
                <p14:nvPr/>
              </p14:nvContentPartPr>
              <p14:xfrm>
                <a:off x="9711376" y="582965"/>
                <a:ext cx="80640" cy="19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A73F5E-91F0-BEE8-741D-AE7F184649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02736" y="573965"/>
                  <a:ext cx="98280" cy="20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A2156E-8605-24AB-68A1-24C2BE391031}"/>
                    </a:ext>
                  </a:extLst>
                </p14:cNvPr>
                <p14:cNvContentPartPr/>
                <p14:nvPr/>
              </p14:nvContentPartPr>
              <p14:xfrm>
                <a:off x="10091896" y="994445"/>
                <a:ext cx="231120" cy="37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A2156E-8605-24AB-68A1-24C2BE3910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83256" y="985445"/>
                  <a:ext cx="248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0637E-57DC-F919-6A45-85AF76183951}"/>
                    </a:ext>
                  </a:extLst>
                </p14:cNvPr>
                <p14:cNvContentPartPr/>
                <p14:nvPr/>
              </p14:nvContentPartPr>
              <p14:xfrm>
                <a:off x="10262176" y="1223405"/>
                <a:ext cx="13320" cy="29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0637E-57DC-F919-6A45-85AF761839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3536" y="1214405"/>
                  <a:ext cx="30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3087F4-122A-254D-D6F5-E80B73D7306C}"/>
                    </a:ext>
                  </a:extLst>
                </p14:cNvPr>
                <p14:cNvContentPartPr/>
                <p14:nvPr/>
              </p14:nvContentPartPr>
              <p14:xfrm>
                <a:off x="10621816" y="1014965"/>
                <a:ext cx="257040" cy="437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3087F4-122A-254D-D6F5-E80B73D730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12816" y="1006325"/>
                  <a:ext cx="2746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20E4CB-2733-8DE6-4F27-C9097E9CBCD7}"/>
                    </a:ext>
                  </a:extLst>
                </p14:cNvPr>
                <p14:cNvContentPartPr/>
                <p14:nvPr/>
              </p14:nvContentPartPr>
              <p14:xfrm>
                <a:off x="10809016" y="933965"/>
                <a:ext cx="424080" cy="4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20E4CB-2733-8DE6-4F27-C9097E9CBC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00376" y="925325"/>
                  <a:ext cx="441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8B3B4-6C5D-EEDD-8D5D-44899318C189}"/>
                    </a:ext>
                  </a:extLst>
                </p14:cNvPr>
                <p14:cNvContentPartPr/>
                <p14:nvPr/>
              </p14:nvContentPartPr>
              <p14:xfrm>
                <a:off x="10371616" y="536885"/>
                <a:ext cx="74520" cy="177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8B3B4-6C5D-EEDD-8D5D-44899318C1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62616" y="528245"/>
                  <a:ext cx="92160" cy="17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73BED4-5415-C5F4-C8C3-1411F7DB14BD}"/>
                    </a:ext>
                  </a:extLst>
                </p14:cNvPr>
                <p14:cNvContentPartPr/>
                <p14:nvPr/>
              </p14:nvContentPartPr>
              <p14:xfrm>
                <a:off x="7778176" y="1996685"/>
                <a:ext cx="13320" cy="23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73BED4-5415-C5F4-C8C3-1411F7DB14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9176" y="1988045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A1FC19-2AA4-723A-5481-D8136A55B31C}"/>
                    </a:ext>
                  </a:extLst>
                </p14:cNvPr>
                <p14:cNvContentPartPr/>
                <p14:nvPr/>
              </p14:nvContentPartPr>
              <p14:xfrm>
                <a:off x="7900216" y="1996685"/>
                <a:ext cx="122040" cy="19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A1FC19-2AA4-723A-5481-D8136A55B3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91576" y="1988045"/>
                  <a:ext cx="139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29DC54-935F-FD9D-A0FC-86F8BDFC65D9}"/>
                    </a:ext>
                  </a:extLst>
                </p14:cNvPr>
                <p14:cNvContentPartPr/>
                <p14:nvPr/>
              </p14:nvContentPartPr>
              <p14:xfrm>
                <a:off x="8292616" y="1974725"/>
                <a:ext cx="317160" cy="35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29DC54-935F-FD9D-A0FC-86F8BDFC65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83976" y="1965725"/>
                  <a:ext cx="3348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AD0394-B7F7-4F17-8A25-40AFCC8A0E2C}"/>
                    </a:ext>
                  </a:extLst>
                </p14:cNvPr>
                <p14:cNvContentPartPr/>
                <p14:nvPr/>
              </p14:nvContentPartPr>
              <p14:xfrm>
                <a:off x="8540296" y="2021885"/>
                <a:ext cx="275760" cy="43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AD0394-B7F7-4F17-8A25-40AFCC8A0E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31656" y="2012885"/>
                  <a:ext cx="293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480291-1430-F4A9-2670-32D27FD42D8C}"/>
                    </a:ext>
                  </a:extLst>
                </p14:cNvPr>
                <p14:cNvContentPartPr/>
                <p14:nvPr/>
              </p14:nvContentPartPr>
              <p14:xfrm>
                <a:off x="8537056" y="1936925"/>
                <a:ext cx="313200" cy="72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480291-1430-F4A9-2670-32D27FD42D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8056" y="1927925"/>
                  <a:ext cx="330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B55815-146D-0CCD-766A-8CD57EDC5A00}"/>
                    </a:ext>
                  </a:extLst>
                </p14:cNvPr>
                <p14:cNvContentPartPr/>
                <p14:nvPr/>
              </p14:nvContentPartPr>
              <p14:xfrm>
                <a:off x="9020176" y="2039885"/>
                <a:ext cx="312840" cy="46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B55815-146D-0CCD-766A-8CD57EDC5A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11536" y="2031245"/>
                  <a:ext cx="3304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D1CD8A-637D-71B3-EFD2-D70E3968A9B5}"/>
                    </a:ext>
                  </a:extLst>
                </p14:cNvPr>
                <p14:cNvContentPartPr/>
                <p14:nvPr/>
              </p14:nvContentPartPr>
              <p14:xfrm>
                <a:off x="9333736" y="2051045"/>
                <a:ext cx="190440" cy="36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D1CD8A-637D-71B3-EFD2-D70E3968A9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25096" y="2042045"/>
                  <a:ext cx="2080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93F86F-95DD-0B20-4582-E439C5514487}"/>
                    </a:ext>
                  </a:extLst>
                </p14:cNvPr>
                <p14:cNvContentPartPr/>
                <p14:nvPr/>
              </p14:nvContentPartPr>
              <p14:xfrm>
                <a:off x="9338416" y="1969685"/>
                <a:ext cx="206280" cy="10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93F86F-95DD-0B20-4582-E439C55144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9416" y="1960685"/>
                  <a:ext cx="223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8FED61-52E2-CC22-71C0-25E67FE2581D}"/>
                    </a:ext>
                  </a:extLst>
                </p14:cNvPr>
                <p14:cNvContentPartPr/>
                <p14:nvPr/>
              </p14:nvContentPartPr>
              <p14:xfrm>
                <a:off x="9821536" y="2017565"/>
                <a:ext cx="279720" cy="438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8FED61-52E2-CC22-71C0-25E67FE258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12536" y="2008565"/>
                  <a:ext cx="297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6B1275-3554-42D6-659E-5A7B234021E8}"/>
                    </a:ext>
                  </a:extLst>
                </p14:cNvPr>
                <p14:cNvContentPartPr/>
                <p14:nvPr/>
              </p14:nvContentPartPr>
              <p14:xfrm>
                <a:off x="9867976" y="2014685"/>
                <a:ext cx="478080" cy="38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6B1275-3554-42D6-659E-5A7B234021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58976" y="2006045"/>
                  <a:ext cx="4957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83079B-33C5-1C08-B491-B76E510579B7}"/>
                    </a:ext>
                  </a:extLst>
                </p14:cNvPr>
                <p14:cNvContentPartPr/>
                <p14:nvPr/>
              </p14:nvContentPartPr>
              <p14:xfrm>
                <a:off x="10607776" y="1963565"/>
                <a:ext cx="305640" cy="46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83079B-33C5-1C08-B491-B76E510579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99136" y="1954925"/>
                  <a:ext cx="3232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4977B7-F8B3-1B3C-E4E9-0DF33AE64007}"/>
                    </a:ext>
                  </a:extLst>
                </p14:cNvPr>
                <p14:cNvContentPartPr/>
                <p14:nvPr/>
              </p14:nvContentPartPr>
              <p14:xfrm>
                <a:off x="10942216" y="2063645"/>
                <a:ext cx="376560" cy="32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4977B7-F8B3-1B3C-E4E9-0DF33AE640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33216" y="2055005"/>
                  <a:ext cx="39420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22E3E2-310F-0070-0078-FB9CA8238423}"/>
              </a:ext>
            </a:extLst>
          </p:cNvPr>
          <p:cNvGrpSpPr/>
          <p:nvPr/>
        </p:nvGrpSpPr>
        <p:grpSpPr>
          <a:xfrm>
            <a:off x="6487576" y="4454405"/>
            <a:ext cx="562680" cy="711000"/>
            <a:chOff x="6487576" y="4454405"/>
            <a:chExt cx="56268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AD8715-416D-F1D0-91FE-C2D9F45F4778}"/>
                    </a:ext>
                  </a:extLst>
                </p14:cNvPr>
                <p14:cNvContentPartPr/>
                <p14:nvPr/>
              </p14:nvContentPartPr>
              <p14:xfrm>
                <a:off x="6487576" y="4487885"/>
                <a:ext cx="218520" cy="67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AD8715-416D-F1D0-91FE-C2D9F45F47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8576" y="4479245"/>
                  <a:ext cx="23616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223DD7-BC2E-FA46-E3BC-347BD1C5F92C}"/>
                    </a:ext>
                  </a:extLst>
                </p14:cNvPr>
                <p14:cNvContentPartPr/>
                <p14:nvPr/>
              </p14:nvContentPartPr>
              <p14:xfrm>
                <a:off x="6675856" y="4454405"/>
                <a:ext cx="374400" cy="703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223DD7-BC2E-FA46-E3BC-347BD1C5F9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7216" y="4445405"/>
                  <a:ext cx="3920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040EF7-F72F-38AF-E47F-B10BF1B72923}"/>
                    </a:ext>
                  </a:extLst>
                </p14:cNvPr>
                <p14:cNvContentPartPr/>
                <p14:nvPr/>
              </p14:nvContentPartPr>
              <p14:xfrm>
                <a:off x="6574336" y="4965965"/>
                <a:ext cx="337320" cy="1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040EF7-F72F-38AF-E47F-B10BF1B729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5336" y="4957325"/>
                  <a:ext cx="3549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89DB4DE-96F2-99E3-FBB7-1E5447632339}"/>
                  </a:ext>
                </a:extLst>
              </p14:cNvPr>
              <p14:cNvContentPartPr/>
              <p14:nvPr/>
            </p14:nvContentPartPr>
            <p14:xfrm>
              <a:off x="1601296" y="4790645"/>
              <a:ext cx="348120" cy="288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89DB4DE-96F2-99E3-FBB7-1E54476323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92296" y="4782005"/>
                <a:ext cx="3657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C6E119-2F9B-82F4-14EB-75242A7B050F}"/>
                  </a:ext>
                </a:extLst>
              </p14:cNvPr>
              <p14:cNvContentPartPr/>
              <p14:nvPr/>
            </p14:nvContentPartPr>
            <p14:xfrm>
              <a:off x="2433616" y="4853645"/>
              <a:ext cx="14400" cy="235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C6E119-2F9B-82F4-14EB-75242A7B05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24616" y="4844645"/>
                <a:ext cx="32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773C26-1E93-9B17-21B5-878907CE7DA4}"/>
                  </a:ext>
                </a:extLst>
              </p14:cNvPr>
              <p14:cNvContentPartPr/>
              <p14:nvPr/>
            </p14:nvContentPartPr>
            <p14:xfrm>
              <a:off x="3004216" y="4944365"/>
              <a:ext cx="418680" cy="419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773C26-1E93-9B17-21B5-878907CE7D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95216" y="4935365"/>
                <a:ext cx="4363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45BAA18-7391-19F8-56DB-FBB96166F36F}"/>
                  </a:ext>
                </a:extLst>
              </p14:cNvPr>
              <p14:cNvContentPartPr/>
              <p14:nvPr/>
            </p14:nvContentPartPr>
            <p14:xfrm>
              <a:off x="3778936" y="4934285"/>
              <a:ext cx="331920" cy="419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45BAA18-7391-19F8-56DB-FBB96166F3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69936" y="4925645"/>
                <a:ext cx="3495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104286C-934F-0918-4351-A2E2A59EDEB8}"/>
                  </a:ext>
                </a:extLst>
              </p14:cNvPr>
              <p14:cNvContentPartPr/>
              <p14:nvPr/>
            </p14:nvContentPartPr>
            <p14:xfrm>
              <a:off x="4746616" y="4870205"/>
              <a:ext cx="191520" cy="296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104286C-934F-0918-4351-A2E2A59EDE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37616" y="4861565"/>
                <a:ext cx="2091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0D1CC1-A025-32A4-8B1D-346DF159C300}"/>
                  </a:ext>
                </a:extLst>
              </p14:cNvPr>
              <p14:cNvContentPartPr/>
              <p14:nvPr/>
            </p14:nvContentPartPr>
            <p14:xfrm>
              <a:off x="4897456" y="4978565"/>
              <a:ext cx="78840" cy="370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0D1CC1-A025-32A4-8B1D-346DF159C30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88816" y="4969565"/>
                <a:ext cx="964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335C441-5965-3C81-7D7B-E7B7B64DDE30}"/>
                  </a:ext>
                </a:extLst>
              </p14:cNvPr>
              <p14:cNvContentPartPr/>
              <p14:nvPr/>
            </p14:nvContentPartPr>
            <p14:xfrm>
              <a:off x="5298136" y="4807565"/>
              <a:ext cx="249840" cy="442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335C441-5965-3C81-7D7B-E7B7B64DDE3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89136" y="4798925"/>
                <a:ext cx="2674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B056620-D800-EEE0-33EE-9F594CC902B7}"/>
                  </a:ext>
                </a:extLst>
              </p14:cNvPr>
              <p14:cNvContentPartPr/>
              <p14:nvPr/>
            </p14:nvContentPartPr>
            <p14:xfrm>
              <a:off x="5263936" y="4802525"/>
              <a:ext cx="422280" cy="118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B056620-D800-EEE0-33EE-9F594CC902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55296" y="4793525"/>
                <a:ext cx="43992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59966DBC-91AF-AF3A-A267-88A3D164F018}"/>
              </a:ext>
            </a:extLst>
          </p:cNvPr>
          <p:cNvGrpSpPr/>
          <p:nvPr/>
        </p:nvGrpSpPr>
        <p:grpSpPr>
          <a:xfrm>
            <a:off x="753496" y="1183805"/>
            <a:ext cx="5463000" cy="3439080"/>
            <a:chOff x="753496" y="1183805"/>
            <a:chExt cx="5463000" cy="343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BDE62E-DD48-5CC1-0A4F-247CF6F7B923}"/>
                    </a:ext>
                  </a:extLst>
                </p14:cNvPr>
                <p14:cNvContentPartPr/>
                <p14:nvPr/>
              </p14:nvContentPartPr>
              <p14:xfrm>
                <a:off x="2029336" y="1926125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BDE62E-DD48-5CC1-0A4F-247CF6F7B9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20696" y="1917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DAB40F-5A9A-3FE7-0E0C-2F53DAB3071F}"/>
                    </a:ext>
                  </a:extLst>
                </p14:cNvPr>
                <p14:cNvContentPartPr/>
                <p14:nvPr/>
              </p14:nvContentPartPr>
              <p14:xfrm>
                <a:off x="1939336" y="1743605"/>
                <a:ext cx="47880" cy="279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DAB40F-5A9A-3FE7-0E0C-2F53DAB307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30696" y="1734965"/>
                  <a:ext cx="65520" cy="28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6B1FCA-04E5-762F-C4B2-EFDAF4251D9A}"/>
                    </a:ext>
                  </a:extLst>
                </p14:cNvPr>
                <p14:cNvContentPartPr/>
                <p14:nvPr/>
              </p14:nvContentPartPr>
              <p14:xfrm>
                <a:off x="1486456" y="4491125"/>
                <a:ext cx="4730040" cy="127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6B1FCA-04E5-762F-C4B2-EFDAF4251D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77816" y="4482485"/>
                  <a:ext cx="4747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5FD3C9-22D5-110E-CA88-B1A1CE12CFBF}"/>
                    </a:ext>
                  </a:extLst>
                </p14:cNvPr>
                <p14:cNvContentPartPr/>
                <p14:nvPr/>
              </p14:nvContentPartPr>
              <p14:xfrm>
                <a:off x="2461696" y="4524965"/>
                <a:ext cx="1332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5FD3C9-22D5-110E-CA88-B1A1CE12CF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53056" y="4515965"/>
                  <a:ext cx="3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3D6836-D79E-AD13-F22D-D89D198A12D4}"/>
                    </a:ext>
                  </a:extLst>
                </p14:cNvPr>
                <p14:cNvContentPartPr/>
                <p14:nvPr/>
              </p14:nvContentPartPr>
              <p14:xfrm>
                <a:off x="3110416" y="4537925"/>
                <a:ext cx="18720" cy="6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3D6836-D79E-AD13-F22D-D89D198A1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1776" y="4528925"/>
                  <a:ext cx="36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E39103-C76A-B0DC-6478-ACC29489E8A5}"/>
                    </a:ext>
                  </a:extLst>
                </p14:cNvPr>
                <p14:cNvContentPartPr/>
                <p14:nvPr/>
              </p14:nvContentPartPr>
              <p14:xfrm>
                <a:off x="3890536" y="4479605"/>
                <a:ext cx="2196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E39103-C76A-B0DC-6478-ACC29489E8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81536" y="4470605"/>
                  <a:ext cx="3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56866BC-F6A2-5D42-FE51-83C91F47DBBB}"/>
                    </a:ext>
                  </a:extLst>
                </p14:cNvPr>
                <p14:cNvContentPartPr/>
                <p14:nvPr/>
              </p14:nvContentPartPr>
              <p14:xfrm>
                <a:off x="4611256" y="4437485"/>
                <a:ext cx="6120" cy="8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56866BC-F6A2-5D42-FE51-83C91F47DB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02616" y="4428845"/>
                  <a:ext cx="23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49F8BD-9F50-B43D-4A95-9297B54CBF36}"/>
                    </a:ext>
                  </a:extLst>
                </p14:cNvPr>
                <p14:cNvContentPartPr/>
                <p14:nvPr/>
              </p14:nvContentPartPr>
              <p14:xfrm>
                <a:off x="5399656" y="4425245"/>
                <a:ext cx="6840" cy="117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49F8BD-9F50-B43D-4A95-9297B54CBF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1016" y="4416245"/>
                  <a:ext cx="2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308D32-68D0-A77D-B691-9BA10DD63507}"/>
                    </a:ext>
                  </a:extLst>
                </p14:cNvPr>
                <p14:cNvContentPartPr/>
                <p14:nvPr/>
              </p14:nvContentPartPr>
              <p14:xfrm>
                <a:off x="1745296" y="3857525"/>
                <a:ext cx="388440" cy="69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308D32-68D0-A77D-B691-9BA10DD635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36656" y="3848525"/>
                  <a:ext cx="406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BCE4EB-9FA9-5E7E-E005-CEF21F4E130B}"/>
                    </a:ext>
                  </a:extLst>
                </p14:cNvPr>
                <p14:cNvContentPartPr/>
                <p14:nvPr/>
              </p14:nvContentPartPr>
              <p14:xfrm>
                <a:off x="807856" y="3913325"/>
                <a:ext cx="39240" cy="242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BCE4EB-9FA9-5E7E-E005-CEF21F4E13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856" y="3904685"/>
                  <a:ext cx="56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1CAB60-4A26-DCA5-D5DD-8B0F7306A379}"/>
                    </a:ext>
                  </a:extLst>
                </p14:cNvPr>
                <p14:cNvContentPartPr/>
                <p14:nvPr/>
              </p14:nvContentPartPr>
              <p14:xfrm>
                <a:off x="983176" y="3918005"/>
                <a:ext cx="204480" cy="237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1CAB60-4A26-DCA5-D5DD-8B0F7306A3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4176" y="3909005"/>
                  <a:ext cx="222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08741B8-7468-DE2E-F155-159637A8E04D}"/>
                    </a:ext>
                  </a:extLst>
                </p14:cNvPr>
                <p14:cNvContentPartPr/>
                <p14:nvPr/>
              </p14:nvContentPartPr>
              <p14:xfrm>
                <a:off x="1770496" y="3393845"/>
                <a:ext cx="1522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08741B8-7468-DE2E-F155-159637A8E0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61856" y="3384845"/>
                  <a:ext cx="16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4B4400-7CC0-1DB8-5D26-7074621F9EE9}"/>
                    </a:ext>
                  </a:extLst>
                </p14:cNvPr>
                <p14:cNvContentPartPr/>
                <p14:nvPr/>
              </p14:nvContentPartPr>
              <p14:xfrm>
                <a:off x="753496" y="3244445"/>
                <a:ext cx="287640" cy="343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4B4400-7CC0-1DB8-5D26-7074621F9E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496" y="3235805"/>
                  <a:ext cx="305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5F02E43-18B0-80ED-0DEC-9A1E970E8FFB}"/>
                    </a:ext>
                  </a:extLst>
                </p14:cNvPr>
                <p14:cNvContentPartPr/>
                <p14:nvPr/>
              </p14:nvContentPartPr>
              <p14:xfrm>
                <a:off x="1018816" y="3275045"/>
                <a:ext cx="309240" cy="161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5F02E43-18B0-80ED-0DEC-9A1E970E8F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0176" y="3266405"/>
                  <a:ext cx="32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32688A-AC86-8416-517C-50057301C126}"/>
                    </a:ext>
                  </a:extLst>
                </p14:cNvPr>
                <p14:cNvContentPartPr/>
                <p14:nvPr/>
              </p14:nvContentPartPr>
              <p14:xfrm>
                <a:off x="1800376" y="2699405"/>
                <a:ext cx="199440" cy="15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32688A-AC86-8416-517C-50057301C1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1376" y="2690765"/>
                  <a:ext cx="217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8044B05-66F7-B521-C4C2-A039D8E4F5B3}"/>
                    </a:ext>
                  </a:extLst>
                </p14:cNvPr>
                <p14:cNvContentPartPr/>
                <p14:nvPr/>
              </p14:nvContentPartPr>
              <p14:xfrm>
                <a:off x="761776" y="2514725"/>
                <a:ext cx="262080" cy="46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8044B05-66F7-B521-C4C2-A039D8E4F5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776" y="2506085"/>
                  <a:ext cx="2797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F2FFB7-527B-96FA-D45A-859E86CC47E0}"/>
                    </a:ext>
                  </a:extLst>
                </p14:cNvPr>
                <p14:cNvContentPartPr/>
                <p14:nvPr/>
              </p14:nvContentPartPr>
              <p14:xfrm>
                <a:off x="1114216" y="2608325"/>
                <a:ext cx="128160" cy="228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F2FFB7-527B-96FA-D45A-859E86CC47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5216" y="2599325"/>
                  <a:ext cx="145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6D66AB-0EF8-A809-674A-DBC0D9D988F0}"/>
                    </a:ext>
                  </a:extLst>
                </p14:cNvPr>
                <p14:cNvContentPartPr/>
                <p14:nvPr/>
              </p14:nvContentPartPr>
              <p14:xfrm>
                <a:off x="1791736" y="2046725"/>
                <a:ext cx="333000" cy="79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6D66AB-0EF8-A809-674A-DBC0D9D988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3096" y="2037725"/>
                  <a:ext cx="350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79907A-3A2D-35D5-0992-6E3E86F809B3}"/>
                    </a:ext>
                  </a:extLst>
                </p14:cNvPr>
                <p14:cNvContentPartPr/>
                <p14:nvPr/>
              </p14:nvContentPartPr>
              <p14:xfrm>
                <a:off x="916216" y="1967525"/>
                <a:ext cx="273960" cy="28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79907A-3A2D-35D5-0992-6E3E86F809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7576" y="1958885"/>
                  <a:ext cx="291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263F6E-E340-94F1-6CE7-54F5B0A0F117}"/>
                    </a:ext>
                  </a:extLst>
                </p14:cNvPr>
                <p14:cNvContentPartPr/>
                <p14:nvPr/>
              </p14:nvContentPartPr>
              <p14:xfrm>
                <a:off x="1016656" y="2166965"/>
                <a:ext cx="15120" cy="263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263F6E-E340-94F1-6CE7-54F5B0A0F1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7656" y="2158325"/>
                  <a:ext cx="32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B499EF-25CC-EE41-D1CA-8DDFDB5E3C62}"/>
                    </a:ext>
                  </a:extLst>
                </p14:cNvPr>
                <p14:cNvContentPartPr/>
                <p14:nvPr/>
              </p14:nvContentPartPr>
              <p14:xfrm>
                <a:off x="1203856" y="1979765"/>
                <a:ext cx="264960" cy="289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B499EF-25CC-EE41-D1CA-8DDFDB5E3C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4856" y="1971125"/>
                  <a:ext cx="282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D8D4E5-B5CC-1A58-170A-F91CB5CD64EC}"/>
                    </a:ext>
                  </a:extLst>
                </p14:cNvPr>
                <p14:cNvContentPartPr/>
                <p14:nvPr/>
              </p14:nvContentPartPr>
              <p14:xfrm>
                <a:off x="1986856" y="1210445"/>
                <a:ext cx="13320" cy="750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D8D4E5-B5CC-1A58-170A-F91CB5CD64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77856" y="1201805"/>
                  <a:ext cx="309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677378-8A57-EE63-94DB-8469340B8252}"/>
                    </a:ext>
                  </a:extLst>
                </p14:cNvPr>
                <p14:cNvContentPartPr/>
                <p14:nvPr/>
              </p14:nvContentPartPr>
              <p14:xfrm>
                <a:off x="1824136" y="1183805"/>
                <a:ext cx="169200" cy="220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677378-8A57-EE63-94DB-8469340B82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5136" y="1175165"/>
                  <a:ext cx="186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7E4EED-63AD-CF05-20CB-52CFA2907A18}"/>
                    </a:ext>
                  </a:extLst>
                </p14:cNvPr>
                <p14:cNvContentPartPr/>
                <p14:nvPr/>
              </p14:nvContentPartPr>
              <p14:xfrm>
                <a:off x="2016736" y="1194245"/>
                <a:ext cx="178920" cy="156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7E4EED-63AD-CF05-20CB-52CFA2907A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07736" y="1185605"/>
                  <a:ext cx="196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2E30FB5-D458-959C-0191-213CBDDB26EB}"/>
                    </a:ext>
                  </a:extLst>
                </p14:cNvPr>
                <p14:cNvContentPartPr/>
                <p14:nvPr/>
              </p14:nvContentPartPr>
              <p14:xfrm>
                <a:off x="1851136" y="1634885"/>
                <a:ext cx="1947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2E30FB5-D458-959C-0191-213CBDDB26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2136" y="1626245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6D74F25-2EDD-2EF5-D661-E7BA5FFD6D7F}"/>
              </a:ext>
            </a:extLst>
          </p:cNvPr>
          <p:cNvGrpSpPr/>
          <p:nvPr/>
        </p:nvGrpSpPr>
        <p:grpSpPr>
          <a:xfrm>
            <a:off x="786616" y="882485"/>
            <a:ext cx="567720" cy="909360"/>
            <a:chOff x="786616" y="882485"/>
            <a:chExt cx="567720" cy="90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E11E5D-0523-9C1F-0B23-622D0ACC8DF8}"/>
                    </a:ext>
                  </a:extLst>
                </p14:cNvPr>
                <p14:cNvContentPartPr/>
                <p14:nvPr/>
              </p14:nvContentPartPr>
              <p14:xfrm>
                <a:off x="786616" y="1427165"/>
                <a:ext cx="326880" cy="364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E11E5D-0523-9C1F-0B23-622D0ACC8D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7976" y="1418525"/>
                  <a:ext cx="344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B6202D-D56F-C09E-A8C3-FF466A8B2B30}"/>
                    </a:ext>
                  </a:extLst>
                </p14:cNvPr>
                <p14:cNvContentPartPr/>
                <p14:nvPr/>
              </p14:nvContentPartPr>
              <p14:xfrm>
                <a:off x="858976" y="1463525"/>
                <a:ext cx="495360" cy="231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B6202D-D56F-C09E-A8C3-FF466A8B2B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0336" y="1454885"/>
                  <a:ext cx="513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C7D4B9-AD47-147A-7E52-5D606681538A}"/>
                    </a:ext>
                  </a:extLst>
                </p14:cNvPr>
                <p14:cNvContentPartPr/>
                <p14:nvPr/>
              </p14:nvContentPartPr>
              <p14:xfrm>
                <a:off x="788776" y="894725"/>
                <a:ext cx="220680" cy="37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C7D4B9-AD47-147A-7E52-5D60668153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0136" y="886085"/>
                  <a:ext cx="238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A97EA5-ABB9-843A-90FD-7D114EF76928}"/>
                    </a:ext>
                  </a:extLst>
                </p14:cNvPr>
                <p14:cNvContentPartPr/>
                <p14:nvPr/>
              </p14:nvContentPartPr>
              <p14:xfrm>
                <a:off x="1153096" y="882485"/>
                <a:ext cx="174240" cy="30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A97EA5-ABB9-843A-90FD-7D114EF769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44096" y="873485"/>
                  <a:ext cx="1918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0E5171-0650-D8B3-02F2-AE09CD26EB12}"/>
              </a:ext>
            </a:extLst>
          </p:cNvPr>
          <p:cNvGrpSpPr/>
          <p:nvPr/>
        </p:nvGrpSpPr>
        <p:grpSpPr>
          <a:xfrm>
            <a:off x="193696" y="2213045"/>
            <a:ext cx="286200" cy="515880"/>
            <a:chOff x="193696" y="2213045"/>
            <a:chExt cx="28620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ED6091-60BA-704E-75EF-71F36B290795}"/>
                    </a:ext>
                  </a:extLst>
                </p14:cNvPr>
                <p14:cNvContentPartPr/>
                <p14:nvPr/>
              </p14:nvContentPartPr>
              <p14:xfrm>
                <a:off x="193696" y="2213045"/>
                <a:ext cx="25920" cy="489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ED6091-60BA-704E-75EF-71F36B2907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4696" y="2204045"/>
                  <a:ext cx="43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D440CE-FB7D-6576-7538-6763FE54C85D}"/>
                    </a:ext>
                  </a:extLst>
                </p14:cNvPr>
                <p14:cNvContentPartPr/>
                <p14:nvPr/>
              </p14:nvContentPartPr>
              <p14:xfrm>
                <a:off x="206296" y="2220245"/>
                <a:ext cx="273600" cy="50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D440CE-FB7D-6576-7538-6763FE54C8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7296" y="2211605"/>
                  <a:ext cx="291240" cy="52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8E68DAE-957B-8D13-A804-409BF8D2D459}"/>
                  </a:ext>
                </a:extLst>
              </p14:cNvPr>
              <p14:cNvContentPartPr/>
              <p14:nvPr/>
            </p14:nvContentPartPr>
            <p14:xfrm>
              <a:off x="3008536" y="3098645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8E68DAE-957B-8D13-A804-409BF8D2D45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99896" y="3090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426492E-555B-0B3C-81DB-4AAB293CC01D}"/>
                  </a:ext>
                </a:extLst>
              </p14:cNvPr>
              <p14:cNvContentPartPr/>
              <p14:nvPr/>
            </p14:nvContentPartPr>
            <p14:xfrm>
              <a:off x="2478616" y="3948605"/>
              <a:ext cx="360" cy="2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426492E-555B-0B3C-81DB-4AAB293CC01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69616" y="3939965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569621-1CAE-EBCF-5208-5A148989196F}"/>
                  </a:ext>
                </a:extLst>
              </p14:cNvPr>
              <p14:cNvContentPartPr/>
              <p14:nvPr/>
            </p14:nvContentPartPr>
            <p14:xfrm>
              <a:off x="2529376" y="390936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569621-1CAE-EBCF-5208-5A148989196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20736" y="39007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53A423E-C1BF-AD01-9DC3-33B8C9C02716}"/>
                  </a:ext>
                </a:extLst>
              </p14:cNvPr>
              <p14:cNvContentPartPr/>
              <p14:nvPr/>
            </p14:nvContentPartPr>
            <p14:xfrm>
              <a:off x="2456656" y="3947165"/>
              <a:ext cx="60840" cy="4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53A423E-C1BF-AD01-9DC3-33B8C9C0271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448016" y="3938165"/>
                <a:ext cx="784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5BE2C07-E51D-2D84-6607-2B258768AE99}"/>
                  </a:ext>
                </a:extLst>
              </p14:cNvPr>
              <p14:cNvContentPartPr/>
              <p14:nvPr/>
            </p14:nvContentPartPr>
            <p14:xfrm>
              <a:off x="2455936" y="3886685"/>
              <a:ext cx="83520" cy="89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5BE2C07-E51D-2D84-6607-2B258768AE9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47296" y="3878045"/>
                <a:ext cx="1011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5DE2D45-15C4-02FF-2E61-E1ED8C4DEF6C}"/>
                  </a:ext>
                </a:extLst>
              </p14:cNvPr>
              <p14:cNvContentPartPr/>
              <p14:nvPr/>
            </p14:nvContentPartPr>
            <p14:xfrm>
              <a:off x="3054616" y="3140045"/>
              <a:ext cx="43560" cy="306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5DE2D45-15C4-02FF-2E61-E1ED8C4DEF6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045976" y="3131405"/>
                <a:ext cx="61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E9A6F2E-4708-75A6-AF9B-43782DC567FA}"/>
                  </a:ext>
                </a:extLst>
              </p14:cNvPr>
              <p14:cNvContentPartPr/>
              <p14:nvPr/>
            </p14:nvContentPartPr>
            <p14:xfrm>
              <a:off x="2957056" y="3098285"/>
              <a:ext cx="107280" cy="75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E9A6F2E-4708-75A6-AF9B-43782DC567F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948056" y="3089645"/>
                <a:ext cx="124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A2B259B-5C02-4B3D-F7B7-4ABF5F9D2F54}"/>
                  </a:ext>
                </a:extLst>
              </p14:cNvPr>
              <p14:cNvContentPartPr/>
              <p14:nvPr/>
            </p14:nvContentPartPr>
            <p14:xfrm>
              <a:off x="3042016" y="3098645"/>
              <a:ext cx="22320" cy="47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A2B259B-5C02-4B3D-F7B7-4ABF5F9D2F5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33376" y="3090005"/>
                <a:ext cx="399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61C35D0-3967-0CAE-007A-4477FB2796AC}"/>
                  </a:ext>
                </a:extLst>
              </p14:cNvPr>
              <p14:cNvContentPartPr/>
              <p14:nvPr/>
            </p14:nvContentPartPr>
            <p14:xfrm>
              <a:off x="4030216" y="151860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61C35D0-3967-0CAE-007A-4477FB2796A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21576" y="1509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A7A862D-5685-E316-43EA-FBDF02E0A590}"/>
                  </a:ext>
                </a:extLst>
              </p14:cNvPr>
              <p14:cNvContentPartPr/>
              <p14:nvPr/>
            </p14:nvContentPartPr>
            <p14:xfrm>
              <a:off x="3974416" y="1493765"/>
              <a:ext cx="116640" cy="190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A7A862D-5685-E316-43EA-FBDF02E0A59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965776" y="1485125"/>
                <a:ext cx="1342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AA5F2F-CBFD-F4E4-E3B2-02BD0669F551}"/>
                  </a:ext>
                </a:extLst>
              </p14:cNvPr>
              <p14:cNvContentPartPr/>
              <p14:nvPr/>
            </p14:nvContentPartPr>
            <p14:xfrm>
              <a:off x="4972336" y="1052405"/>
              <a:ext cx="84600" cy="10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AA5F2F-CBFD-F4E4-E3B2-02BD0669F55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963336" y="1043405"/>
                <a:ext cx="102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8EFA3AD-B166-2AF0-96C6-45AF199C8FB7}"/>
                  </a:ext>
                </a:extLst>
              </p14:cNvPr>
              <p14:cNvContentPartPr/>
              <p14:nvPr/>
            </p14:nvContentPartPr>
            <p14:xfrm>
              <a:off x="5056576" y="1094165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8EFA3AD-B166-2AF0-96C6-45AF199C8F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47576" y="1085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92B4F2B-289C-B695-F34D-78CF7A86F9F9}"/>
                  </a:ext>
                </a:extLst>
              </p14:cNvPr>
              <p14:cNvContentPartPr/>
              <p14:nvPr/>
            </p14:nvContentPartPr>
            <p14:xfrm>
              <a:off x="2453416" y="3298085"/>
              <a:ext cx="2520" cy="1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92B4F2B-289C-B695-F34D-78CF7A86F9F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44416" y="3289085"/>
                <a:ext cx="201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84BBA7D-6DBE-52D0-8F3C-AFAD3C755031}"/>
                  </a:ext>
                </a:extLst>
              </p14:cNvPr>
              <p14:cNvContentPartPr/>
              <p14:nvPr/>
            </p14:nvContentPartPr>
            <p14:xfrm>
              <a:off x="2627296" y="2790845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84BBA7D-6DBE-52D0-8F3C-AFAD3C75503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18296" y="27818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3370FC7-1FF2-8B34-BF6D-30C335DA1D74}"/>
                  </a:ext>
                </a:extLst>
              </p14:cNvPr>
              <p14:cNvContentPartPr/>
              <p14:nvPr/>
            </p14:nvContentPartPr>
            <p14:xfrm>
              <a:off x="2966056" y="2790845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3370FC7-1FF2-8B34-BF6D-30C335DA1D7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57416" y="27818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988E948-5A19-F163-1C16-58EA980F816D}"/>
                  </a:ext>
                </a:extLst>
              </p14:cNvPr>
              <p14:cNvContentPartPr/>
              <p14:nvPr/>
            </p14:nvContentPartPr>
            <p14:xfrm>
              <a:off x="3207616" y="245424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988E948-5A19-F163-1C16-58EA980F816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98976" y="24452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044E32D-3A42-941C-B4DD-177BE10B90D5}"/>
                  </a:ext>
                </a:extLst>
              </p14:cNvPr>
              <p14:cNvContentPartPr/>
              <p14:nvPr/>
            </p14:nvContentPartPr>
            <p14:xfrm>
              <a:off x="2805136" y="2340125"/>
              <a:ext cx="2160" cy="1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044E32D-3A42-941C-B4DD-177BE10B90D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96136" y="2331125"/>
                <a:ext cx="19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3E8EDA-D402-77E6-C878-FE2051053C83}"/>
                  </a:ext>
                </a:extLst>
              </p14:cNvPr>
              <p14:cNvContentPartPr/>
              <p14:nvPr/>
            </p14:nvContentPartPr>
            <p14:xfrm>
              <a:off x="3394456" y="2034125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3E8EDA-D402-77E6-C878-FE2051053C8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85816" y="2025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6E53B2B-39CC-EDA4-37FF-16C9F0A2FB00}"/>
                  </a:ext>
                </a:extLst>
              </p14:cNvPr>
              <p14:cNvContentPartPr/>
              <p14:nvPr/>
            </p14:nvContentPartPr>
            <p14:xfrm>
              <a:off x="3644656" y="2063285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6E53B2B-39CC-EDA4-37FF-16C9F0A2FB0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35656" y="2054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ACA67D3-DF34-85B6-DE20-5175A85B949D}"/>
                  </a:ext>
                </a:extLst>
              </p14:cNvPr>
              <p14:cNvContentPartPr/>
              <p14:nvPr/>
            </p14:nvContentPartPr>
            <p14:xfrm>
              <a:off x="3593536" y="1589165"/>
              <a:ext cx="21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ACA67D3-DF34-85B6-DE20-5175A85B94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84896" y="158016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14F023D-BFB3-23E3-7E10-DA5E91BD1926}"/>
                  </a:ext>
                </a:extLst>
              </p14:cNvPr>
              <p14:cNvContentPartPr/>
              <p14:nvPr/>
            </p14:nvContentPartPr>
            <p14:xfrm>
              <a:off x="4199776" y="1248245"/>
              <a:ext cx="21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14F023D-BFB3-23E3-7E10-DA5E91BD192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91136" y="123924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897867D-771D-DF00-4461-9ECB55E90B6D}"/>
                  </a:ext>
                </a:extLst>
              </p14:cNvPr>
              <p14:cNvContentPartPr/>
              <p14:nvPr/>
            </p14:nvContentPartPr>
            <p14:xfrm>
              <a:off x="4433056" y="1389725"/>
              <a:ext cx="360" cy="1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897867D-771D-DF00-4461-9ECB55E90B6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24056" y="1380725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F743550-0AA5-037F-15FC-C940C09741F5}"/>
                  </a:ext>
                </a:extLst>
              </p14:cNvPr>
              <p14:cNvContentPartPr/>
              <p14:nvPr/>
            </p14:nvContentPartPr>
            <p14:xfrm>
              <a:off x="2868856" y="3845645"/>
              <a:ext cx="1800" cy="2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F743550-0AA5-037F-15FC-C940C09741F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9856" y="3836645"/>
                <a:ext cx="19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382DB1-8C18-DAB0-710C-99098C4C0BBD}"/>
                  </a:ext>
                </a:extLst>
              </p14:cNvPr>
              <p14:cNvContentPartPr/>
              <p14:nvPr/>
            </p14:nvContentPartPr>
            <p14:xfrm>
              <a:off x="3174136" y="3567005"/>
              <a:ext cx="4680" cy="1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382DB1-8C18-DAB0-710C-99098C4C0BB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65496" y="3558005"/>
                <a:ext cx="22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D52597F-3A22-7901-E0E1-01161AD42659}"/>
                  </a:ext>
                </a:extLst>
              </p14:cNvPr>
              <p14:cNvContentPartPr/>
              <p14:nvPr/>
            </p14:nvContentPartPr>
            <p14:xfrm>
              <a:off x="3411376" y="3410765"/>
              <a:ext cx="21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D52597F-3A22-7901-E0E1-01161AD4265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02376" y="340176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4C2A995-D0D1-6D2B-C839-8C5E4BE766C7}"/>
                  </a:ext>
                </a:extLst>
              </p14:cNvPr>
              <p14:cNvContentPartPr/>
              <p14:nvPr/>
            </p14:nvContentPartPr>
            <p14:xfrm>
              <a:off x="4166296" y="2034125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4C2A995-D0D1-6D2B-C839-8C5E4BE766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57296" y="2025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E0920A3-3CD1-7C68-7D07-1CE54A00513D}"/>
                  </a:ext>
                </a:extLst>
              </p14:cNvPr>
              <p14:cNvContentPartPr/>
              <p14:nvPr/>
            </p14:nvContentPartPr>
            <p14:xfrm>
              <a:off x="4802056" y="1634885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E0920A3-3CD1-7C68-7D07-1CE54A00513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93056" y="16262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5FB95A9-F2B8-CF9C-927B-1B5CC8459A80}"/>
                  </a:ext>
                </a:extLst>
              </p14:cNvPr>
              <p14:cNvContentPartPr/>
              <p14:nvPr/>
            </p14:nvContentPartPr>
            <p14:xfrm>
              <a:off x="4907896" y="1277045"/>
              <a:ext cx="360" cy="2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5FB95A9-F2B8-CF9C-927B-1B5CC8459A8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98896" y="1268405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A3F21E0-DC98-57AD-C79A-A11D38EA7AB9}"/>
                  </a:ext>
                </a:extLst>
              </p14:cNvPr>
              <p14:cNvContentPartPr/>
              <p14:nvPr/>
            </p14:nvContentPartPr>
            <p14:xfrm>
              <a:off x="4437376" y="1809845"/>
              <a:ext cx="415800" cy="282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A3F21E0-DC98-57AD-C79A-A11D38EA7AB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28736" y="1800845"/>
                <a:ext cx="433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2E9280B-DC8D-C486-D45D-5F97802541E4}"/>
                  </a:ext>
                </a:extLst>
              </p14:cNvPr>
              <p14:cNvContentPartPr/>
              <p14:nvPr/>
            </p14:nvContentPartPr>
            <p14:xfrm>
              <a:off x="2113936" y="930725"/>
              <a:ext cx="3282480" cy="34455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2E9280B-DC8D-C486-D45D-5F97802541E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04936" y="922085"/>
                <a:ext cx="3300120" cy="346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84C2EC-D3AA-6041-FC3A-5C3E2AF35BD1}"/>
              </a:ext>
            </a:extLst>
          </p:cNvPr>
          <p:cNvGrpSpPr/>
          <p:nvPr/>
        </p:nvGrpSpPr>
        <p:grpSpPr>
          <a:xfrm>
            <a:off x="7639576" y="3685085"/>
            <a:ext cx="3327120" cy="1515240"/>
            <a:chOff x="7639576" y="3685085"/>
            <a:chExt cx="3327120" cy="15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CCA28EE-7655-5418-9AE0-E7D2A63D3262}"/>
                    </a:ext>
                  </a:extLst>
                </p14:cNvPr>
                <p14:cNvContentPartPr/>
                <p14:nvPr/>
              </p14:nvContentPartPr>
              <p14:xfrm>
                <a:off x="7671976" y="4371605"/>
                <a:ext cx="61920" cy="828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CCA28EE-7655-5418-9AE0-E7D2A63D32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62976" y="4362605"/>
                  <a:ext cx="7956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76CA04-EA37-EB24-933F-2E930DC8F857}"/>
                    </a:ext>
                  </a:extLst>
                </p14:cNvPr>
                <p14:cNvContentPartPr/>
                <p14:nvPr/>
              </p14:nvContentPartPr>
              <p14:xfrm>
                <a:off x="7639576" y="4215005"/>
                <a:ext cx="42048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76CA04-EA37-EB24-933F-2E930DC8F8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0576" y="4206365"/>
                  <a:ext cx="4381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D1D65E1-9EDD-ADC2-0BCF-C1A0C0AFDC57}"/>
                    </a:ext>
                  </a:extLst>
                </p14:cNvPr>
                <p14:cNvContentPartPr/>
                <p14:nvPr/>
              </p14:nvContentPartPr>
              <p14:xfrm>
                <a:off x="8125216" y="4217525"/>
                <a:ext cx="269640" cy="385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D1D65E1-9EDD-ADC2-0BCF-C1A0C0AFDC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16576" y="4208525"/>
                  <a:ext cx="287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DCB32E6-E9F3-B206-36D8-AD33C3F9ABDC}"/>
                    </a:ext>
                  </a:extLst>
                </p14:cNvPr>
                <p14:cNvContentPartPr/>
                <p14:nvPr/>
              </p14:nvContentPartPr>
              <p14:xfrm>
                <a:off x="8313496" y="4168565"/>
                <a:ext cx="440280" cy="354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DCB32E6-E9F3-B206-36D8-AD33C3F9AB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04496" y="4159925"/>
                  <a:ext cx="457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36041F-7AAC-90F6-5172-A9B12264B4EC}"/>
                    </a:ext>
                  </a:extLst>
                </p14:cNvPr>
                <p14:cNvContentPartPr/>
                <p14:nvPr/>
              </p14:nvContentPartPr>
              <p14:xfrm>
                <a:off x="8765656" y="3976325"/>
                <a:ext cx="85320" cy="607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36041F-7AAC-90F6-5172-A9B12264B4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57016" y="3967325"/>
                  <a:ext cx="1029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6EDD08-7AA9-B7B3-0CC8-C35AFE3A3686}"/>
                    </a:ext>
                  </a:extLst>
                </p14:cNvPr>
                <p14:cNvContentPartPr/>
                <p14:nvPr/>
              </p14:nvContentPartPr>
              <p14:xfrm>
                <a:off x="9130336" y="3739445"/>
                <a:ext cx="69120" cy="74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6EDD08-7AA9-B7B3-0CC8-C35AFE3A36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21696" y="3730445"/>
                  <a:ext cx="8676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853F81D-AF96-A014-3B79-E111D1E28CAD}"/>
                    </a:ext>
                  </a:extLst>
                </p14:cNvPr>
                <p14:cNvContentPartPr/>
                <p14:nvPr/>
              </p14:nvContentPartPr>
              <p14:xfrm>
                <a:off x="8982016" y="4204565"/>
                <a:ext cx="374760" cy="324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853F81D-AF96-A014-3B79-E111D1E28C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73376" y="4195925"/>
                  <a:ext cx="392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3EA684F-915A-D7C1-AAD5-96CF51AD7A5A}"/>
                    </a:ext>
                  </a:extLst>
                </p14:cNvPr>
                <p14:cNvContentPartPr/>
                <p14:nvPr/>
              </p14:nvContentPartPr>
              <p14:xfrm>
                <a:off x="9270016" y="3996845"/>
                <a:ext cx="2160" cy="2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3EA684F-915A-D7C1-AAD5-96CF51AD7A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61376" y="3988205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40E1A7-99CC-0228-1404-7990D97453C1}"/>
                    </a:ext>
                  </a:extLst>
                </p14:cNvPr>
                <p14:cNvContentPartPr/>
                <p14:nvPr/>
              </p14:nvContentPartPr>
              <p14:xfrm>
                <a:off x="9397816" y="4221485"/>
                <a:ext cx="709200" cy="318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40E1A7-99CC-0228-1404-7990D97453C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88816" y="4212485"/>
                  <a:ext cx="726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AF55BF-0AC1-092C-7618-E0633987134E}"/>
                    </a:ext>
                  </a:extLst>
                </p14:cNvPr>
                <p14:cNvContentPartPr/>
                <p14:nvPr/>
              </p14:nvContentPartPr>
              <p14:xfrm>
                <a:off x="10258216" y="3685085"/>
                <a:ext cx="101880" cy="717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AF55BF-0AC1-092C-7618-E0633987134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49576" y="3676085"/>
                  <a:ext cx="11952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EE622D6-6D8A-3BB4-99A0-F70528E3A69A}"/>
                    </a:ext>
                  </a:extLst>
                </p14:cNvPr>
                <p14:cNvContentPartPr/>
                <p14:nvPr/>
              </p14:nvContentPartPr>
              <p14:xfrm>
                <a:off x="9863296" y="4080365"/>
                <a:ext cx="877320" cy="102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EE622D6-6D8A-3BB4-99A0-F70528E3A69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54296" y="4071365"/>
                  <a:ext cx="894960" cy="10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DBD4BC-BBD0-E068-EF6C-92C8B2C08172}"/>
                    </a:ext>
                  </a:extLst>
                </p14:cNvPr>
                <p14:cNvContentPartPr/>
                <p14:nvPr/>
              </p14:nvContentPartPr>
              <p14:xfrm>
                <a:off x="10966336" y="4724765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DBD4BC-BBD0-E068-EF6C-92C8B2C081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57336" y="4716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15961F9-87FA-DAD6-3358-EC46C70E9587}"/>
                  </a:ext>
                </a:extLst>
              </p14:cNvPr>
              <p14:cNvContentPartPr/>
              <p14:nvPr/>
            </p14:nvContentPartPr>
            <p14:xfrm>
              <a:off x="3475096" y="2936285"/>
              <a:ext cx="1351080" cy="223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15961F9-87FA-DAD6-3358-EC46C70E958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466096" y="2927285"/>
                <a:ext cx="13687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E05DF29-9510-959E-2674-4C03E0B73510}"/>
                  </a:ext>
                </a:extLst>
              </p14:cNvPr>
              <p14:cNvContentPartPr/>
              <p14:nvPr/>
            </p14:nvContentPartPr>
            <p14:xfrm>
              <a:off x="5059816" y="2687165"/>
              <a:ext cx="39240" cy="479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E05DF29-9510-959E-2674-4C03E0B7351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051176" y="2678165"/>
                <a:ext cx="568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7C5B048-DC7F-2765-3BB1-37DC161FA86A}"/>
                  </a:ext>
                </a:extLst>
              </p14:cNvPr>
              <p14:cNvContentPartPr/>
              <p14:nvPr/>
            </p14:nvContentPartPr>
            <p14:xfrm>
              <a:off x="5043616" y="2652965"/>
              <a:ext cx="404280" cy="488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7C5B048-DC7F-2765-3BB1-37DC161FA86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034976" y="2644325"/>
                <a:ext cx="4219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7FD9987-6349-2125-F694-79AE14C5E84A}"/>
                  </a:ext>
                </a:extLst>
              </p14:cNvPr>
              <p14:cNvContentPartPr/>
              <p14:nvPr/>
            </p14:nvContentPartPr>
            <p14:xfrm>
              <a:off x="5595136" y="2858885"/>
              <a:ext cx="468000" cy="244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7FD9987-6349-2125-F694-79AE14C5E84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586136" y="2850245"/>
                <a:ext cx="4856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EB580C1-3D3C-851A-27DB-1F854A75B70B}"/>
                  </a:ext>
                </a:extLst>
              </p14:cNvPr>
              <p14:cNvContentPartPr/>
              <p14:nvPr/>
            </p14:nvContentPartPr>
            <p14:xfrm>
              <a:off x="6233416" y="2529125"/>
              <a:ext cx="14760" cy="485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EB580C1-3D3C-851A-27DB-1F854A75B70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24776" y="2520485"/>
                <a:ext cx="324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2AEE546-BB3C-2C11-640B-EB9FADC1FC51}"/>
                  </a:ext>
                </a:extLst>
              </p14:cNvPr>
              <p14:cNvContentPartPr/>
              <p14:nvPr/>
            </p14:nvContentPartPr>
            <p14:xfrm>
              <a:off x="6040096" y="2768525"/>
              <a:ext cx="195480" cy="8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2AEE546-BB3C-2C11-640B-EB9FADC1FC5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031456" y="2759525"/>
                <a:ext cx="21312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E2A45C8-A325-9347-4C45-A681E7624B1B}"/>
              </a:ext>
            </a:extLst>
          </p:cNvPr>
          <p:cNvGrpSpPr/>
          <p:nvPr/>
        </p:nvGrpSpPr>
        <p:grpSpPr>
          <a:xfrm>
            <a:off x="6523216" y="2557565"/>
            <a:ext cx="1047240" cy="720720"/>
            <a:chOff x="6523216" y="2557565"/>
            <a:chExt cx="104724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08CB452-52D3-A661-CFF2-EC52104D54C4}"/>
                    </a:ext>
                  </a:extLst>
                </p14:cNvPr>
                <p14:cNvContentPartPr/>
                <p14:nvPr/>
              </p14:nvContentPartPr>
              <p14:xfrm>
                <a:off x="6628696" y="2557565"/>
                <a:ext cx="230040" cy="720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08CB452-52D3-A661-CFF2-EC52104D54C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19696" y="2548925"/>
                  <a:ext cx="24768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41C80D3-2E86-060D-BBB4-051AF2D855B1}"/>
                    </a:ext>
                  </a:extLst>
                </p14:cNvPr>
                <p14:cNvContentPartPr/>
                <p14:nvPr/>
              </p14:nvContentPartPr>
              <p14:xfrm>
                <a:off x="6523216" y="2935205"/>
                <a:ext cx="408960" cy="294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41C80D3-2E86-060D-BBB4-051AF2D855B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14576" y="2926565"/>
                  <a:ext cx="426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97855C7-6420-107B-8423-8709093B7B9A}"/>
                    </a:ext>
                  </a:extLst>
                </p14:cNvPr>
                <p14:cNvContentPartPr/>
                <p14:nvPr/>
              </p14:nvContentPartPr>
              <p14:xfrm>
                <a:off x="6947296" y="2782925"/>
                <a:ext cx="24480" cy="6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97855C7-6420-107B-8423-8709093B7B9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38296" y="2773925"/>
                  <a:ext cx="42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45BDD91-EE60-D16B-7587-7FAAB907438F}"/>
                    </a:ext>
                  </a:extLst>
                </p14:cNvPr>
                <p14:cNvContentPartPr/>
                <p14:nvPr/>
              </p14:nvContentPartPr>
              <p14:xfrm>
                <a:off x="7078696" y="2566205"/>
                <a:ext cx="491760" cy="533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45BDD91-EE60-D16B-7587-7FAAB907438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69696" y="2557565"/>
                  <a:ext cx="509400" cy="55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D3DEC77-51E1-40BC-F093-7C4B491E7CB6}"/>
              </a:ext>
            </a:extLst>
          </p:cNvPr>
          <p:cNvGrpSpPr/>
          <p:nvPr/>
        </p:nvGrpSpPr>
        <p:grpSpPr>
          <a:xfrm>
            <a:off x="11339296" y="690965"/>
            <a:ext cx="541080" cy="2027880"/>
            <a:chOff x="11339296" y="690965"/>
            <a:chExt cx="541080" cy="20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C5DBB64-6459-74FC-56FD-DEF14FE1332A}"/>
                    </a:ext>
                  </a:extLst>
                </p14:cNvPr>
                <p14:cNvContentPartPr/>
                <p14:nvPr/>
              </p14:nvContentPartPr>
              <p14:xfrm>
                <a:off x="11339296" y="690965"/>
                <a:ext cx="77040" cy="2027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C5DBB64-6459-74FC-56FD-DEF14FE133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330296" y="681965"/>
                  <a:ext cx="94680" cy="20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96E0DF8-9AB4-C853-44CB-11C2A18D8F14}"/>
                    </a:ext>
                  </a:extLst>
                </p14:cNvPr>
                <p14:cNvContentPartPr/>
                <p14:nvPr/>
              </p14:nvContentPartPr>
              <p14:xfrm>
                <a:off x="11568256" y="732365"/>
                <a:ext cx="312120" cy="600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96E0DF8-9AB4-C853-44CB-11C2A18D8F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559616" y="723365"/>
                  <a:ext cx="329760" cy="61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FD0D6B8-7586-6F72-5AB4-518E8F94D347}"/>
              </a:ext>
            </a:extLst>
          </p:cNvPr>
          <p:cNvGrpSpPr/>
          <p:nvPr/>
        </p:nvGrpSpPr>
        <p:grpSpPr>
          <a:xfrm>
            <a:off x="11475016" y="1988405"/>
            <a:ext cx="739440" cy="594360"/>
            <a:chOff x="11475016" y="1988405"/>
            <a:chExt cx="73944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7F2EA55-7025-6957-8F5D-8C65FA70B691}"/>
                    </a:ext>
                  </a:extLst>
                </p14:cNvPr>
                <p14:cNvContentPartPr/>
                <p14:nvPr/>
              </p14:nvContentPartPr>
              <p14:xfrm>
                <a:off x="11475016" y="1988405"/>
                <a:ext cx="381240" cy="298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7F2EA55-7025-6957-8F5D-8C65FA70B6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66376" y="1979405"/>
                  <a:ext cx="398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59E808-4FB1-2696-52D6-EA541EFE2406}"/>
                    </a:ext>
                  </a:extLst>
                </p14:cNvPr>
                <p14:cNvContentPartPr/>
                <p14:nvPr/>
              </p14:nvContentPartPr>
              <p14:xfrm>
                <a:off x="11627296" y="2071565"/>
                <a:ext cx="38880" cy="511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59E808-4FB1-2696-52D6-EA541EFE24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618296" y="2062925"/>
                  <a:ext cx="5652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2BC9800-A7FD-0AC3-E99C-6EE07833113B}"/>
                    </a:ext>
                  </a:extLst>
                </p14:cNvPr>
                <p14:cNvContentPartPr/>
                <p14:nvPr/>
              </p14:nvContentPartPr>
              <p14:xfrm>
                <a:off x="11807656" y="1992725"/>
                <a:ext cx="212400" cy="461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2BC9800-A7FD-0AC3-E99C-6EE07833113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799016" y="1984085"/>
                  <a:ext cx="2300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FF3647-E537-1253-1378-E49855866EED}"/>
                    </a:ext>
                  </a:extLst>
                </p14:cNvPr>
                <p14:cNvContentPartPr/>
                <p14:nvPr/>
              </p14:nvContentPartPr>
              <p14:xfrm>
                <a:off x="12077656" y="2067245"/>
                <a:ext cx="136800" cy="362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FF3647-E537-1253-1378-E49855866E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069016" y="2058605"/>
                  <a:ext cx="15444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2E1B67B-C880-1445-BD32-5039B11E15E6}"/>
                  </a:ext>
                </a:extLst>
              </p14:cNvPr>
              <p14:cNvContentPartPr/>
              <p14:nvPr/>
            </p14:nvContentPartPr>
            <p14:xfrm>
              <a:off x="3563296" y="3722525"/>
              <a:ext cx="108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2E1B67B-C880-1445-BD32-5039B11E15E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54296" y="3713525"/>
                <a:ext cx="18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5418399-CC6F-BF8D-15F1-9146703894FD}"/>
              </a:ext>
            </a:extLst>
          </p:cNvPr>
          <p:cNvGrpSpPr/>
          <p:nvPr/>
        </p:nvGrpSpPr>
        <p:grpSpPr>
          <a:xfrm>
            <a:off x="3415696" y="2283605"/>
            <a:ext cx="1153440" cy="911160"/>
            <a:chOff x="3415696" y="2283605"/>
            <a:chExt cx="1153440" cy="9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0DD9547-5869-0666-7A10-3770AD95693A}"/>
                    </a:ext>
                  </a:extLst>
                </p14:cNvPr>
                <p14:cNvContentPartPr/>
                <p14:nvPr/>
              </p14:nvContentPartPr>
              <p14:xfrm>
                <a:off x="3415696" y="2778245"/>
                <a:ext cx="35640" cy="337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0DD9547-5869-0666-7A10-3770AD95693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407056" y="2769605"/>
                  <a:ext cx="53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E7CA2B-CD46-B1F3-BC8A-C938BCA14239}"/>
                    </a:ext>
                  </a:extLst>
                </p14:cNvPr>
                <p14:cNvContentPartPr/>
                <p14:nvPr/>
              </p14:nvContentPartPr>
              <p14:xfrm>
                <a:off x="3805576" y="2841245"/>
                <a:ext cx="52200" cy="29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E7CA2B-CD46-B1F3-BC8A-C938BCA1423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796576" y="2832245"/>
                  <a:ext cx="69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69F8FFA-3F3D-A85C-9BBE-C7F239DF0821}"/>
                    </a:ext>
                  </a:extLst>
                </p14:cNvPr>
                <p14:cNvContentPartPr/>
                <p14:nvPr/>
              </p14:nvContentPartPr>
              <p14:xfrm>
                <a:off x="3971176" y="2624525"/>
                <a:ext cx="540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69F8FFA-3F3D-A85C-9BBE-C7F239DF08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2176" y="2615525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871AF91-C041-305F-B7F6-65FD46730792}"/>
                    </a:ext>
                  </a:extLst>
                </p14:cNvPr>
                <p14:cNvContentPartPr/>
                <p14:nvPr/>
              </p14:nvContentPartPr>
              <p14:xfrm>
                <a:off x="3525856" y="2412485"/>
                <a:ext cx="36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871AF91-C041-305F-B7F6-65FD4673079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17216" y="2403485"/>
                  <a:ext cx="18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04DC145-C3F1-2EA6-400F-A114B366CA54}"/>
                    </a:ext>
                  </a:extLst>
                </p14:cNvPr>
                <p14:cNvContentPartPr/>
                <p14:nvPr/>
              </p14:nvContentPartPr>
              <p14:xfrm>
                <a:off x="3560056" y="2381885"/>
                <a:ext cx="360" cy="2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04DC145-C3F1-2EA6-400F-A114B366CA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51056" y="2372885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80577F-9DA4-644F-3454-7547F81551FA}"/>
                    </a:ext>
                  </a:extLst>
                </p14:cNvPr>
                <p14:cNvContentPartPr/>
                <p14:nvPr/>
              </p14:nvContentPartPr>
              <p14:xfrm>
                <a:off x="3564016" y="2403485"/>
                <a:ext cx="39240" cy="114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80577F-9DA4-644F-3454-7547F81551F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555016" y="2394485"/>
                  <a:ext cx="5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829D74-A0D7-D42F-6CA9-D5CA643C2FE7}"/>
                    </a:ext>
                  </a:extLst>
                </p14:cNvPr>
                <p14:cNvContentPartPr/>
                <p14:nvPr/>
              </p14:nvContentPartPr>
              <p14:xfrm>
                <a:off x="3492736" y="2436605"/>
                <a:ext cx="139320" cy="45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829D74-A0D7-D42F-6CA9-D5CA643C2FE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484096" y="2427965"/>
                  <a:ext cx="15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9491D5-97F5-38D0-A179-529F9F8FB8E8}"/>
                    </a:ext>
                  </a:extLst>
                </p14:cNvPr>
                <p14:cNvContentPartPr/>
                <p14:nvPr/>
              </p14:nvContentPartPr>
              <p14:xfrm>
                <a:off x="3784336" y="2317085"/>
                <a:ext cx="441720" cy="54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9491D5-97F5-38D0-A179-529F9F8FB8E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75336" y="2308085"/>
                  <a:ext cx="459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90826B-7D9B-FE1C-EEE7-E941C8F69915}"/>
                    </a:ext>
                  </a:extLst>
                </p14:cNvPr>
                <p14:cNvContentPartPr/>
                <p14:nvPr/>
              </p14:nvContentPartPr>
              <p14:xfrm>
                <a:off x="4547536" y="2283605"/>
                <a:ext cx="468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90826B-7D9B-FE1C-EEE7-E941C8F6991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38896" y="2274605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D33027-FA63-E72E-2FC7-B65DF45BBEF6}"/>
                    </a:ext>
                  </a:extLst>
                </p14:cNvPr>
                <p14:cNvContentPartPr/>
                <p14:nvPr/>
              </p14:nvContentPartPr>
              <p14:xfrm>
                <a:off x="3958216" y="3191885"/>
                <a:ext cx="2160" cy="2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D33027-FA63-E72E-2FC7-B65DF45BBEF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49216" y="3183245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1BF6EF8-B251-02B7-FE0C-E090F606F274}"/>
                    </a:ext>
                  </a:extLst>
                </p14:cNvPr>
                <p14:cNvContentPartPr/>
                <p14:nvPr/>
              </p14:nvContentPartPr>
              <p14:xfrm>
                <a:off x="4187536" y="2404205"/>
                <a:ext cx="381600" cy="437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1BF6EF8-B251-02B7-FE0C-E090F606F27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178536" y="2395565"/>
                  <a:ext cx="399240" cy="45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4C8FBD2-A43E-4D14-9464-C83607B9BCB4}"/>
                  </a:ext>
                </a:extLst>
              </p14:cNvPr>
              <p14:cNvContentPartPr/>
              <p14:nvPr/>
            </p14:nvContentPartPr>
            <p14:xfrm>
              <a:off x="6353656" y="3984605"/>
              <a:ext cx="180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4C8FBD2-A43E-4D14-9464-C83607B9BCB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45016" y="3975605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5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4B1A-C1CF-F856-399F-85A6FAEE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Positive Correlation, Negative Correlation and No Correlation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7961-BBA6-35FC-CBF9-8F32B24F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28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Exploring Categorical Data</vt:lpstr>
      <vt:lpstr>What is Categorical Data?</vt:lpstr>
      <vt:lpstr>Bar Graph</vt:lpstr>
      <vt:lpstr>Expected Value</vt:lpstr>
      <vt:lpstr>Example</vt:lpstr>
      <vt:lpstr>Example</vt:lpstr>
      <vt:lpstr>Correlation</vt:lpstr>
      <vt:lpstr>ScatterPlot</vt:lpstr>
      <vt:lpstr>  Positive Correlation, Negative Correlation and No Correlation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Categorical Data</dc:title>
  <dc:creator>marysarala25@gmail.com</dc:creator>
  <cp:lastModifiedBy>marysarala25@gmail.com</cp:lastModifiedBy>
  <cp:revision>3</cp:revision>
  <dcterms:created xsi:type="dcterms:W3CDTF">2023-07-27T04:51:36Z</dcterms:created>
  <dcterms:modified xsi:type="dcterms:W3CDTF">2023-07-30T22:17:42Z</dcterms:modified>
</cp:coreProperties>
</file>