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FD53-0F28-1042-BAA1-6A636D907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66A8E-CA2F-6C06-7BDA-1DDC168C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9A65-E835-C710-63CC-FFBB98F2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B4A0-AEAE-B791-8BD1-6C7AA74E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E0DD-C3F1-4F39-D032-79709307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7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5430-456D-0A05-C743-6AF0B5EB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4E95D-FA06-481E-8EA7-61922A1A2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237F-6F18-EF24-A079-E4AE1E48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DC12-C7C3-AA23-E419-A9DE947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C5A2-428E-E46F-F5A3-98D4B44F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7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35419-2384-717C-7E74-CF5171F47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DFB85-95B7-3D4E-2E93-559F0C6B0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0330-37EC-68EE-6F77-85FF4B7E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4069-953E-CF00-2266-0993F5FE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C93F-4049-0565-9105-9A6C9157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19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BFA1-833D-35F6-0C80-93875920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434A-60BD-7653-8442-A3F0319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F6F40-1631-ED2A-ABFF-CAEDA3AB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B14F-2EFD-755C-98AF-0BE3834E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FBD2-1E83-5D03-092B-8EB74CDC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44A0-2530-9A1D-58ED-572E7D8F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1FDB6-8535-2A33-0921-928BE4B8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4360-A6BD-30B7-F387-DBCE6F0F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264D-E1EB-66CF-14DE-DA64740B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9955-7E96-B64F-CBB3-D4B20CE7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C19A-118D-74B2-A127-A007D083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7406-7065-1941-0D22-2C9834F3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4EEA-934D-1C7E-409F-FEF8C89AE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E682-5B71-71E1-ADDD-847032F8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EBC99-8288-3086-889E-918D2201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1A7CF-D28E-EA65-89DD-0DF8213F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5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80B1-DA4A-50F2-199A-A376F34F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05E51-A886-663E-5ED2-F5C109FA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15F54-994E-8FE6-0A96-198DC0474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821AF-672B-9D5E-6136-D5CED2E3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74EC3-A0D2-1940-8CCB-BB49B6905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FF5E8-8971-B79E-0C9C-959CF0D2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1E521-559B-D661-0863-17521B3E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F8CAF-987F-B207-0682-5C08FB09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600B-330D-A118-CDAF-3BE0AA9D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45AB6-6696-1681-58CA-9506B77E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FB475-13F4-FFB1-5CA9-62864541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1C08C-D69A-211C-9DE1-D1C5267F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21828-EE5A-0225-90C3-4FB6603E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BCE4D-A5BE-36A1-3AE7-5C2F2467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F43A-5F6A-DA06-D7C1-8147B10A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1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4640-6D95-800B-C8A6-00E1E629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EF9-F5FA-6FBF-0704-10B9329B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945C9-5E70-FCEA-1355-69BEB169A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B724-AA74-7001-7EF1-053136B6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8974D-4AE6-BB05-A86D-EFB97CC1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F1321-AA40-989B-7BCD-3FF44C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7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5D52-5E44-3F02-28DB-79EF0EFA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6C02E-F073-949C-BEDB-9273C1A15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294A6-E70B-E3AB-94EB-8C4B29808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9CF3-AB7C-2BE9-5F11-5611116F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5389-4FDF-030E-932F-1A198C13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EAF0-C854-6AA9-004B-96AFBD09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0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03441-B320-9687-FB87-FF66D6E5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CA1FC-F4FD-25E2-3F34-E6F0EF31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F893-D560-106F-DEBB-D1E2ABE32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D711-6823-415F-8B06-FE0923C5084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BC10-C6D1-4747-B969-E128E8D28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380A-6326-D966-85CE-72E63A2C5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B9CC7-9160-4905-858B-77DB32766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F6A8-5B2C-5453-FA51-B3942FEED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Module -3 </a:t>
            </a:r>
            <a:br>
              <a:rPr lang="en-IN" dirty="0"/>
            </a:br>
            <a:r>
              <a:rPr lang="en-IN" dirty="0"/>
              <a:t>Statistical Experiment and Significance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FE04-3CA5-0E52-8B18-8A12088D6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Prof. Sarala Mary</a:t>
            </a:r>
          </a:p>
        </p:txBody>
      </p:sp>
    </p:spTree>
    <p:extLst>
      <p:ext uri="{BB962C8B-B14F-4D97-AF65-F5344CB8AC3E}">
        <p14:creationId xmlns:p14="http://schemas.microsoft.com/office/powerpoint/2010/main" val="3910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3E7E-26B4-7298-8816-235A5D8E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Classical Statistics Inference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4F85A-869F-01CA-33C7-18011CAD6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23" y="2521714"/>
            <a:ext cx="9665954" cy="1489645"/>
          </a:xfrm>
        </p:spPr>
      </p:pic>
    </p:spTree>
    <p:extLst>
      <p:ext uri="{BB962C8B-B14F-4D97-AF65-F5344CB8AC3E}">
        <p14:creationId xmlns:p14="http://schemas.microsoft.com/office/powerpoint/2010/main" val="100289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72A1-302C-8727-5C37-BA9B8BD8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A/B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1A941-2753-6247-8CDB-CE0A3E36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A/B test is an experiment with two groups to establish which of two treatments, products, procedures, or the like is superior.  </a:t>
            </a:r>
          </a:p>
          <a:p>
            <a:pPr marL="0" indent="0">
              <a:buNone/>
            </a:pPr>
            <a:r>
              <a:rPr lang="en-US" dirty="0"/>
              <a:t>Treatments - be the design of web page, the price of a product, the wording of a headline, or some other item.</a:t>
            </a:r>
          </a:p>
          <a:p>
            <a:pPr marL="0" indent="0">
              <a:buNone/>
            </a:pPr>
            <a:r>
              <a:rPr lang="en-US" dirty="0"/>
              <a:t>Subject - Subject in the experiment is the web visitor,</a:t>
            </a:r>
          </a:p>
          <a:p>
            <a:pPr marL="0" indent="0">
              <a:buNone/>
            </a:pPr>
            <a:r>
              <a:rPr lang="en-US" dirty="0"/>
              <a:t>Outcome - measuring are clicks, purchases, visit duration, number of pages visited, whether a particular page is visited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68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6AE-4660-7F6F-AF12-380AC364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DEBBD-B8C8-2D8A-0D06-D798F9014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115" y="1953313"/>
            <a:ext cx="4273770" cy="4095961"/>
          </a:xfrm>
        </p:spPr>
      </p:pic>
    </p:spTree>
    <p:extLst>
      <p:ext uri="{BB962C8B-B14F-4D97-AF65-F5344CB8AC3E}">
        <p14:creationId xmlns:p14="http://schemas.microsoft.com/office/powerpoint/2010/main" val="7378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F7A5-F5B3-C8B4-D1AD-F74E3D4E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018CFB-E524-FBCA-0477-9F502300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91" y="4533241"/>
            <a:ext cx="7199583" cy="83363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C953B-1113-2C05-FC41-7CBFA1F2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070" y="1690688"/>
            <a:ext cx="4531270" cy="21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0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4AB4-A5B9-2384-8538-16458FDC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B7D7-763D-3843-47F2-7BE73B08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statistical hypothesis test is further analysis of an A/B test, or any randomized experiment, to assess whether random chance is a reasonable explanation for the observed difference between groups A and 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26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Module -3  Statistical Experiment and Significance Testing</vt:lpstr>
      <vt:lpstr>Classical Statistics Inference Pipeline</vt:lpstr>
      <vt:lpstr>A/B Testing</vt:lpstr>
      <vt:lpstr>Example:</vt:lpstr>
      <vt:lpstr>Example</vt:lpstr>
      <vt:lpstr>Hypothesis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-3  Statistical Experiment and Significance Testing</dc:title>
  <dc:creator>apsitms63@outlook.com</dc:creator>
  <cp:lastModifiedBy>apsitms63@outlook.com</cp:lastModifiedBy>
  <cp:revision>1</cp:revision>
  <dcterms:created xsi:type="dcterms:W3CDTF">2023-08-14T09:27:27Z</dcterms:created>
  <dcterms:modified xsi:type="dcterms:W3CDTF">2023-08-14T10:13:53Z</dcterms:modified>
</cp:coreProperties>
</file>