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AAD"/>
    <a:srgbClr val="993399"/>
    <a:srgbClr val="078B7D"/>
    <a:srgbClr val="107878"/>
    <a:srgbClr val="065A5A"/>
    <a:srgbClr val="F869FB"/>
    <a:srgbClr val="F41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F3BAB-9860-4DC5-8051-034C7EC5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4CBB2D-2C71-494B-8647-514858781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67F84-F86D-414A-AEF8-5ABF189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E83CE-396B-43DE-B4EC-352C6358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95C17F-8580-4193-A342-4E3EACB1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91D8A-74B5-4854-B50E-9BE8597E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9E6DA4-7507-46BD-B478-33A27E6F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2FB67-45DE-4F9A-A81F-AFEB6C66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A2E33-77EA-4DD9-853C-AF182CD6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ED4DAB-E1C4-4959-9042-3BFBED69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53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8B7F84-C48E-4628-AC9A-537DBD829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E223B3-B3B7-4735-95AF-CD01B4D3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BCAE9-E6E2-4BEE-90CF-0F05EAAD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74DC4B-EB3E-45AA-ABAA-36BFA9C6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8FEA3-5536-405A-B036-DCA8CC68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A8748-20A0-4B6B-81C6-62872A01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D628DF-D7D6-4F5D-BD3B-BA98696E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6F51C-37B6-4CD7-87E7-FC59541C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D0562-B294-461D-8E87-D20F3A3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BA42E5-05EF-4124-BE79-3A149AC7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34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0B3A3-0CDB-4F31-98FE-28CE89AD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2CF408-10AF-4FB6-B5EB-D10A414C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FF0CE7-3A5E-4411-909C-A4B474BB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E6326-F058-4566-B63A-1D8F7256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EB6D2-C21F-4BD8-A6A8-B44E2840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D782-1713-4843-82CD-FE50E686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C4242-3AD0-4831-8310-5C3407F1B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FE480C-C12F-4E1F-90D5-828C4062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66FD50-C7C4-46C9-9CA6-80964B8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10A57E-B032-4991-A7FE-9471DE56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073399-2791-49E7-BDB8-D3E3EBB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54D78-7CE2-4703-82E0-C8061635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258BF-536F-422C-8F7B-3C282641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62A9-2CEA-4B2C-A28F-E561D86D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DC90D8-F976-4DBC-A1E5-E72EBD53E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0F90C9-2690-4CD2-B0B1-BDA34E55E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600C2E-223A-48BC-99C4-0CD7367D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F98930-BD3F-4B36-B2F0-6DE8D665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9788AB-D501-432D-91A5-43433DF8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53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0276-2997-41CF-BDE7-EB79270A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BD5987-269B-4034-89F9-020B7FDB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AFDD45-BE31-4620-B4B5-551E6B92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F5C7FA-423B-4FC9-8CA1-AD5EBEA1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67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3A2DF2-F07B-4DD3-B64F-591F92ED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0E5B1E-1327-4538-BDB2-EBF126AA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03A251-063A-416B-BF32-C3327ECE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56C01-AABE-4FE8-A1C7-3E45A426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48BC1-22BB-4D18-AFD0-BD9E5F6E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9BFC87-D80E-4F63-93B7-9D0C0EED0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A6427-0622-4921-915E-3A7624ED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A549B-52A5-4DBA-9A9B-E07A7396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1BF8D-1D5C-4D2B-93C3-0FEFE71C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E4D64-94BC-4DE0-982D-93A762CC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6DEAB-DB6C-4747-B199-BC2413400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BA7712-8BAA-47F0-A8AD-3BD5844D5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8852C-EB39-425D-945B-7AA3CBDC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43B59F-73C0-48B4-840C-103E4EB1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9F660F-33A5-47C3-9E19-B605EEE0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824F0F-6D30-4789-A15D-91D9D462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A0E6E1-8FD8-4504-ADB5-BB0F6DB3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3C82A-930F-4C5C-92CA-0291F41FA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FC1F-9268-4B75-8797-461DE9EF098A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7712A-32AB-4DBD-88B0-367AB2424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8B301-82EE-46A2-9FC1-0BD66AADA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492EBA5-86D8-4CE7-A893-A29448276BE9}"/>
              </a:ext>
            </a:extLst>
          </p:cNvPr>
          <p:cNvSpPr/>
          <p:nvPr/>
        </p:nvSpPr>
        <p:spPr>
          <a:xfrm>
            <a:off x="4746000" y="2079000"/>
            <a:ext cx="2700000" cy="2700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69000">
                <a:srgbClr val="F869FB"/>
              </a:gs>
              <a:gs pos="30000">
                <a:srgbClr val="00B0F0"/>
              </a:gs>
              <a:gs pos="100000">
                <a:srgbClr val="7030A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丸める 8">
            <a:extLst>
              <a:ext uri="{FF2B5EF4-FFF2-40B4-BE49-F238E27FC236}">
                <a16:creationId xmlns:a16="http://schemas.microsoft.com/office/drawing/2014/main" id="{9A4E526D-12D4-4870-BAAA-23E2C75A6F55}"/>
              </a:ext>
            </a:extLst>
          </p:cNvPr>
          <p:cNvSpPr/>
          <p:nvPr/>
        </p:nvSpPr>
        <p:spPr>
          <a:xfrm>
            <a:off x="5269149" y="3000981"/>
            <a:ext cx="1653702" cy="1522379"/>
          </a:xfrm>
          <a:prstGeom prst="round2Same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E7B76087-2C47-47D0-9234-BFB2CE7B6528}"/>
              </a:ext>
            </a:extLst>
          </p:cNvPr>
          <p:cNvSpPr/>
          <p:nvPr/>
        </p:nvSpPr>
        <p:spPr>
          <a:xfrm>
            <a:off x="5403714" y="2239791"/>
            <a:ext cx="1384571" cy="1522379"/>
          </a:xfrm>
          <a:prstGeom prst="arc">
            <a:avLst>
              <a:gd name="adj1" fmla="val 10652758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ABEBF90E-91E5-438B-A4CA-081ECC3B6333}"/>
              </a:ext>
            </a:extLst>
          </p:cNvPr>
          <p:cNvSpPr/>
          <p:nvPr/>
        </p:nvSpPr>
        <p:spPr>
          <a:xfrm>
            <a:off x="5556115" y="2392191"/>
            <a:ext cx="1078150" cy="1158405"/>
          </a:xfrm>
          <a:prstGeom prst="arc">
            <a:avLst>
              <a:gd name="adj1" fmla="val 10652758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6C0428-CD8F-4987-80DC-324BC28D85F8}"/>
              </a:ext>
            </a:extLst>
          </p:cNvPr>
          <p:cNvSpPr/>
          <p:nvPr/>
        </p:nvSpPr>
        <p:spPr>
          <a:xfrm>
            <a:off x="5807190" y="3262596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B11CE08D-15A6-4E90-925A-B767EEBCC4EF}"/>
              </a:ext>
            </a:extLst>
          </p:cNvPr>
          <p:cNvSpPr/>
          <p:nvPr/>
        </p:nvSpPr>
        <p:spPr>
          <a:xfrm>
            <a:off x="5898316" y="3481687"/>
            <a:ext cx="406941" cy="84712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2F1CB703-D961-4D9C-AA1F-DF616634F70E}"/>
              </a:ext>
            </a:extLst>
          </p:cNvPr>
          <p:cNvSpPr/>
          <p:nvPr/>
        </p:nvSpPr>
        <p:spPr>
          <a:xfrm>
            <a:off x="5193726" y="2529000"/>
            <a:ext cx="1800000" cy="1800000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65000">
                <a:srgbClr val="F869FB"/>
              </a:gs>
              <a:gs pos="26000">
                <a:srgbClr val="00B0F0"/>
              </a:gs>
              <a:gs pos="100000">
                <a:srgbClr val="7030A0"/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丸める 8">
            <a:extLst>
              <a:ext uri="{FF2B5EF4-FFF2-40B4-BE49-F238E27FC236}">
                <a16:creationId xmlns:a16="http://schemas.microsoft.com/office/drawing/2014/main" id="{9A4E526D-12D4-4870-BAAA-23E2C75A6F55}"/>
              </a:ext>
            </a:extLst>
          </p:cNvPr>
          <p:cNvSpPr/>
          <p:nvPr/>
        </p:nvSpPr>
        <p:spPr>
          <a:xfrm>
            <a:off x="5563127" y="3097037"/>
            <a:ext cx="1065749" cy="907412"/>
          </a:xfrm>
          <a:prstGeom prst="round2Same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E7B76087-2C47-47D0-9234-BFB2CE7B6528}"/>
              </a:ext>
            </a:extLst>
          </p:cNvPr>
          <p:cNvSpPr/>
          <p:nvPr/>
        </p:nvSpPr>
        <p:spPr>
          <a:xfrm>
            <a:off x="5649848" y="2633012"/>
            <a:ext cx="892304" cy="907412"/>
          </a:xfrm>
          <a:prstGeom prst="arc">
            <a:avLst>
              <a:gd name="adj1" fmla="val 10652758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ABEBF90E-91E5-438B-A4CA-081ECC3B6333}"/>
              </a:ext>
            </a:extLst>
          </p:cNvPr>
          <p:cNvSpPr/>
          <p:nvPr/>
        </p:nvSpPr>
        <p:spPr>
          <a:xfrm rot="60000">
            <a:off x="5756244" y="2728710"/>
            <a:ext cx="679511" cy="716015"/>
          </a:xfrm>
          <a:prstGeom prst="arc">
            <a:avLst>
              <a:gd name="adj1" fmla="val 10652758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6C0428-CD8F-4987-80DC-324BC28D85F8}"/>
              </a:ext>
            </a:extLst>
          </p:cNvPr>
          <p:cNvSpPr/>
          <p:nvPr/>
        </p:nvSpPr>
        <p:spPr>
          <a:xfrm>
            <a:off x="5910396" y="3234418"/>
            <a:ext cx="371210" cy="34332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B11CE08D-15A6-4E90-925A-B767EEBCC4EF}"/>
              </a:ext>
            </a:extLst>
          </p:cNvPr>
          <p:cNvSpPr/>
          <p:nvPr/>
        </p:nvSpPr>
        <p:spPr>
          <a:xfrm>
            <a:off x="5964872" y="3406080"/>
            <a:ext cx="262258" cy="504925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09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0579A8-0037-4B89-A78E-ACFF8B1343DB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196000" y="2529000"/>
            <a:chExt cx="1800000" cy="180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2F1CB703-D961-4D9C-AA1F-DF616634F70E}"/>
                </a:ext>
              </a:extLst>
            </p:cNvPr>
            <p:cNvSpPr/>
            <p:nvPr/>
          </p:nvSpPr>
          <p:spPr>
            <a:xfrm>
              <a:off x="5196000" y="2529000"/>
              <a:ext cx="1800000" cy="1800000"/>
            </a:xfrm>
            <a:prstGeom prst="ellipse">
              <a:avLst/>
            </a:prstGeom>
            <a:gradFill>
              <a:gsLst>
                <a:gs pos="0">
                  <a:schemeClr val="accent2">
                    <a:lumMod val="0"/>
                    <a:lumOff val="100000"/>
                  </a:schemeClr>
                </a:gs>
                <a:gs pos="65000">
                  <a:srgbClr val="F869FB"/>
                </a:gs>
                <a:gs pos="26000">
                  <a:srgbClr val="00B0F0"/>
                </a:gs>
                <a:gs pos="100000">
                  <a:srgbClr val="7030A0"/>
                </a:gs>
              </a:gsLst>
              <a:lin ang="2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89E1FB2-35AC-47A0-8BE6-39F65F77BE02}"/>
                </a:ext>
              </a:extLst>
            </p:cNvPr>
            <p:cNvSpPr/>
            <p:nvPr/>
          </p:nvSpPr>
          <p:spPr>
            <a:xfrm>
              <a:off x="5461687" y="3305432"/>
              <a:ext cx="247135" cy="2471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834A920-9489-470A-B259-6D2D7B4DC26A}"/>
                </a:ext>
              </a:extLst>
            </p:cNvPr>
            <p:cNvSpPr/>
            <p:nvPr/>
          </p:nvSpPr>
          <p:spPr>
            <a:xfrm>
              <a:off x="5870497" y="3355889"/>
              <a:ext cx="983384" cy="1462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8D8B40-148D-4E59-AAF3-18151495A9BF}"/>
              </a:ext>
            </a:extLst>
          </p:cNvPr>
          <p:cNvGrpSpPr/>
          <p:nvPr/>
        </p:nvGrpSpPr>
        <p:grpSpPr>
          <a:xfrm>
            <a:off x="2461624" y="2504870"/>
            <a:ext cx="1848255" cy="1848255"/>
            <a:chOff x="2461624" y="2504870"/>
            <a:chExt cx="1848255" cy="1848255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4C2E0D29-81A9-475B-99AC-007E5AF75686}"/>
                </a:ext>
              </a:extLst>
            </p:cNvPr>
            <p:cNvSpPr/>
            <p:nvPr/>
          </p:nvSpPr>
          <p:spPr>
            <a:xfrm>
              <a:off x="2461624" y="2504870"/>
              <a:ext cx="1848255" cy="1848255"/>
            </a:xfrm>
            <a:prstGeom prst="ellipse">
              <a:avLst/>
            </a:prstGeom>
            <a:solidFill>
              <a:srgbClr val="993399"/>
            </a:solidFill>
            <a:ln>
              <a:solidFill>
                <a:srgbClr val="99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F6AB6A5-21B9-4BE7-8B39-8497C8C86C27}"/>
                </a:ext>
              </a:extLst>
            </p:cNvPr>
            <p:cNvGrpSpPr/>
            <p:nvPr/>
          </p:nvGrpSpPr>
          <p:grpSpPr>
            <a:xfrm>
              <a:off x="2749942" y="3326213"/>
              <a:ext cx="1271618" cy="205568"/>
              <a:chOff x="2791777" y="3326216"/>
              <a:chExt cx="1271618" cy="205568"/>
            </a:xfrm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A23CDB4C-6A7A-4A2A-9ED8-F100BC774EE1}"/>
                  </a:ext>
                </a:extLst>
              </p:cNvPr>
              <p:cNvSpPr/>
              <p:nvPr/>
            </p:nvSpPr>
            <p:spPr>
              <a:xfrm>
                <a:off x="2791777" y="3326216"/>
                <a:ext cx="205568" cy="2055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79FD23B-DBA2-4FE6-B119-9262F34B5915}"/>
                  </a:ext>
                </a:extLst>
              </p:cNvPr>
              <p:cNvSpPr/>
              <p:nvPr/>
            </p:nvSpPr>
            <p:spPr>
              <a:xfrm>
                <a:off x="3276780" y="3326216"/>
                <a:ext cx="786615" cy="2055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" name="楕円 7">
            <a:extLst>
              <a:ext uri="{FF2B5EF4-FFF2-40B4-BE49-F238E27FC236}">
                <a16:creationId xmlns:a16="http://schemas.microsoft.com/office/drawing/2014/main" id="{48A363C4-54AB-4C2A-BC94-604CC23BE24F}"/>
              </a:ext>
            </a:extLst>
          </p:cNvPr>
          <p:cNvSpPr/>
          <p:nvPr/>
        </p:nvSpPr>
        <p:spPr>
          <a:xfrm>
            <a:off x="6153665" y="2504872"/>
            <a:ext cx="1848255" cy="1848255"/>
          </a:xfrm>
          <a:prstGeom prst="ellipse">
            <a:avLst/>
          </a:prstGeom>
          <a:solidFill>
            <a:srgbClr val="AD5AAD"/>
          </a:solidFill>
          <a:ln>
            <a:solidFill>
              <a:srgbClr val="AD5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9D194F8-C510-4A30-9B1E-1940691622B4}"/>
              </a:ext>
            </a:extLst>
          </p:cNvPr>
          <p:cNvGrpSpPr/>
          <p:nvPr/>
        </p:nvGrpSpPr>
        <p:grpSpPr>
          <a:xfrm>
            <a:off x="6441983" y="3326213"/>
            <a:ext cx="1271618" cy="205568"/>
            <a:chOff x="2791777" y="3326216"/>
            <a:chExt cx="1271618" cy="205568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2927526-BA11-4901-94AF-6BEF6A8FAA2C}"/>
                </a:ext>
              </a:extLst>
            </p:cNvPr>
            <p:cNvSpPr/>
            <p:nvPr/>
          </p:nvSpPr>
          <p:spPr>
            <a:xfrm>
              <a:off x="2791777" y="3326216"/>
              <a:ext cx="205568" cy="2055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4CEE161-3222-4F33-A747-DC80E48F369A}"/>
                </a:ext>
              </a:extLst>
            </p:cNvPr>
            <p:cNvSpPr/>
            <p:nvPr/>
          </p:nvSpPr>
          <p:spPr>
            <a:xfrm>
              <a:off x="3276780" y="3326216"/>
              <a:ext cx="786615" cy="2055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3A5D889-7107-4726-85EE-7D2DF3D22016}"/>
              </a:ext>
            </a:extLst>
          </p:cNvPr>
          <p:cNvGrpSpPr/>
          <p:nvPr/>
        </p:nvGrpSpPr>
        <p:grpSpPr>
          <a:xfrm>
            <a:off x="9415404" y="3760715"/>
            <a:ext cx="1271618" cy="205568"/>
            <a:chOff x="2791777" y="3326216"/>
            <a:chExt cx="1271618" cy="205568"/>
          </a:xfrm>
          <a:solidFill>
            <a:schemeClr val="bg1">
              <a:lumMod val="95000"/>
            </a:schemeClr>
          </a:solidFill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41F3F4C-5A42-4F08-AC77-82F61E1E3086}"/>
                </a:ext>
              </a:extLst>
            </p:cNvPr>
            <p:cNvSpPr/>
            <p:nvPr/>
          </p:nvSpPr>
          <p:spPr>
            <a:xfrm>
              <a:off x="2791777" y="3326216"/>
              <a:ext cx="205568" cy="205568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0D7DE5F9-1DEC-47F7-AE09-E798F84B1A6C}"/>
                </a:ext>
              </a:extLst>
            </p:cNvPr>
            <p:cNvSpPr/>
            <p:nvPr/>
          </p:nvSpPr>
          <p:spPr>
            <a:xfrm>
              <a:off x="3276780" y="3326216"/>
              <a:ext cx="786615" cy="205568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0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3764F5B-0969-48C3-B05A-392A1128CE38}"/>
              </a:ext>
            </a:extLst>
          </p:cNvPr>
          <p:cNvGrpSpPr/>
          <p:nvPr/>
        </p:nvGrpSpPr>
        <p:grpSpPr>
          <a:xfrm>
            <a:off x="5036869" y="2845253"/>
            <a:ext cx="748723" cy="836666"/>
            <a:chOff x="5036869" y="2845253"/>
            <a:chExt cx="748723" cy="836666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BAAB1879-E0E8-483C-9A4F-7B74DF95384D}"/>
                </a:ext>
              </a:extLst>
            </p:cNvPr>
            <p:cNvSpPr/>
            <p:nvPr/>
          </p:nvSpPr>
          <p:spPr>
            <a:xfrm>
              <a:off x="5036869" y="2965227"/>
              <a:ext cx="615778" cy="716692"/>
            </a:xfrm>
            <a:prstGeom prst="round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2D519AF-FD4E-4F74-987E-FC5DC33626FC}"/>
                </a:ext>
              </a:extLst>
            </p:cNvPr>
            <p:cNvSpPr/>
            <p:nvPr/>
          </p:nvSpPr>
          <p:spPr>
            <a:xfrm>
              <a:off x="5169814" y="2845253"/>
              <a:ext cx="615778" cy="716692"/>
            </a:xfrm>
            <a:prstGeom prst="round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13F7D9E-9C6A-4561-81A4-9190AEE0EAF2}"/>
              </a:ext>
            </a:extLst>
          </p:cNvPr>
          <p:cNvGrpSpPr/>
          <p:nvPr/>
        </p:nvGrpSpPr>
        <p:grpSpPr>
          <a:xfrm>
            <a:off x="6698102" y="2846721"/>
            <a:ext cx="748800" cy="835200"/>
            <a:chOff x="6698102" y="2846721"/>
            <a:chExt cx="748800" cy="835200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1C0CC961-6B71-421B-AD45-7A7BE2066BA5}"/>
                </a:ext>
              </a:extLst>
            </p:cNvPr>
            <p:cNvSpPr/>
            <p:nvPr/>
          </p:nvSpPr>
          <p:spPr>
            <a:xfrm>
              <a:off x="6698102" y="2846721"/>
              <a:ext cx="748800" cy="556880"/>
            </a:xfrm>
            <a:custGeom>
              <a:avLst/>
              <a:gdLst>
                <a:gd name="connsiteX0" fmla="*/ 0 w 748800"/>
                <a:gd name="connsiteY0" fmla="*/ 92692 h 556143"/>
                <a:gd name="connsiteX1" fmla="*/ 92692 w 748800"/>
                <a:gd name="connsiteY1" fmla="*/ 0 h 556143"/>
                <a:gd name="connsiteX2" fmla="*/ 656108 w 748800"/>
                <a:gd name="connsiteY2" fmla="*/ 0 h 556143"/>
                <a:gd name="connsiteX3" fmla="*/ 748800 w 748800"/>
                <a:gd name="connsiteY3" fmla="*/ 92692 h 556143"/>
                <a:gd name="connsiteX4" fmla="*/ 748800 w 748800"/>
                <a:gd name="connsiteY4" fmla="*/ 463451 h 556143"/>
                <a:gd name="connsiteX5" fmla="*/ 656108 w 748800"/>
                <a:gd name="connsiteY5" fmla="*/ 556143 h 556143"/>
                <a:gd name="connsiteX6" fmla="*/ 92692 w 748800"/>
                <a:gd name="connsiteY6" fmla="*/ 556143 h 556143"/>
                <a:gd name="connsiteX7" fmla="*/ 0 w 748800"/>
                <a:gd name="connsiteY7" fmla="*/ 463451 h 556143"/>
                <a:gd name="connsiteX8" fmla="*/ 0 w 748800"/>
                <a:gd name="connsiteY8" fmla="*/ 92692 h 556143"/>
                <a:gd name="connsiteX0" fmla="*/ 0 w 748800"/>
                <a:gd name="connsiteY0" fmla="*/ 92692 h 556143"/>
                <a:gd name="connsiteX1" fmla="*/ 92692 w 748800"/>
                <a:gd name="connsiteY1" fmla="*/ 0 h 556143"/>
                <a:gd name="connsiteX2" fmla="*/ 656108 w 748800"/>
                <a:gd name="connsiteY2" fmla="*/ 0 h 556143"/>
                <a:gd name="connsiteX3" fmla="*/ 748800 w 748800"/>
                <a:gd name="connsiteY3" fmla="*/ 92692 h 556143"/>
                <a:gd name="connsiteX4" fmla="*/ 748800 w 748800"/>
                <a:gd name="connsiteY4" fmla="*/ 463451 h 556143"/>
                <a:gd name="connsiteX5" fmla="*/ 656108 w 748800"/>
                <a:gd name="connsiteY5" fmla="*/ 556143 h 556143"/>
                <a:gd name="connsiteX6" fmla="*/ 124338 w 748800"/>
                <a:gd name="connsiteY6" fmla="*/ 554340 h 556143"/>
                <a:gd name="connsiteX7" fmla="*/ 92692 w 748800"/>
                <a:gd name="connsiteY7" fmla="*/ 556143 h 556143"/>
                <a:gd name="connsiteX8" fmla="*/ 0 w 748800"/>
                <a:gd name="connsiteY8" fmla="*/ 463451 h 556143"/>
                <a:gd name="connsiteX9" fmla="*/ 0 w 748800"/>
                <a:gd name="connsiteY9" fmla="*/ 92692 h 556143"/>
                <a:gd name="connsiteX0" fmla="*/ 0 w 748800"/>
                <a:gd name="connsiteY0" fmla="*/ 92692 h 556143"/>
                <a:gd name="connsiteX1" fmla="*/ 92692 w 748800"/>
                <a:gd name="connsiteY1" fmla="*/ 0 h 556143"/>
                <a:gd name="connsiteX2" fmla="*/ 656108 w 748800"/>
                <a:gd name="connsiteY2" fmla="*/ 0 h 556143"/>
                <a:gd name="connsiteX3" fmla="*/ 748800 w 748800"/>
                <a:gd name="connsiteY3" fmla="*/ 92692 h 556143"/>
                <a:gd name="connsiteX4" fmla="*/ 748800 w 748800"/>
                <a:gd name="connsiteY4" fmla="*/ 463451 h 556143"/>
                <a:gd name="connsiteX5" fmla="*/ 656108 w 748800"/>
                <a:gd name="connsiteY5" fmla="*/ 556143 h 556143"/>
                <a:gd name="connsiteX6" fmla="*/ 632338 w 748800"/>
                <a:gd name="connsiteY6" fmla="*/ 551800 h 556143"/>
                <a:gd name="connsiteX7" fmla="*/ 124338 w 748800"/>
                <a:gd name="connsiteY7" fmla="*/ 554340 h 556143"/>
                <a:gd name="connsiteX8" fmla="*/ 92692 w 748800"/>
                <a:gd name="connsiteY8" fmla="*/ 556143 h 556143"/>
                <a:gd name="connsiteX9" fmla="*/ 0 w 748800"/>
                <a:gd name="connsiteY9" fmla="*/ 463451 h 556143"/>
                <a:gd name="connsiteX10" fmla="*/ 0 w 748800"/>
                <a:gd name="connsiteY10" fmla="*/ 92692 h 556143"/>
                <a:gd name="connsiteX0" fmla="*/ 0 w 748800"/>
                <a:gd name="connsiteY0" fmla="*/ 92692 h 556143"/>
                <a:gd name="connsiteX1" fmla="*/ 92692 w 748800"/>
                <a:gd name="connsiteY1" fmla="*/ 0 h 556143"/>
                <a:gd name="connsiteX2" fmla="*/ 656108 w 748800"/>
                <a:gd name="connsiteY2" fmla="*/ 0 h 556143"/>
                <a:gd name="connsiteX3" fmla="*/ 748800 w 748800"/>
                <a:gd name="connsiteY3" fmla="*/ 92692 h 556143"/>
                <a:gd name="connsiteX4" fmla="*/ 748800 w 748800"/>
                <a:gd name="connsiteY4" fmla="*/ 463451 h 556143"/>
                <a:gd name="connsiteX5" fmla="*/ 656108 w 748800"/>
                <a:gd name="connsiteY5" fmla="*/ 556143 h 556143"/>
                <a:gd name="connsiteX6" fmla="*/ 124338 w 748800"/>
                <a:gd name="connsiteY6" fmla="*/ 554340 h 556143"/>
                <a:gd name="connsiteX7" fmla="*/ 92692 w 748800"/>
                <a:gd name="connsiteY7" fmla="*/ 556143 h 556143"/>
                <a:gd name="connsiteX8" fmla="*/ 0 w 748800"/>
                <a:gd name="connsiteY8" fmla="*/ 463451 h 556143"/>
                <a:gd name="connsiteX9" fmla="*/ 0 w 748800"/>
                <a:gd name="connsiteY9" fmla="*/ 92692 h 556143"/>
                <a:gd name="connsiteX0" fmla="*/ 0 w 748800"/>
                <a:gd name="connsiteY0" fmla="*/ 92692 h 556880"/>
                <a:gd name="connsiteX1" fmla="*/ 92692 w 748800"/>
                <a:gd name="connsiteY1" fmla="*/ 0 h 556880"/>
                <a:gd name="connsiteX2" fmla="*/ 656108 w 748800"/>
                <a:gd name="connsiteY2" fmla="*/ 0 h 556880"/>
                <a:gd name="connsiteX3" fmla="*/ 748800 w 748800"/>
                <a:gd name="connsiteY3" fmla="*/ 92692 h 556880"/>
                <a:gd name="connsiteX4" fmla="*/ 748800 w 748800"/>
                <a:gd name="connsiteY4" fmla="*/ 463451 h 556880"/>
                <a:gd name="connsiteX5" fmla="*/ 656108 w 748800"/>
                <a:gd name="connsiteY5" fmla="*/ 556143 h 556880"/>
                <a:gd name="connsiteX6" fmla="*/ 185298 w 748800"/>
                <a:gd name="connsiteY6" fmla="*/ 556880 h 556880"/>
                <a:gd name="connsiteX7" fmla="*/ 92692 w 748800"/>
                <a:gd name="connsiteY7" fmla="*/ 556143 h 556880"/>
                <a:gd name="connsiteX8" fmla="*/ 0 w 748800"/>
                <a:gd name="connsiteY8" fmla="*/ 463451 h 556880"/>
                <a:gd name="connsiteX9" fmla="*/ 0 w 748800"/>
                <a:gd name="connsiteY9" fmla="*/ 92692 h 556880"/>
                <a:gd name="connsiteX0" fmla="*/ 0 w 748800"/>
                <a:gd name="connsiteY0" fmla="*/ 92692 h 556880"/>
                <a:gd name="connsiteX1" fmla="*/ 92692 w 748800"/>
                <a:gd name="connsiteY1" fmla="*/ 0 h 556880"/>
                <a:gd name="connsiteX2" fmla="*/ 656108 w 748800"/>
                <a:gd name="connsiteY2" fmla="*/ 0 h 556880"/>
                <a:gd name="connsiteX3" fmla="*/ 748800 w 748800"/>
                <a:gd name="connsiteY3" fmla="*/ 92692 h 556880"/>
                <a:gd name="connsiteX4" fmla="*/ 748800 w 748800"/>
                <a:gd name="connsiteY4" fmla="*/ 463451 h 556880"/>
                <a:gd name="connsiteX5" fmla="*/ 656108 w 748800"/>
                <a:gd name="connsiteY5" fmla="*/ 556143 h 556880"/>
                <a:gd name="connsiteX6" fmla="*/ 578998 w 748800"/>
                <a:gd name="connsiteY6" fmla="*/ 554339 h 556880"/>
                <a:gd name="connsiteX7" fmla="*/ 185298 w 748800"/>
                <a:gd name="connsiteY7" fmla="*/ 556880 h 556880"/>
                <a:gd name="connsiteX8" fmla="*/ 92692 w 748800"/>
                <a:gd name="connsiteY8" fmla="*/ 556143 h 556880"/>
                <a:gd name="connsiteX9" fmla="*/ 0 w 748800"/>
                <a:gd name="connsiteY9" fmla="*/ 463451 h 556880"/>
                <a:gd name="connsiteX10" fmla="*/ 0 w 748800"/>
                <a:gd name="connsiteY10" fmla="*/ 92692 h 556880"/>
                <a:gd name="connsiteX0" fmla="*/ 0 w 748800"/>
                <a:gd name="connsiteY0" fmla="*/ 92692 h 556880"/>
                <a:gd name="connsiteX1" fmla="*/ 92692 w 748800"/>
                <a:gd name="connsiteY1" fmla="*/ 0 h 556880"/>
                <a:gd name="connsiteX2" fmla="*/ 656108 w 748800"/>
                <a:gd name="connsiteY2" fmla="*/ 0 h 556880"/>
                <a:gd name="connsiteX3" fmla="*/ 748800 w 748800"/>
                <a:gd name="connsiteY3" fmla="*/ 92692 h 556880"/>
                <a:gd name="connsiteX4" fmla="*/ 748800 w 748800"/>
                <a:gd name="connsiteY4" fmla="*/ 463451 h 556880"/>
                <a:gd name="connsiteX5" fmla="*/ 656108 w 748800"/>
                <a:gd name="connsiteY5" fmla="*/ 556143 h 556880"/>
                <a:gd name="connsiteX6" fmla="*/ 578998 w 748800"/>
                <a:gd name="connsiteY6" fmla="*/ 554339 h 556880"/>
                <a:gd name="connsiteX7" fmla="*/ 507878 w 748800"/>
                <a:gd name="connsiteY7" fmla="*/ 551799 h 556880"/>
                <a:gd name="connsiteX8" fmla="*/ 185298 w 748800"/>
                <a:gd name="connsiteY8" fmla="*/ 556880 h 556880"/>
                <a:gd name="connsiteX9" fmla="*/ 92692 w 748800"/>
                <a:gd name="connsiteY9" fmla="*/ 556143 h 556880"/>
                <a:gd name="connsiteX10" fmla="*/ 0 w 748800"/>
                <a:gd name="connsiteY10" fmla="*/ 463451 h 556880"/>
                <a:gd name="connsiteX11" fmla="*/ 0 w 748800"/>
                <a:gd name="connsiteY11" fmla="*/ 92692 h 556880"/>
                <a:gd name="connsiteX0" fmla="*/ 0 w 748800"/>
                <a:gd name="connsiteY0" fmla="*/ 92692 h 556880"/>
                <a:gd name="connsiteX1" fmla="*/ 92692 w 748800"/>
                <a:gd name="connsiteY1" fmla="*/ 0 h 556880"/>
                <a:gd name="connsiteX2" fmla="*/ 656108 w 748800"/>
                <a:gd name="connsiteY2" fmla="*/ 0 h 556880"/>
                <a:gd name="connsiteX3" fmla="*/ 748800 w 748800"/>
                <a:gd name="connsiteY3" fmla="*/ 92692 h 556880"/>
                <a:gd name="connsiteX4" fmla="*/ 748800 w 748800"/>
                <a:gd name="connsiteY4" fmla="*/ 463451 h 556880"/>
                <a:gd name="connsiteX5" fmla="*/ 656108 w 748800"/>
                <a:gd name="connsiteY5" fmla="*/ 556143 h 556880"/>
                <a:gd name="connsiteX6" fmla="*/ 578998 w 748800"/>
                <a:gd name="connsiteY6" fmla="*/ 554339 h 556880"/>
                <a:gd name="connsiteX7" fmla="*/ 507878 w 748800"/>
                <a:gd name="connsiteY7" fmla="*/ 551799 h 556880"/>
                <a:gd name="connsiteX8" fmla="*/ 258958 w 748800"/>
                <a:gd name="connsiteY8" fmla="*/ 551799 h 556880"/>
                <a:gd name="connsiteX9" fmla="*/ 185298 w 748800"/>
                <a:gd name="connsiteY9" fmla="*/ 556880 h 556880"/>
                <a:gd name="connsiteX10" fmla="*/ 92692 w 748800"/>
                <a:gd name="connsiteY10" fmla="*/ 556143 h 556880"/>
                <a:gd name="connsiteX11" fmla="*/ 0 w 748800"/>
                <a:gd name="connsiteY11" fmla="*/ 463451 h 556880"/>
                <a:gd name="connsiteX12" fmla="*/ 0 w 748800"/>
                <a:gd name="connsiteY12" fmla="*/ 92692 h 556880"/>
                <a:gd name="connsiteX0" fmla="*/ 507878 w 748800"/>
                <a:gd name="connsiteY0" fmla="*/ 551799 h 643239"/>
                <a:gd name="connsiteX1" fmla="*/ 258958 w 748800"/>
                <a:gd name="connsiteY1" fmla="*/ 551799 h 643239"/>
                <a:gd name="connsiteX2" fmla="*/ 185298 w 748800"/>
                <a:gd name="connsiteY2" fmla="*/ 556880 h 643239"/>
                <a:gd name="connsiteX3" fmla="*/ 92692 w 748800"/>
                <a:gd name="connsiteY3" fmla="*/ 556143 h 643239"/>
                <a:gd name="connsiteX4" fmla="*/ 0 w 748800"/>
                <a:gd name="connsiteY4" fmla="*/ 463451 h 643239"/>
                <a:gd name="connsiteX5" fmla="*/ 0 w 748800"/>
                <a:gd name="connsiteY5" fmla="*/ 92692 h 643239"/>
                <a:gd name="connsiteX6" fmla="*/ 92692 w 748800"/>
                <a:gd name="connsiteY6" fmla="*/ 0 h 643239"/>
                <a:gd name="connsiteX7" fmla="*/ 656108 w 748800"/>
                <a:gd name="connsiteY7" fmla="*/ 0 h 643239"/>
                <a:gd name="connsiteX8" fmla="*/ 748800 w 748800"/>
                <a:gd name="connsiteY8" fmla="*/ 92692 h 643239"/>
                <a:gd name="connsiteX9" fmla="*/ 748800 w 748800"/>
                <a:gd name="connsiteY9" fmla="*/ 463451 h 643239"/>
                <a:gd name="connsiteX10" fmla="*/ 656108 w 748800"/>
                <a:gd name="connsiteY10" fmla="*/ 556143 h 643239"/>
                <a:gd name="connsiteX11" fmla="*/ 578998 w 748800"/>
                <a:gd name="connsiteY11" fmla="*/ 554339 h 643239"/>
                <a:gd name="connsiteX12" fmla="*/ 599318 w 748800"/>
                <a:gd name="connsiteY12" fmla="*/ 643239 h 643239"/>
                <a:gd name="connsiteX0" fmla="*/ 507878 w 748800"/>
                <a:gd name="connsiteY0" fmla="*/ 551799 h 556880"/>
                <a:gd name="connsiteX1" fmla="*/ 258958 w 748800"/>
                <a:gd name="connsiteY1" fmla="*/ 551799 h 556880"/>
                <a:gd name="connsiteX2" fmla="*/ 185298 w 748800"/>
                <a:gd name="connsiteY2" fmla="*/ 556880 h 556880"/>
                <a:gd name="connsiteX3" fmla="*/ 92692 w 748800"/>
                <a:gd name="connsiteY3" fmla="*/ 556143 h 556880"/>
                <a:gd name="connsiteX4" fmla="*/ 0 w 748800"/>
                <a:gd name="connsiteY4" fmla="*/ 463451 h 556880"/>
                <a:gd name="connsiteX5" fmla="*/ 0 w 748800"/>
                <a:gd name="connsiteY5" fmla="*/ 92692 h 556880"/>
                <a:gd name="connsiteX6" fmla="*/ 92692 w 748800"/>
                <a:gd name="connsiteY6" fmla="*/ 0 h 556880"/>
                <a:gd name="connsiteX7" fmla="*/ 656108 w 748800"/>
                <a:gd name="connsiteY7" fmla="*/ 0 h 556880"/>
                <a:gd name="connsiteX8" fmla="*/ 748800 w 748800"/>
                <a:gd name="connsiteY8" fmla="*/ 92692 h 556880"/>
                <a:gd name="connsiteX9" fmla="*/ 748800 w 748800"/>
                <a:gd name="connsiteY9" fmla="*/ 463451 h 556880"/>
                <a:gd name="connsiteX10" fmla="*/ 656108 w 748800"/>
                <a:gd name="connsiteY10" fmla="*/ 556143 h 556880"/>
                <a:gd name="connsiteX11" fmla="*/ 578998 w 748800"/>
                <a:gd name="connsiteY11" fmla="*/ 554339 h 556880"/>
                <a:gd name="connsiteX0" fmla="*/ 507878 w 748800"/>
                <a:gd name="connsiteY0" fmla="*/ 551799 h 556880"/>
                <a:gd name="connsiteX1" fmla="*/ 185298 w 748800"/>
                <a:gd name="connsiteY1" fmla="*/ 556880 h 556880"/>
                <a:gd name="connsiteX2" fmla="*/ 92692 w 748800"/>
                <a:gd name="connsiteY2" fmla="*/ 556143 h 556880"/>
                <a:gd name="connsiteX3" fmla="*/ 0 w 748800"/>
                <a:gd name="connsiteY3" fmla="*/ 463451 h 556880"/>
                <a:gd name="connsiteX4" fmla="*/ 0 w 748800"/>
                <a:gd name="connsiteY4" fmla="*/ 92692 h 556880"/>
                <a:gd name="connsiteX5" fmla="*/ 92692 w 748800"/>
                <a:gd name="connsiteY5" fmla="*/ 0 h 556880"/>
                <a:gd name="connsiteX6" fmla="*/ 656108 w 748800"/>
                <a:gd name="connsiteY6" fmla="*/ 0 h 556880"/>
                <a:gd name="connsiteX7" fmla="*/ 748800 w 748800"/>
                <a:gd name="connsiteY7" fmla="*/ 92692 h 556880"/>
                <a:gd name="connsiteX8" fmla="*/ 748800 w 748800"/>
                <a:gd name="connsiteY8" fmla="*/ 463451 h 556880"/>
                <a:gd name="connsiteX9" fmla="*/ 656108 w 748800"/>
                <a:gd name="connsiteY9" fmla="*/ 556143 h 556880"/>
                <a:gd name="connsiteX10" fmla="*/ 578998 w 748800"/>
                <a:gd name="connsiteY10" fmla="*/ 554339 h 556880"/>
                <a:gd name="connsiteX0" fmla="*/ 185298 w 748800"/>
                <a:gd name="connsiteY0" fmla="*/ 556880 h 556880"/>
                <a:gd name="connsiteX1" fmla="*/ 92692 w 748800"/>
                <a:gd name="connsiteY1" fmla="*/ 556143 h 556880"/>
                <a:gd name="connsiteX2" fmla="*/ 0 w 748800"/>
                <a:gd name="connsiteY2" fmla="*/ 463451 h 556880"/>
                <a:gd name="connsiteX3" fmla="*/ 0 w 748800"/>
                <a:gd name="connsiteY3" fmla="*/ 92692 h 556880"/>
                <a:gd name="connsiteX4" fmla="*/ 92692 w 748800"/>
                <a:gd name="connsiteY4" fmla="*/ 0 h 556880"/>
                <a:gd name="connsiteX5" fmla="*/ 656108 w 748800"/>
                <a:gd name="connsiteY5" fmla="*/ 0 h 556880"/>
                <a:gd name="connsiteX6" fmla="*/ 748800 w 748800"/>
                <a:gd name="connsiteY6" fmla="*/ 92692 h 556880"/>
                <a:gd name="connsiteX7" fmla="*/ 748800 w 748800"/>
                <a:gd name="connsiteY7" fmla="*/ 463451 h 556880"/>
                <a:gd name="connsiteX8" fmla="*/ 656108 w 748800"/>
                <a:gd name="connsiteY8" fmla="*/ 556143 h 556880"/>
                <a:gd name="connsiteX9" fmla="*/ 578998 w 748800"/>
                <a:gd name="connsiteY9" fmla="*/ 554339 h 556880"/>
                <a:gd name="connsiteX0" fmla="*/ 147198 w 748800"/>
                <a:gd name="connsiteY0" fmla="*/ 554340 h 556143"/>
                <a:gd name="connsiteX1" fmla="*/ 92692 w 748800"/>
                <a:gd name="connsiteY1" fmla="*/ 556143 h 556143"/>
                <a:gd name="connsiteX2" fmla="*/ 0 w 748800"/>
                <a:gd name="connsiteY2" fmla="*/ 463451 h 556143"/>
                <a:gd name="connsiteX3" fmla="*/ 0 w 748800"/>
                <a:gd name="connsiteY3" fmla="*/ 92692 h 556143"/>
                <a:gd name="connsiteX4" fmla="*/ 92692 w 748800"/>
                <a:gd name="connsiteY4" fmla="*/ 0 h 556143"/>
                <a:gd name="connsiteX5" fmla="*/ 656108 w 748800"/>
                <a:gd name="connsiteY5" fmla="*/ 0 h 556143"/>
                <a:gd name="connsiteX6" fmla="*/ 748800 w 748800"/>
                <a:gd name="connsiteY6" fmla="*/ 92692 h 556143"/>
                <a:gd name="connsiteX7" fmla="*/ 748800 w 748800"/>
                <a:gd name="connsiteY7" fmla="*/ 463451 h 556143"/>
                <a:gd name="connsiteX8" fmla="*/ 656108 w 748800"/>
                <a:gd name="connsiteY8" fmla="*/ 556143 h 556143"/>
                <a:gd name="connsiteX9" fmla="*/ 578998 w 748800"/>
                <a:gd name="connsiteY9" fmla="*/ 554339 h 556143"/>
                <a:gd name="connsiteX0" fmla="*/ 147198 w 748800"/>
                <a:gd name="connsiteY0" fmla="*/ 556880 h 556880"/>
                <a:gd name="connsiteX1" fmla="*/ 92692 w 748800"/>
                <a:gd name="connsiteY1" fmla="*/ 556143 h 556880"/>
                <a:gd name="connsiteX2" fmla="*/ 0 w 748800"/>
                <a:gd name="connsiteY2" fmla="*/ 463451 h 556880"/>
                <a:gd name="connsiteX3" fmla="*/ 0 w 748800"/>
                <a:gd name="connsiteY3" fmla="*/ 92692 h 556880"/>
                <a:gd name="connsiteX4" fmla="*/ 92692 w 748800"/>
                <a:gd name="connsiteY4" fmla="*/ 0 h 556880"/>
                <a:gd name="connsiteX5" fmla="*/ 656108 w 748800"/>
                <a:gd name="connsiteY5" fmla="*/ 0 h 556880"/>
                <a:gd name="connsiteX6" fmla="*/ 748800 w 748800"/>
                <a:gd name="connsiteY6" fmla="*/ 92692 h 556880"/>
                <a:gd name="connsiteX7" fmla="*/ 748800 w 748800"/>
                <a:gd name="connsiteY7" fmla="*/ 463451 h 556880"/>
                <a:gd name="connsiteX8" fmla="*/ 656108 w 748800"/>
                <a:gd name="connsiteY8" fmla="*/ 556143 h 556880"/>
                <a:gd name="connsiteX9" fmla="*/ 578998 w 748800"/>
                <a:gd name="connsiteY9" fmla="*/ 554339 h 556880"/>
                <a:gd name="connsiteX0" fmla="*/ 147198 w 748800"/>
                <a:gd name="connsiteY0" fmla="*/ 556880 h 556880"/>
                <a:gd name="connsiteX1" fmla="*/ 92692 w 748800"/>
                <a:gd name="connsiteY1" fmla="*/ 556143 h 556880"/>
                <a:gd name="connsiteX2" fmla="*/ 0 w 748800"/>
                <a:gd name="connsiteY2" fmla="*/ 463451 h 556880"/>
                <a:gd name="connsiteX3" fmla="*/ 0 w 748800"/>
                <a:gd name="connsiteY3" fmla="*/ 92692 h 556880"/>
                <a:gd name="connsiteX4" fmla="*/ 92692 w 748800"/>
                <a:gd name="connsiteY4" fmla="*/ 0 h 556880"/>
                <a:gd name="connsiteX5" fmla="*/ 656108 w 748800"/>
                <a:gd name="connsiteY5" fmla="*/ 0 h 556880"/>
                <a:gd name="connsiteX6" fmla="*/ 748800 w 748800"/>
                <a:gd name="connsiteY6" fmla="*/ 92692 h 556880"/>
                <a:gd name="connsiteX7" fmla="*/ 748800 w 748800"/>
                <a:gd name="connsiteY7" fmla="*/ 463451 h 556880"/>
                <a:gd name="connsiteX8" fmla="*/ 656108 w 748800"/>
                <a:gd name="connsiteY8" fmla="*/ 556143 h 556880"/>
                <a:gd name="connsiteX9" fmla="*/ 601858 w 748800"/>
                <a:gd name="connsiteY9" fmla="*/ 556879 h 556880"/>
                <a:gd name="connsiteX0" fmla="*/ 142118 w 748800"/>
                <a:gd name="connsiteY0" fmla="*/ 556880 h 556880"/>
                <a:gd name="connsiteX1" fmla="*/ 92692 w 748800"/>
                <a:gd name="connsiteY1" fmla="*/ 556143 h 556880"/>
                <a:gd name="connsiteX2" fmla="*/ 0 w 748800"/>
                <a:gd name="connsiteY2" fmla="*/ 463451 h 556880"/>
                <a:gd name="connsiteX3" fmla="*/ 0 w 748800"/>
                <a:gd name="connsiteY3" fmla="*/ 92692 h 556880"/>
                <a:gd name="connsiteX4" fmla="*/ 92692 w 748800"/>
                <a:gd name="connsiteY4" fmla="*/ 0 h 556880"/>
                <a:gd name="connsiteX5" fmla="*/ 656108 w 748800"/>
                <a:gd name="connsiteY5" fmla="*/ 0 h 556880"/>
                <a:gd name="connsiteX6" fmla="*/ 748800 w 748800"/>
                <a:gd name="connsiteY6" fmla="*/ 92692 h 556880"/>
                <a:gd name="connsiteX7" fmla="*/ 748800 w 748800"/>
                <a:gd name="connsiteY7" fmla="*/ 463451 h 556880"/>
                <a:gd name="connsiteX8" fmla="*/ 656108 w 748800"/>
                <a:gd name="connsiteY8" fmla="*/ 556143 h 556880"/>
                <a:gd name="connsiteX9" fmla="*/ 601858 w 748800"/>
                <a:gd name="connsiteY9" fmla="*/ 556879 h 55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8800" h="556880">
                  <a:moveTo>
                    <a:pt x="142118" y="556880"/>
                  </a:moveTo>
                  <a:lnTo>
                    <a:pt x="92692" y="556143"/>
                  </a:lnTo>
                  <a:cubicBezTo>
                    <a:pt x="41500" y="556143"/>
                    <a:pt x="0" y="514643"/>
                    <a:pt x="0" y="463451"/>
                  </a:cubicBezTo>
                  <a:lnTo>
                    <a:pt x="0" y="92692"/>
                  </a:lnTo>
                  <a:cubicBezTo>
                    <a:pt x="0" y="41500"/>
                    <a:pt x="41500" y="0"/>
                    <a:pt x="92692" y="0"/>
                  </a:cubicBezTo>
                  <a:lnTo>
                    <a:pt x="656108" y="0"/>
                  </a:lnTo>
                  <a:cubicBezTo>
                    <a:pt x="707300" y="0"/>
                    <a:pt x="748800" y="41500"/>
                    <a:pt x="748800" y="92692"/>
                  </a:cubicBezTo>
                  <a:lnTo>
                    <a:pt x="748800" y="463451"/>
                  </a:lnTo>
                  <a:cubicBezTo>
                    <a:pt x="748800" y="514643"/>
                    <a:pt x="707300" y="556143"/>
                    <a:pt x="656108" y="556143"/>
                  </a:cubicBezTo>
                  <a:lnTo>
                    <a:pt x="601858" y="556879"/>
                  </a:lnTo>
                </a:path>
              </a:pathLst>
            </a:custGeom>
            <a:noFill/>
            <a:ln w="76200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8E2EDF0-E88F-4A76-8980-37F0BA0C078A}"/>
                </a:ext>
              </a:extLst>
            </p:cNvPr>
            <p:cNvCxnSpPr>
              <a:cxnSpLocks/>
            </p:cNvCxnSpPr>
            <p:nvPr/>
          </p:nvCxnSpPr>
          <p:spPr>
            <a:xfrm>
              <a:off x="7080303" y="3078554"/>
              <a:ext cx="0" cy="603367"/>
            </a:xfrm>
            <a:prstGeom prst="line">
              <a:avLst/>
            </a:prstGeom>
            <a:ln w="762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30C65ED-0F9D-49A9-B6CA-7584E39E3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3" y="3078554"/>
              <a:ext cx="196110" cy="213692"/>
            </a:xfrm>
            <a:prstGeom prst="line">
              <a:avLst/>
            </a:prstGeom>
            <a:ln w="762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D9E8604-1816-4027-B22D-D9F23C16D69D}"/>
                </a:ext>
              </a:extLst>
            </p:cNvPr>
            <p:cNvCxnSpPr>
              <a:cxnSpLocks/>
            </p:cNvCxnSpPr>
            <p:nvPr/>
          </p:nvCxnSpPr>
          <p:spPr>
            <a:xfrm>
              <a:off x="7080304" y="3078545"/>
              <a:ext cx="192033" cy="208664"/>
            </a:xfrm>
            <a:prstGeom prst="line">
              <a:avLst/>
            </a:prstGeom>
            <a:ln w="762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24F7503-335A-4945-8C6A-9DF0F53373EE}"/>
              </a:ext>
            </a:extLst>
          </p:cNvPr>
          <p:cNvCxnSpPr>
            <a:cxnSpLocks/>
          </p:cNvCxnSpPr>
          <p:nvPr/>
        </p:nvCxnSpPr>
        <p:spPr>
          <a:xfrm>
            <a:off x="8565955" y="2174579"/>
            <a:ext cx="0" cy="546692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496FC95-2EAB-47EA-8087-32D1C319D96D}"/>
              </a:ext>
            </a:extLst>
          </p:cNvPr>
          <p:cNvCxnSpPr>
            <a:cxnSpLocks/>
          </p:cNvCxnSpPr>
          <p:nvPr/>
        </p:nvCxnSpPr>
        <p:spPr>
          <a:xfrm flipV="1">
            <a:off x="8329004" y="2169817"/>
            <a:ext cx="231585" cy="174079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4DCF688D-6260-444E-8E02-89AD9BD35C45}"/>
              </a:ext>
            </a:extLst>
          </p:cNvPr>
          <p:cNvCxnSpPr>
            <a:cxnSpLocks/>
          </p:cNvCxnSpPr>
          <p:nvPr/>
        </p:nvCxnSpPr>
        <p:spPr>
          <a:xfrm>
            <a:off x="8565955" y="2174579"/>
            <a:ext cx="220853" cy="169317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F4A5C80-1748-410D-AE01-E3D36244FC32}"/>
              </a:ext>
            </a:extLst>
          </p:cNvPr>
          <p:cNvCxnSpPr/>
          <p:nvPr/>
        </p:nvCxnSpPr>
        <p:spPr>
          <a:xfrm flipV="1">
            <a:off x="8121831" y="1885950"/>
            <a:ext cx="0" cy="561975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9BFA08C-6A33-49CD-8234-75D8B1DB6C61}"/>
              </a:ext>
            </a:extLst>
          </p:cNvPr>
          <p:cNvCxnSpPr>
            <a:cxnSpLocks/>
          </p:cNvCxnSpPr>
          <p:nvPr/>
        </p:nvCxnSpPr>
        <p:spPr>
          <a:xfrm>
            <a:off x="8121831" y="1885950"/>
            <a:ext cx="872150" cy="0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86F587C-BB28-4907-BEA9-656BF79252B2}"/>
              </a:ext>
            </a:extLst>
          </p:cNvPr>
          <p:cNvCxnSpPr>
            <a:cxnSpLocks/>
          </p:cNvCxnSpPr>
          <p:nvPr/>
        </p:nvCxnSpPr>
        <p:spPr>
          <a:xfrm flipV="1">
            <a:off x="8993981" y="1885950"/>
            <a:ext cx="0" cy="561975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 tsuzuki</dc:creator>
  <cp:lastModifiedBy>riku tsuzuki</cp:lastModifiedBy>
  <cp:revision>22</cp:revision>
  <dcterms:created xsi:type="dcterms:W3CDTF">2019-12-07T10:12:03Z</dcterms:created>
  <dcterms:modified xsi:type="dcterms:W3CDTF">2020-02-09T01:49:24Z</dcterms:modified>
</cp:coreProperties>
</file>