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3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2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5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4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7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5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8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4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9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5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7B50-2FAF-4B44-A7AD-D90A4149AE0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6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CG1112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/>
              <a:t> – Studio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en-US" dirty="0" smtClean="0"/>
              <a:t>GPIO 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71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336" y="218115"/>
            <a:ext cx="2063691" cy="1140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Bare Metal: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Efficient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Fundamental 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3833" y="1814943"/>
            <a:ext cx="4062387" cy="4543775"/>
            <a:chOff x="233833" y="1814943"/>
            <a:chExt cx="4062387" cy="45437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33" y="1814943"/>
              <a:ext cx="4062387" cy="369307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85164" y="5833270"/>
              <a:ext cx="3222769" cy="5254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Arduino Pin </a:t>
              </a:r>
              <a:r>
                <a:rPr lang="en-US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 </a:t>
              </a:r>
              <a:r>
                <a:rPr lang="en-US" b="1" dirty="0" err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Atmega</a:t>
              </a:r>
              <a:r>
                <a:rPr lang="en-US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 Port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296220" y="186323"/>
            <a:ext cx="4237837" cy="482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Port Configuration( </a:t>
            </a:r>
            <a:r>
              <a:rPr lang="en-US" b="1" dirty="0" smtClean="0">
                <a:solidFill>
                  <a:srgbClr val="C00000"/>
                </a:solidFill>
              </a:rPr>
              <a:t>1 = Output, 0 = Input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00312"/>
              </p:ext>
            </p:extLst>
          </p:nvPr>
        </p:nvGraphicFramePr>
        <p:xfrm>
          <a:off x="4296219" y="642249"/>
          <a:ext cx="47845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177">
                  <a:extLst>
                    <a:ext uri="{9D8B030D-6E8A-4147-A177-3AD203B41FA5}">
                      <a16:colId xmlns:a16="http://schemas.microsoft.com/office/drawing/2014/main" val="3768701957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3840047194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1493842739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1207227285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1980139171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154296971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3155375848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3230165211"/>
                    </a:ext>
                  </a:extLst>
                </a:gridCol>
                <a:gridCol w="500543">
                  <a:extLst>
                    <a:ext uri="{9D8B030D-6E8A-4147-A177-3AD203B41FA5}">
                      <a16:colId xmlns:a16="http://schemas.microsoft.com/office/drawing/2014/main" val="91515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DDR</a:t>
                      </a:r>
                      <a:r>
                        <a:rPr lang="en-US" b="1" i="1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229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96220" y="1696940"/>
            <a:ext cx="1346436" cy="406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Port 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48747"/>
              </p:ext>
            </p:extLst>
          </p:nvPr>
        </p:nvGraphicFramePr>
        <p:xfrm>
          <a:off x="4144162" y="2075481"/>
          <a:ext cx="49365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66">
                  <a:extLst>
                    <a:ext uri="{9D8B030D-6E8A-4147-A177-3AD203B41FA5}">
                      <a16:colId xmlns:a16="http://schemas.microsoft.com/office/drawing/2014/main" val="3768701957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3840047194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493842739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207227285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980139171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54296971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3155375848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3230165211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91515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</a:t>
                      </a:r>
                      <a:r>
                        <a:rPr lang="en-US" b="1" i="1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22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96220" y="3142409"/>
            <a:ext cx="1183910" cy="3605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Port Input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15800"/>
              </p:ext>
            </p:extLst>
          </p:nvPr>
        </p:nvGraphicFramePr>
        <p:xfrm>
          <a:off x="4144162" y="3462490"/>
          <a:ext cx="4936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66">
                  <a:extLst>
                    <a:ext uri="{9D8B030D-6E8A-4147-A177-3AD203B41FA5}">
                      <a16:colId xmlns:a16="http://schemas.microsoft.com/office/drawing/2014/main" val="3768701957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3840047194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493842739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207227285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980139171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154296971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3155375848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3230165211"/>
                    </a:ext>
                  </a:extLst>
                </a:gridCol>
                <a:gridCol w="499627">
                  <a:extLst>
                    <a:ext uri="{9D8B030D-6E8A-4147-A177-3AD203B41FA5}">
                      <a16:colId xmlns:a16="http://schemas.microsoft.com/office/drawing/2014/main" val="915151500"/>
                    </a:ext>
                  </a:extLst>
                </a:gridCol>
              </a:tblGrid>
              <a:tr h="291879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5982"/>
                  </a:ext>
                </a:extLst>
              </a:tr>
              <a:tr h="291879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</a:t>
                      </a:r>
                      <a:r>
                        <a:rPr lang="en-US" b="1" i="1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SG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229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482443" y="4426166"/>
            <a:ext cx="4260020" cy="2163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DDRB = </a:t>
            </a:r>
            <a:r>
              <a:rPr lang="en-US" b="1" u="sng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00001000;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//DDRB = 8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DDRB |= </a:t>
            </a:r>
            <a:r>
              <a:rPr lang="en-US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0b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00001000;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//Masking Examples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PINB </a:t>
            </a:r>
            <a:r>
              <a:rPr lang="en-US" b="1" u="sng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0b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00000001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PORTB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PORTB </a:t>
            </a:r>
            <a:r>
              <a:rPr lang="en-US" b="1" u="sng" dirty="0" smtClean="0">
                <a:solidFill>
                  <a:srgbClr val="C0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0b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00010000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S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87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Wingdings</vt:lpstr>
      <vt:lpstr>Office Theme</vt:lpstr>
      <vt:lpstr>CG1112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CG1112</dc:title>
  <dc:creator>Soo Yuen Jien</dc:creator>
  <cp:lastModifiedBy>Soo Yuen Jien</cp:lastModifiedBy>
  <cp:revision>8</cp:revision>
  <dcterms:created xsi:type="dcterms:W3CDTF">2019-02-11T02:22:13Z</dcterms:created>
  <dcterms:modified xsi:type="dcterms:W3CDTF">2019-02-11T03:45:40Z</dcterms:modified>
</cp:coreProperties>
</file>