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0" y="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F6E5-EC07-4AAD-AB7D-0A3F2B413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REPRESENTATION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C5E21-DDEC-484F-8480-38216B758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ADJACENCY MATRIX AND ADJACENCY LIST </a:t>
            </a:r>
          </a:p>
        </p:txBody>
      </p:sp>
    </p:spTree>
    <p:extLst>
      <p:ext uri="{BB962C8B-B14F-4D97-AF65-F5344CB8AC3E}">
        <p14:creationId xmlns:p14="http://schemas.microsoft.com/office/powerpoint/2010/main" val="25825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F6E5-EC07-4AAD-AB7D-0A3F2B413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6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742-2942-4A2B-8967-99B00C66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73B3-356C-4B70-A1CF-725A82A5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Adjacency list </a:t>
            </a:r>
            <a:r>
              <a:rPr lang="en-US" dirty="0" err="1"/>
              <a:t>adalah</a:t>
            </a:r>
            <a:r>
              <a:rPr lang="en-US" dirty="0"/>
              <a:t> array A </a:t>
            </a:r>
            <a:r>
              <a:rPr lang="en-US" dirty="0" err="1"/>
              <a:t>dari</a:t>
            </a:r>
            <a:r>
              <a:rPr lang="en-US" dirty="0"/>
              <a:t> list yang </a:t>
            </a:r>
            <a:r>
              <a:rPr lang="en-US" dirty="0" err="1"/>
              <a:t>terpisah</a:t>
            </a:r>
            <a:r>
              <a:rPr lang="en-US" dirty="0"/>
              <a:t>. </a:t>
            </a:r>
            <a:r>
              <a:rPr lang="en-US" dirty="0" err="1"/>
              <a:t>Maksudnya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Ai </a:t>
            </a:r>
            <a:r>
              <a:rPr lang="en-US" dirty="0" err="1"/>
              <a:t>adalah</a:t>
            </a:r>
            <a:r>
              <a:rPr lang="en-US" dirty="0"/>
              <a:t> list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demua</a:t>
            </a:r>
            <a:r>
              <a:rPr lang="en-US" dirty="0"/>
              <a:t> vertex yang </a:t>
            </a:r>
            <a:r>
              <a:rPr lang="en-US" dirty="0" err="1"/>
              <a:t>berdampingan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3CE4-7C03-431D-9E61-443809E4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45" y="2879715"/>
            <a:ext cx="5617828" cy="23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1A5D-FCC7-4852-A21A-F8481EB1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6893F-E5CA-4B3A-AA8A-39257796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98" y="2196654"/>
            <a:ext cx="4723469" cy="44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6037-EC63-445D-92DD-91B5AFB1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of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73301-AB14-4662-A064-8E61AC37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8" y="2365775"/>
            <a:ext cx="3373760" cy="2992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19AAA-7A54-4B48-A0AB-7263E909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45" y="2365775"/>
            <a:ext cx="3572216" cy="2929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9E3C1-39E3-4836-81D2-E6F2B3E46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730" y="2715058"/>
            <a:ext cx="2206836" cy="223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6B584F-1D0C-4809-B6C9-75649ECF82B3}"/>
              </a:ext>
            </a:extLst>
          </p:cNvPr>
          <p:cNvSpPr txBox="1"/>
          <p:nvPr/>
        </p:nvSpPr>
        <p:spPr>
          <a:xfrm>
            <a:off x="9047748" y="5374975"/>
            <a:ext cx="1828800" cy="36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Program</a:t>
            </a:r>
          </a:p>
        </p:txBody>
      </p:sp>
    </p:spTree>
    <p:extLst>
      <p:ext uri="{BB962C8B-B14F-4D97-AF65-F5344CB8AC3E}">
        <p14:creationId xmlns:p14="http://schemas.microsoft.com/office/powerpoint/2010/main" val="217853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D455-D137-46AA-A116-67DB5AF1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24DED-BDFB-4B10-A7F9-DC4C11B5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13" y="2755231"/>
            <a:ext cx="3193197" cy="3193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66239-561C-401C-A8FB-C7B4E478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71" y="2955044"/>
            <a:ext cx="4988418" cy="2941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ACD5D-3F98-4488-951A-D7549263B793}"/>
              </a:ext>
            </a:extLst>
          </p:cNvPr>
          <p:cNvSpPr txBox="1"/>
          <p:nvPr/>
        </p:nvSpPr>
        <p:spPr>
          <a:xfrm>
            <a:off x="7539791" y="6041480"/>
            <a:ext cx="283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List-</a:t>
            </a:r>
            <a:r>
              <a:rPr lang="en-US" dirty="0" err="1"/>
              <a:t>nya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B7804-B716-41E4-A1F3-7B0AEFD2CB8C}"/>
              </a:ext>
            </a:extLst>
          </p:cNvPr>
          <p:cNvSpPr txBox="1"/>
          <p:nvPr/>
        </p:nvSpPr>
        <p:spPr>
          <a:xfrm>
            <a:off x="2341738" y="6051128"/>
            <a:ext cx="142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7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B1AD-0544-4958-9DA5-A48A2DFD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Adjacency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4863B4-6D55-4E5F-859B-B0FC2CC2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edge </a:t>
            </a:r>
            <a:r>
              <a:rPr lang="en-US" dirty="0" err="1"/>
              <a:t>membutuhkan</a:t>
            </a:r>
            <a:r>
              <a:rPr lang="en-US" dirty="0"/>
              <a:t> O(deg(u)) </a:t>
            </a:r>
            <a:r>
              <a:rPr lang="en-US" dirty="0" err="1"/>
              <a:t>dimana</a:t>
            </a:r>
            <a:r>
              <a:rPr lang="en-US" dirty="0"/>
              <a:t> degree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tetanggau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 u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(</a:t>
            </a:r>
            <a:r>
              <a:rPr lang="en-US" dirty="0" err="1"/>
              <a:t>m+n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55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59C0-C2D2-43B9-B824-C672E36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Representation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A5A3-22DE-458F-A44C-BB88D2A1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network/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r>
              <a:rPr lang="en-US" dirty="0" err="1"/>
              <a:t>Sosial</a:t>
            </a:r>
            <a:r>
              <a:rPr lang="en-US" dirty="0"/>
              <a:t> Network (Facebook)</a:t>
            </a:r>
          </a:p>
          <a:p>
            <a:r>
              <a:rPr lang="en-US" dirty="0"/>
              <a:t>Peta (Google Map)</a:t>
            </a:r>
          </a:p>
        </p:txBody>
      </p:sp>
    </p:spTree>
    <p:extLst>
      <p:ext uri="{BB962C8B-B14F-4D97-AF65-F5344CB8AC3E}">
        <p14:creationId xmlns:p14="http://schemas.microsoft.com/office/powerpoint/2010/main" val="2319840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F6E5-EC07-4AAD-AB7D-0A3F2B413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&amp; </a:t>
            </a:r>
            <a:r>
              <a:rPr lang="en-US" dirty="0" err="1"/>
              <a:t>Terimakasih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053F-8066-47D3-849D-D59C8A43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7E85-BDB1-4DC2-AB81-E21705EA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Graph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komponen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set nodes.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pasangan</a:t>
            </a:r>
            <a:r>
              <a:rPr lang="en-US" dirty="0"/>
              <a:t> 2 node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disebut</a:t>
            </a:r>
            <a:r>
              <a:rPr lang="en-US" dirty="0"/>
              <a:t> edge.</a:t>
            </a:r>
          </a:p>
        </p:txBody>
      </p:sp>
      <p:pic>
        <p:nvPicPr>
          <p:cNvPr id="1026" name="Picture 2" descr="https://cdncontribute.geeksforgeeks.org/wp-content/uploads/undirectedgraph.png">
            <a:extLst>
              <a:ext uri="{FF2B5EF4-FFF2-40B4-BE49-F238E27FC236}">
                <a16:creationId xmlns:a16="http://schemas.microsoft.com/office/drawing/2014/main" id="{A52F8022-7999-4DAA-BED1-F6CE547B1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28" y="3429000"/>
            <a:ext cx="26955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56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C5C0-EC16-437F-8039-A38038BF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2811C-8698-4689-A43B-34FB1F2F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32" y="2578577"/>
            <a:ext cx="2532304" cy="2667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62240-69C4-434F-AE1C-1E0AD223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17" y="3912204"/>
            <a:ext cx="3072106" cy="1254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4D6C0-B6B3-4328-935C-EAA320981861}"/>
              </a:ext>
            </a:extLst>
          </p:cNvPr>
          <p:cNvSpPr txBox="1"/>
          <p:nvPr/>
        </p:nvSpPr>
        <p:spPr>
          <a:xfrm>
            <a:off x="2036579" y="5710989"/>
            <a:ext cx="25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6476D-C9FB-4FDF-93E7-2948BCC5638A}"/>
              </a:ext>
            </a:extLst>
          </p:cNvPr>
          <p:cNvSpPr txBox="1"/>
          <p:nvPr/>
        </p:nvSpPr>
        <p:spPr>
          <a:xfrm>
            <a:off x="7293529" y="5710989"/>
            <a:ext cx="25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218258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F6E5-EC07-4AAD-AB7D-0A3F2B413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46367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074C-7295-4495-93EA-FB578F1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7944-FC1E-4528-A541-04763FB5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Adjacency matrix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graph </a:t>
            </a:r>
            <a:r>
              <a:rPr lang="en-US" dirty="0" err="1"/>
              <a:t>dimana</a:t>
            </a:r>
            <a:r>
              <a:rPr lang="en-US" dirty="0"/>
              <a:t> graph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matrix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V x V </a:t>
            </a:r>
            <a:r>
              <a:rPr lang="en-US" dirty="0" err="1"/>
              <a:t>dimana</a:t>
            </a:r>
            <a:r>
              <a:rPr lang="en-US" dirty="0"/>
              <a:t> V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vertice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nodes pada graph.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B6D71-A230-404B-9B7C-BB8AB5F0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44" y="2473188"/>
            <a:ext cx="3375208" cy="37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EA83-9E90-47EB-9576-6F5A043F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Adjacency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98F95-7613-479C-A247-8D5785D5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671139"/>
            <a:ext cx="7098759" cy="33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8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9BD0-8ACC-4EE8-9C00-E5FB156D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Adjacency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497E5-A709-4390-BD5A-C5A8613D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2" y="2272177"/>
            <a:ext cx="4675634" cy="4270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6183D-39E2-4E36-BBC4-08E69BB0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001" y="2272177"/>
            <a:ext cx="2404820" cy="2694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A1279-FCE6-4122-A22E-F5B81D45373D}"/>
              </a:ext>
            </a:extLst>
          </p:cNvPr>
          <p:cNvSpPr txBox="1"/>
          <p:nvPr/>
        </p:nvSpPr>
        <p:spPr>
          <a:xfrm>
            <a:off x="8197515" y="5229726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Program</a:t>
            </a:r>
          </a:p>
        </p:txBody>
      </p:sp>
    </p:spTree>
    <p:extLst>
      <p:ext uri="{BB962C8B-B14F-4D97-AF65-F5344CB8AC3E}">
        <p14:creationId xmlns:p14="http://schemas.microsoft.com/office/powerpoint/2010/main" val="30569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4AD9-3908-4BF8-A031-6F89231F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Adjacency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FC3F3-61A4-4523-91D7-FACEFE498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35" y="2507127"/>
            <a:ext cx="3710018" cy="31545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8D09B1-6C0E-4D61-9902-D359B94A7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56337"/>
              </p:ext>
            </p:extLst>
          </p:nvPr>
        </p:nvGraphicFramePr>
        <p:xfrm>
          <a:off x="6634502" y="2507127"/>
          <a:ext cx="430621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68">
                  <a:extLst>
                    <a:ext uri="{9D8B030D-6E8A-4147-A177-3AD203B41FA5}">
                      <a16:colId xmlns:a16="http://schemas.microsoft.com/office/drawing/2014/main" val="327282306"/>
                    </a:ext>
                  </a:extLst>
                </a:gridCol>
                <a:gridCol w="478468">
                  <a:extLst>
                    <a:ext uri="{9D8B030D-6E8A-4147-A177-3AD203B41FA5}">
                      <a16:colId xmlns:a16="http://schemas.microsoft.com/office/drawing/2014/main" val="1822034116"/>
                    </a:ext>
                  </a:extLst>
                </a:gridCol>
                <a:gridCol w="478468">
                  <a:extLst>
                    <a:ext uri="{9D8B030D-6E8A-4147-A177-3AD203B41FA5}">
                      <a16:colId xmlns:a16="http://schemas.microsoft.com/office/drawing/2014/main" val="1684082500"/>
                    </a:ext>
                  </a:extLst>
                </a:gridCol>
                <a:gridCol w="478468">
                  <a:extLst>
                    <a:ext uri="{9D8B030D-6E8A-4147-A177-3AD203B41FA5}">
                      <a16:colId xmlns:a16="http://schemas.microsoft.com/office/drawing/2014/main" val="2170859513"/>
                    </a:ext>
                  </a:extLst>
                </a:gridCol>
                <a:gridCol w="478468">
                  <a:extLst>
                    <a:ext uri="{9D8B030D-6E8A-4147-A177-3AD203B41FA5}">
                      <a16:colId xmlns:a16="http://schemas.microsoft.com/office/drawing/2014/main" val="3059299564"/>
                    </a:ext>
                  </a:extLst>
                </a:gridCol>
                <a:gridCol w="478468">
                  <a:extLst>
                    <a:ext uri="{9D8B030D-6E8A-4147-A177-3AD203B41FA5}">
                      <a16:colId xmlns:a16="http://schemas.microsoft.com/office/drawing/2014/main" val="4162083332"/>
                    </a:ext>
                  </a:extLst>
                </a:gridCol>
                <a:gridCol w="478468">
                  <a:extLst>
                    <a:ext uri="{9D8B030D-6E8A-4147-A177-3AD203B41FA5}">
                      <a16:colId xmlns:a16="http://schemas.microsoft.com/office/drawing/2014/main" val="246618384"/>
                    </a:ext>
                  </a:extLst>
                </a:gridCol>
                <a:gridCol w="478468">
                  <a:extLst>
                    <a:ext uri="{9D8B030D-6E8A-4147-A177-3AD203B41FA5}">
                      <a16:colId xmlns:a16="http://schemas.microsoft.com/office/drawing/2014/main" val="1591931424"/>
                    </a:ext>
                  </a:extLst>
                </a:gridCol>
                <a:gridCol w="478468">
                  <a:extLst>
                    <a:ext uri="{9D8B030D-6E8A-4147-A177-3AD203B41FA5}">
                      <a16:colId xmlns:a16="http://schemas.microsoft.com/office/drawing/2014/main" val="118203520"/>
                    </a:ext>
                  </a:extLst>
                </a:gridCol>
              </a:tblGrid>
              <a:tr h="350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07742"/>
                  </a:ext>
                </a:extLst>
              </a:tr>
              <a:tr h="3505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31287"/>
                  </a:ext>
                </a:extLst>
              </a:tr>
              <a:tr h="3505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95422"/>
                  </a:ext>
                </a:extLst>
              </a:tr>
              <a:tr h="3505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16014"/>
                  </a:ext>
                </a:extLst>
              </a:tr>
              <a:tr h="35050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94038"/>
                  </a:ext>
                </a:extLst>
              </a:tr>
              <a:tr h="35050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69800"/>
                  </a:ext>
                </a:extLst>
              </a:tr>
              <a:tr h="35050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95776"/>
                  </a:ext>
                </a:extLst>
              </a:tr>
              <a:tr h="35050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27491"/>
                  </a:ext>
                </a:extLst>
              </a:tr>
              <a:tr h="35050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603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A57487-911E-4FDF-A97E-2DA3403BAF5A}"/>
              </a:ext>
            </a:extLst>
          </p:cNvPr>
          <p:cNvSpPr txBox="1"/>
          <p:nvPr/>
        </p:nvSpPr>
        <p:spPr>
          <a:xfrm>
            <a:off x="7539791" y="6041480"/>
            <a:ext cx="283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Matrix-</a:t>
            </a:r>
            <a:r>
              <a:rPr lang="en-US" dirty="0" err="1"/>
              <a:t>nya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BDB79-ACF5-404E-B0D1-6F2158BAC078}"/>
              </a:ext>
            </a:extLst>
          </p:cNvPr>
          <p:cNvSpPr txBox="1"/>
          <p:nvPr/>
        </p:nvSpPr>
        <p:spPr>
          <a:xfrm>
            <a:off x="2099371" y="6051126"/>
            <a:ext cx="1526145" cy="3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2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4C7C-9EE5-4DCE-A974-68E3C315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8017-8C20-4EC8-8469-0F6306EA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memiliki</a:t>
            </a:r>
            <a:r>
              <a:rPr lang="en-US" dirty="0"/>
              <a:t> edge/</a:t>
            </a:r>
            <a:r>
              <a:rPr lang="en-US" dirty="0" err="1"/>
              <a:t>berpasangan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(1)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edge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(n^2)</a:t>
            </a:r>
          </a:p>
        </p:txBody>
      </p:sp>
    </p:spTree>
    <p:extLst>
      <p:ext uri="{BB962C8B-B14F-4D97-AF65-F5344CB8AC3E}">
        <p14:creationId xmlns:p14="http://schemas.microsoft.com/office/powerpoint/2010/main" val="411067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143</TotalTime>
  <Words>330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2</vt:lpstr>
      <vt:lpstr>Quotable</vt:lpstr>
      <vt:lpstr>REPRESENTATION GRAPH</vt:lpstr>
      <vt:lpstr>WHAT IS GRAPH</vt:lpstr>
      <vt:lpstr>REPRESENTATION OF GRAPH</vt:lpstr>
      <vt:lpstr>Adjacency Matrix</vt:lpstr>
      <vt:lpstr>What is Adjacency Matrix</vt:lpstr>
      <vt:lpstr>Algorithm of Adjacency Matrix</vt:lpstr>
      <vt:lpstr>Source Code Adjacency Matrix</vt:lpstr>
      <vt:lpstr>Example of Adjacency Matrix</vt:lpstr>
      <vt:lpstr>Complexity of Adjacency Matrix</vt:lpstr>
      <vt:lpstr>Adjacency List </vt:lpstr>
      <vt:lpstr>What is Adjacency List</vt:lpstr>
      <vt:lpstr>Algorithm of Adjacency List</vt:lpstr>
      <vt:lpstr>Source Code of Adjacency List</vt:lpstr>
      <vt:lpstr>Example of Adjacency List</vt:lpstr>
      <vt:lpstr>Complexity of Adjacency List</vt:lpstr>
      <vt:lpstr>Implementation of Representation Graph</vt:lpstr>
      <vt:lpstr>Sekian &amp; Terimakasih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GRAPH</dc:title>
  <dc:creator>Muhammad Fahmi Alwan</dc:creator>
  <cp:lastModifiedBy>Muhammad Fahmi Alwan</cp:lastModifiedBy>
  <cp:revision>12</cp:revision>
  <dcterms:created xsi:type="dcterms:W3CDTF">2019-05-21T14:35:55Z</dcterms:created>
  <dcterms:modified xsi:type="dcterms:W3CDTF">2019-05-21T16:59:46Z</dcterms:modified>
</cp:coreProperties>
</file>