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jpeg" ContentType="image/jpeg"/>
  <Override PartName="/ppt/media/image8.jpeg" ContentType="image/jpeg"/>
  <Override PartName="/ppt/media/image7.jpeg" ContentType="image/jpeg"/>
  <Override PartName="/ppt/media/image6.jpeg" ContentType="image/jpeg"/>
  <Override PartName="/ppt/media/image5.jpeg" ContentType="image/jpeg"/>
  <Override PartName="/ppt/media/image1.jpeg" ContentType="image/jpeg"/>
  <Override PartName="/ppt/media/image3.png" ContentType="image/png"/>
  <Override PartName="/ppt/media/image2.png" ContentType="image/png"/>
  <Override PartName="/ppt/media/image4.jpeg" ContentType="image/jpe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39600" y="709200"/>
            <a:ext cx="10312200" cy="609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361880" y="1811160"/>
            <a:ext cx="9468000" cy="19656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361880" y="3963960"/>
            <a:ext cx="9468000" cy="19656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939600" y="709200"/>
            <a:ext cx="10312200" cy="609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361880" y="1811160"/>
            <a:ext cx="4620240" cy="19656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13600" y="1811160"/>
            <a:ext cx="4620240" cy="19656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13600" y="3963960"/>
            <a:ext cx="4620240" cy="19656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1361880" y="3963960"/>
            <a:ext cx="4620240" cy="19656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939600" y="709200"/>
            <a:ext cx="10312200" cy="609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361880" y="1811160"/>
            <a:ext cx="9468000" cy="412128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361880" y="1811160"/>
            <a:ext cx="9468000" cy="412128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3513240" y="1811160"/>
            <a:ext cx="5165280" cy="4121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3513240" y="1811160"/>
            <a:ext cx="5165280" cy="4121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39600" y="709200"/>
            <a:ext cx="10312200" cy="609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361880" y="1811160"/>
            <a:ext cx="9468000" cy="4121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39600" y="709200"/>
            <a:ext cx="10312200" cy="609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361880" y="1811160"/>
            <a:ext cx="9468000" cy="412128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39600" y="709200"/>
            <a:ext cx="10312200" cy="609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361880" y="1811160"/>
            <a:ext cx="4620240" cy="412128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13600" y="1811160"/>
            <a:ext cx="4620240" cy="412128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39600" y="709200"/>
            <a:ext cx="10312200" cy="609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939600" y="709200"/>
            <a:ext cx="10312200" cy="282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39600" y="709200"/>
            <a:ext cx="10312200" cy="609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361880" y="1811160"/>
            <a:ext cx="4620240" cy="19656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361880" y="3963960"/>
            <a:ext cx="4620240" cy="19656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13600" y="1811160"/>
            <a:ext cx="4620240" cy="412128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39600" y="709200"/>
            <a:ext cx="10312200" cy="609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361880" y="1811160"/>
            <a:ext cx="4620240" cy="412128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13600" y="1811160"/>
            <a:ext cx="4620240" cy="19656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13600" y="3963960"/>
            <a:ext cx="4620240" cy="19656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39600" y="709200"/>
            <a:ext cx="10312200" cy="609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361880" y="1811160"/>
            <a:ext cx="4620240" cy="19656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13600" y="1811160"/>
            <a:ext cx="4620240" cy="19656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361880" y="3963960"/>
            <a:ext cx="9468000" cy="19656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939600" y="709200"/>
            <a:ext cx="10312200" cy="60912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361880" y="1811160"/>
            <a:ext cx="9468000" cy="4121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A39641F3-1928-4D92-9483-8C8F455C1CE8}" type="slidenum">
              <a:rPr b="0" lang="en-IN" sz="14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1152000" y="1152000"/>
            <a:ext cx="10296000" cy="329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73080">
              <a:lnSpc>
                <a:spcPct val="100000"/>
              </a:lnSpc>
            </a:pPr>
            <a:r>
              <a:rPr b="0" lang="en-IN" sz="5400" spc="-52" strike="noStrike">
                <a:solidFill>
                  <a:srgbClr val="5b9bd4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b="0" lang="en-IN" sz="5400" spc="-52" strike="noStrike">
                <a:solidFill>
                  <a:srgbClr val="5b9bd4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b="0" lang="en-IN" sz="5400" spc="-32" strike="noStrike">
                <a:solidFill>
                  <a:srgbClr val="5b9bd4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Twitter Sentiment Analysis </a:t>
            </a:r>
            <a:r>
              <a:rPr b="0" lang="en-IN" sz="5400" spc="-32" strike="noStrike">
                <a:solidFill>
                  <a:srgbClr val="5b9bd4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b="0" lang="en-IN" sz="5400" spc="-32" strike="noStrike">
                <a:solidFill>
                  <a:srgbClr val="5b9bd4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b="0" lang="en-IN" sz="5400" spc="-32" strike="noStrike">
                <a:solidFill>
                  <a:srgbClr val="5b9bd4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b="0" lang="en-IN" sz="5400" spc="-32" strike="noStrike">
                <a:solidFill>
                  <a:srgbClr val="5b9bd4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b="0" lang="en-IN" sz="5400" spc="-32" strike="noStrike">
                <a:solidFill>
                  <a:srgbClr val="5b9bd4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for T20 World Cup</a:t>
            </a:r>
            <a:r>
              <a:rPr b="0" lang="en-IN" sz="5400" spc="-32" strike="noStrike">
                <a:solidFill>
                  <a:srgbClr val="5b9bd4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
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7560000" y="5256000"/>
            <a:ext cx="4032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Prashant Kathuria – 12ESKCS080</a:t>
            </a:r>
            <a:endParaRPr b="0" lang="en-IN" sz="1800" spc="-1" strike="noStrike">
              <a:solidFill>
                <a:srgbClr val="6666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Rajat Gupta</a:t>
            </a:r>
            <a:r>
              <a:rPr b="0" lang="en-IN" sz="1800" spc="-1" strike="noStrike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800" spc="-1" strike="noStrike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800" spc="-1" strike="noStrike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- 12ESKCS091</a:t>
            </a:r>
            <a:endParaRPr b="0" lang="en-IN" sz="1800" spc="-1" strike="noStrike">
              <a:solidFill>
                <a:srgbClr val="6666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Subroto Biswas</a:t>
            </a:r>
            <a:r>
              <a:rPr b="0" lang="en-IN" sz="1800" spc="-1" strike="noStrike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800" spc="-1" strike="noStrike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- 12ESKCS115</a:t>
            </a:r>
            <a:endParaRPr b="0" lang="en-IN" sz="1800" spc="-1" strike="noStrike">
              <a:solidFill>
                <a:srgbClr val="6666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Tushar Mittal</a:t>
            </a:r>
            <a:r>
              <a:rPr b="0" lang="en-IN" sz="1800" spc="-1" strike="noStrike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800" spc="-1" strike="noStrike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800" spc="-1" strike="noStrike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- 12ESKCS120</a:t>
            </a:r>
            <a:endParaRPr b="0" lang="en-IN" sz="1800" spc="-1" strike="noStrike">
              <a:solidFill>
                <a:srgbClr val="6666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916920" y="1181520"/>
            <a:ext cx="9726480" cy="59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41200" indent="-228240">
              <a:lnSpc>
                <a:spcPct val="100000"/>
              </a:lnSpc>
              <a:buClr>
                <a:srgbClr val="a4a4a4"/>
              </a:buClr>
              <a:buFont typeface="Arial"/>
              <a:buChar char="•"/>
            </a:pPr>
            <a:r>
              <a:rPr b="0" lang="en-IN" sz="2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Feature</a:t>
            </a:r>
            <a:r>
              <a:rPr b="0" lang="en-IN" sz="2600" spc="-8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Extractor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98400" indent="-228240">
              <a:lnSpc>
                <a:spcPct val="100000"/>
              </a:lnSpc>
              <a:buClr>
                <a:srgbClr val="a4a4a4"/>
              </a:buClr>
              <a:buFont typeface="Arial"/>
              <a:buChar char="•"/>
            </a:pPr>
            <a:r>
              <a:rPr b="0" lang="en-IN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Polarity </a:t>
            </a:r>
            <a:r>
              <a:rPr b="0" lang="en-IN" sz="22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Score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</a:t>
            </a:r>
            <a:r>
              <a:rPr b="0" lang="en-IN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</a:t>
            </a:r>
            <a:r>
              <a:rPr b="0" lang="en-IN" sz="2200" spc="-3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2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Tweet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98400" indent="-228240">
              <a:lnSpc>
                <a:spcPct val="100000"/>
              </a:lnSpc>
              <a:buClr>
                <a:srgbClr val="a4a4a4"/>
              </a:buClr>
              <a:buFont typeface="Arial"/>
              <a:buChar char="•"/>
            </a:pPr>
            <a:r>
              <a:rPr b="0" lang="en-IN" sz="22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Percentage </a:t>
            </a:r>
            <a:r>
              <a:rPr b="0" lang="en-IN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Capitalised</a:t>
            </a:r>
            <a:r>
              <a:rPr b="0" lang="en-IN" sz="2200" spc="-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2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98400" indent="-228240">
              <a:lnSpc>
                <a:spcPct val="100000"/>
              </a:lnSpc>
              <a:buClr>
                <a:srgbClr val="a4a4a4"/>
              </a:buClr>
              <a:buFont typeface="Arial"/>
              <a:buChar char="•"/>
            </a:pPr>
            <a:r>
              <a:rPr b="0" lang="en-IN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 of </a:t>
            </a:r>
            <a:r>
              <a:rPr b="0" lang="en-IN" sz="22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Positive/Negative </a:t>
            </a:r>
            <a:r>
              <a:rPr b="0" lang="en-IN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Capitalised</a:t>
            </a:r>
            <a:r>
              <a:rPr b="0" lang="en-IN" sz="22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2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98400" indent="-228240">
              <a:lnSpc>
                <a:spcPct val="100000"/>
              </a:lnSpc>
              <a:buClr>
                <a:srgbClr val="a4a4a4"/>
              </a:buClr>
              <a:buFont typeface="Arial"/>
              <a:buChar char="•"/>
            </a:pPr>
            <a:r>
              <a:rPr b="0" lang="en-IN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 of </a:t>
            </a:r>
            <a:r>
              <a:rPr b="0" lang="en-IN" sz="22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Positive/Negative</a:t>
            </a:r>
            <a:r>
              <a:rPr b="0" lang="en-IN" sz="2200" spc="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Hashtags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98400" indent="-228240">
              <a:lnSpc>
                <a:spcPct val="100000"/>
              </a:lnSpc>
              <a:buClr>
                <a:srgbClr val="a4a4a4"/>
              </a:buClr>
              <a:buFont typeface="Arial"/>
              <a:buChar char="•"/>
            </a:pPr>
            <a:r>
              <a:rPr b="0" lang="en-IN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 of </a:t>
            </a:r>
            <a:r>
              <a:rPr b="0" lang="en-IN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Positive/Negative/Extremely Positive/Extremely </a:t>
            </a:r>
            <a:r>
              <a:rPr b="0" lang="en-IN" sz="22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Negative</a:t>
            </a:r>
            <a:r>
              <a:rPr b="0" lang="en-IN" sz="2200" spc="8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Emoticons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98400" indent="-228240">
              <a:lnSpc>
                <a:spcPct val="100000"/>
              </a:lnSpc>
              <a:buClr>
                <a:srgbClr val="a4a4a4"/>
              </a:buClr>
              <a:buFont typeface="Arial"/>
              <a:buChar char="•"/>
            </a:pPr>
            <a:r>
              <a:rPr b="0" lang="en-IN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 of</a:t>
            </a:r>
            <a:r>
              <a:rPr b="0" lang="en-IN" sz="2200" spc="-6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Negation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98400" indent="-228240">
              <a:lnSpc>
                <a:spcPct val="100000"/>
              </a:lnSpc>
              <a:buClr>
                <a:srgbClr val="a4a4a4"/>
              </a:buClr>
              <a:buFont typeface="Arial"/>
              <a:buChar char="•"/>
            </a:pPr>
            <a:r>
              <a:rPr b="0" lang="en-IN" sz="22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Positive/Negative </a:t>
            </a:r>
            <a:r>
              <a:rPr b="0" lang="en-IN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special </a:t>
            </a:r>
            <a:r>
              <a:rPr b="0" lang="en-IN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 </a:t>
            </a:r>
            <a:r>
              <a:rPr b="0" lang="en-IN" sz="2200" spc="-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Tags </a:t>
            </a:r>
            <a:r>
              <a:rPr b="0" lang="en-IN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Polarity</a:t>
            </a:r>
            <a:r>
              <a:rPr b="0" lang="en-IN" sz="2200" spc="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2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Score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98400" indent="-228240">
              <a:lnSpc>
                <a:spcPct val="100000"/>
              </a:lnSpc>
              <a:buClr>
                <a:srgbClr val="a4a4a4"/>
              </a:buClr>
              <a:buFont typeface="Arial"/>
              <a:buChar char="•"/>
            </a:pPr>
            <a:r>
              <a:rPr b="0" lang="en-IN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 of </a:t>
            </a:r>
            <a:r>
              <a:rPr b="0" lang="en-IN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special </a:t>
            </a:r>
            <a:r>
              <a:rPr b="0" lang="en-IN" sz="22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characters </a:t>
            </a:r>
            <a:r>
              <a:rPr b="0" lang="en-IN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r>
              <a:rPr b="0" lang="en-IN" sz="22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?,!,*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98400" indent="-228240">
              <a:lnSpc>
                <a:spcPct val="100000"/>
              </a:lnSpc>
              <a:buClr>
                <a:srgbClr val="a4a4a4"/>
              </a:buClr>
              <a:buFont typeface="Arial"/>
              <a:buChar char="•"/>
            </a:pPr>
            <a:r>
              <a:rPr b="0" lang="en-IN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 of </a:t>
            </a:r>
            <a:r>
              <a:rPr b="0" lang="en-IN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special</a:t>
            </a:r>
            <a:r>
              <a:rPr b="0" lang="en-IN" sz="22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 indent="-228240">
              <a:lnSpc>
                <a:spcPct val="100000"/>
              </a:lnSpc>
              <a:buClr>
                <a:srgbClr val="a4a4a4"/>
              </a:buClr>
              <a:buFont typeface="Arial"/>
              <a:buChar char="•"/>
            </a:pPr>
            <a:r>
              <a:rPr b="0" lang="en-IN" sz="2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Classifier 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</a:t>
            </a:r>
            <a:r>
              <a:rPr b="0" lang="en-IN" sz="26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Prediction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98400" indent="-228240">
              <a:lnSpc>
                <a:spcPct val="100000"/>
              </a:lnSpc>
              <a:buClr>
                <a:srgbClr val="a4a4a4"/>
              </a:buClr>
              <a:buFont typeface="Arial"/>
              <a:buChar char="•"/>
            </a:pPr>
            <a:r>
              <a:rPr b="0" lang="en-IN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b="0" lang="en-IN" sz="22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features </a:t>
            </a:r>
            <a:r>
              <a:rPr b="0" lang="en-IN" sz="22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extracted </a:t>
            </a:r>
            <a:r>
              <a:rPr b="0" lang="en-IN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are </a:t>
            </a:r>
            <a:r>
              <a:rPr b="0" lang="en-IN" sz="22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next </a:t>
            </a:r>
            <a:r>
              <a:rPr b="0" lang="en-IN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passed on </a:t>
            </a:r>
            <a:r>
              <a:rPr b="0" lang="en-IN" sz="22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</a:t>
            </a:r>
            <a:r>
              <a:rPr b="0" lang="en-IN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SVM</a:t>
            </a:r>
            <a:r>
              <a:rPr b="0" lang="en-IN" sz="2200" spc="1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2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classifier.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98400" indent="-228240">
              <a:lnSpc>
                <a:spcPct val="100000"/>
              </a:lnSpc>
              <a:buClr>
                <a:srgbClr val="a4a4a4"/>
              </a:buClr>
              <a:buFont typeface="Arial"/>
              <a:buChar char="•"/>
            </a:pPr>
            <a:r>
              <a:rPr b="0" lang="en-IN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b="0" lang="en-IN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</a:t>
            </a:r>
            <a:r>
              <a:rPr b="0" lang="en-IN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built </a:t>
            </a:r>
            <a:r>
              <a:rPr b="0" lang="en-IN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</a:t>
            </a:r>
            <a:r>
              <a:rPr b="0" lang="en-IN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used </a:t>
            </a:r>
            <a:r>
              <a:rPr b="0" lang="en-IN" sz="22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</a:t>
            </a:r>
            <a:r>
              <a:rPr b="0" lang="en-IN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predict </a:t>
            </a:r>
            <a:r>
              <a:rPr b="0" lang="en-IN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b="0" lang="en-IN" sz="22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sentiment </a:t>
            </a:r>
            <a:r>
              <a:rPr b="0" lang="en-IN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the </a:t>
            </a:r>
            <a:r>
              <a:rPr b="0" lang="en-IN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new</a:t>
            </a:r>
            <a:r>
              <a:rPr b="0" lang="en-IN" sz="2200" spc="22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tweets.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939600" y="709200"/>
            <a:ext cx="10312200" cy="114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738320">
              <a:lnSpc>
                <a:spcPct val="100000"/>
              </a:lnSpc>
            </a:pPr>
            <a:r>
              <a:rPr b="0" lang="en-IN" sz="4400" spc="-9" strike="noStrike">
                <a:solidFill>
                  <a:srgbClr val="5b9bd4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Approach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144400" y="305640"/>
            <a:ext cx="1907640" cy="1341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IN" sz="4400" spc="-83" strike="noStrike">
                <a:solidFill>
                  <a:srgbClr val="5b9bd4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R</a:t>
            </a:r>
            <a:r>
              <a:rPr b="1" lang="en-IN" sz="4400" spc="-1" strike="noStrike">
                <a:solidFill>
                  <a:srgbClr val="5b9bd4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esults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916920" y="1037520"/>
            <a:ext cx="9717840" cy="170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1125"/>
              </a:lnSpc>
            </a:pPr>
            <a:r>
              <a:rPr b="0" lang="en-IN" sz="2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b="0" lang="en-IN" sz="2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baseline </a:t>
            </a:r>
            <a:r>
              <a:rPr b="0" lang="en-IN" sz="2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</a:t>
            </a:r>
            <a:r>
              <a:rPr b="0" lang="en-IN" sz="2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by </a:t>
            </a:r>
            <a:r>
              <a:rPr b="0" lang="en-IN" sz="2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taking </a:t>
            </a:r>
            <a:r>
              <a:rPr b="0" lang="en-IN" sz="2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b="0" lang="en-IN" sz="2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unigrams, bigrams </a:t>
            </a:r>
            <a:r>
              <a:rPr b="0" lang="en-IN" sz="2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</a:t>
            </a:r>
            <a:r>
              <a:rPr b="0" lang="en-IN" sz="2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trigrams</a:t>
            </a:r>
            <a:r>
              <a:rPr b="0" lang="en-IN" sz="2800" spc="24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125"/>
              </a:lnSpc>
            </a:pPr>
            <a:r>
              <a:rPr b="0" lang="en-IN" sz="2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compare </a:t>
            </a:r>
            <a:r>
              <a:rPr b="0" lang="en-IN" sz="2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with the </a:t>
            </a:r>
            <a:r>
              <a:rPr b="0" lang="en-IN" sz="28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feature </a:t>
            </a:r>
            <a:r>
              <a:rPr b="0" lang="en-IN" sz="2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based model </a:t>
            </a:r>
            <a:r>
              <a:rPr b="0" lang="en-IN" sz="28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</a:t>
            </a:r>
            <a:r>
              <a:rPr b="0" lang="en-IN" sz="2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both the</a:t>
            </a:r>
            <a:r>
              <a:rPr b="0" lang="en-IN" sz="2800" spc="13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sub-tasks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6" name="Table 3"/>
          <p:cNvGraphicFramePr/>
          <p:nvPr/>
        </p:nvGraphicFramePr>
        <p:xfrm>
          <a:off x="1732320" y="2322360"/>
          <a:ext cx="8253000" cy="1381320"/>
        </p:xfrm>
        <a:graphic>
          <a:graphicData uri="http://schemas.openxmlformats.org/drawingml/2006/table">
            <a:tbl>
              <a:tblPr/>
              <a:tblGrid>
                <a:gridCol w="1702080"/>
                <a:gridCol w="2045160"/>
                <a:gridCol w="1854360"/>
                <a:gridCol w="2651400"/>
              </a:tblGrid>
              <a:tr h="109764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8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Sub-Task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Baseline</a:t>
                      </a:r>
                      <a:r>
                        <a:rPr b="1" lang="en-IN" sz="1800" spc="-13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Model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 lIns="0" rIns="0" tIns="0" bIns="0"/>
                    <a:p>
                      <a:pPr marL="611640" indent="-362880">
                        <a:lnSpc>
                          <a:spcPct val="100000"/>
                        </a:lnSpc>
                      </a:pPr>
                      <a:r>
                        <a:rPr b="1" lang="en-IN" sz="1800" spc="-9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Feature</a:t>
                      </a:r>
                      <a:r>
                        <a:rPr b="1" lang="en-IN" sz="1800" spc="-117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Based  Model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 lIns="0" rIns="0" tIns="0" bIns="0"/>
                    <a:p>
                      <a:pPr marL="1010160" indent="-870120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Baseline + </a:t>
                      </a:r>
                      <a:r>
                        <a:rPr b="1" lang="en-IN" sz="1800" spc="-9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Feature</a:t>
                      </a:r>
                      <a:r>
                        <a:rPr b="1" lang="en-IN" sz="1800" spc="-13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Based  Model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fac46"/>
                    </a:solidFill>
                  </a:tcPr>
                </a:tc>
              </a:tr>
              <a:tr h="27468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9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Phrase</a:t>
                      </a:r>
                      <a:r>
                        <a:rPr b="0" lang="en-IN" sz="1800" spc="-89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Based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 lIns="0" rIns="0" tIns="0" bIns="0"/>
                    <a:p>
                      <a:pPr marL="64836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62.24</a:t>
                      </a:r>
                      <a:r>
                        <a:rPr b="0" lang="en-IN" sz="1800" spc="-103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%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 lIns="0" rIns="0" tIns="0" bIns="0"/>
                    <a:p>
                      <a:pPr marL="1800"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77.33%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 lIns="0" rIns="0" tIns="0" bIns="0"/>
                    <a:p>
                      <a:pPr marL="97776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79.90%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</a:tr>
              <a:tr h="54900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9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Sentence</a:t>
                      </a:r>
                      <a:r>
                        <a:rPr b="0" lang="en-IN" sz="1800" spc="-52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Based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52.54%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 lIns="0" rIns="0" tIns="0" bIns="0"/>
                    <a:p>
                      <a:pPr marL="1800"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57.57%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 lIns="0" rIns="0" tIns="0" bIns="0"/>
                    <a:p>
                      <a:pPr marL="97776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58.36%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0e9"/>
                    </a:solidFill>
                  </a:tcPr>
                </a:tc>
              </a:tr>
            </a:tbl>
          </a:graphicData>
        </a:graphic>
      </p:graphicFrame>
      <p:sp>
        <p:nvSpPr>
          <p:cNvPr id="87" name="CustomShape 4"/>
          <p:cNvSpPr/>
          <p:nvPr/>
        </p:nvSpPr>
        <p:spPr>
          <a:xfrm>
            <a:off x="5372640" y="3747600"/>
            <a:ext cx="87264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</a:t>
            </a:r>
            <a:r>
              <a:rPr b="1" lang="en-IN" sz="18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1" lang="en-IN" sz="1800" spc="-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5451840" y="5648400"/>
            <a:ext cx="81684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F1</a:t>
            </a:r>
            <a:r>
              <a:rPr b="1" lang="en-IN" sz="1800" spc="-8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IN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Score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9" name="Table 6"/>
          <p:cNvGraphicFramePr/>
          <p:nvPr/>
        </p:nvGraphicFramePr>
        <p:xfrm>
          <a:off x="1786320" y="4191480"/>
          <a:ext cx="8253000" cy="1381320"/>
        </p:xfrm>
        <a:graphic>
          <a:graphicData uri="http://schemas.openxmlformats.org/drawingml/2006/table">
            <a:tbl>
              <a:tblPr/>
              <a:tblGrid>
                <a:gridCol w="1702080"/>
                <a:gridCol w="2045160"/>
                <a:gridCol w="1854360"/>
                <a:gridCol w="2651400"/>
              </a:tblGrid>
              <a:tr h="64008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8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Sub-Task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Baseline</a:t>
                      </a:r>
                      <a:r>
                        <a:rPr b="1" lang="en-IN" sz="1800" spc="-13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Model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 lIns="0" rIns="0" tIns="0" bIns="0"/>
                    <a:p>
                      <a:pPr marL="611640" indent="-362880">
                        <a:lnSpc>
                          <a:spcPct val="100000"/>
                        </a:lnSpc>
                      </a:pPr>
                      <a:r>
                        <a:rPr b="1" lang="en-IN" sz="1800" spc="-9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Feature</a:t>
                      </a:r>
                      <a:r>
                        <a:rPr b="1" lang="en-IN" sz="1800" spc="-117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Based  Model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 lIns="0" rIns="0" tIns="0" bIns="0"/>
                    <a:p>
                      <a:pPr marL="1010160" indent="-870120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Baseline + </a:t>
                      </a:r>
                      <a:r>
                        <a:rPr b="1" lang="en-IN" sz="1800" spc="-9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Feature</a:t>
                      </a:r>
                      <a:r>
                        <a:rPr b="1" lang="en-IN" sz="1800" spc="-13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Based  Model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fac46"/>
                    </a:solidFill>
                  </a:tcPr>
                </a:tc>
              </a:tr>
              <a:tr h="37080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9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Phrase</a:t>
                      </a:r>
                      <a:r>
                        <a:rPr b="0" lang="en-IN" sz="1800" spc="-89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Based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76.27*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 lIns="0" rIns="0" tIns="0" bIns="0"/>
                    <a:p>
                      <a:pPr marL="66024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75.23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 lIns="0" rIns="0" tIns="0" bIns="0"/>
                    <a:p>
                      <a:pPr marL="1440"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75.98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</a:tr>
              <a:tr h="37080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9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Sentence</a:t>
                      </a:r>
                      <a:r>
                        <a:rPr b="0" lang="en-IN" sz="1800" spc="-52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Based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 lIns="0" rIns="0" tIns="0" bIns="0"/>
                    <a:p>
                      <a:pPr marL="1440"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55.70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 lIns="0" rIns="0" tIns="0" bIns="0"/>
                    <a:p>
                      <a:pPr marL="660240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59.86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 lIns="0" rIns="0" tIns="0" bIns="0"/>
                    <a:p>
                      <a:pPr marL="1440"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60.55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0e9"/>
                    </a:solidFill>
                  </a:tcPr>
                </a:tc>
              </a:tr>
            </a:tbl>
          </a:graphicData>
        </a:graphic>
      </p:graphicFrame>
      <p:sp>
        <p:nvSpPr>
          <p:cNvPr id="90" name="CustomShape 7"/>
          <p:cNvSpPr/>
          <p:nvPr/>
        </p:nvSpPr>
        <p:spPr>
          <a:xfrm>
            <a:off x="170640" y="6504840"/>
            <a:ext cx="3239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*Classifies in </a:t>
            </a:r>
            <a:r>
              <a:rPr b="0" lang="en-IN" sz="1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positive classes </a:t>
            </a:r>
            <a:r>
              <a:rPr b="0" lang="en-IN" sz="12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only, 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hence high</a:t>
            </a:r>
            <a:r>
              <a:rPr b="0" lang="en-IN" sz="1200" spc="-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1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recall.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939600" y="709200"/>
            <a:ext cx="10312200" cy="114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484880">
              <a:lnSpc>
                <a:spcPct val="100000"/>
              </a:lnSpc>
            </a:pPr>
            <a:r>
              <a:rPr b="1" lang="en-IN" sz="4400" spc="-4" strike="noStrike">
                <a:solidFill>
                  <a:srgbClr val="5b9bd4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Conclusion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916920" y="1719720"/>
            <a:ext cx="10134360" cy="36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41200" indent="-228240" algn="just">
              <a:lnSpc>
                <a:spcPts val="1065"/>
              </a:lnSpc>
              <a:buClr>
                <a:srgbClr val="a4a4a4"/>
              </a:buClr>
              <a:buFont typeface="Arial"/>
              <a:buChar char="•"/>
            </a:pPr>
            <a:r>
              <a:rPr b="0" lang="en-IN" sz="2800" spc="-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</a:t>
            </a:r>
            <a:r>
              <a:rPr b="0" lang="en-IN" sz="28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investigated </a:t>
            </a:r>
            <a:r>
              <a:rPr b="0" lang="en-IN" sz="2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two kinds </a:t>
            </a:r>
            <a:r>
              <a:rPr b="0" lang="en-IN" sz="2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models: Baseline and </a:t>
            </a:r>
            <a:r>
              <a:rPr b="0" lang="en-IN" sz="28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Feature </a:t>
            </a:r>
            <a:r>
              <a:rPr b="0" lang="en-IN" sz="2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Based  Models and </a:t>
            </a:r>
            <a:r>
              <a:rPr b="0" lang="en-IN" sz="28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demonstrate </a:t>
            </a:r>
            <a:r>
              <a:rPr b="0" lang="en-IN" sz="2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that combination </a:t>
            </a:r>
            <a:r>
              <a:rPr b="0" lang="en-IN" sz="2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</a:t>
            </a:r>
            <a:r>
              <a:rPr b="0" lang="en-IN" sz="2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both </a:t>
            </a:r>
            <a:r>
              <a:rPr b="0" lang="en-IN" sz="2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these models  </a:t>
            </a:r>
            <a:r>
              <a:rPr b="0" lang="en-IN" sz="2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perform </a:t>
            </a:r>
            <a:r>
              <a:rPr b="0" lang="en-IN" sz="2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</a:t>
            </a:r>
            <a:r>
              <a:rPr b="0" lang="en-IN" sz="2800" spc="-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best.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 indent="-228240">
              <a:lnSpc>
                <a:spcPts val="1069"/>
              </a:lnSpc>
              <a:buClr>
                <a:srgbClr val="a4a4a4"/>
              </a:buClr>
              <a:buFont typeface="Arial"/>
              <a:buChar char="•"/>
            </a:pPr>
            <a:r>
              <a:rPr b="0" lang="en-IN" sz="28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</a:t>
            </a:r>
            <a:r>
              <a:rPr b="0" lang="en-IN" sz="2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our </a:t>
            </a:r>
            <a:r>
              <a:rPr b="0" lang="en-IN" sz="2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feature-based </a:t>
            </a:r>
            <a:r>
              <a:rPr b="0" lang="en-IN" sz="2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approach, </a:t>
            </a:r>
            <a:r>
              <a:rPr b="0" lang="en-IN" sz="28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feature </a:t>
            </a:r>
            <a:r>
              <a:rPr b="0" lang="en-IN" sz="2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analysis </a:t>
            </a:r>
            <a:r>
              <a:rPr b="0" lang="en-IN" sz="2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reveals </a:t>
            </a:r>
            <a:r>
              <a:rPr b="0" lang="en-IN" sz="2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that </a:t>
            </a:r>
            <a:r>
              <a:rPr b="0" lang="en-IN" sz="2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 </a:t>
            </a:r>
            <a:r>
              <a:rPr b="0" lang="en-IN" sz="2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 important </a:t>
            </a:r>
            <a:r>
              <a:rPr b="0" lang="en-IN" sz="28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features </a:t>
            </a:r>
            <a:r>
              <a:rPr b="0" lang="en-IN" sz="2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are </a:t>
            </a:r>
            <a:r>
              <a:rPr b="0" lang="en-IN" sz="2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those that combine </a:t>
            </a:r>
            <a:r>
              <a:rPr b="0" lang="en-IN" sz="2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b="0" lang="en-IN" sz="2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prior </a:t>
            </a:r>
            <a:r>
              <a:rPr b="0" lang="en-IN" sz="2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polarity </a:t>
            </a:r>
            <a:r>
              <a:rPr b="0" lang="en-IN" sz="2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 </a:t>
            </a:r>
            <a:r>
              <a:rPr b="0" lang="en-IN" sz="2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words </a:t>
            </a:r>
            <a:r>
              <a:rPr b="0" lang="en-IN" sz="2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their </a:t>
            </a:r>
            <a:r>
              <a:rPr b="0" lang="en-IN" sz="2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parts-of-speech</a:t>
            </a:r>
            <a:r>
              <a:rPr b="0" lang="en-IN" sz="2800" spc="10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tags.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939600" y="709200"/>
            <a:ext cx="10312200" cy="1341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96800">
              <a:lnSpc>
                <a:spcPct val="100000"/>
              </a:lnSpc>
            </a:pPr>
            <a:r>
              <a:rPr b="1" lang="en-IN" sz="4400" spc="-1" strike="noStrike">
                <a:solidFill>
                  <a:srgbClr val="5b9bd4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What is Sentiment</a:t>
            </a:r>
            <a:r>
              <a:rPr b="1" lang="en-IN" sz="4400" spc="-52" strike="noStrike">
                <a:solidFill>
                  <a:srgbClr val="5b9bd4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r>
              <a:rPr b="1" lang="en-IN" sz="4400" spc="-24" strike="noStrike">
                <a:solidFill>
                  <a:srgbClr val="5b9bd4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Analysis?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3424680" y="2076840"/>
            <a:ext cx="5610600" cy="39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41200" indent="-228240">
              <a:lnSpc>
                <a:spcPct val="90000"/>
              </a:lnSpc>
              <a:buClr>
                <a:srgbClr val="a4a4a4"/>
              </a:buClr>
              <a:buFont typeface="Arial"/>
              <a:buChar char="•"/>
            </a:pPr>
            <a:r>
              <a:rPr b="0" lang="en-IN" sz="2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is </a:t>
            </a:r>
            <a:r>
              <a:rPr b="0" lang="en-IN" sz="2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classification </a:t>
            </a:r>
            <a:r>
              <a:rPr b="0" lang="en-IN" sz="2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the polarity of a  </a:t>
            </a:r>
            <a:r>
              <a:rPr b="0" lang="en-IN" sz="2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given </a:t>
            </a:r>
            <a:r>
              <a:rPr b="0" lang="en-IN" sz="28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text </a:t>
            </a:r>
            <a:r>
              <a:rPr b="0" lang="en-IN" sz="2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the </a:t>
            </a:r>
            <a:r>
              <a:rPr b="0" lang="en-IN" sz="2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document, </a:t>
            </a:r>
            <a:r>
              <a:rPr b="0" lang="en-IN" sz="2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sentence  </a:t>
            </a:r>
            <a:r>
              <a:rPr b="0" lang="en-IN" sz="2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</a:t>
            </a:r>
            <a:r>
              <a:rPr b="0" lang="en-IN" sz="2800" spc="-6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8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phrase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 indent="-228240">
              <a:lnSpc>
                <a:spcPts val="1065"/>
              </a:lnSpc>
              <a:buClr>
                <a:srgbClr val="a4a4a4"/>
              </a:buClr>
              <a:buFont typeface="Arial"/>
              <a:buChar char="•"/>
            </a:pPr>
            <a:r>
              <a:rPr b="0" lang="en-IN" sz="2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goal </a:t>
            </a:r>
            <a:r>
              <a:rPr b="0" lang="en-IN" sz="2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</a:t>
            </a:r>
            <a:r>
              <a:rPr b="0" lang="en-IN" sz="2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</a:t>
            </a:r>
            <a:r>
              <a:rPr b="0" lang="en-IN" sz="2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determine </a:t>
            </a:r>
            <a:r>
              <a:rPr b="0" lang="en-IN" sz="2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whether the  </a:t>
            </a:r>
            <a:r>
              <a:rPr b="0" lang="en-IN" sz="2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expressed </a:t>
            </a:r>
            <a:r>
              <a:rPr b="0" lang="en-IN" sz="2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opinion </a:t>
            </a:r>
            <a:r>
              <a:rPr b="0" lang="en-IN" sz="2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the </a:t>
            </a:r>
            <a:r>
              <a:rPr b="0" lang="en-IN" sz="28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text </a:t>
            </a:r>
            <a:r>
              <a:rPr b="0" lang="en-IN" sz="2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 </a:t>
            </a:r>
            <a:r>
              <a:rPr b="0" lang="en-IN" sz="2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positive, </a:t>
            </a:r>
            <a:r>
              <a:rPr b="0" lang="en-IN" sz="28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negative </a:t>
            </a:r>
            <a:r>
              <a:rPr b="0" lang="en-IN" sz="2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</a:t>
            </a:r>
            <a:r>
              <a:rPr b="0" lang="en-IN" sz="28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neutral.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3207960" y="380880"/>
            <a:ext cx="8363520" cy="11624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>
            <a:off x="3203280" y="376560"/>
            <a:ext cx="8372880" cy="1171800"/>
          </a:xfrm>
          <a:custGeom>
            <a:avLst/>
            <a:gdLst/>
            <a:ahLst/>
            <a:rect l="l" t="t" r="r" b="b"/>
            <a:pathLst>
              <a:path w="8373109" h="1172210">
                <a:moveTo>
                  <a:pt x="0" y="1171956"/>
                </a:moveTo>
                <a:lnTo>
                  <a:pt x="8372856" y="1171956"/>
                </a:lnTo>
                <a:lnTo>
                  <a:pt x="8372856" y="0"/>
                </a:lnTo>
                <a:lnTo>
                  <a:pt x="0" y="0"/>
                </a:lnTo>
                <a:lnTo>
                  <a:pt x="0" y="1171956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3"/>
          <p:cNvSpPr/>
          <p:nvPr/>
        </p:nvSpPr>
        <p:spPr>
          <a:xfrm>
            <a:off x="620280" y="2583000"/>
            <a:ext cx="8363520" cy="14655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"/>
          <p:cNvSpPr/>
          <p:nvPr/>
        </p:nvSpPr>
        <p:spPr>
          <a:xfrm>
            <a:off x="615600" y="2578680"/>
            <a:ext cx="8372880" cy="1475280"/>
          </a:xfrm>
          <a:custGeom>
            <a:avLst/>
            <a:gdLst/>
            <a:ahLst/>
            <a:rect l="l" t="t" r="r" b="b"/>
            <a:pathLst>
              <a:path w="8373109" h="1475739">
                <a:moveTo>
                  <a:pt x="0" y="1475232"/>
                </a:moveTo>
                <a:lnTo>
                  <a:pt x="8372856" y="1475232"/>
                </a:lnTo>
                <a:lnTo>
                  <a:pt x="8372856" y="0"/>
                </a:lnTo>
                <a:lnTo>
                  <a:pt x="0" y="0"/>
                </a:lnTo>
                <a:lnTo>
                  <a:pt x="0" y="1475232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5"/>
          <p:cNvSpPr/>
          <p:nvPr/>
        </p:nvSpPr>
        <p:spPr>
          <a:xfrm>
            <a:off x="3433680" y="4849200"/>
            <a:ext cx="8307000" cy="120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6"/>
          <p:cNvSpPr/>
          <p:nvPr/>
        </p:nvSpPr>
        <p:spPr>
          <a:xfrm>
            <a:off x="3429000" y="4844880"/>
            <a:ext cx="8316360" cy="1218960"/>
          </a:xfrm>
          <a:custGeom>
            <a:avLst/>
            <a:gdLst/>
            <a:ahLst/>
            <a:rect l="l" t="t" r="r" b="b"/>
            <a:pathLst>
              <a:path w="8316595" h="1219200">
                <a:moveTo>
                  <a:pt x="0" y="1219199"/>
                </a:moveTo>
                <a:lnTo>
                  <a:pt x="8316468" y="1219199"/>
                </a:lnTo>
                <a:lnTo>
                  <a:pt x="8316468" y="0"/>
                </a:lnTo>
                <a:lnTo>
                  <a:pt x="0" y="0"/>
                </a:lnTo>
                <a:lnTo>
                  <a:pt x="0" y="1219199"/>
                </a:lnTo>
                <a:close/>
              </a:path>
            </a:pathLst>
          </a:custGeom>
          <a:noFill/>
          <a:ln w="9000">
            <a:solidFill>
              <a:srgbClr val="25252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7"/>
          <p:cNvSpPr/>
          <p:nvPr/>
        </p:nvSpPr>
        <p:spPr>
          <a:xfrm>
            <a:off x="10026000" y="3102840"/>
            <a:ext cx="85356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IN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Positive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8"/>
          <p:cNvSpPr txBox="1"/>
          <p:nvPr/>
        </p:nvSpPr>
        <p:spPr>
          <a:xfrm>
            <a:off x="939600" y="709200"/>
            <a:ext cx="10312200" cy="1247760"/>
          </a:xfrm>
          <a:prstGeom prst="rect">
            <a:avLst/>
          </a:prstGeom>
          <a:noFill/>
          <a:ln>
            <a:noFill/>
          </a:ln>
        </p:spPr>
        <p:txBody>
          <a:bodyPr lIns="0" rIns="0" tIns="102600" bIns="0"/>
          <a:p>
            <a:pPr marL="277560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Negative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CustomShape 9"/>
          <p:cNvSpPr/>
          <p:nvPr/>
        </p:nvSpPr>
        <p:spPr>
          <a:xfrm>
            <a:off x="1444320" y="5304960"/>
            <a:ext cx="86508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Neut</a:t>
            </a:r>
            <a:r>
              <a:rPr b="1" lang="en-IN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ral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939600" y="709200"/>
            <a:ext cx="10312200" cy="121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440720">
              <a:lnSpc>
                <a:spcPct val="100000"/>
              </a:lnSpc>
            </a:pPr>
            <a:r>
              <a:rPr b="1" lang="en-IN" sz="4000" spc="-49" strike="noStrike">
                <a:solidFill>
                  <a:srgbClr val="5b9bd4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Why </a:t>
            </a:r>
            <a:r>
              <a:rPr b="1" lang="en-IN" sz="4000" spc="-1" strike="noStrike">
                <a:solidFill>
                  <a:srgbClr val="5b9bd4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is Sentiment </a:t>
            </a:r>
            <a:r>
              <a:rPr b="1" lang="en-IN" sz="4000" spc="-24" strike="noStrike">
                <a:solidFill>
                  <a:srgbClr val="5b9bd4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Analysis</a:t>
            </a:r>
            <a:r>
              <a:rPr b="1" lang="en-IN" sz="4000" spc="29" strike="noStrike">
                <a:solidFill>
                  <a:srgbClr val="5b9bd4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r>
              <a:rPr b="1" lang="en-IN" sz="4000" spc="-9" strike="noStrike">
                <a:solidFill>
                  <a:srgbClr val="5b9bd4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Important?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916920" y="1457280"/>
            <a:ext cx="9939960" cy="455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41200" indent="-228240">
              <a:lnSpc>
                <a:spcPct val="100000"/>
              </a:lnSpc>
              <a:buClr>
                <a:srgbClr val="a4a4a4"/>
              </a:buClr>
              <a:buFont typeface="Arial"/>
              <a:buChar char="•"/>
            </a:pPr>
            <a:r>
              <a:rPr b="0" lang="en-IN" sz="2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Microblogging has become popular communication</a:t>
            </a:r>
            <a:r>
              <a:rPr b="0" lang="en-IN" sz="2800" spc="1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tool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 indent="-228240">
              <a:lnSpc>
                <a:spcPct val="100000"/>
              </a:lnSpc>
              <a:buClr>
                <a:srgbClr val="a4a4a4"/>
              </a:buClr>
              <a:buFont typeface="Arial"/>
              <a:buChar char="•"/>
            </a:pPr>
            <a:r>
              <a:rPr b="0" lang="en-IN" sz="2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Opinion </a:t>
            </a:r>
            <a:r>
              <a:rPr b="0" lang="en-IN" sz="2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the mass is</a:t>
            </a:r>
            <a:r>
              <a:rPr b="0" lang="en-IN" sz="2800" spc="3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important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98400" indent="-228240">
              <a:lnSpc>
                <a:spcPts val="967"/>
              </a:lnSpc>
              <a:buClr>
                <a:srgbClr val="a4a4a4"/>
              </a:buClr>
              <a:buFont typeface="Arial"/>
              <a:buChar char="•"/>
            </a:pPr>
            <a:r>
              <a:rPr b="0" lang="en-IN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Political </a:t>
            </a:r>
            <a:r>
              <a:rPr b="0" lang="en-IN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party </a:t>
            </a:r>
            <a:r>
              <a:rPr b="0" lang="en-IN" sz="24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may </a:t>
            </a:r>
            <a:r>
              <a:rPr b="0" lang="en-IN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want to </a:t>
            </a:r>
            <a:r>
              <a:rPr b="0" lang="en-IN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know whether people support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their </a:t>
            </a:r>
            <a:r>
              <a:rPr b="0" lang="en-IN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</a:t>
            </a:r>
            <a:r>
              <a:rPr b="0" lang="en-IN" sz="2400" spc="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98400">
              <a:lnSpc>
                <a:spcPts val="967"/>
              </a:lnSpc>
            </a:pPr>
            <a:r>
              <a:rPr b="0" lang="en-IN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98400" indent="-228240">
              <a:lnSpc>
                <a:spcPts val="914"/>
              </a:lnSpc>
              <a:buClr>
                <a:srgbClr val="a4a4a4"/>
              </a:buClr>
              <a:buFont typeface="Arial"/>
              <a:buChar char="•"/>
            </a:pPr>
            <a:r>
              <a:rPr b="0" lang="en-IN" sz="24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 </a:t>
            </a:r>
            <a:r>
              <a:rPr b="0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investing </a:t>
            </a:r>
            <a:r>
              <a:rPr b="0" lang="en-IN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into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b="0" lang="en-IN" sz="2400" spc="-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company, </a:t>
            </a:r>
            <a:r>
              <a:rPr b="0" lang="en-IN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one </a:t>
            </a:r>
            <a:r>
              <a:rPr b="0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</a:t>
            </a:r>
            <a:r>
              <a:rPr b="0" lang="en-IN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leverage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b="0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sentiment </a:t>
            </a:r>
            <a:r>
              <a:rPr b="0" lang="en-IN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 </a:t>
            </a:r>
            <a:r>
              <a:rPr b="0" lang="en-IN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people </a:t>
            </a:r>
            <a:r>
              <a:rPr b="0" lang="en-IN" sz="24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b="0" lang="en-IN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company to </a:t>
            </a:r>
            <a:r>
              <a:rPr b="0" lang="en-IN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find out </a:t>
            </a:r>
            <a:r>
              <a:rPr b="0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where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</a:t>
            </a:r>
            <a:r>
              <a:rPr b="0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stands.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98400" indent="-228240">
              <a:lnSpc>
                <a:spcPct val="100000"/>
              </a:lnSpc>
              <a:buClr>
                <a:srgbClr val="a4a4a4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b="0" lang="en-IN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company </a:t>
            </a:r>
            <a:r>
              <a:rPr b="0" lang="en-IN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might </a:t>
            </a:r>
            <a:r>
              <a:rPr b="0" lang="en-IN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want </a:t>
            </a:r>
            <a:r>
              <a:rPr b="0" lang="en-IN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find </a:t>
            </a:r>
            <a:r>
              <a:rPr b="0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b="0" lang="en-IN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reviews </a:t>
            </a:r>
            <a:r>
              <a:rPr b="0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its</a:t>
            </a:r>
            <a:r>
              <a:rPr b="0" lang="en-IN" sz="24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products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939600" y="709200"/>
            <a:ext cx="10312200" cy="121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635120">
              <a:lnSpc>
                <a:spcPct val="100000"/>
              </a:lnSpc>
            </a:pPr>
            <a:r>
              <a:rPr b="1" lang="en-IN" sz="4000" spc="-4" strike="noStrike">
                <a:solidFill>
                  <a:srgbClr val="5b9bd4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Using </a:t>
            </a:r>
            <a:r>
              <a:rPr b="1" lang="en-IN" sz="4000" spc="-29" strike="noStrike">
                <a:solidFill>
                  <a:srgbClr val="5b9bd4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Twitter </a:t>
            </a:r>
            <a:r>
              <a:rPr b="1" lang="en-IN" sz="4000" spc="-4" strike="noStrike">
                <a:solidFill>
                  <a:srgbClr val="5b9bd4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for </a:t>
            </a:r>
            <a:r>
              <a:rPr b="1" lang="en-IN" sz="4000" spc="-1" strike="noStrike">
                <a:solidFill>
                  <a:srgbClr val="5b9bd4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Sentiment </a:t>
            </a:r>
            <a:r>
              <a:rPr b="1" lang="en-IN" sz="4000" spc="-24" strike="noStrike">
                <a:solidFill>
                  <a:srgbClr val="5b9bd4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Analysis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1641240" y="1805760"/>
            <a:ext cx="9288360" cy="520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41200" indent="-228240">
              <a:lnSpc>
                <a:spcPct val="100000"/>
              </a:lnSpc>
              <a:buClr>
                <a:srgbClr val="a4a4a4"/>
              </a:buClr>
              <a:buFont typeface="Arial"/>
              <a:buChar char="•"/>
            </a:pPr>
            <a:r>
              <a:rPr b="0" lang="en-IN" sz="2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Popular </a:t>
            </a:r>
            <a:r>
              <a:rPr b="0" lang="en-IN" sz="2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microblogging</a:t>
            </a:r>
            <a:r>
              <a:rPr b="0" lang="en-IN" sz="2800" spc="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site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 indent="-228240">
              <a:lnSpc>
                <a:spcPct val="100000"/>
              </a:lnSpc>
              <a:buClr>
                <a:srgbClr val="a4a4a4"/>
              </a:buClr>
              <a:buFont typeface="Arial"/>
              <a:buChar char="•"/>
            </a:pPr>
            <a:r>
              <a:rPr b="0" lang="en-IN" sz="2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Short </a:t>
            </a:r>
            <a:r>
              <a:rPr b="0" lang="en-IN" sz="2800" spc="-7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Text </a:t>
            </a:r>
            <a:r>
              <a:rPr b="0" lang="en-IN" sz="2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Messages </a:t>
            </a:r>
            <a:r>
              <a:rPr b="0" lang="en-IN" sz="2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140</a:t>
            </a:r>
            <a:r>
              <a:rPr b="0" lang="en-IN" sz="2800" spc="16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8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characters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 indent="-228240">
              <a:lnSpc>
                <a:spcPct val="100000"/>
              </a:lnSpc>
              <a:buClr>
                <a:srgbClr val="a4a4a4"/>
              </a:buClr>
              <a:buFont typeface="Arial"/>
              <a:buChar char="•"/>
            </a:pPr>
            <a:r>
              <a:rPr b="0" lang="en-IN" sz="2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240+ </a:t>
            </a:r>
            <a:r>
              <a:rPr b="0" lang="en-IN" sz="2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million active</a:t>
            </a:r>
            <a:r>
              <a:rPr b="0" lang="en-IN" sz="2800" spc="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8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 indent="-228240">
              <a:lnSpc>
                <a:spcPct val="100000"/>
              </a:lnSpc>
              <a:buClr>
                <a:srgbClr val="a4a4a4"/>
              </a:buClr>
              <a:buFont typeface="Arial"/>
              <a:buChar char="•"/>
            </a:pPr>
            <a:r>
              <a:rPr b="0" lang="en-IN" sz="2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500 </a:t>
            </a:r>
            <a:r>
              <a:rPr b="0" lang="en-IN" sz="2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million tweets </a:t>
            </a:r>
            <a:r>
              <a:rPr b="0" lang="en-IN" sz="2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are </a:t>
            </a:r>
            <a:r>
              <a:rPr b="0" lang="en-IN" sz="28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generated</a:t>
            </a:r>
            <a:r>
              <a:rPr b="0" lang="en-IN" sz="2800" spc="3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8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everyday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 indent="-228240">
              <a:lnSpc>
                <a:spcPct val="100000"/>
              </a:lnSpc>
              <a:buClr>
                <a:srgbClr val="a4a4a4"/>
              </a:buClr>
              <a:buFont typeface="Arial"/>
              <a:buChar char="•"/>
            </a:pPr>
            <a:r>
              <a:rPr b="0" lang="en-IN" sz="28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Twitter </a:t>
            </a:r>
            <a:r>
              <a:rPr b="0" lang="en-IN" sz="2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audience </a:t>
            </a:r>
            <a:r>
              <a:rPr b="0" lang="en-IN" sz="2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varies </a:t>
            </a:r>
            <a:r>
              <a:rPr b="0" lang="en-IN" sz="28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from </a:t>
            </a:r>
            <a:r>
              <a:rPr b="0" lang="en-IN" sz="2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common </a:t>
            </a:r>
            <a:r>
              <a:rPr b="0" lang="en-IN" sz="2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 </a:t>
            </a:r>
            <a:r>
              <a:rPr b="0" lang="en-IN" sz="2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</a:t>
            </a:r>
            <a:r>
              <a:rPr b="0" lang="en-IN" sz="2800" spc="7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celebrities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 indent="-228240">
              <a:lnSpc>
                <a:spcPts val="1127"/>
              </a:lnSpc>
              <a:buClr>
                <a:srgbClr val="a4a4a4"/>
              </a:buClr>
              <a:buFont typeface="Arial"/>
              <a:buChar char="•"/>
            </a:pPr>
            <a:r>
              <a:rPr b="0" lang="en-IN" sz="2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Users </a:t>
            </a:r>
            <a:r>
              <a:rPr b="0" lang="en-IN" sz="2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often discuss </a:t>
            </a:r>
            <a:r>
              <a:rPr b="0" lang="en-IN" sz="2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current </a:t>
            </a:r>
            <a:r>
              <a:rPr b="0" lang="en-IN" sz="28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affairs </a:t>
            </a:r>
            <a:r>
              <a:rPr b="0" lang="en-IN" sz="2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</a:t>
            </a:r>
            <a:r>
              <a:rPr b="0" lang="en-IN" sz="2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share personal </a:t>
            </a:r>
            <a:r>
              <a:rPr b="0" lang="en-IN" sz="2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views</a:t>
            </a:r>
            <a:r>
              <a:rPr b="0" lang="en-IN" sz="2800" spc="23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>
              <a:lnSpc>
                <a:spcPts val="1127"/>
              </a:lnSpc>
            </a:pPr>
            <a:r>
              <a:rPr b="0" lang="en-IN" sz="2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various</a:t>
            </a:r>
            <a:r>
              <a:rPr b="0" lang="en-IN" sz="2800" spc="-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subjects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 indent="-228240">
              <a:lnSpc>
                <a:spcPct val="100000"/>
              </a:lnSpc>
              <a:buClr>
                <a:srgbClr val="a4a4a4"/>
              </a:buClr>
              <a:buFont typeface="Arial"/>
              <a:buChar char="•"/>
            </a:pPr>
            <a:r>
              <a:rPr b="0" lang="en-IN" sz="28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Tweets </a:t>
            </a:r>
            <a:r>
              <a:rPr b="0" lang="en-IN" sz="28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are </a:t>
            </a:r>
            <a:r>
              <a:rPr b="0" lang="en-IN" sz="2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small </a:t>
            </a:r>
            <a:r>
              <a:rPr b="0" lang="en-IN" sz="2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</a:t>
            </a:r>
            <a:r>
              <a:rPr b="0" lang="en-IN" sz="2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length </a:t>
            </a:r>
            <a:r>
              <a:rPr b="0" lang="en-IN" sz="2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</a:t>
            </a:r>
            <a:r>
              <a:rPr b="0" lang="en-IN" sz="2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hence</a:t>
            </a:r>
            <a:r>
              <a:rPr b="0" lang="en-IN" sz="2800" spc="15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unambiguous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939600" y="709200"/>
            <a:ext cx="10312200" cy="1341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219560">
              <a:lnSpc>
                <a:spcPct val="100000"/>
              </a:lnSpc>
            </a:pPr>
            <a:r>
              <a:rPr b="1" lang="en-IN" sz="4400" spc="-9" strike="noStrike">
                <a:solidFill>
                  <a:srgbClr val="5b9bd4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Problem</a:t>
            </a:r>
            <a:r>
              <a:rPr b="1" lang="en-IN" sz="4400" spc="-94" strike="noStrike">
                <a:solidFill>
                  <a:srgbClr val="5b9bd4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r>
              <a:rPr b="1" lang="en-IN" sz="4400" spc="-9" strike="noStrike">
                <a:solidFill>
                  <a:srgbClr val="5b9bd4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Statement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1361880" y="1811160"/>
            <a:ext cx="9468000" cy="467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91600">
              <a:lnSpc>
                <a:spcPct val="100000"/>
              </a:lnSpc>
            </a:pPr>
            <a:r>
              <a:rPr b="0" lang="en-IN" sz="2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b="0" lang="en-IN" sz="2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 at </a:t>
            </a:r>
            <a:r>
              <a:rPr b="0" lang="en-IN" sz="2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hand </a:t>
            </a:r>
            <a:r>
              <a:rPr b="0" lang="en-IN" sz="2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consists 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</a:t>
            </a:r>
            <a:r>
              <a:rPr b="0" lang="en-IN" sz="2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two</a:t>
            </a:r>
            <a:r>
              <a:rPr b="0" lang="en-IN" sz="26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subtasks: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7864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77400" indent="-228240">
              <a:lnSpc>
                <a:spcPct val="100000"/>
              </a:lnSpc>
              <a:buClr>
                <a:srgbClr val="a4a4a4"/>
              </a:buClr>
              <a:buFont typeface="Arial"/>
              <a:buChar char="•"/>
            </a:pPr>
            <a:r>
              <a:rPr b="0" lang="en-IN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Phrase </a:t>
            </a:r>
            <a:r>
              <a:rPr b="0" lang="en-IN" sz="22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Level Sentiment </a:t>
            </a:r>
            <a:r>
              <a:rPr b="0" lang="en-IN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Analysis </a:t>
            </a:r>
            <a:r>
              <a:rPr b="0" lang="en-IN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</a:t>
            </a:r>
            <a:r>
              <a:rPr b="0" lang="en-IN" sz="22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Twitter</a:t>
            </a:r>
            <a:r>
              <a:rPr b="0" lang="en-IN" sz="2200" spc="15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06000">
              <a:lnSpc>
                <a:spcPts val="840"/>
              </a:lnSpc>
            </a:pPr>
            <a:r>
              <a:rPr b="0" lang="en-IN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Given </a:t>
            </a:r>
            <a:r>
              <a:rPr b="0" lang="en-IN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b="0" lang="en-IN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message </a:t>
            </a:r>
            <a:r>
              <a:rPr b="0" lang="en-IN" sz="22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containing </a:t>
            </a:r>
            <a:r>
              <a:rPr b="0" lang="en-IN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b="0" lang="en-IN" sz="22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marked </a:t>
            </a:r>
            <a:r>
              <a:rPr b="0" lang="en-IN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instance </a:t>
            </a:r>
            <a:r>
              <a:rPr b="0" lang="en-IN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a </a:t>
            </a:r>
            <a:r>
              <a:rPr b="0" lang="en-IN" sz="22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word </a:t>
            </a:r>
            <a:r>
              <a:rPr b="0" lang="en-IN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 a </a:t>
            </a:r>
            <a:r>
              <a:rPr b="0" lang="en-IN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phrase,  determine </a:t>
            </a:r>
            <a:r>
              <a:rPr b="0" lang="en-IN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whether </a:t>
            </a:r>
            <a:r>
              <a:rPr b="0" lang="en-IN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that instance </a:t>
            </a:r>
            <a:r>
              <a:rPr b="0" lang="en-IN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</a:t>
            </a:r>
            <a:r>
              <a:rPr b="0" lang="en-IN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positive, </a:t>
            </a:r>
            <a:r>
              <a:rPr b="0" lang="en-IN" sz="22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negative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 </a:t>
            </a:r>
            <a:r>
              <a:rPr b="0" lang="en-IN" sz="22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neutral </a:t>
            </a:r>
            <a:r>
              <a:rPr b="0" lang="en-IN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</a:t>
            </a:r>
            <a:r>
              <a:rPr b="0" lang="en-IN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that  </a:t>
            </a:r>
            <a:r>
              <a:rPr b="0" lang="en-IN" sz="22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context.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7864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77400" indent="-228240">
              <a:lnSpc>
                <a:spcPct val="100000"/>
              </a:lnSpc>
              <a:buClr>
                <a:srgbClr val="a4a4a4"/>
              </a:buClr>
              <a:buFont typeface="Arial"/>
              <a:buChar char="•"/>
            </a:pPr>
            <a:r>
              <a:rPr b="0" lang="en-IN" sz="22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Sentence </a:t>
            </a:r>
            <a:r>
              <a:rPr b="0" lang="en-IN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Level </a:t>
            </a:r>
            <a:r>
              <a:rPr b="0" lang="en-IN" sz="22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Sentiment </a:t>
            </a:r>
            <a:r>
              <a:rPr b="0" lang="en-IN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Analysis </a:t>
            </a:r>
            <a:r>
              <a:rPr b="0" lang="en-IN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</a:t>
            </a:r>
            <a:r>
              <a:rPr b="0" lang="en-IN" sz="2200" spc="13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2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Twitter: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06000">
              <a:lnSpc>
                <a:spcPts val="840"/>
              </a:lnSpc>
            </a:pPr>
            <a:r>
              <a:rPr b="0" lang="en-IN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Given </a:t>
            </a:r>
            <a:r>
              <a:rPr b="0" lang="en-IN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message, decide whether the </a:t>
            </a:r>
            <a:r>
              <a:rPr b="0" lang="en-IN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message </a:t>
            </a:r>
            <a:r>
              <a:rPr b="0" lang="en-IN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of </a:t>
            </a:r>
            <a:r>
              <a:rPr b="0" lang="en-IN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positive, </a:t>
            </a:r>
            <a:r>
              <a:rPr b="0" lang="en-IN" sz="22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negative, </a:t>
            </a:r>
            <a:r>
              <a:rPr b="0" lang="en-IN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  </a:t>
            </a:r>
            <a:r>
              <a:rPr b="0" lang="en-IN" sz="22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neutral </a:t>
            </a:r>
            <a:r>
              <a:rPr b="0" lang="en-IN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sentiment. </a:t>
            </a:r>
            <a:r>
              <a:rPr b="0" lang="en-IN" sz="22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</a:t>
            </a:r>
            <a:r>
              <a:rPr b="0" lang="en-IN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messages </a:t>
            </a:r>
            <a:r>
              <a:rPr b="0" lang="en-IN" sz="22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conveying </a:t>
            </a:r>
            <a:r>
              <a:rPr b="0" lang="en-IN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both a </a:t>
            </a:r>
            <a:r>
              <a:rPr b="0" lang="en-IN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positive </a:t>
            </a:r>
            <a:r>
              <a:rPr b="0" lang="en-IN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</a:t>
            </a:r>
            <a:r>
              <a:rPr b="0" lang="en-IN" sz="22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negative  </a:t>
            </a:r>
            <a:r>
              <a:rPr b="0" lang="en-IN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sentiment, whichever </a:t>
            </a:r>
            <a:r>
              <a:rPr b="0" lang="en-IN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</a:t>
            </a:r>
            <a:r>
              <a:rPr b="0" lang="en-IN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b="0" lang="en-IN" sz="22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stronger </a:t>
            </a:r>
            <a:r>
              <a:rPr b="0" lang="en-IN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sentiment </a:t>
            </a:r>
            <a:r>
              <a:rPr b="0" lang="en-IN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should be</a:t>
            </a:r>
            <a:r>
              <a:rPr b="0" lang="en-IN" sz="2200" spc="16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chosen.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3119040" y="6422040"/>
            <a:ext cx="561888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IN" sz="1400" spc="-4" strike="noStrike">
                <a:solidFill>
                  <a:srgbClr val="7e7e7e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task </a:t>
            </a:r>
            <a:r>
              <a:rPr b="0" lang="en-IN" sz="1400" spc="-1" strike="noStrike">
                <a:solidFill>
                  <a:srgbClr val="7e7e7e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</a:t>
            </a:r>
            <a:r>
              <a:rPr b="0" lang="en-IN" sz="1400" spc="-4" strike="noStrike">
                <a:solidFill>
                  <a:srgbClr val="7e7e7e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inspired from </a:t>
            </a:r>
            <a:r>
              <a:rPr b="0" lang="en-IN" sz="1400" spc="-9" strike="noStrike">
                <a:solidFill>
                  <a:srgbClr val="7e7e7e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SemEval </a:t>
            </a:r>
            <a:r>
              <a:rPr b="0" lang="en-IN" sz="1400" spc="-4" strike="noStrike">
                <a:solidFill>
                  <a:srgbClr val="7e7e7e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2013 </a:t>
            </a:r>
            <a:r>
              <a:rPr b="0" lang="en-IN" sz="1400" spc="-1" strike="noStrike">
                <a:solidFill>
                  <a:srgbClr val="7e7e7e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b="0" lang="en-IN" sz="1400" spc="-24" strike="noStrike">
                <a:solidFill>
                  <a:srgbClr val="7e7e7e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Task </a:t>
            </a:r>
            <a:r>
              <a:rPr b="0" lang="en-IN" sz="1400" spc="-1" strike="noStrike">
                <a:solidFill>
                  <a:srgbClr val="7e7e7e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 : </a:t>
            </a:r>
            <a:r>
              <a:rPr b="0" lang="en-IN" sz="1400" spc="-4" strike="noStrike">
                <a:solidFill>
                  <a:srgbClr val="7e7e7e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Sentiment Analysis </a:t>
            </a:r>
            <a:r>
              <a:rPr b="0" lang="en-IN" sz="1400" spc="-1" strike="noStrike">
                <a:solidFill>
                  <a:srgbClr val="7e7e7e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</a:t>
            </a:r>
            <a:r>
              <a:rPr b="0" lang="en-IN" sz="1400" spc="32" strike="noStrike">
                <a:solidFill>
                  <a:srgbClr val="7e7e7e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1400" spc="-12" strike="noStrike">
                <a:solidFill>
                  <a:srgbClr val="7e7e7e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Twitter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939600" y="709200"/>
            <a:ext cx="10312200" cy="114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511160">
              <a:lnSpc>
                <a:spcPct val="100000"/>
              </a:lnSpc>
            </a:pPr>
            <a:r>
              <a:rPr b="1" lang="en-IN" sz="4400" spc="-4" strike="noStrike">
                <a:solidFill>
                  <a:srgbClr val="5b9bd4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Challenges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916920" y="1425960"/>
            <a:ext cx="8545320" cy="85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41200" indent="-228240">
              <a:lnSpc>
                <a:spcPct val="100000"/>
              </a:lnSpc>
              <a:buClr>
                <a:srgbClr val="a4a4a4"/>
              </a:buClr>
              <a:buFont typeface="Arial"/>
              <a:buChar char="•"/>
            </a:pPr>
            <a:r>
              <a:rPr b="0" lang="en-IN" sz="28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Tweets </a:t>
            </a:r>
            <a:r>
              <a:rPr b="0" lang="en-IN" sz="2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are </a:t>
            </a:r>
            <a:r>
              <a:rPr b="0" lang="en-IN" sz="2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highly unstructured </a:t>
            </a:r>
            <a:r>
              <a:rPr b="0" lang="en-IN" sz="2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also</a:t>
            </a:r>
            <a:r>
              <a:rPr b="0" lang="en-IN" sz="2800" spc="15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non-grammatical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3"/>
          <p:cNvSpPr/>
          <p:nvPr/>
        </p:nvSpPr>
        <p:spPr>
          <a:xfrm>
            <a:off x="916920" y="2962440"/>
            <a:ext cx="3870000" cy="85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41200" indent="-228240">
              <a:lnSpc>
                <a:spcPct val="100000"/>
              </a:lnSpc>
              <a:buClr>
                <a:srgbClr val="a4a4a4"/>
              </a:buClr>
              <a:buFont typeface="Arial"/>
              <a:buChar char="•"/>
            </a:pPr>
            <a:r>
              <a:rPr b="0" lang="en-IN" sz="2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 </a:t>
            </a:r>
            <a:r>
              <a:rPr b="0" lang="en-IN" sz="2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</a:t>
            </a:r>
            <a:r>
              <a:rPr b="0" lang="en-IN" sz="2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Vocabulary</a:t>
            </a:r>
            <a:r>
              <a:rPr b="0" lang="en-IN" sz="28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800" spc="-3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4"/>
          <p:cNvSpPr/>
          <p:nvPr/>
        </p:nvSpPr>
        <p:spPr>
          <a:xfrm>
            <a:off x="916920" y="4498920"/>
            <a:ext cx="2587320" cy="85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41200" indent="-228240">
              <a:lnSpc>
                <a:spcPct val="100000"/>
              </a:lnSpc>
              <a:buClr>
                <a:srgbClr val="a4a4a4"/>
              </a:buClr>
              <a:buFont typeface="Arial"/>
              <a:buChar char="•"/>
            </a:pPr>
            <a:r>
              <a:rPr b="0" lang="en-IN" sz="2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Lexical</a:t>
            </a:r>
            <a:r>
              <a:rPr b="0" lang="en-IN" sz="2800" spc="-7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8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5"/>
          <p:cNvSpPr/>
          <p:nvPr/>
        </p:nvSpPr>
        <p:spPr>
          <a:xfrm>
            <a:off x="916920" y="6035760"/>
            <a:ext cx="7114680" cy="85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41200" indent="-228240">
              <a:lnSpc>
                <a:spcPct val="100000"/>
              </a:lnSpc>
              <a:buClr>
                <a:srgbClr val="a4a4a4"/>
              </a:buClr>
              <a:buFont typeface="Arial"/>
              <a:buChar char="•"/>
            </a:pPr>
            <a:r>
              <a:rPr b="0" lang="en-IN" sz="2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Extensive usage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</a:t>
            </a:r>
            <a:r>
              <a:rPr b="0" lang="en-IN" sz="2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acronyms </a:t>
            </a:r>
            <a:r>
              <a:rPr b="0" lang="en-IN" sz="28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like </a:t>
            </a:r>
            <a:r>
              <a:rPr b="0" i="1" lang="en-IN" sz="2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asap, lol,</a:t>
            </a:r>
            <a:r>
              <a:rPr b="0" i="1" lang="en-IN" sz="2800" spc="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IN" sz="2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afaik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6"/>
          <p:cNvSpPr/>
          <p:nvPr/>
        </p:nvSpPr>
        <p:spPr>
          <a:xfrm>
            <a:off x="2974680" y="2005560"/>
            <a:ext cx="7055640" cy="8683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7"/>
          <p:cNvSpPr/>
          <p:nvPr/>
        </p:nvSpPr>
        <p:spPr>
          <a:xfrm>
            <a:off x="2974680" y="3570840"/>
            <a:ext cx="7055640" cy="912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8"/>
          <p:cNvSpPr/>
          <p:nvPr/>
        </p:nvSpPr>
        <p:spPr>
          <a:xfrm>
            <a:off x="2974680" y="5004720"/>
            <a:ext cx="7055640" cy="941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939600" y="709200"/>
            <a:ext cx="10312200" cy="114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652640">
              <a:lnSpc>
                <a:spcPct val="100000"/>
              </a:lnSpc>
            </a:pPr>
            <a:r>
              <a:rPr b="1" lang="en-IN" sz="4400" spc="-32" strike="noStrike">
                <a:solidFill>
                  <a:srgbClr val="5b9bd4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</a:t>
            </a:r>
            <a:r>
              <a:rPr b="1" lang="en-IN" sz="4400" spc="-4" strike="noStrike">
                <a:solidFill>
                  <a:srgbClr val="5b9bd4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pp</a:t>
            </a:r>
            <a:r>
              <a:rPr b="1" lang="en-IN" sz="4400" spc="-72" strike="noStrike">
                <a:solidFill>
                  <a:srgbClr val="5b9bd4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r</a:t>
            </a:r>
            <a:r>
              <a:rPr b="1" lang="en-IN" sz="4400" spc="-4" strike="noStrike">
                <a:solidFill>
                  <a:srgbClr val="5b9bd4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oach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838080" y="5523120"/>
            <a:ext cx="10515240" cy="652320"/>
          </a:xfrm>
          <a:custGeom>
            <a:avLst/>
            <a:gdLst/>
            <a:ahLst/>
            <a:rect l="l" t="t" r="r" b="b"/>
            <a:pathLst>
              <a:path w="10515600" h="652779">
                <a:moveTo>
                  <a:pt x="0" y="652272"/>
                </a:moveTo>
                <a:lnTo>
                  <a:pt x="10515600" y="652272"/>
                </a:lnTo>
                <a:lnTo>
                  <a:pt x="10515600" y="0"/>
                </a:lnTo>
                <a:lnTo>
                  <a:pt x="0" y="0"/>
                </a:lnTo>
                <a:lnTo>
                  <a:pt x="0" y="652272"/>
                </a:lnTo>
                <a:close/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3"/>
          <p:cNvSpPr/>
          <p:nvPr/>
        </p:nvSpPr>
        <p:spPr>
          <a:xfrm>
            <a:off x="838080" y="5523120"/>
            <a:ext cx="10515240" cy="467640"/>
          </a:xfrm>
          <a:prstGeom prst="rect">
            <a:avLst/>
          </a:prstGeom>
          <a:solidFill>
            <a:srgbClr val="4471c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7000" bIns="0"/>
          <a:p>
            <a:pPr algn="ctr">
              <a:lnSpc>
                <a:spcPct val="100000"/>
              </a:lnSpc>
            </a:pPr>
            <a:r>
              <a:rPr b="0" lang="en-IN" sz="23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SVM </a:t>
            </a:r>
            <a:r>
              <a:rPr b="0" lang="en-IN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Classifier and</a:t>
            </a:r>
            <a:r>
              <a:rPr b="0" lang="en-IN" sz="2300" spc="-10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3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Prediction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4"/>
          <p:cNvSpPr/>
          <p:nvPr/>
        </p:nvSpPr>
        <p:spPr>
          <a:xfrm>
            <a:off x="838080" y="4529160"/>
            <a:ext cx="10515240" cy="1002960"/>
          </a:xfrm>
          <a:custGeom>
            <a:avLst/>
            <a:gdLst/>
            <a:ahLst/>
            <a:rect l="l" t="t" r="r" b="b"/>
            <a:pathLst>
              <a:path w="10515600" h="1003300">
                <a:moveTo>
                  <a:pt x="5508498" y="752094"/>
                </a:moveTo>
                <a:lnTo>
                  <a:pt x="5007102" y="752094"/>
                </a:lnTo>
                <a:lnTo>
                  <a:pt x="5257800" y="1002792"/>
                </a:lnTo>
                <a:lnTo>
                  <a:pt x="5508498" y="752094"/>
                </a:lnTo>
                <a:close/>
                <a:moveTo>
                  <a:pt x="5383149" y="651637"/>
                </a:moveTo>
                <a:lnTo>
                  <a:pt x="5132451" y="651637"/>
                </a:lnTo>
                <a:lnTo>
                  <a:pt x="5132451" y="752094"/>
                </a:lnTo>
                <a:lnTo>
                  <a:pt x="5383149" y="752094"/>
                </a:lnTo>
                <a:lnTo>
                  <a:pt x="5383149" y="651637"/>
                </a:lnTo>
                <a:close/>
                <a:moveTo>
                  <a:pt x="10515600" y="0"/>
                </a:moveTo>
                <a:lnTo>
                  <a:pt x="0" y="0"/>
                </a:lnTo>
                <a:lnTo>
                  <a:pt x="0" y="651637"/>
                </a:lnTo>
                <a:lnTo>
                  <a:pt x="10515600" y="651637"/>
                </a:lnTo>
                <a:lnTo>
                  <a:pt x="10515600" y="0"/>
                </a:lnTo>
                <a:close/>
              </a:path>
            </a:pathLst>
          </a:custGeom>
          <a:solidFill>
            <a:srgbClr val="43aec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5"/>
          <p:cNvSpPr/>
          <p:nvPr/>
        </p:nvSpPr>
        <p:spPr>
          <a:xfrm>
            <a:off x="838080" y="4529160"/>
            <a:ext cx="10515240" cy="1002960"/>
          </a:xfrm>
          <a:custGeom>
            <a:avLst/>
            <a:gdLst/>
            <a:ahLst/>
            <a:rect l="l" t="t" r="r" b="b"/>
            <a:pathLst>
              <a:path w="10515600" h="1003300">
                <a:moveTo>
                  <a:pt x="10515600" y="651637"/>
                </a:moveTo>
                <a:lnTo>
                  <a:pt x="5383149" y="651637"/>
                </a:lnTo>
                <a:lnTo>
                  <a:pt x="5383149" y="752094"/>
                </a:lnTo>
                <a:lnTo>
                  <a:pt x="5508498" y="752094"/>
                </a:lnTo>
                <a:lnTo>
                  <a:pt x="5257800" y="1002792"/>
                </a:lnTo>
                <a:lnTo>
                  <a:pt x="5007102" y="752094"/>
                </a:lnTo>
                <a:lnTo>
                  <a:pt x="5132451" y="752094"/>
                </a:lnTo>
                <a:lnTo>
                  <a:pt x="5132451" y="651637"/>
                </a:lnTo>
                <a:lnTo>
                  <a:pt x="0" y="651637"/>
                </a:lnTo>
                <a:lnTo>
                  <a:pt x="0" y="0"/>
                </a:lnTo>
                <a:lnTo>
                  <a:pt x="10515600" y="0"/>
                </a:lnTo>
                <a:lnTo>
                  <a:pt x="10515600" y="651637"/>
                </a:lnTo>
                <a:close/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6"/>
          <p:cNvSpPr/>
          <p:nvPr/>
        </p:nvSpPr>
        <p:spPr>
          <a:xfrm>
            <a:off x="838080" y="3535560"/>
            <a:ext cx="10515240" cy="1002960"/>
          </a:xfrm>
          <a:custGeom>
            <a:avLst/>
            <a:gdLst/>
            <a:ahLst/>
            <a:rect l="l" t="t" r="r" b="b"/>
            <a:pathLst>
              <a:path w="10515600" h="1003300">
                <a:moveTo>
                  <a:pt x="5508498" y="752094"/>
                </a:moveTo>
                <a:lnTo>
                  <a:pt x="5007102" y="752094"/>
                </a:lnTo>
                <a:lnTo>
                  <a:pt x="5257800" y="1002792"/>
                </a:lnTo>
                <a:lnTo>
                  <a:pt x="5508498" y="752094"/>
                </a:lnTo>
                <a:close/>
                <a:moveTo>
                  <a:pt x="5383149" y="651637"/>
                </a:moveTo>
                <a:lnTo>
                  <a:pt x="5132451" y="651637"/>
                </a:lnTo>
                <a:lnTo>
                  <a:pt x="5132451" y="752094"/>
                </a:lnTo>
                <a:lnTo>
                  <a:pt x="5383149" y="752094"/>
                </a:lnTo>
                <a:lnTo>
                  <a:pt x="5383149" y="651637"/>
                </a:lnTo>
                <a:close/>
                <a:moveTo>
                  <a:pt x="10515600" y="0"/>
                </a:moveTo>
                <a:lnTo>
                  <a:pt x="0" y="0"/>
                </a:lnTo>
                <a:lnTo>
                  <a:pt x="0" y="651637"/>
                </a:lnTo>
                <a:lnTo>
                  <a:pt x="10515600" y="651637"/>
                </a:lnTo>
                <a:lnTo>
                  <a:pt x="10515600" y="0"/>
                </a:lnTo>
                <a:close/>
              </a:path>
            </a:pathLst>
          </a:custGeom>
          <a:solidFill>
            <a:srgbClr val="43ba8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7"/>
          <p:cNvSpPr/>
          <p:nvPr/>
        </p:nvSpPr>
        <p:spPr>
          <a:xfrm>
            <a:off x="838080" y="3535560"/>
            <a:ext cx="10515240" cy="1002960"/>
          </a:xfrm>
          <a:custGeom>
            <a:avLst/>
            <a:gdLst/>
            <a:ahLst/>
            <a:rect l="l" t="t" r="r" b="b"/>
            <a:pathLst>
              <a:path w="10515600" h="1003300">
                <a:moveTo>
                  <a:pt x="10515600" y="651637"/>
                </a:moveTo>
                <a:lnTo>
                  <a:pt x="5383149" y="651637"/>
                </a:lnTo>
                <a:lnTo>
                  <a:pt x="5383149" y="752094"/>
                </a:lnTo>
                <a:lnTo>
                  <a:pt x="5508498" y="752094"/>
                </a:lnTo>
                <a:lnTo>
                  <a:pt x="5257800" y="1002792"/>
                </a:lnTo>
                <a:lnTo>
                  <a:pt x="5007102" y="752094"/>
                </a:lnTo>
                <a:lnTo>
                  <a:pt x="5132451" y="752094"/>
                </a:lnTo>
                <a:lnTo>
                  <a:pt x="5132451" y="651637"/>
                </a:lnTo>
                <a:lnTo>
                  <a:pt x="0" y="651637"/>
                </a:lnTo>
                <a:lnTo>
                  <a:pt x="0" y="0"/>
                </a:lnTo>
                <a:lnTo>
                  <a:pt x="10515600" y="0"/>
                </a:lnTo>
                <a:lnTo>
                  <a:pt x="10515600" y="651637"/>
                </a:lnTo>
                <a:close/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8"/>
          <p:cNvSpPr/>
          <p:nvPr/>
        </p:nvSpPr>
        <p:spPr>
          <a:xfrm>
            <a:off x="838080" y="2543400"/>
            <a:ext cx="10515240" cy="1002960"/>
          </a:xfrm>
          <a:custGeom>
            <a:avLst/>
            <a:gdLst/>
            <a:ahLst/>
            <a:rect l="l" t="t" r="r" b="b"/>
            <a:pathLst>
              <a:path w="10515600" h="1003300">
                <a:moveTo>
                  <a:pt x="5508498" y="752094"/>
                </a:moveTo>
                <a:lnTo>
                  <a:pt x="5007102" y="752094"/>
                </a:lnTo>
                <a:lnTo>
                  <a:pt x="5257800" y="1002792"/>
                </a:lnTo>
                <a:lnTo>
                  <a:pt x="5508498" y="752094"/>
                </a:lnTo>
                <a:close/>
                <a:moveTo>
                  <a:pt x="5383149" y="651637"/>
                </a:moveTo>
                <a:lnTo>
                  <a:pt x="5132451" y="651637"/>
                </a:lnTo>
                <a:lnTo>
                  <a:pt x="5132451" y="752094"/>
                </a:lnTo>
                <a:lnTo>
                  <a:pt x="5383149" y="752094"/>
                </a:lnTo>
                <a:lnTo>
                  <a:pt x="5383149" y="651637"/>
                </a:lnTo>
                <a:close/>
                <a:moveTo>
                  <a:pt x="10515600" y="0"/>
                </a:moveTo>
                <a:lnTo>
                  <a:pt x="0" y="0"/>
                </a:lnTo>
                <a:lnTo>
                  <a:pt x="0" y="651637"/>
                </a:lnTo>
                <a:lnTo>
                  <a:pt x="10515600" y="651637"/>
                </a:lnTo>
                <a:lnTo>
                  <a:pt x="10515600" y="0"/>
                </a:lnTo>
                <a:close/>
              </a:path>
            </a:pathLst>
          </a:custGeom>
          <a:solidFill>
            <a:srgbClr val="45b4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9"/>
          <p:cNvSpPr/>
          <p:nvPr/>
        </p:nvSpPr>
        <p:spPr>
          <a:xfrm>
            <a:off x="838080" y="2543400"/>
            <a:ext cx="10515240" cy="1002960"/>
          </a:xfrm>
          <a:custGeom>
            <a:avLst/>
            <a:gdLst/>
            <a:ahLst/>
            <a:rect l="l" t="t" r="r" b="b"/>
            <a:pathLst>
              <a:path w="10515600" h="1003300">
                <a:moveTo>
                  <a:pt x="10515600" y="651637"/>
                </a:moveTo>
                <a:lnTo>
                  <a:pt x="5383149" y="651637"/>
                </a:lnTo>
                <a:lnTo>
                  <a:pt x="5383149" y="752094"/>
                </a:lnTo>
                <a:lnTo>
                  <a:pt x="5508498" y="752094"/>
                </a:lnTo>
                <a:lnTo>
                  <a:pt x="5257800" y="1002792"/>
                </a:lnTo>
                <a:lnTo>
                  <a:pt x="5007102" y="752094"/>
                </a:lnTo>
                <a:lnTo>
                  <a:pt x="5132451" y="752094"/>
                </a:lnTo>
                <a:lnTo>
                  <a:pt x="5132451" y="651637"/>
                </a:lnTo>
                <a:lnTo>
                  <a:pt x="0" y="651637"/>
                </a:lnTo>
                <a:lnTo>
                  <a:pt x="0" y="0"/>
                </a:lnTo>
                <a:lnTo>
                  <a:pt x="10515600" y="0"/>
                </a:lnTo>
                <a:lnTo>
                  <a:pt x="10515600" y="651637"/>
                </a:lnTo>
                <a:close/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10"/>
          <p:cNvSpPr/>
          <p:nvPr/>
        </p:nvSpPr>
        <p:spPr>
          <a:xfrm>
            <a:off x="838080" y="1549800"/>
            <a:ext cx="10515240" cy="1002960"/>
          </a:xfrm>
          <a:custGeom>
            <a:avLst/>
            <a:gdLst/>
            <a:ahLst/>
            <a:rect l="l" t="t" r="r" b="b"/>
            <a:pathLst>
              <a:path w="10515600" h="1003300">
                <a:moveTo>
                  <a:pt x="5508498" y="752093"/>
                </a:moveTo>
                <a:lnTo>
                  <a:pt x="5007102" y="752093"/>
                </a:lnTo>
                <a:lnTo>
                  <a:pt x="5257800" y="1002791"/>
                </a:lnTo>
                <a:lnTo>
                  <a:pt x="5508498" y="752093"/>
                </a:lnTo>
                <a:close/>
                <a:moveTo>
                  <a:pt x="5383149" y="651637"/>
                </a:moveTo>
                <a:lnTo>
                  <a:pt x="5132451" y="651637"/>
                </a:lnTo>
                <a:lnTo>
                  <a:pt x="5132451" y="752093"/>
                </a:lnTo>
                <a:lnTo>
                  <a:pt x="5383149" y="752093"/>
                </a:lnTo>
                <a:lnTo>
                  <a:pt x="5383149" y="651637"/>
                </a:lnTo>
                <a:close/>
                <a:moveTo>
                  <a:pt x="10515600" y="0"/>
                </a:moveTo>
                <a:lnTo>
                  <a:pt x="0" y="0"/>
                </a:lnTo>
                <a:lnTo>
                  <a:pt x="0" y="651637"/>
                </a:lnTo>
                <a:lnTo>
                  <a:pt x="10515600" y="651637"/>
                </a:lnTo>
                <a:lnTo>
                  <a:pt x="10515600" y="0"/>
                </a:lnTo>
                <a:close/>
              </a:path>
            </a:pathLst>
          </a:custGeom>
          <a:solidFill>
            <a:srgbClr val="6fac4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11"/>
          <p:cNvSpPr/>
          <p:nvPr/>
        </p:nvSpPr>
        <p:spPr>
          <a:xfrm>
            <a:off x="838080" y="1549800"/>
            <a:ext cx="10515240" cy="1002960"/>
          </a:xfrm>
          <a:custGeom>
            <a:avLst/>
            <a:gdLst/>
            <a:ahLst/>
            <a:rect l="l" t="t" r="r" b="b"/>
            <a:pathLst>
              <a:path w="10515600" h="1003300">
                <a:moveTo>
                  <a:pt x="10515600" y="651637"/>
                </a:moveTo>
                <a:lnTo>
                  <a:pt x="5383149" y="651637"/>
                </a:lnTo>
                <a:lnTo>
                  <a:pt x="5383149" y="752093"/>
                </a:lnTo>
                <a:lnTo>
                  <a:pt x="5508498" y="752093"/>
                </a:lnTo>
                <a:lnTo>
                  <a:pt x="5257800" y="1002791"/>
                </a:lnTo>
                <a:lnTo>
                  <a:pt x="5007102" y="752093"/>
                </a:lnTo>
                <a:lnTo>
                  <a:pt x="5132451" y="752093"/>
                </a:lnTo>
                <a:lnTo>
                  <a:pt x="5132451" y="651637"/>
                </a:lnTo>
                <a:lnTo>
                  <a:pt x="0" y="651637"/>
                </a:lnTo>
                <a:lnTo>
                  <a:pt x="0" y="0"/>
                </a:lnTo>
                <a:lnTo>
                  <a:pt x="10515600" y="0"/>
                </a:lnTo>
                <a:lnTo>
                  <a:pt x="10515600" y="651637"/>
                </a:lnTo>
                <a:close/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12"/>
          <p:cNvSpPr/>
          <p:nvPr/>
        </p:nvSpPr>
        <p:spPr>
          <a:xfrm>
            <a:off x="4959720" y="1665720"/>
            <a:ext cx="2273040" cy="46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IN" sz="23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Tweet</a:t>
            </a:r>
            <a:r>
              <a:rPr b="0" lang="en-IN" sz="2300" spc="-6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3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Downloader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 indent="-1440" algn="ctr">
              <a:lnSpc>
                <a:spcPct val="283000"/>
              </a:lnSpc>
            </a:pPr>
            <a:r>
              <a:rPr b="0" lang="en-IN" sz="23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Tokeniser  </a:t>
            </a:r>
            <a:r>
              <a:rPr b="0" lang="en-IN" sz="23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Preprocessing  </a:t>
            </a:r>
            <a:r>
              <a:rPr b="0" lang="en-IN" sz="23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Feature</a:t>
            </a:r>
            <a:r>
              <a:rPr b="0" lang="en-IN" sz="2300" spc="-6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3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Extractor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916920" y="1414800"/>
            <a:ext cx="9442080" cy="531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41200" indent="-228240">
              <a:lnSpc>
                <a:spcPct val="100000"/>
              </a:lnSpc>
              <a:buClr>
                <a:srgbClr val="a4a4a4"/>
              </a:buClr>
              <a:buFont typeface="Arial"/>
              <a:buChar char="•"/>
            </a:pPr>
            <a:r>
              <a:rPr b="0" lang="en-IN" sz="28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Tweet</a:t>
            </a:r>
            <a:r>
              <a:rPr b="0" lang="en-IN" sz="2800" spc="-8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Downloader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67160" indent="-297000">
              <a:lnSpc>
                <a:spcPct val="100000"/>
              </a:lnSpc>
              <a:buClr>
                <a:srgbClr val="a4a4a4"/>
              </a:buClr>
              <a:buFont typeface="Arial"/>
              <a:buChar char="•"/>
            </a:pPr>
            <a:r>
              <a:rPr b="0" lang="en-IN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Download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b="0" lang="en-IN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tweets using </a:t>
            </a:r>
            <a:r>
              <a:rPr b="0" lang="en-IN" sz="24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Twitter</a:t>
            </a:r>
            <a:r>
              <a:rPr b="0" lang="en-IN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 indent="-228240">
              <a:lnSpc>
                <a:spcPct val="100000"/>
              </a:lnSpc>
              <a:buClr>
                <a:srgbClr val="a4a4a4"/>
              </a:buClr>
              <a:buFont typeface="Arial"/>
              <a:buChar char="•"/>
            </a:pPr>
            <a:r>
              <a:rPr b="0" lang="en-IN" sz="2800" spc="-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Tokenisation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98400" indent="-228240">
              <a:lnSpc>
                <a:spcPct val="100000"/>
              </a:lnSpc>
              <a:buClr>
                <a:srgbClr val="a4a4a4"/>
              </a:buClr>
              <a:buFont typeface="Arial"/>
              <a:buChar char="•"/>
            </a:pPr>
            <a:r>
              <a:rPr b="0" lang="en-IN" sz="24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Twitter </a:t>
            </a:r>
            <a:r>
              <a:rPr b="0" lang="en-IN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specific POS </a:t>
            </a:r>
            <a:r>
              <a:rPr b="0" lang="en-IN" sz="2400" spc="-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Tagger </a:t>
            </a:r>
            <a:r>
              <a:rPr b="0" lang="en-IN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developed by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ARK </a:t>
            </a:r>
            <a:r>
              <a:rPr b="0" lang="en-IN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Social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Media</a:t>
            </a:r>
            <a:r>
              <a:rPr b="0" lang="en-IN" sz="2400" spc="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Search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 indent="-228240">
              <a:lnSpc>
                <a:spcPct val="100000"/>
              </a:lnSpc>
              <a:buClr>
                <a:srgbClr val="a4a4a4"/>
              </a:buClr>
              <a:buFont typeface="Arial"/>
              <a:buChar char="•"/>
            </a:pPr>
            <a:r>
              <a:rPr b="0" lang="en-IN" sz="2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Preprocessing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98400" indent="-228240">
              <a:lnSpc>
                <a:spcPct val="100000"/>
              </a:lnSpc>
              <a:buClr>
                <a:srgbClr val="a4a4a4"/>
              </a:buClr>
              <a:buFont typeface="Arial"/>
              <a:buChar char="•"/>
            </a:pPr>
            <a:r>
              <a:rPr b="0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Removing </a:t>
            </a:r>
            <a:r>
              <a:rPr b="0" lang="en-IN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non-English</a:t>
            </a:r>
            <a:r>
              <a:rPr b="0" lang="en-IN" sz="2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4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Tweets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98400" indent="-228240">
              <a:lnSpc>
                <a:spcPct val="100000"/>
              </a:lnSpc>
              <a:buClr>
                <a:srgbClr val="a4a4a4"/>
              </a:buClr>
              <a:buFont typeface="Arial"/>
              <a:buChar char="•"/>
            </a:pPr>
            <a:r>
              <a:rPr b="0" lang="en-IN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Replacing </a:t>
            </a:r>
            <a:r>
              <a:rPr b="0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Emoticons by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their</a:t>
            </a:r>
            <a:r>
              <a:rPr b="0" lang="en-IN" sz="2400" spc="-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polarity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98400" indent="-228240">
              <a:lnSpc>
                <a:spcPct val="100000"/>
              </a:lnSpc>
              <a:buClr>
                <a:srgbClr val="a4a4a4"/>
              </a:buClr>
              <a:buFont typeface="Arial"/>
              <a:buChar char="•"/>
            </a:pPr>
            <a:r>
              <a:rPr b="0" lang="en-IN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Remove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URL, </a:t>
            </a:r>
            <a:r>
              <a:rPr b="0" lang="en-IN" sz="2400" spc="-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Target </a:t>
            </a:r>
            <a:r>
              <a:rPr b="0" lang="en-IN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Mentions, </a:t>
            </a:r>
            <a:r>
              <a:rPr b="0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Hashtags,</a:t>
            </a:r>
            <a:r>
              <a:rPr b="0" lang="en-IN" sz="2400" spc="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98400" indent="-228240">
              <a:lnSpc>
                <a:spcPct val="100000"/>
              </a:lnSpc>
              <a:buClr>
                <a:srgbClr val="a4a4a4"/>
              </a:buClr>
              <a:buFont typeface="Arial"/>
              <a:buChar char="•"/>
            </a:pPr>
            <a:r>
              <a:rPr b="0" lang="en-IN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Replace </a:t>
            </a:r>
            <a:r>
              <a:rPr b="0" lang="en-IN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Negative</a:t>
            </a:r>
            <a:r>
              <a:rPr b="0" lang="en-IN" sz="2400" spc="-7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Mentions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98400" indent="-228240">
              <a:lnSpc>
                <a:spcPct val="100000"/>
              </a:lnSpc>
              <a:buClr>
                <a:srgbClr val="a4a4a4"/>
              </a:buClr>
              <a:buFont typeface="Arial"/>
              <a:buChar char="•"/>
            </a:pPr>
            <a:r>
              <a:rPr b="0" lang="en-IN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Replace Sequence of </a:t>
            </a:r>
            <a:r>
              <a:rPr b="0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Repeated </a:t>
            </a:r>
            <a:r>
              <a:rPr b="0" lang="en-IN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Characters </a:t>
            </a:r>
            <a:r>
              <a:rPr b="0" lang="en-IN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eg. </a:t>
            </a:r>
            <a:r>
              <a:rPr b="0" lang="en-IN" sz="24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‘coooooooool’ </a:t>
            </a:r>
            <a:r>
              <a:rPr b="0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by</a:t>
            </a:r>
            <a:r>
              <a:rPr b="0" lang="en-IN" sz="2400" spc="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4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‘coool’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98400" indent="-228240">
              <a:lnSpc>
                <a:spcPct val="100000"/>
              </a:lnSpc>
              <a:buClr>
                <a:srgbClr val="a4a4a4"/>
              </a:buClr>
              <a:buFont typeface="Arial"/>
              <a:buChar char="•"/>
            </a:pPr>
            <a:r>
              <a:rPr b="0" lang="en-IN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Remove </a:t>
            </a:r>
            <a:r>
              <a:rPr b="0" lang="en-IN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Nouns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</a:t>
            </a:r>
            <a:r>
              <a:rPr b="0" lang="en-IN" sz="24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Prepositions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939600" y="709200"/>
            <a:ext cx="10312200" cy="114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652640">
              <a:lnSpc>
                <a:spcPct val="100000"/>
              </a:lnSpc>
            </a:pPr>
            <a:r>
              <a:rPr b="1" lang="en-IN" sz="4400" spc="-32" strike="noStrike">
                <a:solidFill>
                  <a:srgbClr val="5b9bd4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</a:t>
            </a:r>
            <a:r>
              <a:rPr b="1" lang="en-IN" sz="4400" spc="-4" strike="noStrike">
                <a:solidFill>
                  <a:srgbClr val="5b9bd4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pp</a:t>
            </a:r>
            <a:r>
              <a:rPr b="1" lang="en-IN" sz="4400" spc="-72" strike="noStrike">
                <a:solidFill>
                  <a:srgbClr val="5b9bd4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r</a:t>
            </a:r>
            <a:r>
              <a:rPr b="1" lang="en-IN" sz="4400" spc="-4" strike="noStrike">
                <a:solidFill>
                  <a:srgbClr val="5b9bd4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oach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LibreOffice/5.1.2.2$Linux_X86_64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2016-05-15T17:53:50Z</dcterms:created>
  <dc:creator/>
  <dc:description/>
  <dc:language>en-IN</dc:language>
  <cp:lastModifiedBy/>
  <dcterms:modified xsi:type="dcterms:W3CDTF">2016-05-15T23:30:34Z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2014-04-17T00:00:00Z</vt:filetime>
  </property>
  <property fmtid="{D5CDD505-2E9C-101B-9397-08002B2CF9AE}" pid="4" name="Creator">
    <vt:lpwstr>Microsoft® PowerPoint® 2013</vt:lpwstr>
  </property>
  <property fmtid="{D5CDD505-2E9C-101B-9397-08002B2CF9AE}" pid="5" name="HyperlinksChanged">
    <vt:bool>0</vt:bool>
  </property>
  <property fmtid="{D5CDD505-2E9C-101B-9397-08002B2CF9AE}" pid="6" name="LastSaved">
    <vt:filetime>2016-05-15T00:00:00Z</vt:filetime>
  </property>
  <property fmtid="{D5CDD505-2E9C-101B-9397-08002B2CF9AE}" pid="7" name="LinksUpToDate">
    <vt:bool>0</vt:bool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</Properties>
</file>