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12321-09CC-4124-B0C9-DB423D53A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BA46EA-6252-44EA-ABEB-B54979AD1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30DAB-5E76-4F2A-9756-2CCC6231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5B82E4-3BB2-48D2-84C0-80D1BC09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5A7158-AEC5-4492-8CC6-AE85C457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99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440E8-0C5A-49F4-AE3A-8FCF19DC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8B1325-27C4-4BFB-93A8-4D3AA318A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F2B4E-FFC7-4BBF-BB33-0E94BF7C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AC01A-4EF5-4516-8618-FFD645D4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DDDAF-5B30-47FD-9AF0-5AE0553C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45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7E83B0-6127-48EA-B960-0BE2413D8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D6F408-094F-48F4-AC4A-5A83AC28B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267D8-BAC0-4CE6-824A-0CB4D37E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A602A1-7C68-4104-A342-57F2FC14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52242C-FB05-412A-8D3E-948C0227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46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0538BD-671A-43EB-92A9-6E2B8C32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6DC0E3-1E8D-49B6-8EAE-43068220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AA160-C25A-4D77-8433-BB705AEC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B8980-1746-4BCF-AF10-10A4FD07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C1FA0-BCA0-4214-8CD2-A53A263C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3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A00B-1227-43D5-AAB2-C14AA3FE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664CEC-2503-40C5-BAA3-264BED0D8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3CE36E-F46F-43A1-B3C4-5CEDBD88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EC54F2-F1A9-408E-9C06-17172A8E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A40351-69C7-4F01-BDF3-285C16613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2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E3CC3-F3CF-4834-90C3-297F43135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7C473-A5F5-4634-AB49-30E2FF21E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9EA2A-15E3-453E-BE60-A85590122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44B53D-5D7D-4143-978A-7031CEEDD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ADEBBD-F798-425F-A338-F78DDA46D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BA75F-A196-45B0-A199-65245C29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50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FFC3B-74F5-4888-9B9F-506DC28C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26E515-D2D6-4EB9-AC94-0248842D0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9BF84-2F78-41B9-842A-68605CC35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DCCBC2-96A9-403D-960D-F741A95DF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A5A290-0591-43EA-9256-F4433EBD0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4BE0EE-779D-4904-BC63-581A8409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BA6DE4D-5D21-427C-B03A-BCD23CB3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94D3B9-B650-40E3-A31B-608C3FFA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4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D4B86-653B-4DDB-A829-A2D048E2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34DA12-7387-41D2-8D31-66636C40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7984EE-D118-4B46-A735-427A7549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33F534-0CC1-4A45-977B-54F6AB51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9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6E46F3-C4C5-41F4-93C7-15F550EC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4CEE27-F499-4C24-B94A-6B58FB978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9C5172-84E4-41B1-A917-D73838A4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1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4232C-AEE6-4AC9-859E-12EA03534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9B4787-8B92-44B4-825A-13270A67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6DCA2A-359E-46E1-A404-5BA8FB2AA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BCCEFC-6E21-4796-9834-5351B9C5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218CDB-6516-456B-90AB-04B887E9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F94364-B765-4607-9CA4-4A57A3CF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32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D1934-1110-47EE-B964-A20F622B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61F333-1C12-4708-89D5-D67CF600F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C2B311-A987-45B4-B9E7-26C0E79E7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CACE8-42F8-4E9A-A949-B38849D2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0F4F-8F8E-4FE7-B4C3-4986872B7D08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0C9BF3-4728-4447-8E41-06F8B496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08AC51-5978-4143-8AC2-622C1ACA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424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E040A2C-D3CF-4BA1-A000-B2F65441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92E52-5A6E-441C-94FB-20B5FC6E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B17D1B-82BE-4C83-A198-0F79685EC3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A0F4F-8F8E-4FE7-B4C3-4986872B7D08}" type="datetimeFigureOut">
              <a:rPr lang="zh-CN" altLang="en-US" smtClean="0"/>
              <a:t>2021/4/4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8C415A-7C07-4476-BAF5-8C6FA50C9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81D308-FA70-4C82-8B47-9B6F4879C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B5240-B0F8-4EBB-8C5F-AD33B9FFA5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5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ion1.com/" TargetMode="External"/><Relationship Id="rId2" Type="http://schemas.openxmlformats.org/officeDocument/2006/relationships/hyperlink" Target="http://www.aaa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region2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s30-aaa.com/" TargetMode="External"/><Relationship Id="rId2" Type="http://schemas.openxmlformats.org/officeDocument/2006/relationships/hyperlink" Target="http://www.aaadns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region1.com/" TargetMode="External"/><Relationship Id="rId4" Type="http://schemas.openxmlformats.org/officeDocument/2006/relationships/hyperlink" Target="http://www.region2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666A3AF-0220-4D23-96B1-913D946F297A}"/>
              </a:ext>
            </a:extLst>
          </p:cNvPr>
          <p:cNvSpPr/>
          <p:nvPr/>
        </p:nvSpPr>
        <p:spPr>
          <a:xfrm>
            <a:off x="4114800" y="516194"/>
            <a:ext cx="2533289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  <a:r>
              <a:rPr lang="en-US" altLang="zh-CN" sz="1200" dirty="0"/>
              <a:t>: www.aaa.com</a:t>
            </a:r>
            <a:endParaRPr lang="zh-CN" altLang="en-US" sz="12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E3051E-E1CB-41F9-9198-D12B3138E9D1}"/>
              </a:ext>
            </a:extLst>
          </p:cNvPr>
          <p:cNvSpPr/>
          <p:nvPr/>
        </p:nvSpPr>
        <p:spPr>
          <a:xfrm>
            <a:off x="4114801" y="1168926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DNS</a:t>
            </a:r>
            <a:r>
              <a:rPr lang="zh-CN" altLang="en-US" sz="1200" dirty="0"/>
              <a:t>层</a:t>
            </a:r>
            <a:r>
              <a:rPr lang="en-US" altLang="zh-CN" sz="1200" dirty="0"/>
              <a:t>:  www.aaa.com</a:t>
            </a:r>
            <a:endParaRPr lang="zh-CN" altLang="en-US" sz="1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A5600D-C0DD-454E-8C46-B7DB12F102FE}"/>
              </a:ext>
            </a:extLst>
          </p:cNvPr>
          <p:cNvSpPr/>
          <p:nvPr/>
        </p:nvSpPr>
        <p:spPr>
          <a:xfrm>
            <a:off x="2714446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DNS</a:t>
            </a:r>
            <a:r>
              <a:rPr lang="zh-CN" altLang="en-US" sz="1200" dirty="0"/>
              <a:t>层</a:t>
            </a:r>
            <a:r>
              <a:rPr lang="en-US" altLang="zh-CN" sz="1200" dirty="0"/>
              <a:t>:  www.region1.com</a:t>
            </a:r>
            <a:endParaRPr lang="zh-CN" altLang="en-US" sz="12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0DB759E-E4A1-4933-9656-BFCB418EB5A0}"/>
              </a:ext>
            </a:extLst>
          </p:cNvPr>
          <p:cNvSpPr/>
          <p:nvPr/>
        </p:nvSpPr>
        <p:spPr>
          <a:xfrm>
            <a:off x="6096000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DNS</a:t>
            </a:r>
            <a:r>
              <a:rPr lang="zh-CN" altLang="en-US" sz="1200" dirty="0"/>
              <a:t>层</a:t>
            </a:r>
            <a:r>
              <a:rPr lang="en-US" altLang="zh-CN" sz="1200" dirty="0"/>
              <a:t>:  www.region2.com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7E80A1-1FA4-4753-8DF1-742DEEBDAD06}"/>
              </a:ext>
            </a:extLst>
          </p:cNvPr>
          <p:cNvSpPr txBox="1"/>
          <p:nvPr/>
        </p:nvSpPr>
        <p:spPr>
          <a:xfrm>
            <a:off x="6993146" y="977660"/>
            <a:ext cx="411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2"/>
              </a:rPr>
              <a:t>www.aaa.com</a:t>
            </a:r>
            <a:endParaRPr lang="en-US" altLang="zh-CN" sz="1200" dirty="0"/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3"/>
              </a:rPr>
              <a:t>www.region1.com</a:t>
            </a:r>
            <a:r>
              <a:rPr lang="en-US" altLang="zh-CN" sz="1200" dirty="0"/>
              <a:t> TTL 300 weight 50</a:t>
            </a:r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4"/>
              </a:rPr>
              <a:t>www.region2.com</a:t>
            </a:r>
            <a:r>
              <a:rPr lang="en-US" altLang="zh-CN" sz="1200" dirty="0"/>
              <a:t> TTL 300 weight 50</a:t>
            </a:r>
            <a:endParaRPr lang="zh-CN" altLang="en-US" sz="12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FA3EF47-0B9C-45BB-A67E-6B88E305CD3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381445" y="793630"/>
            <a:ext cx="1" cy="37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108899-53A4-4209-B148-02D21BDB139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981091" y="1446362"/>
            <a:ext cx="1400355" cy="680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306614E-54DD-499D-A88E-55EDE7695D22}"/>
              </a:ext>
            </a:extLst>
          </p:cNvPr>
          <p:cNvSpPr txBox="1"/>
          <p:nvPr/>
        </p:nvSpPr>
        <p:spPr>
          <a:xfrm>
            <a:off x="212785" y="2024332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3"/>
              </a:rPr>
              <a:t>www.region1.com</a:t>
            </a:r>
            <a:endParaRPr lang="en-US" altLang="zh-CN" sz="1200" dirty="0"/>
          </a:p>
          <a:p>
            <a:r>
              <a:rPr lang="en-US" altLang="zh-CN" sz="1200" dirty="0"/>
              <a:t>A: 123.123.123.123 weight 50</a:t>
            </a:r>
          </a:p>
          <a:p>
            <a:r>
              <a:rPr lang="en-US" altLang="zh-CN" sz="1200" dirty="0"/>
              <a:t>A: 124.124.124.124 weight 50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EE2B3C-742C-4E70-8C3F-674D5D48A31E}"/>
              </a:ext>
            </a:extLst>
          </p:cNvPr>
          <p:cNvSpPr txBox="1"/>
          <p:nvPr/>
        </p:nvSpPr>
        <p:spPr>
          <a:xfrm>
            <a:off x="9014603" y="2080727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4"/>
              </a:rPr>
              <a:t>www.region2.com</a:t>
            </a:r>
            <a:endParaRPr lang="en-US" altLang="zh-CN" sz="1200" dirty="0"/>
          </a:p>
          <a:p>
            <a:r>
              <a:rPr lang="en-US" altLang="zh-CN" sz="1200" dirty="0"/>
              <a:t>A: 234.234.234.234 weight 50</a:t>
            </a:r>
          </a:p>
          <a:p>
            <a:r>
              <a:rPr lang="en-US" altLang="zh-CN" sz="1200" dirty="0"/>
              <a:t>A: 235.235.235.235 weight 50</a:t>
            </a:r>
            <a:endParaRPr lang="zh-CN" altLang="en-US" sz="1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9B3640-9E6D-4945-BEC4-09BD31B9DCB3}"/>
              </a:ext>
            </a:extLst>
          </p:cNvPr>
          <p:cNvSpPr/>
          <p:nvPr/>
        </p:nvSpPr>
        <p:spPr>
          <a:xfrm>
            <a:off x="1666336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123.123.123.123</a:t>
            </a:r>
            <a:endParaRPr lang="zh-CN" altLang="en-US" sz="12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38D6183-A9B6-427B-B7F8-D83037ED2556}"/>
              </a:ext>
            </a:extLst>
          </p:cNvPr>
          <p:cNvSpPr/>
          <p:nvPr/>
        </p:nvSpPr>
        <p:spPr>
          <a:xfrm>
            <a:off x="377765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124.124.124.124</a:t>
            </a:r>
            <a:endParaRPr lang="zh-CN" altLang="en-US" sz="1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F9AE9FA-1736-45F1-B66B-5AE213CBE2C7}"/>
              </a:ext>
            </a:extLst>
          </p:cNvPr>
          <p:cNvSpPr/>
          <p:nvPr/>
        </p:nvSpPr>
        <p:spPr>
          <a:xfrm>
            <a:off x="599392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234.234.234.234</a:t>
            </a:r>
            <a:endParaRPr lang="zh-CN" altLang="en-US" sz="1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BF2CCF6-DFA9-4ECF-B5EA-B262D133E8E8}"/>
              </a:ext>
            </a:extLst>
          </p:cNvPr>
          <p:cNvSpPr/>
          <p:nvPr/>
        </p:nvSpPr>
        <p:spPr>
          <a:xfrm>
            <a:off x="803838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235.235.235.235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9B11D23-DB58-4364-AB62-2194062D1DDC}"/>
              </a:ext>
            </a:extLst>
          </p:cNvPr>
          <p:cNvCxnSpPr>
            <a:stCxn id="6" idx="2"/>
            <a:endCxn id="16" idx="0"/>
          </p:cNvCxnSpPr>
          <p:nvPr/>
        </p:nvCxnSpPr>
        <p:spPr>
          <a:xfrm>
            <a:off x="3981091" y="2403893"/>
            <a:ext cx="700177" cy="68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601AAC6-0C07-4A7E-8F85-B54D68AC0AC0}"/>
              </a:ext>
            </a:extLst>
          </p:cNvPr>
          <p:cNvSpPr/>
          <p:nvPr/>
        </p:nvSpPr>
        <p:spPr>
          <a:xfrm>
            <a:off x="377765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10.123.123.122</a:t>
            </a:r>
            <a:endParaRPr lang="zh-CN" altLang="en-US" sz="12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BE8ABFF-10A2-4BF7-937B-9A0D4F90F92E}"/>
              </a:ext>
            </a:extLst>
          </p:cNvPr>
          <p:cNvSpPr/>
          <p:nvPr/>
        </p:nvSpPr>
        <p:spPr>
          <a:xfrm>
            <a:off x="168790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10.123.123.121</a:t>
            </a:r>
            <a:endParaRPr lang="zh-CN" altLang="en-US" sz="12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29229EA-8045-4B65-BBB6-7C6339EF8F02}"/>
              </a:ext>
            </a:extLst>
          </p:cNvPr>
          <p:cNvSpPr/>
          <p:nvPr/>
        </p:nvSpPr>
        <p:spPr>
          <a:xfrm>
            <a:off x="599392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10.123.123.123</a:t>
            </a:r>
            <a:endParaRPr lang="zh-CN" altLang="en-US" sz="1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56A20B0-24F8-46C2-B5CC-54F59219DF02}"/>
              </a:ext>
            </a:extLst>
          </p:cNvPr>
          <p:cNvSpPr/>
          <p:nvPr/>
        </p:nvSpPr>
        <p:spPr>
          <a:xfrm>
            <a:off x="803838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10.123.123.124</a:t>
            </a:r>
            <a:endParaRPr lang="zh-CN" altLang="en-US" sz="12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A583CF-1906-4DF8-BDE8-DA1FCA8041C3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4681268" y="3365133"/>
            <a:ext cx="0" cy="33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2E69F96-F645-43AE-81D2-F672FA890128}"/>
              </a:ext>
            </a:extLst>
          </p:cNvPr>
          <p:cNvSpPr txBox="1"/>
          <p:nvPr/>
        </p:nvSpPr>
        <p:spPr>
          <a:xfrm>
            <a:off x="10029645" y="3536830"/>
            <a:ext cx="1650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备注：一个</a:t>
            </a:r>
            <a:r>
              <a:rPr lang="en-US" altLang="zh-CN" sz="1200" b="1" dirty="0">
                <a:solidFill>
                  <a:srgbClr val="FF0000"/>
                </a:solidFill>
              </a:rPr>
              <a:t>VIP</a:t>
            </a:r>
            <a:r>
              <a:rPr lang="zh-CN" altLang="en-US" sz="1200" b="1" dirty="0">
                <a:solidFill>
                  <a:srgbClr val="FF0000"/>
                </a:solidFill>
              </a:rPr>
              <a:t>一般对应多个七层的接入层设备，这里画图方便一一对应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A9854CAB-D448-4CF8-AA43-9CE33549833D}"/>
              </a:ext>
            </a:extLst>
          </p:cNvPr>
          <p:cNvSpPr/>
          <p:nvPr/>
        </p:nvSpPr>
        <p:spPr>
          <a:xfrm>
            <a:off x="2874034" y="4739975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</a:t>
            </a:r>
            <a:r>
              <a:rPr lang="en-US" altLang="zh-CN" sz="1200" dirty="0"/>
              <a:t>:  7.7.7.7</a:t>
            </a:r>
            <a:endParaRPr lang="zh-CN" altLang="en-US" sz="12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6EE4BEF-7F51-492D-A071-A6536F9CBA89}"/>
              </a:ext>
            </a:extLst>
          </p:cNvPr>
          <p:cNvSpPr/>
          <p:nvPr/>
        </p:nvSpPr>
        <p:spPr>
          <a:xfrm>
            <a:off x="5447581" y="4739975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</a:t>
            </a:r>
            <a:r>
              <a:rPr lang="en-US" altLang="zh-CN" sz="1200" dirty="0"/>
              <a:t>:  6.6.6.6</a:t>
            </a:r>
            <a:endParaRPr lang="zh-CN" altLang="en-US" sz="12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2D6445C-9F79-4C55-BE1D-3901DE2FBE8E}"/>
              </a:ext>
            </a:extLst>
          </p:cNvPr>
          <p:cNvSpPr/>
          <p:nvPr/>
        </p:nvSpPr>
        <p:spPr>
          <a:xfrm>
            <a:off x="7960744" y="4739975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</a:t>
            </a:r>
            <a:r>
              <a:rPr lang="en-US" altLang="zh-CN" sz="1200" dirty="0"/>
              <a:t>:  5.5.5.5</a:t>
            </a:r>
            <a:endParaRPr lang="zh-CN" altLang="en-US" sz="1200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98DAC09-F852-4FA4-866B-0F2C19571F21}"/>
              </a:ext>
            </a:extLst>
          </p:cNvPr>
          <p:cNvCxnSpPr>
            <a:stCxn id="21" idx="2"/>
            <a:endCxn id="30" idx="0"/>
          </p:cNvCxnSpPr>
          <p:nvPr/>
        </p:nvCxnSpPr>
        <p:spPr>
          <a:xfrm>
            <a:off x="4681268" y="3977609"/>
            <a:ext cx="4183093" cy="76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3629844-CBD8-4E37-A240-FC408F736486}"/>
              </a:ext>
            </a:extLst>
          </p:cNvPr>
          <p:cNvSpPr txBox="1"/>
          <p:nvPr/>
        </p:nvSpPr>
        <p:spPr>
          <a:xfrm>
            <a:off x="517585" y="5250611"/>
            <a:ext cx="2495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备注：简单接入层示意，不包含业务负载均衡调度以及单元化</a:t>
            </a:r>
            <a:r>
              <a:rPr lang="en-US" altLang="zh-CN" sz="1200" b="1" dirty="0">
                <a:solidFill>
                  <a:srgbClr val="FF0000"/>
                </a:solidFill>
              </a:rPr>
              <a:t>/</a:t>
            </a:r>
            <a:r>
              <a:rPr lang="zh-CN" altLang="en-US" sz="1200" b="1" dirty="0">
                <a:solidFill>
                  <a:srgbClr val="FF0000"/>
                </a:solidFill>
              </a:rPr>
              <a:t>区域化等容灾架构</a:t>
            </a:r>
          </a:p>
        </p:txBody>
      </p:sp>
    </p:spTree>
    <p:extLst>
      <p:ext uri="{BB962C8B-B14F-4D97-AF65-F5344CB8AC3E}">
        <p14:creationId xmlns:p14="http://schemas.microsoft.com/office/powerpoint/2010/main" val="75575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54C4985F-30A7-4C60-8CCC-ED97F89588AE}"/>
              </a:ext>
            </a:extLst>
          </p:cNvPr>
          <p:cNvSpPr/>
          <p:nvPr/>
        </p:nvSpPr>
        <p:spPr>
          <a:xfrm>
            <a:off x="5867401" y="2727057"/>
            <a:ext cx="4426069" cy="15173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9B301BB-2FDA-4AC4-8D42-3C6EE47A97FA}"/>
              </a:ext>
            </a:extLst>
          </p:cNvPr>
          <p:cNvSpPr/>
          <p:nvPr/>
        </p:nvSpPr>
        <p:spPr>
          <a:xfrm>
            <a:off x="1385977" y="2719363"/>
            <a:ext cx="4324710" cy="15250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666A3AF-0220-4D23-96B1-913D946F297A}"/>
              </a:ext>
            </a:extLst>
          </p:cNvPr>
          <p:cNvSpPr/>
          <p:nvPr/>
        </p:nvSpPr>
        <p:spPr>
          <a:xfrm>
            <a:off x="4114800" y="516194"/>
            <a:ext cx="2533289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业务请求</a:t>
            </a:r>
            <a:r>
              <a:rPr lang="en-US" altLang="zh-CN" sz="1200" dirty="0"/>
              <a:t>: www.aaa.com</a:t>
            </a:r>
            <a:endParaRPr lang="zh-CN" altLang="en-US" sz="12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FE3051E-E1CB-41F9-9198-D12B3138E9D1}"/>
              </a:ext>
            </a:extLst>
          </p:cNvPr>
          <p:cNvSpPr/>
          <p:nvPr/>
        </p:nvSpPr>
        <p:spPr>
          <a:xfrm>
            <a:off x="4114801" y="1168926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Base</a:t>
            </a:r>
            <a:r>
              <a:rPr lang="zh-CN" altLang="en-US" sz="1200" dirty="0"/>
              <a:t>域名</a:t>
            </a:r>
            <a:r>
              <a:rPr lang="en-US" altLang="zh-CN" sz="1200" dirty="0"/>
              <a:t>:  www.aaadns.com</a:t>
            </a:r>
            <a:endParaRPr lang="zh-CN" altLang="en-US" sz="12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A5600D-C0DD-454E-8C46-B7DB12F102FE}"/>
              </a:ext>
            </a:extLst>
          </p:cNvPr>
          <p:cNvSpPr/>
          <p:nvPr/>
        </p:nvSpPr>
        <p:spPr>
          <a:xfrm>
            <a:off x="2714446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链路域名</a:t>
            </a:r>
            <a:r>
              <a:rPr lang="en-US" altLang="zh-CN" sz="1200" dirty="0"/>
              <a:t>:  www.os30-aaa.com</a:t>
            </a:r>
            <a:endParaRPr lang="zh-CN" altLang="en-US" sz="12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0DB759E-E4A1-4933-9656-BFCB418EB5A0}"/>
              </a:ext>
            </a:extLst>
          </p:cNvPr>
          <p:cNvSpPr/>
          <p:nvPr/>
        </p:nvSpPr>
        <p:spPr>
          <a:xfrm>
            <a:off x="6096000" y="2126457"/>
            <a:ext cx="2533290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链路域名</a:t>
            </a:r>
            <a:r>
              <a:rPr lang="en-US" altLang="zh-CN" sz="1200" dirty="0"/>
              <a:t>:  www.sg52-aaa.com</a:t>
            </a:r>
            <a:endParaRPr lang="zh-CN" altLang="en-US" sz="12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7E80A1-1FA4-4753-8DF1-742DEEBDAD06}"/>
              </a:ext>
            </a:extLst>
          </p:cNvPr>
          <p:cNvSpPr txBox="1"/>
          <p:nvPr/>
        </p:nvSpPr>
        <p:spPr>
          <a:xfrm>
            <a:off x="6993146" y="977660"/>
            <a:ext cx="411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2"/>
              </a:rPr>
              <a:t>www.aaadns.com</a:t>
            </a:r>
            <a:endParaRPr lang="en-US" altLang="zh-CN" sz="1200" dirty="0"/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3"/>
              </a:rPr>
              <a:t>www.os30-aaa.com</a:t>
            </a:r>
            <a:r>
              <a:rPr lang="en-US" altLang="zh-CN" sz="1200" dirty="0"/>
              <a:t> TTL 300 weight 50</a:t>
            </a:r>
          </a:p>
          <a:p>
            <a:r>
              <a:rPr lang="en-US" altLang="zh-CN" sz="1200" dirty="0"/>
              <a:t>cname: </a:t>
            </a:r>
            <a:r>
              <a:rPr lang="en-US" altLang="zh-CN" sz="1200" dirty="0">
                <a:hlinkClick r:id="rId4"/>
              </a:rPr>
              <a:t>www.sg52-aaa.com</a:t>
            </a:r>
            <a:r>
              <a:rPr lang="en-US" altLang="zh-CN" sz="1200" dirty="0"/>
              <a:t> TTL 300 weight 50</a:t>
            </a:r>
            <a:endParaRPr lang="zh-CN" altLang="en-US" sz="12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FA3EF47-0B9C-45BB-A67E-6B88E305CD33}"/>
              </a:ext>
            </a:extLst>
          </p:cNvPr>
          <p:cNvCxnSpPr>
            <a:cxnSpLocks/>
          </p:cNvCxnSpPr>
          <p:nvPr/>
        </p:nvCxnSpPr>
        <p:spPr>
          <a:xfrm>
            <a:off x="4915619" y="786668"/>
            <a:ext cx="1" cy="37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108899-53A4-4209-B148-02D21BDB139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981091" y="1439400"/>
            <a:ext cx="934528" cy="68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306614E-54DD-499D-A88E-55EDE7695D22}"/>
              </a:ext>
            </a:extLst>
          </p:cNvPr>
          <p:cNvSpPr txBox="1"/>
          <p:nvPr/>
        </p:nvSpPr>
        <p:spPr>
          <a:xfrm>
            <a:off x="212785" y="2024332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5"/>
              </a:rPr>
              <a:t>www.os30-aaa.com</a:t>
            </a:r>
            <a:endParaRPr lang="en-US" altLang="zh-CN" sz="1200" dirty="0"/>
          </a:p>
          <a:p>
            <a:r>
              <a:rPr lang="en-US" altLang="zh-CN" sz="1200" dirty="0"/>
              <a:t>A: 123.123.123.123 weight 50</a:t>
            </a:r>
          </a:p>
          <a:p>
            <a:r>
              <a:rPr lang="en-US" altLang="zh-CN" sz="1200" dirty="0"/>
              <a:t>A: 124.124.124.124 weight 50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EE2B3C-742C-4E70-8C3F-674D5D48A31E}"/>
              </a:ext>
            </a:extLst>
          </p:cNvPr>
          <p:cNvSpPr txBox="1"/>
          <p:nvPr/>
        </p:nvSpPr>
        <p:spPr>
          <a:xfrm>
            <a:off x="9137530" y="2062086"/>
            <a:ext cx="2311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DNS: </a:t>
            </a:r>
            <a:r>
              <a:rPr lang="en-US" altLang="zh-CN" sz="1200" dirty="0">
                <a:hlinkClick r:id="rId4"/>
              </a:rPr>
              <a:t>www.sg52-aaa.com</a:t>
            </a:r>
            <a:endParaRPr lang="en-US" altLang="zh-CN" sz="1200" dirty="0"/>
          </a:p>
          <a:p>
            <a:r>
              <a:rPr lang="en-US" altLang="zh-CN" sz="1200" dirty="0"/>
              <a:t>A: 234.234.234.234 weight 50</a:t>
            </a:r>
          </a:p>
          <a:p>
            <a:r>
              <a:rPr lang="en-US" altLang="zh-CN" sz="1200" dirty="0"/>
              <a:t>A: 235.235.235.235 weight 50</a:t>
            </a:r>
            <a:endParaRPr lang="zh-CN" altLang="en-US" sz="12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E9B3640-9E6D-4945-BEC4-09BD31B9DCB3}"/>
              </a:ext>
            </a:extLst>
          </p:cNvPr>
          <p:cNvSpPr/>
          <p:nvPr/>
        </p:nvSpPr>
        <p:spPr>
          <a:xfrm>
            <a:off x="1666336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123.123.123.123</a:t>
            </a:r>
            <a:endParaRPr lang="zh-CN" altLang="en-US" sz="12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38D6183-A9B6-427B-B7F8-D83037ED2556}"/>
              </a:ext>
            </a:extLst>
          </p:cNvPr>
          <p:cNvSpPr/>
          <p:nvPr/>
        </p:nvSpPr>
        <p:spPr>
          <a:xfrm>
            <a:off x="377765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124.124.124.124</a:t>
            </a:r>
            <a:endParaRPr lang="zh-CN" altLang="en-US" sz="1200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F9AE9FA-1736-45F1-B66B-5AE213CBE2C7}"/>
              </a:ext>
            </a:extLst>
          </p:cNvPr>
          <p:cNvSpPr/>
          <p:nvPr/>
        </p:nvSpPr>
        <p:spPr>
          <a:xfrm>
            <a:off x="599392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234.234.234.234</a:t>
            </a:r>
            <a:endParaRPr lang="zh-CN" altLang="en-US" sz="1200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BF2CCF6-DFA9-4ECF-B5EA-B262D133E8E8}"/>
              </a:ext>
            </a:extLst>
          </p:cNvPr>
          <p:cNvSpPr/>
          <p:nvPr/>
        </p:nvSpPr>
        <p:spPr>
          <a:xfrm>
            <a:off x="8038381" y="3087697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VIP</a:t>
            </a:r>
            <a:r>
              <a:rPr lang="zh-CN" altLang="en-US" sz="1200" dirty="0"/>
              <a:t>层</a:t>
            </a:r>
            <a:r>
              <a:rPr lang="en-US" altLang="zh-CN" sz="1200" dirty="0"/>
              <a:t>:  235.235.235.235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9B11D23-DB58-4364-AB62-2194062D1DDC}"/>
              </a:ext>
            </a:extLst>
          </p:cNvPr>
          <p:cNvCxnSpPr>
            <a:stCxn id="6" idx="2"/>
            <a:endCxn id="16" idx="0"/>
          </p:cNvCxnSpPr>
          <p:nvPr/>
        </p:nvCxnSpPr>
        <p:spPr>
          <a:xfrm>
            <a:off x="3981091" y="2403893"/>
            <a:ext cx="700177" cy="68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601AAC6-0C07-4A7E-8F85-B54D68AC0AC0}"/>
              </a:ext>
            </a:extLst>
          </p:cNvPr>
          <p:cNvSpPr/>
          <p:nvPr/>
        </p:nvSpPr>
        <p:spPr>
          <a:xfrm>
            <a:off x="377765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10.123.123.122</a:t>
            </a:r>
            <a:endParaRPr lang="zh-CN" altLang="en-US" sz="12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BE8ABFF-10A2-4BF7-937B-9A0D4F90F92E}"/>
              </a:ext>
            </a:extLst>
          </p:cNvPr>
          <p:cNvSpPr/>
          <p:nvPr/>
        </p:nvSpPr>
        <p:spPr>
          <a:xfrm>
            <a:off x="168790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10.123.123.121</a:t>
            </a:r>
            <a:endParaRPr lang="zh-CN" altLang="en-US" sz="12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29229EA-8045-4B65-BBB6-7C6339EF8F02}"/>
              </a:ext>
            </a:extLst>
          </p:cNvPr>
          <p:cNvSpPr/>
          <p:nvPr/>
        </p:nvSpPr>
        <p:spPr>
          <a:xfrm>
            <a:off x="599392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10.123.123.123</a:t>
            </a:r>
            <a:endParaRPr lang="zh-CN" altLang="en-US" sz="12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56A20B0-24F8-46C2-B5CC-54F59219DF02}"/>
              </a:ext>
            </a:extLst>
          </p:cNvPr>
          <p:cNvSpPr/>
          <p:nvPr/>
        </p:nvSpPr>
        <p:spPr>
          <a:xfrm>
            <a:off x="8038381" y="3700173"/>
            <a:ext cx="1807234" cy="27743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七层</a:t>
            </a:r>
            <a:r>
              <a:rPr lang="en-US" altLang="zh-CN" sz="1200" dirty="0"/>
              <a:t>:  10.123.123.124</a:t>
            </a:r>
            <a:endParaRPr lang="zh-CN" altLang="en-US" sz="12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EA583CF-1906-4DF8-BDE8-DA1FCA8041C3}"/>
              </a:ext>
            </a:extLst>
          </p:cNvPr>
          <p:cNvCxnSpPr>
            <a:stCxn id="16" idx="2"/>
            <a:endCxn id="21" idx="0"/>
          </p:cNvCxnSpPr>
          <p:nvPr/>
        </p:nvCxnSpPr>
        <p:spPr>
          <a:xfrm>
            <a:off x="4681268" y="3365133"/>
            <a:ext cx="0" cy="335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2E69F96-F645-43AE-81D2-F672FA890128}"/>
              </a:ext>
            </a:extLst>
          </p:cNvPr>
          <p:cNvSpPr txBox="1"/>
          <p:nvPr/>
        </p:nvSpPr>
        <p:spPr>
          <a:xfrm>
            <a:off x="10293470" y="3562110"/>
            <a:ext cx="1650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备注：一个</a:t>
            </a:r>
            <a:r>
              <a:rPr lang="en-US" altLang="zh-CN" sz="1200" b="1" dirty="0">
                <a:solidFill>
                  <a:srgbClr val="FF0000"/>
                </a:solidFill>
              </a:rPr>
              <a:t>VIP</a:t>
            </a:r>
            <a:r>
              <a:rPr lang="zh-CN" altLang="en-US" sz="1200" b="1" dirty="0">
                <a:solidFill>
                  <a:srgbClr val="FF0000"/>
                </a:solidFill>
              </a:rPr>
              <a:t>一般对应多个七层的接入层设备，这里画图方便一一对应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9E3F62-3B54-46AD-A9B1-13FFBC766573}"/>
              </a:ext>
            </a:extLst>
          </p:cNvPr>
          <p:cNvSpPr txBox="1"/>
          <p:nvPr/>
        </p:nvSpPr>
        <p:spPr>
          <a:xfrm>
            <a:off x="1463616" y="2752657"/>
            <a:ext cx="997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os30</a:t>
            </a:r>
            <a:r>
              <a:rPr lang="zh-CN" altLang="en-US" sz="1200" dirty="0"/>
              <a:t>机房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3DFC812-0E04-4698-9CBF-25B801C10CF2}"/>
              </a:ext>
            </a:extLst>
          </p:cNvPr>
          <p:cNvSpPr txBox="1"/>
          <p:nvPr/>
        </p:nvSpPr>
        <p:spPr>
          <a:xfrm>
            <a:off x="5899750" y="2767859"/>
            <a:ext cx="997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sg52</a:t>
            </a:r>
            <a:r>
              <a:rPr lang="zh-CN" altLang="en-US" sz="1200" dirty="0"/>
              <a:t>机房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A00BE29-4837-4472-9A0E-E69334E3A8A6}"/>
              </a:ext>
            </a:extLst>
          </p:cNvPr>
          <p:cNvCxnSpPr/>
          <p:nvPr/>
        </p:nvCxnSpPr>
        <p:spPr>
          <a:xfrm>
            <a:off x="5993921" y="779706"/>
            <a:ext cx="0" cy="34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27C273FC-B745-43C4-983A-7D2DA86568C7}"/>
              </a:ext>
            </a:extLst>
          </p:cNvPr>
          <p:cNvCxnSpPr>
            <a:endCxn id="7" idx="0"/>
          </p:cNvCxnSpPr>
          <p:nvPr/>
        </p:nvCxnSpPr>
        <p:spPr>
          <a:xfrm>
            <a:off x="5993921" y="1439400"/>
            <a:ext cx="1368724" cy="68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B53FD4C-14E5-4A1E-947B-E155C880D2D0}"/>
              </a:ext>
            </a:extLst>
          </p:cNvPr>
          <p:cNvCxnSpPr>
            <a:stCxn id="7" idx="2"/>
            <a:endCxn id="17" idx="0"/>
          </p:cNvCxnSpPr>
          <p:nvPr/>
        </p:nvCxnSpPr>
        <p:spPr>
          <a:xfrm flipH="1">
            <a:off x="6897538" y="2403893"/>
            <a:ext cx="465107" cy="683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2848573-99AD-4F50-AA87-C44039E528E0}"/>
              </a:ext>
            </a:extLst>
          </p:cNvPr>
          <p:cNvCxnSpPr>
            <a:cxnSpLocks/>
          </p:cNvCxnSpPr>
          <p:nvPr/>
        </p:nvCxnSpPr>
        <p:spPr>
          <a:xfrm>
            <a:off x="6929887" y="3379898"/>
            <a:ext cx="0" cy="304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17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329</Words>
  <Application>Microsoft Office PowerPoint</Application>
  <PresentationFormat>宽屏</PresentationFormat>
  <Paragraphs>50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荣光</dc:creator>
  <cp:lastModifiedBy>荣光</cp:lastModifiedBy>
  <cp:revision>4</cp:revision>
  <dcterms:created xsi:type="dcterms:W3CDTF">2021-04-04T11:25:58Z</dcterms:created>
  <dcterms:modified xsi:type="dcterms:W3CDTF">2021-04-04T14:58:47Z</dcterms:modified>
</cp:coreProperties>
</file>