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384BE3CC-F43F-4CDF-9937-4E22DF52E5B6}"/>
              </a:ext>
            </a:extLst>
          </p:cNvPr>
          <p:cNvSpPr/>
          <p:nvPr/>
        </p:nvSpPr>
        <p:spPr>
          <a:xfrm>
            <a:off x="6489290" y="3695664"/>
            <a:ext cx="5628968" cy="290929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400304-1B8A-4669-816A-DAFF6EA76BE0}"/>
              </a:ext>
            </a:extLst>
          </p:cNvPr>
          <p:cNvSpPr/>
          <p:nvPr/>
        </p:nvSpPr>
        <p:spPr>
          <a:xfrm>
            <a:off x="73742" y="3401365"/>
            <a:ext cx="4348734" cy="310267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C9E445-EA6C-4295-8330-D7A785DA4721}"/>
              </a:ext>
            </a:extLst>
          </p:cNvPr>
          <p:cNvSpPr/>
          <p:nvPr/>
        </p:nvSpPr>
        <p:spPr>
          <a:xfrm>
            <a:off x="1912302" y="253042"/>
            <a:ext cx="6047005" cy="2741961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30332-AEFB-43A2-8936-774569989CAE}"/>
              </a:ext>
            </a:extLst>
          </p:cNvPr>
          <p:cNvSpPr/>
          <p:nvPr/>
        </p:nvSpPr>
        <p:spPr>
          <a:xfrm>
            <a:off x="3663352" y="187576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C8607-BB78-4A49-9422-C658B9C87F07}"/>
              </a:ext>
            </a:extLst>
          </p:cNvPr>
          <p:cNvSpPr txBox="1"/>
          <p:nvPr/>
        </p:nvSpPr>
        <p:spPr>
          <a:xfrm>
            <a:off x="3763992" y="197832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9A02C-003B-4342-85C6-2BD705A90324}"/>
              </a:ext>
            </a:extLst>
          </p:cNvPr>
          <p:cNvSpPr/>
          <p:nvPr/>
        </p:nvSpPr>
        <p:spPr>
          <a:xfrm>
            <a:off x="5615797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F5059-88B9-443C-9571-E73E411515AF}"/>
              </a:ext>
            </a:extLst>
          </p:cNvPr>
          <p:cNvSpPr txBox="1"/>
          <p:nvPr/>
        </p:nvSpPr>
        <p:spPr>
          <a:xfrm>
            <a:off x="5713563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DDDCA-1900-468F-B810-2CF8F59CC92C}"/>
              </a:ext>
            </a:extLst>
          </p:cNvPr>
          <p:cNvSpPr/>
          <p:nvPr/>
        </p:nvSpPr>
        <p:spPr>
          <a:xfrm>
            <a:off x="2041585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98755-EB75-4210-85D9-A2FE129F1721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E85F7-CA49-4EC1-9A4B-EDD025F96F70}"/>
              </a:ext>
            </a:extLst>
          </p:cNvPr>
          <p:cNvSpPr/>
          <p:nvPr/>
        </p:nvSpPr>
        <p:spPr>
          <a:xfrm>
            <a:off x="5955102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F979B-AA79-460B-AB8F-C41840E6F10A}"/>
              </a:ext>
            </a:extLst>
          </p:cNvPr>
          <p:cNvSpPr/>
          <p:nvPr/>
        </p:nvSpPr>
        <p:spPr>
          <a:xfrm>
            <a:off x="3899140" y="23152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E08F9-02CC-4E75-9FA1-84AC02828CA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E2770-1C05-46E5-AD8A-00449AF1F78D}"/>
              </a:ext>
            </a:extLst>
          </p:cNvPr>
          <p:cNvSpPr txBox="1"/>
          <p:nvPr/>
        </p:nvSpPr>
        <p:spPr>
          <a:xfrm>
            <a:off x="290421" y="165824"/>
            <a:ext cx="15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DB</a:t>
            </a:r>
            <a:r>
              <a:rPr lang="zh-CN" altLang="en-US" sz="1200" dirty="0"/>
              <a:t>同城三机房灾备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BBB79-3CD2-4785-A029-24F952FF5BC4}"/>
              </a:ext>
            </a:extLst>
          </p:cNvPr>
          <p:cNvSpPr/>
          <p:nvPr/>
        </p:nvSpPr>
        <p:spPr>
          <a:xfrm>
            <a:off x="1176068" y="5356044"/>
            <a:ext cx="1782794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AB5ACA-313E-4146-8A6E-23D8A13641C9}"/>
              </a:ext>
            </a:extLst>
          </p:cNvPr>
          <p:cNvSpPr txBox="1"/>
          <p:nvPr/>
        </p:nvSpPr>
        <p:spPr>
          <a:xfrm>
            <a:off x="1861869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CB49A-C591-47D4-A6AE-25E4D2030DF7}"/>
              </a:ext>
            </a:extLst>
          </p:cNvPr>
          <p:cNvSpPr/>
          <p:nvPr/>
        </p:nvSpPr>
        <p:spPr>
          <a:xfrm>
            <a:off x="2369387" y="3610770"/>
            <a:ext cx="1810109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D15AED-8094-4539-945A-F0C47651D833}"/>
              </a:ext>
            </a:extLst>
          </p:cNvPr>
          <p:cNvSpPr txBox="1"/>
          <p:nvPr/>
        </p:nvSpPr>
        <p:spPr>
          <a:xfrm>
            <a:off x="2451342" y="369566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C4C33F-C430-4244-B2F1-A115D43E326D}"/>
              </a:ext>
            </a:extLst>
          </p:cNvPr>
          <p:cNvSpPr/>
          <p:nvPr/>
        </p:nvSpPr>
        <p:spPr>
          <a:xfrm>
            <a:off x="228599" y="3640349"/>
            <a:ext cx="1719533" cy="1046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F8E73-59D4-4174-90AD-2562384605D6}"/>
              </a:ext>
            </a:extLst>
          </p:cNvPr>
          <p:cNvSpPr/>
          <p:nvPr/>
        </p:nvSpPr>
        <p:spPr>
          <a:xfrm>
            <a:off x="381001" y="4109526"/>
            <a:ext cx="1339970" cy="3163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518EA-61CD-4771-BC6C-556A137C5BAC}"/>
              </a:ext>
            </a:extLst>
          </p:cNvPr>
          <p:cNvSpPr/>
          <p:nvPr/>
        </p:nvSpPr>
        <p:spPr>
          <a:xfrm>
            <a:off x="2500221" y="408987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4BA5-5FBB-4D76-822F-54200F0FFABB}"/>
              </a:ext>
            </a:extLst>
          </p:cNvPr>
          <p:cNvSpPr/>
          <p:nvPr/>
        </p:nvSpPr>
        <p:spPr>
          <a:xfrm>
            <a:off x="1469366" y="5785188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B83D5-AA37-4166-A571-0E2D947A326B}"/>
              </a:ext>
            </a:extLst>
          </p:cNvPr>
          <p:cNvSpPr txBox="1"/>
          <p:nvPr/>
        </p:nvSpPr>
        <p:spPr>
          <a:xfrm>
            <a:off x="237228" y="370120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5EA9C-9B8E-4601-BA83-E88746351BF3}"/>
              </a:ext>
            </a:extLst>
          </p:cNvPr>
          <p:cNvSpPr/>
          <p:nvPr/>
        </p:nvSpPr>
        <p:spPr>
          <a:xfrm>
            <a:off x="7861541" y="5368506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048B9-3B75-40D7-80D9-26ADA9151809}"/>
              </a:ext>
            </a:extLst>
          </p:cNvPr>
          <p:cNvSpPr txBox="1"/>
          <p:nvPr/>
        </p:nvSpPr>
        <p:spPr>
          <a:xfrm>
            <a:off x="7959307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A0E63B-E8C2-4D20-9AA2-0A9A4B89C255}"/>
              </a:ext>
            </a:extLst>
          </p:cNvPr>
          <p:cNvSpPr/>
          <p:nvPr/>
        </p:nvSpPr>
        <p:spPr>
          <a:xfrm>
            <a:off x="9785232" y="388284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717B42-9F5E-48A6-A77C-1E0173B95BC7}"/>
              </a:ext>
            </a:extLst>
          </p:cNvPr>
          <p:cNvSpPr txBox="1"/>
          <p:nvPr/>
        </p:nvSpPr>
        <p:spPr>
          <a:xfrm>
            <a:off x="9882998" y="395185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A43E3F-0EC6-49D3-A706-D0AB5A1D5128}"/>
              </a:ext>
            </a:extLst>
          </p:cNvPr>
          <p:cNvSpPr/>
          <p:nvPr/>
        </p:nvSpPr>
        <p:spPr>
          <a:xfrm>
            <a:off x="6705601" y="390603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00670BC-FE99-4744-8662-BCEF862EF249}"/>
              </a:ext>
            </a:extLst>
          </p:cNvPr>
          <p:cNvSpPr/>
          <p:nvPr/>
        </p:nvSpPr>
        <p:spPr>
          <a:xfrm>
            <a:off x="7191556" y="42789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1F91A8-0B58-46D1-A3BF-260288535305}"/>
              </a:ext>
            </a:extLst>
          </p:cNvPr>
          <p:cNvSpPr/>
          <p:nvPr/>
        </p:nvSpPr>
        <p:spPr>
          <a:xfrm>
            <a:off x="10124537" y="436017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6F668-3B73-4C1F-AF47-B92E7454A371}"/>
              </a:ext>
            </a:extLst>
          </p:cNvPr>
          <p:cNvSpPr/>
          <p:nvPr/>
        </p:nvSpPr>
        <p:spPr>
          <a:xfrm>
            <a:off x="8094455" y="577442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463BC1-7A5D-4E4B-86F8-4242217A4883}"/>
              </a:ext>
            </a:extLst>
          </p:cNvPr>
          <p:cNvSpPr txBox="1"/>
          <p:nvPr/>
        </p:nvSpPr>
        <p:spPr>
          <a:xfrm>
            <a:off x="6800492" y="395137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57637A-40DE-4592-8997-B061DF7EC160}"/>
              </a:ext>
            </a:extLst>
          </p:cNvPr>
          <p:cNvCxnSpPr>
            <a:stCxn id="46" idx="2"/>
          </p:cNvCxnSpPr>
          <p:nvPr/>
        </p:nvCxnSpPr>
        <p:spPr>
          <a:xfrm flipH="1">
            <a:off x="8775941" y="4676475"/>
            <a:ext cx="2018581" cy="1288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E70E412-E4F8-4E07-9760-4D085D81B31C}"/>
              </a:ext>
            </a:extLst>
          </p:cNvPr>
          <p:cNvSpPr txBox="1"/>
          <p:nvPr/>
        </p:nvSpPr>
        <p:spPr>
          <a:xfrm>
            <a:off x="1429112" y="801289"/>
            <a:ext cx="60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常态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CB35738-17DA-4616-B355-1C01E8DA8385}"/>
              </a:ext>
            </a:extLst>
          </p:cNvPr>
          <p:cNvSpPr txBox="1"/>
          <p:nvPr/>
        </p:nvSpPr>
        <p:spPr>
          <a:xfrm>
            <a:off x="4459239" y="4278970"/>
            <a:ext cx="20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重新选举，</a:t>
            </a:r>
            <a:r>
              <a:rPr lang="en-US" altLang="zh-CN" sz="1200" dirty="0"/>
              <a:t>leader</a:t>
            </a:r>
            <a:r>
              <a:rPr lang="zh-CN" altLang="en-US" sz="1200" dirty="0"/>
              <a:t>提升为主节点，主节点恢复后变为</a:t>
            </a:r>
            <a:r>
              <a:rPr lang="en-US" altLang="zh-CN" sz="1200" dirty="0"/>
              <a:t>follow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D30317-A5E8-4E4E-BF5D-D600886BFC1B}"/>
              </a:ext>
            </a:extLst>
          </p:cNvPr>
          <p:cNvSpPr txBox="1"/>
          <p:nvPr/>
        </p:nvSpPr>
        <p:spPr>
          <a:xfrm>
            <a:off x="1016818" y="3085917"/>
            <a:ext cx="1062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主节点异常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FC15F86-7FBB-4687-B87E-9D26BE156D67}"/>
              </a:ext>
            </a:extLst>
          </p:cNvPr>
          <p:cNvSpPr/>
          <p:nvPr/>
        </p:nvSpPr>
        <p:spPr>
          <a:xfrm rot="8407609">
            <a:off x="467261" y="2484059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C611E28-E332-4117-8F9C-0E5E296BF6D2}"/>
              </a:ext>
            </a:extLst>
          </p:cNvPr>
          <p:cNvSpPr/>
          <p:nvPr/>
        </p:nvSpPr>
        <p:spPr>
          <a:xfrm>
            <a:off x="4813541" y="5065626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3D541C-F3FC-4196-B869-80834971A8E0}"/>
              </a:ext>
            </a:extLst>
          </p:cNvPr>
          <p:cNvSpPr txBox="1"/>
          <p:nvPr/>
        </p:nvSpPr>
        <p:spPr>
          <a:xfrm>
            <a:off x="10124397" y="5161935"/>
            <a:ext cx="106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选举</a:t>
            </a:r>
          </a:p>
        </p:txBody>
      </p:sp>
    </p:spTree>
    <p:extLst>
      <p:ext uri="{BB962C8B-B14F-4D97-AF65-F5344CB8AC3E}">
        <p14:creationId xmlns:p14="http://schemas.microsoft.com/office/powerpoint/2010/main" val="8618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72997-9689-46BE-9882-0BE65A4A6CEC}"/>
              </a:ext>
            </a:extLst>
          </p:cNvPr>
          <p:cNvSpPr/>
          <p:nvPr/>
        </p:nvSpPr>
        <p:spPr>
          <a:xfrm>
            <a:off x="1775661" y="230040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3580CF-031C-4511-AC9E-1B454F4703A3}"/>
              </a:ext>
            </a:extLst>
          </p:cNvPr>
          <p:cNvSpPr/>
          <p:nvPr/>
        </p:nvSpPr>
        <p:spPr>
          <a:xfrm>
            <a:off x="2081842" y="1752323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D5E49-4246-45FE-81DF-2B1642D4762F}"/>
              </a:ext>
            </a:extLst>
          </p:cNvPr>
          <p:cNvSpPr txBox="1"/>
          <p:nvPr/>
        </p:nvSpPr>
        <p:spPr>
          <a:xfrm>
            <a:off x="2139351" y="176961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B9ADB-C856-4403-8C99-8D9B9DB9C2FF}"/>
              </a:ext>
            </a:extLst>
          </p:cNvPr>
          <p:cNvSpPr/>
          <p:nvPr/>
        </p:nvSpPr>
        <p:spPr>
          <a:xfrm>
            <a:off x="2041585" y="442823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ADC1D7-3F57-46C5-929F-50BB76301346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12E65-4C2E-47EB-B164-6F166A82CA2E}"/>
              </a:ext>
            </a:extLst>
          </p:cNvPr>
          <p:cNvSpPr/>
          <p:nvPr/>
        </p:nvSpPr>
        <p:spPr>
          <a:xfrm>
            <a:off x="4488611" y="89234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AD3BE-C8FE-4CD7-8B67-2163F3C97B00}"/>
              </a:ext>
            </a:extLst>
          </p:cNvPr>
          <p:cNvSpPr/>
          <p:nvPr/>
        </p:nvSpPr>
        <p:spPr>
          <a:xfrm>
            <a:off x="2622431" y="2046612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64D1B-113F-4405-960C-A6294A81E18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D7A46-579D-49FF-984E-C76B4637994F}"/>
              </a:ext>
            </a:extLst>
          </p:cNvPr>
          <p:cNvSpPr txBox="1"/>
          <p:nvPr/>
        </p:nvSpPr>
        <p:spPr>
          <a:xfrm>
            <a:off x="822385" y="293298"/>
            <a:ext cx="94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正常部署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4F2FB-856B-47C6-BA46-96F7A2BA9768}"/>
              </a:ext>
            </a:extLst>
          </p:cNvPr>
          <p:cNvSpPr/>
          <p:nvPr/>
        </p:nvSpPr>
        <p:spPr>
          <a:xfrm>
            <a:off x="306985" y="3700734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657E99-E406-4FD6-81B9-D1260ECFBAD4}"/>
              </a:ext>
            </a:extLst>
          </p:cNvPr>
          <p:cNvSpPr/>
          <p:nvPr/>
        </p:nvSpPr>
        <p:spPr>
          <a:xfrm>
            <a:off x="613166" y="5223017"/>
            <a:ext cx="2070340" cy="806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0C937-E239-4EEC-9B84-2075EC42392E}"/>
              </a:ext>
            </a:extLst>
          </p:cNvPr>
          <p:cNvSpPr txBox="1"/>
          <p:nvPr/>
        </p:nvSpPr>
        <p:spPr>
          <a:xfrm>
            <a:off x="670675" y="524030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3CBDB-FEBB-4BFB-B799-5F32E97C0E8F}"/>
              </a:ext>
            </a:extLst>
          </p:cNvPr>
          <p:cNvSpPr/>
          <p:nvPr/>
        </p:nvSpPr>
        <p:spPr>
          <a:xfrm>
            <a:off x="572909" y="3913517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0144F5-9683-479D-9295-CBBBB4D88903}"/>
              </a:ext>
            </a:extLst>
          </p:cNvPr>
          <p:cNvSpPr/>
          <p:nvPr/>
        </p:nvSpPr>
        <p:spPr>
          <a:xfrm>
            <a:off x="1090494" y="439084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BAF5D-B4E5-4E03-A52E-188304A30300}"/>
              </a:ext>
            </a:extLst>
          </p:cNvPr>
          <p:cNvSpPr/>
          <p:nvPr/>
        </p:nvSpPr>
        <p:spPr>
          <a:xfrm>
            <a:off x="3019935" y="436304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3EDDB-12A8-428E-8A26-3B3AAB0DADE2}"/>
              </a:ext>
            </a:extLst>
          </p:cNvPr>
          <p:cNvSpPr/>
          <p:nvPr/>
        </p:nvSpPr>
        <p:spPr>
          <a:xfrm>
            <a:off x="1153755" y="5517306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C89C1-E172-4C93-A5E4-377E537CDA0A}"/>
              </a:ext>
            </a:extLst>
          </p:cNvPr>
          <p:cNvSpPr txBox="1"/>
          <p:nvPr/>
        </p:nvSpPr>
        <p:spPr>
          <a:xfrm>
            <a:off x="670675" y="3982528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95CC466-9882-4989-AE5D-C5B0FF70D44F}"/>
              </a:ext>
            </a:extLst>
          </p:cNvPr>
          <p:cNvSpPr/>
          <p:nvPr/>
        </p:nvSpPr>
        <p:spPr>
          <a:xfrm>
            <a:off x="1311215" y="2875472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51784-CFEA-494C-AEEE-23DE17E1AF0E}"/>
              </a:ext>
            </a:extLst>
          </p:cNvPr>
          <p:cNvSpPr txBox="1"/>
          <p:nvPr/>
        </p:nvSpPr>
        <p:spPr>
          <a:xfrm>
            <a:off x="2081842" y="2978989"/>
            <a:ext cx="1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</a:t>
            </a:r>
            <a:r>
              <a:rPr lang="zh-CN" altLang="en-US" sz="1200" dirty="0"/>
              <a:t>节点异常，不影响主备节点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C7C095-9551-4F17-BA18-3E7DD094EE63}"/>
              </a:ext>
            </a:extLst>
          </p:cNvPr>
          <p:cNvSpPr/>
          <p:nvPr/>
        </p:nvSpPr>
        <p:spPr>
          <a:xfrm>
            <a:off x="6229767" y="3631723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1FDB5A-0131-4D8A-A668-E696BFA6CFB5}"/>
              </a:ext>
            </a:extLst>
          </p:cNvPr>
          <p:cNvSpPr/>
          <p:nvPr/>
        </p:nvSpPr>
        <p:spPr>
          <a:xfrm>
            <a:off x="6535948" y="5154006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EB7403-DD1F-4AED-95C6-F27CF2044573}"/>
              </a:ext>
            </a:extLst>
          </p:cNvPr>
          <p:cNvSpPr txBox="1"/>
          <p:nvPr/>
        </p:nvSpPr>
        <p:spPr>
          <a:xfrm>
            <a:off x="6593457" y="51712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153550-81DD-433B-84C2-43B1FE6C880F}"/>
              </a:ext>
            </a:extLst>
          </p:cNvPr>
          <p:cNvSpPr/>
          <p:nvPr/>
        </p:nvSpPr>
        <p:spPr>
          <a:xfrm>
            <a:off x="6495691" y="3844506"/>
            <a:ext cx="3968152" cy="1046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97B5E8-FAFE-49AB-84AD-BF015D55516B}"/>
              </a:ext>
            </a:extLst>
          </p:cNvPr>
          <p:cNvSpPr/>
          <p:nvPr/>
        </p:nvSpPr>
        <p:spPr>
          <a:xfrm>
            <a:off x="7013276" y="4321834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A0C16-DF47-42D9-AEBB-8B76FA8A8484}"/>
              </a:ext>
            </a:extLst>
          </p:cNvPr>
          <p:cNvSpPr/>
          <p:nvPr/>
        </p:nvSpPr>
        <p:spPr>
          <a:xfrm>
            <a:off x="8942717" y="4294032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32A238-47CA-4E70-B377-7C7F0EC97799}"/>
              </a:ext>
            </a:extLst>
          </p:cNvPr>
          <p:cNvSpPr/>
          <p:nvPr/>
        </p:nvSpPr>
        <p:spPr>
          <a:xfrm>
            <a:off x="7076537" y="544829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37561F-F868-4503-9695-B31BE9475DC0}"/>
              </a:ext>
            </a:extLst>
          </p:cNvPr>
          <p:cNvSpPr txBox="1"/>
          <p:nvPr/>
        </p:nvSpPr>
        <p:spPr>
          <a:xfrm>
            <a:off x="6593457" y="3913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C5AB5C1-3218-453E-8457-F4617550C39A}"/>
              </a:ext>
            </a:extLst>
          </p:cNvPr>
          <p:cNvSpPr/>
          <p:nvPr/>
        </p:nvSpPr>
        <p:spPr>
          <a:xfrm>
            <a:off x="6351917" y="2796873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37A4FB-A7CC-403B-A804-F1E81B4C93CC}"/>
              </a:ext>
            </a:extLst>
          </p:cNvPr>
          <p:cNvSpPr txBox="1"/>
          <p:nvPr/>
        </p:nvSpPr>
        <p:spPr>
          <a:xfrm>
            <a:off x="7047782" y="2868773"/>
            <a:ext cx="13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主备节点挂，单一节点无法选主</a:t>
            </a:r>
          </a:p>
        </p:txBody>
      </p:sp>
    </p:spTree>
    <p:extLst>
      <p:ext uri="{BB962C8B-B14F-4D97-AF65-F5344CB8AC3E}">
        <p14:creationId xmlns:p14="http://schemas.microsoft.com/office/powerpoint/2010/main" val="12585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 err="1"/>
              <a:t>vipserver</a:t>
            </a:r>
            <a:r>
              <a:rPr lang="en-US" altLang="zh-CN" sz="1200" dirty="0"/>
              <a:t>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65030FB-3490-4358-AF38-6AB9237D6C1E}"/>
              </a:ext>
            </a:extLst>
          </p:cNvPr>
          <p:cNvSpPr/>
          <p:nvPr/>
        </p:nvSpPr>
        <p:spPr>
          <a:xfrm>
            <a:off x="7724227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8543F9-DD04-4D08-A336-97D50A3ED103}"/>
              </a:ext>
            </a:extLst>
          </p:cNvPr>
          <p:cNvSpPr txBox="1"/>
          <p:nvPr/>
        </p:nvSpPr>
        <p:spPr>
          <a:xfrm>
            <a:off x="7816968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香港中心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9EE10-8B27-43F6-B7D6-40B729B9C5D2}"/>
              </a:ext>
            </a:extLst>
          </p:cNvPr>
          <p:cNvSpPr/>
          <p:nvPr/>
        </p:nvSpPr>
        <p:spPr>
          <a:xfrm>
            <a:off x="4496520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8C140E-5455-4006-896F-2004AD4333DE}"/>
              </a:ext>
            </a:extLst>
          </p:cNvPr>
          <p:cNvSpPr txBox="1"/>
          <p:nvPr/>
        </p:nvSpPr>
        <p:spPr>
          <a:xfrm>
            <a:off x="4589261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美国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B0E0B-20F8-4037-8CD8-D1B444E8DFFE}"/>
              </a:ext>
            </a:extLst>
          </p:cNvPr>
          <p:cNvSpPr/>
          <p:nvPr/>
        </p:nvSpPr>
        <p:spPr>
          <a:xfrm>
            <a:off x="1380226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46" y="89067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472968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786049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472967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786047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472967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786048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786045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472967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464340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786047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464339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786047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472967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786046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cxnSpLocks/>
          </p:cNvCxnSpPr>
          <p:nvPr/>
        </p:nvCxnSpPr>
        <p:spPr>
          <a:xfrm flipV="1">
            <a:off x="3286309" y="2454460"/>
            <a:ext cx="1287484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4140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270135" y="2914292"/>
            <a:ext cx="129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414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421806" y="2133123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564694" y="2188491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556234" y="2675626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700557" y="266652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472967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786044" y="535101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</a:t>
            </a:r>
            <a:r>
              <a:rPr lang="en-US" altLang="zh-CN" sz="1200" dirty="0"/>
              <a:t>DB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6688F4-013D-43BE-92C8-200F56FDB728}"/>
              </a:ext>
            </a:extLst>
          </p:cNvPr>
          <p:cNvSpPr txBox="1"/>
          <p:nvPr/>
        </p:nvSpPr>
        <p:spPr>
          <a:xfrm>
            <a:off x="1472967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欧洲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4CE66-CE6F-472C-AA42-77D284CAAD27}"/>
              </a:ext>
            </a:extLst>
          </p:cNvPr>
          <p:cNvSpPr/>
          <p:nvPr/>
        </p:nvSpPr>
        <p:spPr>
          <a:xfrm>
            <a:off x="65067" y="1933754"/>
            <a:ext cx="851139" cy="160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区域化变更服务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更新数据库和缓存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0E9923-E7D9-4462-B1FC-E151A2F79C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16206" y="2501661"/>
            <a:ext cx="556761" cy="1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8C7143-5A38-4E01-B19A-B31C67AAB4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7986" y="2914292"/>
            <a:ext cx="576354" cy="2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F6F26A-3015-4B54-A9A7-1192E3BB29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69144" y="1137968"/>
            <a:ext cx="4" cy="739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B058025-793D-464C-B693-52BC03619C8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469144" y="2124973"/>
            <a:ext cx="4" cy="248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E0453E-3160-40A6-8966-80FE66ACC15A}"/>
              </a:ext>
            </a:extLst>
          </p:cNvPr>
          <p:cNvCxnSpPr/>
          <p:nvPr/>
        </p:nvCxnSpPr>
        <p:spPr>
          <a:xfrm flipH="1">
            <a:off x="3286309" y="2620994"/>
            <a:ext cx="1302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BCD4D7B-8FE1-49BA-8B15-CE13297EE3E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2367238" y="2625305"/>
            <a:ext cx="8627" cy="16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B3C39D-C723-4875-999F-173604B7E26C}"/>
              </a:ext>
            </a:extLst>
          </p:cNvPr>
          <p:cNvCxnSpPr>
            <a:endCxn id="10" idx="0"/>
          </p:cNvCxnSpPr>
          <p:nvPr/>
        </p:nvCxnSpPr>
        <p:spPr>
          <a:xfrm>
            <a:off x="2367236" y="3037936"/>
            <a:ext cx="8629" cy="311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C43873-8E1E-476B-9A19-F1C8FEFB2A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375865" y="3597214"/>
            <a:ext cx="0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6F8624-36E7-4D77-A0E5-6E571F95158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67236" y="4097546"/>
            <a:ext cx="1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195CFFD-CDE1-4C6E-A1D8-9EF2B1FFDE3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367237" y="4597878"/>
            <a:ext cx="8628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8227CCC-EBB3-48F7-B450-0EFA747577F2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2375865" y="5098210"/>
            <a:ext cx="0" cy="2377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80EE6-E971-4B79-BFFD-E88A665BBA48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 flipV="1">
            <a:off x="6372041" y="5459555"/>
            <a:ext cx="1414003" cy="1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AE7773C-89D1-4F19-A7FA-9E4BF6CC7F88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>
            <a:off x="3278762" y="5459555"/>
            <a:ext cx="5410180" cy="138747"/>
          </a:xfrm>
          <a:prstGeom prst="bentConnector4">
            <a:avLst>
              <a:gd name="adj1" fmla="val 9873"/>
              <a:gd name="adj2" fmla="val 39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3FE74C6-0118-484A-89AC-42A88B0D1C80}"/>
              </a:ext>
            </a:extLst>
          </p:cNvPr>
          <p:cNvSpPr txBox="1"/>
          <p:nvPr/>
        </p:nvSpPr>
        <p:spPr>
          <a:xfrm>
            <a:off x="6564694" y="5577930"/>
            <a:ext cx="11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DRC</a:t>
            </a:r>
            <a:r>
              <a:rPr lang="zh-CN" altLang="en-US" sz="1200" dirty="0"/>
              <a:t>数据选择性同步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1AF0E9-EFCE-4005-821C-C7AFBBFE3118}"/>
              </a:ext>
            </a:extLst>
          </p:cNvPr>
          <p:cNvSpPr txBox="1"/>
          <p:nvPr/>
        </p:nvSpPr>
        <p:spPr>
          <a:xfrm>
            <a:off x="77990" y="5171529"/>
            <a:ext cx="125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进行切流时候的，会触发禁写逻辑，禁止写入。如果</a:t>
            </a:r>
            <a:r>
              <a:rPr lang="en-US" altLang="zh-CN" sz="1200" dirty="0"/>
              <a:t>DRC</a:t>
            </a:r>
            <a:r>
              <a:rPr lang="zh-CN" altLang="en-US" sz="1200" dirty="0"/>
              <a:t>延迟大，需要进行强切，事后进行数据修复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984</Words>
  <Application>Microsoft Office PowerPoint</Application>
  <PresentationFormat>宽屏</PresentationFormat>
  <Paragraphs>222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30</cp:revision>
  <dcterms:created xsi:type="dcterms:W3CDTF">2021-04-04T11:25:58Z</dcterms:created>
  <dcterms:modified xsi:type="dcterms:W3CDTF">2021-04-11T08:59:15Z</dcterms:modified>
</cp:coreProperties>
</file>