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12321-09CC-4124-B0C9-DB423D53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BA46EA-6252-44EA-ABEB-B54979AD1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30DAB-5E76-4F2A-9756-2CCC6231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B82E4-3BB2-48D2-84C0-80D1BC09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7158-AEC5-4492-8CC6-AE85C457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9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440E8-0C5A-49F4-AE3A-8FCF19DC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B1325-27C4-4BFB-93A8-4D3AA318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F2B4E-FFC7-4BBF-BB33-0E94BF7C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AC01A-4EF5-4516-8618-FFD645D4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DDDAF-5B30-47FD-9AF0-5AE0553C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5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7E83B0-6127-48EA-B960-0BE2413D8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6F408-094F-48F4-AC4A-5A83AC28B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267D8-BAC0-4CE6-824A-0CB4D37E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602A1-7C68-4104-A342-57F2FC14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2242C-FB05-412A-8D3E-948C0227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6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538BD-671A-43EB-92A9-6E2B8C32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DC0E3-1E8D-49B6-8EAE-43068220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AA160-C25A-4D77-8433-BB705AEC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B8980-1746-4BCF-AF10-10A4FD07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C1FA0-BCA0-4214-8CD2-A53A263C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3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A00B-1227-43D5-AAB2-C14AA3FE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64CEC-2503-40C5-BAA3-264BED0D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CE36E-F46F-43A1-B3C4-5CEDBD88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C54F2-F1A9-408E-9C06-17172A8E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40351-69C7-4F01-BDF3-285C1661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2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CC3-F3CF-4834-90C3-297F4313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7C473-A5F5-4634-AB49-30E2FF21E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9EA2A-15E3-453E-BE60-A85590122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4B53D-5D7D-4143-978A-7031CEED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DEBBD-F798-425F-A338-F78DDA46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BA75F-A196-45B0-A199-65245C29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FFC3B-74F5-4888-9B9F-506DC28C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6E515-D2D6-4EB9-AC94-0248842D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9BF84-2F78-41B9-842A-68605CC35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DCCBC2-96A9-403D-960D-F741A95DF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A5A290-0591-43EA-9256-F4433EBD0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BE0EE-779D-4904-BC63-581A8409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A6DE4D-5D21-427C-B03A-BCD23CB3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4D3B9-B650-40E3-A31B-608C3FFA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4B86-653B-4DDB-A829-A2D048E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34DA12-7387-41D2-8D31-66636C40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7984EE-D118-4B46-A735-427A7549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33F534-0CC1-4A45-977B-54F6AB5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9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6E46F3-C4C5-41F4-93C7-15F550EC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4CEE27-F499-4C24-B94A-6B58FB97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C5172-84E4-41B1-A917-D73838A4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1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4232C-AEE6-4AC9-859E-12EA0353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B4787-8B92-44B4-825A-13270A67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DCA2A-359E-46E1-A404-5BA8FB2AA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CCEFC-6E21-4796-9834-5351B9C5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18CDB-6516-456B-90AB-04B887E9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94364-B765-4607-9CA4-4A57A3CF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2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D1934-1110-47EE-B964-A20F622B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61F333-1C12-4708-89D5-D67CF600F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2B311-A987-45B4-B9E7-26C0E79E7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CACE8-42F8-4E9A-A949-B38849D2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C9BF3-4728-4447-8E41-06F8B496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8AC51-5978-4143-8AC2-622C1ACA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040A2C-D3CF-4BA1-A000-B2F65441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92E52-5A6E-441C-94FB-20B5FC6E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17D1B-82BE-4C83-A198-0F79685EC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C415A-7C07-4476-BAF5-8C6FA50C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1D308-FA70-4C82-8B47-9B6F4879C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ion1.com/" TargetMode="External"/><Relationship Id="rId2" Type="http://schemas.openxmlformats.org/officeDocument/2006/relationships/hyperlink" Target="http://www.aa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egion2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66A3AF-0220-4D23-96B1-913D946F297A}"/>
              </a:ext>
            </a:extLst>
          </p:cNvPr>
          <p:cNvSpPr/>
          <p:nvPr/>
        </p:nvSpPr>
        <p:spPr>
          <a:xfrm>
            <a:off x="4114800" y="516194"/>
            <a:ext cx="2533289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  <a:r>
              <a:rPr lang="en-US" altLang="zh-CN" sz="1200" dirty="0"/>
              <a:t>: www.aaa.com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E3051E-E1CB-41F9-9198-D12B3138E9D1}"/>
              </a:ext>
            </a:extLst>
          </p:cNvPr>
          <p:cNvSpPr/>
          <p:nvPr/>
        </p:nvSpPr>
        <p:spPr>
          <a:xfrm>
            <a:off x="4114801" y="1168926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www.aaa.com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A5600D-C0DD-454E-8C46-B7DB12F102FE}"/>
              </a:ext>
            </a:extLst>
          </p:cNvPr>
          <p:cNvSpPr/>
          <p:nvPr/>
        </p:nvSpPr>
        <p:spPr>
          <a:xfrm>
            <a:off x="2714446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www.region1.com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DB759E-E4A1-4933-9656-BFCB418EB5A0}"/>
              </a:ext>
            </a:extLst>
          </p:cNvPr>
          <p:cNvSpPr/>
          <p:nvPr/>
        </p:nvSpPr>
        <p:spPr>
          <a:xfrm>
            <a:off x="6096000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www.region2.com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E80A1-1FA4-4753-8DF1-742DEEBDAD06}"/>
              </a:ext>
            </a:extLst>
          </p:cNvPr>
          <p:cNvSpPr txBox="1"/>
          <p:nvPr/>
        </p:nvSpPr>
        <p:spPr>
          <a:xfrm>
            <a:off x="6993146" y="977660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2"/>
              </a:rPr>
              <a:t>www.aaa.com</a:t>
            </a:r>
            <a:endParaRPr lang="en-US" altLang="zh-CN" sz="1200" dirty="0"/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3"/>
              </a:rPr>
              <a:t>www.region1.com</a:t>
            </a:r>
            <a:r>
              <a:rPr lang="en-US" altLang="zh-CN" sz="1200" dirty="0"/>
              <a:t> TTL 300 weight 50</a:t>
            </a:r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4"/>
              </a:rPr>
              <a:t>www.region2.com</a:t>
            </a:r>
            <a:r>
              <a:rPr lang="en-US" altLang="zh-CN" sz="1200" dirty="0"/>
              <a:t> TTL 300 weight 50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A3EF47-0B9C-45BB-A67E-6B88E305CD3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381445" y="793630"/>
            <a:ext cx="1" cy="3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108899-53A4-4209-B148-02D21BDB139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981091" y="1446362"/>
            <a:ext cx="1400355" cy="68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06614E-54DD-499D-A88E-55EDE7695D22}"/>
              </a:ext>
            </a:extLst>
          </p:cNvPr>
          <p:cNvSpPr txBox="1"/>
          <p:nvPr/>
        </p:nvSpPr>
        <p:spPr>
          <a:xfrm>
            <a:off x="212785" y="2024332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3"/>
              </a:rPr>
              <a:t>www.region1.com</a:t>
            </a:r>
            <a:endParaRPr lang="en-US" altLang="zh-CN" sz="1200" dirty="0"/>
          </a:p>
          <a:p>
            <a:r>
              <a:rPr lang="en-US" altLang="zh-CN" sz="1200" dirty="0"/>
              <a:t>A: 123.123.123.123 weight 50</a:t>
            </a:r>
          </a:p>
          <a:p>
            <a:r>
              <a:rPr lang="en-US" altLang="zh-CN" sz="1200" dirty="0"/>
              <a:t>A: 124.124.124.124 weight 50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EE2B3C-742C-4E70-8C3F-674D5D48A31E}"/>
              </a:ext>
            </a:extLst>
          </p:cNvPr>
          <p:cNvSpPr txBox="1"/>
          <p:nvPr/>
        </p:nvSpPr>
        <p:spPr>
          <a:xfrm>
            <a:off x="9014603" y="2080727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4"/>
              </a:rPr>
              <a:t>www.region2.com</a:t>
            </a:r>
            <a:endParaRPr lang="en-US" altLang="zh-CN" sz="1200" dirty="0"/>
          </a:p>
          <a:p>
            <a:r>
              <a:rPr lang="en-US" altLang="zh-CN" sz="1200" dirty="0"/>
              <a:t>A: 234.234.234.234 weight 50</a:t>
            </a:r>
          </a:p>
          <a:p>
            <a:r>
              <a:rPr lang="en-US" altLang="zh-CN" sz="1200" dirty="0"/>
              <a:t>A: 235.235.235.235 weight 50</a:t>
            </a:r>
            <a:endParaRPr lang="zh-CN" altLang="en-US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9B3640-9E6D-4945-BEC4-09BD31B9DCB3}"/>
              </a:ext>
            </a:extLst>
          </p:cNvPr>
          <p:cNvSpPr/>
          <p:nvPr/>
        </p:nvSpPr>
        <p:spPr>
          <a:xfrm>
            <a:off x="1666336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123.123.123.123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8D6183-A9B6-427B-B7F8-D83037ED2556}"/>
              </a:ext>
            </a:extLst>
          </p:cNvPr>
          <p:cNvSpPr/>
          <p:nvPr/>
        </p:nvSpPr>
        <p:spPr>
          <a:xfrm>
            <a:off x="377765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124.124.124.124</a:t>
            </a:r>
            <a:endParaRPr lang="zh-CN" altLang="en-US" sz="1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F9AE9FA-1736-45F1-B66B-5AE213CBE2C7}"/>
              </a:ext>
            </a:extLst>
          </p:cNvPr>
          <p:cNvSpPr/>
          <p:nvPr/>
        </p:nvSpPr>
        <p:spPr>
          <a:xfrm>
            <a:off x="599392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234.234.234.234</a:t>
            </a:r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BF2CCF6-DFA9-4ECF-B5EA-B262D133E8E8}"/>
              </a:ext>
            </a:extLst>
          </p:cNvPr>
          <p:cNvSpPr/>
          <p:nvPr/>
        </p:nvSpPr>
        <p:spPr>
          <a:xfrm>
            <a:off x="803838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235.235.235.235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B11D23-DB58-4364-AB62-2194062D1DD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3981091" y="2403893"/>
            <a:ext cx="70017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01AAC6-0C07-4A7E-8F85-B54D68AC0AC0}"/>
              </a:ext>
            </a:extLst>
          </p:cNvPr>
          <p:cNvSpPr/>
          <p:nvPr/>
        </p:nvSpPr>
        <p:spPr>
          <a:xfrm>
            <a:off x="377765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10.123.123.122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BE8ABFF-10A2-4BF7-937B-9A0D4F90F92E}"/>
              </a:ext>
            </a:extLst>
          </p:cNvPr>
          <p:cNvSpPr/>
          <p:nvPr/>
        </p:nvSpPr>
        <p:spPr>
          <a:xfrm>
            <a:off x="168790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10.123.123.121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29229EA-8045-4B65-BBB6-7C6339EF8F02}"/>
              </a:ext>
            </a:extLst>
          </p:cNvPr>
          <p:cNvSpPr/>
          <p:nvPr/>
        </p:nvSpPr>
        <p:spPr>
          <a:xfrm>
            <a:off x="599392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10.123.123.123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56A20B0-24F8-46C2-B5CC-54F59219DF02}"/>
              </a:ext>
            </a:extLst>
          </p:cNvPr>
          <p:cNvSpPr/>
          <p:nvPr/>
        </p:nvSpPr>
        <p:spPr>
          <a:xfrm>
            <a:off x="803838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10.123.123.124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A583CF-1906-4DF8-BDE8-DA1FCA8041C3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4681268" y="3365133"/>
            <a:ext cx="0" cy="33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E69F96-F645-43AE-81D2-F672FA890128}"/>
              </a:ext>
            </a:extLst>
          </p:cNvPr>
          <p:cNvSpPr txBox="1"/>
          <p:nvPr/>
        </p:nvSpPr>
        <p:spPr>
          <a:xfrm>
            <a:off x="10029645" y="3536830"/>
            <a:ext cx="165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备注：一个</a:t>
            </a:r>
            <a:r>
              <a:rPr lang="en-US" altLang="zh-CN" sz="1200" b="1" dirty="0">
                <a:solidFill>
                  <a:srgbClr val="FF0000"/>
                </a:solidFill>
              </a:rPr>
              <a:t>VIP</a:t>
            </a:r>
            <a:r>
              <a:rPr lang="zh-CN" altLang="en-US" sz="1200" b="1" dirty="0">
                <a:solidFill>
                  <a:srgbClr val="FF0000"/>
                </a:solidFill>
              </a:rPr>
              <a:t>一般对应多个七层的接入层设备，这里画图方便一一对应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854CAB-D448-4CF8-AA43-9CE33549833D}"/>
              </a:ext>
            </a:extLst>
          </p:cNvPr>
          <p:cNvSpPr/>
          <p:nvPr/>
        </p:nvSpPr>
        <p:spPr>
          <a:xfrm>
            <a:off x="2874034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7.7.7.7</a:t>
            </a:r>
            <a:endParaRPr lang="zh-CN" altLang="en-US" sz="12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6EE4BEF-7F51-492D-A071-A6536F9CBA89}"/>
              </a:ext>
            </a:extLst>
          </p:cNvPr>
          <p:cNvSpPr/>
          <p:nvPr/>
        </p:nvSpPr>
        <p:spPr>
          <a:xfrm>
            <a:off x="5447581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6.6.6.6</a:t>
            </a:r>
            <a:endParaRPr lang="zh-CN" altLang="en-US" sz="12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2D6445C-9F79-4C55-BE1D-3901DE2FBE8E}"/>
              </a:ext>
            </a:extLst>
          </p:cNvPr>
          <p:cNvSpPr/>
          <p:nvPr/>
        </p:nvSpPr>
        <p:spPr>
          <a:xfrm>
            <a:off x="7960744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5.5.5.5</a:t>
            </a:r>
            <a:endParaRPr lang="zh-CN" altLang="en-US" sz="12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98DAC09-F852-4FA4-866B-0F2C19571F21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>
            <a:off x="4681268" y="3977609"/>
            <a:ext cx="4183093" cy="76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3629844-CBD8-4E37-A240-FC408F736486}"/>
              </a:ext>
            </a:extLst>
          </p:cNvPr>
          <p:cNvSpPr txBox="1"/>
          <p:nvPr/>
        </p:nvSpPr>
        <p:spPr>
          <a:xfrm>
            <a:off x="517585" y="5250611"/>
            <a:ext cx="249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备注：简单接入层示意，不包含业务负载均衡调度以及单元化</a:t>
            </a:r>
            <a:r>
              <a:rPr lang="en-US" altLang="zh-CN" sz="1200" b="1" dirty="0">
                <a:solidFill>
                  <a:srgbClr val="FF0000"/>
                </a:solidFill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</a:rPr>
              <a:t>区域化等容灾架构</a:t>
            </a:r>
          </a:p>
        </p:txBody>
      </p:sp>
    </p:spTree>
    <p:extLst>
      <p:ext uri="{BB962C8B-B14F-4D97-AF65-F5344CB8AC3E}">
        <p14:creationId xmlns:p14="http://schemas.microsoft.com/office/powerpoint/2010/main" val="75575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178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荣光</dc:creator>
  <cp:lastModifiedBy>荣光</cp:lastModifiedBy>
  <cp:revision>3</cp:revision>
  <dcterms:created xsi:type="dcterms:W3CDTF">2021-04-04T11:25:58Z</dcterms:created>
  <dcterms:modified xsi:type="dcterms:W3CDTF">2021-04-04T11:58:32Z</dcterms:modified>
</cp:coreProperties>
</file>