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12321-09CC-4124-B0C9-DB423D53A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BA46EA-6252-44EA-ABEB-B54979AD1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30DAB-5E76-4F2A-9756-2CCC6231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B82E4-3BB2-48D2-84C0-80D1BC09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A7158-AEC5-4492-8CC6-AE85C457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9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440E8-0C5A-49F4-AE3A-8FCF19DC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8B1325-27C4-4BFB-93A8-4D3AA318A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F2B4E-FFC7-4BBF-BB33-0E94BF7C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AC01A-4EF5-4516-8618-FFD645D4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DDDAF-5B30-47FD-9AF0-5AE0553C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45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7E83B0-6127-48EA-B960-0BE2413D8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6F408-094F-48F4-AC4A-5A83AC28B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267D8-BAC0-4CE6-824A-0CB4D37E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602A1-7C68-4104-A342-57F2FC14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2242C-FB05-412A-8D3E-948C0227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6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538BD-671A-43EB-92A9-6E2B8C32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DC0E3-1E8D-49B6-8EAE-43068220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AA160-C25A-4D77-8433-BB705AEC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B8980-1746-4BCF-AF10-10A4FD07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C1FA0-BCA0-4214-8CD2-A53A263C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3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A00B-1227-43D5-AAB2-C14AA3FE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64CEC-2503-40C5-BAA3-264BED0D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CE36E-F46F-43A1-B3C4-5CEDBD88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C54F2-F1A9-408E-9C06-17172A8E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40351-69C7-4F01-BDF3-285C1661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2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CC3-F3CF-4834-90C3-297F4313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7C473-A5F5-4634-AB49-30E2FF21E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9EA2A-15E3-453E-BE60-A85590122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4B53D-5D7D-4143-978A-7031CEED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ADEBBD-F798-425F-A338-F78DDA46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BA75F-A196-45B0-A199-65245C29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0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FFC3B-74F5-4888-9B9F-506DC28C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6E515-D2D6-4EB9-AC94-0248842D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9BF84-2F78-41B9-842A-68605CC35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DCCBC2-96A9-403D-960D-F741A95DF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A5A290-0591-43EA-9256-F4433EBD0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BE0EE-779D-4904-BC63-581A8409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A6DE4D-5D21-427C-B03A-BCD23CB3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94D3B9-B650-40E3-A31B-608C3FFA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D4B86-653B-4DDB-A829-A2D048E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34DA12-7387-41D2-8D31-66636C40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7984EE-D118-4B46-A735-427A7549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33F534-0CC1-4A45-977B-54F6AB51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9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6E46F3-C4C5-41F4-93C7-15F550EC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4CEE27-F499-4C24-B94A-6B58FB97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C5172-84E4-41B1-A917-D73838A4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1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4232C-AEE6-4AC9-859E-12EA03534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B4787-8B92-44B4-825A-13270A67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6DCA2A-359E-46E1-A404-5BA8FB2AA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CCEFC-6E21-4796-9834-5351B9C5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18CDB-6516-456B-90AB-04B887E9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F94364-B765-4607-9CA4-4A57A3CF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2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D1934-1110-47EE-B964-A20F622B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61F333-1C12-4708-89D5-D67CF600F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2B311-A987-45B4-B9E7-26C0E79E7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CACE8-42F8-4E9A-A949-B38849D2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0C9BF3-4728-4447-8E41-06F8B496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08AC51-5978-4143-8AC2-622C1ACA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42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040A2C-D3CF-4BA1-A000-B2F65441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92E52-5A6E-441C-94FB-20B5FC6E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17D1B-82BE-4C83-A198-0F79685EC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0F4F-8F8E-4FE7-B4C3-4986872B7D0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C415A-7C07-4476-BAF5-8C6FA50C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1D308-FA70-4C82-8B47-9B6F4879C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ion1.com/" TargetMode="External"/><Relationship Id="rId2" Type="http://schemas.openxmlformats.org/officeDocument/2006/relationships/hyperlink" Target="http://www.aa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egion2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30-aaa.com/" TargetMode="External"/><Relationship Id="rId2" Type="http://schemas.openxmlformats.org/officeDocument/2006/relationships/hyperlink" Target="http://www.aaadns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region1.com/" TargetMode="External"/><Relationship Id="rId4" Type="http://schemas.openxmlformats.org/officeDocument/2006/relationships/hyperlink" Target="http://www.region2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a.com&#65292;UI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666A3AF-0220-4D23-96B1-913D946F297A}"/>
              </a:ext>
            </a:extLst>
          </p:cNvPr>
          <p:cNvSpPr/>
          <p:nvPr/>
        </p:nvSpPr>
        <p:spPr>
          <a:xfrm>
            <a:off x="4114800" y="516194"/>
            <a:ext cx="2533289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  <a:r>
              <a:rPr lang="en-US" altLang="zh-CN" sz="1200" dirty="0"/>
              <a:t>: www.aaa.com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E3051E-E1CB-41F9-9198-D12B3138E9D1}"/>
              </a:ext>
            </a:extLst>
          </p:cNvPr>
          <p:cNvSpPr/>
          <p:nvPr/>
        </p:nvSpPr>
        <p:spPr>
          <a:xfrm>
            <a:off x="4114801" y="1168926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www.aaa.com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A5600D-C0DD-454E-8C46-B7DB12F102FE}"/>
              </a:ext>
            </a:extLst>
          </p:cNvPr>
          <p:cNvSpPr/>
          <p:nvPr/>
        </p:nvSpPr>
        <p:spPr>
          <a:xfrm>
            <a:off x="2714446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www.region1.com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DB759E-E4A1-4933-9656-BFCB418EB5A0}"/>
              </a:ext>
            </a:extLst>
          </p:cNvPr>
          <p:cNvSpPr/>
          <p:nvPr/>
        </p:nvSpPr>
        <p:spPr>
          <a:xfrm>
            <a:off x="6096000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www.region2.com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7E80A1-1FA4-4753-8DF1-742DEEBDAD06}"/>
              </a:ext>
            </a:extLst>
          </p:cNvPr>
          <p:cNvSpPr txBox="1"/>
          <p:nvPr/>
        </p:nvSpPr>
        <p:spPr>
          <a:xfrm>
            <a:off x="6993146" y="977660"/>
            <a:ext cx="411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2"/>
              </a:rPr>
              <a:t>www.aaa.com</a:t>
            </a:r>
            <a:endParaRPr lang="en-US" altLang="zh-CN" sz="1200" dirty="0"/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3"/>
              </a:rPr>
              <a:t>www.region1.com</a:t>
            </a:r>
            <a:r>
              <a:rPr lang="en-US" altLang="zh-CN" sz="1200" dirty="0"/>
              <a:t> TTL 300 weight 50</a:t>
            </a:r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4"/>
              </a:rPr>
              <a:t>www.region2.com</a:t>
            </a:r>
            <a:r>
              <a:rPr lang="en-US" altLang="zh-CN" sz="1200" dirty="0"/>
              <a:t> TTL 300 weight 50</a:t>
            </a:r>
            <a:endParaRPr lang="zh-CN" altLang="en-US" sz="1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FA3EF47-0B9C-45BB-A67E-6B88E305CD3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381445" y="793630"/>
            <a:ext cx="1" cy="37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108899-53A4-4209-B148-02D21BDB139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981091" y="1446362"/>
            <a:ext cx="1400355" cy="68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306614E-54DD-499D-A88E-55EDE7695D22}"/>
              </a:ext>
            </a:extLst>
          </p:cNvPr>
          <p:cNvSpPr txBox="1"/>
          <p:nvPr/>
        </p:nvSpPr>
        <p:spPr>
          <a:xfrm>
            <a:off x="212785" y="2024332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3"/>
              </a:rPr>
              <a:t>www.region1.com</a:t>
            </a:r>
            <a:endParaRPr lang="en-US" altLang="zh-CN" sz="1200" dirty="0"/>
          </a:p>
          <a:p>
            <a:r>
              <a:rPr lang="en-US" altLang="zh-CN" sz="1200" dirty="0"/>
              <a:t>A: 123.123.123.123 weight 50</a:t>
            </a:r>
          </a:p>
          <a:p>
            <a:r>
              <a:rPr lang="en-US" altLang="zh-CN" sz="1200" dirty="0"/>
              <a:t>A: 124.124.124.124 weight 50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EE2B3C-742C-4E70-8C3F-674D5D48A31E}"/>
              </a:ext>
            </a:extLst>
          </p:cNvPr>
          <p:cNvSpPr txBox="1"/>
          <p:nvPr/>
        </p:nvSpPr>
        <p:spPr>
          <a:xfrm>
            <a:off x="9014603" y="2080727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4"/>
              </a:rPr>
              <a:t>www.region2.com</a:t>
            </a:r>
            <a:endParaRPr lang="en-US" altLang="zh-CN" sz="1200" dirty="0"/>
          </a:p>
          <a:p>
            <a:r>
              <a:rPr lang="en-US" altLang="zh-CN" sz="1200" dirty="0"/>
              <a:t>A: 234.234.234.234 weight 50</a:t>
            </a:r>
          </a:p>
          <a:p>
            <a:r>
              <a:rPr lang="en-US" altLang="zh-CN" sz="1200" dirty="0"/>
              <a:t>A: 235.235.235.235 weight 50</a:t>
            </a:r>
            <a:endParaRPr lang="zh-CN" altLang="en-US" sz="1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9B3640-9E6D-4945-BEC4-09BD31B9DCB3}"/>
              </a:ext>
            </a:extLst>
          </p:cNvPr>
          <p:cNvSpPr/>
          <p:nvPr/>
        </p:nvSpPr>
        <p:spPr>
          <a:xfrm>
            <a:off x="1666336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123.123.123.123</a:t>
            </a:r>
            <a:endParaRPr lang="zh-CN" altLang="en-US" sz="12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38D6183-A9B6-427B-B7F8-D83037ED2556}"/>
              </a:ext>
            </a:extLst>
          </p:cNvPr>
          <p:cNvSpPr/>
          <p:nvPr/>
        </p:nvSpPr>
        <p:spPr>
          <a:xfrm>
            <a:off x="377765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124.124.124.124</a:t>
            </a:r>
            <a:endParaRPr lang="zh-CN" altLang="en-US" sz="1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F9AE9FA-1736-45F1-B66B-5AE213CBE2C7}"/>
              </a:ext>
            </a:extLst>
          </p:cNvPr>
          <p:cNvSpPr/>
          <p:nvPr/>
        </p:nvSpPr>
        <p:spPr>
          <a:xfrm>
            <a:off x="599392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234.234.234.234</a:t>
            </a:r>
            <a:endParaRPr lang="zh-CN" altLang="en-US" sz="1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BF2CCF6-DFA9-4ECF-B5EA-B262D133E8E8}"/>
              </a:ext>
            </a:extLst>
          </p:cNvPr>
          <p:cNvSpPr/>
          <p:nvPr/>
        </p:nvSpPr>
        <p:spPr>
          <a:xfrm>
            <a:off x="803838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235.235.235.235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B11D23-DB58-4364-AB62-2194062D1DDC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3981091" y="2403893"/>
            <a:ext cx="70017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601AAC6-0C07-4A7E-8F85-B54D68AC0AC0}"/>
              </a:ext>
            </a:extLst>
          </p:cNvPr>
          <p:cNvSpPr/>
          <p:nvPr/>
        </p:nvSpPr>
        <p:spPr>
          <a:xfrm>
            <a:off x="377765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10.123.123.122</a:t>
            </a:r>
            <a:endParaRPr lang="zh-CN" altLang="en-US" sz="12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BE8ABFF-10A2-4BF7-937B-9A0D4F90F92E}"/>
              </a:ext>
            </a:extLst>
          </p:cNvPr>
          <p:cNvSpPr/>
          <p:nvPr/>
        </p:nvSpPr>
        <p:spPr>
          <a:xfrm>
            <a:off x="168790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10.123.123.121</a:t>
            </a:r>
            <a:endParaRPr lang="zh-CN" altLang="en-US" sz="1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29229EA-8045-4B65-BBB6-7C6339EF8F02}"/>
              </a:ext>
            </a:extLst>
          </p:cNvPr>
          <p:cNvSpPr/>
          <p:nvPr/>
        </p:nvSpPr>
        <p:spPr>
          <a:xfrm>
            <a:off x="599392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10.123.123.123</a:t>
            </a:r>
            <a:endParaRPr lang="zh-CN" altLang="en-US" sz="1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56A20B0-24F8-46C2-B5CC-54F59219DF02}"/>
              </a:ext>
            </a:extLst>
          </p:cNvPr>
          <p:cNvSpPr/>
          <p:nvPr/>
        </p:nvSpPr>
        <p:spPr>
          <a:xfrm>
            <a:off x="803838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10.123.123.124</a:t>
            </a:r>
            <a:endParaRPr lang="zh-CN" altLang="en-US" sz="12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A583CF-1906-4DF8-BDE8-DA1FCA8041C3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4681268" y="3365133"/>
            <a:ext cx="0" cy="33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E69F96-F645-43AE-81D2-F672FA890128}"/>
              </a:ext>
            </a:extLst>
          </p:cNvPr>
          <p:cNvSpPr txBox="1"/>
          <p:nvPr/>
        </p:nvSpPr>
        <p:spPr>
          <a:xfrm>
            <a:off x="10029645" y="3536830"/>
            <a:ext cx="1650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备注：一个</a:t>
            </a:r>
            <a:r>
              <a:rPr lang="en-US" altLang="zh-CN" sz="1200" b="1" dirty="0">
                <a:solidFill>
                  <a:srgbClr val="FF0000"/>
                </a:solidFill>
              </a:rPr>
              <a:t>VIP</a:t>
            </a:r>
            <a:r>
              <a:rPr lang="zh-CN" altLang="en-US" sz="1200" b="1" dirty="0">
                <a:solidFill>
                  <a:srgbClr val="FF0000"/>
                </a:solidFill>
              </a:rPr>
              <a:t>一般对应多个七层的接入层设备，这里画图方便一一对应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854CAB-D448-4CF8-AA43-9CE33549833D}"/>
              </a:ext>
            </a:extLst>
          </p:cNvPr>
          <p:cNvSpPr/>
          <p:nvPr/>
        </p:nvSpPr>
        <p:spPr>
          <a:xfrm>
            <a:off x="2874034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7.7.7.7</a:t>
            </a:r>
            <a:endParaRPr lang="zh-CN" altLang="en-US" sz="12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6EE4BEF-7F51-492D-A071-A6536F9CBA89}"/>
              </a:ext>
            </a:extLst>
          </p:cNvPr>
          <p:cNvSpPr/>
          <p:nvPr/>
        </p:nvSpPr>
        <p:spPr>
          <a:xfrm>
            <a:off x="5447581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6.6.6.6</a:t>
            </a:r>
            <a:endParaRPr lang="zh-CN" altLang="en-US" sz="12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2D6445C-9F79-4C55-BE1D-3901DE2FBE8E}"/>
              </a:ext>
            </a:extLst>
          </p:cNvPr>
          <p:cNvSpPr/>
          <p:nvPr/>
        </p:nvSpPr>
        <p:spPr>
          <a:xfrm>
            <a:off x="7960744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5.5.5.5</a:t>
            </a:r>
            <a:endParaRPr lang="zh-CN" altLang="en-US" sz="12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98DAC09-F852-4FA4-866B-0F2C19571F21}"/>
              </a:ext>
            </a:extLst>
          </p:cNvPr>
          <p:cNvCxnSpPr>
            <a:stCxn id="21" idx="2"/>
            <a:endCxn id="30" idx="0"/>
          </p:cNvCxnSpPr>
          <p:nvPr/>
        </p:nvCxnSpPr>
        <p:spPr>
          <a:xfrm>
            <a:off x="4681268" y="3977609"/>
            <a:ext cx="4183093" cy="76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3629844-CBD8-4E37-A240-FC408F736486}"/>
              </a:ext>
            </a:extLst>
          </p:cNvPr>
          <p:cNvSpPr txBox="1"/>
          <p:nvPr/>
        </p:nvSpPr>
        <p:spPr>
          <a:xfrm>
            <a:off x="517585" y="5250611"/>
            <a:ext cx="249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备注：简单接入层示意，不包含业务负载均衡调度以及单元化</a:t>
            </a:r>
            <a:r>
              <a:rPr lang="en-US" altLang="zh-CN" sz="1200" b="1" dirty="0">
                <a:solidFill>
                  <a:srgbClr val="FF0000"/>
                </a:solidFill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</a:rPr>
              <a:t>区域化等容灾架构</a:t>
            </a:r>
          </a:p>
        </p:txBody>
      </p:sp>
    </p:spTree>
    <p:extLst>
      <p:ext uri="{BB962C8B-B14F-4D97-AF65-F5344CB8AC3E}">
        <p14:creationId xmlns:p14="http://schemas.microsoft.com/office/powerpoint/2010/main" val="75575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54C4985F-30A7-4C60-8CCC-ED97F89588AE}"/>
              </a:ext>
            </a:extLst>
          </p:cNvPr>
          <p:cNvSpPr/>
          <p:nvPr/>
        </p:nvSpPr>
        <p:spPr>
          <a:xfrm>
            <a:off x="5867401" y="2727057"/>
            <a:ext cx="4426069" cy="1517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B301BB-2FDA-4AC4-8D42-3C6EE47A97FA}"/>
              </a:ext>
            </a:extLst>
          </p:cNvPr>
          <p:cNvSpPr/>
          <p:nvPr/>
        </p:nvSpPr>
        <p:spPr>
          <a:xfrm>
            <a:off x="1385977" y="2719363"/>
            <a:ext cx="4324710" cy="1525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666A3AF-0220-4D23-96B1-913D946F297A}"/>
              </a:ext>
            </a:extLst>
          </p:cNvPr>
          <p:cNvSpPr/>
          <p:nvPr/>
        </p:nvSpPr>
        <p:spPr>
          <a:xfrm>
            <a:off x="4114800" y="516194"/>
            <a:ext cx="2533289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  <a:r>
              <a:rPr lang="en-US" altLang="zh-CN" sz="1200" dirty="0"/>
              <a:t>: www.aaa.com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E3051E-E1CB-41F9-9198-D12B3138E9D1}"/>
              </a:ext>
            </a:extLst>
          </p:cNvPr>
          <p:cNvSpPr/>
          <p:nvPr/>
        </p:nvSpPr>
        <p:spPr>
          <a:xfrm>
            <a:off x="4114801" y="1168926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Base</a:t>
            </a:r>
            <a:r>
              <a:rPr lang="zh-CN" altLang="en-US" sz="1200" dirty="0"/>
              <a:t>域名</a:t>
            </a:r>
            <a:r>
              <a:rPr lang="en-US" altLang="zh-CN" sz="1200" dirty="0"/>
              <a:t>:  www.aaadns.com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A5600D-C0DD-454E-8C46-B7DB12F102FE}"/>
              </a:ext>
            </a:extLst>
          </p:cNvPr>
          <p:cNvSpPr/>
          <p:nvPr/>
        </p:nvSpPr>
        <p:spPr>
          <a:xfrm>
            <a:off x="2714446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链路域名</a:t>
            </a:r>
            <a:r>
              <a:rPr lang="en-US" altLang="zh-CN" sz="1200" dirty="0"/>
              <a:t>:  www.os30-aaa.com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DB759E-E4A1-4933-9656-BFCB418EB5A0}"/>
              </a:ext>
            </a:extLst>
          </p:cNvPr>
          <p:cNvSpPr/>
          <p:nvPr/>
        </p:nvSpPr>
        <p:spPr>
          <a:xfrm>
            <a:off x="6096000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链路域名</a:t>
            </a:r>
            <a:r>
              <a:rPr lang="en-US" altLang="zh-CN" sz="1200" dirty="0"/>
              <a:t>:  www.sg52-aaa.com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7E80A1-1FA4-4753-8DF1-742DEEBDAD06}"/>
              </a:ext>
            </a:extLst>
          </p:cNvPr>
          <p:cNvSpPr txBox="1"/>
          <p:nvPr/>
        </p:nvSpPr>
        <p:spPr>
          <a:xfrm>
            <a:off x="6993146" y="977660"/>
            <a:ext cx="411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2"/>
              </a:rPr>
              <a:t>www.aaadns.com</a:t>
            </a:r>
            <a:endParaRPr lang="en-US" altLang="zh-CN" sz="1200" dirty="0"/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3"/>
              </a:rPr>
              <a:t>www.os30-aaa.com</a:t>
            </a:r>
            <a:r>
              <a:rPr lang="en-US" altLang="zh-CN" sz="1200" dirty="0"/>
              <a:t> TTL 300 weight 50</a:t>
            </a:r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4"/>
              </a:rPr>
              <a:t>www.sg52-aaa.com</a:t>
            </a:r>
            <a:r>
              <a:rPr lang="en-US" altLang="zh-CN" sz="1200" dirty="0"/>
              <a:t> TTL 300 weight 50</a:t>
            </a:r>
            <a:endParaRPr lang="zh-CN" altLang="en-US" sz="1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FA3EF47-0B9C-45BB-A67E-6B88E305CD33}"/>
              </a:ext>
            </a:extLst>
          </p:cNvPr>
          <p:cNvCxnSpPr>
            <a:cxnSpLocks/>
          </p:cNvCxnSpPr>
          <p:nvPr/>
        </p:nvCxnSpPr>
        <p:spPr>
          <a:xfrm>
            <a:off x="4915619" y="786668"/>
            <a:ext cx="1" cy="37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108899-53A4-4209-B148-02D21BDB139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981091" y="1439400"/>
            <a:ext cx="934528" cy="68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306614E-54DD-499D-A88E-55EDE7695D22}"/>
              </a:ext>
            </a:extLst>
          </p:cNvPr>
          <p:cNvSpPr txBox="1"/>
          <p:nvPr/>
        </p:nvSpPr>
        <p:spPr>
          <a:xfrm>
            <a:off x="212785" y="2024332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5"/>
              </a:rPr>
              <a:t>www.os30-aaa.com</a:t>
            </a:r>
            <a:endParaRPr lang="en-US" altLang="zh-CN" sz="1200" dirty="0"/>
          </a:p>
          <a:p>
            <a:r>
              <a:rPr lang="en-US" altLang="zh-CN" sz="1200" dirty="0"/>
              <a:t>A: 123.123.123.123 weight 50</a:t>
            </a:r>
          </a:p>
          <a:p>
            <a:r>
              <a:rPr lang="en-US" altLang="zh-CN" sz="1200" dirty="0"/>
              <a:t>A: 124.124.124.124 weight 50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EE2B3C-742C-4E70-8C3F-674D5D48A31E}"/>
              </a:ext>
            </a:extLst>
          </p:cNvPr>
          <p:cNvSpPr txBox="1"/>
          <p:nvPr/>
        </p:nvSpPr>
        <p:spPr>
          <a:xfrm>
            <a:off x="9137530" y="2062086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4"/>
              </a:rPr>
              <a:t>www.sg52-aaa.com</a:t>
            </a:r>
            <a:endParaRPr lang="en-US" altLang="zh-CN" sz="1200" dirty="0"/>
          </a:p>
          <a:p>
            <a:r>
              <a:rPr lang="en-US" altLang="zh-CN" sz="1200" dirty="0"/>
              <a:t>A: 234.234.234.234 weight 50</a:t>
            </a:r>
          </a:p>
          <a:p>
            <a:r>
              <a:rPr lang="en-US" altLang="zh-CN" sz="1200" dirty="0"/>
              <a:t>A: 235.235.235.235 weight 50</a:t>
            </a:r>
            <a:endParaRPr lang="zh-CN" altLang="en-US" sz="1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9B3640-9E6D-4945-BEC4-09BD31B9DCB3}"/>
              </a:ext>
            </a:extLst>
          </p:cNvPr>
          <p:cNvSpPr/>
          <p:nvPr/>
        </p:nvSpPr>
        <p:spPr>
          <a:xfrm>
            <a:off x="1666336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123.123.123.123</a:t>
            </a:r>
            <a:endParaRPr lang="zh-CN" altLang="en-US" sz="12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38D6183-A9B6-427B-B7F8-D83037ED2556}"/>
              </a:ext>
            </a:extLst>
          </p:cNvPr>
          <p:cNvSpPr/>
          <p:nvPr/>
        </p:nvSpPr>
        <p:spPr>
          <a:xfrm>
            <a:off x="377765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124.124.124.124</a:t>
            </a:r>
            <a:endParaRPr lang="zh-CN" altLang="en-US" sz="1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F9AE9FA-1736-45F1-B66B-5AE213CBE2C7}"/>
              </a:ext>
            </a:extLst>
          </p:cNvPr>
          <p:cNvSpPr/>
          <p:nvPr/>
        </p:nvSpPr>
        <p:spPr>
          <a:xfrm>
            <a:off x="599392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234.234.234.234</a:t>
            </a:r>
            <a:endParaRPr lang="zh-CN" altLang="en-US" sz="1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BF2CCF6-DFA9-4ECF-B5EA-B262D133E8E8}"/>
              </a:ext>
            </a:extLst>
          </p:cNvPr>
          <p:cNvSpPr/>
          <p:nvPr/>
        </p:nvSpPr>
        <p:spPr>
          <a:xfrm>
            <a:off x="803838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235.235.235.235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B11D23-DB58-4364-AB62-2194062D1DDC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3981091" y="2403893"/>
            <a:ext cx="70017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601AAC6-0C07-4A7E-8F85-B54D68AC0AC0}"/>
              </a:ext>
            </a:extLst>
          </p:cNvPr>
          <p:cNvSpPr/>
          <p:nvPr/>
        </p:nvSpPr>
        <p:spPr>
          <a:xfrm>
            <a:off x="377765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10.123.123.122</a:t>
            </a:r>
            <a:endParaRPr lang="zh-CN" altLang="en-US" sz="12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BE8ABFF-10A2-4BF7-937B-9A0D4F90F92E}"/>
              </a:ext>
            </a:extLst>
          </p:cNvPr>
          <p:cNvSpPr/>
          <p:nvPr/>
        </p:nvSpPr>
        <p:spPr>
          <a:xfrm>
            <a:off x="168790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10.123.123.121</a:t>
            </a:r>
            <a:endParaRPr lang="zh-CN" altLang="en-US" sz="1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29229EA-8045-4B65-BBB6-7C6339EF8F02}"/>
              </a:ext>
            </a:extLst>
          </p:cNvPr>
          <p:cNvSpPr/>
          <p:nvPr/>
        </p:nvSpPr>
        <p:spPr>
          <a:xfrm>
            <a:off x="599392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10.123.123.123</a:t>
            </a:r>
            <a:endParaRPr lang="zh-CN" altLang="en-US" sz="1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56A20B0-24F8-46C2-B5CC-54F59219DF02}"/>
              </a:ext>
            </a:extLst>
          </p:cNvPr>
          <p:cNvSpPr/>
          <p:nvPr/>
        </p:nvSpPr>
        <p:spPr>
          <a:xfrm>
            <a:off x="803838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10.123.123.124</a:t>
            </a:r>
            <a:endParaRPr lang="zh-CN" altLang="en-US" sz="12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A583CF-1906-4DF8-BDE8-DA1FCA8041C3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4681268" y="3365133"/>
            <a:ext cx="0" cy="33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E69F96-F645-43AE-81D2-F672FA890128}"/>
              </a:ext>
            </a:extLst>
          </p:cNvPr>
          <p:cNvSpPr txBox="1"/>
          <p:nvPr/>
        </p:nvSpPr>
        <p:spPr>
          <a:xfrm>
            <a:off x="10293470" y="3562110"/>
            <a:ext cx="1650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备注：一个</a:t>
            </a:r>
            <a:r>
              <a:rPr lang="en-US" altLang="zh-CN" sz="1200" b="1" dirty="0">
                <a:solidFill>
                  <a:srgbClr val="FF0000"/>
                </a:solidFill>
              </a:rPr>
              <a:t>VIP</a:t>
            </a:r>
            <a:r>
              <a:rPr lang="zh-CN" altLang="en-US" sz="1200" b="1" dirty="0">
                <a:solidFill>
                  <a:srgbClr val="FF0000"/>
                </a:solidFill>
              </a:rPr>
              <a:t>一般对应多个七层的接入层设备，这里画图方便一一对应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9E3F62-3B54-46AD-A9B1-13FFBC766573}"/>
              </a:ext>
            </a:extLst>
          </p:cNvPr>
          <p:cNvSpPr txBox="1"/>
          <p:nvPr/>
        </p:nvSpPr>
        <p:spPr>
          <a:xfrm>
            <a:off x="1463616" y="2752657"/>
            <a:ext cx="997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DFC812-0E04-4698-9CBF-25B801C10CF2}"/>
              </a:ext>
            </a:extLst>
          </p:cNvPr>
          <p:cNvSpPr txBox="1"/>
          <p:nvPr/>
        </p:nvSpPr>
        <p:spPr>
          <a:xfrm>
            <a:off x="5899750" y="2767859"/>
            <a:ext cx="997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机房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A00BE29-4837-4472-9A0E-E69334E3A8A6}"/>
              </a:ext>
            </a:extLst>
          </p:cNvPr>
          <p:cNvCxnSpPr/>
          <p:nvPr/>
        </p:nvCxnSpPr>
        <p:spPr>
          <a:xfrm>
            <a:off x="5993921" y="779706"/>
            <a:ext cx="0" cy="34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7C273FC-B745-43C4-983A-7D2DA86568C7}"/>
              </a:ext>
            </a:extLst>
          </p:cNvPr>
          <p:cNvCxnSpPr>
            <a:endCxn id="7" idx="0"/>
          </p:cNvCxnSpPr>
          <p:nvPr/>
        </p:nvCxnSpPr>
        <p:spPr>
          <a:xfrm>
            <a:off x="5993921" y="1439400"/>
            <a:ext cx="1368724" cy="68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B53FD4C-14E5-4A1E-947B-E155C880D2D0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6897538" y="2403893"/>
            <a:ext cx="46510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2848573-99AD-4F50-AA87-C44039E528E0}"/>
              </a:ext>
            </a:extLst>
          </p:cNvPr>
          <p:cNvCxnSpPr>
            <a:cxnSpLocks/>
          </p:cNvCxnSpPr>
          <p:nvPr/>
        </p:nvCxnSpPr>
        <p:spPr>
          <a:xfrm>
            <a:off x="6929887" y="3379898"/>
            <a:ext cx="0" cy="30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7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F3FE3B-C56B-4FEA-8B86-9E326E1A6FE1}"/>
              </a:ext>
            </a:extLst>
          </p:cNvPr>
          <p:cNvSpPr/>
          <p:nvPr/>
        </p:nvSpPr>
        <p:spPr>
          <a:xfrm>
            <a:off x="2438401" y="1259459"/>
            <a:ext cx="2051647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4CE930-781E-4017-81BB-B347C39114C4}"/>
              </a:ext>
            </a:extLst>
          </p:cNvPr>
          <p:cNvSpPr/>
          <p:nvPr/>
        </p:nvSpPr>
        <p:spPr>
          <a:xfrm>
            <a:off x="362309" y="1259458"/>
            <a:ext cx="1938068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3B73AA-7EEF-4761-B4AF-B49F1F0D73A1}"/>
              </a:ext>
            </a:extLst>
          </p:cNvPr>
          <p:cNvSpPr txBox="1"/>
          <p:nvPr/>
        </p:nvSpPr>
        <p:spPr>
          <a:xfrm>
            <a:off x="224287" y="304800"/>
            <a:ext cx="1627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缩容前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744FDA-736D-4EC9-BD05-25EA06D4BB25}"/>
              </a:ext>
            </a:extLst>
          </p:cNvPr>
          <p:cNvSpPr/>
          <p:nvPr/>
        </p:nvSpPr>
        <p:spPr>
          <a:xfrm>
            <a:off x="477328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424912-57CF-4A8D-B0B9-BA7347B51E09}"/>
              </a:ext>
            </a:extLst>
          </p:cNvPr>
          <p:cNvSpPr/>
          <p:nvPr/>
        </p:nvSpPr>
        <p:spPr>
          <a:xfrm>
            <a:off x="1342845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952F6C-C292-496E-87FC-45654D88533C}"/>
              </a:ext>
            </a:extLst>
          </p:cNvPr>
          <p:cNvSpPr/>
          <p:nvPr/>
        </p:nvSpPr>
        <p:spPr>
          <a:xfrm>
            <a:off x="477327" y="1993177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7C4638-8990-4C84-A3B9-E950FE7014A1}"/>
              </a:ext>
            </a:extLst>
          </p:cNvPr>
          <p:cNvSpPr/>
          <p:nvPr/>
        </p:nvSpPr>
        <p:spPr>
          <a:xfrm>
            <a:off x="1342845" y="2012344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FBC8AB-4BC1-4AA6-BBC2-FFBF4A22B346}"/>
              </a:ext>
            </a:extLst>
          </p:cNvPr>
          <p:cNvSpPr/>
          <p:nvPr/>
        </p:nvSpPr>
        <p:spPr>
          <a:xfrm>
            <a:off x="477326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BCB5A9-2DB0-44D5-B4D7-A4C215428528}"/>
              </a:ext>
            </a:extLst>
          </p:cNvPr>
          <p:cNvSpPr/>
          <p:nvPr/>
        </p:nvSpPr>
        <p:spPr>
          <a:xfrm>
            <a:off x="1342845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E5D0B9-DF19-429E-AE2A-D606F12FFEB9}"/>
              </a:ext>
            </a:extLst>
          </p:cNvPr>
          <p:cNvSpPr/>
          <p:nvPr/>
        </p:nvSpPr>
        <p:spPr>
          <a:xfrm>
            <a:off x="2567796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07E794-C980-4952-BA4C-E3AD29086FF1}"/>
              </a:ext>
            </a:extLst>
          </p:cNvPr>
          <p:cNvSpPr/>
          <p:nvPr/>
        </p:nvSpPr>
        <p:spPr>
          <a:xfrm>
            <a:off x="3433313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98675B-D93F-4256-9038-D1ED9B0564A9}"/>
              </a:ext>
            </a:extLst>
          </p:cNvPr>
          <p:cNvSpPr/>
          <p:nvPr/>
        </p:nvSpPr>
        <p:spPr>
          <a:xfrm>
            <a:off x="2567795" y="1993177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048BB5-B003-486F-BAD0-E78FED5B2FD5}"/>
              </a:ext>
            </a:extLst>
          </p:cNvPr>
          <p:cNvSpPr/>
          <p:nvPr/>
        </p:nvSpPr>
        <p:spPr>
          <a:xfrm>
            <a:off x="3433313" y="2012344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46A514-E298-4283-976D-44EC76C5966C}"/>
              </a:ext>
            </a:extLst>
          </p:cNvPr>
          <p:cNvSpPr/>
          <p:nvPr/>
        </p:nvSpPr>
        <p:spPr>
          <a:xfrm>
            <a:off x="2567794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5C317E-1813-4E44-9B83-ED99614821E9}"/>
              </a:ext>
            </a:extLst>
          </p:cNvPr>
          <p:cNvSpPr/>
          <p:nvPr/>
        </p:nvSpPr>
        <p:spPr>
          <a:xfrm>
            <a:off x="3433313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793AB0B-9D59-4D0F-9D50-0C29C6854ED4}"/>
              </a:ext>
            </a:extLst>
          </p:cNvPr>
          <p:cNvSpPr txBox="1"/>
          <p:nvPr/>
        </p:nvSpPr>
        <p:spPr>
          <a:xfrm>
            <a:off x="362309" y="1285092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67AAE60-0AA7-4EAE-AD9B-B6918488EFA9}"/>
              </a:ext>
            </a:extLst>
          </p:cNvPr>
          <p:cNvSpPr txBox="1"/>
          <p:nvPr/>
        </p:nvSpPr>
        <p:spPr>
          <a:xfrm>
            <a:off x="2438401" y="1288206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机房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75300F-7EE8-43C5-9819-4BB3B9418763}"/>
              </a:ext>
            </a:extLst>
          </p:cNvPr>
          <p:cNvSpPr/>
          <p:nvPr/>
        </p:nvSpPr>
        <p:spPr>
          <a:xfrm>
            <a:off x="1439174" y="173494"/>
            <a:ext cx="1814422" cy="34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F8C211-D580-4D27-8CD9-9439003CCB1E}"/>
              </a:ext>
            </a:extLst>
          </p:cNvPr>
          <p:cNvSpPr/>
          <p:nvPr/>
        </p:nvSpPr>
        <p:spPr>
          <a:xfrm>
            <a:off x="477326" y="346039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A85BF82-C15A-46BE-8D2C-74BB0A9E3086}"/>
              </a:ext>
            </a:extLst>
          </p:cNvPr>
          <p:cNvSpPr/>
          <p:nvPr/>
        </p:nvSpPr>
        <p:spPr>
          <a:xfrm>
            <a:off x="1362969" y="346039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67FB8E8-199B-4855-A944-73E2EF9169E6}"/>
              </a:ext>
            </a:extLst>
          </p:cNvPr>
          <p:cNvSpPr/>
          <p:nvPr/>
        </p:nvSpPr>
        <p:spPr>
          <a:xfrm>
            <a:off x="477325" y="389051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3EB3DAD-90E3-41E9-9AE5-065335478548}"/>
              </a:ext>
            </a:extLst>
          </p:cNvPr>
          <p:cNvSpPr/>
          <p:nvPr/>
        </p:nvSpPr>
        <p:spPr>
          <a:xfrm>
            <a:off x="1357216" y="3898659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A62D838-E890-4EE6-922A-8113775A38DD}"/>
              </a:ext>
            </a:extLst>
          </p:cNvPr>
          <p:cNvSpPr/>
          <p:nvPr/>
        </p:nvSpPr>
        <p:spPr>
          <a:xfrm>
            <a:off x="2573547" y="3460389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DDFDF19-3A52-40C8-8CB6-2F06CD7BFEC4}"/>
              </a:ext>
            </a:extLst>
          </p:cNvPr>
          <p:cNvSpPr/>
          <p:nvPr/>
        </p:nvSpPr>
        <p:spPr>
          <a:xfrm>
            <a:off x="3502321" y="3460389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688A1B4-9CA8-49FE-A8E8-A57C72D66B7D}"/>
              </a:ext>
            </a:extLst>
          </p:cNvPr>
          <p:cNvSpPr/>
          <p:nvPr/>
        </p:nvSpPr>
        <p:spPr>
          <a:xfrm>
            <a:off x="2556295" y="3898659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1FF968-E40D-43F1-BA2F-7BCFE912AEB3}"/>
              </a:ext>
            </a:extLst>
          </p:cNvPr>
          <p:cNvSpPr/>
          <p:nvPr/>
        </p:nvSpPr>
        <p:spPr>
          <a:xfrm>
            <a:off x="3496571" y="3929332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0A6A7D1-6D9E-4FD0-9981-0BC37A07D709}"/>
              </a:ext>
            </a:extLst>
          </p:cNvPr>
          <p:cNvCxnSpPr>
            <a:stCxn id="21" idx="2"/>
          </p:cNvCxnSpPr>
          <p:nvPr/>
        </p:nvCxnSpPr>
        <p:spPr>
          <a:xfrm flipH="1">
            <a:off x="1259454" y="517590"/>
            <a:ext cx="1086931" cy="76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754C233-6624-4CD0-8701-813A634856C3}"/>
              </a:ext>
            </a:extLst>
          </p:cNvPr>
          <p:cNvCxnSpPr>
            <a:stCxn id="9" idx="2"/>
            <a:endCxn id="22" idx="0"/>
          </p:cNvCxnSpPr>
          <p:nvPr/>
        </p:nvCxnSpPr>
        <p:spPr>
          <a:xfrm>
            <a:off x="868391" y="2695261"/>
            <a:ext cx="0" cy="76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500C3E3-7A56-4585-90C2-69A36FA1C478}"/>
              </a:ext>
            </a:extLst>
          </p:cNvPr>
          <p:cNvSpPr txBox="1"/>
          <p:nvPr/>
        </p:nvSpPr>
        <p:spPr>
          <a:xfrm>
            <a:off x="2031522" y="767029"/>
            <a:ext cx="104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切流到</a:t>
            </a:r>
            <a:r>
              <a:rPr lang="en-US" altLang="zh-CN" sz="1200" dirty="0"/>
              <a:t>OS30</a:t>
            </a:r>
            <a:endParaRPr lang="zh-CN" altLang="en-US" sz="1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4CA9711-BFFD-4265-A7B9-1ADD8D342729}"/>
              </a:ext>
            </a:extLst>
          </p:cNvPr>
          <p:cNvSpPr/>
          <p:nvPr/>
        </p:nvSpPr>
        <p:spPr>
          <a:xfrm>
            <a:off x="7701955" y="1259458"/>
            <a:ext cx="1245078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5BEA10E-2712-47D8-BBE3-9A3DC8DF6EB9}"/>
              </a:ext>
            </a:extLst>
          </p:cNvPr>
          <p:cNvSpPr/>
          <p:nvPr/>
        </p:nvSpPr>
        <p:spPr>
          <a:xfrm>
            <a:off x="5949358" y="1259458"/>
            <a:ext cx="1183252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9ECBC88-0831-4F38-8B6E-C651FFC41595}"/>
              </a:ext>
            </a:extLst>
          </p:cNvPr>
          <p:cNvSpPr txBox="1"/>
          <p:nvPr/>
        </p:nvSpPr>
        <p:spPr>
          <a:xfrm>
            <a:off x="5487840" y="304799"/>
            <a:ext cx="1627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缩容后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2F41C3F-46A5-43A3-86DD-BFD2505DE2BC}"/>
              </a:ext>
            </a:extLst>
          </p:cNvPr>
          <p:cNvSpPr/>
          <p:nvPr/>
        </p:nvSpPr>
        <p:spPr>
          <a:xfrm>
            <a:off x="6064377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14CFC0D-91BA-469A-B1B1-51E817528471}"/>
              </a:ext>
            </a:extLst>
          </p:cNvPr>
          <p:cNvSpPr/>
          <p:nvPr/>
        </p:nvSpPr>
        <p:spPr>
          <a:xfrm>
            <a:off x="6064376" y="1993177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8073A16-4358-43CC-9211-5CD22C95861D}"/>
              </a:ext>
            </a:extLst>
          </p:cNvPr>
          <p:cNvSpPr/>
          <p:nvPr/>
        </p:nvSpPr>
        <p:spPr>
          <a:xfrm>
            <a:off x="6064375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8428F4B-9C39-48CD-8E03-4B6FD462944C}"/>
              </a:ext>
            </a:extLst>
          </p:cNvPr>
          <p:cNvSpPr/>
          <p:nvPr/>
        </p:nvSpPr>
        <p:spPr>
          <a:xfrm>
            <a:off x="7831349" y="1610739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6E41AAC-4958-4DE1-B178-CFD188A44D79}"/>
              </a:ext>
            </a:extLst>
          </p:cNvPr>
          <p:cNvSpPr/>
          <p:nvPr/>
        </p:nvSpPr>
        <p:spPr>
          <a:xfrm>
            <a:off x="7831348" y="1993176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AF23017-78CF-4CA1-8908-32142FFE0E56}"/>
              </a:ext>
            </a:extLst>
          </p:cNvPr>
          <p:cNvSpPr/>
          <p:nvPr/>
        </p:nvSpPr>
        <p:spPr>
          <a:xfrm>
            <a:off x="7831347" y="2418261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A3FF7B1-4D75-467C-A9E3-E2C0C7BC38E6}"/>
              </a:ext>
            </a:extLst>
          </p:cNvPr>
          <p:cNvSpPr txBox="1"/>
          <p:nvPr/>
        </p:nvSpPr>
        <p:spPr>
          <a:xfrm>
            <a:off x="5949358" y="1285092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206E1D7-837E-4B27-B2E3-7E1F1EB86B5B}"/>
              </a:ext>
            </a:extLst>
          </p:cNvPr>
          <p:cNvSpPr txBox="1"/>
          <p:nvPr/>
        </p:nvSpPr>
        <p:spPr>
          <a:xfrm>
            <a:off x="7701954" y="1288205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机房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8C40907-C948-4345-AF71-24C2DAD8C35A}"/>
              </a:ext>
            </a:extLst>
          </p:cNvPr>
          <p:cNvSpPr/>
          <p:nvPr/>
        </p:nvSpPr>
        <p:spPr>
          <a:xfrm>
            <a:off x="6702727" y="173493"/>
            <a:ext cx="1814422" cy="34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8133B6B-D1C4-43E3-A3F5-B30B5B8BDA53}"/>
              </a:ext>
            </a:extLst>
          </p:cNvPr>
          <p:cNvSpPr/>
          <p:nvPr/>
        </p:nvSpPr>
        <p:spPr>
          <a:xfrm>
            <a:off x="6064375" y="346039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4680896-3649-4052-8963-237790A6FD75}"/>
              </a:ext>
            </a:extLst>
          </p:cNvPr>
          <p:cNvSpPr/>
          <p:nvPr/>
        </p:nvSpPr>
        <p:spPr>
          <a:xfrm>
            <a:off x="6064374" y="389051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F705856-56A6-40E7-8EC9-18485CB3B179}"/>
              </a:ext>
            </a:extLst>
          </p:cNvPr>
          <p:cNvSpPr/>
          <p:nvPr/>
        </p:nvSpPr>
        <p:spPr>
          <a:xfrm>
            <a:off x="7837100" y="3460388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7536BE8-C640-4BC0-9602-FABB66130978}"/>
              </a:ext>
            </a:extLst>
          </p:cNvPr>
          <p:cNvSpPr/>
          <p:nvPr/>
        </p:nvSpPr>
        <p:spPr>
          <a:xfrm>
            <a:off x="7819848" y="3898658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9854B25-0BEC-48F0-9E7A-A5101ED354FF}"/>
              </a:ext>
            </a:extLst>
          </p:cNvPr>
          <p:cNvCxnSpPr>
            <a:stCxn id="56" idx="2"/>
          </p:cNvCxnSpPr>
          <p:nvPr/>
        </p:nvCxnSpPr>
        <p:spPr>
          <a:xfrm flipH="1">
            <a:off x="6523007" y="517589"/>
            <a:ext cx="1086931" cy="76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7E061EC-057A-44B8-A94A-6433B3DDF90D}"/>
              </a:ext>
            </a:extLst>
          </p:cNvPr>
          <p:cNvCxnSpPr>
            <a:stCxn id="46" idx="2"/>
            <a:endCxn id="57" idx="0"/>
          </p:cNvCxnSpPr>
          <p:nvPr/>
        </p:nvCxnSpPr>
        <p:spPr>
          <a:xfrm>
            <a:off x="6455440" y="2695261"/>
            <a:ext cx="0" cy="76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F286DE0-255D-4097-9AA2-CCD59A56948C}"/>
              </a:ext>
            </a:extLst>
          </p:cNvPr>
          <p:cNvSpPr txBox="1"/>
          <p:nvPr/>
        </p:nvSpPr>
        <p:spPr>
          <a:xfrm>
            <a:off x="7295075" y="767028"/>
            <a:ext cx="104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切流到</a:t>
            </a:r>
            <a:r>
              <a:rPr lang="en-US" altLang="zh-CN" sz="1200" dirty="0"/>
              <a:t>OS30</a:t>
            </a:r>
            <a:endParaRPr lang="zh-CN" altLang="en-US" sz="12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84E7043-4980-4848-9592-C6BDFBA2FF5A}"/>
              </a:ext>
            </a:extLst>
          </p:cNvPr>
          <p:cNvSpPr txBox="1"/>
          <p:nvPr/>
        </p:nvSpPr>
        <p:spPr>
          <a:xfrm>
            <a:off x="6455438" y="2766290"/>
            <a:ext cx="74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容量不足，限流触发</a:t>
            </a:r>
          </a:p>
        </p:txBody>
      </p:sp>
    </p:spTree>
    <p:extLst>
      <p:ext uri="{BB962C8B-B14F-4D97-AF65-F5344CB8AC3E}">
        <p14:creationId xmlns:p14="http://schemas.microsoft.com/office/powerpoint/2010/main" val="78207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>
            <a:extLst>
              <a:ext uri="{FF2B5EF4-FFF2-40B4-BE49-F238E27FC236}">
                <a16:creationId xmlns:a16="http://schemas.microsoft.com/office/drawing/2014/main" id="{384BE3CC-F43F-4CDF-9937-4E22DF52E5B6}"/>
              </a:ext>
            </a:extLst>
          </p:cNvPr>
          <p:cNvSpPr/>
          <p:nvPr/>
        </p:nvSpPr>
        <p:spPr>
          <a:xfrm>
            <a:off x="6489290" y="3695664"/>
            <a:ext cx="5628968" cy="290929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3400304-1B8A-4669-816A-DAFF6EA76BE0}"/>
              </a:ext>
            </a:extLst>
          </p:cNvPr>
          <p:cNvSpPr/>
          <p:nvPr/>
        </p:nvSpPr>
        <p:spPr>
          <a:xfrm>
            <a:off x="73742" y="3401365"/>
            <a:ext cx="4348734" cy="310267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2C9E445-EA6C-4295-8330-D7A785DA4721}"/>
              </a:ext>
            </a:extLst>
          </p:cNvPr>
          <p:cNvSpPr/>
          <p:nvPr/>
        </p:nvSpPr>
        <p:spPr>
          <a:xfrm>
            <a:off x="1912302" y="253042"/>
            <a:ext cx="6047005" cy="2741961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A30332-AEFB-43A2-8936-774569989CAE}"/>
              </a:ext>
            </a:extLst>
          </p:cNvPr>
          <p:cNvSpPr/>
          <p:nvPr/>
        </p:nvSpPr>
        <p:spPr>
          <a:xfrm>
            <a:off x="3663352" y="1875761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9C8607-BB78-4A49-9422-C658B9C87F07}"/>
              </a:ext>
            </a:extLst>
          </p:cNvPr>
          <p:cNvSpPr txBox="1"/>
          <p:nvPr/>
        </p:nvSpPr>
        <p:spPr>
          <a:xfrm>
            <a:off x="3763992" y="1978323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A9A02C-003B-4342-85C6-2BD705A90324}"/>
              </a:ext>
            </a:extLst>
          </p:cNvPr>
          <p:cNvSpPr/>
          <p:nvPr/>
        </p:nvSpPr>
        <p:spPr>
          <a:xfrm>
            <a:off x="5615797" y="442823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1F5059-88B9-443C-9571-E73E411515AF}"/>
              </a:ext>
            </a:extLst>
          </p:cNvPr>
          <p:cNvSpPr txBox="1"/>
          <p:nvPr/>
        </p:nvSpPr>
        <p:spPr>
          <a:xfrm>
            <a:off x="5713563" y="511834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0DDDCA-1900-468F-B810-2CF8F59CC92C}"/>
              </a:ext>
            </a:extLst>
          </p:cNvPr>
          <p:cNvSpPr/>
          <p:nvPr/>
        </p:nvSpPr>
        <p:spPr>
          <a:xfrm>
            <a:off x="2041585" y="442823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A98755-EB75-4210-85D9-A2FE129F1721}"/>
              </a:ext>
            </a:extLst>
          </p:cNvPr>
          <p:cNvSpPr/>
          <p:nvPr/>
        </p:nvSpPr>
        <p:spPr>
          <a:xfrm>
            <a:off x="2559170" y="920151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2E85F7-CA49-4EC1-9A4B-EDD025F96F70}"/>
              </a:ext>
            </a:extLst>
          </p:cNvPr>
          <p:cNvSpPr/>
          <p:nvPr/>
        </p:nvSpPr>
        <p:spPr>
          <a:xfrm>
            <a:off x="5955102" y="920151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AF979B-AA79-460B-AB8F-C41840E6F10A}"/>
              </a:ext>
            </a:extLst>
          </p:cNvPr>
          <p:cNvSpPr/>
          <p:nvPr/>
        </p:nvSpPr>
        <p:spPr>
          <a:xfrm>
            <a:off x="3899140" y="2315231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BE08F9-02CC-4E75-9FA1-84AC02828CA5}"/>
              </a:ext>
            </a:extLst>
          </p:cNvPr>
          <p:cNvSpPr txBox="1"/>
          <p:nvPr/>
        </p:nvSpPr>
        <p:spPr>
          <a:xfrm>
            <a:off x="2139351" y="511834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AE2770-1C05-46E5-AD8A-00449AF1F78D}"/>
              </a:ext>
            </a:extLst>
          </p:cNvPr>
          <p:cNvSpPr txBox="1"/>
          <p:nvPr/>
        </p:nvSpPr>
        <p:spPr>
          <a:xfrm>
            <a:off x="290421" y="165824"/>
            <a:ext cx="154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DB</a:t>
            </a:r>
            <a:r>
              <a:rPr lang="zh-CN" altLang="en-US" sz="1200" dirty="0"/>
              <a:t>同城三机房灾备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E5BBB79-3CD2-4785-A029-24F952FF5BC4}"/>
              </a:ext>
            </a:extLst>
          </p:cNvPr>
          <p:cNvSpPr/>
          <p:nvPr/>
        </p:nvSpPr>
        <p:spPr>
          <a:xfrm>
            <a:off x="1176068" y="5356044"/>
            <a:ext cx="1782794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AB5ACA-313E-4146-8A6E-23D8A13641C9}"/>
              </a:ext>
            </a:extLst>
          </p:cNvPr>
          <p:cNvSpPr txBox="1"/>
          <p:nvPr/>
        </p:nvSpPr>
        <p:spPr>
          <a:xfrm>
            <a:off x="1861869" y="5437517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5CB49A-C591-47D4-A6AE-25E4D2030DF7}"/>
              </a:ext>
            </a:extLst>
          </p:cNvPr>
          <p:cNvSpPr/>
          <p:nvPr/>
        </p:nvSpPr>
        <p:spPr>
          <a:xfrm>
            <a:off x="2369387" y="3610770"/>
            <a:ext cx="1810109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D15AED-8094-4539-945A-F0C47651D833}"/>
              </a:ext>
            </a:extLst>
          </p:cNvPr>
          <p:cNvSpPr txBox="1"/>
          <p:nvPr/>
        </p:nvSpPr>
        <p:spPr>
          <a:xfrm>
            <a:off x="2451342" y="3695664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C4C33F-C430-4244-B2F1-A115D43E326D}"/>
              </a:ext>
            </a:extLst>
          </p:cNvPr>
          <p:cNvSpPr/>
          <p:nvPr/>
        </p:nvSpPr>
        <p:spPr>
          <a:xfrm>
            <a:off x="228599" y="3640349"/>
            <a:ext cx="1719533" cy="10466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22F8E73-59D4-4174-90AD-2562384605D6}"/>
              </a:ext>
            </a:extLst>
          </p:cNvPr>
          <p:cNvSpPr/>
          <p:nvPr/>
        </p:nvSpPr>
        <p:spPr>
          <a:xfrm>
            <a:off x="381001" y="4109526"/>
            <a:ext cx="1339970" cy="3163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8518EA-61CD-4771-BC6C-556A137C5BAC}"/>
              </a:ext>
            </a:extLst>
          </p:cNvPr>
          <p:cNvSpPr/>
          <p:nvPr/>
        </p:nvSpPr>
        <p:spPr>
          <a:xfrm>
            <a:off x="2500221" y="4089879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4A74BA5-5FBB-4D76-822F-54200F0FFABB}"/>
              </a:ext>
            </a:extLst>
          </p:cNvPr>
          <p:cNvSpPr/>
          <p:nvPr/>
        </p:nvSpPr>
        <p:spPr>
          <a:xfrm>
            <a:off x="1469366" y="5785188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4FB83D5-AA37-4166-A571-0E2D947A326B}"/>
              </a:ext>
            </a:extLst>
          </p:cNvPr>
          <p:cNvSpPr txBox="1"/>
          <p:nvPr/>
        </p:nvSpPr>
        <p:spPr>
          <a:xfrm>
            <a:off x="237228" y="3701209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EB5EA9C-9B8E-4601-BA83-E88746351BF3}"/>
              </a:ext>
            </a:extLst>
          </p:cNvPr>
          <p:cNvSpPr/>
          <p:nvPr/>
        </p:nvSpPr>
        <p:spPr>
          <a:xfrm>
            <a:off x="7861541" y="5368506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4B048B9-3B75-40D7-80D9-26ADA9151809}"/>
              </a:ext>
            </a:extLst>
          </p:cNvPr>
          <p:cNvSpPr txBox="1"/>
          <p:nvPr/>
        </p:nvSpPr>
        <p:spPr>
          <a:xfrm>
            <a:off x="7959307" y="5437517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A0E63B-E8C2-4D20-9AA2-0A9A4B89C255}"/>
              </a:ext>
            </a:extLst>
          </p:cNvPr>
          <p:cNvSpPr/>
          <p:nvPr/>
        </p:nvSpPr>
        <p:spPr>
          <a:xfrm>
            <a:off x="9785232" y="3882845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4717B42-9F5E-48A6-A77C-1E0173B95BC7}"/>
              </a:ext>
            </a:extLst>
          </p:cNvPr>
          <p:cNvSpPr txBox="1"/>
          <p:nvPr/>
        </p:nvSpPr>
        <p:spPr>
          <a:xfrm>
            <a:off x="9882998" y="3951856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A43E3F-0EC6-49D3-A706-D0AB5A1D5128}"/>
              </a:ext>
            </a:extLst>
          </p:cNvPr>
          <p:cNvSpPr/>
          <p:nvPr/>
        </p:nvSpPr>
        <p:spPr>
          <a:xfrm>
            <a:off x="6705601" y="3906031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00670BC-FE99-4744-8662-BCEF862EF249}"/>
              </a:ext>
            </a:extLst>
          </p:cNvPr>
          <p:cNvSpPr/>
          <p:nvPr/>
        </p:nvSpPr>
        <p:spPr>
          <a:xfrm>
            <a:off x="7191556" y="4278970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D1F91A8-0B58-46D1-A3BF-260288535305}"/>
              </a:ext>
            </a:extLst>
          </p:cNvPr>
          <p:cNvSpPr/>
          <p:nvPr/>
        </p:nvSpPr>
        <p:spPr>
          <a:xfrm>
            <a:off x="10124537" y="4360173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356F668-3B73-4C1F-AF47-B92E7454A371}"/>
              </a:ext>
            </a:extLst>
          </p:cNvPr>
          <p:cNvSpPr/>
          <p:nvPr/>
        </p:nvSpPr>
        <p:spPr>
          <a:xfrm>
            <a:off x="8094455" y="5774425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E463BC1-7A5D-4E4B-86F8-4242217A4883}"/>
              </a:ext>
            </a:extLst>
          </p:cNvPr>
          <p:cNvSpPr txBox="1"/>
          <p:nvPr/>
        </p:nvSpPr>
        <p:spPr>
          <a:xfrm>
            <a:off x="6800492" y="3951379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557637A-40DE-4592-8997-B061DF7EC160}"/>
              </a:ext>
            </a:extLst>
          </p:cNvPr>
          <p:cNvCxnSpPr>
            <a:stCxn id="46" idx="2"/>
          </p:cNvCxnSpPr>
          <p:nvPr/>
        </p:nvCxnSpPr>
        <p:spPr>
          <a:xfrm flipH="1">
            <a:off x="8775941" y="4676475"/>
            <a:ext cx="2018581" cy="12886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E70E412-E4F8-4E07-9760-4D085D81B31C}"/>
              </a:ext>
            </a:extLst>
          </p:cNvPr>
          <p:cNvSpPr txBox="1"/>
          <p:nvPr/>
        </p:nvSpPr>
        <p:spPr>
          <a:xfrm>
            <a:off x="1429112" y="801289"/>
            <a:ext cx="60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常态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CB35738-17DA-4616-B355-1C01E8DA8385}"/>
              </a:ext>
            </a:extLst>
          </p:cNvPr>
          <p:cNvSpPr txBox="1"/>
          <p:nvPr/>
        </p:nvSpPr>
        <p:spPr>
          <a:xfrm>
            <a:off x="4459239" y="4278970"/>
            <a:ext cx="208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重新选举，</a:t>
            </a:r>
            <a:r>
              <a:rPr lang="en-US" altLang="zh-CN" sz="1200" dirty="0"/>
              <a:t>leader</a:t>
            </a:r>
            <a:r>
              <a:rPr lang="zh-CN" altLang="en-US" sz="1200" dirty="0"/>
              <a:t>提升为主节点，主节点恢复后变为</a:t>
            </a:r>
            <a:r>
              <a:rPr lang="en-US" altLang="zh-CN" sz="1200" dirty="0"/>
              <a:t>follow</a:t>
            </a:r>
            <a:endParaRPr lang="zh-CN" altLang="en-US" sz="12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DD30317-A5E8-4E4E-BF5D-D600886BFC1B}"/>
              </a:ext>
            </a:extLst>
          </p:cNvPr>
          <p:cNvSpPr txBox="1"/>
          <p:nvPr/>
        </p:nvSpPr>
        <p:spPr>
          <a:xfrm>
            <a:off x="1016818" y="3085917"/>
            <a:ext cx="1062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主节点异常</a:t>
            </a:r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7FC15F86-7FBB-4687-B87E-9D26BE156D67}"/>
              </a:ext>
            </a:extLst>
          </p:cNvPr>
          <p:cNvSpPr/>
          <p:nvPr/>
        </p:nvSpPr>
        <p:spPr>
          <a:xfrm rot="8407609">
            <a:off x="467261" y="2484059"/>
            <a:ext cx="1193321" cy="64889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DC611E28-E332-4117-8F9C-0E5E296BF6D2}"/>
              </a:ext>
            </a:extLst>
          </p:cNvPr>
          <p:cNvSpPr/>
          <p:nvPr/>
        </p:nvSpPr>
        <p:spPr>
          <a:xfrm>
            <a:off x="4813541" y="5065626"/>
            <a:ext cx="1193321" cy="64889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C3D541C-F3FC-4196-B869-80834971A8E0}"/>
              </a:ext>
            </a:extLst>
          </p:cNvPr>
          <p:cNvSpPr txBox="1"/>
          <p:nvPr/>
        </p:nvSpPr>
        <p:spPr>
          <a:xfrm>
            <a:off x="10124397" y="5161935"/>
            <a:ext cx="106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选举</a:t>
            </a:r>
          </a:p>
        </p:txBody>
      </p:sp>
    </p:spTree>
    <p:extLst>
      <p:ext uri="{BB962C8B-B14F-4D97-AF65-F5344CB8AC3E}">
        <p14:creationId xmlns:p14="http://schemas.microsoft.com/office/powerpoint/2010/main" val="86187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72997-9689-46BE-9882-0BE65A4A6CEC}"/>
              </a:ext>
            </a:extLst>
          </p:cNvPr>
          <p:cNvSpPr/>
          <p:nvPr/>
        </p:nvSpPr>
        <p:spPr>
          <a:xfrm>
            <a:off x="1775661" y="230040"/>
            <a:ext cx="4504370" cy="2507410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3580CF-031C-4511-AC9E-1B454F4703A3}"/>
              </a:ext>
            </a:extLst>
          </p:cNvPr>
          <p:cNvSpPr/>
          <p:nvPr/>
        </p:nvSpPr>
        <p:spPr>
          <a:xfrm>
            <a:off x="2081842" y="1752323"/>
            <a:ext cx="2070340" cy="806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CD5E49-4246-45FE-81DF-2B1642D4762F}"/>
              </a:ext>
            </a:extLst>
          </p:cNvPr>
          <p:cNvSpPr txBox="1"/>
          <p:nvPr/>
        </p:nvSpPr>
        <p:spPr>
          <a:xfrm>
            <a:off x="2139351" y="1769613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5B9ADB-C856-4403-8C99-8D9B9DB9C2FF}"/>
              </a:ext>
            </a:extLst>
          </p:cNvPr>
          <p:cNvSpPr/>
          <p:nvPr/>
        </p:nvSpPr>
        <p:spPr>
          <a:xfrm>
            <a:off x="2041585" y="442823"/>
            <a:ext cx="3968152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ADC1D7-3F57-46C5-929F-50BB76301346}"/>
              </a:ext>
            </a:extLst>
          </p:cNvPr>
          <p:cNvSpPr/>
          <p:nvPr/>
        </p:nvSpPr>
        <p:spPr>
          <a:xfrm>
            <a:off x="2559170" y="920151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A12E65-4C2E-47EB-B164-6F166A82CA2E}"/>
              </a:ext>
            </a:extLst>
          </p:cNvPr>
          <p:cNvSpPr/>
          <p:nvPr/>
        </p:nvSpPr>
        <p:spPr>
          <a:xfrm>
            <a:off x="4488611" y="892349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FAD3BE-C8FE-4CD7-8B67-2163F3C97B00}"/>
              </a:ext>
            </a:extLst>
          </p:cNvPr>
          <p:cNvSpPr/>
          <p:nvPr/>
        </p:nvSpPr>
        <p:spPr>
          <a:xfrm>
            <a:off x="2622431" y="2046612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B64D1B-113F-4405-960C-A6294A81E185}"/>
              </a:ext>
            </a:extLst>
          </p:cNvPr>
          <p:cNvSpPr txBox="1"/>
          <p:nvPr/>
        </p:nvSpPr>
        <p:spPr>
          <a:xfrm>
            <a:off x="2139351" y="511834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0D7A46-579D-49FF-984E-C76B4637994F}"/>
              </a:ext>
            </a:extLst>
          </p:cNvPr>
          <p:cNvSpPr txBox="1"/>
          <p:nvPr/>
        </p:nvSpPr>
        <p:spPr>
          <a:xfrm>
            <a:off x="822385" y="293298"/>
            <a:ext cx="94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正常部署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04F2FB-856B-47C6-BA46-96F7A2BA9768}"/>
              </a:ext>
            </a:extLst>
          </p:cNvPr>
          <p:cNvSpPr/>
          <p:nvPr/>
        </p:nvSpPr>
        <p:spPr>
          <a:xfrm>
            <a:off x="306985" y="3700734"/>
            <a:ext cx="4504370" cy="2507410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657E99-E406-4FD6-81B9-D1260ECFBAD4}"/>
              </a:ext>
            </a:extLst>
          </p:cNvPr>
          <p:cNvSpPr/>
          <p:nvPr/>
        </p:nvSpPr>
        <p:spPr>
          <a:xfrm>
            <a:off x="613166" y="5223017"/>
            <a:ext cx="2070340" cy="8068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10C937-E239-4EEC-9B84-2075EC42392E}"/>
              </a:ext>
            </a:extLst>
          </p:cNvPr>
          <p:cNvSpPr txBox="1"/>
          <p:nvPr/>
        </p:nvSpPr>
        <p:spPr>
          <a:xfrm>
            <a:off x="670675" y="5240307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B3CBDB-FEBB-4BFB-B799-5F32E97C0E8F}"/>
              </a:ext>
            </a:extLst>
          </p:cNvPr>
          <p:cNvSpPr/>
          <p:nvPr/>
        </p:nvSpPr>
        <p:spPr>
          <a:xfrm>
            <a:off x="572909" y="3913517"/>
            <a:ext cx="3968152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B0144F5-9683-479D-9295-CBBBB4D88903}"/>
              </a:ext>
            </a:extLst>
          </p:cNvPr>
          <p:cNvSpPr/>
          <p:nvPr/>
        </p:nvSpPr>
        <p:spPr>
          <a:xfrm>
            <a:off x="1090494" y="4390845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4BAF5D-B4E5-4E03-A52E-188304A30300}"/>
              </a:ext>
            </a:extLst>
          </p:cNvPr>
          <p:cNvSpPr/>
          <p:nvPr/>
        </p:nvSpPr>
        <p:spPr>
          <a:xfrm>
            <a:off x="3019935" y="4363043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23EDDB-12A8-428E-8A26-3B3AAB0DADE2}"/>
              </a:ext>
            </a:extLst>
          </p:cNvPr>
          <p:cNvSpPr/>
          <p:nvPr/>
        </p:nvSpPr>
        <p:spPr>
          <a:xfrm>
            <a:off x="1153755" y="5517306"/>
            <a:ext cx="1339970" cy="3163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AC89C1-E172-4C93-A5E4-377E537CDA0A}"/>
              </a:ext>
            </a:extLst>
          </p:cNvPr>
          <p:cNvSpPr txBox="1"/>
          <p:nvPr/>
        </p:nvSpPr>
        <p:spPr>
          <a:xfrm>
            <a:off x="670675" y="3982528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B95CC466-9882-4989-AE5D-C5B0FF70D44F}"/>
              </a:ext>
            </a:extLst>
          </p:cNvPr>
          <p:cNvSpPr/>
          <p:nvPr/>
        </p:nvSpPr>
        <p:spPr>
          <a:xfrm>
            <a:off x="1311215" y="2875472"/>
            <a:ext cx="661359" cy="69394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2B51784-CFEA-494C-AEEE-23DE17E1AF0E}"/>
              </a:ext>
            </a:extLst>
          </p:cNvPr>
          <p:cNvSpPr txBox="1"/>
          <p:nvPr/>
        </p:nvSpPr>
        <p:spPr>
          <a:xfrm>
            <a:off x="2081842" y="2978989"/>
            <a:ext cx="147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</a:t>
            </a:r>
            <a:r>
              <a:rPr lang="zh-CN" altLang="en-US" sz="1200" dirty="0"/>
              <a:t>节点异常，不影响主备节点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EC7C095-9551-4F17-BA18-3E7DD094EE63}"/>
              </a:ext>
            </a:extLst>
          </p:cNvPr>
          <p:cNvSpPr/>
          <p:nvPr/>
        </p:nvSpPr>
        <p:spPr>
          <a:xfrm>
            <a:off x="6229767" y="3631723"/>
            <a:ext cx="4504370" cy="2507410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C1FDB5A-0131-4D8A-A668-E696BFA6CFB5}"/>
              </a:ext>
            </a:extLst>
          </p:cNvPr>
          <p:cNvSpPr/>
          <p:nvPr/>
        </p:nvSpPr>
        <p:spPr>
          <a:xfrm>
            <a:off x="6535948" y="5154006"/>
            <a:ext cx="2070340" cy="806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EB7403-DD1F-4AED-95C6-F27CF2044573}"/>
              </a:ext>
            </a:extLst>
          </p:cNvPr>
          <p:cNvSpPr txBox="1"/>
          <p:nvPr/>
        </p:nvSpPr>
        <p:spPr>
          <a:xfrm>
            <a:off x="6593457" y="5171296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8153550-81DD-433B-84C2-43B1FE6C880F}"/>
              </a:ext>
            </a:extLst>
          </p:cNvPr>
          <p:cNvSpPr/>
          <p:nvPr/>
        </p:nvSpPr>
        <p:spPr>
          <a:xfrm>
            <a:off x="6495691" y="3844506"/>
            <a:ext cx="3968152" cy="10466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F97B5E8-FAFE-49AB-84AD-BF015D55516B}"/>
              </a:ext>
            </a:extLst>
          </p:cNvPr>
          <p:cNvSpPr/>
          <p:nvPr/>
        </p:nvSpPr>
        <p:spPr>
          <a:xfrm>
            <a:off x="7013276" y="4321834"/>
            <a:ext cx="1339970" cy="3163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9A0C16-DF47-42D9-AEBB-8B76FA8A8484}"/>
              </a:ext>
            </a:extLst>
          </p:cNvPr>
          <p:cNvSpPr/>
          <p:nvPr/>
        </p:nvSpPr>
        <p:spPr>
          <a:xfrm>
            <a:off x="8942717" y="4294032"/>
            <a:ext cx="1339970" cy="3163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132A238-47CA-4E70-B377-7C7F0EC97799}"/>
              </a:ext>
            </a:extLst>
          </p:cNvPr>
          <p:cNvSpPr/>
          <p:nvPr/>
        </p:nvSpPr>
        <p:spPr>
          <a:xfrm>
            <a:off x="7076537" y="5448295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537561F-F868-4503-9695-B31BE9475DC0}"/>
              </a:ext>
            </a:extLst>
          </p:cNvPr>
          <p:cNvSpPr txBox="1"/>
          <p:nvPr/>
        </p:nvSpPr>
        <p:spPr>
          <a:xfrm>
            <a:off x="6593457" y="3913517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CC5AB5C1-3218-453E-8457-F4617550C39A}"/>
              </a:ext>
            </a:extLst>
          </p:cNvPr>
          <p:cNvSpPr/>
          <p:nvPr/>
        </p:nvSpPr>
        <p:spPr>
          <a:xfrm>
            <a:off x="6351917" y="2796873"/>
            <a:ext cx="661359" cy="69394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837A4FB-A7CC-403B-A804-F1E81B4C93CC}"/>
              </a:ext>
            </a:extLst>
          </p:cNvPr>
          <p:cNvSpPr txBox="1"/>
          <p:nvPr/>
        </p:nvSpPr>
        <p:spPr>
          <a:xfrm>
            <a:off x="7047782" y="2868773"/>
            <a:ext cx="130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主备节点挂，单一节点无法选主</a:t>
            </a:r>
          </a:p>
        </p:txBody>
      </p:sp>
    </p:spTree>
    <p:extLst>
      <p:ext uri="{BB962C8B-B14F-4D97-AF65-F5344CB8AC3E}">
        <p14:creationId xmlns:p14="http://schemas.microsoft.com/office/powerpoint/2010/main" val="125857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51DDEB4C-CC56-4F92-B485-53EEC3E4182A}"/>
              </a:ext>
            </a:extLst>
          </p:cNvPr>
          <p:cNvSpPr/>
          <p:nvPr/>
        </p:nvSpPr>
        <p:spPr>
          <a:xfrm>
            <a:off x="969951" y="1636036"/>
            <a:ext cx="8839200" cy="4241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A9B01A6-2DD5-4E4B-938F-250950B199DD}"/>
              </a:ext>
            </a:extLst>
          </p:cNvPr>
          <p:cNvSpPr/>
          <p:nvPr/>
        </p:nvSpPr>
        <p:spPr>
          <a:xfrm>
            <a:off x="7301125" y="2006925"/>
            <a:ext cx="2070339" cy="3593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FB872FC-F924-4B48-9EA6-8E5704E6821B}"/>
              </a:ext>
            </a:extLst>
          </p:cNvPr>
          <p:cNvSpPr txBox="1"/>
          <p:nvPr/>
        </p:nvSpPr>
        <p:spPr>
          <a:xfrm>
            <a:off x="7356592" y="2070379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</a:t>
            </a:r>
            <a:r>
              <a:rPr lang="zh-CN" altLang="en-US" sz="1200" dirty="0"/>
              <a:t>机房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A674F5-621C-4B92-A85C-C9DECC8B4210}"/>
              </a:ext>
            </a:extLst>
          </p:cNvPr>
          <p:cNvSpPr/>
          <p:nvPr/>
        </p:nvSpPr>
        <p:spPr>
          <a:xfrm>
            <a:off x="2309920" y="2006925"/>
            <a:ext cx="2070339" cy="3594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1D10A485-66F8-477D-8C9E-22EC928622C0}"/>
              </a:ext>
            </a:extLst>
          </p:cNvPr>
          <p:cNvSpPr/>
          <p:nvPr/>
        </p:nvSpPr>
        <p:spPr>
          <a:xfrm>
            <a:off x="5510098" y="130062"/>
            <a:ext cx="585902" cy="32705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5C409C-C599-49F7-81AF-355E8C68184F}"/>
              </a:ext>
            </a:extLst>
          </p:cNvPr>
          <p:cNvSpPr txBox="1"/>
          <p:nvPr/>
        </p:nvSpPr>
        <p:spPr>
          <a:xfrm>
            <a:off x="5041396" y="549007"/>
            <a:ext cx="146074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请求</a:t>
            </a:r>
            <a:r>
              <a:rPr lang="en-US" altLang="zh-CN" sz="1200" dirty="0"/>
              <a:t>www.aaa.com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DE99EB-DD92-4C77-8DBE-23396BAD83B9}"/>
              </a:ext>
            </a:extLst>
          </p:cNvPr>
          <p:cNvSpPr txBox="1"/>
          <p:nvPr/>
        </p:nvSpPr>
        <p:spPr>
          <a:xfrm>
            <a:off x="4544495" y="1062743"/>
            <a:ext cx="24573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解析到</a:t>
            </a:r>
            <a:r>
              <a:rPr lang="en-US" altLang="zh-CN" sz="1200" dirty="0"/>
              <a:t>base</a:t>
            </a:r>
            <a:r>
              <a:rPr lang="zh-CN" altLang="en-US" sz="1200" dirty="0"/>
              <a:t>域名</a:t>
            </a:r>
            <a:r>
              <a:rPr lang="en-US" altLang="zh-CN" sz="1200" dirty="0"/>
              <a:t>www.aaadns.com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DE25D-3378-4829-9E89-1C17AEF5F1C9}"/>
              </a:ext>
            </a:extLst>
          </p:cNvPr>
          <p:cNvSpPr txBox="1"/>
          <p:nvPr/>
        </p:nvSpPr>
        <p:spPr>
          <a:xfrm>
            <a:off x="2850436" y="2370658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2E211B-64CC-4FDC-A6A5-B6A98608231C}"/>
              </a:ext>
            </a:extLst>
          </p:cNvPr>
          <p:cNvSpPr txBox="1"/>
          <p:nvPr/>
        </p:nvSpPr>
        <p:spPr>
          <a:xfrm>
            <a:off x="7443167" y="2370658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F82D11-56DC-46C1-90E8-E630333A0D62}"/>
              </a:ext>
            </a:extLst>
          </p:cNvPr>
          <p:cNvSpPr txBox="1"/>
          <p:nvPr/>
        </p:nvSpPr>
        <p:spPr>
          <a:xfrm>
            <a:off x="2850436" y="299652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06409F-F125-4E0D-9250-36B192A88286}"/>
              </a:ext>
            </a:extLst>
          </p:cNvPr>
          <p:cNvSpPr txBox="1"/>
          <p:nvPr/>
        </p:nvSpPr>
        <p:spPr>
          <a:xfrm>
            <a:off x="2850437" y="3344158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EE403E-55AE-42F1-BF38-C3DEF5944C84}"/>
              </a:ext>
            </a:extLst>
          </p:cNvPr>
          <p:cNvSpPr txBox="1"/>
          <p:nvPr/>
        </p:nvSpPr>
        <p:spPr>
          <a:xfrm>
            <a:off x="7443166" y="299651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0F606F-010E-4D31-84F3-26B46353DC9E}"/>
              </a:ext>
            </a:extLst>
          </p:cNvPr>
          <p:cNvSpPr txBox="1"/>
          <p:nvPr/>
        </p:nvSpPr>
        <p:spPr>
          <a:xfrm>
            <a:off x="7443166" y="337775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129C8D-CDAC-49D4-A6F4-F33BF447ACAB}"/>
              </a:ext>
            </a:extLst>
          </p:cNvPr>
          <p:cNvSpPr txBox="1"/>
          <p:nvPr/>
        </p:nvSpPr>
        <p:spPr>
          <a:xfrm>
            <a:off x="4630606" y="2279379"/>
            <a:ext cx="251882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Vipserver key </a:t>
            </a:r>
            <a:r>
              <a:rPr lang="zh-CN" altLang="en-US" sz="1200" dirty="0"/>
              <a:t>跨机房注册</a:t>
            </a:r>
            <a:r>
              <a:rPr lang="en-US" altLang="zh-CN" sz="1200" dirty="0"/>
              <a:t> app-a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  <a:r>
              <a:rPr lang="zh-CN" altLang="en-US" sz="1200" dirty="0"/>
              <a:t>   节点</a:t>
            </a:r>
            <a:r>
              <a:rPr lang="en-US" altLang="zh-CN" sz="1200" dirty="0"/>
              <a:t>2   </a:t>
            </a:r>
            <a:r>
              <a:rPr lang="zh-CN" altLang="en-US" sz="1200" dirty="0"/>
              <a:t>节点</a:t>
            </a:r>
            <a:r>
              <a:rPr lang="en-US" altLang="zh-CN" sz="1200" dirty="0"/>
              <a:t>3     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1421A87-D201-4817-96A6-229B2BE1721F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flipH="1">
            <a:off x="7149429" y="2509770"/>
            <a:ext cx="293738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7E8F700-ABB0-4593-B268-A033D90E322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4189386" y="2509770"/>
            <a:ext cx="441220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FE827C-8382-4447-9D05-A6199C91665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71766" y="826006"/>
            <a:ext cx="1414" cy="23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81D865B-99C4-45A5-95C8-790B9D7C766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519911" y="1339742"/>
            <a:ext cx="2253269" cy="103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2961714-37DB-4CDF-91D8-EB4A5400FE5C}"/>
              </a:ext>
            </a:extLst>
          </p:cNvPr>
          <p:cNvCxnSpPr>
            <a:stCxn id="7" idx="2"/>
            <a:endCxn id="12" idx="1"/>
          </p:cNvCxnSpPr>
          <p:nvPr/>
        </p:nvCxnSpPr>
        <p:spPr>
          <a:xfrm>
            <a:off x="3519911" y="2648882"/>
            <a:ext cx="3923255" cy="86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F6EE4CF-15F9-4DD1-873B-9F047D25F980}"/>
              </a:ext>
            </a:extLst>
          </p:cNvPr>
          <p:cNvSpPr txBox="1"/>
          <p:nvPr/>
        </p:nvSpPr>
        <p:spPr>
          <a:xfrm>
            <a:off x="2850436" y="4630572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8DBE6AF-84EF-4666-B5A5-CD34FDFF1AC3}"/>
              </a:ext>
            </a:extLst>
          </p:cNvPr>
          <p:cNvSpPr txBox="1"/>
          <p:nvPr/>
        </p:nvSpPr>
        <p:spPr>
          <a:xfrm>
            <a:off x="2847282" y="499087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7FC0FD-4872-4048-A1FF-0FC0220C7DE9}"/>
              </a:ext>
            </a:extLst>
          </p:cNvPr>
          <p:cNvSpPr txBox="1"/>
          <p:nvPr/>
        </p:nvSpPr>
        <p:spPr>
          <a:xfrm>
            <a:off x="7443166" y="4561323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2E26A39-05B4-4787-9653-8D0302079F7D}"/>
              </a:ext>
            </a:extLst>
          </p:cNvPr>
          <p:cNvSpPr txBox="1"/>
          <p:nvPr/>
        </p:nvSpPr>
        <p:spPr>
          <a:xfrm>
            <a:off x="7443166" y="492163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A42813-6614-486E-B48E-BEFDF9E784A7}"/>
              </a:ext>
            </a:extLst>
          </p:cNvPr>
          <p:cNvSpPr txBox="1"/>
          <p:nvPr/>
        </p:nvSpPr>
        <p:spPr>
          <a:xfrm>
            <a:off x="4630606" y="5017540"/>
            <a:ext cx="251882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configServer </a:t>
            </a:r>
            <a:r>
              <a:rPr lang="zh-CN" altLang="en-US" sz="1200" dirty="0"/>
              <a:t>跨机房注册</a:t>
            </a:r>
            <a:r>
              <a:rPr lang="en-US" altLang="zh-CN" sz="1200" dirty="0"/>
              <a:t> app-b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  <a:r>
              <a:rPr lang="zh-CN" altLang="en-US" sz="1200" dirty="0"/>
              <a:t>   节点</a:t>
            </a:r>
            <a:r>
              <a:rPr lang="en-US" altLang="zh-CN" sz="1200" dirty="0"/>
              <a:t>2   </a:t>
            </a:r>
            <a:r>
              <a:rPr lang="zh-CN" altLang="en-US" sz="1200" dirty="0"/>
              <a:t>节点</a:t>
            </a:r>
            <a:r>
              <a:rPr lang="en-US" altLang="zh-CN" sz="1200" dirty="0"/>
              <a:t>3     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7CE3447-D7BB-4DE2-9790-81EB74563206}"/>
              </a:ext>
            </a:extLst>
          </p:cNvPr>
          <p:cNvSpPr txBox="1"/>
          <p:nvPr/>
        </p:nvSpPr>
        <p:spPr>
          <a:xfrm>
            <a:off x="2386606" y="2086750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8BD3F6-83C7-4E12-9981-CFB2BFF75FBC}"/>
              </a:ext>
            </a:extLst>
          </p:cNvPr>
          <p:cNvSpPr txBox="1"/>
          <p:nvPr/>
        </p:nvSpPr>
        <p:spPr>
          <a:xfrm>
            <a:off x="1013999" y="1701171"/>
            <a:ext cx="1605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新加坡单元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1BD03DD-C0B9-4535-B3FA-0CF1B13E86A8}"/>
              </a:ext>
            </a:extLst>
          </p:cNvPr>
          <p:cNvCxnSpPr/>
          <p:nvPr/>
        </p:nvCxnSpPr>
        <p:spPr>
          <a:xfrm>
            <a:off x="969951" y="385313"/>
            <a:ext cx="65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FF2C28D-9F3D-4300-A8D4-71720EF18C32}"/>
              </a:ext>
            </a:extLst>
          </p:cNvPr>
          <p:cNvSpPr txBox="1"/>
          <p:nvPr/>
        </p:nvSpPr>
        <p:spPr>
          <a:xfrm>
            <a:off x="1754038" y="243534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正常流量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D1955F4-6E0E-4556-9BC9-A88A8FC68E57}"/>
              </a:ext>
            </a:extLst>
          </p:cNvPr>
          <p:cNvCxnSpPr/>
          <p:nvPr/>
        </p:nvCxnSpPr>
        <p:spPr>
          <a:xfrm>
            <a:off x="969951" y="822385"/>
            <a:ext cx="65181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AEAC16B-54A0-4311-980E-DF476462E5B9}"/>
              </a:ext>
            </a:extLst>
          </p:cNvPr>
          <p:cNvSpPr txBox="1"/>
          <p:nvPr/>
        </p:nvSpPr>
        <p:spPr>
          <a:xfrm>
            <a:off x="1754038" y="672456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异步流量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87FF4D2-7232-4291-B84D-1A99CFC812B7}"/>
              </a:ext>
            </a:extLst>
          </p:cNvPr>
          <p:cNvSpPr txBox="1"/>
          <p:nvPr/>
        </p:nvSpPr>
        <p:spPr>
          <a:xfrm>
            <a:off x="2847282" y="3917777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 metaQ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32CB4E-F585-4556-8A18-FB29F566E08F}"/>
              </a:ext>
            </a:extLst>
          </p:cNvPr>
          <p:cNvSpPr txBox="1"/>
          <p:nvPr/>
        </p:nvSpPr>
        <p:spPr>
          <a:xfrm>
            <a:off x="7450615" y="3931868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 metaQ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42E32EC-FE85-4479-8325-DBCAE45D4875}"/>
              </a:ext>
            </a:extLst>
          </p:cNvPr>
          <p:cNvCxnSpPr>
            <a:stCxn id="10" idx="2"/>
            <a:endCxn id="48" idx="0"/>
          </p:cNvCxnSpPr>
          <p:nvPr/>
        </p:nvCxnSpPr>
        <p:spPr>
          <a:xfrm flipH="1">
            <a:off x="3516757" y="3621157"/>
            <a:ext cx="3155" cy="2966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4EC76CD-D8C1-484B-9892-0032D247886A}"/>
              </a:ext>
            </a:extLst>
          </p:cNvPr>
          <p:cNvSpPr txBox="1"/>
          <p:nvPr/>
        </p:nvSpPr>
        <p:spPr>
          <a:xfrm>
            <a:off x="7773220" y="159150"/>
            <a:ext cx="42563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备注：</a:t>
            </a:r>
            <a:endParaRPr lang="en-US" altLang="zh-CN" sz="1200" dirty="0"/>
          </a:p>
          <a:p>
            <a:r>
              <a:rPr lang="en-US" altLang="zh-CN" sz="1200" dirty="0"/>
              <a:t>Aserver</a:t>
            </a:r>
            <a:r>
              <a:rPr lang="zh-CN" altLang="en-US" sz="1200" dirty="0"/>
              <a:t>调度识别单元不识别机房，因此</a:t>
            </a:r>
            <a:r>
              <a:rPr lang="en-US" altLang="zh-CN" sz="1200" dirty="0"/>
              <a:t>vipserver key</a:t>
            </a:r>
            <a:r>
              <a:rPr lang="zh-CN" altLang="en-US" sz="1200" dirty="0"/>
              <a:t>多机房挂载同一个</a:t>
            </a:r>
            <a:r>
              <a:rPr lang="en-US" altLang="zh-CN" sz="1200" dirty="0"/>
              <a:t>key</a:t>
            </a:r>
            <a:r>
              <a:rPr lang="zh-CN" altLang="en-US" sz="1200" dirty="0"/>
              <a:t>上可以进行机房间的负载均衡。</a:t>
            </a:r>
            <a:endParaRPr lang="en-US" altLang="zh-CN" sz="1200" dirty="0"/>
          </a:p>
          <a:p>
            <a:r>
              <a:rPr lang="zh-CN" altLang="en-US" sz="1200" dirty="0"/>
              <a:t>而</a:t>
            </a:r>
            <a:r>
              <a:rPr lang="en-US" altLang="zh-CN" sz="1200" dirty="0"/>
              <a:t>HSF</a:t>
            </a:r>
            <a:r>
              <a:rPr lang="zh-CN" altLang="en-US" sz="1200" dirty="0"/>
              <a:t>也可以以单元的粒度进行配置，配置为</a:t>
            </a:r>
            <a:r>
              <a:rPr lang="en-US" altLang="zh-CN" sz="1200" dirty="0"/>
              <a:t>center</a:t>
            </a:r>
            <a:r>
              <a:rPr lang="zh-CN" altLang="en-US" sz="1200" dirty="0"/>
              <a:t>模式，即可自主在不同机房间进行负载均衡。</a:t>
            </a:r>
            <a:endParaRPr lang="en-US" altLang="zh-CN" sz="1200" dirty="0"/>
          </a:p>
          <a:p>
            <a:r>
              <a:rPr lang="zh-CN" altLang="en-US" sz="1200" dirty="0"/>
              <a:t>异步消息也是以单元为基础，同单元不同机房可能会出现跨机房的流量投递和消费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00B2E5B-D0E6-446D-9252-9EC99353E5BC}"/>
              </a:ext>
            </a:extLst>
          </p:cNvPr>
          <p:cNvSpPr/>
          <p:nvPr/>
        </p:nvSpPr>
        <p:spPr>
          <a:xfrm>
            <a:off x="3128513" y="5963728"/>
            <a:ext cx="4508740" cy="857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BF46A08-5A58-40AD-8870-D581FE82C666}"/>
              </a:ext>
            </a:extLst>
          </p:cNvPr>
          <p:cNvSpPr/>
          <p:nvPr/>
        </p:nvSpPr>
        <p:spPr>
          <a:xfrm>
            <a:off x="3476205" y="608800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 in OS30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D13D2E2-EDBB-4908-8C33-E02CCA22E7B1}"/>
              </a:ext>
            </a:extLst>
          </p:cNvPr>
          <p:cNvSpPr/>
          <p:nvPr/>
        </p:nvSpPr>
        <p:spPr>
          <a:xfrm>
            <a:off x="5604825" y="6119193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 in SG52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202CBE6-68DC-4F03-80E9-DBF7F4ACEFC1}"/>
              </a:ext>
            </a:extLst>
          </p:cNvPr>
          <p:cNvSpPr/>
          <p:nvPr/>
        </p:nvSpPr>
        <p:spPr>
          <a:xfrm>
            <a:off x="4434673" y="649082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 in SG113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75BA767-8ED6-45CF-83EF-053DE1A2CEAD}"/>
              </a:ext>
            </a:extLst>
          </p:cNvPr>
          <p:cNvCxnSpPr>
            <a:stCxn id="12" idx="1"/>
          </p:cNvCxnSpPr>
          <p:nvPr/>
        </p:nvCxnSpPr>
        <p:spPr>
          <a:xfrm flipH="1">
            <a:off x="4186232" y="3516250"/>
            <a:ext cx="3256934" cy="161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CC0DE57-D231-4EB0-BDE8-2BD28A58923B}"/>
              </a:ext>
            </a:extLst>
          </p:cNvPr>
          <p:cNvCxnSpPr>
            <a:cxnSpLocks/>
            <a:stCxn id="28" idx="1"/>
            <a:endCxn id="48" idx="3"/>
          </p:cNvCxnSpPr>
          <p:nvPr/>
        </p:nvCxnSpPr>
        <p:spPr>
          <a:xfrm flipH="1" flipV="1">
            <a:off x="4186232" y="4056277"/>
            <a:ext cx="3256934" cy="10038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41AE5DC-81AF-49BE-A195-C72C86A9FEF5}"/>
              </a:ext>
            </a:extLst>
          </p:cNvPr>
          <p:cNvCxnSpPr>
            <a:stCxn id="26" idx="2"/>
            <a:endCxn id="52" idx="0"/>
          </p:cNvCxnSpPr>
          <p:nvPr/>
        </p:nvCxnSpPr>
        <p:spPr>
          <a:xfrm>
            <a:off x="3516757" y="5267878"/>
            <a:ext cx="1866126" cy="69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5966F3D-441B-4B6F-8C35-BA32353A89EA}"/>
              </a:ext>
            </a:extLst>
          </p:cNvPr>
          <p:cNvCxnSpPr>
            <a:stCxn id="28" idx="2"/>
            <a:endCxn id="52" idx="0"/>
          </p:cNvCxnSpPr>
          <p:nvPr/>
        </p:nvCxnSpPr>
        <p:spPr>
          <a:xfrm flipH="1">
            <a:off x="5382883" y="5198629"/>
            <a:ext cx="2729758" cy="7650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5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A34973-7ED0-4246-BE7E-D74FAB9B1CC6}"/>
              </a:ext>
            </a:extLst>
          </p:cNvPr>
          <p:cNvSpPr/>
          <p:nvPr/>
        </p:nvSpPr>
        <p:spPr>
          <a:xfrm>
            <a:off x="3128513" y="5963728"/>
            <a:ext cx="4508740" cy="857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A9B01A6-2DD5-4E4B-938F-250950B199DD}"/>
              </a:ext>
            </a:extLst>
          </p:cNvPr>
          <p:cNvSpPr/>
          <p:nvPr/>
        </p:nvSpPr>
        <p:spPr>
          <a:xfrm>
            <a:off x="7268579" y="2195750"/>
            <a:ext cx="2518823" cy="3593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FB872FC-F924-4B48-9EA6-8E5704E6821B}"/>
              </a:ext>
            </a:extLst>
          </p:cNvPr>
          <p:cNvSpPr txBox="1"/>
          <p:nvPr/>
        </p:nvSpPr>
        <p:spPr>
          <a:xfrm>
            <a:off x="7324046" y="2259204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sg-2</a:t>
            </a:r>
            <a:r>
              <a:rPr lang="zh-CN" altLang="en-US" sz="1200" dirty="0"/>
              <a:t>单元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A674F5-621C-4B92-A85C-C9DECC8B4210}"/>
              </a:ext>
            </a:extLst>
          </p:cNvPr>
          <p:cNvSpPr/>
          <p:nvPr/>
        </p:nvSpPr>
        <p:spPr>
          <a:xfrm>
            <a:off x="2277374" y="2195750"/>
            <a:ext cx="2070339" cy="3594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1D10A485-66F8-477D-8C9E-22EC928622C0}"/>
              </a:ext>
            </a:extLst>
          </p:cNvPr>
          <p:cNvSpPr/>
          <p:nvPr/>
        </p:nvSpPr>
        <p:spPr>
          <a:xfrm>
            <a:off x="5510098" y="243534"/>
            <a:ext cx="730370" cy="718868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5C409C-C599-49F7-81AF-355E8C68184F}"/>
              </a:ext>
            </a:extLst>
          </p:cNvPr>
          <p:cNvSpPr txBox="1"/>
          <p:nvPr/>
        </p:nvSpPr>
        <p:spPr>
          <a:xfrm>
            <a:off x="4648012" y="1068795"/>
            <a:ext cx="24573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请求</a:t>
            </a:r>
            <a:r>
              <a:rPr lang="en-US" altLang="zh-CN" sz="1200" dirty="0">
                <a:hlinkClick r:id="rId2"/>
              </a:rPr>
              <a:t>www.aaa.com</a:t>
            </a:r>
            <a:r>
              <a:rPr lang="zh-CN" altLang="en-US" sz="1200" dirty="0">
                <a:hlinkClick r:id="rId2"/>
              </a:rPr>
              <a:t>，</a:t>
            </a:r>
            <a:r>
              <a:rPr lang="en-US" altLang="zh-CN" sz="1200" dirty="0">
                <a:hlinkClick r:id="rId2"/>
              </a:rPr>
              <a:t>UID</a:t>
            </a:r>
            <a:r>
              <a:rPr lang="en-US" altLang="zh-CN" sz="1200" dirty="0"/>
              <a:t> 1234567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DE99EB-DD92-4C77-8DBE-23396BAD83B9}"/>
              </a:ext>
            </a:extLst>
          </p:cNvPr>
          <p:cNvSpPr txBox="1"/>
          <p:nvPr/>
        </p:nvSpPr>
        <p:spPr>
          <a:xfrm>
            <a:off x="4648012" y="1582531"/>
            <a:ext cx="24573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解析到</a:t>
            </a:r>
            <a:r>
              <a:rPr lang="en-US" altLang="zh-CN" sz="1200" dirty="0"/>
              <a:t>base</a:t>
            </a:r>
            <a:r>
              <a:rPr lang="zh-CN" altLang="en-US" sz="1200" dirty="0"/>
              <a:t>域名</a:t>
            </a:r>
            <a:r>
              <a:rPr lang="en-US" altLang="zh-CN" sz="1200" dirty="0"/>
              <a:t>www.aaadns.com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DE25D-3378-4829-9E89-1C17AEF5F1C9}"/>
              </a:ext>
            </a:extLst>
          </p:cNvPr>
          <p:cNvSpPr txBox="1"/>
          <p:nvPr/>
        </p:nvSpPr>
        <p:spPr>
          <a:xfrm>
            <a:off x="2817890" y="2559483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2E211B-64CC-4FDC-A6A5-B6A98608231C}"/>
              </a:ext>
            </a:extLst>
          </p:cNvPr>
          <p:cNvSpPr txBox="1"/>
          <p:nvPr/>
        </p:nvSpPr>
        <p:spPr>
          <a:xfrm>
            <a:off x="7410621" y="2559483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F82D11-56DC-46C1-90E8-E630333A0D62}"/>
              </a:ext>
            </a:extLst>
          </p:cNvPr>
          <p:cNvSpPr txBox="1"/>
          <p:nvPr/>
        </p:nvSpPr>
        <p:spPr>
          <a:xfrm>
            <a:off x="2795675" y="4175398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endParaRPr lang="en-US" altLang="zh-CN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0F606F-010E-4D31-84F3-26B46353DC9E}"/>
              </a:ext>
            </a:extLst>
          </p:cNvPr>
          <p:cNvSpPr txBox="1"/>
          <p:nvPr/>
        </p:nvSpPr>
        <p:spPr>
          <a:xfrm>
            <a:off x="7410620" y="423512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endParaRPr lang="en-US" altLang="zh-CN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129C8D-CDAC-49D4-A6F4-F33BF447ACAB}"/>
              </a:ext>
            </a:extLst>
          </p:cNvPr>
          <p:cNvSpPr txBox="1"/>
          <p:nvPr/>
        </p:nvSpPr>
        <p:spPr>
          <a:xfrm>
            <a:off x="4579367" y="2166870"/>
            <a:ext cx="251882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mtop Vipserver </a:t>
            </a:r>
            <a:r>
              <a:rPr lang="zh-CN" altLang="en-US" sz="1200" dirty="0"/>
              <a:t>双单元</a:t>
            </a:r>
            <a:endParaRPr lang="en-US" altLang="zh-CN" sz="1200" dirty="0"/>
          </a:p>
          <a:p>
            <a:pPr algn="ctr"/>
            <a:r>
              <a:rPr lang="en-US" altLang="zh-CN" sz="1200" dirty="0"/>
              <a:t>mtop-rg-sg    mtop-sg-2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1421A87-D201-4817-96A6-229B2BE1721F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flipH="1" flipV="1">
            <a:off x="7098190" y="2397703"/>
            <a:ext cx="312431" cy="3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7E8F700-ABB0-4593-B268-A033D90E322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4156840" y="2397703"/>
            <a:ext cx="422527" cy="3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FE827C-8382-4447-9D05-A6199C91665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876697" y="1345794"/>
            <a:ext cx="0" cy="23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81D865B-99C4-45A5-95C8-790B9D7C766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487365" y="1859530"/>
            <a:ext cx="2389332" cy="69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F6EE4CF-15F9-4DD1-873B-9F047D25F980}"/>
              </a:ext>
            </a:extLst>
          </p:cNvPr>
          <p:cNvSpPr txBox="1"/>
          <p:nvPr/>
        </p:nvSpPr>
        <p:spPr>
          <a:xfrm>
            <a:off x="2810441" y="5274464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endParaRPr lang="en-US" altLang="zh-CN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7FC0FD-4872-4048-A1FF-0FC0220C7DE9}"/>
              </a:ext>
            </a:extLst>
          </p:cNvPr>
          <p:cNvSpPr txBox="1"/>
          <p:nvPr/>
        </p:nvSpPr>
        <p:spPr>
          <a:xfrm>
            <a:off x="7410620" y="523897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endParaRPr lang="en-US" altLang="zh-CN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7CE3447-D7BB-4DE2-9790-81EB74563206}"/>
              </a:ext>
            </a:extLst>
          </p:cNvPr>
          <p:cNvSpPr txBox="1"/>
          <p:nvPr/>
        </p:nvSpPr>
        <p:spPr>
          <a:xfrm>
            <a:off x="2354060" y="2275575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rg</a:t>
            </a:r>
            <a:r>
              <a:rPr lang="en-US" altLang="zh-CN" sz="1200" dirty="0"/>
              <a:t>-sg</a:t>
            </a:r>
            <a:r>
              <a:rPr lang="zh-CN" altLang="en-US" sz="1200" dirty="0"/>
              <a:t>单元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1BD03DD-C0B9-4535-B3FA-0CF1B13E86A8}"/>
              </a:ext>
            </a:extLst>
          </p:cNvPr>
          <p:cNvCxnSpPr/>
          <p:nvPr/>
        </p:nvCxnSpPr>
        <p:spPr>
          <a:xfrm>
            <a:off x="969951" y="385313"/>
            <a:ext cx="65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FF2C28D-9F3D-4300-A8D4-71720EF18C32}"/>
              </a:ext>
            </a:extLst>
          </p:cNvPr>
          <p:cNvSpPr txBox="1"/>
          <p:nvPr/>
        </p:nvSpPr>
        <p:spPr>
          <a:xfrm>
            <a:off x="1754038" y="243534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正常流量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D1955F4-6E0E-4556-9BC9-A88A8FC68E57}"/>
              </a:ext>
            </a:extLst>
          </p:cNvPr>
          <p:cNvCxnSpPr/>
          <p:nvPr/>
        </p:nvCxnSpPr>
        <p:spPr>
          <a:xfrm>
            <a:off x="969951" y="822385"/>
            <a:ext cx="65181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AEAC16B-54A0-4311-980E-DF476462E5B9}"/>
              </a:ext>
            </a:extLst>
          </p:cNvPr>
          <p:cNvSpPr txBox="1"/>
          <p:nvPr/>
        </p:nvSpPr>
        <p:spPr>
          <a:xfrm>
            <a:off x="1754038" y="672456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异步流量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87FF4D2-7232-4291-B84D-1A99CFC812B7}"/>
              </a:ext>
            </a:extLst>
          </p:cNvPr>
          <p:cNvSpPr txBox="1"/>
          <p:nvPr/>
        </p:nvSpPr>
        <p:spPr>
          <a:xfrm>
            <a:off x="2810441" y="477141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 metaQ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32CB4E-F585-4556-8A18-FB29F566E08F}"/>
              </a:ext>
            </a:extLst>
          </p:cNvPr>
          <p:cNvSpPr txBox="1"/>
          <p:nvPr/>
        </p:nvSpPr>
        <p:spPr>
          <a:xfrm>
            <a:off x="8527990" y="4737049"/>
            <a:ext cx="106631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 metaQ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42E32EC-FE85-4479-8325-DBCAE45D4875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3479916" y="4474790"/>
            <a:ext cx="3155" cy="2966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33B9358-0467-4412-A575-408FC280FF68}"/>
              </a:ext>
            </a:extLst>
          </p:cNvPr>
          <p:cNvSpPr txBox="1"/>
          <p:nvPr/>
        </p:nvSpPr>
        <p:spPr>
          <a:xfrm>
            <a:off x="2806730" y="369566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mtop-rg-sg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91C12AA-9ABE-4861-8D4B-1B19EEFB55B4}"/>
              </a:ext>
            </a:extLst>
          </p:cNvPr>
          <p:cNvSpPr txBox="1"/>
          <p:nvPr/>
        </p:nvSpPr>
        <p:spPr>
          <a:xfrm>
            <a:off x="7410620" y="369566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Mtop-sg-2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018C3E3-9B18-44B2-BBB4-22D7E4977618}"/>
              </a:ext>
            </a:extLst>
          </p:cNvPr>
          <p:cNvSpPr txBox="1"/>
          <p:nvPr/>
        </p:nvSpPr>
        <p:spPr>
          <a:xfrm>
            <a:off x="4598060" y="2768883"/>
            <a:ext cx="251882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Diamond</a:t>
            </a:r>
            <a:r>
              <a:rPr lang="zh-CN" altLang="en-US" sz="1200" dirty="0"/>
              <a:t>记录</a:t>
            </a:r>
            <a:r>
              <a:rPr lang="en-US" altLang="zh-CN" sz="1200" dirty="0"/>
              <a:t>UID</a:t>
            </a:r>
            <a:r>
              <a:rPr lang="zh-CN" altLang="en-US" sz="1200" dirty="0"/>
              <a:t>的调度规则</a:t>
            </a:r>
            <a:endParaRPr lang="en-US" altLang="zh-CN" sz="12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874C26A-1283-44F7-8924-D07BA65D1346}"/>
              </a:ext>
            </a:extLst>
          </p:cNvPr>
          <p:cNvCxnSpPr>
            <a:stCxn id="7" idx="3"/>
            <a:endCxn id="50" idx="1"/>
          </p:cNvCxnSpPr>
          <p:nvPr/>
        </p:nvCxnSpPr>
        <p:spPr>
          <a:xfrm>
            <a:off x="4156840" y="2698595"/>
            <a:ext cx="441220" cy="2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0166CD3-C50F-483B-B68D-0B88D3483DF6}"/>
              </a:ext>
            </a:extLst>
          </p:cNvPr>
          <p:cNvCxnSpPr>
            <a:stCxn id="8" idx="1"/>
            <a:endCxn id="50" idx="3"/>
          </p:cNvCxnSpPr>
          <p:nvPr/>
        </p:nvCxnSpPr>
        <p:spPr>
          <a:xfrm flipH="1">
            <a:off x="7116883" y="2698595"/>
            <a:ext cx="293738" cy="2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9C870B4-043D-48AF-BAF0-82BABF5EB980}"/>
              </a:ext>
            </a:extLst>
          </p:cNvPr>
          <p:cNvCxnSpPr>
            <a:endCxn id="42" idx="0"/>
          </p:cNvCxnSpPr>
          <p:nvPr/>
        </p:nvCxnSpPr>
        <p:spPr>
          <a:xfrm>
            <a:off x="3465150" y="2837707"/>
            <a:ext cx="4614945" cy="85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89E872B-5D7A-4062-B21A-796D135309B9}"/>
              </a:ext>
            </a:extLst>
          </p:cNvPr>
          <p:cNvCxnSpPr>
            <a:stCxn id="42" idx="2"/>
            <a:endCxn id="12" idx="0"/>
          </p:cNvCxnSpPr>
          <p:nvPr/>
        </p:nvCxnSpPr>
        <p:spPr>
          <a:xfrm>
            <a:off x="8080095" y="3972668"/>
            <a:ext cx="0" cy="26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AEC6823-8022-4E82-A9BD-5409F029A6DF}"/>
              </a:ext>
            </a:extLst>
          </p:cNvPr>
          <p:cNvCxnSpPr>
            <a:stCxn id="12" idx="2"/>
            <a:endCxn id="27" idx="0"/>
          </p:cNvCxnSpPr>
          <p:nvPr/>
        </p:nvCxnSpPr>
        <p:spPr>
          <a:xfrm>
            <a:off x="8080095" y="4512119"/>
            <a:ext cx="0" cy="72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E5739EA-3204-40D8-A13E-CBC64155594D}"/>
              </a:ext>
            </a:extLst>
          </p:cNvPr>
          <p:cNvCxnSpPr>
            <a:stCxn id="25" idx="0"/>
            <a:endCxn id="48" idx="2"/>
          </p:cNvCxnSpPr>
          <p:nvPr/>
        </p:nvCxnSpPr>
        <p:spPr>
          <a:xfrm flipV="1">
            <a:off x="3479916" y="5048409"/>
            <a:ext cx="0" cy="22605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047992F-1C94-4E2C-88F5-AAA449BCB40C}"/>
              </a:ext>
            </a:extLst>
          </p:cNvPr>
          <p:cNvSpPr txBox="1"/>
          <p:nvPr/>
        </p:nvSpPr>
        <p:spPr>
          <a:xfrm>
            <a:off x="4489754" y="4012401"/>
            <a:ext cx="2518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HSF</a:t>
            </a:r>
            <a:r>
              <a:rPr lang="zh-CN" altLang="en-US" sz="1200" dirty="0"/>
              <a:t>虽然提供了单元化能力，不过要有</a:t>
            </a:r>
            <a:r>
              <a:rPr lang="en-US" altLang="zh-CN" sz="1200" dirty="0" err="1"/>
              <a:t>uid</a:t>
            </a:r>
            <a:r>
              <a:rPr lang="zh-CN" altLang="en-US" sz="1200" dirty="0"/>
              <a:t>调度，目前调度统一放在了接入层，</a:t>
            </a:r>
            <a:r>
              <a:rPr lang="en-US" altLang="zh-CN" sz="1200" dirty="0"/>
              <a:t>HSFOPS</a:t>
            </a:r>
            <a:r>
              <a:rPr lang="zh-CN" altLang="en-US" sz="1200" dirty="0"/>
              <a:t>上业务配置的仍然是中心调用，只是注册到了不同单元上，其他中间件也提供了不同的单元化及容灾模式，具体看业务接入方式，整体上是实现单元封闭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3EF9FA6-EF88-4AC1-B2F4-9E22A3393418}"/>
              </a:ext>
            </a:extLst>
          </p:cNvPr>
          <p:cNvSpPr/>
          <p:nvPr/>
        </p:nvSpPr>
        <p:spPr>
          <a:xfrm>
            <a:off x="3476205" y="608800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 in OS30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54E41B0-3E61-4172-A2B3-2F81D92F9E69}"/>
              </a:ext>
            </a:extLst>
          </p:cNvPr>
          <p:cNvSpPr/>
          <p:nvPr/>
        </p:nvSpPr>
        <p:spPr>
          <a:xfrm>
            <a:off x="5604825" y="6119193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 in SG52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CD11FAD-27D0-4F3F-9DE2-1097216C60C4}"/>
              </a:ext>
            </a:extLst>
          </p:cNvPr>
          <p:cNvSpPr/>
          <p:nvPr/>
        </p:nvSpPr>
        <p:spPr>
          <a:xfrm>
            <a:off x="4434673" y="649082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 in SG113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1BDFA9-CD15-4BEF-9746-4B9FED91E824}"/>
              </a:ext>
            </a:extLst>
          </p:cNvPr>
          <p:cNvCxnSpPr>
            <a:endCxn id="3" idx="0"/>
          </p:cNvCxnSpPr>
          <p:nvPr/>
        </p:nvCxnSpPr>
        <p:spPr>
          <a:xfrm flipH="1">
            <a:off x="5382883" y="5515978"/>
            <a:ext cx="2651185" cy="44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35326A1-F9C7-48D8-AFB7-F3373BBA8BCB}"/>
              </a:ext>
            </a:extLst>
          </p:cNvPr>
          <p:cNvCxnSpPr>
            <a:stCxn id="25" idx="2"/>
            <a:endCxn id="3" idx="0"/>
          </p:cNvCxnSpPr>
          <p:nvPr/>
        </p:nvCxnSpPr>
        <p:spPr>
          <a:xfrm>
            <a:off x="3479916" y="5551463"/>
            <a:ext cx="1902967" cy="41226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4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965030FB-3490-4358-AF38-6AB9237D6C1E}"/>
              </a:ext>
            </a:extLst>
          </p:cNvPr>
          <p:cNvSpPr/>
          <p:nvPr/>
        </p:nvSpPr>
        <p:spPr>
          <a:xfrm>
            <a:off x="7724227" y="1454989"/>
            <a:ext cx="1983355" cy="4324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B8543F9-DD04-4D08-A336-97D50A3ED103}"/>
              </a:ext>
            </a:extLst>
          </p:cNvPr>
          <p:cNvSpPr txBox="1"/>
          <p:nvPr/>
        </p:nvSpPr>
        <p:spPr>
          <a:xfrm>
            <a:off x="7816968" y="1506987"/>
            <a:ext cx="913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香港中心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8A9EE10-8B27-43F6-B7D6-40B729B9C5D2}"/>
              </a:ext>
            </a:extLst>
          </p:cNvPr>
          <p:cNvSpPr/>
          <p:nvPr/>
        </p:nvSpPr>
        <p:spPr>
          <a:xfrm>
            <a:off x="4496520" y="1454989"/>
            <a:ext cx="1983355" cy="4324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A8C140E-5455-4006-896F-2004AD4333DE}"/>
              </a:ext>
            </a:extLst>
          </p:cNvPr>
          <p:cNvSpPr txBox="1"/>
          <p:nvPr/>
        </p:nvSpPr>
        <p:spPr>
          <a:xfrm>
            <a:off x="4589261" y="1506987"/>
            <a:ext cx="913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美国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FAB0E0B-20F8-4037-8CD8-D1B444E8DFFE}"/>
              </a:ext>
            </a:extLst>
          </p:cNvPr>
          <p:cNvSpPr/>
          <p:nvPr/>
        </p:nvSpPr>
        <p:spPr>
          <a:xfrm>
            <a:off x="1380226" y="1454989"/>
            <a:ext cx="1983355" cy="4324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40427EF2-413F-427A-83BF-076EB83BC4B8}"/>
              </a:ext>
            </a:extLst>
          </p:cNvPr>
          <p:cNvSpPr/>
          <p:nvPr/>
        </p:nvSpPr>
        <p:spPr>
          <a:xfrm>
            <a:off x="5198852" y="287547"/>
            <a:ext cx="408317" cy="5003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8CF1E6-EFC5-40FC-821F-AC2ECC3709EB}"/>
              </a:ext>
            </a:extLst>
          </p:cNvPr>
          <p:cNvSpPr/>
          <p:nvPr/>
        </p:nvSpPr>
        <p:spPr>
          <a:xfrm>
            <a:off x="4566246" y="890679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CDN</a:t>
            </a:r>
            <a:r>
              <a:rPr lang="zh-CN" altLang="en-US" sz="1200" dirty="0"/>
              <a:t>动态加速</a:t>
            </a:r>
            <a:endParaRPr lang="en-US" altLang="zh-CN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F6F0F-39C2-4015-8278-79244FB0FE66}"/>
              </a:ext>
            </a:extLst>
          </p:cNvPr>
          <p:cNvSpPr/>
          <p:nvPr/>
        </p:nvSpPr>
        <p:spPr>
          <a:xfrm>
            <a:off x="1472968" y="1877684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BC8E9A-4548-4DCA-A8E0-CB03C85E10CC}"/>
              </a:ext>
            </a:extLst>
          </p:cNvPr>
          <p:cNvSpPr/>
          <p:nvPr/>
        </p:nvSpPr>
        <p:spPr>
          <a:xfrm>
            <a:off x="4566250" y="1877684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7CB4FE-1F7F-4D37-AF0F-557238EB6DC0}"/>
              </a:ext>
            </a:extLst>
          </p:cNvPr>
          <p:cNvSpPr/>
          <p:nvPr/>
        </p:nvSpPr>
        <p:spPr>
          <a:xfrm>
            <a:off x="7786049" y="1877684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5C031D-591D-4D21-94A7-0DF465ADD412}"/>
              </a:ext>
            </a:extLst>
          </p:cNvPr>
          <p:cNvSpPr/>
          <p:nvPr/>
        </p:nvSpPr>
        <p:spPr>
          <a:xfrm>
            <a:off x="1472967" y="334992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导购搜索</a:t>
            </a:r>
            <a:endParaRPr lang="en-US" altLang="zh-CN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352EDC-FABA-4EC7-88E5-C5A95F0FB73C}"/>
              </a:ext>
            </a:extLst>
          </p:cNvPr>
          <p:cNvSpPr/>
          <p:nvPr/>
        </p:nvSpPr>
        <p:spPr>
          <a:xfrm>
            <a:off x="4566248" y="341318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导购搜索</a:t>
            </a:r>
            <a:endParaRPr lang="en-US" altLang="zh-CN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000967-222C-4E18-B68A-70BB49C21CE4}"/>
              </a:ext>
            </a:extLst>
          </p:cNvPr>
          <p:cNvSpPr/>
          <p:nvPr/>
        </p:nvSpPr>
        <p:spPr>
          <a:xfrm>
            <a:off x="7786047" y="3429000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导购搜索</a:t>
            </a:r>
            <a:endParaRPr lang="en-US" altLang="zh-CN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F5843F-54E4-4C2D-BC87-071EA98EF4B6}"/>
              </a:ext>
            </a:extLst>
          </p:cNvPr>
          <p:cNvSpPr/>
          <p:nvPr/>
        </p:nvSpPr>
        <p:spPr>
          <a:xfrm>
            <a:off x="1472967" y="385025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</a:t>
            </a:r>
            <a:endParaRPr lang="en-US" altLang="zh-CN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F6FC50-461A-4F79-904B-3B53BE1AB9CB}"/>
              </a:ext>
            </a:extLst>
          </p:cNvPr>
          <p:cNvSpPr/>
          <p:nvPr/>
        </p:nvSpPr>
        <p:spPr>
          <a:xfrm>
            <a:off x="4566249" y="391926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</a:t>
            </a:r>
            <a:endParaRPr lang="en-US" altLang="zh-CN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AF5165-5237-49FD-89EE-254BEF8337FE}"/>
              </a:ext>
            </a:extLst>
          </p:cNvPr>
          <p:cNvSpPr/>
          <p:nvPr/>
        </p:nvSpPr>
        <p:spPr>
          <a:xfrm>
            <a:off x="7786048" y="3919266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</a:t>
            </a:r>
            <a:endParaRPr lang="en-US" altLang="zh-CN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2C73EB-8450-4E85-9EF3-1EC159162152}"/>
              </a:ext>
            </a:extLst>
          </p:cNvPr>
          <p:cNvSpPr/>
          <p:nvPr/>
        </p:nvSpPr>
        <p:spPr>
          <a:xfrm>
            <a:off x="7786045" y="237370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区域化路由层</a:t>
            </a:r>
            <a:endParaRPr lang="en-US" altLang="zh-CN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B21C8C-ABBE-4460-9643-57921AB429E1}"/>
              </a:ext>
            </a:extLst>
          </p:cNvPr>
          <p:cNvSpPr/>
          <p:nvPr/>
        </p:nvSpPr>
        <p:spPr>
          <a:xfrm>
            <a:off x="4566246" y="2373706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区域化路由层</a:t>
            </a:r>
            <a:endParaRPr lang="en-US" altLang="zh-CN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A19D50-3429-45B4-9A7F-D46246116082}"/>
              </a:ext>
            </a:extLst>
          </p:cNvPr>
          <p:cNvSpPr/>
          <p:nvPr/>
        </p:nvSpPr>
        <p:spPr>
          <a:xfrm>
            <a:off x="1472967" y="2378016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区域化路由层</a:t>
            </a:r>
            <a:endParaRPr lang="en-US" altLang="zh-CN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6222BF-81AC-49D4-9886-813209AE90D0}"/>
              </a:ext>
            </a:extLst>
          </p:cNvPr>
          <p:cNvSpPr/>
          <p:nvPr/>
        </p:nvSpPr>
        <p:spPr>
          <a:xfrm>
            <a:off x="1464340" y="279064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服务发现</a:t>
            </a:r>
            <a:r>
              <a:rPr lang="en-US" altLang="zh-CN" sz="1200" dirty="0"/>
              <a:t>HSF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29CF1F-5675-4A13-B3B8-2C12B8D9AE75}"/>
              </a:ext>
            </a:extLst>
          </p:cNvPr>
          <p:cNvSpPr/>
          <p:nvPr/>
        </p:nvSpPr>
        <p:spPr>
          <a:xfrm>
            <a:off x="4566248" y="279064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服务发现</a:t>
            </a:r>
            <a:r>
              <a:rPr lang="en-US" altLang="zh-CN" sz="1200" dirty="0"/>
              <a:t>HSF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F9FC9F7-ECC6-4E5F-BC54-6DA2A219A012}"/>
              </a:ext>
            </a:extLst>
          </p:cNvPr>
          <p:cNvSpPr/>
          <p:nvPr/>
        </p:nvSpPr>
        <p:spPr>
          <a:xfrm>
            <a:off x="7786047" y="279064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服务发现</a:t>
            </a:r>
            <a:r>
              <a:rPr lang="en-US" altLang="zh-CN" sz="1200" dirty="0"/>
              <a:t>HSF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D8BAD4-0889-4A51-B726-CD39B0859CDF}"/>
              </a:ext>
            </a:extLst>
          </p:cNvPr>
          <p:cNvSpPr/>
          <p:nvPr/>
        </p:nvSpPr>
        <p:spPr>
          <a:xfrm>
            <a:off x="1464339" y="4350589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</a:t>
            </a:r>
            <a:endParaRPr lang="en-US" altLang="zh-CN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25603C-935A-4A5E-8C73-19C1F5F63A61}"/>
              </a:ext>
            </a:extLst>
          </p:cNvPr>
          <p:cNvSpPr/>
          <p:nvPr/>
        </p:nvSpPr>
        <p:spPr>
          <a:xfrm>
            <a:off x="4566247" y="4405222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</a:t>
            </a:r>
            <a:endParaRPr lang="en-US" altLang="zh-CN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A74085B-3997-4B01-B095-2681654BC850}"/>
              </a:ext>
            </a:extLst>
          </p:cNvPr>
          <p:cNvSpPr/>
          <p:nvPr/>
        </p:nvSpPr>
        <p:spPr>
          <a:xfrm>
            <a:off x="7786047" y="440522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</a:t>
            </a:r>
            <a:endParaRPr lang="en-US" altLang="zh-CN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32D54F-5CF8-4D2A-880C-5AB85BC9538D}"/>
              </a:ext>
            </a:extLst>
          </p:cNvPr>
          <p:cNvSpPr/>
          <p:nvPr/>
        </p:nvSpPr>
        <p:spPr>
          <a:xfrm>
            <a:off x="4566247" y="490411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库存</a:t>
            </a:r>
            <a:r>
              <a:rPr lang="en-US" altLang="zh-CN" sz="1200" dirty="0"/>
              <a:t>/</a:t>
            </a:r>
            <a:r>
              <a:rPr lang="zh-CN" altLang="en-US" sz="1200" dirty="0"/>
              <a:t>优惠</a:t>
            </a:r>
            <a:endParaRPr lang="en-US" altLang="zh-CN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7F0070C-38B1-44D0-B528-F83379A542EA}"/>
              </a:ext>
            </a:extLst>
          </p:cNvPr>
          <p:cNvSpPr/>
          <p:nvPr/>
        </p:nvSpPr>
        <p:spPr>
          <a:xfrm>
            <a:off x="1472967" y="485092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库存</a:t>
            </a:r>
            <a:r>
              <a:rPr lang="en-US" altLang="zh-CN" sz="1200" dirty="0"/>
              <a:t>/</a:t>
            </a:r>
            <a:r>
              <a:rPr lang="zh-CN" altLang="en-US" sz="1200" dirty="0"/>
              <a:t>优惠</a:t>
            </a:r>
            <a:endParaRPr lang="en-US" altLang="zh-CN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CA2FF62-BB44-4F83-A07C-D3DDDF4B7E8F}"/>
              </a:ext>
            </a:extLst>
          </p:cNvPr>
          <p:cNvSpPr/>
          <p:nvPr/>
        </p:nvSpPr>
        <p:spPr>
          <a:xfrm>
            <a:off x="7786046" y="4924240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库存</a:t>
            </a:r>
            <a:r>
              <a:rPr lang="en-US" altLang="zh-CN" sz="1200" dirty="0"/>
              <a:t>/</a:t>
            </a:r>
            <a:r>
              <a:rPr lang="zh-CN" altLang="en-US" sz="1200" dirty="0"/>
              <a:t>优惠</a:t>
            </a:r>
            <a:endParaRPr lang="en-US" altLang="zh-CN" sz="12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788F3E-93CA-44B3-AD39-0C5FF27094CE}"/>
              </a:ext>
            </a:extLst>
          </p:cNvPr>
          <p:cNvCxnSpPr>
            <a:cxnSpLocks/>
          </p:cNvCxnSpPr>
          <p:nvPr/>
        </p:nvCxnSpPr>
        <p:spPr>
          <a:xfrm flipV="1">
            <a:off x="3286309" y="2454460"/>
            <a:ext cx="1287484" cy="4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A0D47EE-7ECE-4814-B95C-27593C6FE73E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 flipV="1">
            <a:off x="6372041" y="2497350"/>
            <a:ext cx="14140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73EF0AC-F003-4175-8F9D-524A7A1F2486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3270135" y="2914292"/>
            <a:ext cx="12961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4903C84-5ED5-4BA8-82E9-1BDB6F878057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372043" y="2914292"/>
            <a:ext cx="14140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D0F0DD3-839C-49AC-9F74-FE8027A0BC99}"/>
              </a:ext>
            </a:extLst>
          </p:cNvPr>
          <p:cNvSpPr txBox="1"/>
          <p:nvPr/>
        </p:nvSpPr>
        <p:spPr>
          <a:xfrm>
            <a:off x="3421806" y="2133123"/>
            <a:ext cx="12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Vipserver key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B03C6C-C78E-453D-AFCE-F8C760A0A68F}"/>
              </a:ext>
            </a:extLst>
          </p:cNvPr>
          <p:cNvSpPr txBox="1"/>
          <p:nvPr/>
        </p:nvSpPr>
        <p:spPr>
          <a:xfrm>
            <a:off x="6564694" y="2188491"/>
            <a:ext cx="12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Vipserver key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C798688-89A9-4B86-A96F-014639DCA6D9}"/>
              </a:ext>
            </a:extLst>
          </p:cNvPr>
          <p:cNvSpPr txBox="1"/>
          <p:nvPr/>
        </p:nvSpPr>
        <p:spPr>
          <a:xfrm>
            <a:off x="3556234" y="2675626"/>
            <a:ext cx="12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skywalker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51EC07F-9FA5-4C45-A41C-8011CB1644BB}"/>
              </a:ext>
            </a:extLst>
          </p:cNvPr>
          <p:cNvSpPr txBox="1"/>
          <p:nvPr/>
        </p:nvSpPr>
        <p:spPr>
          <a:xfrm>
            <a:off x="6700557" y="2666525"/>
            <a:ext cx="12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skywalker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677E56E-C810-4D10-BCE8-7780D6CC5A98}"/>
              </a:ext>
            </a:extLst>
          </p:cNvPr>
          <p:cNvSpPr txBox="1"/>
          <p:nvPr/>
        </p:nvSpPr>
        <p:spPr>
          <a:xfrm>
            <a:off x="5739442" y="345057"/>
            <a:ext cx="1368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德国用户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1908696-A776-4508-A849-27C3CDB272D6}"/>
              </a:ext>
            </a:extLst>
          </p:cNvPr>
          <p:cNvSpPr/>
          <p:nvPr/>
        </p:nvSpPr>
        <p:spPr>
          <a:xfrm>
            <a:off x="1472967" y="5335910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448BB5E-285D-434B-9C29-7BF57B6EE922}"/>
              </a:ext>
            </a:extLst>
          </p:cNvPr>
          <p:cNvSpPr/>
          <p:nvPr/>
        </p:nvSpPr>
        <p:spPr>
          <a:xfrm>
            <a:off x="4566246" y="5335910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7F5AD7B-182E-4BEF-A7F2-7018191AD38F}"/>
              </a:ext>
            </a:extLst>
          </p:cNvPr>
          <p:cNvSpPr/>
          <p:nvPr/>
        </p:nvSpPr>
        <p:spPr>
          <a:xfrm>
            <a:off x="7786044" y="5351013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主</a:t>
            </a:r>
            <a:r>
              <a:rPr lang="en-US" altLang="zh-CN" sz="1200" dirty="0"/>
              <a:t>DB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F6688F4-013D-43BE-92C8-200F56FDB728}"/>
              </a:ext>
            </a:extLst>
          </p:cNvPr>
          <p:cNvSpPr txBox="1"/>
          <p:nvPr/>
        </p:nvSpPr>
        <p:spPr>
          <a:xfrm>
            <a:off x="1472967" y="1506987"/>
            <a:ext cx="913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欧洲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654CE66-CE6F-472C-AA42-77D284CAAD27}"/>
              </a:ext>
            </a:extLst>
          </p:cNvPr>
          <p:cNvSpPr/>
          <p:nvPr/>
        </p:nvSpPr>
        <p:spPr>
          <a:xfrm>
            <a:off x="65067" y="1933754"/>
            <a:ext cx="851139" cy="1603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区域化变更服务</a:t>
            </a:r>
            <a:endParaRPr lang="en-US" altLang="zh-CN" sz="1200" dirty="0"/>
          </a:p>
          <a:p>
            <a:pPr algn="ctr"/>
            <a:r>
              <a:rPr lang="zh-CN" altLang="en-US" sz="1200" dirty="0"/>
              <a:t>更新数据库和缓存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90E9923-E7D9-4462-B1FC-E151A2F79C1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916206" y="2501661"/>
            <a:ext cx="556761" cy="1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8C7143-5A38-4E01-B19A-B31C67AAB4E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87986" y="2914292"/>
            <a:ext cx="576354" cy="2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3F6F26A-3015-4B54-A9A7-1192E3BB2946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469144" y="1137968"/>
            <a:ext cx="4" cy="739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B058025-793D-464C-B693-52BC03619C89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5469144" y="2124973"/>
            <a:ext cx="4" cy="2487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0E0453E-3160-40A6-8966-80FE66ACC15A}"/>
              </a:ext>
            </a:extLst>
          </p:cNvPr>
          <p:cNvCxnSpPr/>
          <p:nvPr/>
        </p:nvCxnSpPr>
        <p:spPr>
          <a:xfrm flipH="1">
            <a:off x="3286309" y="2620994"/>
            <a:ext cx="130295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BCD4D7B-8FE1-49BA-8B15-CE13297EE3E2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2367238" y="2625305"/>
            <a:ext cx="8627" cy="1653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FB3C39D-C723-4875-999F-173604B7E26C}"/>
              </a:ext>
            </a:extLst>
          </p:cNvPr>
          <p:cNvCxnSpPr>
            <a:endCxn id="10" idx="0"/>
          </p:cNvCxnSpPr>
          <p:nvPr/>
        </p:nvCxnSpPr>
        <p:spPr>
          <a:xfrm>
            <a:off x="2367236" y="3037936"/>
            <a:ext cx="8629" cy="311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9C43873-8E1E-476B-9A19-F1C8FEFB2ADA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2375865" y="3597214"/>
            <a:ext cx="0" cy="2530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96F8624-36E7-4D77-A0E5-6E571F95158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367236" y="4097546"/>
            <a:ext cx="1" cy="2530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195CFFD-CDE1-4C6E-A1D8-9EF2B1FFDE39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2367237" y="4597878"/>
            <a:ext cx="8628" cy="2530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88227CCC-EBB3-48F7-B450-0EFA747577F2}"/>
              </a:ext>
            </a:extLst>
          </p:cNvPr>
          <p:cNvCxnSpPr>
            <a:stCxn id="26" idx="2"/>
            <a:endCxn id="44" idx="0"/>
          </p:cNvCxnSpPr>
          <p:nvPr/>
        </p:nvCxnSpPr>
        <p:spPr>
          <a:xfrm>
            <a:off x="2375865" y="5098210"/>
            <a:ext cx="0" cy="2377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94C80EE6-E971-4B79-BFFD-E88A665BBA48}"/>
              </a:ext>
            </a:extLst>
          </p:cNvPr>
          <p:cNvCxnSpPr>
            <a:stCxn id="46" idx="1"/>
            <a:endCxn id="45" idx="3"/>
          </p:cNvCxnSpPr>
          <p:nvPr/>
        </p:nvCxnSpPr>
        <p:spPr>
          <a:xfrm flipH="1" flipV="1">
            <a:off x="6372041" y="5459555"/>
            <a:ext cx="1414003" cy="151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6AE7773C-89D1-4F19-A7FA-9E4BF6CC7F88}"/>
              </a:ext>
            </a:extLst>
          </p:cNvPr>
          <p:cNvCxnSpPr>
            <a:stCxn id="44" idx="3"/>
            <a:endCxn id="46" idx="2"/>
          </p:cNvCxnSpPr>
          <p:nvPr/>
        </p:nvCxnSpPr>
        <p:spPr>
          <a:xfrm>
            <a:off x="3278762" y="5459555"/>
            <a:ext cx="5410180" cy="138747"/>
          </a:xfrm>
          <a:prstGeom prst="bentConnector4">
            <a:avLst>
              <a:gd name="adj1" fmla="val 9873"/>
              <a:gd name="adj2" fmla="val 397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23FE74C6-0118-484A-89AC-42A88B0D1C80}"/>
              </a:ext>
            </a:extLst>
          </p:cNvPr>
          <p:cNvSpPr txBox="1"/>
          <p:nvPr/>
        </p:nvSpPr>
        <p:spPr>
          <a:xfrm>
            <a:off x="6564694" y="5577930"/>
            <a:ext cx="110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DRC</a:t>
            </a:r>
            <a:r>
              <a:rPr lang="zh-CN" altLang="en-US" sz="1200" dirty="0"/>
              <a:t>数据选择性同步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51AF0E9-EFCE-4005-821C-C7AFBBFE3118}"/>
              </a:ext>
            </a:extLst>
          </p:cNvPr>
          <p:cNvSpPr txBox="1"/>
          <p:nvPr/>
        </p:nvSpPr>
        <p:spPr>
          <a:xfrm>
            <a:off x="77990" y="5171529"/>
            <a:ext cx="1255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进行切流时候的，会触发禁写逻辑，禁止写入。如果</a:t>
            </a:r>
            <a:r>
              <a:rPr lang="en-US" altLang="zh-CN" sz="1200" dirty="0"/>
              <a:t>DRC</a:t>
            </a:r>
            <a:r>
              <a:rPr lang="zh-CN" altLang="en-US" sz="1200" dirty="0"/>
              <a:t>延迟大，需要进行强切，事后进行数据修复</a:t>
            </a:r>
          </a:p>
        </p:txBody>
      </p:sp>
    </p:spTree>
    <p:extLst>
      <p:ext uri="{BB962C8B-B14F-4D97-AF65-F5344CB8AC3E}">
        <p14:creationId xmlns:p14="http://schemas.microsoft.com/office/powerpoint/2010/main" val="336657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984</Words>
  <Application>Microsoft Office PowerPoint</Application>
  <PresentationFormat>宽屏</PresentationFormat>
  <Paragraphs>222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荣光</dc:creator>
  <cp:lastModifiedBy>荣光</cp:lastModifiedBy>
  <cp:revision>32</cp:revision>
  <dcterms:created xsi:type="dcterms:W3CDTF">2021-04-04T11:25:58Z</dcterms:created>
  <dcterms:modified xsi:type="dcterms:W3CDTF">2021-04-11T09:10:47Z</dcterms:modified>
</cp:coreProperties>
</file>