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2321-09CC-4124-B0C9-DB423D53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A46EA-6252-44EA-ABEB-B54979AD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DAB-5E76-4F2A-9756-2CCC623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82E4-3BB2-48D2-84C0-80D1BC0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7158-AEC5-4492-8CC6-AE85C45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40E8-0C5A-49F4-AE3A-8FCF19D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B1325-27C4-4BFB-93A8-4D3AA318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2B4E-FFC7-4BBF-BB33-0E94BF7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AC01A-4EF5-4516-8618-FFD645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DDAF-5B30-47FD-9AF0-5AE0553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E83B0-6127-48EA-B960-0BE2413D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6F408-094F-48F4-AC4A-5A83AC28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267D8-BAC0-4CE6-824A-0CB4D3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02A1-7C68-4104-A342-57F2FC1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242C-FB05-412A-8D3E-948C022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38BD-671A-43EB-92A9-6E2B8C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DC0E3-1E8D-49B6-8EAE-43068220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A160-C25A-4D77-8433-BB705AE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8980-1746-4BCF-AF10-10A4FD0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1FA0-BCA0-4214-8CD2-A53A263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A00B-1227-43D5-AAB2-C14AA3FE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4CEC-2503-40C5-BAA3-264BED0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E36E-F46F-43A1-B3C4-5CEDBD8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54F2-F1A9-408E-9C06-17172A8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0351-69C7-4F01-BDF3-285C166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CC3-F3CF-4834-90C3-297F431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7C473-A5F5-4634-AB49-30E2FF21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9EA2A-15E3-453E-BE60-A855901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4B53D-5D7D-4143-978A-7031CEE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DEBBD-F798-425F-A338-F78DDA4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75F-A196-45B0-A199-65245C2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FC3B-74F5-4888-9B9F-506DC28C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E515-D2D6-4EB9-AC94-0248842D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BF84-2F78-41B9-842A-68605C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CCBC2-96A9-403D-960D-F741A95D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5A290-0591-43EA-9256-F4433EB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BE0EE-779D-4904-BC63-581A8409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6DE4D-5D21-427C-B03A-BCD23CB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D3B9-B650-40E3-A31B-608C3F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4B86-653B-4DDB-A829-A2D048E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4DA12-7387-41D2-8D31-66636C4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84EE-D118-4B46-A735-427A754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F534-0CC1-4A45-977B-54F6AB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E46F3-C4C5-41F4-93C7-15F550E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CEE27-F499-4C24-B94A-6B58FB9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C5172-84E4-41B1-A917-D73838A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232C-AEE6-4AC9-859E-12EA03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4787-8B92-44B4-825A-13270A6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CA2A-359E-46E1-A404-5BA8FB2A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CEFC-6E21-4796-9834-5351B9C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8CDB-6516-456B-90AB-04B887E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4364-B765-4607-9CA4-4A57A3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1934-1110-47EE-B964-A20F622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1F333-1C12-4708-89D5-D67CF600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2B311-A987-45B4-B9E7-26C0E79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CACE8-42F8-4E9A-A949-B38849D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C9BF3-4728-4447-8E41-06F8B496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8AC51-5978-4143-8AC2-622C1AC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0A2C-D3CF-4BA1-A000-B2F6544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2E52-5A6E-441C-94FB-20B5FC6E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7D1B-82BE-4C83-A198-0F79685E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F4F-8F8E-4FE7-B4C3-4986872B7D08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15A-7C07-4476-BAF5-8C6FA50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1D308-FA70-4C82-8B47-9B6F4879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ion1.com/" TargetMode="External"/><Relationship Id="rId2" Type="http://schemas.openxmlformats.org/officeDocument/2006/relationships/hyperlink" Target="http://www.aa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gion2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30-aaa.com/" TargetMode="External"/><Relationship Id="rId2" Type="http://schemas.openxmlformats.org/officeDocument/2006/relationships/hyperlink" Target="http://www.aaadn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egion1.com/" TargetMode="External"/><Relationship Id="rId4" Type="http://schemas.openxmlformats.org/officeDocument/2006/relationships/hyperlink" Target="http://www.region2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www.aaa.com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www.region1.com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www.region2.com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www.region1.com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www.region2.com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1445" y="793630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1091" y="1446362"/>
            <a:ext cx="1400355" cy="6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3"/>
              </a:rPr>
              <a:t>www.region1.com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014603" y="2080727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www.region2.com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029645" y="353683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854CAB-D448-4CF8-AA43-9CE33549833D}"/>
              </a:ext>
            </a:extLst>
          </p:cNvPr>
          <p:cNvSpPr/>
          <p:nvPr/>
        </p:nvSpPr>
        <p:spPr>
          <a:xfrm>
            <a:off x="287403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7.7.7.7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EE4BEF-7F51-492D-A071-A6536F9CBA89}"/>
              </a:ext>
            </a:extLst>
          </p:cNvPr>
          <p:cNvSpPr/>
          <p:nvPr/>
        </p:nvSpPr>
        <p:spPr>
          <a:xfrm>
            <a:off x="5447581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6.6.6.6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D6445C-9F79-4C55-BE1D-3901DE2FBE8E}"/>
              </a:ext>
            </a:extLst>
          </p:cNvPr>
          <p:cNvSpPr/>
          <p:nvPr/>
        </p:nvSpPr>
        <p:spPr>
          <a:xfrm>
            <a:off x="796074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5.5.5.5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DAC09-F852-4FA4-866B-0F2C19571F21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4681268" y="3977609"/>
            <a:ext cx="4183093" cy="7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29844-CBD8-4E37-A240-FC408F736486}"/>
              </a:ext>
            </a:extLst>
          </p:cNvPr>
          <p:cNvSpPr txBox="1"/>
          <p:nvPr/>
        </p:nvSpPr>
        <p:spPr>
          <a:xfrm>
            <a:off x="517585" y="5250611"/>
            <a:ext cx="24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备注：简单接入层示意，不包含业务负载均衡调度以及单元化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区域化等容灾架构</a:t>
            </a:r>
          </a:p>
        </p:txBody>
      </p:sp>
    </p:spTree>
    <p:extLst>
      <p:ext uri="{BB962C8B-B14F-4D97-AF65-F5344CB8AC3E}">
        <p14:creationId xmlns:p14="http://schemas.microsoft.com/office/powerpoint/2010/main" val="755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4C4985F-30A7-4C60-8CCC-ED97F89588AE}"/>
              </a:ext>
            </a:extLst>
          </p:cNvPr>
          <p:cNvSpPr/>
          <p:nvPr/>
        </p:nvSpPr>
        <p:spPr>
          <a:xfrm>
            <a:off x="5867401" y="2727057"/>
            <a:ext cx="4426069" cy="1517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301BB-2FDA-4AC4-8D42-3C6EE47A97FA}"/>
              </a:ext>
            </a:extLst>
          </p:cNvPr>
          <p:cNvSpPr/>
          <p:nvPr/>
        </p:nvSpPr>
        <p:spPr>
          <a:xfrm>
            <a:off x="1385977" y="2719363"/>
            <a:ext cx="4324710" cy="152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:  www.aaadns.com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www.os30-aaa.com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www.sg52-aaa.com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www.aaadns.com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www.os30-aaa.com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www.sg52-aaa.com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cxnSpLocks/>
          </p:cNvCxnSpPr>
          <p:nvPr/>
        </p:nvCxnSpPr>
        <p:spPr>
          <a:xfrm>
            <a:off x="4915619" y="786668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81091" y="1439400"/>
            <a:ext cx="934528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5"/>
              </a:rPr>
              <a:t>www.os30-aaa.com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137530" y="2062086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www.sg52-aaa.com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293470" y="356211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E3F62-3B54-46AD-A9B1-13FFBC766573}"/>
              </a:ext>
            </a:extLst>
          </p:cNvPr>
          <p:cNvSpPr txBox="1"/>
          <p:nvPr/>
        </p:nvSpPr>
        <p:spPr>
          <a:xfrm>
            <a:off x="1463616" y="2752657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DFC812-0E04-4698-9CBF-25B801C10CF2}"/>
              </a:ext>
            </a:extLst>
          </p:cNvPr>
          <p:cNvSpPr txBox="1"/>
          <p:nvPr/>
        </p:nvSpPr>
        <p:spPr>
          <a:xfrm>
            <a:off x="5899750" y="2767859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00BE29-4837-4472-9A0E-E69334E3A8A6}"/>
              </a:ext>
            </a:extLst>
          </p:cNvPr>
          <p:cNvCxnSpPr/>
          <p:nvPr/>
        </p:nvCxnSpPr>
        <p:spPr>
          <a:xfrm>
            <a:off x="5993921" y="779706"/>
            <a:ext cx="0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C273FC-B745-43C4-983A-7D2DA86568C7}"/>
              </a:ext>
            </a:extLst>
          </p:cNvPr>
          <p:cNvCxnSpPr>
            <a:endCxn id="7" idx="0"/>
          </p:cNvCxnSpPr>
          <p:nvPr/>
        </p:nvCxnSpPr>
        <p:spPr>
          <a:xfrm>
            <a:off x="5993921" y="1439400"/>
            <a:ext cx="1368724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53FD4C-14E5-4A1E-947B-E155C880D2D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6897538" y="2403893"/>
            <a:ext cx="46510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2848573-99AD-4F50-AA87-C44039E528E0}"/>
              </a:ext>
            </a:extLst>
          </p:cNvPr>
          <p:cNvCxnSpPr>
            <a:cxnSpLocks/>
          </p:cNvCxnSpPr>
          <p:nvPr/>
        </p:nvCxnSpPr>
        <p:spPr>
          <a:xfrm>
            <a:off x="6929887" y="3379898"/>
            <a:ext cx="0" cy="3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F3FE3B-C56B-4FEA-8B86-9E326E1A6FE1}"/>
              </a:ext>
            </a:extLst>
          </p:cNvPr>
          <p:cNvSpPr/>
          <p:nvPr/>
        </p:nvSpPr>
        <p:spPr>
          <a:xfrm>
            <a:off x="2438401" y="1259459"/>
            <a:ext cx="2051647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4CE930-781E-4017-81BB-B347C39114C4}"/>
              </a:ext>
            </a:extLst>
          </p:cNvPr>
          <p:cNvSpPr/>
          <p:nvPr/>
        </p:nvSpPr>
        <p:spPr>
          <a:xfrm>
            <a:off x="362309" y="1259458"/>
            <a:ext cx="193806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B73AA-7EEF-4761-B4AF-B49F1F0D73A1}"/>
              </a:ext>
            </a:extLst>
          </p:cNvPr>
          <p:cNvSpPr txBox="1"/>
          <p:nvPr/>
        </p:nvSpPr>
        <p:spPr>
          <a:xfrm>
            <a:off x="224287" y="304800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744FDA-736D-4EC9-BD05-25EA06D4BB25}"/>
              </a:ext>
            </a:extLst>
          </p:cNvPr>
          <p:cNvSpPr/>
          <p:nvPr/>
        </p:nvSpPr>
        <p:spPr>
          <a:xfrm>
            <a:off x="477328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24912-57CF-4A8D-B0B9-BA7347B51E09}"/>
              </a:ext>
            </a:extLst>
          </p:cNvPr>
          <p:cNvSpPr/>
          <p:nvPr/>
        </p:nvSpPr>
        <p:spPr>
          <a:xfrm>
            <a:off x="1342845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52F6C-C292-496E-87FC-45654D88533C}"/>
              </a:ext>
            </a:extLst>
          </p:cNvPr>
          <p:cNvSpPr/>
          <p:nvPr/>
        </p:nvSpPr>
        <p:spPr>
          <a:xfrm>
            <a:off x="477327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C4638-8990-4C84-A3B9-E950FE7014A1}"/>
              </a:ext>
            </a:extLst>
          </p:cNvPr>
          <p:cNvSpPr/>
          <p:nvPr/>
        </p:nvSpPr>
        <p:spPr>
          <a:xfrm>
            <a:off x="1342845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BC8AB-4BC1-4AA6-BBC2-FFBF4A22B346}"/>
              </a:ext>
            </a:extLst>
          </p:cNvPr>
          <p:cNvSpPr/>
          <p:nvPr/>
        </p:nvSpPr>
        <p:spPr>
          <a:xfrm>
            <a:off x="477326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CB5A9-2DB0-44D5-B4D7-A4C215428528}"/>
              </a:ext>
            </a:extLst>
          </p:cNvPr>
          <p:cNvSpPr/>
          <p:nvPr/>
        </p:nvSpPr>
        <p:spPr>
          <a:xfrm>
            <a:off x="134284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5D0B9-DF19-429E-AE2A-D606F12FFEB9}"/>
              </a:ext>
            </a:extLst>
          </p:cNvPr>
          <p:cNvSpPr/>
          <p:nvPr/>
        </p:nvSpPr>
        <p:spPr>
          <a:xfrm>
            <a:off x="2567796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7E794-C980-4952-BA4C-E3AD29086FF1}"/>
              </a:ext>
            </a:extLst>
          </p:cNvPr>
          <p:cNvSpPr/>
          <p:nvPr/>
        </p:nvSpPr>
        <p:spPr>
          <a:xfrm>
            <a:off x="3433313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98675B-D93F-4256-9038-D1ED9B0564A9}"/>
              </a:ext>
            </a:extLst>
          </p:cNvPr>
          <p:cNvSpPr/>
          <p:nvPr/>
        </p:nvSpPr>
        <p:spPr>
          <a:xfrm>
            <a:off x="2567795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048BB5-B003-486F-BAD0-E78FED5B2FD5}"/>
              </a:ext>
            </a:extLst>
          </p:cNvPr>
          <p:cNvSpPr/>
          <p:nvPr/>
        </p:nvSpPr>
        <p:spPr>
          <a:xfrm>
            <a:off x="3433313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46A514-E298-4283-976D-44EC76C5966C}"/>
              </a:ext>
            </a:extLst>
          </p:cNvPr>
          <p:cNvSpPr/>
          <p:nvPr/>
        </p:nvSpPr>
        <p:spPr>
          <a:xfrm>
            <a:off x="2567794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5C317E-1813-4E44-9B83-ED99614821E9}"/>
              </a:ext>
            </a:extLst>
          </p:cNvPr>
          <p:cNvSpPr/>
          <p:nvPr/>
        </p:nvSpPr>
        <p:spPr>
          <a:xfrm>
            <a:off x="3433313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93AB0B-9D59-4D0F-9D50-0C29C6854ED4}"/>
              </a:ext>
            </a:extLst>
          </p:cNvPr>
          <p:cNvSpPr txBox="1"/>
          <p:nvPr/>
        </p:nvSpPr>
        <p:spPr>
          <a:xfrm>
            <a:off x="362309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7AAE60-0AA7-4EAE-AD9B-B6918488EFA9}"/>
              </a:ext>
            </a:extLst>
          </p:cNvPr>
          <p:cNvSpPr txBox="1"/>
          <p:nvPr/>
        </p:nvSpPr>
        <p:spPr>
          <a:xfrm>
            <a:off x="2438401" y="1288206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5300F-7EE8-43C5-9819-4BB3B9418763}"/>
              </a:ext>
            </a:extLst>
          </p:cNvPr>
          <p:cNvSpPr/>
          <p:nvPr/>
        </p:nvSpPr>
        <p:spPr>
          <a:xfrm>
            <a:off x="1439174" y="173494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F8C211-D580-4D27-8CD9-9439003CCB1E}"/>
              </a:ext>
            </a:extLst>
          </p:cNvPr>
          <p:cNvSpPr/>
          <p:nvPr/>
        </p:nvSpPr>
        <p:spPr>
          <a:xfrm>
            <a:off x="477326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85BF82-C15A-46BE-8D2C-74BB0A9E3086}"/>
              </a:ext>
            </a:extLst>
          </p:cNvPr>
          <p:cNvSpPr/>
          <p:nvPr/>
        </p:nvSpPr>
        <p:spPr>
          <a:xfrm>
            <a:off x="1362969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7FB8E8-199B-4855-A944-73E2EF9169E6}"/>
              </a:ext>
            </a:extLst>
          </p:cNvPr>
          <p:cNvSpPr/>
          <p:nvPr/>
        </p:nvSpPr>
        <p:spPr>
          <a:xfrm>
            <a:off x="477325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EB3DAD-90E3-41E9-9AE5-065335478548}"/>
              </a:ext>
            </a:extLst>
          </p:cNvPr>
          <p:cNvSpPr/>
          <p:nvPr/>
        </p:nvSpPr>
        <p:spPr>
          <a:xfrm>
            <a:off x="1357216" y="389865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62D838-E890-4EE6-922A-8113775A38DD}"/>
              </a:ext>
            </a:extLst>
          </p:cNvPr>
          <p:cNvSpPr/>
          <p:nvPr/>
        </p:nvSpPr>
        <p:spPr>
          <a:xfrm>
            <a:off x="2573547" y="346038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DFDF19-3A52-40C8-8CB6-2F06CD7BFEC4}"/>
              </a:ext>
            </a:extLst>
          </p:cNvPr>
          <p:cNvSpPr/>
          <p:nvPr/>
        </p:nvSpPr>
        <p:spPr>
          <a:xfrm>
            <a:off x="3502321" y="346038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88A1B4-9CA8-49FE-A8E8-A57C72D66B7D}"/>
              </a:ext>
            </a:extLst>
          </p:cNvPr>
          <p:cNvSpPr/>
          <p:nvPr/>
        </p:nvSpPr>
        <p:spPr>
          <a:xfrm>
            <a:off x="2556295" y="389865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1FF968-E40D-43F1-BA2F-7BCFE912AEB3}"/>
              </a:ext>
            </a:extLst>
          </p:cNvPr>
          <p:cNvSpPr/>
          <p:nvPr/>
        </p:nvSpPr>
        <p:spPr>
          <a:xfrm>
            <a:off x="3496571" y="3929332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A6A7D1-6D9E-4FD0-9981-0BC37A07D709}"/>
              </a:ext>
            </a:extLst>
          </p:cNvPr>
          <p:cNvCxnSpPr>
            <a:stCxn id="21" idx="2"/>
          </p:cNvCxnSpPr>
          <p:nvPr/>
        </p:nvCxnSpPr>
        <p:spPr>
          <a:xfrm flipH="1">
            <a:off x="1259454" y="517590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54C233-6624-4CD0-8701-813A634856C3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868391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500C3E3-7A56-4585-90C2-69A36FA1C478}"/>
              </a:ext>
            </a:extLst>
          </p:cNvPr>
          <p:cNvSpPr txBox="1"/>
          <p:nvPr/>
        </p:nvSpPr>
        <p:spPr>
          <a:xfrm>
            <a:off x="2031522" y="767029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CA9711-BFFD-4265-A7B9-1ADD8D342729}"/>
              </a:ext>
            </a:extLst>
          </p:cNvPr>
          <p:cNvSpPr/>
          <p:nvPr/>
        </p:nvSpPr>
        <p:spPr>
          <a:xfrm>
            <a:off x="7701955" y="1259458"/>
            <a:ext cx="124507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5BEA10E-2712-47D8-BBE3-9A3DC8DF6EB9}"/>
              </a:ext>
            </a:extLst>
          </p:cNvPr>
          <p:cNvSpPr/>
          <p:nvPr/>
        </p:nvSpPr>
        <p:spPr>
          <a:xfrm>
            <a:off x="5949358" y="1259458"/>
            <a:ext cx="1183252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CBC88-0831-4F38-8B6E-C651FFC41595}"/>
              </a:ext>
            </a:extLst>
          </p:cNvPr>
          <p:cNvSpPr txBox="1"/>
          <p:nvPr/>
        </p:nvSpPr>
        <p:spPr>
          <a:xfrm>
            <a:off x="5487840" y="304799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缩容后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2F41C3F-46A5-43A3-86DD-BFD2505DE2BC}"/>
              </a:ext>
            </a:extLst>
          </p:cNvPr>
          <p:cNvSpPr/>
          <p:nvPr/>
        </p:nvSpPr>
        <p:spPr>
          <a:xfrm>
            <a:off x="6064377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14CFC0D-91BA-469A-B1B1-51E817528471}"/>
              </a:ext>
            </a:extLst>
          </p:cNvPr>
          <p:cNvSpPr/>
          <p:nvPr/>
        </p:nvSpPr>
        <p:spPr>
          <a:xfrm>
            <a:off x="6064376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073A16-4358-43CC-9211-5CD22C95861D}"/>
              </a:ext>
            </a:extLst>
          </p:cNvPr>
          <p:cNvSpPr/>
          <p:nvPr/>
        </p:nvSpPr>
        <p:spPr>
          <a:xfrm>
            <a:off x="606437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428F4B-9C39-48CD-8E03-4B6FD462944C}"/>
              </a:ext>
            </a:extLst>
          </p:cNvPr>
          <p:cNvSpPr/>
          <p:nvPr/>
        </p:nvSpPr>
        <p:spPr>
          <a:xfrm>
            <a:off x="7831349" y="161073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E41AAC-4958-4DE1-B178-CFD188A44D79}"/>
              </a:ext>
            </a:extLst>
          </p:cNvPr>
          <p:cNvSpPr/>
          <p:nvPr/>
        </p:nvSpPr>
        <p:spPr>
          <a:xfrm>
            <a:off x="7831348" y="1993176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F23017-78CF-4CA1-8908-32142FFE0E56}"/>
              </a:ext>
            </a:extLst>
          </p:cNvPr>
          <p:cNvSpPr/>
          <p:nvPr/>
        </p:nvSpPr>
        <p:spPr>
          <a:xfrm>
            <a:off x="7831347" y="2418261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3FF7B1-4D75-467C-A9E3-E2C0C7BC38E6}"/>
              </a:ext>
            </a:extLst>
          </p:cNvPr>
          <p:cNvSpPr txBox="1"/>
          <p:nvPr/>
        </p:nvSpPr>
        <p:spPr>
          <a:xfrm>
            <a:off x="5949358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06E1D7-837E-4B27-B2E3-7E1F1EB86B5B}"/>
              </a:ext>
            </a:extLst>
          </p:cNvPr>
          <p:cNvSpPr txBox="1"/>
          <p:nvPr/>
        </p:nvSpPr>
        <p:spPr>
          <a:xfrm>
            <a:off x="7701954" y="1288205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C40907-C948-4345-AF71-24C2DAD8C35A}"/>
              </a:ext>
            </a:extLst>
          </p:cNvPr>
          <p:cNvSpPr/>
          <p:nvPr/>
        </p:nvSpPr>
        <p:spPr>
          <a:xfrm>
            <a:off x="6702727" y="173493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133B6B-D1C4-43E3-A3F5-B30B5B8BDA53}"/>
              </a:ext>
            </a:extLst>
          </p:cNvPr>
          <p:cNvSpPr/>
          <p:nvPr/>
        </p:nvSpPr>
        <p:spPr>
          <a:xfrm>
            <a:off x="6064375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680896-3649-4052-8963-237790A6FD75}"/>
              </a:ext>
            </a:extLst>
          </p:cNvPr>
          <p:cNvSpPr/>
          <p:nvPr/>
        </p:nvSpPr>
        <p:spPr>
          <a:xfrm>
            <a:off x="6064374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705856-56A6-40E7-8EC9-18485CB3B179}"/>
              </a:ext>
            </a:extLst>
          </p:cNvPr>
          <p:cNvSpPr/>
          <p:nvPr/>
        </p:nvSpPr>
        <p:spPr>
          <a:xfrm>
            <a:off x="7837100" y="346038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536BE8-C640-4BC0-9602-FABB66130978}"/>
              </a:ext>
            </a:extLst>
          </p:cNvPr>
          <p:cNvSpPr/>
          <p:nvPr/>
        </p:nvSpPr>
        <p:spPr>
          <a:xfrm>
            <a:off x="7819848" y="389865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9854B25-0BEC-48F0-9E7A-A5101ED354FF}"/>
              </a:ext>
            </a:extLst>
          </p:cNvPr>
          <p:cNvCxnSpPr>
            <a:stCxn id="56" idx="2"/>
          </p:cNvCxnSpPr>
          <p:nvPr/>
        </p:nvCxnSpPr>
        <p:spPr>
          <a:xfrm flipH="1">
            <a:off x="6523007" y="517589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7E061EC-057A-44B8-A94A-6433B3DDF90D}"/>
              </a:ext>
            </a:extLst>
          </p:cNvPr>
          <p:cNvCxnSpPr>
            <a:stCxn id="46" idx="2"/>
            <a:endCxn id="57" idx="0"/>
          </p:cNvCxnSpPr>
          <p:nvPr/>
        </p:nvCxnSpPr>
        <p:spPr>
          <a:xfrm>
            <a:off x="6455440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286DE0-255D-4097-9AA2-CCD59A56948C}"/>
              </a:ext>
            </a:extLst>
          </p:cNvPr>
          <p:cNvSpPr txBox="1"/>
          <p:nvPr/>
        </p:nvSpPr>
        <p:spPr>
          <a:xfrm>
            <a:off x="7295075" y="767028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4E7043-4980-4848-9592-C6BDFBA2FF5A}"/>
              </a:ext>
            </a:extLst>
          </p:cNvPr>
          <p:cNvSpPr txBox="1"/>
          <p:nvPr/>
        </p:nvSpPr>
        <p:spPr>
          <a:xfrm>
            <a:off x="6455438" y="2766290"/>
            <a:ext cx="7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容量不足，限流触发</a:t>
            </a:r>
          </a:p>
        </p:txBody>
      </p:sp>
    </p:spTree>
    <p:extLst>
      <p:ext uri="{BB962C8B-B14F-4D97-AF65-F5344CB8AC3E}">
        <p14:creationId xmlns:p14="http://schemas.microsoft.com/office/powerpoint/2010/main" val="7820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1DDEB4C-CC56-4F92-B485-53EEC3E4182A}"/>
              </a:ext>
            </a:extLst>
          </p:cNvPr>
          <p:cNvSpPr/>
          <p:nvPr/>
        </p:nvSpPr>
        <p:spPr>
          <a:xfrm>
            <a:off x="925903" y="2096266"/>
            <a:ext cx="8839200" cy="424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257077" y="2467155"/>
            <a:ext cx="2070339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12544" y="2530609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</a:t>
            </a:r>
            <a:r>
              <a:rPr lang="zh-CN" altLang="en-US" sz="1200" dirty="0"/>
              <a:t>机房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265872" y="2467155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243534"/>
            <a:ext cx="730370" cy="71886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5144913" y="1068795"/>
            <a:ext cx="14607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/>
              <a:t>www.aaa.com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648012" y="1582531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06388" y="283088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399119" y="283088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806388" y="345675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6409F-F125-4E0D-9250-36B192A88286}"/>
              </a:ext>
            </a:extLst>
          </p:cNvPr>
          <p:cNvSpPr txBox="1"/>
          <p:nvPr/>
        </p:nvSpPr>
        <p:spPr>
          <a:xfrm>
            <a:off x="2806389" y="380438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E403E-55AE-42F1-BF38-C3DEF5944C84}"/>
              </a:ext>
            </a:extLst>
          </p:cNvPr>
          <p:cNvSpPr txBox="1"/>
          <p:nvPr/>
        </p:nvSpPr>
        <p:spPr>
          <a:xfrm>
            <a:off x="7399118" y="345674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399118" y="383798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586558" y="2739609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app-a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7105381" y="2970000"/>
            <a:ext cx="29373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145338" y="2970000"/>
            <a:ext cx="441220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75283" y="1345794"/>
            <a:ext cx="1414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75863" y="1859530"/>
            <a:ext cx="2400834" cy="97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961714-37DB-4CDF-91D8-EB4A5400FE5C}"/>
              </a:ext>
            </a:extLst>
          </p:cNvPr>
          <p:cNvCxnSpPr>
            <a:stCxn id="7" idx="2"/>
            <a:endCxn id="12" idx="1"/>
          </p:cNvCxnSpPr>
          <p:nvPr/>
        </p:nvCxnSpPr>
        <p:spPr>
          <a:xfrm>
            <a:off x="3475863" y="3109112"/>
            <a:ext cx="3923255" cy="86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06388" y="5090802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BE6AF-84EF-4666-B5A5-CD34FDFF1AC3}"/>
              </a:ext>
            </a:extLst>
          </p:cNvPr>
          <p:cNvSpPr txBox="1"/>
          <p:nvPr/>
        </p:nvSpPr>
        <p:spPr>
          <a:xfrm>
            <a:off x="2803234" y="545110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399118" y="5021553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E26A39-05B4-4787-9653-8D0302079F7D}"/>
              </a:ext>
            </a:extLst>
          </p:cNvPr>
          <p:cNvSpPr txBox="1"/>
          <p:nvPr/>
        </p:nvSpPr>
        <p:spPr>
          <a:xfrm>
            <a:off x="7399118" y="538186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A42813-6614-486E-B48E-BEFDF9E784A7}"/>
              </a:ext>
            </a:extLst>
          </p:cNvPr>
          <p:cNvSpPr txBox="1"/>
          <p:nvPr/>
        </p:nvSpPr>
        <p:spPr>
          <a:xfrm>
            <a:off x="4586558" y="5262894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configServer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app-b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CE97575-81EF-4E37-AEAD-FB8E2F5E083D}"/>
              </a:ext>
            </a:extLst>
          </p:cNvPr>
          <p:cNvCxnSpPr>
            <a:stCxn id="12" idx="2"/>
            <a:endCxn id="25" idx="3"/>
          </p:cNvCxnSpPr>
          <p:nvPr/>
        </p:nvCxnSpPr>
        <p:spPr>
          <a:xfrm flipH="1">
            <a:off x="4145338" y="4114979"/>
            <a:ext cx="3923255" cy="111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42558" y="2546980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8BD3F6-83C7-4E12-9981-CFB2BFF75FBC}"/>
              </a:ext>
            </a:extLst>
          </p:cNvPr>
          <p:cNvSpPr txBox="1"/>
          <p:nvPr/>
        </p:nvSpPr>
        <p:spPr>
          <a:xfrm>
            <a:off x="969951" y="2161401"/>
            <a:ext cx="160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新加坡单元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03234" y="4378007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7406567" y="439209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 flipH="1">
            <a:off x="3472709" y="4081387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8B57C84-8385-45D2-9CFC-BF38560BE028}"/>
              </a:ext>
            </a:extLst>
          </p:cNvPr>
          <p:cNvCxnSpPr>
            <a:stCxn id="27" idx="1"/>
            <a:endCxn id="48" idx="3"/>
          </p:cNvCxnSpPr>
          <p:nvPr/>
        </p:nvCxnSpPr>
        <p:spPr>
          <a:xfrm flipH="1" flipV="1">
            <a:off x="4142184" y="4516507"/>
            <a:ext cx="3256934" cy="6435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EC76CD-D8C1-484B-9892-0032D247886A}"/>
              </a:ext>
            </a:extLst>
          </p:cNvPr>
          <p:cNvSpPr txBox="1"/>
          <p:nvPr/>
        </p:nvSpPr>
        <p:spPr>
          <a:xfrm>
            <a:off x="7761719" y="262740"/>
            <a:ext cx="310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备注：</a:t>
            </a:r>
            <a:endParaRPr lang="en-US" altLang="zh-CN" sz="1200" dirty="0"/>
          </a:p>
          <a:p>
            <a:r>
              <a:rPr lang="en-US" altLang="zh-CN" sz="1200" dirty="0"/>
              <a:t>Aserver</a:t>
            </a:r>
            <a:r>
              <a:rPr lang="zh-CN" altLang="en-US" sz="1200" dirty="0"/>
              <a:t>调度识别单元不识别机房，因此</a:t>
            </a:r>
            <a:r>
              <a:rPr lang="en-US" altLang="zh-CN" sz="1200" dirty="0"/>
              <a:t>vipserver key</a:t>
            </a:r>
            <a:r>
              <a:rPr lang="zh-CN" altLang="en-US" sz="1200" dirty="0"/>
              <a:t>多机房挂载同一个</a:t>
            </a:r>
            <a:r>
              <a:rPr lang="en-US" altLang="zh-CN" sz="1200" dirty="0"/>
              <a:t>key</a:t>
            </a:r>
            <a:r>
              <a:rPr lang="zh-CN" altLang="en-US" sz="1200" dirty="0"/>
              <a:t>上可以进行机房间的负载均衡。</a:t>
            </a:r>
            <a:endParaRPr lang="en-US" altLang="zh-CN" sz="1200" dirty="0"/>
          </a:p>
          <a:p>
            <a:r>
              <a:rPr lang="zh-CN" altLang="en-US" sz="1200" dirty="0"/>
              <a:t>而</a:t>
            </a:r>
            <a:r>
              <a:rPr lang="en-US" altLang="zh-CN" sz="1200" dirty="0"/>
              <a:t>HSF</a:t>
            </a:r>
            <a:r>
              <a:rPr lang="zh-CN" altLang="en-US" sz="1200" dirty="0"/>
              <a:t>也可以以单元的粒度进行配置，配置为</a:t>
            </a:r>
            <a:r>
              <a:rPr lang="en-US" altLang="zh-CN" sz="1200" dirty="0"/>
              <a:t>center</a:t>
            </a:r>
            <a:r>
              <a:rPr lang="zh-CN" altLang="en-US" sz="1200" dirty="0"/>
              <a:t>模式，即可自主在不同机房间进行负载均衡。</a:t>
            </a:r>
            <a:endParaRPr lang="en-US" altLang="zh-CN" sz="1200" dirty="0"/>
          </a:p>
          <a:p>
            <a:r>
              <a:rPr lang="zh-CN" altLang="en-US" sz="1200" dirty="0"/>
              <a:t>异步消息也是以单元为基础，同单元不同机房可能会出现跨机房的流量投递和消费</a:t>
            </a:r>
          </a:p>
        </p:txBody>
      </p:sp>
    </p:spTree>
    <p:extLst>
      <p:ext uri="{BB962C8B-B14F-4D97-AF65-F5344CB8AC3E}">
        <p14:creationId xmlns:p14="http://schemas.microsoft.com/office/powerpoint/2010/main" val="169445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605</Words>
  <Application>Microsoft Office PowerPoint</Application>
  <PresentationFormat>宽屏</PresentationFormat>
  <Paragraphs>118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荣光</dc:creator>
  <cp:lastModifiedBy>荣光</cp:lastModifiedBy>
  <cp:revision>11</cp:revision>
  <dcterms:created xsi:type="dcterms:W3CDTF">2021-04-04T11:25:58Z</dcterms:created>
  <dcterms:modified xsi:type="dcterms:W3CDTF">2021-04-05T07:21:56Z</dcterms:modified>
</cp:coreProperties>
</file>