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.com&#65292;U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F3FE3B-C56B-4FEA-8B86-9E326E1A6FE1}"/>
              </a:ext>
            </a:extLst>
          </p:cNvPr>
          <p:cNvSpPr/>
          <p:nvPr/>
        </p:nvSpPr>
        <p:spPr>
          <a:xfrm>
            <a:off x="2438401" y="1259459"/>
            <a:ext cx="2051647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4CE930-781E-4017-81BB-B347C39114C4}"/>
              </a:ext>
            </a:extLst>
          </p:cNvPr>
          <p:cNvSpPr/>
          <p:nvPr/>
        </p:nvSpPr>
        <p:spPr>
          <a:xfrm>
            <a:off x="362309" y="1259458"/>
            <a:ext cx="193806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B73AA-7EEF-4761-B4AF-B49F1F0D73A1}"/>
              </a:ext>
            </a:extLst>
          </p:cNvPr>
          <p:cNvSpPr txBox="1"/>
          <p:nvPr/>
        </p:nvSpPr>
        <p:spPr>
          <a:xfrm>
            <a:off x="224287" y="304800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44FDA-736D-4EC9-BD05-25EA06D4BB25}"/>
              </a:ext>
            </a:extLst>
          </p:cNvPr>
          <p:cNvSpPr/>
          <p:nvPr/>
        </p:nvSpPr>
        <p:spPr>
          <a:xfrm>
            <a:off x="477328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24912-57CF-4A8D-B0B9-BA7347B51E09}"/>
              </a:ext>
            </a:extLst>
          </p:cNvPr>
          <p:cNvSpPr/>
          <p:nvPr/>
        </p:nvSpPr>
        <p:spPr>
          <a:xfrm>
            <a:off x="1342845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2F6C-C292-496E-87FC-45654D88533C}"/>
              </a:ext>
            </a:extLst>
          </p:cNvPr>
          <p:cNvSpPr/>
          <p:nvPr/>
        </p:nvSpPr>
        <p:spPr>
          <a:xfrm>
            <a:off x="477327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C4638-8990-4C84-A3B9-E950FE7014A1}"/>
              </a:ext>
            </a:extLst>
          </p:cNvPr>
          <p:cNvSpPr/>
          <p:nvPr/>
        </p:nvSpPr>
        <p:spPr>
          <a:xfrm>
            <a:off x="1342845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BC8AB-4BC1-4AA6-BBC2-FFBF4A22B346}"/>
              </a:ext>
            </a:extLst>
          </p:cNvPr>
          <p:cNvSpPr/>
          <p:nvPr/>
        </p:nvSpPr>
        <p:spPr>
          <a:xfrm>
            <a:off x="477326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B5A9-2DB0-44D5-B4D7-A4C215428528}"/>
              </a:ext>
            </a:extLst>
          </p:cNvPr>
          <p:cNvSpPr/>
          <p:nvPr/>
        </p:nvSpPr>
        <p:spPr>
          <a:xfrm>
            <a:off x="134284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5D0B9-DF19-429E-AE2A-D606F12FFEB9}"/>
              </a:ext>
            </a:extLst>
          </p:cNvPr>
          <p:cNvSpPr/>
          <p:nvPr/>
        </p:nvSpPr>
        <p:spPr>
          <a:xfrm>
            <a:off x="2567796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7E794-C980-4952-BA4C-E3AD29086FF1}"/>
              </a:ext>
            </a:extLst>
          </p:cNvPr>
          <p:cNvSpPr/>
          <p:nvPr/>
        </p:nvSpPr>
        <p:spPr>
          <a:xfrm>
            <a:off x="3433313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98675B-D93F-4256-9038-D1ED9B0564A9}"/>
              </a:ext>
            </a:extLst>
          </p:cNvPr>
          <p:cNvSpPr/>
          <p:nvPr/>
        </p:nvSpPr>
        <p:spPr>
          <a:xfrm>
            <a:off x="2567795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048BB5-B003-486F-BAD0-E78FED5B2FD5}"/>
              </a:ext>
            </a:extLst>
          </p:cNvPr>
          <p:cNvSpPr/>
          <p:nvPr/>
        </p:nvSpPr>
        <p:spPr>
          <a:xfrm>
            <a:off x="3433313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6A514-E298-4283-976D-44EC76C5966C}"/>
              </a:ext>
            </a:extLst>
          </p:cNvPr>
          <p:cNvSpPr/>
          <p:nvPr/>
        </p:nvSpPr>
        <p:spPr>
          <a:xfrm>
            <a:off x="2567794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5C317E-1813-4E44-9B83-ED99614821E9}"/>
              </a:ext>
            </a:extLst>
          </p:cNvPr>
          <p:cNvSpPr/>
          <p:nvPr/>
        </p:nvSpPr>
        <p:spPr>
          <a:xfrm>
            <a:off x="3433313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93AB0B-9D59-4D0F-9D50-0C29C6854ED4}"/>
              </a:ext>
            </a:extLst>
          </p:cNvPr>
          <p:cNvSpPr txBox="1"/>
          <p:nvPr/>
        </p:nvSpPr>
        <p:spPr>
          <a:xfrm>
            <a:off x="362309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AAE60-0AA7-4EAE-AD9B-B6918488EFA9}"/>
              </a:ext>
            </a:extLst>
          </p:cNvPr>
          <p:cNvSpPr txBox="1"/>
          <p:nvPr/>
        </p:nvSpPr>
        <p:spPr>
          <a:xfrm>
            <a:off x="2438401" y="1288206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5300F-7EE8-43C5-9819-4BB3B9418763}"/>
              </a:ext>
            </a:extLst>
          </p:cNvPr>
          <p:cNvSpPr/>
          <p:nvPr/>
        </p:nvSpPr>
        <p:spPr>
          <a:xfrm>
            <a:off x="1439174" y="173494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F8C211-D580-4D27-8CD9-9439003CCB1E}"/>
              </a:ext>
            </a:extLst>
          </p:cNvPr>
          <p:cNvSpPr/>
          <p:nvPr/>
        </p:nvSpPr>
        <p:spPr>
          <a:xfrm>
            <a:off x="477326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85BF82-C15A-46BE-8D2C-74BB0A9E3086}"/>
              </a:ext>
            </a:extLst>
          </p:cNvPr>
          <p:cNvSpPr/>
          <p:nvPr/>
        </p:nvSpPr>
        <p:spPr>
          <a:xfrm>
            <a:off x="1362969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FB8E8-199B-4855-A944-73E2EF9169E6}"/>
              </a:ext>
            </a:extLst>
          </p:cNvPr>
          <p:cNvSpPr/>
          <p:nvPr/>
        </p:nvSpPr>
        <p:spPr>
          <a:xfrm>
            <a:off x="477325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EB3DAD-90E3-41E9-9AE5-065335478548}"/>
              </a:ext>
            </a:extLst>
          </p:cNvPr>
          <p:cNvSpPr/>
          <p:nvPr/>
        </p:nvSpPr>
        <p:spPr>
          <a:xfrm>
            <a:off x="1357216" y="389865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62D838-E890-4EE6-922A-8113775A38DD}"/>
              </a:ext>
            </a:extLst>
          </p:cNvPr>
          <p:cNvSpPr/>
          <p:nvPr/>
        </p:nvSpPr>
        <p:spPr>
          <a:xfrm>
            <a:off x="2573547" y="346038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DFDF19-3A52-40C8-8CB6-2F06CD7BFEC4}"/>
              </a:ext>
            </a:extLst>
          </p:cNvPr>
          <p:cNvSpPr/>
          <p:nvPr/>
        </p:nvSpPr>
        <p:spPr>
          <a:xfrm>
            <a:off x="3502321" y="346038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88A1B4-9CA8-49FE-A8E8-A57C72D66B7D}"/>
              </a:ext>
            </a:extLst>
          </p:cNvPr>
          <p:cNvSpPr/>
          <p:nvPr/>
        </p:nvSpPr>
        <p:spPr>
          <a:xfrm>
            <a:off x="2556295" y="389865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1FF968-E40D-43F1-BA2F-7BCFE912AEB3}"/>
              </a:ext>
            </a:extLst>
          </p:cNvPr>
          <p:cNvSpPr/>
          <p:nvPr/>
        </p:nvSpPr>
        <p:spPr>
          <a:xfrm>
            <a:off x="3496571" y="3929332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A6A7D1-6D9E-4FD0-9981-0BC37A07D709}"/>
              </a:ext>
            </a:extLst>
          </p:cNvPr>
          <p:cNvCxnSpPr>
            <a:stCxn id="21" idx="2"/>
          </p:cNvCxnSpPr>
          <p:nvPr/>
        </p:nvCxnSpPr>
        <p:spPr>
          <a:xfrm flipH="1">
            <a:off x="1259454" y="517590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54C233-6624-4CD0-8701-813A634856C3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868391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00C3E3-7A56-4585-90C2-69A36FA1C478}"/>
              </a:ext>
            </a:extLst>
          </p:cNvPr>
          <p:cNvSpPr txBox="1"/>
          <p:nvPr/>
        </p:nvSpPr>
        <p:spPr>
          <a:xfrm>
            <a:off x="2031522" y="767029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CA9711-BFFD-4265-A7B9-1ADD8D342729}"/>
              </a:ext>
            </a:extLst>
          </p:cNvPr>
          <p:cNvSpPr/>
          <p:nvPr/>
        </p:nvSpPr>
        <p:spPr>
          <a:xfrm>
            <a:off x="7701955" y="1259458"/>
            <a:ext cx="124507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BEA10E-2712-47D8-BBE3-9A3DC8DF6EB9}"/>
              </a:ext>
            </a:extLst>
          </p:cNvPr>
          <p:cNvSpPr/>
          <p:nvPr/>
        </p:nvSpPr>
        <p:spPr>
          <a:xfrm>
            <a:off x="5949358" y="1259458"/>
            <a:ext cx="1183252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CBC88-0831-4F38-8B6E-C651FFC41595}"/>
              </a:ext>
            </a:extLst>
          </p:cNvPr>
          <p:cNvSpPr txBox="1"/>
          <p:nvPr/>
        </p:nvSpPr>
        <p:spPr>
          <a:xfrm>
            <a:off x="5487840" y="304799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缩容后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F41C3F-46A5-43A3-86DD-BFD2505DE2BC}"/>
              </a:ext>
            </a:extLst>
          </p:cNvPr>
          <p:cNvSpPr/>
          <p:nvPr/>
        </p:nvSpPr>
        <p:spPr>
          <a:xfrm>
            <a:off x="6064377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4CFC0D-91BA-469A-B1B1-51E817528471}"/>
              </a:ext>
            </a:extLst>
          </p:cNvPr>
          <p:cNvSpPr/>
          <p:nvPr/>
        </p:nvSpPr>
        <p:spPr>
          <a:xfrm>
            <a:off x="6064376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073A16-4358-43CC-9211-5CD22C95861D}"/>
              </a:ext>
            </a:extLst>
          </p:cNvPr>
          <p:cNvSpPr/>
          <p:nvPr/>
        </p:nvSpPr>
        <p:spPr>
          <a:xfrm>
            <a:off x="606437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428F4B-9C39-48CD-8E03-4B6FD462944C}"/>
              </a:ext>
            </a:extLst>
          </p:cNvPr>
          <p:cNvSpPr/>
          <p:nvPr/>
        </p:nvSpPr>
        <p:spPr>
          <a:xfrm>
            <a:off x="7831349" y="161073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41AAC-4958-4DE1-B178-CFD188A44D79}"/>
              </a:ext>
            </a:extLst>
          </p:cNvPr>
          <p:cNvSpPr/>
          <p:nvPr/>
        </p:nvSpPr>
        <p:spPr>
          <a:xfrm>
            <a:off x="7831348" y="1993176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23017-78CF-4CA1-8908-32142FFE0E56}"/>
              </a:ext>
            </a:extLst>
          </p:cNvPr>
          <p:cNvSpPr/>
          <p:nvPr/>
        </p:nvSpPr>
        <p:spPr>
          <a:xfrm>
            <a:off x="7831347" y="2418261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3FF7B1-4D75-467C-A9E3-E2C0C7BC38E6}"/>
              </a:ext>
            </a:extLst>
          </p:cNvPr>
          <p:cNvSpPr txBox="1"/>
          <p:nvPr/>
        </p:nvSpPr>
        <p:spPr>
          <a:xfrm>
            <a:off x="5949358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06E1D7-837E-4B27-B2E3-7E1F1EB86B5B}"/>
              </a:ext>
            </a:extLst>
          </p:cNvPr>
          <p:cNvSpPr txBox="1"/>
          <p:nvPr/>
        </p:nvSpPr>
        <p:spPr>
          <a:xfrm>
            <a:off x="7701954" y="1288205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C40907-C948-4345-AF71-24C2DAD8C35A}"/>
              </a:ext>
            </a:extLst>
          </p:cNvPr>
          <p:cNvSpPr/>
          <p:nvPr/>
        </p:nvSpPr>
        <p:spPr>
          <a:xfrm>
            <a:off x="6702727" y="173493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133B6B-D1C4-43E3-A3F5-B30B5B8BDA53}"/>
              </a:ext>
            </a:extLst>
          </p:cNvPr>
          <p:cNvSpPr/>
          <p:nvPr/>
        </p:nvSpPr>
        <p:spPr>
          <a:xfrm>
            <a:off x="6064375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680896-3649-4052-8963-237790A6FD75}"/>
              </a:ext>
            </a:extLst>
          </p:cNvPr>
          <p:cNvSpPr/>
          <p:nvPr/>
        </p:nvSpPr>
        <p:spPr>
          <a:xfrm>
            <a:off x="6064374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705856-56A6-40E7-8EC9-18485CB3B179}"/>
              </a:ext>
            </a:extLst>
          </p:cNvPr>
          <p:cNvSpPr/>
          <p:nvPr/>
        </p:nvSpPr>
        <p:spPr>
          <a:xfrm>
            <a:off x="7837100" y="346038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536BE8-C640-4BC0-9602-FABB66130978}"/>
              </a:ext>
            </a:extLst>
          </p:cNvPr>
          <p:cNvSpPr/>
          <p:nvPr/>
        </p:nvSpPr>
        <p:spPr>
          <a:xfrm>
            <a:off x="7819848" y="389865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9854B25-0BEC-48F0-9E7A-A5101ED354FF}"/>
              </a:ext>
            </a:extLst>
          </p:cNvPr>
          <p:cNvCxnSpPr>
            <a:stCxn id="56" idx="2"/>
          </p:cNvCxnSpPr>
          <p:nvPr/>
        </p:nvCxnSpPr>
        <p:spPr>
          <a:xfrm flipH="1">
            <a:off x="6523007" y="517589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7E061EC-057A-44B8-A94A-6433B3DDF90D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6455440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286DE0-255D-4097-9AA2-CCD59A56948C}"/>
              </a:ext>
            </a:extLst>
          </p:cNvPr>
          <p:cNvSpPr txBox="1"/>
          <p:nvPr/>
        </p:nvSpPr>
        <p:spPr>
          <a:xfrm>
            <a:off x="7295075" y="767028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4E7043-4980-4848-9592-C6BDFBA2FF5A}"/>
              </a:ext>
            </a:extLst>
          </p:cNvPr>
          <p:cNvSpPr txBox="1"/>
          <p:nvPr/>
        </p:nvSpPr>
        <p:spPr>
          <a:xfrm>
            <a:off x="6455438" y="2766290"/>
            <a:ext cx="7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容量不足，限流触发</a:t>
            </a:r>
          </a:p>
        </p:txBody>
      </p:sp>
    </p:spTree>
    <p:extLst>
      <p:ext uri="{BB962C8B-B14F-4D97-AF65-F5344CB8AC3E}">
        <p14:creationId xmlns:p14="http://schemas.microsoft.com/office/powerpoint/2010/main" val="782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1DDEB4C-CC56-4F92-B485-53EEC3E4182A}"/>
              </a:ext>
            </a:extLst>
          </p:cNvPr>
          <p:cNvSpPr/>
          <p:nvPr/>
        </p:nvSpPr>
        <p:spPr>
          <a:xfrm>
            <a:off x="969951" y="1636036"/>
            <a:ext cx="8839200" cy="424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301125" y="2006925"/>
            <a:ext cx="2070339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56592" y="2070379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</a:t>
            </a:r>
            <a:r>
              <a:rPr lang="zh-CN" altLang="en-US" sz="1200" dirty="0"/>
              <a:t>机房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309920" y="2006925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130062"/>
            <a:ext cx="585902" cy="32705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5041396" y="549007"/>
            <a:ext cx="14607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/>
              <a:t>www.aaa.com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544495" y="1062743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50436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43167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850436" y="29965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6409F-F125-4E0D-9250-36B192A88286}"/>
              </a:ext>
            </a:extLst>
          </p:cNvPr>
          <p:cNvSpPr txBox="1"/>
          <p:nvPr/>
        </p:nvSpPr>
        <p:spPr>
          <a:xfrm>
            <a:off x="2850437" y="334415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E403E-55AE-42F1-BF38-C3DEF5944C84}"/>
              </a:ext>
            </a:extLst>
          </p:cNvPr>
          <p:cNvSpPr txBox="1"/>
          <p:nvPr/>
        </p:nvSpPr>
        <p:spPr>
          <a:xfrm>
            <a:off x="7443166" y="299651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43166" y="337775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630606" y="2279379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app-a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7149429" y="2509770"/>
            <a:ext cx="29373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189386" y="2509770"/>
            <a:ext cx="44122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71766" y="826006"/>
            <a:ext cx="1414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9911" y="1339742"/>
            <a:ext cx="2253269" cy="103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61714-37DB-4CDF-91D8-EB4A5400FE5C}"/>
              </a:ext>
            </a:extLst>
          </p:cNvPr>
          <p:cNvCxnSpPr>
            <a:stCxn id="7" idx="2"/>
            <a:endCxn id="12" idx="1"/>
          </p:cNvCxnSpPr>
          <p:nvPr/>
        </p:nvCxnSpPr>
        <p:spPr>
          <a:xfrm>
            <a:off x="3519911" y="2648882"/>
            <a:ext cx="3923255" cy="8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50436" y="4630572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BE6AF-84EF-4666-B5A5-CD34FDFF1AC3}"/>
              </a:ext>
            </a:extLst>
          </p:cNvPr>
          <p:cNvSpPr txBox="1"/>
          <p:nvPr/>
        </p:nvSpPr>
        <p:spPr>
          <a:xfrm>
            <a:off x="2847282" y="49908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43166" y="4561323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E26A39-05B4-4787-9653-8D0302079F7D}"/>
              </a:ext>
            </a:extLst>
          </p:cNvPr>
          <p:cNvSpPr txBox="1"/>
          <p:nvPr/>
        </p:nvSpPr>
        <p:spPr>
          <a:xfrm>
            <a:off x="7443166" y="492163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42813-6614-486E-B48E-BEFDF9E784A7}"/>
              </a:ext>
            </a:extLst>
          </p:cNvPr>
          <p:cNvSpPr txBox="1"/>
          <p:nvPr/>
        </p:nvSpPr>
        <p:spPr>
          <a:xfrm>
            <a:off x="4630606" y="501754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configServer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app-b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86606" y="2086750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8BD3F6-83C7-4E12-9981-CFB2BFF75FBC}"/>
              </a:ext>
            </a:extLst>
          </p:cNvPr>
          <p:cNvSpPr txBox="1"/>
          <p:nvPr/>
        </p:nvSpPr>
        <p:spPr>
          <a:xfrm>
            <a:off x="1013999" y="1701171"/>
            <a:ext cx="160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新加坡单元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47282" y="3917777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7450615" y="393186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3516757" y="3621157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EC76CD-D8C1-484B-9892-0032D247886A}"/>
              </a:ext>
            </a:extLst>
          </p:cNvPr>
          <p:cNvSpPr txBox="1"/>
          <p:nvPr/>
        </p:nvSpPr>
        <p:spPr>
          <a:xfrm>
            <a:off x="7773220" y="159150"/>
            <a:ext cx="4256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备注：</a:t>
            </a:r>
            <a:endParaRPr lang="en-US" altLang="zh-CN" sz="1200" dirty="0"/>
          </a:p>
          <a:p>
            <a:r>
              <a:rPr lang="en-US" altLang="zh-CN" sz="1200" dirty="0"/>
              <a:t>Aserver</a:t>
            </a:r>
            <a:r>
              <a:rPr lang="zh-CN" altLang="en-US" sz="1200" dirty="0"/>
              <a:t>调度识别单元不识别机房，因此</a:t>
            </a:r>
            <a:r>
              <a:rPr lang="en-US" altLang="zh-CN" sz="1200" dirty="0" err="1"/>
              <a:t>vipserver</a:t>
            </a:r>
            <a:r>
              <a:rPr lang="en-US" altLang="zh-CN" sz="1200" dirty="0"/>
              <a:t> key</a:t>
            </a:r>
            <a:r>
              <a:rPr lang="zh-CN" altLang="en-US" sz="1200" dirty="0"/>
              <a:t>多机房挂载同一个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上可以进行机房间的负载均衡。</a:t>
            </a:r>
            <a:endParaRPr lang="en-US" altLang="zh-CN" sz="1200" dirty="0"/>
          </a:p>
          <a:p>
            <a:r>
              <a:rPr lang="zh-CN" altLang="en-US" sz="1200" dirty="0"/>
              <a:t>而</a:t>
            </a:r>
            <a:r>
              <a:rPr lang="en-US" altLang="zh-CN" sz="1200" dirty="0"/>
              <a:t>HSF</a:t>
            </a:r>
            <a:r>
              <a:rPr lang="zh-CN" altLang="en-US" sz="1200" dirty="0"/>
              <a:t>也可以以单元的粒度进行配置，配置为</a:t>
            </a:r>
            <a:r>
              <a:rPr lang="en-US" altLang="zh-CN" sz="1200" dirty="0"/>
              <a:t>center</a:t>
            </a:r>
            <a:r>
              <a:rPr lang="zh-CN" altLang="en-US" sz="1200" dirty="0"/>
              <a:t>模式，即可自主在不同机房间进行负载均衡。</a:t>
            </a:r>
            <a:endParaRPr lang="en-US" altLang="zh-CN" sz="1200" dirty="0"/>
          </a:p>
          <a:p>
            <a:r>
              <a:rPr lang="zh-CN" altLang="en-US" sz="1200" dirty="0"/>
              <a:t>异步消息也是以单元为基础，同单元不同机房可能会出现跨机房的流量投递和消费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0B2E5B-D0E6-446D-9252-9EC99353E5BC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F46A08-5A58-40AD-8870-D581FE82C666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13D2E2-EDBB-4908-8C33-E02CCA22E7B1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02CBE6-68DC-4F03-80E9-DBF7F4ACEFC1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</a:t>
            </a:r>
            <a:r>
              <a:rPr lang="en-US" altLang="zh-CN" sz="1200" dirty="0" err="1"/>
              <a:t>binlong</a:t>
            </a:r>
            <a:r>
              <a:rPr lang="en-US" altLang="zh-CN" sz="1200" dirty="0"/>
              <a:t> in SG113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5BA767-8ED6-45CF-83EF-053DE1A2CEAD}"/>
              </a:ext>
            </a:extLst>
          </p:cNvPr>
          <p:cNvCxnSpPr>
            <a:stCxn id="12" idx="1"/>
          </p:cNvCxnSpPr>
          <p:nvPr/>
        </p:nvCxnSpPr>
        <p:spPr>
          <a:xfrm flipH="1">
            <a:off x="4186232" y="3516250"/>
            <a:ext cx="3256934" cy="16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C0DE57-D231-4EB0-BDE8-2BD28A58923B}"/>
              </a:ext>
            </a:extLst>
          </p:cNvPr>
          <p:cNvCxnSpPr>
            <a:cxnSpLocks/>
            <a:stCxn id="28" idx="1"/>
            <a:endCxn id="48" idx="3"/>
          </p:cNvCxnSpPr>
          <p:nvPr/>
        </p:nvCxnSpPr>
        <p:spPr>
          <a:xfrm flipH="1" flipV="1">
            <a:off x="4186232" y="4056277"/>
            <a:ext cx="3256934" cy="10038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41AE5DC-81AF-49BE-A195-C72C86A9FEF5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>
            <a:off x="3516757" y="5267878"/>
            <a:ext cx="1866126" cy="6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5966F3D-441B-4B6F-8C35-BA32353A89EA}"/>
              </a:ext>
            </a:extLst>
          </p:cNvPr>
          <p:cNvCxnSpPr>
            <a:stCxn id="28" idx="2"/>
            <a:endCxn id="52" idx="0"/>
          </p:cNvCxnSpPr>
          <p:nvPr/>
        </p:nvCxnSpPr>
        <p:spPr>
          <a:xfrm flipH="1">
            <a:off x="5382883" y="5198629"/>
            <a:ext cx="2729758" cy="7650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A34973-7ED0-4246-BE7E-D74FAB9B1CC6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268579" y="2195750"/>
            <a:ext cx="2518823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24046" y="2259204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sg-2</a:t>
            </a:r>
            <a:r>
              <a:rPr lang="zh-CN" altLang="en-US" sz="1200" dirty="0"/>
              <a:t>单元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277374" y="2195750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243534"/>
            <a:ext cx="730370" cy="71886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4648012" y="1068795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>
                <a:hlinkClick r:id="rId2"/>
              </a:rPr>
              <a:t>www.aaa.com</a:t>
            </a:r>
            <a:r>
              <a:rPr lang="zh-CN" altLang="en-US" sz="1200" dirty="0">
                <a:hlinkClick r:id="rId2"/>
              </a:rPr>
              <a:t>，</a:t>
            </a:r>
            <a:r>
              <a:rPr lang="en-US" altLang="zh-CN" sz="1200" dirty="0">
                <a:hlinkClick r:id="rId2"/>
              </a:rPr>
              <a:t>UID</a:t>
            </a:r>
            <a:r>
              <a:rPr lang="en-US" altLang="zh-CN" sz="1200" dirty="0"/>
              <a:t> 1234567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648012" y="1582531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17890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10621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795675" y="417539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10620" y="42351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579367" y="216687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 Vipserver </a:t>
            </a:r>
            <a:r>
              <a:rPr lang="zh-CN" altLang="en-US" sz="1200" dirty="0"/>
              <a:t>双单元</a:t>
            </a:r>
            <a:endParaRPr lang="en-US" altLang="zh-CN" sz="1200" dirty="0"/>
          </a:p>
          <a:p>
            <a:pPr algn="ctr"/>
            <a:r>
              <a:rPr lang="en-US" altLang="zh-CN" sz="1200" dirty="0"/>
              <a:t>mtop-rg-sg    mtop-sg-2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 flipV="1">
            <a:off x="7098190" y="2397703"/>
            <a:ext cx="312431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156840" y="2397703"/>
            <a:ext cx="422527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76697" y="1345794"/>
            <a:ext cx="0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87365" y="1859530"/>
            <a:ext cx="2389332" cy="6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10441" y="5274464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10620" y="52389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54060" y="2275575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rg</a:t>
            </a:r>
            <a:r>
              <a:rPr lang="en-US" altLang="zh-CN" sz="1200" dirty="0"/>
              <a:t>-sg</a:t>
            </a:r>
            <a:r>
              <a:rPr lang="zh-CN" altLang="en-US" sz="1200" dirty="0"/>
              <a:t>单元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10441" y="477141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8527990" y="4737049"/>
            <a:ext cx="106631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479916" y="4474790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3B9358-0467-4412-A575-408FC280FF68}"/>
              </a:ext>
            </a:extLst>
          </p:cNvPr>
          <p:cNvSpPr txBox="1"/>
          <p:nvPr/>
        </p:nvSpPr>
        <p:spPr>
          <a:xfrm>
            <a:off x="280673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mtop-rg-sg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1C12AA-9ABE-4861-8D4B-1B19EEFB55B4}"/>
              </a:ext>
            </a:extLst>
          </p:cNvPr>
          <p:cNvSpPr txBox="1"/>
          <p:nvPr/>
        </p:nvSpPr>
        <p:spPr>
          <a:xfrm>
            <a:off x="741062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Mtop-sg-2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18C3E3-9B18-44B2-BBB4-22D7E4977618}"/>
              </a:ext>
            </a:extLst>
          </p:cNvPr>
          <p:cNvSpPr txBox="1"/>
          <p:nvPr/>
        </p:nvSpPr>
        <p:spPr>
          <a:xfrm>
            <a:off x="4598060" y="2768883"/>
            <a:ext cx="251882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Diamond</a:t>
            </a:r>
            <a:r>
              <a:rPr lang="zh-CN" altLang="en-US" sz="1200" dirty="0"/>
              <a:t>记录</a:t>
            </a:r>
            <a:r>
              <a:rPr lang="en-US" altLang="zh-CN" sz="1200" dirty="0"/>
              <a:t>UID</a:t>
            </a:r>
            <a:r>
              <a:rPr lang="zh-CN" altLang="en-US" sz="1200" dirty="0"/>
              <a:t>的调度规则</a:t>
            </a:r>
            <a:endParaRPr lang="en-US" altLang="zh-CN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4C26A-1283-44F7-8924-D07BA65D1346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4156840" y="2698595"/>
            <a:ext cx="44122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0166CD3-C50F-483B-B68D-0B88D3483DF6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flipH="1">
            <a:off x="7116883" y="2698595"/>
            <a:ext cx="293738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9C870B4-043D-48AF-BAF0-82BABF5EB980}"/>
              </a:ext>
            </a:extLst>
          </p:cNvPr>
          <p:cNvCxnSpPr>
            <a:endCxn id="42" idx="0"/>
          </p:cNvCxnSpPr>
          <p:nvPr/>
        </p:nvCxnSpPr>
        <p:spPr>
          <a:xfrm>
            <a:off x="3465150" y="2837707"/>
            <a:ext cx="4614945" cy="8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9E872B-5D7A-4062-B21A-796D135309B9}"/>
              </a:ext>
            </a:extLst>
          </p:cNvPr>
          <p:cNvCxnSpPr>
            <a:stCxn id="42" idx="2"/>
            <a:endCxn id="12" idx="0"/>
          </p:cNvCxnSpPr>
          <p:nvPr/>
        </p:nvCxnSpPr>
        <p:spPr>
          <a:xfrm>
            <a:off x="8080095" y="3972668"/>
            <a:ext cx="0" cy="26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AEC6823-8022-4E82-A9BD-5409F029A6DF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>
            <a:off x="8080095" y="4512119"/>
            <a:ext cx="0" cy="7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5739EA-3204-40D8-A13E-CBC64155594D}"/>
              </a:ext>
            </a:extLst>
          </p:cNvPr>
          <p:cNvCxnSpPr>
            <a:stCxn id="25" idx="0"/>
            <a:endCxn id="48" idx="2"/>
          </p:cNvCxnSpPr>
          <p:nvPr/>
        </p:nvCxnSpPr>
        <p:spPr>
          <a:xfrm flipV="1">
            <a:off x="3479916" y="5048409"/>
            <a:ext cx="0" cy="2260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047992F-1C94-4E2C-88F5-AAA449BCB40C}"/>
              </a:ext>
            </a:extLst>
          </p:cNvPr>
          <p:cNvSpPr txBox="1"/>
          <p:nvPr/>
        </p:nvSpPr>
        <p:spPr>
          <a:xfrm>
            <a:off x="4489754" y="4012401"/>
            <a:ext cx="2518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HSF</a:t>
            </a:r>
            <a:r>
              <a:rPr lang="zh-CN" altLang="en-US" sz="1200" dirty="0"/>
              <a:t>虽然提供了单元化能力，不过要有</a:t>
            </a:r>
            <a:r>
              <a:rPr lang="en-US" altLang="zh-CN" sz="1200" dirty="0" err="1"/>
              <a:t>uid</a:t>
            </a:r>
            <a:r>
              <a:rPr lang="zh-CN" altLang="en-US" sz="1200" dirty="0"/>
              <a:t>调度，目前调度统一放在了接入层，</a:t>
            </a:r>
            <a:r>
              <a:rPr lang="en-US" altLang="zh-CN" sz="1200" dirty="0"/>
              <a:t>HSFOPS</a:t>
            </a:r>
            <a:r>
              <a:rPr lang="zh-CN" altLang="en-US" sz="1200" dirty="0"/>
              <a:t>上业务配置的仍然是中心调用，只是注册到了不同单元上，其他中间件也提供了不同的单元化及容灾模式，具体看业务接入方式，整体上是实现单元封闭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EF9FA6-EF88-4AC1-B2F4-9E22A3393418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4E41B0-3E61-4172-A2B3-2F81D92F9E69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D11FAD-27D0-4F3F-9DE2-1097216C60C4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</a:t>
            </a:r>
            <a:r>
              <a:rPr lang="en-US" altLang="zh-CN" sz="1200" dirty="0" err="1"/>
              <a:t>binlong</a:t>
            </a:r>
            <a:r>
              <a:rPr lang="en-US" altLang="zh-CN" sz="1200" dirty="0"/>
              <a:t> in SG113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1BDFA9-CD15-4BEF-9746-4B9FED91E824}"/>
              </a:ext>
            </a:extLst>
          </p:cNvPr>
          <p:cNvCxnSpPr>
            <a:endCxn id="3" idx="0"/>
          </p:cNvCxnSpPr>
          <p:nvPr/>
        </p:nvCxnSpPr>
        <p:spPr>
          <a:xfrm flipH="1">
            <a:off x="5382883" y="5515978"/>
            <a:ext cx="2651185" cy="4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5326A1-F9C7-48D8-AFB7-F3373BBA8BCB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3479916" y="5551463"/>
            <a:ext cx="1902967" cy="412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>
            <a:extLst>
              <a:ext uri="{FF2B5EF4-FFF2-40B4-BE49-F238E27FC236}">
                <a16:creationId xmlns:a16="http://schemas.microsoft.com/office/drawing/2014/main" id="{40427EF2-413F-427A-83BF-076EB83BC4B8}"/>
              </a:ext>
            </a:extLst>
          </p:cNvPr>
          <p:cNvSpPr/>
          <p:nvPr/>
        </p:nvSpPr>
        <p:spPr>
          <a:xfrm>
            <a:off x="5198852" y="287547"/>
            <a:ext cx="408317" cy="500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8CF1E6-EFC5-40FC-821F-AC2ECC3709EB}"/>
              </a:ext>
            </a:extLst>
          </p:cNvPr>
          <p:cNvSpPr/>
          <p:nvPr/>
        </p:nvSpPr>
        <p:spPr>
          <a:xfrm>
            <a:off x="4566250" y="100066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CDN</a:t>
            </a:r>
            <a:r>
              <a:rPr lang="zh-CN" altLang="en-US" sz="1200" dirty="0"/>
              <a:t>动态加速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F6F0F-39C2-4015-8278-79244FB0FE66}"/>
              </a:ext>
            </a:extLst>
          </p:cNvPr>
          <p:cNvSpPr/>
          <p:nvPr/>
        </p:nvSpPr>
        <p:spPr>
          <a:xfrm>
            <a:off x="1854681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C8E9A-4548-4DCA-A8E0-CB03C85E10CC}"/>
              </a:ext>
            </a:extLst>
          </p:cNvPr>
          <p:cNvSpPr/>
          <p:nvPr/>
        </p:nvSpPr>
        <p:spPr>
          <a:xfrm>
            <a:off x="4566250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CB4FE-1F7F-4D37-AF0F-557238EB6DC0}"/>
              </a:ext>
            </a:extLst>
          </p:cNvPr>
          <p:cNvSpPr/>
          <p:nvPr/>
        </p:nvSpPr>
        <p:spPr>
          <a:xfrm>
            <a:off x="7372710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5C031D-591D-4D21-94A7-0DF465ADD412}"/>
              </a:ext>
            </a:extLst>
          </p:cNvPr>
          <p:cNvSpPr/>
          <p:nvPr/>
        </p:nvSpPr>
        <p:spPr>
          <a:xfrm>
            <a:off x="1854680" y="334992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52EDC-FABA-4EC7-88E5-C5A95F0FB73C}"/>
              </a:ext>
            </a:extLst>
          </p:cNvPr>
          <p:cNvSpPr/>
          <p:nvPr/>
        </p:nvSpPr>
        <p:spPr>
          <a:xfrm>
            <a:off x="4566248" y="341318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00967-222C-4E18-B68A-70BB49C21CE4}"/>
              </a:ext>
            </a:extLst>
          </p:cNvPr>
          <p:cNvSpPr/>
          <p:nvPr/>
        </p:nvSpPr>
        <p:spPr>
          <a:xfrm>
            <a:off x="7372708" y="342900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F5843F-54E4-4C2D-BC87-071EA98EF4B6}"/>
              </a:ext>
            </a:extLst>
          </p:cNvPr>
          <p:cNvSpPr/>
          <p:nvPr/>
        </p:nvSpPr>
        <p:spPr>
          <a:xfrm>
            <a:off x="1854680" y="385025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F6FC50-461A-4F79-904B-3B53BE1AB9CB}"/>
              </a:ext>
            </a:extLst>
          </p:cNvPr>
          <p:cNvSpPr/>
          <p:nvPr/>
        </p:nvSpPr>
        <p:spPr>
          <a:xfrm>
            <a:off x="4566249" y="391926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F5165-5237-49FD-89EE-254BEF8337FE}"/>
              </a:ext>
            </a:extLst>
          </p:cNvPr>
          <p:cNvSpPr/>
          <p:nvPr/>
        </p:nvSpPr>
        <p:spPr>
          <a:xfrm>
            <a:off x="7372709" y="391926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2C73EB-8450-4E85-9EF3-1EC159162152}"/>
              </a:ext>
            </a:extLst>
          </p:cNvPr>
          <p:cNvSpPr/>
          <p:nvPr/>
        </p:nvSpPr>
        <p:spPr>
          <a:xfrm>
            <a:off x="7372706" y="237370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B21C8C-ABBE-4460-9643-57921AB429E1}"/>
              </a:ext>
            </a:extLst>
          </p:cNvPr>
          <p:cNvSpPr/>
          <p:nvPr/>
        </p:nvSpPr>
        <p:spPr>
          <a:xfrm>
            <a:off x="4566246" y="237370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19D50-3429-45B4-9A7F-D46246116082}"/>
              </a:ext>
            </a:extLst>
          </p:cNvPr>
          <p:cNvSpPr/>
          <p:nvPr/>
        </p:nvSpPr>
        <p:spPr>
          <a:xfrm>
            <a:off x="1854680" y="237801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222BF-81AC-49D4-9886-813209AE90D0}"/>
              </a:ext>
            </a:extLst>
          </p:cNvPr>
          <p:cNvSpPr/>
          <p:nvPr/>
        </p:nvSpPr>
        <p:spPr>
          <a:xfrm>
            <a:off x="1846053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29CF1F-5675-4A13-B3B8-2C12B8D9AE75}"/>
              </a:ext>
            </a:extLst>
          </p:cNvPr>
          <p:cNvSpPr/>
          <p:nvPr/>
        </p:nvSpPr>
        <p:spPr>
          <a:xfrm>
            <a:off x="4566248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9FC9F7-ECC6-4E5F-BC54-6DA2A219A012}"/>
              </a:ext>
            </a:extLst>
          </p:cNvPr>
          <p:cNvSpPr/>
          <p:nvPr/>
        </p:nvSpPr>
        <p:spPr>
          <a:xfrm>
            <a:off x="7372708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D8BAD4-0889-4A51-B726-CD39B0859CDF}"/>
              </a:ext>
            </a:extLst>
          </p:cNvPr>
          <p:cNvSpPr/>
          <p:nvPr/>
        </p:nvSpPr>
        <p:spPr>
          <a:xfrm>
            <a:off x="1846052" y="435058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5603C-935A-4A5E-8C73-19C1F5F63A61}"/>
              </a:ext>
            </a:extLst>
          </p:cNvPr>
          <p:cNvSpPr/>
          <p:nvPr/>
        </p:nvSpPr>
        <p:spPr>
          <a:xfrm>
            <a:off x="4566247" y="4405222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74085B-3997-4B01-B095-2681654BC850}"/>
              </a:ext>
            </a:extLst>
          </p:cNvPr>
          <p:cNvSpPr/>
          <p:nvPr/>
        </p:nvSpPr>
        <p:spPr>
          <a:xfrm>
            <a:off x="7372708" y="44052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32D54F-5CF8-4D2A-880C-5AB85BC9538D}"/>
              </a:ext>
            </a:extLst>
          </p:cNvPr>
          <p:cNvSpPr/>
          <p:nvPr/>
        </p:nvSpPr>
        <p:spPr>
          <a:xfrm>
            <a:off x="4566247" y="490411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F0070C-38B1-44D0-B528-F83379A542EA}"/>
              </a:ext>
            </a:extLst>
          </p:cNvPr>
          <p:cNvSpPr/>
          <p:nvPr/>
        </p:nvSpPr>
        <p:spPr>
          <a:xfrm>
            <a:off x="1854680" y="48509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2FF62-BB44-4F83-A07C-D3DDDF4B7E8F}"/>
              </a:ext>
            </a:extLst>
          </p:cNvPr>
          <p:cNvSpPr/>
          <p:nvPr/>
        </p:nvSpPr>
        <p:spPr>
          <a:xfrm>
            <a:off x="7372707" y="492424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788F3E-93CA-44B3-AD39-0C5FF27094CE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3660475" y="2497351"/>
            <a:ext cx="905771" cy="4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0D47EE-7ECE-4814-B95C-27593C6FE73E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72041" y="2497350"/>
            <a:ext cx="100066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3EF0AC-F003-4175-8F9D-524A7A1F248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651848" y="2914292"/>
            <a:ext cx="914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903C84-5ED5-4BA8-82E9-1BDB6F87805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372043" y="2914292"/>
            <a:ext cx="10006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0F0DD3-839C-49AC-9F74-FE8027A0BC99}"/>
              </a:ext>
            </a:extLst>
          </p:cNvPr>
          <p:cNvSpPr txBox="1"/>
          <p:nvPr/>
        </p:nvSpPr>
        <p:spPr>
          <a:xfrm>
            <a:off x="3603679" y="2187524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B03C6C-C78E-453D-AFCE-F8C760A0A68F}"/>
              </a:ext>
            </a:extLst>
          </p:cNvPr>
          <p:cNvSpPr txBox="1"/>
          <p:nvPr/>
        </p:nvSpPr>
        <p:spPr>
          <a:xfrm>
            <a:off x="6334656" y="2184880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798688-89A9-4B86-A96F-014639DCA6D9}"/>
              </a:ext>
            </a:extLst>
          </p:cNvPr>
          <p:cNvSpPr txBox="1"/>
          <p:nvPr/>
        </p:nvSpPr>
        <p:spPr>
          <a:xfrm>
            <a:off x="3692104" y="2650705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1EC07F-9FA5-4C45-A41C-8011CB1644BB}"/>
              </a:ext>
            </a:extLst>
          </p:cNvPr>
          <p:cNvSpPr txBox="1"/>
          <p:nvPr/>
        </p:nvSpPr>
        <p:spPr>
          <a:xfrm>
            <a:off x="6510775" y="2659827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77E56E-C810-4D10-BCE8-7780D6CC5A98}"/>
              </a:ext>
            </a:extLst>
          </p:cNvPr>
          <p:cNvSpPr txBox="1"/>
          <p:nvPr/>
        </p:nvSpPr>
        <p:spPr>
          <a:xfrm>
            <a:off x="5739442" y="345057"/>
            <a:ext cx="13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德国用户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908696-A776-4508-A849-27C3CDB272D6}"/>
              </a:ext>
            </a:extLst>
          </p:cNvPr>
          <p:cNvSpPr/>
          <p:nvPr/>
        </p:nvSpPr>
        <p:spPr>
          <a:xfrm>
            <a:off x="1854680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48BB5E-285D-434B-9C29-7BF57B6EE922}"/>
              </a:ext>
            </a:extLst>
          </p:cNvPr>
          <p:cNvSpPr/>
          <p:nvPr/>
        </p:nvSpPr>
        <p:spPr>
          <a:xfrm>
            <a:off x="4566246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F5AD7B-182E-4BEF-A7F2-7018191AD38F}"/>
              </a:ext>
            </a:extLst>
          </p:cNvPr>
          <p:cNvSpPr/>
          <p:nvPr/>
        </p:nvSpPr>
        <p:spPr>
          <a:xfrm>
            <a:off x="7372705" y="5381442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36657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827</Words>
  <Application>Microsoft Office PowerPoint</Application>
  <PresentationFormat>宽屏</PresentationFormat>
  <Paragraphs>174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21</cp:revision>
  <dcterms:created xsi:type="dcterms:W3CDTF">2021-04-04T11:25:58Z</dcterms:created>
  <dcterms:modified xsi:type="dcterms:W3CDTF">2021-04-10T05:22:52Z</dcterms:modified>
</cp:coreProperties>
</file>