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60" r:id="rId7"/>
    <p:sldId id="258" r:id="rId8"/>
    <p:sldId id="261" r:id="rId9"/>
    <p:sldId id="269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8/2/2025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9600" y="-1085089"/>
            <a:ext cx="7897254" cy="3386667"/>
          </a:xfrm>
        </p:spPr>
        <p:txBody>
          <a:bodyPr/>
          <a:lstStyle/>
          <a:p>
            <a:r>
              <a:rPr lang="en-IN" dirty="0"/>
              <a:t>AI &amp; Prompt     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1933" y="3936098"/>
            <a:ext cx="7077456" cy="868680"/>
          </a:xfrm>
        </p:spPr>
        <p:txBody>
          <a:bodyPr>
            <a:noAutofit/>
          </a:bodyPr>
          <a:lstStyle/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Title: Introduction to AI &amp; Prompt Engineering</a:t>
            </a:r>
          </a:p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Subtitle: Internship Assignment – VaultofCode</a:t>
            </a:r>
          </a:p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Name: Sayali Pawar</a:t>
            </a:r>
          </a:p>
          <a:p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Date: August 2025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7B7A576-57F2-D0F2-DC10-7F61B4C45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134" y="3317013"/>
            <a:ext cx="4696177" cy="324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744" y="807720"/>
            <a:ext cx="7781544" cy="859055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Artificial Intelligence (AI)?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690" y="2059657"/>
            <a:ext cx="6803136" cy="156019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 AI is the ability of machines to perform tasks that normally require human intelligence.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 It includes problem-solving, learning, language understanding, and decision making.</a:t>
            </a:r>
          </a:p>
          <a:p>
            <a:endParaRPr lang="en-US" sz="2000" b="1" dirty="0"/>
          </a:p>
          <a:p>
            <a:r>
              <a:rPr lang="en-US" sz="2000" b="1" dirty="0"/>
              <a:t>🧠 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 ChatGPT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 Self-driving cars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Face recognition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 Siri / Alexa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1373"/>
            <a:ext cx="7781544" cy="1618233"/>
          </a:xfrm>
        </p:spPr>
        <p:txBody>
          <a:bodyPr>
            <a:normAutofit/>
          </a:bodyPr>
          <a:lstStyle/>
          <a:p>
            <a:r>
              <a:rPr lang="en-IN" dirty="0"/>
              <a:t>What is Prompt Engineering?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045" y="1979490"/>
            <a:ext cx="6803136" cy="1449510"/>
          </a:xfrm>
        </p:spPr>
        <p:txBody>
          <a:bodyPr>
            <a:noAutofit/>
          </a:bodyPr>
          <a:lstStyle/>
          <a:p>
            <a:r>
              <a:rPr lang="en-US" sz="2000" b="1" dirty="0"/>
              <a:t>- Prompt Engineering is the practice of designing effective inputs (prompts) for AI models to get desired outputs.</a:t>
            </a:r>
          </a:p>
          <a:p>
            <a:endParaRPr lang="en-US" sz="2000" b="1" dirty="0"/>
          </a:p>
          <a:p>
            <a:r>
              <a:rPr lang="en-US" sz="2000" b="1" dirty="0"/>
              <a:t>🛠️ Why it matters:</a:t>
            </a:r>
          </a:p>
          <a:p>
            <a:r>
              <a:rPr lang="en-US" sz="2000" b="1" dirty="0"/>
              <a:t>- AI models like ChatGPT are sensitive to how we ask questions.</a:t>
            </a:r>
          </a:p>
          <a:p>
            <a:r>
              <a:rPr lang="en-US" sz="2000" b="1" dirty="0"/>
              <a:t>- A well-crafted prompt = better, more accurate results.</a:t>
            </a:r>
          </a:p>
          <a:p>
            <a:r>
              <a:rPr lang="en-US" sz="2000" b="1" dirty="0"/>
              <a:t>✨ Example:</a:t>
            </a:r>
          </a:p>
          <a:p>
            <a:r>
              <a:rPr lang="en-US" sz="2000" b="1" dirty="0"/>
              <a:t>Prompt: "Explain gravity to a 5-year-old"</a:t>
            </a:r>
          </a:p>
          <a:p>
            <a:r>
              <a:rPr lang="en-US" sz="2000" b="1" dirty="0"/>
              <a:t>→ AI gives a very different answer than for a scientist!</a:t>
            </a:r>
          </a:p>
          <a:p>
            <a:endParaRPr lang="en-US" sz="20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3841"/>
            <a:ext cx="11214100" cy="535531"/>
          </a:xfrm>
        </p:spPr>
        <p:txBody>
          <a:bodyPr/>
          <a:lstStyle/>
          <a:p>
            <a:r>
              <a:rPr lang="en-US" dirty="0"/>
              <a:t>Applications of AI &amp; Prompt Engineering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💼 Real-World Use Cases:</a:t>
            </a:r>
          </a:p>
          <a:p>
            <a:endParaRPr lang="en-US" sz="2000" dirty="0"/>
          </a:p>
          <a:p>
            <a:r>
              <a:rPr lang="en-US" sz="2000" dirty="0"/>
              <a:t> Education: AI tutors, language learning tools</a:t>
            </a:r>
          </a:p>
          <a:p>
            <a:r>
              <a:rPr lang="en-US" sz="2000" dirty="0"/>
              <a:t> Healthcare: Diagnosis assistants, drug discovery</a:t>
            </a:r>
          </a:p>
          <a:p>
            <a:r>
              <a:rPr lang="en-US" sz="2000" dirty="0"/>
              <a:t> Business: Chatbots, customer support</a:t>
            </a:r>
          </a:p>
          <a:p>
            <a:r>
              <a:rPr lang="en-US" sz="2000" dirty="0"/>
              <a:t> Content Creation: Blogs, videos, designs</a:t>
            </a:r>
          </a:p>
          <a:p>
            <a:r>
              <a:rPr lang="en-US" sz="2000" dirty="0"/>
              <a:t> Code Generation: Copilot, ChatGPT, </a:t>
            </a:r>
            <a:r>
              <a:rPr lang="en-US" sz="2000" dirty="0" err="1"/>
              <a:t>Replit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🎯 Prompt engineering is used to:</a:t>
            </a:r>
          </a:p>
          <a:p>
            <a:r>
              <a:rPr lang="en-US" sz="2000" dirty="0"/>
              <a:t> Make chatbots smarter</a:t>
            </a:r>
          </a:p>
          <a:p>
            <a:r>
              <a:rPr lang="en-US" sz="2000" dirty="0"/>
              <a:t> Get accurate content generation</a:t>
            </a:r>
          </a:p>
          <a:p>
            <a:r>
              <a:rPr lang="en-US" sz="2000" dirty="0"/>
              <a:t> Control tone, format, and depth of answers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Concepts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🧠 Key AI Terms:</a:t>
            </a:r>
          </a:p>
          <a:p>
            <a:r>
              <a:rPr lang="en-US" sz="2000" b="1" dirty="0"/>
              <a:t> NLP: Natural Language Processing</a:t>
            </a:r>
          </a:p>
          <a:p>
            <a:r>
              <a:rPr lang="en-US" sz="2000" b="1" dirty="0"/>
              <a:t> ML: Machine Learning</a:t>
            </a:r>
          </a:p>
          <a:p>
            <a:r>
              <a:rPr lang="en-US" sz="2000" b="1" dirty="0"/>
              <a:t> LLM: Large Language Models (like ChatGPT)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📝 Prompt Techniques:</a:t>
            </a:r>
          </a:p>
          <a:p>
            <a:r>
              <a:rPr lang="en-US" sz="2000" b="1" dirty="0"/>
              <a:t>Zero-shot prompting</a:t>
            </a:r>
          </a:p>
          <a:p>
            <a:r>
              <a:rPr lang="en-US" sz="2000" b="1" dirty="0"/>
              <a:t> Few-shot prompting</a:t>
            </a:r>
          </a:p>
          <a:p>
            <a:r>
              <a:rPr lang="en-US" sz="2000" b="1" dirty="0"/>
              <a:t> Chain-of-thought prompting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B044F-2958-420D-29A1-58071A4D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CEDB39-09D4-8515-8D7B-7007EA2B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EC4C0D-AF8F-1A3B-E80F-3365BD83A6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486520" cy="5325921"/>
          </a:xfrm>
        </p:spPr>
        <p:txBody>
          <a:bodyPr/>
          <a:lstStyle/>
          <a:p>
            <a:r>
              <a:rPr lang="en-US" b="1" dirty="0"/>
              <a:t>🚀 Future of AI:</a:t>
            </a:r>
          </a:p>
          <a:p>
            <a:r>
              <a:rPr lang="en-US" b="1" dirty="0"/>
              <a:t> More human-like conversations</a:t>
            </a:r>
          </a:p>
          <a:p>
            <a:r>
              <a:rPr lang="en-US" b="1" dirty="0"/>
              <a:t> AI in every industry</a:t>
            </a:r>
          </a:p>
          <a:p>
            <a:r>
              <a:rPr lang="en-US" b="1" dirty="0"/>
              <a:t> Personalized learning, medical care</a:t>
            </a:r>
          </a:p>
          <a:p>
            <a:endParaRPr lang="en-US" b="1" dirty="0"/>
          </a:p>
          <a:p>
            <a:r>
              <a:rPr lang="en-US" b="1" dirty="0"/>
              <a:t>📌 Careers in:</a:t>
            </a:r>
          </a:p>
          <a:p>
            <a:r>
              <a:rPr lang="en-US" b="1" dirty="0"/>
              <a:t> AI Development</a:t>
            </a:r>
          </a:p>
          <a:p>
            <a:r>
              <a:rPr lang="en-US" b="1" dirty="0"/>
              <a:t> Data Science</a:t>
            </a:r>
          </a:p>
          <a:p>
            <a:r>
              <a:rPr lang="en-US" b="1" dirty="0"/>
              <a:t> Prompt Engineering</a:t>
            </a:r>
          </a:p>
          <a:p>
            <a:r>
              <a:rPr lang="en-US" b="1" dirty="0"/>
              <a:t> AI Ethics</a:t>
            </a:r>
          </a:p>
          <a:p>
            <a:endParaRPr lang="en-US" b="1" dirty="0"/>
          </a:p>
          <a:p>
            <a:r>
              <a:rPr lang="en-US" b="1" dirty="0"/>
              <a:t>⚠️ Ethical Concerns:</a:t>
            </a:r>
          </a:p>
          <a:p>
            <a:r>
              <a:rPr lang="en-US" b="1" dirty="0"/>
              <a:t>Data privacy</a:t>
            </a:r>
          </a:p>
          <a:p>
            <a:r>
              <a:rPr lang="en-US" b="1" dirty="0"/>
              <a:t> Bias and fairness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9681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7551057" cy="2859313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r>
              <a:rPr lang="en-US" sz="2200" dirty="0"/>
              <a:t>📌 AI is transforming the world — from education to healthcare.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📌 Prompt Engineering is the bridge between human needs and AI capabilities.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📌 Learning these skills opens up exciting career paths.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0242" y="2799184"/>
            <a:ext cx="4945598" cy="2472612"/>
          </a:xfrm>
        </p:spPr>
        <p:txBody>
          <a:bodyPr/>
          <a:lstStyle/>
          <a:p>
            <a:r>
              <a:rPr lang="en-US" sz="2000" dirty="0"/>
              <a:t>Thanks for your attention! 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Questions? Feel free to ask.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References:</a:t>
            </a:r>
            <a:br>
              <a:rPr lang="en-US" sz="2000" dirty="0"/>
            </a:br>
            <a:r>
              <a:rPr lang="en-US" sz="2000" dirty="0"/>
              <a:t>- openai.com</a:t>
            </a:r>
            <a:br>
              <a:rPr lang="en-US" sz="2000" dirty="0"/>
            </a:br>
            <a:r>
              <a:rPr lang="en-US" sz="2000" dirty="0"/>
              <a:t>- medium.com</a:t>
            </a:r>
            <a:br>
              <a:rPr lang="en-US" sz="2000" dirty="0"/>
            </a:br>
            <a:r>
              <a:rPr lang="en-US" sz="2000" dirty="0"/>
              <a:t>- edureka.org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18</TotalTime>
  <Words>405</Words>
  <Application>Microsoft Office PowerPoint</Application>
  <PresentationFormat>Widescreen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Trade Gothic LT Pro</vt:lpstr>
      <vt:lpstr>Trebuchet MS</vt:lpstr>
      <vt:lpstr>Office Theme</vt:lpstr>
      <vt:lpstr>AI &amp; Prompt      Engineering</vt:lpstr>
      <vt:lpstr>What is Artificial Intelligence (AI)?</vt:lpstr>
      <vt:lpstr>What is Prompt Engineering?</vt:lpstr>
      <vt:lpstr>Applications of AI &amp; Prompt Engineering</vt:lpstr>
      <vt:lpstr>Key Concepts</vt:lpstr>
      <vt:lpstr>Future Scope</vt:lpstr>
      <vt:lpstr>Conclusion  📌 AI is transforming the world — from education to healthcare.  📌 Prompt Engineering is the bridge between human needs and AI capabilities.  📌 Learning these skills opens up exciting career paths. </vt:lpstr>
      <vt:lpstr>Thanks for your attention!   Questions? Feel free to ask.  References: - openai.com - medium.com - edureka.org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Sayali Pawar</dc:creator>
  <cp:lastModifiedBy>Sayali Pawar</cp:lastModifiedBy>
  <cp:revision>1</cp:revision>
  <dcterms:created xsi:type="dcterms:W3CDTF">2025-08-02T10:58:19Z</dcterms:created>
  <dcterms:modified xsi:type="dcterms:W3CDTF">2025-08-02T11:17:06Z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