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4B28-0886-4FD7-BD44-F67BD2D1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6842E-280F-4303-A1BD-0403FC3D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FCB7D-C701-4B27-BB08-DA8AA2E5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41C1-1F39-4803-A5D9-35A27FA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96063-7CEC-4D50-BEB5-BD422879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8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341C-1B60-4231-9632-1E7763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69E12-C91B-4F6C-A85E-3F98753E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0BB6F-3948-4E1B-B310-59A876DD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AFBB2-C68A-4854-BE68-BB501B46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79CD3-7F12-462A-B4E0-4481782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EC531-480F-4A03-AC4E-33AB79F12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78642D-C44E-402D-B39A-8267C4A42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FE3CD-E6AC-45C0-BD8E-9F257688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47616-B38F-4F6D-882E-740A0E64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BDDEB-662F-49C4-911B-21254071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A474-BC50-408F-8E99-EDD21046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DFC4-21B3-4739-9D39-C385B28F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862CF-CE55-40DE-BFD9-8FA8DCE4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65AAA-0C2D-4447-B437-CBB20B03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9C079-AD45-4114-BA2C-BE4A606E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9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E00A-7335-4FE4-AF33-45D04B1D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C7FB5-0802-4C2D-9966-0D5307F1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D372F-BF0B-485E-94B5-A5DADBA7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C5F4B-4A2E-4FAC-A3BB-0BE0B774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BDC5F-3B8D-4721-A9AA-9233D32C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4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79F37-2CBE-4714-9AB0-6190BA80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AAB7C-FC09-4B75-A431-E4EA8F2FA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D40B8-503E-457A-BF55-B6557BC3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6C093-E258-4B4E-804A-78D94B0F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8EB72-9448-424A-B211-E1A4E311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6974C-E75A-433C-BA9C-C6A254B8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8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CEC35-E995-44A1-9C32-E8777153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13580-DD28-46B4-BDC2-0565251D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6FFE7-C074-4438-AAA3-176EE417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69EFE6-F1C2-4AA4-8558-D46261D06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779BA-1A1E-4DF2-AEDF-551C272D0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1D8104-BE53-4FB7-9563-417DF7E9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95B2D0-CBCA-483A-81F8-44AB9008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B51FC-C986-4D92-9754-DF1FF17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DF0D6-1643-4A1E-96DB-D0152884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6CE53C-DE16-48F5-822A-52121AC3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A78356-D8D6-4635-ADEA-BBF473D4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5AC57-8101-4FB6-AD17-833210DA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6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FD204-349F-4448-8D4A-BE4B78F9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E129F0-A55D-487F-8671-24FC5635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48B7C-CEA1-407A-9D42-E1F54C0B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C419E-403B-4FA8-B776-CD181094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D393-DA57-4A56-8734-EC1F1A67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EFCB4-E28C-4327-8FF0-2313EE18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3A0C9-DFE1-4BDE-BBB6-90408751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1B070-9F76-41B9-90C2-A9255600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D90CD-0356-41A6-A61E-3B55C3DD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6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E7F87-B82D-4B15-8A28-F29EFCD1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1DC923-6F3F-4A05-B251-2C538A987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242A1-9D3D-42F7-BA32-80E7F29D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B78CE-4232-4F45-8747-9ED284DE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BCB-759D-4DB4-9AC3-6C692342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4C107-A3A4-43D2-A844-B226DAB4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0FCE8-B439-4FDE-A13C-5FF7890C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F3A09-A03B-4907-A510-BFBF199C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47BDF-2100-4E12-B9A4-765C839D9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F9BA-C910-4C91-9DEF-4D3213666394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58CC3-C54B-4964-9D89-A1203885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869E8-AC0D-44F8-924E-EA5ACB7A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465BC-52C0-43A0-9BFC-094F56157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739D4E-A280-4756-A36D-EBB0E7E4A6AD}"/>
              </a:ext>
            </a:extLst>
          </p:cNvPr>
          <p:cNvSpPr>
            <a:spLocks/>
          </p:cNvSpPr>
          <p:nvPr/>
        </p:nvSpPr>
        <p:spPr>
          <a:xfrm>
            <a:off x="556925" y="264402"/>
            <a:ext cx="4950249" cy="3712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A78C5-6FF7-4131-B2F1-A5D49DB8A386}"/>
              </a:ext>
            </a:extLst>
          </p:cNvPr>
          <p:cNvSpPr>
            <a:spLocks/>
          </p:cNvSpPr>
          <p:nvPr/>
        </p:nvSpPr>
        <p:spPr>
          <a:xfrm>
            <a:off x="556925" y="264402"/>
            <a:ext cx="4788669" cy="3591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A705B61-3458-4FB0-8DC2-4A771D1DC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4" y="2221965"/>
            <a:ext cx="1905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6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관련 이미지">
            <a:extLst>
              <a:ext uri="{FF2B5EF4-FFF2-40B4-BE49-F238E27FC236}">
                <a16:creationId xmlns:a16="http://schemas.microsoft.com/office/drawing/2014/main" id="{1178035B-EEF4-4529-A4FB-30D70ED1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558" y="-7238769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관련 이미지">
            <a:extLst>
              <a:ext uri="{FF2B5EF4-FFF2-40B4-BE49-F238E27FC236}">
                <a16:creationId xmlns:a16="http://schemas.microsoft.com/office/drawing/2014/main" id="{426C7424-B1B8-4127-AF2D-34F01D43D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591" y="-7238769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관련 이미지">
            <a:extLst>
              <a:ext uri="{FF2B5EF4-FFF2-40B4-BE49-F238E27FC236}">
                <a16:creationId xmlns:a16="http://schemas.microsoft.com/office/drawing/2014/main" id="{2918AC5F-21BF-48E0-99E0-01221448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558" y="-3824802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관련 이미지">
            <a:extLst>
              <a:ext uri="{FF2B5EF4-FFF2-40B4-BE49-F238E27FC236}">
                <a16:creationId xmlns:a16="http://schemas.microsoft.com/office/drawing/2014/main" id="{FCDD2DEF-DDEC-48FC-BA5C-DA01E899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591" y="-3824802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관련 이미지">
            <a:extLst>
              <a:ext uri="{FF2B5EF4-FFF2-40B4-BE49-F238E27FC236}">
                <a16:creationId xmlns:a16="http://schemas.microsoft.com/office/drawing/2014/main" id="{8344C74B-52B3-4768-B2A9-E32E5834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6" y="-7238769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관련 이미지">
            <a:extLst>
              <a:ext uri="{FF2B5EF4-FFF2-40B4-BE49-F238E27FC236}">
                <a16:creationId xmlns:a16="http://schemas.microsoft.com/office/drawing/2014/main" id="{5FE0F9F0-E9AC-4152-A345-4DB39AB8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6" y="-3824802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관련 이미지">
            <a:extLst>
              <a:ext uri="{FF2B5EF4-FFF2-40B4-BE49-F238E27FC236}">
                <a16:creationId xmlns:a16="http://schemas.microsoft.com/office/drawing/2014/main" id="{B0B8FDE5-E0CD-4CAE-B1C9-1E8F46EF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558" y="-410835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관련 이미지">
            <a:extLst>
              <a:ext uri="{FF2B5EF4-FFF2-40B4-BE49-F238E27FC236}">
                <a16:creationId xmlns:a16="http://schemas.microsoft.com/office/drawing/2014/main" id="{31BE8F89-71CA-4F12-BC84-4C09C404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 brushSize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1591" y="-410835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관련 이미지">
            <a:extLst>
              <a:ext uri="{FF2B5EF4-FFF2-40B4-BE49-F238E27FC236}">
                <a16:creationId xmlns:a16="http://schemas.microsoft.com/office/drawing/2014/main" id="{CF9B6269-E9B8-4B69-A9B1-7A069F20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6" y="-410835"/>
            <a:ext cx="3413967" cy="34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8016E8-7EFB-4088-A550-66FC72A42484}"/>
              </a:ext>
            </a:extLst>
          </p:cNvPr>
          <p:cNvGrpSpPr/>
          <p:nvPr/>
        </p:nvGrpSpPr>
        <p:grpSpPr>
          <a:xfrm>
            <a:off x="-5821307" y="3003132"/>
            <a:ext cx="9977650" cy="6651767"/>
            <a:chOff x="1661651" y="4161164"/>
            <a:chExt cx="16541331" cy="11027554"/>
          </a:xfrm>
        </p:grpSpPr>
        <p:pic>
          <p:nvPicPr>
            <p:cNvPr id="36" name="Picture 2" descr="관련 이미지">
              <a:extLst>
                <a:ext uri="{FF2B5EF4-FFF2-40B4-BE49-F238E27FC236}">
                  <a16:creationId xmlns:a16="http://schemas.microsoft.com/office/drawing/2014/main" id="{23912747-3219-4D3F-AA4D-61318B19A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관련 이미지">
              <a:extLst>
                <a:ext uri="{FF2B5EF4-FFF2-40B4-BE49-F238E27FC236}">
                  <a16:creationId xmlns:a16="http://schemas.microsoft.com/office/drawing/2014/main" id="{C3A8C1EA-814B-494B-AB1E-77EFEF8E1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관련 이미지">
              <a:extLst>
                <a:ext uri="{FF2B5EF4-FFF2-40B4-BE49-F238E27FC236}">
                  <a16:creationId xmlns:a16="http://schemas.microsoft.com/office/drawing/2014/main" id="{61425B2A-646D-4A6D-BEF3-3B20D0B60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관련 이미지">
              <a:extLst>
                <a:ext uri="{FF2B5EF4-FFF2-40B4-BE49-F238E27FC236}">
                  <a16:creationId xmlns:a16="http://schemas.microsoft.com/office/drawing/2014/main" id="{EB80DEC2-6E24-4483-983C-2E5EB1AA4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관련 이미지">
              <a:extLst>
                <a:ext uri="{FF2B5EF4-FFF2-40B4-BE49-F238E27FC236}">
                  <a16:creationId xmlns:a16="http://schemas.microsoft.com/office/drawing/2014/main" id="{DD419FDC-D802-46FA-A5A8-7D5743A3D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관련 이미지">
              <a:extLst>
                <a:ext uri="{FF2B5EF4-FFF2-40B4-BE49-F238E27FC236}">
                  <a16:creationId xmlns:a16="http://schemas.microsoft.com/office/drawing/2014/main" id="{41D6BC05-3FAB-47C0-BE95-BC6665740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9FA9D1D-A095-4FD1-A0B3-2FFC9BFC5DED}"/>
              </a:ext>
            </a:extLst>
          </p:cNvPr>
          <p:cNvGrpSpPr/>
          <p:nvPr/>
        </p:nvGrpSpPr>
        <p:grpSpPr>
          <a:xfrm>
            <a:off x="4156343" y="3003132"/>
            <a:ext cx="9977650" cy="6651767"/>
            <a:chOff x="1661651" y="4161164"/>
            <a:chExt cx="16541331" cy="11027554"/>
          </a:xfrm>
        </p:grpSpPr>
        <p:pic>
          <p:nvPicPr>
            <p:cNvPr id="55" name="Picture 2" descr="관련 이미지">
              <a:extLst>
                <a:ext uri="{FF2B5EF4-FFF2-40B4-BE49-F238E27FC236}">
                  <a16:creationId xmlns:a16="http://schemas.microsoft.com/office/drawing/2014/main" id="{A8218376-C88B-408D-8B40-C8B182649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관련 이미지">
              <a:extLst>
                <a:ext uri="{FF2B5EF4-FFF2-40B4-BE49-F238E27FC236}">
                  <a16:creationId xmlns:a16="http://schemas.microsoft.com/office/drawing/2014/main" id="{1B37AC4F-ADA8-4C8E-B1CB-E78AB03FD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관련 이미지">
              <a:extLst>
                <a:ext uri="{FF2B5EF4-FFF2-40B4-BE49-F238E27FC236}">
                  <a16:creationId xmlns:a16="http://schemas.microsoft.com/office/drawing/2014/main" id="{01406B3F-C501-4CB2-9C4C-6DE374AC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관련 이미지">
              <a:extLst>
                <a:ext uri="{FF2B5EF4-FFF2-40B4-BE49-F238E27FC236}">
                  <a16:creationId xmlns:a16="http://schemas.microsoft.com/office/drawing/2014/main" id="{84AA69D9-9362-49C1-B186-364DC2720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관련 이미지">
              <a:extLst>
                <a:ext uri="{FF2B5EF4-FFF2-40B4-BE49-F238E27FC236}">
                  <a16:creationId xmlns:a16="http://schemas.microsoft.com/office/drawing/2014/main" id="{9D31FA76-0A56-4009-A514-A84B0F28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관련 이미지">
              <a:extLst>
                <a:ext uri="{FF2B5EF4-FFF2-40B4-BE49-F238E27FC236}">
                  <a16:creationId xmlns:a16="http://schemas.microsoft.com/office/drawing/2014/main" id="{76CA40E9-E630-488B-8B13-F0C8A4F0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E792B4A-5C42-4110-B530-49029DBAA187}"/>
              </a:ext>
            </a:extLst>
          </p:cNvPr>
          <p:cNvGrpSpPr/>
          <p:nvPr/>
        </p:nvGrpSpPr>
        <p:grpSpPr>
          <a:xfrm>
            <a:off x="-5821307" y="9639906"/>
            <a:ext cx="9977650" cy="6651767"/>
            <a:chOff x="1661651" y="4161164"/>
            <a:chExt cx="16541331" cy="11027554"/>
          </a:xfrm>
        </p:grpSpPr>
        <p:pic>
          <p:nvPicPr>
            <p:cNvPr id="62" name="Picture 2" descr="관련 이미지">
              <a:extLst>
                <a:ext uri="{FF2B5EF4-FFF2-40B4-BE49-F238E27FC236}">
                  <a16:creationId xmlns:a16="http://schemas.microsoft.com/office/drawing/2014/main" id="{108520DE-E3FA-4238-A272-C746688B0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관련 이미지">
              <a:extLst>
                <a:ext uri="{FF2B5EF4-FFF2-40B4-BE49-F238E27FC236}">
                  <a16:creationId xmlns:a16="http://schemas.microsoft.com/office/drawing/2014/main" id="{15F37928-00AC-4DC9-B528-D8E582D68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관련 이미지">
              <a:extLst>
                <a:ext uri="{FF2B5EF4-FFF2-40B4-BE49-F238E27FC236}">
                  <a16:creationId xmlns:a16="http://schemas.microsoft.com/office/drawing/2014/main" id="{F95617D7-5982-43CC-846E-158E23CFB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관련 이미지">
              <a:extLst>
                <a:ext uri="{FF2B5EF4-FFF2-40B4-BE49-F238E27FC236}">
                  <a16:creationId xmlns:a16="http://schemas.microsoft.com/office/drawing/2014/main" id="{8E01F0B6-ECF5-43CD-ACE7-62B1DF497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관련 이미지">
              <a:extLst>
                <a:ext uri="{FF2B5EF4-FFF2-40B4-BE49-F238E27FC236}">
                  <a16:creationId xmlns:a16="http://schemas.microsoft.com/office/drawing/2014/main" id="{F42C977A-B9DA-46C7-BB21-0D38DA4C7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관련 이미지">
              <a:extLst>
                <a:ext uri="{FF2B5EF4-FFF2-40B4-BE49-F238E27FC236}">
                  <a16:creationId xmlns:a16="http://schemas.microsoft.com/office/drawing/2014/main" id="{8CE2D984-23C2-4B2F-AAC3-0966DF3A9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496729-395B-4968-888D-A03A237ACAF7}"/>
              </a:ext>
            </a:extLst>
          </p:cNvPr>
          <p:cNvGrpSpPr/>
          <p:nvPr/>
        </p:nvGrpSpPr>
        <p:grpSpPr>
          <a:xfrm>
            <a:off x="4156343" y="9639906"/>
            <a:ext cx="9977650" cy="6651767"/>
            <a:chOff x="1661651" y="4161164"/>
            <a:chExt cx="16541331" cy="11027554"/>
          </a:xfrm>
        </p:grpSpPr>
        <p:pic>
          <p:nvPicPr>
            <p:cNvPr id="69" name="Picture 2" descr="관련 이미지">
              <a:extLst>
                <a:ext uri="{FF2B5EF4-FFF2-40B4-BE49-F238E27FC236}">
                  <a16:creationId xmlns:a16="http://schemas.microsoft.com/office/drawing/2014/main" id="{9827FA36-E8D7-4429-96D6-3348A7B98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관련 이미지">
              <a:extLst>
                <a:ext uri="{FF2B5EF4-FFF2-40B4-BE49-F238E27FC236}">
                  <a16:creationId xmlns:a16="http://schemas.microsoft.com/office/drawing/2014/main" id="{02ED4FF9-FB3F-48E9-A3A4-E0E0602A2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관련 이미지">
              <a:extLst>
                <a:ext uri="{FF2B5EF4-FFF2-40B4-BE49-F238E27FC236}">
                  <a16:creationId xmlns:a16="http://schemas.microsoft.com/office/drawing/2014/main" id="{A83020CA-A202-4A28-893F-E3F5BDFE1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관련 이미지">
              <a:extLst>
                <a:ext uri="{FF2B5EF4-FFF2-40B4-BE49-F238E27FC236}">
                  <a16:creationId xmlns:a16="http://schemas.microsoft.com/office/drawing/2014/main" id="{DA383157-9CDF-46D9-9F3D-11F396D6E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관련 이미지">
              <a:extLst>
                <a:ext uri="{FF2B5EF4-FFF2-40B4-BE49-F238E27FC236}">
                  <a16:creationId xmlns:a16="http://schemas.microsoft.com/office/drawing/2014/main" id="{C3A0D3C6-05B6-4764-8F04-3A0FF1D53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관련 이미지">
              <a:extLst>
                <a:ext uri="{FF2B5EF4-FFF2-40B4-BE49-F238E27FC236}">
                  <a16:creationId xmlns:a16="http://schemas.microsoft.com/office/drawing/2014/main" id="{DED71320-E167-4CD9-8CE8-67C3A16B6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B189CA3-1EC6-4AA1-BE98-379F049462E9}"/>
              </a:ext>
            </a:extLst>
          </p:cNvPr>
          <p:cNvGrpSpPr/>
          <p:nvPr/>
        </p:nvGrpSpPr>
        <p:grpSpPr>
          <a:xfrm>
            <a:off x="-5821307" y="16276680"/>
            <a:ext cx="9977650" cy="6651767"/>
            <a:chOff x="1661651" y="4161164"/>
            <a:chExt cx="16541331" cy="11027554"/>
          </a:xfrm>
        </p:grpSpPr>
        <p:pic>
          <p:nvPicPr>
            <p:cNvPr id="104" name="Picture 2" descr="관련 이미지">
              <a:extLst>
                <a:ext uri="{FF2B5EF4-FFF2-40B4-BE49-F238E27FC236}">
                  <a16:creationId xmlns:a16="http://schemas.microsoft.com/office/drawing/2014/main" id="{114C9163-A1E6-4F89-91B3-7DCF44B51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관련 이미지">
              <a:extLst>
                <a:ext uri="{FF2B5EF4-FFF2-40B4-BE49-F238E27FC236}">
                  <a16:creationId xmlns:a16="http://schemas.microsoft.com/office/drawing/2014/main" id="{BB2482BF-C5A8-4A5C-AB4A-3D99E2C3E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관련 이미지">
              <a:extLst>
                <a:ext uri="{FF2B5EF4-FFF2-40B4-BE49-F238E27FC236}">
                  <a16:creationId xmlns:a16="http://schemas.microsoft.com/office/drawing/2014/main" id="{30D5D150-05AD-49EA-8D9F-7326AAB17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관련 이미지">
              <a:extLst>
                <a:ext uri="{FF2B5EF4-FFF2-40B4-BE49-F238E27FC236}">
                  <a16:creationId xmlns:a16="http://schemas.microsoft.com/office/drawing/2014/main" id="{5F51D023-833B-41C8-8463-67063EE2C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관련 이미지">
              <a:extLst>
                <a:ext uri="{FF2B5EF4-FFF2-40B4-BE49-F238E27FC236}">
                  <a16:creationId xmlns:a16="http://schemas.microsoft.com/office/drawing/2014/main" id="{FC0C745E-92B9-440D-AC6F-08CF9FC63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관련 이미지">
              <a:extLst>
                <a:ext uri="{FF2B5EF4-FFF2-40B4-BE49-F238E27FC236}">
                  <a16:creationId xmlns:a16="http://schemas.microsoft.com/office/drawing/2014/main" id="{C5E6DF05-4793-4B21-8289-54F9FBEED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ADD1C5E-488F-414D-A8D8-5F0056A3C5CB}"/>
              </a:ext>
            </a:extLst>
          </p:cNvPr>
          <p:cNvGrpSpPr/>
          <p:nvPr/>
        </p:nvGrpSpPr>
        <p:grpSpPr>
          <a:xfrm>
            <a:off x="4156343" y="16276680"/>
            <a:ext cx="9977650" cy="6651767"/>
            <a:chOff x="1661651" y="4161164"/>
            <a:chExt cx="16541331" cy="11027554"/>
          </a:xfrm>
        </p:grpSpPr>
        <p:pic>
          <p:nvPicPr>
            <p:cNvPr id="111" name="Picture 2" descr="관련 이미지">
              <a:extLst>
                <a:ext uri="{FF2B5EF4-FFF2-40B4-BE49-F238E27FC236}">
                  <a16:creationId xmlns:a16="http://schemas.microsoft.com/office/drawing/2014/main" id="{EBF90173-4000-4A7D-A0A0-55F333AB2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관련 이미지">
              <a:extLst>
                <a:ext uri="{FF2B5EF4-FFF2-40B4-BE49-F238E27FC236}">
                  <a16:creationId xmlns:a16="http://schemas.microsoft.com/office/drawing/2014/main" id="{B3C9654C-D6CA-49DE-9511-22A74B5D5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관련 이미지">
              <a:extLst>
                <a:ext uri="{FF2B5EF4-FFF2-40B4-BE49-F238E27FC236}">
                  <a16:creationId xmlns:a16="http://schemas.microsoft.com/office/drawing/2014/main" id="{E6A64E3E-A236-43C5-A7CD-E676174B7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51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관련 이미지">
              <a:extLst>
                <a:ext uri="{FF2B5EF4-FFF2-40B4-BE49-F238E27FC236}">
                  <a16:creationId xmlns:a16="http://schemas.microsoft.com/office/drawing/2014/main" id="{CD144606-18E0-49F9-A549-BA038BC2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428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관련 이미지">
              <a:extLst>
                <a:ext uri="{FF2B5EF4-FFF2-40B4-BE49-F238E27FC236}">
                  <a16:creationId xmlns:a16="http://schemas.microsoft.com/office/drawing/2014/main" id="{E4A79B5C-3687-4730-B41D-1DE833303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4161164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관련 이미지">
              <a:extLst>
                <a:ext uri="{FF2B5EF4-FFF2-40B4-BE49-F238E27FC236}">
                  <a16:creationId xmlns:a16="http://schemas.microsoft.com/office/drawing/2014/main" id="{7118D846-4B11-4639-A9DF-EA77B048A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 size="1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9205" y="9674941"/>
              <a:ext cx="5513777" cy="551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815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장난감, 인형, 다채로운, 사진이(가) 표시된 사진&#10;&#10;자동 생성된 설명">
            <a:extLst>
              <a:ext uri="{FF2B5EF4-FFF2-40B4-BE49-F238E27FC236}">
                <a16:creationId xmlns:a16="http://schemas.microsoft.com/office/drawing/2014/main" id="{3F12F367-4CBC-4DBD-B0A3-1A3FCC767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-4351394"/>
            <a:ext cx="10864646" cy="135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0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(소프트웨어학부)김규민</dc:creator>
  <cp:lastModifiedBy>(소프트웨어학부)김규민</cp:lastModifiedBy>
  <cp:revision>10</cp:revision>
  <dcterms:created xsi:type="dcterms:W3CDTF">2019-11-14T10:00:49Z</dcterms:created>
  <dcterms:modified xsi:type="dcterms:W3CDTF">2019-11-14T16:09:43Z</dcterms:modified>
</cp:coreProperties>
</file>