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252544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252544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c2105ec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c2105ec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c2105ec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c2105ec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c2105ec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c2105ec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IMDb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Turlassov Abylaikhan, </a:t>
            </a:r>
            <a:r>
              <a:rPr lang="ru"/>
              <a:t>Zholaman Temirlan</a:t>
            </a:r>
            <a:r>
              <a:rPr lang="ru"/>
              <a:t>, Aitkali </a:t>
            </a:r>
            <a:r>
              <a:rPr lang="ru"/>
              <a:t>Dinmukhamed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Contains </a:t>
            </a:r>
            <a:r>
              <a:rPr lang="ru"/>
              <a:t>information</a:t>
            </a:r>
            <a:r>
              <a:rPr lang="ru"/>
              <a:t> about movies/TV shows from 1927 to 2019 year: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Streaming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Genre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Actors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Top 3 professions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Known for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Birth and Death year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No information after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Lots of missed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Data is not normalized according to database normalization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Hypothesis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5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Hypothesis:</a:t>
            </a:r>
            <a:br>
              <a:rPr lang="ru"/>
            </a:br>
            <a:r>
              <a:rPr lang="ru"/>
              <a:t>“Any global crisis has both financial and genre-wise influence on film industry”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Hypothesis justification:</a:t>
            </a:r>
            <a:br>
              <a:rPr lang="ru"/>
            </a:br>
            <a:r>
              <a:rPr lang="ru"/>
              <a:t>It is known that COVID-19 crisis had a negative and significant impact on the movie industry.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75" y="758725"/>
            <a:ext cx="3697974" cy="3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