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60" r:id="rId5"/>
    <p:sldId id="262" r:id="rId6"/>
    <p:sldId id="263" r:id="rId7"/>
    <p:sldId id="261"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432BB5-BA2F-4C29-BF45-59A33F9278D5}"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E66A7332-F3F3-4F4B-8556-F0999E7894F7}">
      <dgm:prSet/>
      <dgm:spPr/>
      <dgm:t>
        <a:bodyPr/>
        <a:lstStyle/>
        <a:p>
          <a:r>
            <a:rPr lang="en-US"/>
            <a:t>financial condition</a:t>
          </a:r>
        </a:p>
      </dgm:t>
    </dgm:pt>
    <dgm:pt modelId="{85179AB6-6EF5-447D-8936-8214E52EE67B}" type="parTrans" cxnId="{9889CB8C-47C1-4F32-9EB7-8B1D52E43612}">
      <dgm:prSet/>
      <dgm:spPr/>
      <dgm:t>
        <a:bodyPr/>
        <a:lstStyle/>
        <a:p>
          <a:endParaRPr lang="en-US"/>
        </a:p>
      </dgm:t>
    </dgm:pt>
    <dgm:pt modelId="{797B4D1B-79B0-448E-81DC-F0A9C7EAA6A5}" type="sibTrans" cxnId="{9889CB8C-47C1-4F32-9EB7-8B1D52E43612}">
      <dgm:prSet/>
      <dgm:spPr/>
      <dgm:t>
        <a:bodyPr/>
        <a:lstStyle/>
        <a:p>
          <a:endParaRPr lang="en-US"/>
        </a:p>
      </dgm:t>
    </dgm:pt>
    <dgm:pt modelId="{5FC248A2-4781-4863-8040-1EA0F8A02240}">
      <dgm:prSet/>
      <dgm:spPr/>
      <dgm:t>
        <a:bodyPr/>
        <a:lstStyle/>
        <a:p>
          <a:r>
            <a:rPr lang="en-US"/>
            <a:t>labor activity</a:t>
          </a:r>
        </a:p>
      </dgm:t>
    </dgm:pt>
    <dgm:pt modelId="{68CDDAB5-44DD-488E-BB76-6A993EAC9F08}" type="parTrans" cxnId="{D657D944-794E-4A7D-957E-C83DC72BE7F8}">
      <dgm:prSet/>
      <dgm:spPr/>
      <dgm:t>
        <a:bodyPr/>
        <a:lstStyle/>
        <a:p>
          <a:endParaRPr lang="en-US"/>
        </a:p>
      </dgm:t>
    </dgm:pt>
    <dgm:pt modelId="{D1D97302-A981-45A6-8DBA-E9EF5B021077}" type="sibTrans" cxnId="{D657D944-794E-4A7D-957E-C83DC72BE7F8}">
      <dgm:prSet/>
      <dgm:spPr/>
      <dgm:t>
        <a:bodyPr/>
        <a:lstStyle/>
        <a:p>
          <a:endParaRPr lang="en-US"/>
        </a:p>
      </dgm:t>
    </dgm:pt>
    <dgm:pt modelId="{6A14932E-08B6-4DE0-B334-58AA54D521B5}">
      <dgm:prSet/>
      <dgm:spPr/>
      <dgm:t>
        <a:bodyPr/>
        <a:lstStyle/>
        <a:p>
          <a:r>
            <a:rPr lang="en-US"/>
            <a:t>mental illness</a:t>
          </a:r>
        </a:p>
      </dgm:t>
    </dgm:pt>
    <dgm:pt modelId="{84CA85F6-753B-456B-BD4F-B0A0D9198DB0}" type="parTrans" cxnId="{CC5670BD-358B-4C49-90C7-D590CE036415}">
      <dgm:prSet/>
      <dgm:spPr/>
      <dgm:t>
        <a:bodyPr/>
        <a:lstStyle/>
        <a:p>
          <a:endParaRPr lang="en-US"/>
        </a:p>
      </dgm:t>
    </dgm:pt>
    <dgm:pt modelId="{9A5D38E7-D4F0-42EC-BF4A-EDDF9EF18BE9}" type="sibTrans" cxnId="{CC5670BD-358B-4C49-90C7-D590CE036415}">
      <dgm:prSet/>
      <dgm:spPr/>
      <dgm:t>
        <a:bodyPr/>
        <a:lstStyle/>
        <a:p>
          <a:endParaRPr lang="en-US"/>
        </a:p>
      </dgm:t>
    </dgm:pt>
    <dgm:pt modelId="{FE7FF9A9-F416-46D6-909B-33A619D821A2}">
      <dgm:prSet/>
      <dgm:spPr/>
      <dgm:t>
        <a:bodyPr/>
        <a:lstStyle/>
        <a:p>
          <a:r>
            <a:rPr lang="en-US"/>
            <a:t>Relationships</a:t>
          </a:r>
        </a:p>
      </dgm:t>
    </dgm:pt>
    <dgm:pt modelId="{6E9B43C9-0DF6-4EAA-A888-13E3FB843478}" type="parTrans" cxnId="{5EACD7F6-F8DD-437E-B47F-BF902518D3BE}">
      <dgm:prSet/>
      <dgm:spPr/>
      <dgm:t>
        <a:bodyPr/>
        <a:lstStyle/>
        <a:p>
          <a:endParaRPr lang="en-US"/>
        </a:p>
      </dgm:t>
    </dgm:pt>
    <dgm:pt modelId="{8116F761-0001-4158-835E-4C95B2DA8DBA}" type="sibTrans" cxnId="{5EACD7F6-F8DD-437E-B47F-BF902518D3BE}">
      <dgm:prSet/>
      <dgm:spPr/>
      <dgm:t>
        <a:bodyPr/>
        <a:lstStyle/>
        <a:p>
          <a:endParaRPr lang="en-US"/>
        </a:p>
      </dgm:t>
    </dgm:pt>
    <dgm:pt modelId="{E4678D9E-9560-4A74-99B4-E77B16720CC8}">
      <dgm:prSet/>
      <dgm:spPr/>
      <dgm:t>
        <a:bodyPr/>
        <a:lstStyle/>
        <a:p>
          <a:r>
            <a:rPr lang="en-US"/>
            <a:t>physical health</a:t>
          </a:r>
        </a:p>
      </dgm:t>
    </dgm:pt>
    <dgm:pt modelId="{61B0B748-FFAC-4C45-8A7D-8B56FBC81AEA}" type="parTrans" cxnId="{E6D02CEF-D153-4C0A-A33B-720C1AD46872}">
      <dgm:prSet/>
      <dgm:spPr/>
      <dgm:t>
        <a:bodyPr/>
        <a:lstStyle/>
        <a:p>
          <a:endParaRPr lang="en-US"/>
        </a:p>
      </dgm:t>
    </dgm:pt>
    <dgm:pt modelId="{E941EBB9-DC18-4A2A-BB02-2F4682668DA3}" type="sibTrans" cxnId="{E6D02CEF-D153-4C0A-A33B-720C1AD46872}">
      <dgm:prSet/>
      <dgm:spPr/>
      <dgm:t>
        <a:bodyPr/>
        <a:lstStyle/>
        <a:p>
          <a:endParaRPr lang="en-US"/>
        </a:p>
      </dgm:t>
    </dgm:pt>
    <dgm:pt modelId="{316B24DB-F832-450D-9E94-4EB7B6889BC9}">
      <dgm:prSet/>
      <dgm:spPr/>
      <dgm:t>
        <a:bodyPr/>
        <a:lstStyle/>
        <a:p>
          <a:r>
            <a:rPr lang="en-US"/>
            <a:t>Basic segmentation: region, sex, age</a:t>
          </a:r>
        </a:p>
      </dgm:t>
    </dgm:pt>
    <dgm:pt modelId="{A37F06FD-6CC9-4CAF-B105-76328F9B47B9}" type="parTrans" cxnId="{BEE9A5A4-91A9-4534-845B-267ECDA604B0}">
      <dgm:prSet/>
      <dgm:spPr/>
      <dgm:t>
        <a:bodyPr/>
        <a:lstStyle/>
        <a:p>
          <a:endParaRPr lang="en-US"/>
        </a:p>
      </dgm:t>
    </dgm:pt>
    <dgm:pt modelId="{7DF726C6-8013-484E-B2C2-847409C47132}" type="sibTrans" cxnId="{BEE9A5A4-91A9-4534-845B-267ECDA604B0}">
      <dgm:prSet/>
      <dgm:spPr/>
      <dgm:t>
        <a:bodyPr/>
        <a:lstStyle/>
        <a:p>
          <a:endParaRPr lang="en-US"/>
        </a:p>
      </dgm:t>
    </dgm:pt>
    <dgm:pt modelId="{07EC7750-7C5D-4BD0-845B-3C633172882B}" type="pres">
      <dgm:prSet presAssocID="{FA432BB5-BA2F-4C29-BF45-59A33F9278D5}" presName="diagram" presStyleCnt="0">
        <dgm:presLayoutVars>
          <dgm:dir/>
          <dgm:resizeHandles val="exact"/>
        </dgm:presLayoutVars>
      </dgm:prSet>
      <dgm:spPr/>
    </dgm:pt>
    <dgm:pt modelId="{5020B527-EE72-4987-9BBA-4DE5CB3B3BC5}" type="pres">
      <dgm:prSet presAssocID="{E66A7332-F3F3-4F4B-8556-F0999E7894F7}" presName="node" presStyleLbl="node1" presStyleIdx="0" presStyleCnt="6">
        <dgm:presLayoutVars>
          <dgm:bulletEnabled val="1"/>
        </dgm:presLayoutVars>
      </dgm:prSet>
      <dgm:spPr/>
    </dgm:pt>
    <dgm:pt modelId="{975ACB52-7BAD-4A27-AA29-6D331B1D04CB}" type="pres">
      <dgm:prSet presAssocID="{797B4D1B-79B0-448E-81DC-F0A9C7EAA6A5}" presName="sibTrans" presStyleCnt="0"/>
      <dgm:spPr/>
    </dgm:pt>
    <dgm:pt modelId="{6B648C64-16BA-434B-8BCD-C72EFD643F13}" type="pres">
      <dgm:prSet presAssocID="{5FC248A2-4781-4863-8040-1EA0F8A02240}" presName="node" presStyleLbl="node1" presStyleIdx="1" presStyleCnt="6">
        <dgm:presLayoutVars>
          <dgm:bulletEnabled val="1"/>
        </dgm:presLayoutVars>
      </dgm:prSet>
      <dgm:spPr/>
    </dgm:pt>
    <dgm:pt modelId="{A61DA68A-E6AF-49CD-9174-C9CDFB682743}" type="pres">
      <dgm:prSet presAssocID="{D1D97302-A981-45A6-8DBA-E9EF5B021077}" presName="sibTrans" presStyleCnt="0"/>
      <dgm:spPr/>
    </dgm:pt>
    <dgm:pt modelId="{8B0EFEF9-C4A6-4B2F-9573-98565A45E508}" type="pres">
      <dgm:prSet presAssocID="{6A14932E-08B6-4DE0-B334-58AA54D521B5}" presName="node" presStyleLbl="node1" presStyleIdx="2" presStyleCnt="6">
        <dgm:presLayoutVars>
          <dgm:bulletEnabled val="1"/>
        </dgm:presLayoutVars>
      </dgm:prSet>
      <dgm:spPr/>
    </dgm:pt>
    <dgm:pt modelId="{A3163B08-A09B-48F4-95D5-9EC2B148FFB8}" type="pres">
      <dgm:prSet presAssocID="{9A5D38E7-D4F0-42EC-BF4A-EDDF9EF18BE9}" presName="sibTrans" presStyleCnt="0"/>
      <dgm:spPr/>
    </dgm:pt>
    <dgm:pt modelId="{F8177CEC-9FCD-4CBD-98CB-4663B0B40F43}" type="pres">
      <dgm:prSet presAssocID="{FE7FF9A9-F416-46D6-909B-33A619D821A2}" presName="node" presStyleLbl="node1" presStyleIdx="3" presStyleCnt="6">
        <dgm:presLayoutVars>
          <dgm:bulletEnabled val="1"/>
        </dgm:presLayoutVars>
      </dgm:prSet>
      <dgm:spPr/>
    </dgm:pt>
    <dgm:pt modelId="{5FC280E9-AD94-4AB1-B246-499D70E58F33}" type="pres">
      <dgm:prSet presAssocID="{8116F761-0001-4158-835E-4C95B2DA8DBA}" presName="sibTrans" presStyleCnt="0"/>
      <dgm:spPr/>
    </dgm:pt>
    <dgm:pt modelId="{EA2B3F6D-7388-4808-9AAE-368CB46A31C0}" type="pres">
      <dgm:prSet presAssocID="{E4678D9E-9560-4A74-99B4-E77B16720CC8}" presName="node" presStyleLbl="node1" presStyleIdx="4" presStyleCnt="6">
        <dgm:presLayoutVars>
          <dgm:bulletEnabled val="1"/>
        </dgm:presLayoutVars>
      </dgm:prSet>
      <dgm:spPr/>
    </dgm:pt>
    <dgm:pt modelId="{318F8078-54EE-444E-8BB4-FB432921B92D}" type="pres">
      <dgm:prSet presAssocID="{E941EBB9-DC18-4A2A-BB02-2F4682668DA3}" presName="sibTrans" presStyleCnt="0"/>
      <dgm:spPr/>
    </dgm:pt>
    <dgm:pt modelId="{403885CC-973F-4315-BDF0-A7EF4DDB6AC8}" type="pres">
      <dgm:prSet presAssocID="{316B24DB-F832-450D-9E94-4EB7B6889BC9}" presName="node" presStyleLbl="node1" presStyleIdx="5" presStyleCnt="6">
        <dgm:presLayoutVars>
          <dgm:bulletEnabled val="1"/>
        </dgm:presLayoutVars>
      </dgm:prSet>
      <dgm:spPr/>
    </dgm:pt>
  </dgm:ptLst>
  <dgm:cxnLst>
    <dgm:cxn modelId="{D3F61B07-E755-4D3D-B031-6749781A8442}" type="presOf" srcId="{6A14932E-08B6-4DE0-B334-58AA54D521B5}" destId="{8B0EFEF9-C4A6-4B2F-9573-98565A45E508}" srcOrd="0" destOrd="0" presId="urn:microsoft.com/office/officeart/2005/8/layout/default"/>
    <dgm:cxn modelId="{167FFC0D-C0F6-47B3-860E-6D75BE2E1950}" type="presOf" srcId="{E4678D9E-9560-4A74-99B4-E77B16720CC8}" destId="{EA2B3F6D-7388-4808-9AAE-368CB46A31C0}" srcOrd="0" destOrd="0" presId="urn:microsoft.com/office/officeart/2005/8/layout/default"/>
    <dgm:cxn modelId="{DB25692F-442D-49B6-9C58-A6AD4634C500}" type="presOf" srcId="{5FC248A2-4781-4863-8040-1EA0F8A02240}" destId="{6B648C64-16BA-434B-8BCD-C72EFD643F13}" srcOrd="0" destOrd="0" presId="urn:microsoft.com/office/officeart/2005/8/layout/default"/>
    <dgm:cxn modelId="{D657D944-794E-4A7D-957E-C83DC72BE7F8}" srcId="{FA432BB5-BA2F-4C29-BF45-59A33F9278D5}" destId="{5FC248A2-4781-4863-8040-1EA0F8A02240}" srcOrd="1" destOrd="0" parTransId="{68CDDAB5-44DD-488E-BB76-6A993EAC9F08}" sibTransId="{D1D97302-A981-45A6-8DBA-E9EF5B021077}"/>
    <dgm:cxn modelId="{DC5F2E51-B814-4BAA-BD4A-5A962A429610}" type="presOf" srcId="{E66A7332-F3F3-4F4B-8556-F0999E7894F7}" destId="{5020B527-EE72-4987-9BBA-4DE5CB3B3BC5}" srcOrd="0" destOrd="0" presId="urn:microsoft.com/office/officeart/2005/8/layout/default"/>
    <dgm:cxn modelId="{779A0D52-C1FB-41ED-BBA5-F708A84F8E43}" type="presOf" srcId="{316B24DB-F832-450D-9E94-4EB7B6889BC9}" destId="{403885CC-973F-4315-BDF0-A7EF4DDB6AC8}" srcOrd="0" destOrd="0" presId="urn:microsoft.com/office/officeart/2005/8/layout/default"/>
    <dgm:cxn modelId="{9889CB8C-47C1-4F32-9EB7-8B1D52E43612}" srcId="{FA432BB5-BA2F-4C29-BF45-59A33F9278D5}" destId="{E66A7332-F3F3-4F4B-8556-F0999E7894F7}" srcOrd="0" destOrd="0" parTransId="{85179AB6-6EF5-447D-8936-8214E52EE67B}" sibTransId="{797B4D1B-79B0-448E-81DC-F0A9C7EAA6A5}"/>
    <dgm:cxn modelId="{BEE9A5A4-91A9-4534-845B-267ECDA604B0}" srcId="{FA432BB5-BA2F-4C29-BF45-59A33F9278D5}" destId="{316B24DB-F832-450D-9E94-4EB7B6889BC9}" srcOrd="5" destOrd="0" parTransId="{A37F06FD-6CC9-4CAF-B105-76328F9B47B9}" sibTransId="{7DF726C6-8013-484E-B2C2-847409C47132}"/>
    <dgm:cxn modelId="{CC5670BD-358B-4C49-90C7-D590CE036415}" srcId="{FA432BB5-BA2F-4C29-BF45-59A33F9278D5}" destId="{6A14932E-08B6-4DE0-B334-58AA54D521B5}" srcOrd="2" destOrd="0" parTransId="{84CA85F6-753B-456B-BD4F-B0A0D9198DB0}" sibTransId="{9A5D38E7-D4F0-42EC-BF4A-EDDF9EF18BE9}"/>
    <dgm:cxn modelId="{EE6FBFC8-5189-48D1-96DE-9D1ACFE4390B}" type="presOf" srcId="{FA432BB5-BA2F-4C29-BF45-59A33F9278D5}" destId="{07EC7750-7C5D-4BD0-845B-3C633172882B}" srcOrd="0" destOrd="0" presId="urn:microsoft.com/office/officeart/2005/8/layout/default"/>
    <dgm:cxn modelId="{E6D02CEF-D153-4C0A-A33B-720C1AD46872}" srcId="{FA432BB5-BA2F-4C29-BF45-59A33F9278D5}" destId="{E4678D9E-9560-4A74-99B4-E77B16720CC8}" srcOrd="4" destOrd="0" parTransId="{61B0B748-FFAC-4C45-8A7D-8B56FBC81AEA}" sibTransId="{E941EBB9-DC18-4A2A-BB02-2F4682668DA3}"/>
    <dgm:cxn modelId="{5EACD7F6-F8DD-437E-B47F-BF902518D3BE}" srcId="{FA432BB5-BA2F-4C29-BF45-59A33F9278D5}" destId="{FE7FF9A9-F416-46D6-909B-33A619D821A2}" srcOrd="3" destOrd="0" parTransId="{6E9B43C9-0DF6-4EAA-A888-13E3FB843478}" sibTransId="{8116F761-0001-4158-835E-4C95B2DA8DBA}"/>
    <dgm:cxn modelId="{78C8F4F8-98BE-4F08-9376-AFFD0CA1F4EA}" type="presOf" srcId="{FE7FF9A9-F416-46D6-909B-33A619D821A2}" destId="{F8177CEC-9FCD-4CBD-98CB-4663B0B40F43}" srcOrd="0" destOrd="0" presId="urn:microsoft.com/office/officeart/2005/8/layout/default"/>
    <dgm:cxn modelId="{24010204-C558-493B-9659-99DCD77BB2ED}" type="presParOf" srcId="{07EC7750-7C5D-4BD0-845B-3C633172882B}" destId="{5020B527-EE72-4987-9BBA-4DE5CB3B3BC5}" srcOrd="0" destOrd="0" presId="urn:microsoft.com/office/officeart/2005/8/layout/default"/>
    <dgm:cxn modelId="{387A5F48-883C-4035-9DAE-4D7897542FF6}" type="presParOf" srcId="{07EC7750-7C5D-4BD0-845B-3C633172882B}" destId="{975ACB52-7BAD-4A27-AA29-6D331B1D04CB}" srcOrd="1" destOrd="0" presId="urn:microsoft.com/office/officeart/2005/8/layout/default"/>
    <dgm:cxn modelId="{50C07C93-9773-4594-8160-2A656EC5BEE1}" type="presParOf" srcId="{07EC7750-7C5D-4BD0-845B-3C633172882B}" destId="{6B648C64-16BA-434B-8BCD-C72EFD643F13}" srcOrd="2" destOrd="0" presId="urn:microsoft.com/office/officeart/2005/8/layout/default"/>
    <dgm:cxn modelId="{DD834620-B6E5-4CE3-8C12-24E50C97D01A}" type="presParOf" srcId="{07EC7750-7C5D-4BD0-845B-3C633172882B}" destId="{A61DA68A-E6AF-49CD-9174-C9CDFB682743}" srcOrd="3" destOrd="0" presId="urn:microsoft.com/office/officeart/2005/8/layout/default"/>
    <dgm:cxn modelId="{9B9BC693-9665-418C-AE7F-B84886895773}" type="presParOf" srcId="{07EC7750-7C5D-4BD0-845B-3C633172882B}" destId="{8B0EFEF9-C4A6-4B2F-9573-98565A45E508}" srcOrd="4" destOrd="0" presId="urn:microsoft.com/office/officeart/2005/8/layout/default"/>
    <dgm:cxn modelId="{D569F471-BF07-4457-9C9D-A33439773A26}" type="presParOf" srcId="{07EC7750-7C5D-4BD0-845B-3C633172882B}" destId="{A3163B08-A09B-48F4-95D5-9EC2B148FFB8}" srcOrd="5" destOrd="0" presId="urn:microsoft.com/office/officeart/2005/8/layout/default"/>
    <dgm:cxn modelId="{4651F04A-8212-4DAA-8C18-7D02610B9459}" type="presParOf" srcId="{07EC7750-7C5D-4BD0-845B-3C633172882B}" destId="{F8177CEC-9FCD-4CBD-98CB-4663B0B40F43}" srcOrd="6" destOrd="0" presId="urn:microsoft.com/office/officeart/2005/8/layout/default"/>
    <dgm:cxn modelId="{FB7A727E-23CC-4DED-91FC-46606D7D58F6}" type="presParOf" srcId="{07EC7750-7C5D-4BD0-845B-3C633172882B}" destId="{5FC280E9-AD94-4AB1-B246-499D70E58F33}" srcOrd="7" destOrd="0" presId="urn:microsoft.com/office/officeart/2005/8/layout/default"/>
    <dgm:cxn modelId="{CDE88F5A-B3C1-4BBE-9992-486335F0301C}" type="presParOf" srcId="{07EC7750-7C5D-4BD0-845B-3C633172882B}" destId="{EA2B3F6D-7388-4808-9AAE-368CB46A31C0}" srcOrd="8" destOrd="0" presId="urn:microsoft.com/office/officeart/2005/8/layout/default"/>
    <dgm:cxn modelId="{20A2C1DE-69E9-45EE-B764-51B11F43BD57}" type="presParOf" srcId="{07EC7750-7C5D-4BD0-845B-3C633172882B}" destId="{318F8078-54EE-444E-8BB4-FB432921B92D}" srcOrd="9" destOrd="0" presId="urn:microsoft.com/office/officeart/2005/8/layout/default"/>
    <dgm:cxn modelId="{B7B4F8B3-FB99-41E9-BEF9-2C1EF9AA20C5}" type="presParOf" srcId="{07EC7750-7C5D-4BD0-845B-3C633172882B}" destId="{403885CC-973F-4315-BDF0-A7EF4DDB6AC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4824A-4DA2-4B06-8362-2135741AB93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3E9E6E7-7181-40DE-A833-FDE17484801E}">
      <dgm:prSet/>
      <dgm:spPr/>
      <dgm:t>
        <a:bodyPr/>
        <a:lstStyle/>
        <a:p>
          <a:r>
            <a:rPr lang="en-US"/>
            <a:t>https://www.who.int/ - World Health Organization</a:t>
          </a:r>
        </a:p>
      </dgm:t>
    </dgm:pt>
    <dgm:pt modelId="{44DEEE82-0A74-4E70-9D28-A56B019B4814}" type="parTrans" cxnId="{A8A343D3-DEA3-4DD6-B005-6946747293FB}">
      <dgm:prSet/>
      <dgm:spPr/>
      <dgm:t>
        <a:bodyPr/>
        <a:lstStyle/>
        <a:p>
          <a:endParaRPr lang="en-US"/>
        </a:p>
      </dgm:t>
    </dgm:pt>
    <dgm:pt modelId="{3F6BC3A9-9957-4F4F-BA0A-B47EE200FE97}" type="sibTrans" cxnId="{A8A343D3-DEA3-4DD6-B005-6946747293FB}">
      <dgm:prSet/>
      <dgm:spPr/>
      <dgm:t>
        <a:bodyPr/>
        <a:lstStyle/>
        <a:p>
          <a:endParaRPr lang="en-US"/>
        </a:p>
      </dgm:t>
    </dgm:pt>
    <dgm:pt modelId="{1B2118CF-90B4-4F66-BD42-7A2E558C2C94}">
      <dgm:prSet/>
      <dgm:spPr/>
      <dgm:t>
        <a:bodyPr/>
        <a:lstStyle/>
        <a:p>
          <a:r>
            <a:rPr lang="en-US" dirty="0"/>
            <a:t>https://stat.gov.kz/ - Agency for Strategic planning and reforms of the Republic of Kazakhstan Bureau of National statistics</a:t>
          </a:r>
        </a:p>
      </dgm:t>
    </dgm:pt>
    <dgm:pt modelId="{28980093-6330-4171-AF52-0E8A79E8868C}" type="parTrans" cxnId="{C6B050B1-6C06-4629-A017-E51C248DBF35}">
      <dgm:prSet/>
      <dgm:spPr/>
      <dgm:t>
        <a:bodyPr/>
        <a:lstStyle/>
        <a:p>
          <a:endParaRPr lang="en-US"/>
        </a:p>
      </dgm:t>
    </dgm:pt>
    <dgm:pt modelId="{E527CC44-0204-462A-9705-427E8EF65BCB}" type="sibTrans" cxnId="{C6B050B1-6C06-4629-A017-E51C248DBF35}">
      <dgm:prSet/>
      <dgm:spPr/>
      <dgm:t>
        <a:bodyPr/>
        <a:lstStyle/>
        <a:p>
          <a:endParaRPr lang="en-US"/>
        </a:p>
      </dgm:t>
    </dgm:pt>
    <dgm:pt modelId="{35F590C2-6B87-47A1-A42F-6594ED5E32C6}">
      <dgm:prSet/>
      <dgm:spPr/>
      <dgm:t>
        <a:bodyPr/>
        <a:lstStyle/>
        <a:p>
          <a:r>
            <a:rPr lang="en-US"/>
            <a:t>https://data.egov.kz/ - Egov open data</a:t>
          </a:r>
        </a:p>
      </dgm:t>
    </dgm:pt>
    <dgm:pt modelId="{FEB2178D-BE47-48DA-A9BE-0DB8879BDF8E}" type="parTrans" cxnId="{DABDD1B7-96A2-4FBF-96A1-54DAA4909D29}">
      <dgm:prSet/>
      <dgm:spPr/>
      <dgm:t>
        <a:bodyPr/>
        <a:lstStyle/>
        <a:p>
          <a:endParaRPr lang="en-US"/>
        </a:p>
      </dgm:t>
    </dgm:pt>
    <dgm:pt modelId="{D75840C1-6AE7-46ED-9ACE-826491B36E24}" type="sibTrans" cxnId="{DABDD1B7-96A2-4FBF-96A1-54DAA4909D29}">
      <dgm:prSet/>
      <dgm:spPr/>
      <dgm:t>
        <a:bodyPr/>
        <a:lstStyle/>
        <a:p>
          <a:endParaRPr lang="en-US"/>
        </a:p>
      </dgm:t>
    </dgm:pt>
    <dgm:pt modelId="{1A6FCA70-6C91-4376-B023-9D993930C1AC}">
      <dgm:prSet/>
      <dgm:spPr/>
      <dgm:t>
        <a:bodyPr/>
        <a:lstStyle/>
        <a:p>
          <a:r>
            <a:rPr lang="en-US"/>
            <a:t>https://www.unicef.org/ - United Nations International Children's Emergency Fund</a:t>
          </a:r>
        </a:p>
      </dgm:t>
    </dgm:pt>
    <dgm:pt modelId="{235FBECB-57B5-453B-A144-4262548451EC}" type="parTrans" cxnId="{4E860FFA-31C5-4651-A328-6CD32C1A394E}">
      <dgm:prSet/>
      <dgm:spPr/>
      <dgm:t>
        <a:bodyPr/>
        <a:lstStyle/>
        <a:p>
          <a:endParaRPr lang="en-US"/>
        </a:p>
      </dgm:t>
    </dgm:pt>
    <dgm:pt modelId="{848C3247-0957-4ED6-BAF3-158E0C46B321}" type="sibTrans" cxnId="{4E860FFA-31C5-4651-A328-6CD32C1A394E}">
      <dgm:prSet/>
      <dgm:spPr/>
      <dgm:t>
        <a:bodyPr/>
        <a:lstStyle/>
        <a:p>
          <a:endParaRPr lang="en-US"/>
        </a:p>
      </dgm:t>
    </dgm:pt>
    <dgm:pt modelId="{10790344-7BED-4C9F-8C23-C0EE5C748A4E}">
      <dgm:prSet/>
      <dgm:spPr/>
      <dgm:t>
        <a:bodyPr/>
        <a:lstStyle/>
        <a:p>
          <a:r>
            <a:rPr lang="en-US"/>
            <a:t>https://www.kaggle.com/datasets/szamil/who-suicide-statistics</a:t>
          </a:r>
        </a:p>
      </dgm:t>
    </dgm:pt>
    <dgm:pt modelId="{4D218FB6-D5B1-4CCE-81A6-D648BE4E7777}" type="parTrans" cxnId="{BD42439B-F5AB-4B1D-896B-2040B9BC3798}">
      <dgm:prSet/>
      <dgm:spPr/>
      <dgm:t>
        <a:bodyPr/>
        <a:lstStyle/>
        <a:p>
          <a:endParaRPr lang="en-US"/>
        </a:p>
      </dgm:t>
    </dgm:pt>
    <dgm:pt modelId="{7166CFEF-2872-46D8-8605-431ACA234503}" type="sibTrans" cxnId="{BD42439B-F5AB-4B1D-896B-2040B9BC3798}">
      <dgm:prSet/>
      <dgm:spPr/>
      <dgm:t>
        <a:bodyPr/>
        <a:lstStyle/>
        <a:p>
          <a:endParaRPr lang="en-US"/>
        </a:p>
      </dgm:t>
    </dgm:pt>
    <dgm:pt modelId="{A87A4D6F-DB5D-4BA8-916A-79CE0D27020A}" type="pres">
      <dgm:prSet presAssocID="{DFB4824A-4DA2-4B06-8362-2135741AB935}" presName="vert0" presStyleCnt="0">
        <dgm:presLayoutVars>
          <dgm:dir/>
          <dgm:animOne val="branch"/>
          <dgm:animLvl val="lvl"/>
        </dgm:presLayoutVars>
      </dgm:prSet>
      <dgm:spPr/>
    </dgm:pt>
    <dgm:pt modelId="{EB85D7B9-C805-4A3F-ADDD-E1C11DF46FF4}" type="pres">
      <dgm:prSet presAssocID="{A3E9E6E7-7181-40DE-A833-FDE17484801E}" presName="thickLine" presStyleLbl="alignNode1" presStyleIdx="0" presStyleCnt="5"/>
      <dgm:spPr/>
    </dgm:pt>
    <dgm:pt modelId="{9C549438-5898-42C4-AC17-A84D807C4CBC}" type="pres">
      <dgm:prSet presAssocID="{A3E9E6E7-7181-40DE-A833-FDE17484801E}" presName="horz1" presStyleCnt="0"/>
      <dgm:spPr/>
    </dgm:pt>
    <dgm:pt modelId="{02C6194E-FA71-42C7-95DC-9FC6B9F16F2D}" type="pres">
      <dgm:prSet presAssocID="{A3E9E6E7-7181-40DE-A833-FDE17484801E}" presName="tx1" presStyleLbl="revTx" presStyleIdx="0" presStyleCnt="5"/>
      <dgm:spPr/>
    </dgm:pt>
    <dgm:pt modelId="{0884D5E2-0A32-48CB-8D90-29F213A102D3}" type="pres">
      <dgm:prSet presAssocID="{A3E9E6E7-7181-40DE-A833-FDE17484801E}" presName="vert1" presStyleCnt="0"/>
      <dgm:spPr/>
    </dgm:pt>
    <dgm:pt modelId="{49A50BC8-28D7-4689-A4B9-09F1EA516D5E}" type="pres">
      <dgm:prSet presAssocID="{1B2118CF-90B4-4F66-BD42-7A2E558C2C94}" presName="thickLine" presStyleLbl="alignNode1" presStyleIdx="1" presStyleCnt="5"/>
      <dgm:spPr/>
    </dgm:pt>
    <dgm:pt modelId="{5B23AF26-3D01-4013-90BC-CB74F471637C}" type="pres">
      <dgm:prSet presAssocID="{1B2118CF-90B4-4F66-BD42-7A2E558C2C94}" presName="horz1" presStyleCnt="0"/>
      <dgm:spPr/>
    </dgm:pt>
    <dgm:pt modelId="{C63E09AE-98FD-4B2D-A253-63F10BAF75A7}" type="pres">
      <dgm:prSet presAssocID="{1B2118CF-90B4-4F66-BD42-7A2E558C2C94}" presName="tx1" presStyleLbl="revTx" presStyleIdx="1" presStyleCnt="5"/>
      <dgm:spPr/>
    </dgm:pt>
    <dgm:pt modelId="{BB78BC99-5F32-431C-8AF9-D874306A3FF5}" type="pres">
      <dgm:prSet presAssocID="{1B2118CF-90B4-4F66-BD42-7A2E558C2C94}" presName="vert1" presStyleCnt="0"/>
      <dgm:spPr/>
    </dgm:pt>
    <dgm:pt modelId="{7FDE8D17-4261-45FC-9589-6652AB7F4017}" type="pres">
      <dgm:prSet presAssocID="{35F590C2-6B87-47A1-A42F-6594ED5E32C6}" presName="thickLine" presStyleLbl="alignNode1" presStyleIdx="2" presStyleCnt="5"/>
      <dgm:spPr/>
    </dgm:pt>
    <dgm:pt modelId="{254B8942-AD5F-4AAF-AE01-1E5DDE4B9BD9}" type="pres">
      <dgm:prSet presAssocID="{35F590C2-6B87-47A1-A42F-6594ED5E32C6}" presName="horz1" presStyleCnt="0"/>
      <dgm:spPr/>
    </dgm:pt>
    <dgm:pt modelId="{4FDEF66F-3A6F-405C-896F-71044F307EFE}" type="pres">
      <dgm:prSet presAssocID="{35F590C2-6B87-47A1-A42F-6594ED5E32C6}" presName="tx1" presStyleLbl="revTx" presStyleIdx="2" presStyleCnt="5"/>
      <dgm:spPr/>
    </dgm:pt>
    <dgm:pt modelId="{B86276B4-0ED9-4885-A289-2880AC3913E3}" type="pres">
      <dgm:prSet presAssocID="{35F590C2-6B87-47A1-A42F-6594ED5E32C6}" presName="vert1" presStyleCnt="0"/>
      <dgm:spPr/>
    </dgm:pt>
    <dgm:pt modelId="{CC4C9E4F-90D5-4852-9F43-A40E6FA41797}" type="pres">
      <dgm:prSet presAssocID="{1A6FCA70-6C91-4376-B023-9D993930C1AC}" presName="thickLine" presStyleLbl="alignNode1" presStyleIdx="3" presStyleCnt="5"/>
      <dgm:spPr/>
    </dgm:pt>
    <dgm:pt modelId="{54A48714-130A-426C-9DE9-99D802FB5D7E}" type="pres">
      <dgm:prSet presAssocID="{1A6FCA70-6C91-4376-B023-9D993930C1AC}" presName="horz1" presStyleCnt="0"/>
      <dgm:spPr/>
    </dgm:pt>
    <dgm:pt modelId="{057A296D-404F-4C81-9D8C-10259351411F}" type="pres">
      <dgm:prSet presAssocID="{1A6FCA70-6C91-4376-B023-9D993930C1AC}" presName="tx1" presStyleLbl="revTx" presStyleIdx="3" presStyleCnt="5"/>
      <dgm:spPr/>
    </dgm:pt>
    <dgm:pt modelId="{E1E5524E-AC87-4A90-B1BF-E9DFDEF393D6}" type="pres">
      <dgm:prSet presAssocID="{1A6FCA70-6C91-4376-B023-9D993930C1AC}" presName="vert1" presStyleCnt="0"/>
      <dgm:spPr/>
    </dgm:pt>
    <dgm:pt modelId="{771AC49D-01A2-4964-BE1B-0A74A2B9AD59}" type="pres">
      <dgm:prSet presAssocID="{10790344-7BED-4C9F-8C23-C0EE5C748A4E}" presName="thickLine" presStyleLbl="alignNode1" presStyleIdx="4" presStyleCnt="5"/>
      <dgm:spPr/>
    </dgm:pt>
    <dgm:pt modelId="{0ADC83B0-16E4-4CD5-BD84-277A8E503FC2}" type="pres">
      <dgm:prSet presAssocID="{10790344-7BED-4C9F-8C23-C0EE5C748A4E}" presName="horz1" presStyleCnt="0"/>
      <dgm:spPr/>
    </dgm:pt>
    <dgm:pt modelId="{8DC7D3F6-147C-4F89-8D7F-2A0BF9EAC2F6}" type="pres">
      <dgm:prSet presAssocID="{10790344-7BED-4C9F-8C23-C0EE5C748A4E}" presName="tx1" presStyleLbl="revTx" presStyleIdx="4" presStyleCnt="5"/>
      <dgm:spPr/>
    </dgm:pt>
    <dgm:pt modelId="{8BDD49EF-2A08-443C-9887-744826564B6D}" type="pres">
      <dgm:prSet presAssocID="{10790344-7BED-4C9F-8C23-C0EE5C748A4E}" presName="vert1" presStyleCnt="0"/>
      <dgm:spPr/>
    </dgm:pt>
  </dgm:ptLst>
  <dgm:cxnLst>
    <dgm:cxn modelId="{5C227318-9D6E-4198-8D4B-94490BC54B97}" type="presOf" srcId="{35F590C2-6B87-47A1-A42F-6594ED5E32C6}" destId="{4FDEF66F-3A6F-405C-896F-71044F307EFE}" srcOrd="0" destOrd="0" presId="urn:microsoft.com/office/officeart/2008/layout/LinedList"/>
    <dgm:cxn modelId="{FF579637-DFE1-4C76-B607-FE16E5AC8419}" type="presOf" srcId="{1B2118CF-90B4-4F66-BD42-7A2E558C2C94}" destId="{C63E09AE-98FD-4B2D-A253-63F10BAF75A7}" srcOrd="0" destOrd="0" presId="urn:microsoft.com/office/officeart/2008/layout/LinedList"/>
    <dgm:cxn modelId="{1A9D034D-402F-49A2-8166-212BE049370C}" type="presOf" srcId="{1A6FCA70-6C91-4376-B023-9D993930C1AC}" destId="{057A296D-404F-4C81-9D8C-10259351411F}" srcOrd="0" destOrd="0" presId="urn:microsoft.com/office/officeart/2008/layout/LinedList"/>
    <dgm:cxn modelId="{BD42439B-F5AB-4B1D-896B-2040B9BC3798}" srcId="{DFB4824A-4DA2-4B06-8362-2135741AB935}" destId="{10790344-7BED-4C9F-8C23-C0EE5C748A4E}" srcOrd="4" destOrd="0" parTransId="{4D218FB6-D5B1-4CCE-81A6-D648BE4E7777}" sibTransId="{7166CFEF-2872-46D8-8605-431ACA234503}"/>
    <dgm:cxn modelId="{B7CFB69C-F1F1-4553-9D2B-116E0746B00E}" type="presOf" srcId="{DFB4824A-4DA2-4B06-8362-2135741AB935}" destId="{A87A4D6F-DB5D-4BA8-916A-79CE0D27020A}" srcOrd="0" destOrd="0" presId="urn:microsoft.com/office/officeart/2008/layout/LinedList"/>
    <dgm:cxn modelId="{13F4929F-940E-4947-8ED6-714E9B2597DF}" type="presOf" srcId="{10790344-7BED-4C9F-8C23-C0EE5C748A4E}" destId="{8DC7D3F6-147C-4F89-8D7F-2A0BF9EAC2F6}" srcOrd="0" destOrd="0" presId="urn:microsoft.com/office/officeart/2008/layout/LinedList"/>
    <dgm:cxn modelId="{C6B050B1-6C06-4629-A017-E51C248DBF35}" srcId="{DFB4824A-4DA2-4B06-8362-2135741AB935}" destId="{1B2118CF-90B4-4F66-BD42-7A2E558C2C94}" srcOrd="1" destOrd="0" parTransId="{28980093-6330-4171-AF52-0E8A79E8868C}" sibTransId="{E527CC44-0204-462A-9705-427E8EF65BCB}"/>
    <dgm:cxn modelId="{DABDD1B7-96A2-4FBF-96A1-54DAA4909D29}" srcId="{DFB4824A-4DA2-4B06-8362-2135741AB935}" destId="{35F590C2-6B87-47A1-A42F-6594ED5E32C6}" srcOrd="2" destOrd="0" parTransId="{FEB2178D-BE47-48DA-A9BE-0DB8879BDF8E}" sibTransId="{D75840C1-6AE7-46ED-9ACE-826491B36E24}"/>
    <dgm:cxn modelId="{642E1FD1-DFDE-46FA-89FE-F7758DA0258D}" type="presOf" srcId="{A3E9E6E7-7181-40DE-A833-FDE17484801E}" destId="{02C6194E-FA71-42C7-95DC-9FC6B9F16F2D}" srcOrd="0" destOrd="0" presId="urn:microsoft.com/office/officeart/2008/layout/LinedList"/>
    <dgm:cxn modelId="{A8A343D3-DEA3-4DD6-B005-6946747293FB}" srcId="{DFB4824A-4DA2-4B06-8362-2135741AB935}" destId="{A3E9E6E7-7181-40DE-A833-FDE17484801E}" srcOrd="0" destOrd="0" parTransId="{44DEEE82-0A74-4E70-9D28-A56B019B4814}" sibTransId="{3F6BC3A9-9957-4F4F-BA0A-B47EE200FE97}"/>
    <dgm:cxn modelId="{4E860FFA-31C5-4651-A328-6CD32C1A394E}" srcId="{DFB4824A-4DA2-4B06-8362-2135741AB935}" destId="{1A6FCA70-6C91-4376-B023-9D993930C1AC}" srcOrd="3" destOrd="0" parTransId="{235FBECB-57B5-453B-A144-4262548451EC}" sibTransId="{848C3247-0957-4ED6-BAF3-158E0C46B321}"/>
    <dgm:cxn modelId="{73FC6D44-B65C-438E-8B72-8FC00C250F0D}" type="presParOf" srcId="{A87A4D6F-DB5D-4BA8-916A-79CE0D27020A}" destId="{EB85D7B9-C805-4A3F-ADDD-E1C11DF46FF4}" srcOrd="0" destOrd="0" presId="urn:microsoft.com/office/officeart/2008/layout/LinedList"/>
    <dgm:cxn modelId="{93A64C26-9803-4211-9E37-7E86194388DD}" type="presParOf" srcId="{A87A4D6F-DB5D-4BA8-916A-79CE0D27020A}" destId="{9C549438-5898-42C4-AC17-A84D807C4CBC}" srcOrd="1" destOrd="0" presId="urn:microsoft.com/office/officeart/2008/layout/LinedList"/>
    <dgm:cxn modelId="{CD0584EB-2F8D-4755-A742-DEF6B6524F8E}" type="presParOf" srcId="{9C549438-5898-42C4-AC17-A84D807C4CBC}" destId="{02C6194E-FA71-42C7-95DC-9FC6B9F16F2D}" srcOrd="0" destOrd="0" presId="urn:microsoft.com/office/officeart/2008/layout/LinedList"/>
    <dgm:cxn modelId="{9052A9C5-62F2-4C4E-AB3E-B02B1AAB20D5}" type="presParOf" srcId="{9C549438-5898-42C4-AC17-A84D807C4CBC}" destId="{0884D5E2-0A32-48CB-8D90-29F213A102D3}" srcOrd="1" destOrd="0" presId="urn:microsoft.com/office/officeart/2008/layout/LinedList"/>
    <dgm:cxn modelId="{7E4954D3-EC3D-423F-8760-0CAF9F1DCCC1}" type="presParOf" srcId="{A87A4D6F-DB5D-4BA8-916A-79CE0D27020A}" destId="{49A50BC8-28D7-4689-A4B9-09F1EA516D5E}" srcOrd="2" destOrd="0" presId="urn:microsoft.com/office/officeart/2008/layout/LinedList"/>
    <dgm:cxn modelId="{F631C1C5-9F7F-4138-AB3B-CB534A275DBB}" type="presParOf" srcId="{A87A4D6F-DB5D-4BA8-916A-79CE0D27020A}" destId="{5B23AF26-3D01-4013-90BC-CB74F471637C}" srcOrd="3" destOrd="0" presId="urn:microsoft.com/office/officeart/2008/layout/LinedList"/>
    <dgm:cxn modelId="{FF1161DD-B9E8-4B41-87D8-BE6AABC6F9A6}" type="presParOf" srcId="{5B23AF26-3D01-4013-90BC-CB74F471637C}" destId="{C63E09AE-98FD-4B2D-A253-63F10BAF75A7}" srcOrd="0" destOrd="0" presId="urn:microsoft.com/office/officeart/2008/layout/LinedList"/>
    <dgm:cxn modelId="{2847074D-736D-4AF3-A71E-0BE02B97A8EB}" type="presParOf" srcId="{5B23AF26-3D01-4013-90BC-CB74F471637C}" destId="{BB78BC99-5F32-431C-8AF9-D874306A3FF5}" srcOrd="1" destOrd="0" presId="urn:microsoft.com/office/officeart/2008/layout/LinedList"/>
    <dgm:cxn modelId="{EDFC6046-F8EC-427E-9820-1E9AD2C5ADBD}" type="presParOf" srcId="{A87A4D6F-DB5D-4BA8-916A-79CE0D27020A}" destId="{7FDE8D17-4261-45FC-9589-6652AB7F4017}" srcOrd="4" destOrd="0" presId="urn:microsoft.com/office/officeart/2008/layout/LinedList"/>
    <dgm:cxn modelId="{2A5F70B8-68FC-4D83-8359-F07E47F2CFD5}" type="presParOf" srcId="{A87A4D6F-DB5D-4BA8-916A-79CE0D27020A}" destId="{254B8942-AD5F-4AAF-AE01-1E5DDE4B9BD9}" srcOrd="5" destOrd="0" presId="urn:microsoft.com/office/officeart/2008/layout/LinedList"/>
    <dgm:cxn modelId="{7E146675-BA18-4CC4-AC3E-E980BC2CEDCC}" type="presParOf" srcId="{254B8942-AD5F-4AAF-AE01-1E5DDE4B9BD9}" destId="{4FDEF66F-3A6F-405C-896F-71044F307EFE}" srcOrd="0" destOrd="0" presId="urn:microsoft.com/office/officeart/2008/layout/LinedList"/>
    <dgm:cxn modelId="{04D3AA70-2F74-4D7F-8F54-42BF5F678F33}" type="presParOf" srcId="{254B8942-AD5F-4AAF-AE01-1E5DDE4B9BD9}" destId="{B86276B4-0ED9-4885-A289-2880AC3913E3}" srcOrd="1" destOrd="0" presId="urn:microsoft.com/office/officeart/2008/layout/LinedList"/>
    <dgm:cxn modelId="{3A175049-6212-4246-A16F-8DD8CB23A1C1}" type="presParOf" srcId="{A87A4D6F-DB5D-4BA8-916A-79CE0D27020A}" destId="{CC4C9E4F-90D5-4852-9F43-A40E6FA41797}" srcOrd="6" destOrd="0" presId="urn:microsoft.com/office/officeart/2008/layout/LinedList"/>
    <dgm:cxn modelId="{252AA4DB-FC81-4AE4-8C60-AA605D6C4BC8}" type="presParOf" srcId="{A87A4D6F-DB5D-4BA8-916A-79CE0D27020A}" destId="{54A48714-130A-426C-9DE9-99D802FB5D7E}" srcOrd="7" destOrd="0" presId="urn:microsoft.com/office/officeart/2008/layout/LinedList"/>
    <dgm:cxn modelId="{7D22A14B-FA06-4155-9868-E0853B9EC601}" type="presParOf" srcId="{54A48714-130A-426C-9DE9-99D802FB5D7E}" destId="{057A296D-404F-4C81-9D8C-10259351411F}" srcOrd="0" destOrd="0" presId="urn:microsoft.com/office/officeart/2008/layout/LinedList"/>
    <dgm:cxn modelId="{66B899E2-448D-460D-BC59-62A8EDBBD977}" type="presParOf" srcId="{54A48714-130A-426C-9DE9-99D802FB5D7E}" destId="{E1E5524E-AC87-4A90-B1BF-E9DFDEF393D6}" srcOrd="1" destOrd="0" presId="urn:microsoft.com/office/officeart/2008/layout/LinedList"/>
    <dgm:cxn modelId="{577FF3CA-73B0-4E38-949A-686FAFC64A33}" type="presParOf" srcId="{A87A4D6F-DB5D-4BA8-916A-79CE0D27020A}" destId="{771AC49D-01A2-4964-BE1B-0A74A2B9AD59}" srcOrd="8" destOrd="0" presId="urn:microsoft.com/office/officeart/2008/layout/LinedList"/>
    <dgm:cxn modelId="{8B010133-3582-4257-B8CF-15CAF69F1F7A}" type="presParOf" srcId="{A87A4D6F-DB5D-4BA8-916A-79CE0D27020A}" destId="{0ADC83B0-16E4-4CD5-BD84-277A8E503FC2}" srcOrd="9" destOrd="0" presId="urn:microsoft.com/office/officeart/2008/layout/LinedList"/>
    <dgm:cxn modelId="{269DB456-C838-476C-9074-DFDDD5C34C06}" type="presParOf" srcId="{0ADC83B0-16E4-4CD5-BD84-277A8E503FC2}" destId="{8DC7D3F6-147C-4F89-8D7F-2A0BF9EAC2F6}" srcOrd="0" destOrd="0" presId="urn:microsoft.com/office/officeart/2008/layout/LinedList"/>
    <dgm:cxn modelId="{96BAE9F4-AEB0-43D4-867C-671FC8C8EC54}" type="presParOf" srcId="{0ADC83B0-16E4-4CD5-BD84-277A8E503FC2}" destId="{8BDD49EF-2A08-443C-9887-744826564B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0B527-EE72-4987-9BBA-4DE5CB3B3BC5}">
      <dsp:nvSpPr>
        <dsp:cNvPr id="0" name=""/>
        <dsp:cNvSpPr/>
      </dsp:nvSpPr>
      <dsp:spPr>
        <a:xfrm>
          <a:off x="447913" y="1658"/>
          <a:ext cx="2863304" cy="171798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financial condition</a:t>
          </a:r>
        </a:p>
      </dsp:txBody>
      <dsp:txXfrm>
        <a:off x="447913" y="1658"/>
        <a:ext cx="2863304" cy="1717982"/>
      </dsp:txXfrm>
    </dsp:sp>
    <dsp:sp modelId="{6B648C64-16BA-434B-8BCD-C72EFD643F13}">
      <dsp:nvSpPr>
        <dsp:cNvPr id="0" name=""/>
        <dsp:cNvSpPr/>
      </dsp:nvSpPr>
      <dsp:spPr>
        <a:xfrm>
          <a:off x="3597547" y="1658"/>
          <a:ext cx="2863304" cy="1717982"/>
        </a:xfrm>
        <a:prstGeom prst="rect">
          <a:avLst/>
        </a:prstGeom>
        <a:solidFill>
          <a:schemeClr val="accent2">
            <a:hueOff val="-304220"/>
            <a:satOff val="-101"/>
            <a:lumOff val="141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labor activity</a:t>
          </a:r>
        </a:p>
      </dsp:txBody>
      <dsp:txXfrm>
        <a:off x="3597547" y="1658"/>
        <a:ext cx="2863304" cy="1717982"/>
      </dsp:txXfrm>
    </dsp:sp>
    <dsp:sp modelId="{8B0EFEF9-C4A6-4B2F-9573-98565A45E508}">
      <dsp:nvSpPr>
        <dsp:cNvPr id="0" name=""/>
        <dsp:cNvSpPr/>
      </dsp:nvSpPr>
      <dsp:spPr>
        <a:xfrm>
          <a:off x="6747182" y="1658"/>
          <a:ext cx="2863304" cy="1717982"/>
        </a:xfrm>
        <a:prstGeom prst="rect">
          <a:avLst/>
        </a:prstGeom>
        <a:solidFill>
          <a:schemeClr val="accent2">
            <a:hueOff val="-608440"/>
            <a:satOff val="-201"/>
            <a:lumOff val="282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mental illness</a:t>
          </a:r>
        </a:p>
      </dsp:txBody>
      <dsp:txXfrm>
        <a:off x="6747182" y="1658"/>
        <a:ext cx="2863304" cy="1717982"/>
      </dsp:txXfrm>
    </dsp:sp>
    <dsp:sp modelId="{F8177CEC-9FCD-4CBD-98CB-4663B0B40F43}">
      <dsp:nvSpPr>
        <dsp:cNvPr id="0" name=""/>
        <dsp:cNvSpPr/>
      </dsp:nvSpPr>
      <dsp:spPr>
        <a:xfrm>
          <a:off x="447913" y="2005971"/>
          <a:ext cx="2863304" cy="1717982"/>
        </a:xfrm>
        <a:prstGeom prst="rect">
          <a:avLst/>
        </a:prstGeom>
        <a:solidFill>
          <a:schemeClr val="accent2">
            <a:hueOff val="-912661"/>
            <a:satOff val="-302"/>
            <a:lumOff val="423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Relationships</a:t>
          </a:r>
        </a:p>
      </dsp:txBody>
      <dsp:txXfrm>
        <a:off x="447913" y="2005971"/>
        <a:ext cx="2863304" cy="1717982"/>
      </dsp:txXfrm>
    </dsp:sp>
    <dsp:sp modelId="{EA2B3F6D-7388-4808-9AAE-368CB46A31C0}">
      <dsp:nvSpPr>
        <dsp:cNvPr id="0" name=""/>
        <dsp:cNvSpPr/>
      </dsp:nvSpPr>
      <dsp:spPr>
        <a:xfrm>
          <a:off x="3597547" y="2005971"/>
          <a:ext cx="2863304" cy="1717982"/>
        </a:xfrm>
        <a:prstGeom prst="rect">
          <a:avLst/>
        </a:prstGeom>
        <a:solidFill>
          <a:schemeClr val="accent2">
            <a:hueOff val="-1216881"/>
            <a:satOff val="-402"/>
            <a:lumOff val="564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physical health</a:t>
          </a:r>
        </a:p>
      </dsp:txBody>
      <dsp:txXfrm>
        <a:off x="3597547" y="2005971"/>
        <a:ext cx="2863304" cy="1717982"/>
      </dsp:txXfrm>
    </dsp:sp>
    <dsp:sp modelId="{403885CC-973F-4315-BDF0-A7EF4DDB6AC8}">
      <dsp:nvSpPr>
        <dsp:cNvPr id="0" name=""/>
        <dsp:cNvSpPr/>
      </dsp:nvSpPr>
      <dsp:spPr>
        <a:xfrm>
          <a:off x="6747182" y="2005971"/>
          <a:ext cx="2863304" cy="1717982"/>
        </a:xfrm>
        <a:prstGeom prst="rect">
          <a:avLst/>
        </a:prstGeom>
        <a:solidFill>
          <a:schemeClr val="accent2">
            <a:hueOff val="-1521101"/>
            <a:satOff val="-503"/>
            <a:lumOff val="705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Basic segmentation: region, sex, age</a:t>
          </a:r>
        </a:p>
      </dsp:txBody>
      <dsp:txXfrm>
        <a:off x="6747182" y="2005971"/>
        <a:ext cx="2863304" cy="1717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5D7B9-C805-4A3F-ADDD-E1C11DF46FF4}">
      <dsp:nvSpPr>
        <dsp:cNvPr id="0" name=""/>
        <dsp:cNvSpPr/>
      </dsp:nvSpPr>
      <dsp:spPr>
        <a:xfrm>
          <a:off x="0" y="638"/>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6194E-FA71-42C7-95DC-9FC6B9F16F2D}">
      <dsp:nvSpPr>
        <dsp:cNvPr id="0" name=""/>
        <dsp:cNvSpPr/>
      </dsp:nvSpPr>
      <dsp:spPr>
        <a:xfrm>
          <a:off x="0" y="638"/>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https://www.who.int/ - World Health Organization</a:t>
          </a:r>
        </a:p>
      </dsp:txBody>
      <dsp:txXfrm>
        <a:off x="0" y="638"/>
        <a:ext cx="5906181" cy="1045888"/>
      </dsp:txXfrm>
    </dsp:sp>
    <dsp:sp modelId="{49A50BC8-28D7-4689-A4B9-09F1EA516D5E}">
      <dsp:nvSpPr>
        <dsp:cNvPr id="0" name=""/>
        <dsp:cNvSpPr/>
      </dsp:nvSpPr>
      <dsp:spPr>
        <a:xfrm>
          <a:off x="0" y="1046526"/>
          <a:ext cx="590618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3E09AE-98FD-4B2D-A253-63F10BAF75A7}">
      <dsp:nvSpPr>
        <dsp:cNvPr id="0" name=""/>
        <dsp:cNvSpPr/>
      </dsp:nvSpPr>
      <dsp:spPr>
        <a:xfrm>
          <a:off x="0" y="1046526"/>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https://stat.gov.kz/ - Agency for Strategic planning and reforms of the Republic of Kazakhstan Bureau of National statistics</a:t>
          </a:r>
        </a:p>
      </dsp:txBody>
      <dsp:txXfrm>
        <a:off x="0" y="1046526"/>
        <a:ext cx="5906181" cy="1045888"/>
      </dsp:txXfrm>
    </dsp:sp>
    <dsp:sp modelId="{7FDE8D17-4261-45FC-9589-6652AB7F4017}">
      <dsp:nvSpPr>
        <dsp:cNvPr id="0" name=""/>
        <dsp:cNvSpPr/>
      </dsp:nvSpPr>
      <dsp:spPr>
        <a:xfrm>
          <a:off x="0" y="2092414"/>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EF66F-3A6F-405C-896F-71044F307EFE}">
      <dsp:nvSpPr>
        <dsp:cNvPr id="0" name=""/>
        <dsp:cNvSpPr/>
      </dsp:nvSpPr>
      <dsp:spPr>
        <a:xfrm>
          <a:off x="0" y="2092414"/>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https://data.egov.kz/ - Egov open data</a:t>
          </a:r>
        </a:p>
      </dsp:txBody>
      <dsp:txXfrm>
        <a:off x="0" y="2092414"/>
        <a:ext cx="5906181" cy="1045888"/>
      </dsp:txXfrm>
    </dsp:sp>
    <dsp:sp modelId="{CC4C9E4F-90D5-4852-9F43-A40E6FA41797}">
      <dsp:nvSpPr>
        <dsp:cNvPr id="0" name=""/>
        <dsp:cNvSpPr/>
      </dsp:nvSpPr>
      <dsp:spPr>
        <a:xfrm>
          <a:off x="0" y="3138303"/>
          <a:ext cx="590618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7A296D-404F-4C81-9D8C-10259351411F}">
      <dsp:nvSpPr>
        <dsp:cNvPr id="0" name=""/>
        <dsp:cNvSpPr/>
      </dsp:nvSpPr>
      <dsp:spPr>
        <a:xfrm>
          <a:off x="0" y="3138303"/>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https://www.unicef.org/ - United Nations International Children's Emergency Fund</a:t>
          </a:r>
        </a:p>
      </dsp:txBody>
      <dsp:txXfrm>
        <a:off x="0" y="3138303"/>
        <a:ext cx="5906181" cy="1045888"/>
      </dsp:txXfrm>
    </dsp:sp>
    <dsp:sp modelId="{771AC49D-01A2-4964-BE1B-0A74A2B9AD59}">
      <dsp:nvSpPr>
        <dsp:cNvPr id="0" name=""/>
        <dsp:cNvSpPr/>
      </dsp:nvSpPr>
      <dsp:spPr>
        <a:xfrm>
          <a:off x="0" y="4184191"/>
          <a:ext cx="590618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C7D3F6-147C-4F89-8D7F-2A0BF9EAC2F6}">
      <dsp:nvSpPr>
        <dsp:cNvPr id="0" name=""/>
        <dsp:cNvSpPr/>
      </dsp:nvSpPr>
      <dsp:spPr>
        <a:xfrm>
          <a:off x="0" y="4184191"/>
          <a:ext cx="5906181" cy="104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https://www.kaggle.com/datasets/szamil/who-suicide-statistics</a:t>
          </a:r>
        </a:p>
      </dsp:txBody>
      <dsp:txXfrm>
        <a:off x="0" y="4184191"/>
        <a:ext cx="5906181" cy="104588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248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2887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616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0428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7680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5355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1863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8201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8239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9/23/2022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4185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8983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9/23/2022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6433707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5" r:id="rId5"/>
    <p:sldLayoutId id="2147483740"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at.gov.kz/official/industry/63/statistic/5" TargetMode="External"/><Relationship Id="rId2" Type="http://schemas.openxmlformats.org/officeDocument/2006/relationships/hyperlink" Target="https://stat.gov.kz/official/industry/61/statistic/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AF446E-0B0A-6D04-6AD2-A56842B6E71A}"/>
              </a:ext>
            </a:extLst>
          </p:cNvPr>
          <p:cNvPicPr>
            <a:picLocks noChangeAspect="1"/>
          </p:cNvPicPr>
          <p:nvPr/>
        </p:nvPicPr>
        <p:blipFill rotWithShape="1">
          <a:blip r:embed="rId2"/>
          <a:srcRect l="3378" r="3407"/>
          <a:stretch/>
        </p:blipFill>
        <p:spPr>
          <a:xfrm>
            <a:off x="20" y="10"/>
            <a:ext cx="6392647" cy="6857990"/>
          </a:xfrm>
          <a:prstGeom prst="rect">
            <a:avLst/>
          </a:prstGeom>
        </p:spPr>
      </p:pic>
      <p:sp>
        <p:nvSpPr>
          <p:cNvPr id="17" name="Rectangle 16">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60CD6FA-0066-141B-B801-4A4FBCC7B866}"/>
              </a:ext>
            </a:extLst>
          </p:cNvPr>
          <p:cNvSpPr>
            <a:spLocks noGrp="1"/>
          </p:cNvSpPr>
          <p:nvPr>
            <p:ph type="ctrTitle"/>
          </p:nvPr>
        </p:nvSpPr>
        <p:spPr>
          <a:xfrm>
            <a:off x="7064082" y="642594"/>
            <a:ext cx="4472921" cy="1371600"/>
          </a:xfrm>
        </p:spPr>
        <p:txBody>
          <a:bodyPr vert="horz" lIns="91440" tIns="45720" rIns="91440" bIns="45720" rtlCol="0" anchor="ctr">
            <a:normAutofit/>
          </a:bodyPr>
          <a:lstStyle/>
          <a:p>
            <a:pPr algn="l">
              <a:lnSpc>
                <a:spcPct val="90000"/>
              </a:lnSpc>
            </a:pPr>
            <a:r>
              <a:rPr lang="en-US" sz="2200" cap="none" spc="0"/>
              <a:t>INVESTIGATION OF CAUSES AND FACTORS SUICIDE AND SUICIDAL ATTEMPTS IN THE REPUBLIC OF KAZAKHSTAN</a:t>
            </a:r>
          </a:p>
        </p:txBody>
      </p:sp>
      <p:sp>
        <p:nvSpPr>
          <p:cNvPr id="3" name="Подзаголовок 2">
            <a:extLst>
              <a:ext uri="{FF2B5EF4-FFF2-40B4-BE49-F238E27FC236}">
                <a16:creationId xmlns:a16="http://schemas.microsoft.com/office/drawing/2014/main" id="{C2D0DD48-118D-360B-FEA2-6DD4D09EC8D8}"/>
              </a:ext>
            </a:extLst>
          </p:cNvPr>
          <p:cNvSpPr>
            <a:spLocks noGrp="1"/>
          </p:cNvSpPr>
          <p:nvPr>
            <p:ph type="subTitle" idx="1"/>
          </p:nvPr>
        </p:nvSpPr>
        <p:spPr>
          <a:xfrm>
            <a:off x="7064082" y="2103120"/>
            <a:ext cx="4472922" cy="3931920"/>
          </a:xfrm>
        </p:spPr>
        <p:txBody>
          <a:bodyPr vert="horz" lIns="91440" tIns="45720" rIns="91440" bIns="45720" rtlCol="0">
            <a:normAutofit/>
          </a:bodyPr>
          <a:lstStyle/>
          <a:p>
            <a:pPr indent="-182880" algn="l">
              <a:spcAft>
                <a:spcPts val="600"/>
              </a:spcAft>
              <a:buFont typeface="Garamond" pitchFamily="18" charset="0"/>
              <a:buChar char="◦"/>
            </a:pPr>
            <a:r>
              <a:rPr lang="en-US">
                <a:solidFill>
                  <a:schemeClr val="tx1"/>
                </a:solidFill>
              </a:rPr>
              <a:t>Adilbek Aituarov</a:t>
            </a:r>
          </a:p>
          <a:p>
            <a:pPr indent="-182880" algn="l">
              <a:spcAft>
                <a:spcPts val="600"/>
              </a:spcAft>
              <a:buFont typeface="Garamond" pitchFamily="18" charset="0"/>
              <a:buChar char="◦"/>
            </a:pPr>
            <a:r>
              <a:rPr lang="en-US">
                <a:solidFill>
                  <a:schemeClr val="tx1"/>
                </a:solidFill>
              </a:rPr>
              <a:t>Merey Tursyn</a:t>
            </a:r>
          </a:p>
          <a:p>
            <a:pPr indent="-182880" algn="l">
              <a:spcAft>
                <a:spcPts val="600"/>
              </a:spcAft>
              <a:buFont typeface="Garamond" pitchFamily="18" charset="0"/>
              <a:buChar char="◦"/>
            </a:pPr>
            <a:r>
              <a:rPr lang="en-US">
                <a:solidFill>
                  <a:schemeClr val="tx1"/>
                </a:solidFill>
              </a:rPr>
              <a:t>Sanzhar Samatuly</a:t>
            </a:r>
          </a:p>
          <a:p>
            <a:pPr indent="-182880" algn="l">
              <a:spcAft>
                <a:spcPts val="600"/>
              </a:spcAft>
              <a:buFont typeface="Garamond" pitchFamily="18" charset="0"/>
              <a:buChar char="◦"/>
            </a:pPr>
            <a:endParaRPr lang="en-US">
              <a:solidFill>
                <a:schemeClr val="tx1"/>
              </a:solidFill>
            </a:endParaRPr>
          </a:p>
        </p:txBody>
      </p:sp>
    </p:spTree>
    <p:extLst>
      <p:ext uri="{BB962C8B-B14F-4D97-AF65-F5344CB8AC3E}">
        <p14:creationId xmlns:p14="http://schemas.microsoft.com/office/powerpoint/2010/main" val="155121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Заголовок 1">
            <a:extLst>
              <a:ext uri="{FF2B5EF4-FFF2-40B4-BE49-F238E27FC236}">
                <a16:creationId xmlns:a16="http://schemas.microsoft.com/office/drawing/2014/main" id="{304139FC-5F11-A2F7-8C8B-95DB123CEC62}"/>
              </a:ext>
            </a:extLst>
          </p:cNvPr>
          <p:cNvSpPr>
            <a:spLocks noGrp="1"/>
          </p:cNvSpPr>
          <p:nvPr>
            <p:ph type="title"/>
          </p:nvPr>
        </p:nvSpPr>
        <p:spPr>
          <a:xfrm>
            <a:off x="983887" y="1185059"/>
            <a:ext cx="3491832" cy="4487882"/>
          </a:xfrm>
        </p:spPr>
        <p:txBody>
          <a:bodyPr>
            <a:normAutofit/>
          </a:bodyPr>
          <a:lstStyle/>
          <a:p>
            <a:pPr algn="ctr"/>
            <a:r>
              <a:rPr lang="en-US" sz="4400"/>
              <a:t>Why this is important?</a:t>
            </a:r>
            <a:endParaRPr lang="ru-RU" sz="4400"/>
          </a:p>
        </p:txBody>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Объект 2">
            <a:extLst>
              <a:ext uri="{FF2B5EF4-FFF2-40B4-BE49-F238E27FC236}">
                <a16:creationId xmlns:a16="http://schemas.microsoft.com/office/drawing/2014/main" id="{9BC02AE3-2F6C-C77A-F60F-7C30E420DAAE}"/>
              </a:ext>
            </a:extLst>
          </p:cNvPr>
          <p:cNvSpPr>
            <a:spLocks noGrp="1"/>
          </p:cNvSpPr>
          <p:nvPr>
            <p:ph idx="1"/>
          </p:nvPr>
        </p:nvSpPr>
        <p:spPr>
          <a:xfrm>
            <a:off x="6403656" y="936416"/>
            <a:ext cx="4870512" cy="4985169"/>
          </a:xfrm>
        </p:spPr>
        <p:txBody>
          <a:bodyPr anchor="ctr">
            <a:normAutofit/>
          </a:bodyPr>
          <a:lstStyle/>
          <a:p>
            <a:r>
              <a:rPr lang="en-US" sz="2000" dirty="0"/>
              <a:t>Kazakhstan holds a leading position in the number of suicides.</a:t>
            </a:r>
          </a:p>
          <a:p>
            <a:pPr lvl="1"/>
            <a:r>
              <a:rPr lang="en-US" sz="1800" dirty="0"/>
              <a:t>In 2014: 8 place in the world, 3 place in Central Asia</a:t>
            </a:r>
          </a:p>
          <a:p>
            <a:r>
              <a:rPr lang="en-US" sz="1800" dirty="0"/>
              <a:t>Topic is not covered properly</a:t>
            </a:r>
          </a:p>
          <a:p>
            <a:pPr lvl="1"/>
            <a:r>
              <a:rPr lang="en-US" dirty="0"/>
              <a:t>If suicidal behavior is suicide, then demonstrative blackmail behavior refers to an emotional disorder and does not go into the statistics on suicides in any way and is not taken into account anywhere.</a:t>
            </a:r>
          </a:p>
          <a:p>
            <a:r>
              <a:rPr lang="en-US" sz="1800" dirty="0"/>
              <a:t>Finding patterns can help reduce the number of suicidal cases</a:t>
            </a:r>
          </a:p>
          <a:p>
            <a:endParaRPr lang="en-US" sz="2000" dirty="0"/>
          </a:p>
          <a:p>
            <a:endParaRPr lang="ru-RU" sz="2000" dirty="0"/>
          </a:p>
        </p:txBody>
      </p:sp>
    </p:spTree>
    <p:extLst>
      <p:ext uri="{BB962C8B-B14F-4D97-AF65-F5344CB8AC3E}">
        <p14:creationId xmlns:p14="http://schemas.microsoft.com/office/powerpoint/2010/main" val="232018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Заголовок 1">
            <a:extLst>
              <a:ext uri="{FF2B5EF4-FFF2-40B4-BE49-F238E27FC236}">
                <a16:creationId xmlns:a16="http://schemas.microsoft.com/office/drawing/2014/main" id="{42C78163-D271-8690-276E-DC051DEE5A1A}"/>
              </a:ext>
            </a:extLst>
          </p:cNvPr>
          <p:cNvSpPr>
            <a:spLocks noGrp="1"/>
          </p:cNvSpPr>
          <p:nvPr>
            <p:ph type="title"/>
          </p:nvPr>
        </p:nvSpPr>
        <p:spPr>
          <a:xfrm>
            <a:off x="1066800" y="642594"/>
            <a:ext cx="10058400" cy="1371600"/>
          </a:xfrm>
        </p:spPr>
        <p:txBody>
          <a:bodyPr>
            <a:normAutofit/>
          </a:bodyPr>
          <a:lstStyle/>
          <a:p>
            <a:pPr algn="ctr"/>
            <a:r>
              <a:rPr lang="en-US" dirty="0"/>
              <a:t>Research hypothesis</a:t>
            </a:r>
            <a:endParaRPr lang="ru-RU"/>
          </a:p>
        </p:txBody>
      </p:sp>
      <p:graphicFrame>
        <p:nvGraphicFramePr>
          <p:cNvPr id="5" name="Объект 2">
            <a:extLst>
              <a:ext uri="{FF2B5EF4-FFF2-40B4-BE49-F238E27FC236}">
                <a16:creationId xmlns:a16="http://schemas.microsoft.com/office/drawing/2014/main" id="{1307C0CF-B891-6F14-CC27-40C639DA1BA8}"/>
              </a:ext>
            </a:extLst>
          </p:cNvPr>
          <p:cNvGraphicFramePr>
            <a:graphicFrameLocks noGrp="1"/>
          </p:cNvGraphicFramePr>
          <p:nvPr>
            <p:ph idx="1"/>
            <p:extLst>
              <p:ext uri="{D42A27DB-BD31-4B8C-83A1-F6EECF244321}">
                <p14:modId xmlns:p14="http://schemas.microsoft.com/office/powerpoint/2010/main" val="203285275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387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Заголовок 1">
            <a:extLst>
              <a:ext uri="{FF2B5EF4-FFF2-40B4-BE49-F238E27FC236}">
                <a16:creationId xmlns:a16="http://schemas.microsoft.com/office/drawing/2014/main" id="{B8E5C3A8-990B-F41A-4F3D-8BF35DA546E7}"/>
              </a:ext>
            </a:extLst>
          </p:cNvPr>
          <p:cNvSpPr>
            <a:spLocks noGrp="1"/>
          </p:cNvSpPr>
          <p:nvPr>
            <p:ph type="title"/>
          </p:nvPr>
        </p:nvSpPr>
        <p:spPr>
          <a:xfrm>
            <a:off x="1256493" y="1559768"/>
            <a:ext cx="2978281" cy="3135379"/>
          </a:xfrm>
        </p:spPr>
        <p:txBody>
          <a:bodyPr vert="horz" lIns="91440" tIns="45720" rIns="91440" bIns="45720" rtlCol="0" anchor="ctr">
            <a:normAutofit fontScale="90000"/>
          </a:bodyPr>
          <a:lstStyle/>
          <a:p>
            <a:pPr algn="ctr">
              <a:lnSpc>
                <a:spcPct val="83000"/>
              </a:lnSpc>
            </a:pPr>
            <a:r>
              <a:rPr lang="en-US" sz="3000" cap="all" spc="-100" dirty="0">
                <a:solidFill>
                  <a:schemeClr val="bg1"/>
                </a:solidFill>
              </a:rPr>
              <a:t>Observation groups: </a:t>
            </a:r>
            <a:br>
              <a:rPr lang="en-US" sz="3000" cap="all" spc="-100" dirty="0">
                <a:solidFill>
                  <a:schemeClr val="bg1"/>
                </a:solidFill>
              </a:rPr>
            </a:br>
            <a:br>
              <a:rPr lang="en-US" sz="3000" cap="all" spc="-100" dirty="0">
                <a:solidFill>
                  <a:schemeClr val="bg1"/>
                </a:solidFill>
              </a:rPr>
            </a:br>
            <a:r>
              <a:rPr lang="en-US" sz="3000" cap="all" spc="-100" dirty="0">
                <a:solidFill>
                  <a:schemeClr val="bg1"/>
                </a:solidFill>
              </a:rPr>
              <a:t>1</a:t>
            </a:r>
            <a:r>
              <a:rPr lang="en-US" sz="2700" cap="all" spc="-100" dirty="0">
                <a:solidFill>
                  <a:schemeClr val="bg1"/>
                </a:solidFill>
              </a:rPr>
              <a:t>) people who committed suicide</a:t>
            </a:r>
            <a:br>
              <a:rPr lang="en-US" sz="2700" cap="all" spc="-100" dirty="0">
                <a:solidFill>
                  <a:schemeClr val="bg1"/>
                </a:solidFill>
              </a:rPr>
            </a:br>
            <a:br>
              <a:rPr lang="en-US" sz="2700" cap="all" spc="-100" dirty="0">
                <a:solidFill>
                  <a:schemeClr val="bg1"/>
                </a:solidFill>
              </a:rPr>
            </a:br>
            <a:r>
              <a:rPr lang="en-US" sz="2700" cap="all" spc="-100" dirty="0">
                <a:solidFill>
                  <a:schemeClr val="bg1"/>
                </a:solidFill>
              </a:rPr>
              <a:t>2) died from tuberculosis</a:t>
            </a:r>
          </a:p>
        </p:txBody>
      </p:sp>
      <p:sp>
        <p:nvSpPr>
          <p:cNvPr id="32" name="Rectangle 31">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Объект 3">
            <a:extLst>
              <a:ext uri="{FF2B5EF4-FFF2-40B4-BE49-F238E27FC236}">
                <a16:creationId xmlns:a16="http://schemas.microsoft.com/office/drawing/2014/main" id="{F3520B92-9F1C-7C61-4000-A957CE5D8E4C}"/>
              </a:ext>
            </a:extLst>
          </p:cNvPr>
          <p:cNvPicPr>
            <a:picLocks noGrp="1" noChangeAspect="1"/>
          </p:cNvPicPr>
          <p:nvPr>
            <p:ph idx="1"/>
          </p:nvPr>
        </p:nvPicPr>
        <p:blipFill>
          <a:blip r:embed="rId3"/>
          <a:stretch>
            <a:fillRect/>
          </a:stretch>
        </p:blipFill>
        <p:spPr>
          <a:xfrm>
            <a:off x="5120919" y="640855"/>
            <a:ext cx="6875008" cy="5568909"/>
          </a:xfrm>
          <a:prstGeom prst="rect">
            <a:avLst/>
          </a:prstGeom>
        </p:spPr>
      </p:pic>
    </p:spTree>
    <p:extLst>
      <p:ext uri="{BB962C8B-B14F-4D97-AF65-F5344CB8AC3E}">
        <p14:creationId xmlns:p14="http://schemas.microsoft.com/office/powerpoint/2010/main" val="34124453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E495D1-AA7D-5445-8C91-28926860B7F6}"/>
              </a:ext>
            </a:extLst>
          </p:cNvPr>
          <p:cNvSpPr>
            <a:spLocks noGrp="1"/>
          </p:cNvSpPr>
          <p:nvPr>
            <p:ph type="title"/>
          </p:nvPr>
        </p:nvSpPr>
        <p:spPr/>
        <p:txBody>
          <a:bodyPr/>
          <a:lstStyle/>
          <a:p>
            <a:r>
              <a:rPr lang="en-US" dirty="0"/>
              <a:t>Segments description, main table</a:t>
            </a:r>
            <a:endParaRPr lang="ru-RU" dirty="0"/>
          </a:p>
        </p:txBody>
      </p:sp>
      <p:sp>
        <p:nvSpPr>
          <p:cNvPr id="3" name="Объект 2">
            <a:extLst>
              <a:ext uri="{FF2B5EF4-FFF2-40B4-BE49-F238E27FC236}">
                <a16:creationId xmlns:a16="http://schemas.microsoft.com/office/drawing/2014/main" id="{6F7CBAB2-BD1E-3E1C-1000-A90CFB992FFC}"/>
              </a:ext>
            </a:extLst>
          </p:cNvPr>
          <p:cNvSpPr>
            <a:spLocks noGrp="1"/>
          </p:cNvSpPr>
          <p:nvPr>
            <p:ph idx="1"/>
          </p:nvPr>
        </p:nvSpPr>
        <p:spPr>
          <a:xfrm>
            <a:off x="1066800" y="2103120"/>
            <a:ext cx="10058400" cy="1792605"/>
          </a:xfrm>
        </p:spPr>
        <p:txBody>
          <a:bodyPr/>
          <a:lstStyle/>
          <a:p>
            <a:r>
              <a:rPr lang="en-US" dirty="0"/>
              <a:t>Year</a:t>
            </a:r>
            <a:r>
              <a:rPr lang="ru-RU" dirty="0"/>
              <a:t> (2019-2021)</a:t>
            </a:r>
            <a:endParaRPr lang="en-US" dirty="0"/>
          </a:p>
          <a:p>
            <a:r>
              <a:rPr lang="en-US" dirty="0"/>
              <a:t>Sex</a:t>
            </a:r>
          </a:p>
          <a:p>
            <a:r>
              <a:rPr lang="en-US" dirty="0"/>
              <a:t>Region</a:t>
            </a:r>
          </a:p>
          <a:p>
            <a:r>
              <a:rPr lang="en-US" dirty="0"/>
              <a:t>Urban, Countryside</a:t>
            </a:r>
          </a:p>
          <a:p>
            <a:endParaRPr lang="ru-RU" dirty="0"/>
          </a:p>
        </p:txBody>
      </p:sp>
    </p:spTree>
    <p:extLst>
      <p:ext uri="{BB962C8B-B14F-4D97-AF65-F5344CB8AC3E}">
        <p14:creationId xmlns:p14="http://schemas.microsoft.com/office/powerpoint/2010/main" val="299273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72D748-EAB7-0639-0804-C2E6D25A3F9F}"/>
              </a:ext>
            </a:extLst>
          </p:cNvPr>
          <p:cNvSpPr>
            <a:spLocks noGrp="1"/>
          </p:cNvSpPr>
          <p:nvPr>
            <p:ph type="title"/>
          </p:nvPr>
        </p:nvSpPr>
        <p:spPr/>
        <p:txBody>
          <a:bodyPr/>
          <a:lstStyle/>
          <a:p>
            <a:r>
              <a:rPr lang="en-US" dirty="0"/>
              <a:t>Additional data sources</a:t>
            </a:r>
            <a:endParaRPr lang="ru-RU" dirty="0"/>
          </a:p>
        </p:txBody>
      </p:sp>
      <p:sp>
        <p:nvSpPr>
          <p:cNvPr id="3" name="Объект 2">
            <a:extLst>
              <a:ext uri="{FF2B5EF4-FFF2-40B4-BE49-F238E27FC236}">
                <a16:creationId xmlns:a16="http://schemas.microsoft.com/office/drawing/2014/main" id="{40F4ADF9-882C-CF00-C06F-7B689300E690}"/>
              </a:ext>
            </a:extLst>
          </p:cNvPr>
          <p:cNvSpPr>
            <a:spLocks noGrp="1"/>
          </p:cNvSpPr>
          <p:nvPr>
            <p:ph idx="1"/>
          </p:nvPr>
        </p:nvSpPr>
        <p:spPr/>
        <p:txBody>
          <a:bodyPr/>
          <a:lstStyle/>
          <a:p>
            <a:r>
              <a:rPr lang="en-US" dirty="0"/>
              <a:t>Kazakhstan population over years (</a:t>
            </a:r>
            <a:r>
              <a:rPr lang="en-US" dirty="0">
                <a:hlinkClick r:id="rId2"/>
              </a:rPr>
              <a:t>https://stat.gov.kz/official/industry/61/statistic/6</a:t>
            </a:r>
            <a:r>
              <a:rPr lang="en-US" dirty="0"/>
              <a:t>)</a:t>
            </a:r>
          </a:p>
          <a:p>
            <a:r>
              <a:rPr lang="en-US" dirty="0"/>
              <a:t>Volume of services provided in the field of health and social services in the Republic of Kazakhstan – amount of people who asked for medical help, surgeries, psychological help (</a:t>
            </a:r>
            <a:r>
              <a:rPr lang="en-US" dirty="0">
                <a:hlinkClick r:id="rId3"/>
              </a:rPr>
              <a:t>https://stat.gov.kz/official/industry/63/statistic/5</a:t>
            </a:r>
            <a:r>
              <a:rPr lang="en-US" dirty="0"/>
              <a:t>)</a:t>
            </a:r>
          </a:p>
          <a:p>
            <a:endParaRPr lang="ru-RU" dirty="0"/>
          </a:p>
        </p:txBody>
      </p:sp>
    </p:spTree>
    <p:extLst>
      <p:ext uri="{BB962C8B-B14F-4D97-AF65-F5344CB8AC3E}">
        <p14:creationId xmlns:p14="http://schemas.microsoft.com/office/powerpoint/2010/main" val="106346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Заголовок 1">
            <a:extLst>
              <a:ext uri="{FF2B5EF4-FFF2-40B4-BE49-F238E27FC236}">
                <a16:creationId xmlns:a16="http://schemas.microsoft.com/office/drawing/2014/main" id="{596B4795-E139-7A9A-D998-83F444C4ECA4}"/>
              </a:ext>
            </a:extLst>
          </p:cNvPr>
          <p:cNvSpPr>
            <a:spLocks noGrp="1"/>
          </p:cNvSpPr>
          <p:nvPr>
            <p:ph type="title"/>
          </p:nvPr>
        </p:nvSpPr>
        <p:spPr>
          <a:xfrm>
            <a:off x="573409" y="559477"/>
            <a:ext cx="3765200" cy="5709931"/>
          </a:xfrm>
        </p:spPr>
        <p:txBody>
          <a:bodyPr>
            <a:normAutofit/>
          </a:bodyPr>
          <a:lstStyle/>
          <a:p>
            <a:pPr algn="ctr"/>
            <a:r>
              <a:rPr lang="en-US" dirty="0"/>
              <a:t>Data sources</a:t>
            </a:r>
            <a:endParaRPr lang="ru-RU" dirty="0"/>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Объект 2">
            <a:extLst>
              <a:ext uri="{FF2B5EF4-FFF2-40B4-BE49-F238E27FC236}">
                <a16:creationId xmlns:a16="http://schemas.microsoft.com/office/drawing/2014/main" id="{8AB02E7E-F7C0-4FAA-7E3C-4BB4D0B274E4}"/>
              </a:ext>
            </a:extLst>
          </p:cNvPr>
          <p:cNvGraphicFramePr>
            <a:graphicFrameLocks noGrp="1"/>
          </p:cNvGraphicFramePr>
          <p:nvPr>
            <p:ph idx="1"/>
            <p:extLst>
              <p:ext uri="{D42A27DB-BD31-4B8C-83A1-F6EECF244321}">
                <p14:modId xmlns:p14="http://schemas.microsoft.com/office/powerpoint/2010/main" val="338670495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7035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322A1C"/>
      </a:dk2>
      <a:lt2>
        <a:srgbClr val="F0F3F2"/>
      </a:lt2>
      <a:accent1>
        <a:srgbClr val="CF417D"/>
      </a:accent1>
      <a:accent2>
        <a:srgbClr val="BD2FA6"/>
      </a:accent2>
      <a:accent3>
        <a:srgbClr val="AA41CF"/>
      </a:accent3>
      <a:accent4>
        <a:srgbClr val="673CC1"/>
      </a:accent4>
      <a:accent5>
        <a:srgbClr val="414ECF"/>
      </a:accent5>
      <a:accent6>
        <a:srgbClr val="2F77BD"/>
      </a:accent6>
      <a:hlink>
        <a:srgbClr val="493FBF"/>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65</TotalTime>
  <Words>305</Words>
  <Application>Microsoft Office PowerPoint</Application>
  <PresentationFormat>Широкоэкранный</PresentationFormat>
  <Paragraphs>32</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Century Gothic</vt:lpstr>
      <vt:lpstr>Garamond</vt:lpstr>
      <vt:lpstr>Gill Sans MT</vt:lpstr>
      <vt:lpstr>SavonVTI</vt:lpstr>
      <vt:lpstr>INVESTIGATION OF CAUSES AND FACTORS SUICIDE AND SUICIDAL ATTEMPTS IN THE REPUBLIC OF KAZAKHSTAN</vt:lpstr>
      <vt:lpstr>Why this is important?</vt:lpstr>
      <vt:lpstr>Research hypothesis</vt:lpstr>
      <vt:lpstr>Observation groups:   1) people who committed suicide  2) died from tuberculosis</vt:lpstr>
      <vt:lpstr>Segments description, main table</vt:lpstr>
      <vt:lpstr>Additional data sources</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CAUSES AND FACTORS SUICIDE AND SUICIDAL ATTEMPTS IN THE REPUBLIC OF KAZAKHSTAN</dc:title>
  <dc:creator>Санжар Саматұлы</dc:creator>
  <cp:lastModifiedBy>Санжар Саматұлы</cp:lastModifiedBy>
  <cp:revision>2</cp:revision>
  <dcterms:created xsi:type="dcterms:W3CDTF">2022-09-23T13:46:29Z</dcterms:created>
  <dcterms:modified xsi:type="dcterms:W3CDTF">2022-09-23T14:51:42Z</dcterms:modified>
</cp:coreProperties>
</file>