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016" y="808383"/>
            <a:ext cx="4390913" cy="996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Клієнт-серверний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системою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70600" y="3338963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Громов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Іван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Сергійович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ПЗПІ-22-5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 Дмитро КОЛЕСНИКОВ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84C76-D232-B753-98E9-12D912F0F2DE}"/>
              </a:ext>
            </a:extLst>
          </p:cNvPr>
          <p:cNvSpPr txBox="1"/>
          <p:nvPr/>
        </p:nvSpPr>
        <p:spPr>
          <a:xfrm>
            <a:off x="2286000" y="45638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27</a:t>
            </a:r>
            <a:r>
              <a:rPr lang="ru-RU" dirty="0"/>
              <a:t>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68B25-556B-B736-3C0B-2E42F9FFD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3" y="836570"/>
            <a:ext cx="5020768" cy="2522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C8E64F-3A6F-0799-5E64-A50D38AF2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34" y="2226287"/>
            <a:ext cx="5020768" cy="2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FF9540-B4D1-8F56-5CA8-B10091C50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8280" y="1090889"/>
            <a:ext cx="68467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 повноцінний вебзастосунок для керування проєктами.</a:t>
            </a:r>
            <a:endParaRPr kumimoji="0" lang="uk-UA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підтримує аналітику, історію змін, контроль статусів.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pl-P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 розвиток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 чат між користувачами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Розширити візуалізацію аналітики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 зі сторонніми сервісами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Чітке визначення мети роботи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Створити комплексне веб-рішення для управління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забезпечує командну співпрацю, моніторинг прогресу та аналіз ефективності виконання завдань.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аналітичними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прозорістю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 досліджених  конкурентів:</a:t>
            </a: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Jira, Asana, Monday.com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рогалин </a:t>
            </a:r>
            <a:r>
              <a:rPr lang="uk-UA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аналогів:</a:t>
            </a:r>
            <a:b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налаштування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Jira)</a:t>
            </a:r>
          </a:p>
          <a:p>
            <a:pPr marL="534988" indent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Платні розширені функції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Asana)</a:t>
            </a:r>
          </a:p>
          <a:p>
            <a:pPr marL="534988" indent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Перевантажений інтерфейс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Monday)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Чітке формулювання проблеми: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єдиного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аналітикою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очікуваних результатів: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проєктів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завдань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 відповідальних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Зміна статусів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аналітики та історії змін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частина: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+ Vite + CSS</a:t>
            </a:r>
          </a:p>
          <a:p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частина: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+ Spring Boot</a:t>
            </a:r>
          </a:p>
          <a:p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та автентифікація: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Firebase Firestore + Firebase Authentication</a:t>
            </a:r>
          </a:p>
          <a:p>
            <a:r>
              <a:rPr lang="pl-PL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обміну даними між клієнтом і сервером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4" y="349659"/>
            <a:ext cx="4969503" cy="1703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CD123-7523-2C34-2EA8-9CA3232212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4203" r="11194" b="4341"/>
          <a:stretch>
            <a:fillRect/>
          </a:stretch>
        </p:blipFill>
        <p:spPr bwMode="auto">
          <a:xfrm>
            <a:off x="5342570" y="0"/>
            <a:ext cx="3532505" cy="4453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5769C45-CC11-93D3-A48D-EF12F7E7D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07" y="2210318"/>
            <a:ext cx="51414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Клієнт-серверна архітектура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Модулі:</a:t>
            </a:r>
          </a:p>
          <a:p>
            <a:pPr marL="2714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Клієнт: UI, запити, маршрутизація</a:t>
            </a:r>
          </a:p>
          <a:p>
            <a:pPr marL="2714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Сервер: контролери, сервіси, доступ до даних</a:t>
            </a:r>
          </a:p>
          <a:p>
            <a:pPr marL="2714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даних: Firestore – зберігання </a:t>
            </a:r>
            <a:r>
              <a:rPr kumimoji="0" lang="uk-UA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Комунікація: HTTP-запити через REST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694408" y="11437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Мови та фреймворки:</a:t>
            </a:r>
            <a:endParaRPr lang="uk-UA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+ Spring Boot (</a:t>
            </a:r>
            <a:r>
              <a:rPr lang="uk-UA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+ CSS (</a:t>
            </a:r>
            <a:r>
              <a:rPr lang="uk-UA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Firebase (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даних, автентифікація)</a:t>
            </a:r>
          </a:p>
          <a:p>
            <a:pPr marL="114300" indent="0">
              <a:buNone/>
            </a:pPr>
            <a:r>
              <a:rPr lang="uk-UA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розробки:</a:t>
            </a:r>
            <a:endParaRPr lang="uk-UA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архітектури</a:t>
            </a:r>
          </a:p>
          <a:p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бази даних</a:t>
            </a:r>
          </a:p>
          <a:p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pl-PL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функціоналу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b="1" dirty="0"/>
              <a:t>Методи:</a:t>
            </a:r>
            <a:endParaRPr lang="uk-UA" dirty="0"/>
          </a:p>
          <a:p>
            <a:r>
              <a:rPr lang="uk-UA" dirty="0"/>
              <a:t>Компонентна структура </a:t>
            </a:r>
            <a:r>
              <a:rPr lang="pl-PL" dirty="0"/>
              <a:t>React</a:t>
            </a:r>
          </a:p>
          <a:p>
            <a:r>
              <a:rPr lang="uk-UA" dirty="0"/>
              <a:t>Контекст для керування станом (</a:t>
            </a:r>
            <a:r>
              <a:rPr lang="pl-PL" dirty="0"/>
              <a:t>AuthContext)</a:t>
            </a:r>
          </a:p>
          <a:p>
            <a:r>
              <a:rPr lang="uk-UA" dirty="0"/>
              <a:t>Адаптивний дизайн з </a:t>
            </a:r>
            <a:r>
              <a:rPr lang="pl-PL" dirty="0"/>
              <a:t>CSS</a:t>
            </a:r>
          </a:p>
          <a:p>
            <a:pPr marL="114300" indent="0">
              <a:buNone/>
            </a:pPr>
            <a:r>
              <a:rPr lang="uk-UA" b="1" dirty="0"/>
              <a:t>Інструменти:</a:t>
            </a:r>
            <a:endParaRPr lang="uk-UA" dirty="0"/>
          </a:p>
          <a:p>
            <a:r>
              <a:rPr lang="pl-PL" dirty="0"/>
              <a:t>Figma (</a:t>
            </a:r>
            <a:r>
              <a:rPr lang="uk-UA" dirty="0" err="1"/>
              <a:t>прототипування</a:t>
            </a:r>
            <a:r>
              <a:rPr lang="uk-UA" dirty="0"/>
              <a:t>)</a:t>
            </a:r>
          </a:p>
          <a:p>
            <a:r>
              <a:rPr lang="pl-PL" dirty="0"/>
              <a:t>React DevTools (</a:t>
            </a:r>
            <a:r>
              <a:rPr lang="uk-UA" dirty="0"/>
              <a:t>налагодження)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456E5-65D0-3AF3-9B64-29053636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4" y="852407"/>
            <a:ext cx="6894941" cy="3129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34</TotalTime>
  <Words>346</Words>
  <Application>Microsoft Office PowerPoint</Application>
  <PresentationFormat>Екран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Economica</vt:lpstr>
      <vt:lpstr>Times New Roman</vt:lpstr>
      <vt:lpstr>Arial</vt:lpstr>
      <vt:lpstr>Open Sans</vt:lpstr>
      <vt:lpstr>Шаблон презентації кваліфікаційної роботи магістрів</vt:lpstr>
      <vt:lpstr>Клієнт-серверний застосунок для керування проєктами з системою аналітики виконання завдань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Hromov</dc:creator>
  <cp:lastModifiedBy>Ivan Hromov</cp:lastModifiedBy>
  <cp:revision>4</cp:revision>
  <dcterms:created xsi:type="dcterms:W3CDTF">2025-06-27T08:59:15Z</dcterms:created>
  <dcterms:modified xsi:type="dcterms:W3CDTF">2025-06-27T09:35:24Z</dcterms:modified>
</cp:coreProperties>
</file>