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87" r:id="rId3"/>
    <p:sldId id="278" r:id="rId4"/>
    <p:sldId id="291" r:id="rId5"/>
    <p:sldId id="293" r:id="rId6"/>
    <p:sldId id="295" r:id="rId7"/>
    <p:sldId id="303" r:id="rId8"/>
    <p:sldId id="304" r:id="rId9"/>
    <p:sldId id="305" r:id="rId10"/>
    <p:sldId id="302" r:id="rId11"/>
    <p:sldId id="289" r:id="rId12"/>
  </p:sldIdLst>
  <p:sldSz cx="9144000" cy="5143500" type="screen16x9"/>
  <p:notesSz cx="6858000" cy="9144000"/>
  <p:embeddedFontLst>
    <p:embeddedFont>
      <p:font typeface="Cabin Condensed SemiBold" panose="020B0604020202020204" charset="0"/>
      <p:regular r:id="rId14"/>
      <p:bold r:id="rId15"/>
    </p:embeddedFont>
    <p:embeddedFont>
      <p:font typeface="Calibri" panose="020F0502020204030204" pitchFamily="34" charset="0"/>
      <p:regular r:id="rId16"/>
      <p:bold r:id="rId17"/>
    </p:embeddedFont>
    <p:embeddedFont>
      <p:font typeface="Cambria" panose="02040503050406030204" pitchFamily="18" charset="0"/>
      <p:regular r:id="rId18"/>
      <p:bold r:id="rId19"/>
      <p:italic r:id="rId20"/>
      <p:boldItalic r:id="rId21"/>
    </p:embeddedFont>
    <p:embeddedFont>
      <p:font typeface="News Cycle" panose="020B0604020202020204" charset="2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19FB7E-9E7C-4E84-9DAE-AA808CEFFFAB}">
  <a:tblStyle styleId="{F719FB7E-9E7C-4E84-9DAE-AA808CEFFF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ناديا ." userId="93a3bb9cb29eec28" providerId="LiveId" clId="{FA6F4E36-331B-4255-87F4-5BA8EA826F96}"/>
    <pc:docChg chg="undo custSel addSld delSld modSld">
      <pc:chgData name="ناديا ." userId="93a3bb9cb29eec28" providerId="LiveId" clId="{FA6F4E36-331B-4255-87F4-5BA8EA826F96}" dt="2021-11-17T18:07:07.917" v="236" actId="14100"/>
      <pc:docMkLst>
        <pc:docMk/>
      </pc:docMkLst>
      <pc:sldChg chg="modSp mod">
        <pc:chgData name="ناديا ." userId="93a3bb9cb29eec28" providerId="LiveId" clId="{FA6F4E36-331B-4255-87F4-5BA8EA826F96}" dt="2021-11-16T19:45:17.277" v="14" actId="2711"/>
        <pc:sldMkLst>
          <pc:docMk/>
          <pc:sldMk cId="0" sldId="256"/>
        </pc:sldMkLst>
        <pc:spChg chg="mod">
          <ac:chgData name="ناديا ." userId="93a3bb9cb29eec28" providerId="LiveId" clId="{FA6F4E36-331B-4255-87F4-5BA8EA826F96}" dt="2021-11-16T19:45:17.277" v="14" actId="2711"/>
          <ac:spMkLst>
            <pc:docMk/>
            <pc:sldMk cId="0" sldId="256"/>
            <ac:spMk id="2" creationId="{E28B62EF-23D7-4E19-81D9-06865DC1D7EF}"/>
          </ac:spMkLst>
        </pc:spChg>
        <pc:spChg chg="mod">
          <ac:chgData name="ناديا ." userId="93a3bb9cb29eec28" providerId="LiveId" clId="{FA6F4E36-331B-4255-87F4-5BA8EA826F96}" dt="2021-11-16T19:44:39.118" v="13" actId="2711"/>
          <ac:spMkLst>
            <pc:docMk/>
            <pc:sldMk cId="0" sldId="256"/>
            <ac:spMk id="110" creationId="{00000000-0000-0000-0000-000000000000}"/>
          </ac:spMkLst>
        </pc:spChg>
      </pc:sldChg>
      <pc:sldChg chg="addSp delSp modSp mod">
        <pc:chgData name="ناديا ." userId="93a3bb9cb29eec28" providerId="LiveId" clId="{FA6F4E36-331B-4255-87F4-5BA8EA826F96}" dt="2021-11-16T19:45:35.106" v="16" actId="2711"/>
        <pc:sldMkLst>
          <pc:docMk/>
          <pc:sldMk cId="0" sldId="278"/>
        </pc:sldMkLst>
        <pc:spChg chg="add mod">
          <ac:chgData name="ناديا ." userId="93a3bb9cb29eec28" providerId="LiveId" clId="{FA6F4E36-331B-4255-87F4-5BA8EA826F96}" dt="2021-11-16T19:45:35.106" v="16" actId="2711"/>
          <ac:spMkLst>
            <pc:docMk/>
            <pc:sldMk cId="0" sldId="278"/>
            <ac:spMk id="2" creationId="{AC2094C8-811B-41B0-A7F4-F66CD3D6CA44}"/>
          </ac:spMkLst>
        </pc:spChg>
        <pc:spChg chg="del">
          <ac:chgData name="ناديا ." userId="93a3bb9cb29eec28" providerId="LiveId" clId="{FA6F4E36-331B-4255-87F4-5BA8EA826F96}" dt="2021-11-16T19:41:06.237" v="1" actId="478"/>
          <ac:spMkLst>
            <pc:docMk/>
            <pc:sldMk cId="0" sldId="278"/>
            <ac:spMk id="11" creationId="{B7772ACC-DE4E-7540-B1F7-39A832230074}"/>
          </ac:spMkLst>
        </pc:spChg>
        <pc:spChg chg="del">
          <ac:chgData name="ناديا ." userId="93a3bb9cb29eec28" providerId="LiveId" clId="{FA6F4E36-331B-4255-87F4-5BA8EA826F96}" dt="2021-11-16T19:41:07.960" v="2" actId="478"/>
          <ac:spMkLst>
            <pc:docMk/>
            <pc:sldMk cId="0" sldId="278"/>
            <ac:spMk id="14" creationId="{5574D50E-7A49-4744-B255-B0BE7B3E5D4F}"/>
          </ac:spMkLst>
        </pc:spChg>
        <pc:spChg chg="del">
          <ac:chgData name="ناديا ." userId="93a3bb9cb29eec28" providerId="LiveId" clId="{FA6F4E36-331B-4255-87F4-5BA8EA826F96}" dt="2021-11-16T19:41:09.926" v="3" actId="478"/>
          <ac:spMkLst>
            <pc:docMk/>
            <pc:sldMk cId="0" sldId="278"/>
            <ac:spMk id="15" creationId="{3A7E951B-4C31-BE47-A0F6-B6B988BEE071}"/>
          </ac:spMkLst>
        </pc:spChg>
        <pc:grpChg chg="del">
          <ac:chgData name="ناديا ." userId="93a3bb9cb29eec28" providerId="LiveId" clId="{FA6F4E36-331B-4255-87F4-5BA8EA826F96}" dt="2021-11-16T19:41:11.683" v="4" actId="478"/>
          <ac:grpSpMkLst>
            <pc:docMk/>
            <pc:sldMk cId="0" sldId="278"/>
            <ac:grpSpMk id="16" creationId="{B9B1D825-9E75-434E-8CA8-88A56E96CAFE}"/>
          </ac:grpSpMkLst>
        </pc:grpChg>
      </pc:sldChg>
      <pc:sldChg chg="modSp mod">
        <pc:chgData name="ناديا ." userId="93a3bb9cb29eec28" providerId="LiveId" clId="{FA6F4E36-331B-4255-87F4-5BA8EA826F96}" dt="2021-11-16T19:44:22.040" v="12" actId="2711"/>
        <pc:sldMkLst>
          <pc:docMk/>
          <pc:sldMk cId="491916793" sldId="287"/>
        </pc:sldMkLst>
        <pc:spChg chg="mod">
          <ac:chgData name="ناديا ." userId="93a3bb9cb29eec28" providerId="LiveId" clId="{FA6F4E36-331B-4255-87F4-5BA8EA826F96}" dt="2021-11-16T19:44:22.040" v="12" actId="2711"/>
          <ac:spMkLst>
            <pc:docMk/>
            <pc:sldMk cId="491916793" sldId="287"/>
            <ac:spMk id="3" creationId="{512E3BEE-834E-014A-A41C-BBF6332F6531}"/>
          </ac:spMkLst>
        </pc:spChg>
      </pc:sldChg>
      <pc:sldChg chg="addSp modSp mod">
        <pc:chgData name="ناديا ." userId="93a3bb9cb29eec28" providerId="LiveId" clId="{FA6F4E36-331B-4255-87F4-5BA8EA826F96}" dt="2021-11-16T19:59:29.702" v="24" actId="1076"/>
        <pc:sldMkLst>
          <pc:docMk/>
          <pc:sldMk cId="2309031199" sldId="291"/>
        </pc:sldMkLst>
        <pc:spChg chg="add mod">
          <ac:chgData name="ناديا ." userId="93a3bb9cb29eec28" providerId="LiveId" clId="{FA6F4E36-331B-4255-87F4-5BA8EA826F96}" dt="2021-11-16T19:59:29.702" v="24" actId="1076"/>
          <ac:spMkLst>
            <pc:docMk/>
            <pc:sldMk cId="2309031199" sldId="291"/>
            <ac:spMk id="3" creationId="{412C5797-1921-495C-9C77-024139B4B27A}"/>
          </ac:spMkLst>
        </pc:spChg>
      </pc:sldChg>
      <pc:sldChg chg="del">
        <pc:chgData name="ناديا ." userId="93a3bb9cb29eec28" providerId="LiveId" clId="{FA6F4E36-331B-4255-87F4-5BA8EA826F96}" dt="2021-11-16T20:00:42.554" v="25" actId="47"/>
        <pc:sldMkLst>
          <pc:docMk/>
          <pc:sldMk cId="3724030761" sldId="292"/>
        </pc:sldMkLst>
      </pc:sldChg>
      <pc:sldChg chg="addSp delSp modSp mod">
        <pc:chgData name="ناديا ." userId="93a3bb9cb29eec28" providerId="LiveId" clId="{FA6F4E36-331B-4255-87F4-5BA8EA826F96}" dt="2021-11-16T20:17:42.046" v="117" actId="1076"/>
        <pc:sldMkLst>
          <pc:docMk/>
          <pc:sldMk cId="1158687272" sldId="293"/>
        </pc:sldMkLst>
        <pc:spChg chg="add del mod">
          <ac:chgData name="ناديا ." userId="93a3bb9cb29eec28" providerId="LiveId" clId="{FA6F4E36-331B-4255-87F4-5BA8EA826F96}" dt="2021-11-16T20:15:27.938" v="105"/>
          <ac:spMkLst>
            <pc:docMk/>
            <pc:sldMk cId="1158687272" sldId="293"/>
            <ac:spMk id="4" creationId="{21C066B9-A911-40A3-83D7-18DD57206F2A}"/>
          </ac:spMkLst>
        </pc:spChg>
        <pc:spChg chg="add mod">
          <ac:chgData name="ناديا ." userId="93a3bb9cb29eec28" providerId="LiveId" clId="{FA6F4E36-331B-4255-87F4-5BA8EA826F96}" dt="2021-11-16T20:15:55.224" v="109" actId="20577"/>
          <ac:spMkLst>
            <pc:docMk/>
            <pc:sldMk cId="1158687272" sldId="293"/>
            <ac:spMk id="5" creationId="{3DCA3E0E-64C9-46B3-BFED-7505F29A422C}"/>
          </ac:spMkLst>
        </pc:spChg>
        <pc:spChg chg="add mod">
          <ac:chgData name="ناديا ." userId="93a3bb9cb29eec28" providerId="LiveId" clId="{FA6F4E36-331B-4255-87F4-5BA8EA826F96}" dt="2021-11-16T20:16:09.871" v="110" actId="20577"/>
          <ac:spMkLst>
            <pc:docMk/>
            <pc:sldMk cId="1158687272" sldId="293"/>
            <ac:spMk id="6" creationId="{A01E24F0-28B0-4050-95E5-4A2333FE94B5}"/>
          </ac:spMkLst>
        </pc:spChg>
        <pc:spChg chg="add mod">
          <ac:chgData name="ناديا ." userId="93a3bb9cb29eec28" providerId="LiveId" clId="{FA6F4E36-331B-4255-87F4-5BA8EA826F96}" dt="2021-11-16T20:15:52.059" v="108" actId="20577"/>
          <ac:spMkLst>
            <pc:docMk/>
            <pc:sldMk cId="1158687272" sldId="293"/>
            <ac:spMk id="7" creationId="{CC248187-5330-4370-83B1-CFC2C9B8A32A}"/>
          </ac:spMkLst>
        </pc:spChg>
        <pc:spChg chg="add mod">
          <ac:chgData name="ناديا ." userId="93a3bb9cb29eec28" providerId="LiveId" clId="{FA6F4E36-331B-4255-87F4-5BA8EA826F96}" dt="2021-11-16T20:15:48.442" v="107" actId="20577"/>
          <ac:spMkLst>
            <pc:docMk/>
            <pc:sldMk cId="1158687272" sldId="293"/>
            <ac:spMk id="8" creationId="{743C45C5-AFC2-42CA-A192-3FDB94926D2B}"/>
          </ac:spMkLst>
        </pc:spChg>
        <pc:spChg chg="add mod">
          <ac:chgData name="ناديا ." userId="93a3bb9cb29eec28" providerId="LiveId" clId="{FA6F4E36-331B-4255-87F4-5BA8EA826F96}" dt="2021-11-16T20:13:07.810" v="90" actId="207"/>
          <ac:spMkLst>
            <pc:docMk/>
            <pc:sldMk cId="1158687272" sldId="293"/>
            <ac:spMk id="9" creationId="{C159A9D1-2A44-40BA-A74D-355269BAEA79}"/>
          </ac:spMkLst>
        </pc:spChg>
        <pc:spChg chg="add mod">
          <ac:chgData name="ناديا ." userId="93a3bb9cb29eec28" providerId="LiveId" clId="{FA6F4E36-331B-4255-87F4-5BA8EA826F96}" dt="2021-11-16T20:17:42.046" v="117" actId="1076"/>
          <ac:spMkLst>
            <pc:docMk/>
            <pc:sldMk cId="1158687272" sldId="293"/>
            <ac:spMk id="10" creationId="{770C792B-0C28-43A7-95B9-DA871678C538}"/>
          </ac:spMkLst>
        </pc:spChg>
        <pc:spChg chg="add mod">
          <ac:chgData name="ناديا ." userId="93a3bb9cb29eec28" providerId="LiveId" clId="{FA6F4E36-331B-4255-87F4-5BA8EA826F96}" dt="2021-11-16T20:12:07.103" v="86" actId="1076"/>
          <ac:spMkLst>
            <pc:docMk/>
            <pc:sldMk cId="1158687272" sldId="293"/>
            <ac:spMk id="44" creationId="{E7AC92F8-3927-414C-9048-F40D8AAB5A67}"/>
          </ac:spMkLst>
        </pc:spChg>
        <pc:spChg chg="mod">
          <ac:chgData name="ناديا ." userId="93a3bb9cb29eec28" providerId="LiveId" clId="{FA6F4E36-331B-4255-87F4-5BA8EA826F96}" dt="2021-11-16T20:14:04.042" v="97" actId="1076"/>
          <ac:spMkLst>
            <pc:docMk/>
            <pc:sldMk cId="1158687272" sldId="293"/>
            <ac:spMk id="121" creationId="{B757E7E3-0FF5-4049-A82A-A3053C9D8220}"/>
          </ac:spMkLst>
        </pc:spChg>
        <pc:spChg chg="mod">
          <ac:chgData name="ناديا ." userId="93a3bb9cb29eec28" providerId="LiveId" clId="{FA6F4E36-331B-4255-87F4-5BA8EA826F96}" dt="2021-11-16T20:15:08.336" v="100" actId="1076"/>
          <ac:spMkLst>
            <pc:docMk/>
            <pc:sldMk cId="1158687272" sldId="293"/>
            <ac:spMk id="126" creationId="{F2E3B6F8-73BA-2B44-88B0-A7420E326817}"/>
          </ac:spMkLst>
        </pc:spChg>
        <pc:spChg chg="mod">
          <ac:chgData name="ناديا ." userId="93a3bb9cb29eec28" providerId="LiveId" clId="{FA6F4E36-331B-4255-87F4-5BA8EA826F96}" dt="2021-11-16T20:15:37.125" v="106" actId="1076"/>
          <ac:spMkLst>
            <pc:docMk/>
            <pc:sldMk cId="1158687272" sldId="293"/>
            <ac:spMk id="127" creationId="{6679CA29-8DF8-9448-BFE5-51E2635EC40E}"/>
          </ac:spMkLst>
        </pc:spChg>
        <pc:spChg chg="mod">
          <ac:chgData name="ناديا ." userId="93a3bb9cb29eec28" providerId="LiveId" clId="{FA6F4E36-331B-4255-87F4-5BA8EA826F96}" dt="2021-11-16T20:15:26.750" v="103" actId="1076"/>
          <ac:spMkLst>
            <pc:docMk/>
            <pc:sldMk cId="1158687272" sldId="293"/>
            <ac:spMk id="130" creationId="{94998CE2-2823-2A45-85C8-B1A1B6FADEC8}"/>
          </ac:spMkLst>
        </pc:spChg>
        <pc:cxnChg chg="add mod">
          <ac:chgData name="ناديا ." userId="93a3bb9cb29eec28" providerId="LiveId" clId="{FA6F4E36-331B-4255-87F4-5BA8EA826F96}" dt="2021-11-16T20:12:41.686" v="89" actId="1076"/>
          <ac:cxnSpMkLst>
            <pc:docMk/>
            <pc:sldMk cId="1158687272" sldId="293"/>
            <ac:cxnSpMk id="46" creationId="{671D7373-E36E-494D-89DF-1DD868B73A1A}"/>
          </ac:cxnSpMkLst>
        </pc:cxnChg>
        <pc:cxnChg chg="mod">
          <ac:chgData name="ناديا ." userId="93a3bb9cb29eec28" providerId="LiveId" clId="{FA6F4E36-331B-4255-87F4-5BA8EA826F96}" dt="2021-11-16T20:15:11.302" v="101" actId="1076"/>
          <ac:cxnSpMkLst>
            <pc:docMk/>
            <pc:sldMk cId="1158687272" sldId="293"/>
            <ac:cxnSpMk id="125" creationId="{203D3BAD-7820-904C-836D-AB48E7C423E3}"/>
          </ac:cxnSpMkLst>
        </pc:cxnChg>
      </pc:sldChg>
      <pc:sldChg chg="addSp modSp mod">
        <pc:chgData name="ناديا ." userId="93a3bb9cb29eec28" providerId="LiveId" clId="{FA6F4E36-331B-4255-87F4-5BA8EA826F96}" dt="2021-11-17T17:23:15.512" v="164" actId="2711"/>
        <pc:sldMkLst>
          <pc:docMk/>
          <pc:sldMk cId="130800764" sldId="295"/>
        </pc:sldMkLst>
        <pc:spChg chg="mod">
          <ac:chgData name="ناديا ." userId="93a3bb9cb29eec28" providerId="LiveId" clId="{FA6F4E36-331B-4255-87F4-5BA8EA826F96}" dt="2021-11-16T20:22:49.592" v="123" actId="1076"/>
          <ac:spMkLst>
            <pc:docMk/>
            <pc:sldMk cId="130800764" sldId="295"/>
            <ac:spMk id="3" creationId="{FEC82F34-8F01-5643-817B-571E151ABD9E}"/>
          </ac:spMkLst>
        </pc:spChg>
        <pc:spChg chg="add mod">
          <ac:chgData name="ناديا ." userId="93a3bb9cb29eec28" providerId="LiveId" clId="{FA6F4E36-331B-4255-87F4-5BA8EA826F96}" dt="2021-11-17T17:23:15.512" v="164" actId="2711"/>
          <ac:spMkLst>
            <pc:docMk/>
            <pc:sldMk cId="130800764" sldId="295"/>
            <ac:spMk id="4" creationId="{BC8AE1AC-CC6A-482B-8DE1-4C25BEA4C736}"/>
          </ac:spMkLst>
        </pc:spChg>
        <pc:spChg chg="add mod">
          <ac:chgData name="ناديا ." userId="93a3bb9cb29eec28" providerId="LiveId" clId="{FA6F4E36-331B-4255-87F4-5BA8EA826F96}" dt="2021-11-17T17:23:00.235" v="162" actId="20577"/>
          <ac:spMkLst>
            <pc:docMk/>
            <pc:sldMk cId="130800764" sldId="295"/>
            <ac:spMk id="5" creationId="{ED53C417-A1FB-44B6-A8EE-A5B3574AF2D2}"/>
          </ac:spMkLst>
        </pc:spChg>
      </pc:sldChg>
      <pc:sldChg chg="addSp delSp modSp new mod">
        <pc:chgData name="ناديا ." userId="93a3bb9cb29eec28" providerId="LiveId" clId="{FA6F4E36-331B-4255-87F4-5BA8EA826F96}" dt="2021-11-17T18:07:07.917" v="236" actId="14100"/>
        <pc:sldMkLst>
          <pc:docMk/>
          <pc:sldMk cId="1099457865" sldId="303"/>
        </pc:sldMkLst>
        <pc:spChg chg="add del">
          <ac:chgData name="ناديا ." userId="93a3bb9cb29eec28" providerId="LiveId" clId="{FA6F4E36-331B-4255-87F4-5BA8EA826F96}" dt="2021-11-17T18:00:21.910" v="167" actId="22"/>
          <ac:spMkLst>
            <pc:docMk/>
            <pc:sldMk cId="1099457865" sldId="303"/>
            <ac:spMk id="4" creationId="{991E35A8-B11A-416A-B156-5AF6F60BB1C9}"/>
          </ac:spMkLst>
        </pc:spChg>
        <pc:spChg chg="add mod">
          <ac:chgData name="ناديا ." userId="93a3bb9cb29eec28" providerId="LiveId" clId="{FA6F4E36-331B-4255-87F4-5BA8EA826F96}" dt="2021-11-17T18:03:41.353" v="203" actId="255"/>
          <ac:spMkLst>
            <pc:docMk/>
            <pc:sldMk cId="1099457865" sldId="303"/>
            <ac:spMk id="6" creationId="{3C72AF20-E1ED-4858-8C0A-1C8E4B15F264}"/>
          </ac:spMkLst>
        </pc:spChg>
        <pc:spChg chg="add del mod">
          <ac:chgData name="ناديا ." userId="93a3bb9cb29eec28" providerId="LiveId" clId="{FA6F4E36-331B-4255-87F4-5BA8EA826F96}" dt="2021-11-17T18:01:07.842" v="175" actId="478"/>
          <ac:spMkLst>
            <pc:docMk/>
            <pc:sldMk cId="1099457865" sldId="303"/>
            <ac:spMk id="7" creationId="{3F32F53A-9143-46C3-B777-2B247CD4607D}"/>
          </ac:spMkLst>
        </pc:spChg>
        <pc:spChg chg="add mod">
          <ac:chgData name="ناديا ." userId="93a3bb9cb29eec28" providerId="LiveId" clId="{FA6F4E36-331B-4255-87F4-5BA8EA826F96}" dt="2021-11-17T18:07:07.917" v="236" actId="14100"/>
          <ac:spMkLst>
            <pc:docMk/>
            <pc:sldMk cId="1099457865" sldId="303"/>
            <ac:spMk id="8" creationId="{AFE529F4-E566-4084-B14F-4DA48BF9D3FA}"/>
          </ac:spMkLst>
        </pc:spChg>
        <pc:picChg chg="add mod">
          <ac:chgData name="ناديا ." userId="93a3bb9cb29eec28" providerId="LiveId" clId="{FA6F4E36-331B-4255-87F4-5BA8EA826F96}" dt="2021-11-17T18:00:30.133" v="168"/>
          <ac:picMkLst>
            <pc:docMk/>
            <pc:sldMk cId="1099457865" sldId="303"/>
            <ac:picMk id="5" creationId="{F46B8F4A-7852-4805-8F84-342B101D275D}"/>
          </ac:picMkLst>
        </pc:picChg>
        <pc:picChg chg="add mod">
          <ac:chgData name="ناديا ." userId="93a3bb9cb29eec28" providerId="LiveId" clId="{FA6F4E36-331B-4255-87F4-5BA8EA826F96}" dt="2021-11-17T18:02:43.035" v="193" actId="14100"/>
          <ac:picMkLst>
            <pc:docMk/>
            <pc:sldMk cId="1099457865" sldId="303"/>
            <ac:picMk id="9" creationId="{331E717F-4CD9-42A5-8035-107B960C6EF9}"/>
          </ac:picMkLst>
        </pc:picChg>
      </pc:sldChg>
      <pc:sldChg chg="addSp modSp new mod">
        <pc:chgData name="ناديا ." userId="93a3bb9cb29eec28" providerId="LiveId" clId="{FA6F4E36-331B-4255-87F4-5BA8EA826F96}" dt="2021-11-17T18:06:49.617" v="234" actId="14100"/>
        <pc:sldMkLst>
          <pc:docMk/>
          <pc:sldMk cId="4052385923" sldId="304"/>
        </pc:sldMkLst>
        <pc:spChg chg="add mod">
          <ac:chgData name="ناديا ." userId="93a3bb9cb29eec28" providerId="LiveId" clId="{FA6F4E36-331B-4255-87F4-5BA8EA826F96}" dt="2021-11-17T18:03:31.362" v="202" actId="255"/>
          <ac:spMkLst>
            <pc:docMk/>
            <pc:sldMk cId="4052385923" sldId="304"/>
            <ac:spMk id="4" creationId="{4E91B9F4-736A-4790-AE41-F7EC4477FBB1}"/>
          </ac:spMkLst>
        </pc:spChg>
        <pc:spChg chg="add mod">
          <ac:chgData name="ناديا ." userId="93a3bb9cb29eec28" providerId="LiveId" clId="{FA6F4E36-331B-4255-87F4-5BA8EA826F96}" dt="2021-11-17T18:06:49.617" v="234" actId="14100"/>
          <ac:spMkLst>
            <pc:docMk/>
            <pc:sldMk cId="4052385923" sldId="304"/>
            <ac:spMk id="5" creationId="{EEA96625-AD74-4E00-AD42-6AC56A20590F}"/>
          </ac:spMkLst>
        </pc:spChg>
        <pc:picChg chg="add mod">
          <ac:chgData name="ناديا ." userId="93a3bb9cb29eec28" providerId="LiveId" clId="{FA6F4E36-331B-4255-87F4-5BA8EA826F96}" dt="2021-11-17T18:02:58.953" v="196"/>
          <ac:picMkLst>
            <pc:docMk/>
            <pc:sldMk cId="4052385923" sldId="304"/>
            <ac:picMk id="3" creationId="{2E9887CA-D558-4432-AFF9-877AE0DD86C5}"/>
          </ac:picMkLst>
        </pc:picChg>
        <pc:picChg chg="add mod">
          <ac:chgData name="ناديا ." userId="93a3bb9cb29eec28" providerId="LiveId" clId="{FA6F4E36-331B-4255-87F4-5BA8EA826F96}" dt="2021-11-17T18:04:55.364" v="217" actId="1076"/>
          <ac:picMkLst>
            <pc:docMk/>
            <pc:sldMk cId="4052385923" sldId="304"/>
            <ac:picMk id="6" creationId="{1DC8B4DC-6B65-44DD-AC6A-B64DB23745B1}"/>
          </ac:picMkLst>
        </pc:picChg>
      </pc:sldChg>
      <pc:sldChg chg="addSp modSp new mod">
        <pc:chgData name="ناديا ." userId="93a3bb9cb29eec28" providerId="LiveId" clId="{FA6F4E36-331B-4255-87F4-5BA8EA826F96}" dt="2021-11-17T18:06:18.226" v="230" actId="1076"/>
        <pc:sldMkLst>
          <pc:docMk/>
          <pc:sldMk cId="2096545714" sldId="305"/>
        </pc:sldMkLst>
        <pc:spChg chg="add mod">
          <ac:chgData name="ناديا ." userId="93a3bb9cb29eec28" providerId="LiveId" clId="{FA6F4E36-331B-4255-87F4-5BA8EA826F96}" dt="2021-11-17T18:05:29.473" v="222" actId="1076"/>
          <ac:spMkLst>
            <pc:docMk/>
            <pc:sldMk cId="2096545714" sldId="305"/>
            <ac:spMk id="4" creationId="{3ECC766D-8776-4B2F-920E-C96369988D51}"/>
          </ac:spMkLst>
        </pc:spChg>
        <pc:spChg chg="add mod">
          <ac:chgData name="ناديا ." userId="93a3bb9cb29eec28" providerId="LiveId" clId="{FA6F4E36-331B-4255-87F4-5BA8EA826F96}" dt="2021-11-17T18:06:02.776" v="228" actId="255"/>
          <ac:spMkLst>
            <pc:docMk/>
            <pc:sldMk cId="2096545714" sldId="305"/>
            <ac:spMk id="5" creationId="{6DD0A4C9-4383-4C98-A4D2-C420F2191CD3}"/>
          </ac:spMkLst>
        </pc:spChg>
        <pc:picChg chg="add mod">
          <ac:chgData name="ناديا ." userId="93a3bb9cb29eec28" providerId="LiveId" clId="{FA6F4E36-331B-4255-87F4-5BA8EA826F96}" dt="2021-11-17T18:03:02.171" v="197"/>
          <ac:picMkLst>
            <pc:docMk/>
            <pc:sldMk cId="2096545714" sldId="305"/>
            <ac:picMk id="3" creationId="{684AA935-8D64-4970-B6EB-B69306897420}"/>
          </ac:picMkLst>
        </pc:picChg>
        <pc:picChg chg="add mod">
          <ac:chgData name="ناديا ." userId="93a3bb9cb29eec28" providerId="LiveId" clId="{FA6F4E36-331B-4255-87F4-5BA8EA826F96}" dt="2021-11-17T18:06:18.226" v="230" actId="1076"/>
          <ac:picMkLst>
            <pc:docMk/>
            <pc:sldMk cId="2096545714" sldId="305"/>
            <ac:picMk id="6" creationId="{48E1F427-45B0-43DF-B3D2-FC303FABCB7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699d6a28d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699d6a28d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991825"/>
            <a:ext cx="46458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t="18360" r="11016"/>
          <a:stretch/>
        </p:blipFill>
        <p:spPr>
          <a:xfrm>
            <a:off x="5446725" y="1315225"/>
            <a:ext cx="3697275" cy="3399574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solidFill>
          <a:schemeClr val="accen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4844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ctrTitle"/>
          </p:nvPr>
        </p:nvSpPr>
        <p:spPr>
          <a:xfrm>
            <a:off x="909416" y="1249937"/>
            <a:ext cx="3945134" cy="26436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+mj-cs"/>
              </a:rPr>
              <a:t>D</a:t>
            </a:r>
            <a:r>
              <a:rPr lang="en-US" sz="4800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+mj-cs"/>
              </a:rPr>
              <a:t>efault of credit card clients</a:t>
            </a:r>
            <a:endParaRPr sz="4800" dirty="0">
              <a:solidFill>
                <a:schemeClr val="bg1">
                  <a:lumMod val="95000"/>
                </a:schemeClr>
              </a:solidFill>
              <a:cs typeface="+mj-cs"/>
            </a:endParaRPr>
          </a:p>
        </p:txBody>
      </p:sp>
      <p:sp>
        <p:nvSpPr>
          <p:cNvPr id="8" name="Google Shape;321;p33">
            <a:extLst>
              <a:ext uri="{FF2B5EF4-FFF2-40B4-BE49-F238E27FC236}">
                <a16:creationId xmlns:a16="http://schemas.microsoft.com/office/drawing/2014/main" id="{90504FEB-60CC-2341-AD6D-AB59624C9D08}"/>
              </a:ext>
            </a:extLst>
          </p:cNvPr>
          <p:cNvSpPr/>
          <p:nvPr/>
        </p:nvSpPr>
        <p:spPr>
          <a:xfrm>
            <a:off x="6262018" y="508000"/>
            <a:ext cx="1891662" cy="3549660"/>
          </a:xfrm>
          <a:custGeom>
            <a:avLst/>
            <a:gdLst/>
            <a:ahLst/>
            <a:cxnLst/>
            <a:rect l="l" t="t" r="r" b="b"/>
            <a:pathLst>
              <a:path w="101027" h="209550" extrusionOk="0">
                <a:moveTo>
                  <a:pt x="98629" y="18886"/>
                </a:moveTo>
                <a:lnTo>
                  <a:pt x="98629" y="190364"/>
                </a:lnTo>
                <a:lnTo>
                  <a:pt x="2398" y="190364"/>
                </a:lnTo>
                <a:lnTo>
                  <a:pt x="2398" y="18886"/>
                </a:lnTo>
                <a:close/>
                <a:moveTo>
                  <a:pt x="10343" y="0"/>
                </a:moveTo>
                <a:lnTo>
                  <a:pt x="9293" y="75"/>
                </a:lnTo>
                <a:lnTo>
                  <a:pt x="8244" y="225"/>
                </a:lnTo>
                <a:lnTo>
                  <a:pt x="7270" y="450"/>
                </a:lnTo>
                <a:lnTo>
                  <a:pt x="6295" y="824"/>
                </a:lnTo>
                <a:lnTo>
                  <a:pt x="5396" y="1274"/>
                </a:lnTo>
                <a:lnTo>
                  <a:pt x="4572" y="1799"/>
                </a:lnTo>
                <a:lnTo>
                  <a:pt x="3747" y="2398"/>
                </a:lnTo>
                <a:lnTo>
                  <a:pt x="2998" y="3073"/>
                </a:lnTo>
                <a:lnTo>
                  <a:pt x="2323" y="3747"/>
                </a:lnTo>
                <a:lnTo>
                  <a:pt x="1724" y="4572"/>
                </a:lnTo>
                <a:lnTo>
                  <a:pt x="1199" y="5396"/>
                </a:lnTo>
                <a:lnTo>
                  <a:pt x="824" y="6370"/>
                </a:lnTo>
                <a:lnTo>
                  <a:pt x="450" y="7270"/>
                </a:lnTo>
                <a:lnTo>
                  <a:pt x="225" y="8319"/>
                </a:lnTo>
                <a:lnTo>
                  <a:pt x="0" y="9293"/>
                </a:lnTo>
                <a:lnTo>
                  <a:pt x="0" y="10343"/>
                </a:lnTo>
                <a:lnTo>
                  <a:pt x="0" y="199207"/>
                </a:lnTo>
                <a:lnTo>
                  <a:pt x="0" y="200257"/>
                </a:lnTo>
                <a:lnTo>
                  <a:pt x="225" y="201231"/>
                </a:lnTo>
                <a:lnTo>
                  <a:pt x="450" y="202280"/>
                </a:lnTo>
                <a:lnTo>
                  <a:pt x="824" y="203180"/>
                </a:lnTo>
                <a:lnTo>
                  <a:pt x="1199" y="204154"/>
                </a:lnTo>
                <a:lnTo>
                  <a:pt x="1724" y="204978"/>
                </a:lnTo>
                <a:lnTo>
                  <a:pt x="2323" y="205803"/>
                </a:lnTo>
                <a:lnTo>
                  <a:pt x="2998" y="206477"/>
                </a:lnTo>
                <a:lnTo>
                  <a:pt x="3747" y="207152"/>
                </a:lnTo>
                <a:lnTo>
                  <a:pt x="4572" y="207751"/>
                </a:lnTo>
                <a:lnTo>
                  <a:pt x="5396" y="208276"/>
                </a:lnTo>
                <a:lnTo>
                  <a:pt x="6295" y="208726"/>
                </a:lnTo>
                <a:lnTo>
                  <a:pt x="7270" y="209100"/>
                </a:lnTo>
                <a:lnTo>
                  <a:pt x="8244" y="209325"/>
                </a:lnTo>
                <a:lnTo>
                  <a:pt x="9293" y="209475"/>
                </a:lnTo>
                <a:lnTo>
                  <a:pt x="10343" y="209550"/>
                </a:lnTo>
                <a:lnTo>
                  <a:pt x="90610" y="209550"/>
                </a:lnTo>
                <a:lnTo>
                  <a:pt x="91659" y="209475"/>
                </a:lnTo>
                <a:lnTo>
                  <a:pt x="92708" y="209325"/>
                </a:lnTo>
                <a:lnTo>
                  <a:pt x="93682" y="209100"/>
                </a:lnTo>
                <a:lnTo>
                  <a:pt x="94657" y="208726"/>
                </a:lnTo>
                <a:lnTo>
                  <a:pt x="95556" y="208276"/>
                </a:lnTo>
                <a:lnTo>
                  <a:pt x="96455" y="207751"/>
                </a:lnTo>
                <a:lnTo>
                  <a:pt x="97205" y="207152"/>
                </a:lnTo>
                <a:lnTo>
                  <a:pt x="97954" y="206477"/>
                </a:lnTo>
                <a:lnTo>
                  <a:pt x="98629" y="205803"/>
                </a:lnTo>
                <a:lnTo>
                  <a:pt x="99228" y="204978"/>
                </a:lnTo>
                <a:lnTo>
                  <a:pt x="99753" y="204154"/>
                </a:lnTo>
                <a:lnTo>
                  <a:pt x="100203" y="203180"/>
                </a:lnTo>
                <a:lnTo>
                  <a:pt x="100577" y="202280"/>
                </a:lnTo>
                <a:lnTo>
                  <a:pt x="100802" y="201231"/>
                </a:lnTo>
                <a:lnTo>
                  <a:pt x="100952" y="200257"/>
                </a:lnTo>
                <a:lnTo>
                  <a:pt x="101027" y="199207"/>
                </a:lnTo>
                <a:lnTo>
                  <a:pt x="101027" y="10343"/>
                </a:lnTo>
                <a:lnTo>
                  <a:pt x="100952" y="9293"/>
                </a:lnTo>
                <a:lnTo>
                  <a:pt x="100802" y="8319"/>
                </a:lnTo>
                <a:lnTo>
                  <a:pt x="100577" y="7270"/>
                </a:lnTo>
                <a:lnTo>
                  <a:pt x="100203" y="6370"/>
                </a:lnTo>
                <a:lnTo>
                  <a:pt x="99753" y="5396"/>
                </a:lnTo>
                <a:lnTo>
                  <a:pt x="99228" y="4572"/>
                </a:lnTo>
                <a:lnTo>
                  <a:pt x="98629" y="3747"/>
                </a:lnTo>
                <a:lnTo>
                  <a:pt x="97954" y="3073"/>
                </a:lnTo>
                <a:lnTo>
                  <a:pt x="97205" y="2398"/>
                </a:lnTo>
                <a:lnTo>
                  <a:pt x="96455" y="1799"/>
                </a:lnTo>
                <a:lnTo>
                  <a:pt x="95556" y="1274"/>
                </a:lnTo>
                <a:lnTo>
                  <a:pt x="94657" y="824"/>
                </a:lnTo>
                <a:lnTo>
                  <a:pt x="93682" y="450"/>
                </a:lnTo>
                <a:lnTo>
                  <a:pt x="92708" y="225"/>
                </a:lnTo>
                <a:lnTo>
                  <a:pt x="91659" y="75"/>
                </a:lnTo>
                <a:lnTo>
                  <a:pt x="9061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E28B62EF-23D7-4E19-81D9-06865DC1D7EF}"/>
              </a:ext>
            </a:extLst>
          </p:cNvPr>
          <p:cNvSpPr txBox="1"/>
          <p:nvPr/>
        </p:nvSpPr>
        <p:spPr>
          <a:xfrm>
            <a:off x="833383" y="3796050"/>
            <a:ext cx="341455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cs typeface="+mj-cs"/>
              </a:rPr>
              <a:t>T5 Bootcamp project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cs typeface="+mj-cs"/>
              </a:rPr>
              <a:t>By/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cs typeface="+mj-cs"/>
              </a:rPr>
              <a:t>Meaad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cs typeface="+mj-cs"/>
              </a:rPr>
              <a:t> Almutairi </a:t>
            </a:r>
            <a:endParaRPr lang="ar-SA" dirty="0">
              <a:solidFill>
                <a:schemeClr val="bg1">
                  <a:lumMod val="95000"/>
                </a:schemeClr>
              </a:solidFill>
              <a:cs typeface="+mj-cs"/>
            </a:endParaRPr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8FA275E5-C6D1-4F7B-B1B3-752E002C1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11" y="78010"/>
            <a:ext cx="1318543" cy="1149350"/>
          </a:xfrm>
          <a:prstGeom prst="rect">
            <a:avLst/>
          </a:prstGeom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56CBC6DB-902A-4DC8-BCA0-4288FEF02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018" y="1272515"/>
            <a:ext cx="1891662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6D9FE7-E0D8-2D4A-B217-96CFCEDDDE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F93273-D2DE-B148-A136-234352C023EC}"/>
              </a:ext>
            </a:extLst>
          </p:cNvPr>
          <p:cNvSpPr/>
          <p:nvPr/>
        </p:nvSpPr>
        <p:spPr>
          <a:xfrm>
            <a:off x="1646622" y="1033119"/>
            <a:ext cx="4212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x-none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onclustion</a:t>
            </a:r>
            <a:endParaRPr lang="en-US" altLang="ko-KR" sz="4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37C8B1-F0E3-EB49-B842-58B8BD930432}"/>
              </a:ext>
            </a:extLst>
          </p:cNvPr>
          <p:cNvSpPr/>
          <p:nvPr/>
        </p:nvSpPr>
        <p:spPr>
          <a:xfrm>
            <a:off x="574624" y="879231"/>
            <a:ext cx="78132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25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ar-SA"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D71A5573-EB87-45EF-A176-8AB748908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1" y="78010"/>
            <a:ext cx="1318543" cy="1149350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3D5687EB-952B-4400-BB94-14135720E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643" y="2200166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8FAE1C-979D-4844-A10E-EE3E22D1F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16648-879D-D84A-80FA-D2A9E8AC834E}"/>
              </a:ext>
            </a:extLst>
          </p:cNvPr>
          <p:cNvSpPr txBox="1"/>
          <p:nvPr/>
        </p:nvSpPr>
        <p:spPr>
          <a:xfrm>
            <a:off x="1301261" y="2048608"/>
            <a:ext cx="3191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4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37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4C4978-9CC1-784A-9858-15DB0A0D94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2E3BEE-834E-014A-A41C-BBF6332F6531}"/>
              </a:ext>
            </a:extLst>
          </p:cNvPr>
          <p:cNvSpPr txBox="1"/>
          <p:nvPr/>
        </p:nvSpPr>
        <p:spPr>
          <a:xfrm>
            <a:off x="648070" y="1356529"/>
            <a:ext cx="29828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Content</a:t>
            </a:r>
          </a:p>
          <a:p>
            <a:endParaRPr lang="en-US" sz="1800" dirty="0"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cs typeface="+mj-cs"/>
              </a:rPr>
              <a:t>Introduction</a:t>
            </a:r>
          </a:p>
          <a:p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cs typeface="+mj-cs"/>
              </a:rPr>
              <a:t>Project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cs typeface="+mj-cs"/>
              </a:rPr>
              <a:t>Data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cs typeface="+mj-cs"/>
              </a:rPr>
              <a:t>Modeling  </a:t>
            </a:r>
          </a:p>
          <a:p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cs typeface="+mj-cs"/>
              </a:rPr>
              <a:t>Conclusion</a:t>
            </a:r>
          </a:p>
          <a:p>
            <a:endParaRPr lang="ar-SA" sz="1800" dirty="0"/>
          </a:p>
          <a:p>
            <a:endParaRPr lang="en-SA" dirty="0"/>
          </a:p>
        </p:txBody>
      </p:sp>
      <p:pic>
        <p:nvPicPr>
          <p:cNvPr id="4" name="Picture 13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DD7DB2BC-E6E4-4FE3-AB2D-F3FD0F3676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4" r="28658"/>
          <a:stretch/>
        </p:blipFill>
        <p:spPr>
          <a:xfrm>
            <a:off x="6422668" y="1157521"/>
            <a:ext cx="1244179" cy="2828458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44B4110A-9D4E-4F23-BB7A-07FACF786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11" y="78010"/>
            <a:ext cx="1318543" cy="114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1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"/>
          <p:cNvSpPr txBox="1">
            <a:spLocks noGrp="1"/>
          </p:cNvSpPr>
          <p:nvPr>
            <p:ph type="ctrTitle" idx="4294967295"/>
          </p:nvPr>
        </p:nvSpPr>
        <p:spPr>
          <a:xfrm>
            <a:off x="962984" y="1227360"/>
            <a:ext cx="2101183" cy="51324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x-non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Introudcation</a:t>
            </a:r>
            <a:endParaRPr lang="ko-KR" altLang="en-US" sz="2400" b="1" dirty="0">
              <a:solidFill>
                <a:srgbClr val="3325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6" name="Google Shape;356;p36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57" name="Google Shape;357;p36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صورة 19">
            <a:extLst>
              <a:ext uri="{FF2B5EF4-FFF2-40B4-BE49-F238E27FC236}">
                <a16:creationId xmlns:a16="http://schemas.microsoft.com/office/drawing/2014/main" id="{A5E968DB-BDD1-4983-8286-DF683860E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11" y="78010"/>
            <a:ext cx="1318543" cy="1149350"/>
          </a:xfrm>
          <a:prstGeom prst="rect">
            <a:avLst/>
          </a:prstGeom>
        </p:spPr>
      </p:pic>
      <p:sp>
        <p:nvSpPr>
          <p:cNvPr id="2" name="مربع نص 1">
            <a:extLst>
              <a:ext uri="{FF2B5EF4-FFF2-40B4-BE49-F238E27FC236}">
                <a16:creationId xmlns:a16="http://schemas.microsoft.com/office/drawing/2014/main" id="{AC2094C8-811B-41B0-A7F4-F66CD3D6CA44}"/>
              </a:ext>
            </a:extLst>
          </p:cNvPr>
          <p:cNvSpPr txBox="1"/>
          <p:nvPr/>
        </p:nvSpPr>
        <p:spPr>
          <a:xfrm>
            <a:off x="833382" y="1986974"/>
            <a:ext cx="5042705" cy="11695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cs typeface="+mj-cs"/>
              </a:rPr>
              <a:t>Defaults of credit cards are one of the most serious issues facing many businesses and financial institutions. Identifying the probability of default in a timely and efficient manner is critical to saving banks from any crisis, particularly in the payments sector.</a:t>
            </a:r>
            <a:endParaRPr lang="ar-SA" dirty="0">
              <a:solidFill>
                <a:schemeClr val="tx1">
                  <a:lumMod val="60000"/>
                  <a:lumOff val="40000"/>
                </a:schemeClr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62C132-7455-364A-9198-D89FA9CD22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DF60E1-C2E4-5245-893D-B2EF9E258979}"/>
              </a:ext>
            </a:extLst>
          </p:cNvPr>
          <p:cNvSpPr/>
          <p:nvPr/>
        </p:nvSpPr>
        <p:spPr>
          <a:xfrm>
            <a:off x="833382" y="1249100"/>
            <a:ext cx="2117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goal 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عنصر نائب للصورة 3">
            <a:extLst>
              <a:ext uri="{FF2B5EF4-FFF2-40B4-BE49-F238E27FC236}">
                <a16:creationId xmlns:a16="http://schemas.microsoft.com/office/drawing/2014/main" id="{FFAF70E3-0DC7-5446-8CC7-FD0FE3FC1C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4" b="7004"/>
          <a:stretch>
            <a:fillRect/>
          </a:stretch>
        </p:blipFill>
        <p:spPr>
          <a:xfrm>
            <a:off x="6197489" y="1633821"/>
            <a:ext cx="2264176" cy="1662906"/>
          </a:xfrm>
          <a:prstGeom prst="roundRect">
            <a:avLst/>
          </a:prstGeom>
        </p:spPr>
      </p:pic>
      <p:pic>
        <p:nvPicPr>
          <p:cNvPr id="12" name="صورة 11">
            <a:extLst>
              <a:ext uri="{FF2B5EF4-FFF2-40B4-BE49-F238E27FC236}">
                <a16:creationId xmlns:a16="http://schemas.microsoft.com/office/drawing/2014/main" id="{1DBD04C6-2EC7-4A55-B068-F41317BA1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11" y="78010"/>
            <a:ext cx="1318543" cy="1149350"/>
          </a:xfrm>
          <a:prstGeom prst="rect">
            <a:avLst/>
          </a:prstGeom>
        </p:spPr>
      </p:pic>
      <p:sp>
        <p:nvSpPr>
          <p:cNvPr id="3" name="مربع نص 2">
            <a:extLst>
              <a:ext uri="{FF2B5EF4-FFF2-40B4-BE49-F238E27FC236}">
                <a16:creationId xmlns:a16="http://schemas.microsoft.com/office/drawing/2014/main" id="{412C5797-1921-495C-9C77-024139B4B27A}"/>
              </a:ext>
            </a:extLst>
          </p:cNvPr>
          <p:cNvSpPr txBox="1"/>
          <p:nvPr/>
        </p:nvSpPr>
        <p:spPr>
          <a:xfrm>
            <a:off x="833382" y="1905857"/>
            <a:ext cx="264359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cs typeface="+mj-cs"/>
              </a:rPr>
              <a:t>to detect the default credit card  of the customers</a:t>
            </a:r>
            <a:r>
              <a:rPr lang="en-US" dirty="0"/>
              <a:t>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30903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6F4354-FA72-9948-8EB5-314485B776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DC106D-70F4-9D45-B153-248A794F5210}"/>
              </a:ext>
            </a:extLst>
          </p:cNvPr>
          <p:cNvSpPr/>
          <p:nvPr/>
        </p:nvSpPr>
        <p:spPr>
          <a:xfrm>
            <a:off x="860761" y="1227360"/>
            <a:ext cx="19681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Data process</a:t>
            </a:r>
          </a:p>
        </p:txBody>
      </p:sp>
      <p:sp>
        <p:nvSpPr>
          <p:cNvPr id="95" name="Rectangle: Rounded Corners 17">
            <a:extLst>
              <a:ext uri="{FF2B5EF4-FFF2-40B4-BE49-F238E27FC236}">
                <a16:creationId xmlns:a16="http://schemas.microsoft.com/office/drawing/2014/main" id="{AF62CFD4-B566-0D41-8726-1EB63BF39FF7}"/>
              </a:ext>
            </a:extLst>
          </p:cNvPr>
          <p:cNvSpPr/>
          <p:nvPr/>
        </p:nvSpPr>
        <p:spPr>
          <a:xfrm>
            <a:off x="103369" y="1927630"/>
            <a:ext cx="1372048" cy="1501828"/>
          </a:xfrm>
          <a:prstGeom prst="roundRect">
            <a:avLst>
              <a:gd name="adj" fmla="val 876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IN" sz="1013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4C5B765-A18B-CC49-AA29-CACF2582CEE9}"/>
              </a:ext>
            </a:extLst>
          </p:cNvPr>
          <p:cNvSpPr/>
          <p:nvPr/>
        </p:nvSpPr>
        <p:spPr>
          <a:xfrm>
            <a:off x="208225" y="2130992"/>
            <a:ext cx="1101939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1" eaLnBrk="1" latinLnBrk="1" hangingPunct="1"/>
            <a:endParaRPr lang="en-IN" sz="1013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1CEDFFE-9385-E648-A2ED-C3E6C91832E5}"/>
              </a:ext>
            </a:extLst>
          </p:cNvPr>
          <p:cNvSpPr/>
          <p:nvPr/>
        </p:nvSpPr>
        <p:spPr>
          <a:xfrm>
            <a:off x="208224" y="2336686"/>
            <a:ext cx="1101939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1" eaLnBrk="1" latinLnBrk="1" hangingPunct="1"/>
            <a:endParaRPr lang="en-IN" sz="1013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F926CA6-4C5C-9546-87B4-D4DACB0D89C5}"/>
              </a:ext>
            </a:extLst>
          </p:cNvPr>
          <p:cNvSpPr/>
          <p:nvPr/>
        </p:nvSpPr>
        <p:spPr>
          <a:xfrm>
            <a:off x="215814" y="2558126"/>
            <a:ext cx="1101939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1" eaLnBrk="1" latinLnBrk="1" hangingPunct="1"/>
            <a:endParaRPr lang="en-IN" sz="1013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3570366-2F1B-254E-88B5-FE4BE27D9697}"/>
              </a:ext>
            </a:extLst>
          </p:cNvPr>
          <p:cNvSpPr/>
          <p:nvPr/>
        </p:nvSpPr>
        <p:spPr>
          <a:xfrm>
            <a:off x="208223" y="2817295"/>
            <a:ext cx="1101939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1" eaLnBrk="1" latinLnBrk="1" hangingPunct="1"/>
            <a:endParaRPr lang="en-IN" sz="1013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3CA0D33-8DB6-3A49-8144-E8D58FF8986B}"/>
              </a:ext>
            </a:extLst>
          </p:cNvPr>
          <p:cNvGrpSpPr/>
          <p:nvPr/>
        </p:nvGrpSpPr>
        <p:grpSpPr>
          <a:xfrm rot="20982250">
            <a:off x="1783735" y="2192616"/>
            <a:ext cx="858803" cy="567893"/>
            <a:chOff x="6105490" y="3566215"/>
            <a:chExt cx="1792871" cy="1134373"/>
          </a:xfrm>
        </p:grpSpPr>
        <p:sp>
          <p:nvSpPr>
            <p:cNvPr id="101" name="Freeform: Shape 11">
              <a:extLst>
                <a:ext uri="{FF2B5EF4-FFF2-40B4-BE49-F238E27FC236}">
                  <a16:creationId xmlns:a16="http://schemas.microsoft.com/office/drawing/2014/main" id="{6CB0546F-D395-1449-9DB0-7F731727095D}"/>
                </a:ext>
              </a:extLst>
            </p:cNvPr>
            <p:cNvSpPr/>
            <p:nvPr/>
          </p:nvSpPr>
          <p:spPr>
            <a:xfrm>
              <a:off x="7115176" y="4233863"/>
              <a:ext cx="678656" cy="466725"/>
            </a:xfrm>
            <a:custGeom>
              <a:avLst/>
              <a:gdLst>
                <a:gd name="connsiteX0" fmla="*/ 0 w 678656"/>
                <a:gd name="connsiteY0" fmla="*/ 192881 h 466725"/>
                <a:gd name="connsiteX1" fmla="*/ 516731 w 678656"/>
                <a:gd name="connsiteY1" fmla="*/ 466725 h 466725"/>
                <a:gd name="connsiteX2" fmla="*/ 678656 w 678656"/>
                <a:gd name="connsiteY2" fmla="*/ 211931 h 466725"/>
                <a:gd name="connsiteX3" fmla="*/ 69056 w 678656"/>
                <a:gd name="connsiteY3" fmla="*/ 0 h 466725"/>
                <a:gd name="connsiteX4" fmla="*/ 0 w 678656"/>
                <a:gd name="connsiteY4" fmla="*/ 192881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656" h="466725">
                  <a:moveTo>
                    <a:pt x="0" y="192881"/>
                  </a:moveTo>
                  <a:lnTo>
                    <a:pt x="516731" y="466725"/>
                  </a:lnTo>
                  <a:lnTo>
                    <a:pt x="678656" y="211931"/>
                  </a:lnTo>
                  <a:lnTo>
                    <a:pt x="69056" y="0"/>
                  </a:lnTo>
                  <a:lnTo>
                    <a:pt x="0" y="19288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  <p:sp>
          <p:nvSpPr>
            <p:cNvPr id="102" name="Freeform: Shape 12">
              <a:extLst>
                <a:ext uri="{FF2B5EF4-FFF2-40B4-BE49-F238E27FC236}">
                  <a16:creationId xmlns:a16="http://schemas.microsoft.com/office/drawing/2014/main" id="{512C8375-5D9E-CC46-9BA4-BB191F2A4A2B}"/>
                </a:ext>
              </a:extLst>
            </p:cNvPr>
            <p:cNvSpPr/>
            <p:nvPr/>
          </p:nvSpPr>
          <p:spPr>
            <a:xfrm>
              <a:off x="7174461" y="3980461"/>
              <a:ext cx="723900" cy="464342"/>
            </a:xfrm>
            <a:custGeom>
              <a:avLst/>
              <a:gdLst>
                <a:gd name="connsiteX0" fmla="*/ 0 w 723900"/>
                <a:gd name="connsiteY0" fmla="*/ 247650 h 464343"/>
                <a:gd name="connsiteX1" fmla="*/ 90487 w 723900"/>
                <a:gd name="connsiteY1" fmla="*/ 0 h 464343"/>
                <a:gd name="connsiteX2" fmla="*/ 723900 w 723900"/>
                <a:gd name="connsiteY2" fmla="*/ 250031 h 464343"/>
                <a:gd name="connsiteX3" fmla="*/ 604837 w 723900"/>
                <a:gd name="connsiteY3" fmla="*/ 464343 h 464343"/>
                <a:gd name="connsiteX4" fmla="*/ 0 w 723900"/>
                <a:gd name="connsiteY4" fmla="*/ 247650 h 46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464343">
                  <a:moveTo>
                    <a:pt x="0" y="247650"/>
                  </a:moveTo>
                  <a:lnTo>
                    <a:pt x="90487" y="0"/>
                  </a:lnTo>
                  <a:lnTo>
                    <a:pt x="723900" y="250031"/>
                  </a:lnTo>
                  <a:lnTo>
                    <a:pt x="604837" y="464343"/>
                  </a:lnTo>
                  <a:lnTo>
                    <a:pt x="0" y="24765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1" eaLnBrk="1" latinLnBrk="1" hangingPunct="1"/>
              <a:endParaRPr lang="en-IN" sz="1350" dirty="0"/>
            </a:p>
          </p:txBody>
        </p:sp>
        <p:sp>
          <p:nvSpPr>
            <p:cNvPr id="103" name="Freeform: Shape 13">
              <a:extLst>
                <a:ext uri="{FF2B5EF4-FFF2-40B4-BE49-F238E27FC236}">
                  <a16:creationId xmlns:a16="http://schemas.microsoft.com/office/drawing/2014/main" id="{7DA1CB90-A73D-3C4D-A0FF-950F1E324B02}"/>
                </a:ext>
              </a:extLst>
            </p:cNvPr>
            <p:cNvSpPr/>
            <p:nvPr/>
          </p:nvSpPr>
          <p:spPr>
            <a:xfrm>
              <a:off x="7005639" y="3962400"/>
              <a:ext cx="271462" cy="461963"/>
            </a:xfrm>
            <a:custGeom>
              <a:avLst/>
              <a:gdLst>
                <a:gd name="connsiteX0" fmla="*/ 114300 w 261937"/>
                <a:gd name="connsiteY0" fmla="*/ 461963 h 461963"/>
                <a:gd name="connsiteX1" fmla="*/ 261937 w 261937"/>
                <a:gd name="connsiteY1" fmla="*/ 23813 h 461963"/>
                <a:gd name="connsiteX2" fmla="*/ 114300 w 261937"/>
                <a:gd name="connsiteY2" fmla="*/ 0 h 461963"/>
                <a:gd name="connsiteX3" fmla="*/ 0 w 261937"/>
                <a:gd name="connsiteY3" fmla="*/ 419100 h 461963"/>
                <a:gd name="connsiteX4" fmla="*/ 114300 w 261937"/>
                <a:gd name="connsiteY4" fmla="*/ 461963 h 461963"/>
                <a:gd name="connsiteX0" fmla="*/ 114300 w 271462"/>
                <a:gd name="connsiteY0" fmla="*/ 461963 h 461963"/>
                <a:gd name="connsiteX1" fmla="*/ 271462 w 271462"/>
                <a:gd name="connsiteY1" fmla="*/ 21432 h 461963"/>
                <a:gd name="connsiteX2" fmla="*/ 114300 w 271462"/>
                <a:gd name="connsiteY2" fmla="*/ 0 h 461963"/>
                <a:gd name="connsiteX3" fmla="*/ 0 w 271462"/>
                <a:gd name="connsiteY3" fmla="*/ 419100 h 461963"/>
                <a:gd name="connsiteX4" fmla="*/ 114300 w 271462"/>
                <a:gd name="connsiteY4" fmla="*/ 461963 h 46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2" h="461963">
                  <a:moveTo>
                    <a:pt x="114300" y="461963"/>
                  </a:moveTo>
                  <a:lnTo>
                    <a:pt x="271462" y="21432"/>
                  </a:lnTo>
                  <a:lnTo>
                    <a:pt x="114300" y="0"/>
                  </a:lnTo>
                  <a:lnTo>
                    <a:pt x="0" y="419100"/>
                  </a:lnTo>
                  <a:lnTo>
                    <a:pt x="114300" y="46196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0721E8B-FC7C-FF4B-B79B-98AA22443E16}"/>
                </a:ext>
              </a:extLst>
            </p:cNvPr>
            <p:cNvSpPr/>
            <p:nvPr/>
          </p:nvSpPr>
          <p:spPr>
            <a:xfrm>
              <a:off x="7118748" y="4040982"/>
              <a:ext cx="71437" cy="714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350"/>
            </a:p>
          </p:txBody>
        </p:sp>
        <p:sp>
          <p:nvSpPr>
            <p:cNvPr id="105" name="Freeform: Shape 15">
              <a:extLst>
                <a:ext uri="{FF2B5EF4-FFF2-40B4-BE49-F238E27FC236}">
                  <a16:creationId xmlns:a16="http://schemas.microsoft.com/office/drawing/2014/main" id="{0B3CC061-2FE3-4547-A378-C0CD1A266F2E}"/>
                </a:ext>
              </a:extLst>
            </p:cNvPr>
            <p:cNvSpPr/>
            <p:nvPr/>
          </p:nvSpPr>
          <p:spPr>
            <a:xfrm>
              <a:off x="6105490" y="3566215"/>
              <a:ext cx="976314" cy="805148"/>
            </a:xfrm>
            <a:custGeom>
              <a:avLst/>
              <a:gdLst>
                <a:gd name="connsiteX0" fmla="*/ 876300 w 976313"/>
                <a:gd name="connsiteY0" fmla="*/ 714375 h 719137"/>
                <a:gd name="connsiteX1" fmla="*/ 666750 w 976313"/>
                <a:gd name="connsiteY1" fmla="*/ 719137 h 719137"/>
                <a:gd name="connsiteX2" fmla="*/ 92869 w 976313"/>
                <a:gd name="connsiteY2" fmla="*/ 516731 h 719137"/>
                <a:gd name="connsiteX3" fmla="*/ 154782 w 976313"/>
                <a:gd name="connsiteY3" fmla="*/ 352425 h 719137"/>
                <a:gd name="connsiteX4" fmla="*/ 557213 w 976313"/>
                <a:gd name="connsiteY4" fmla="*/ 464344 h 719137"/>
                <a:gd name="connsiteX5" fmla="*/ 621507 w 976313"/>
                <a:gd name="connsiteY5" fmla="*/ 295275 h 719137"/>
                <a:gd name="connsiteX6" fmla="*/ 347663 w 976313"/>
                <a:gd name="connsiteY6" fmla="*/ 166687 h 719137"/>
                <a:gd name="connsiteX7" fmla="*/ 283369 w 976313"/>
                <a:gd name="connsiteY7" fmla="*/ 261937 h 719137"/>
                <a:gd name="connsiteX8" fmla="*/ 0 w 976313"/>
                <a:gd name="connsiteY8" fmla="*/ 321469 h 719137"/>
                <a:gd name="connsiteX9" fmla="*/ 283369 w 976313"/>
                <a:gd name="connsiteY9" fmla="*/ 0 h 719137"/>
                <a:gd name="connsiteX10" fmla="*/ 762000 w 976313"/>
                <a:gd name="connsiteY10" fmla="*/ 23812 h 719137"/>
                <a:gd name="connsiteX11" fmla="*/ 976313 w 976313"/>
                <a:gd name="connsiteY11" fmla="*/ 376237 h 719137"/>
                <a:gd name="connsiteX12" fmla="*/ 876300 w 976313"/>
                <a:gd name="connsiteY12" fmla="*/ 714375 h 719137"/>
                <a:gd name="connsiteX0" fmla="*/ 876300 w 976313"/>
                <a:gd name="connsiteY0" fmla="*/ 714375 h 719137"/>
                <a:gd name="connsiteX1" fmla="*/ 666750 w 976313"/>
                <a:gd name="connsiteY1" fmla="*/ 719137 h 719137"/>
                <a:gd name="connsiteX2" fmla="*/ 92869 w 976313"/>
                <a:gd name="connsiteY2" fmla="*/ 516731 h 719137"/>
                <a:gd name="connsiteX3" fmla="*/ 154782 w 976313"/>
                <a:gd name="connsiteY3" fmla="*/ 352425 h 719137"/>
                <a:gd name="connsiteX4" fmla="*/ 557213 w 976313"/>
                <a:gd name="connsiteY4" fmla="*/ 464344 h 719137"/>
                <a:gd name="connsiteX5" fmla="*/ 621507 w 976313"/>
                <a:gd name="connsiteY5" fmla="*/ 295275 h 719137"/>
                <a:gd name="connsiteX6" fmla="*/ 347663 w 976313"/>
                <a:gd name="connsiteY6" fmla="*/ 166687 h 719137"/>
                <a:gd name="connsiteX7" fmla="*/ 283369 w 976313"/>
                <a:gd name="connsiteY7" fmla="*/ 261937 h 719137"/>
                <a:gd name="connsiteX8" fmla="*/ 0 w 976313"/>
                <a:gd name="connsiteY8" fmla="*/ 321469 h 719137"/>
                <a:gd name="connsiteX9" fmla="*/ 283369 w 976313"/>
                <a:gd name="connsiteY9" fmla="*/ 0 h 719137"/>
                <a:gd name="connsiteX10" fmla="*/ 762000 w 976313"/>
                <a:gd name="connsiteY10" fmla="*/ 23812 h 719137"/>
                <a:gd name="connsiteX11" fmla="*/ 976313 w 976313"/>
                <a:gd name="connsiteY11" fmla="*/ 376237 h 719137"/>
                <a:gd name="connsiteX12" fmla="*/ 876300 w 976313"/>
                <a:gd name="connsiteY12" fmla="*/ 714375 h 719137"/>
                <a:gd name="connsiteX0" fmla="*/ 876300 w 976313"/>
                <a:gd name="connsiteY0" fmla="*/ 714375 h 719137"/>
                <a:gd name="connsiteX1" fmla="*/ 666750 w 976313"/>
                <a:gd name="connsiteY1" fmla="*/ 719137 h 719137"/>
                <a:gd name="connsiteX2" fmla="*/ 92869 w 976313"/>
                <a:gd name="connsiteY2" fmla="*/ 516731 h 719137"/>
                <a:gd name="connsiteX3" fmla="*/ 154782 w 976313"/>
                <a:gd name="connsiteY3" fmla="*/ 352425 h 719137"/>
                <a:gd name="connsiteX4" fmla="*/ 557213 w 976313"/>
                <a:gd name="connsiteY4" fmla="*/ 464344 h 719137"/>
                <a:gd name="connsiteX5" fmla="*/ 621507 w 976313"/>
                <a:gd name="connsiteY5" fmla="*/ 295275 h 719137"/>
                <a:gd name="connsiteX6" fmla="*/ 347663 w 976313"/>
                <a:gd name="connsiteY6" fmla="*/ 166687 h 719137"/>
                <a:gd name="connsiteX7" fmla="*/ 283369 w 976313"/>
                <a:gd name="connsiteY7" fmla="*/ 261937 h 719137"/>
                <a:gd name="connsiteX8" fmla="*/ 0 w 976313"/>
                <a:gd name="connsiteY8" fmla="*/ 321469 h 719137"/>
                <a:gd name="connsiteX9" fmla="*/ 283369 w 976313"/>
                <a:gd name="connsiteY9" fmla="*/ 0 h 719137"/>
                <a:gd name="connsiteX10" fmla="*/ 762000 w 976313"/>
                <a:gd name="connsiteY10" fmla="*/ 23812 h 719137"/>
                <a:gd name="connsiteX11" fmla="*/ 976313 w 976313"/>
                <a:gd name="connsiteY11" fmla="*/ 376237 h 719137"/>
                <a:gd name="connsiteX12" fmla="*/ 876300 w 976313"/>
                <a:gd name="connsiteY12" fmla="*/ 714375 h 719137"/>
                <a:gd name="connsiteX0" fmla="*/ 876300 w 976313"/>
                <a:gd name="connsiteY0" fmla="*/ 714375 h 719137"/>
                <a:gd name="connsiteX1" fmla="*/ 666750 w 976313"/>
                <a:gd name="connsiteY1" fmla="*/ 719137 h 719137"/>
                <a:gd name="connsiteX2" fmla="*/ 92869 w 976313"/>
                <a:gd name="connsiteY2" fmla="*/ 516731 h 719137"/>
                <a:gd name="connsiteX3" fmla="*/ 154782 w 976313"/>
                <a:gd name="connsiteY3" fmla="*/ 352425 h 719137"/>
                <a:gd name="connsiteX4" fmla="*/ 557213 w 976313"/>
                <a:gd name="connsiteY4" fmla="*/ 464344 h 719137"/>
                <a:gd name="connsiteX5" fmla="*/ 621507 w 976313"/>
                <a:gd name="connsiteY5" fmla="*/ 295275 h 719137"/>
                <a:gd name="connsiteX6" fmla="*/ 347663 w 976313"/>
                <a:gd name="connsiteY6" fmla="*/ 166687 h 719137"/>
                <a:gd name="connsiteX7" fmla="*/ 283369 w 976313"/>
                <a:gd name="connsiteY7" fmla="*/ 261937 h 719137"/>
                <a:gd name="connsiteX8" fmla="*/ 0 w 976313"/>
                <a:gd name="connsiteY8" fmla="*/ 321469 h 719137"/>
                <a:gd name="connsiteX9" fmla="*/ 283369 w 976313"/>
                <a:gd name="connsiteY9" fmla="*/ 0 h 719137"/>
                <a:gd name="connsiteX10" fmla="*/ 762000 w 976313"/>
                <a:gd name="connsiteY10" fmla="*/ 23812 h 719137"/>
                <a:gd name="connsiteX11" fmla="*/ 976313 w 976313"/>
                <a:gd name="connsiteY11" fmla="*/ 376237 h 719137"/>
                <a:gd name="connsiteX12" fmla="*/ 876300 w 976313"/>
                <a:gd name="connsiteY12" fmla="*/ 714375 h 719137"/>
                <a:gd name="connsiteX0" fmla="*/ 876300 w 976313"/>
                <a:gd name="connsiteY0" fmla="*/ 714375 h 719137"/>
                <a:gd name="connsiteX1" fmla="*/ 666750 w 976313"/>
                <a:gd name="connsiteY1" fmla="*/ 719137 h 719137"/>
                <a:gd name="connsiteX2" fmla="*/ 92869 w 976313"/>
                <a:gd name="connsiteY2" fmla="*/ 516731 h 719137"/>
                <a:gd name="connsiteX3" fmla="*/ 154782 w 976313"/>
                <a:gd name="connsiteY3" fmla="*/ 352425 h 719137"/>
                <a:gd name="connsiteX4" fmla="*/ 557213 w 976313"/>
                <a:gd name="connsiteY4" fmla="*/ 464344 h 719137"/>
                <a:gd name="connsiteX5" fmla="*/ 621507 w 976313"/>
                <a:gd name="connsiteY5" fmla="*/ 295275 h 719137"/>
                <a:gd name="connsiteX6" fmla="*/ 347663 w 976313"/>
                <a:gd name="connsiteY6" fmla="*/ 166687 h 719137"/>
                <a:gd name="connsiteX7" fmla="*/ 283369 w 976313"/>
                <a:gd name="connsiteY7" fmla="*/ 261937 h 719137"/>
                <a:gd name="connsiteX8" fmla="*/ 0 w 976313"/>
                <a:gd name="connsiteY8" fmla="*/ 321469 h 719137"/>
                <a:gd name="connsiteX9" fmla="*/ 283369 w 976313"/>
                <a:gd name="connsiteY9" fmla="*/ 0 h 719137"/>
                <a:gd name="connsiteX10" fmla="*/ 762000 w 976313"/>
                <a:gd name="connsiteY10" fmla="*/ 23812 h 719137"/>
                <a:gd name="connsiteX11" fmla="*/ 976313 w 976313"/>
                <a:gd name="connsiteY11" fmla="*/ 376237 h 719137"/>
                <a:gd name="connsiteX12" fmla="*/ 876300 w 976313"/>
                <a:gd name="connsiteY12" fmla="*/ 714375 h 719137"/>
                <a:gd name="connsiteX0" fmla="*/ 876300 w 976313"/>
                <a:gd name="connsiteY0" fmla="*/ 714375 h 719137"/>
                <a:gd name="connsiteX1" fmla="*/ 666750 w 976313"/>
                <a:gd name="connsiteY1" fmla="*/ 719137 h 719137"/>
                <a:gd name="connsiteX2" fmla="*/ 92869 w 976313"/>
                <a:gd name="connsiteY2" fmla="*/ 516731 h 719137"/>
                <a:gd name="connsiteX3" fmla="*/ 154782 w 976313"/>
                <a:gd name="connsiteY3" fmla="*/ 352425 h 719137"/>
                <a:gd name="connsiteX4" fmla="*/ 557213 w 976313"/>
                <a:gd name="connsiteY4" fmla="*/ 464344 h 719137"/>
                <a:gd name="connsiteX5" fmla="*/ 621507 w 976313"/>
                <a:gd name="connsiteY5" fmla="*/ 295275 h 719137"/>
                <a:gd name="connsiteX6" fmla="*/ 347663 w 976313"/>
                <a:gd name="connsiteY6" fmla="*/ 166687 h 719137"/>
                <a:gd name="connsiteX7" fmla="*/ 283369 w 976313"/>
                <a:gd name="connsiteY7" fmla="*/ 261937 h 719137"/>
                <a:gd name="connsiteX8" fmla="*/ 0 w 976313"/>
                <a:gd name="connsiteY8" fmla="*/ 321469 h 719137"/>
                <a:gd name="connsiteX9" fmla="*/ 283369 w 976313"/>
                <a:gd name="connsiteY9" fmla="*/ 0 h 719137"/>
                <a:gd name="connsiteX10" fmla="*/ 762000 w 976313"/>
                <a:gd name="connsiteY10" fmla="*/ 23812 h 719137"/>
                <a:gd name="connsiteX11" fmla="*/ 976313 w 976313"/>
                <a:gd name="connsiteY11" fmla="*/ 376237 h 719137"/>
                <a:gd name="connsiteX12" fmla="*/ 876300 w 976313"/>
                <a:gd name="connsiteY12" fmla="*/ 714375 h 719137"/>
                <a:gd name="connsiteX0" fmla="*/ 876300 w 976313"/>
                <a:gd name="connsiteY0" fmla="*/ 723516 h 728278"/>
                <a:gd name="connsiteX1" fmla="*/ 666750 w 976313"/>
                <a:gd name="connsiteY1" fmla="*/ 728278 h 728278"/>
                <a:gd name="connsiteX2" fmla="*/ 92869 w 976313"/>
                <a:gd name="connsiteY2" fmla="*/ 525872 h 728278"/>
                <a:gd name="connsiteX3" fmla="*/ 154782 w 976313"/>
                <a:gd name="connsiteY3" fmla="*/ 361566 h 728278"/>
                <a:gd name="connsiteX4" fmla="*/ 557213 w 976313"/>
                <a:gd name="connsiteY4" fmla="*/ 473485 h 728278"/>
                <a:gd name="connsiteX5" fmla="*/ 621507 w 976313"/>
                <a:gd name="connsiteY5" fmla="*/ 304416 h 728278"/>
                <a:gd name="connsiteX6" fmla="*/ 347663 w 976313"/>
                <a:gd name="connsiteY6" fmla="*/ 175828 h 728278"/>
                <a:gd name="connsiteX7" fmla="*/ 283369 w 976313"/>
                <a:gd name="connsiteY7" fmla="*/ 271078 h 728278"/>
                <a:gd name="connsiteX8" fmla="*/ 0 w 976313"/>
                <a:gd name="connsiteY8" fmla="*/ 330610 h 728278"/>
                <a:gd name="connsiteX9" fmla="*/ 283369 w 976313"/>
                <a:gd name="connsiteY9" fmla="*/ 9141 h 728278"/>
                <a:gd name="connsiteX10" fmla="*/ 762000 w 976313"/>
                <a:gd name="connsiteY10" fmla="*/ 32953 h 728278"/>
                <a:gd name="connsiteX11" fmla="*/ 976313 w 976313"/>
                <a:gd name="connsiteY11" fmla="*/ 385378 h 728278"/>
                <a:gd name="connsiteX12" fmla="*/ 876300 w 976313"/>
                <a:gd name="connsiteY12" fmla="*/ 723516 h 728278"/>
                <a:gd name="connsiteX0" fmla="*/ 876300 w 976313"/>
                <a:gd name="connsiteY0" fmla="*/ 723516 h 728278"/>
                <a:gd name="connsiteX1" fmla="*/ 666750 w 976313"/>
                <a:gd name="connsiteY1" fmla="*/ 728278 h 728278"/>
                <a:gd name="connsiteX2" fmla="*/ 92869 w 976313"/>
                <a:gd name="connsiteY2" fmla="*/ 525872 h 728278"/>
                <a:gd name="connsiteX3" fmla="*/ 154782 w 976313"/>
                <a:gd name="connsiteY3" fmla="*/ 361566 h 728278"/>
                <a:gd name="connsiteX4" fmla="*/ 557213 w 976313"/>
                <a:gd name="connsiteY4" fmla="*/ 473485 h 728278"/>
                <a:gd name="connsiteX5" fmla="*/ 621507 w 976313"/>
                <a:gd name="connsiteY5" fmla="*/ 304416 h 728278"/>
                <a:gd name="connsiteX6" fmla="*/ 347663 w 976313"/>
                <a:gd name="connsiteY6" fmla="*/ 175828 h 728278"/>
                <a:gd name="connsiteX7" fmla="*/ 283369 w 976313"/>
                <a:gd name="connsiteY7" fmla="*/ 271078 h 728278"/>
                <a:gd name="connsiteX8" fmla="*/ 0 w 976313"/>
                <a:gd name="connsiteY8" fmla="*/ 330610 h 728278"/>
                <a:gd name="connsiteX9" fmla="*/ 283369 w 976313"/>
                <a:gd name="connsiteY9" fmla="*/ 9141 h 728278"/>
                <a:gd name="connsiteX10" fmla="*/ 762000 w 976313"/>
                <a:gd name="connsiteY10" fmla="*/ 32953 h 728278"/>
                <a:gd name="connsiteX11" fmla="*/ 976313 w 976313"/>
                <a:gd name="connsiteY11" fmla="*/ 385378 h 728278"/>
                <a:gd name="connsiteX12" fmla="*/ 876300 w 976313"/>
                <a:gd name="connsiteY12" fmla="*/ 723516 h 728278"/>
                <a:gd name="connsiteX0" fmla="*/ 876300 w 976313"/>
                <a:gd name="connsiteY0" fmla="*/ 727088 h 731850"/>
                <a:gd name="connsiteX1" fmla="*/ 666750 w 976313"/>
                <a:gd name="connsiteY1" fmla="*/ 731850 h 731850"/>
                <a:gd name="connsiteX2" fmla="*/ 92869 w 976313"/>
                <a:gd name="connsiteY2" fmla="*/ 529444 h 731850"/>
                <a:gd name="connsiteX3" fmla="*/ 154782 w 976313"/>
                <a:gd name="connsiteY3" fmla="*/ 365138 h 731850"/>
                <a:gd name="connsiteX4" fmla="*/ 557213 w 976313"/>
                <a:gd name="connsiteY4" fmla="*/ 477057 h 731850"/>
                <a:gd name="connsiteX5" fmla="*/ 621507 w 976313"/>
                <a:gd name="connsiteY5" fmla="*/ 307988 h 731850"/>
                <a:gd name="connsiteX6" fmla="*/ 347663 w 976313"/>
                <a:gd name="connsiteY6" fmla="*/ 179400 h 731850"/>
                <a:gd name="connsiteX7" fmla="*/ 283369 w 976313"/>
                <a:gd name="connsiteY7" fmla="*/ 274650 h 731850"/>
                <a:gd name="connsiteX8" fmla="*/ 0 w 976313"/>
                <a:gd name="connsiteY8" fmla="*/ 334182 h 731850"/>
                <a:gd name="connsiteX9" fmla="*/ 283369 w 976313"/>
                <a:gd name="connsiteY9" fmla="*/ 12713 h 731850"/>
                <a:gd name="connsiteX10" fmla="*/ 762000 w 976313"/>
                <a:gd name="connsiteY10" fmla="*/ 36525 h 731850"/>
                <a:gd name="connsiteX11" fmla="*/ 976313 w 976313"/>
                <a:gd name="connsiteY11" fmla="*/ 388950 h 731850"/>
                <a:gd name="connsiteX12" fmla="*/ 876300 w 976313"/>
                <a:gd name="connsiteY12" fmla="*/ 727088 h 731850"/>
                <a:gd name="connsiteX0" fmla="*/ 876300 w 976313"/>
                <a:gd name="connsiteY0" fmla="*/ 727088 h 731850"/>
                <a:gd name="connsiteX1" fmla="*/ 666750 w 976313"/>
                <a:gd name="connsiteY1" fmla="*/ 731850 h 731850"/>
                <a:gd name="connsiteX2" fmla="*/ 92869 w 976313"/>
                <a:gd name="connsiteY2" fmla="*/ 529444 h 731850"/>
                <a:gd name="connsiteX3" fmla="*/ 154782 w 976313"/>
                <a:gd name="connsiteY3" fmla="*/ 365138 h 731850"/>
                <a:gd name="connsiteX4" fmla="*/ 557213 w 976313"/>
                <a:gd name="connsiteY4" fmla="*/ 477057 h 731850"/>
                <a:gd name="connsiteX5" fmla="*/ 621507 w 976313"/>
                <a:gd name="connsiteY5" fmla="*/ 307988 h 731850"/>
                <a:gd name="connsiteX6" fmla="*/ 347663 w 976313"/>
                <a:gd name="connsiteY6" fmla="*/ 179400 h 731850"/>
                <a:gd name="connsiteX7" fmla="*/ 283369 w 976313"/>
                <a:gd name="connsiteY7" fmla="*/ 274650 h 731850"/>
                <a:gd name="connsiteX8" fmla="*/ 0 w 976313"/>
                <a:gd name="connsiteY8" fmla="*/ 334182 h 731850"/>
                <a:gd name="connsiteX9" fmla="*/ 283369 w 976313"/>
                <a:gd name="connsiteY9" fmla="*/ 12713 h 731850"/>
                <a:gd name="connsiteX10" fmla="*/ 762000 w 976313"/>
                <a:gd name="connsiteY10" fmla="*/ 36525 h 731850"/>
                <a:gd name="connsiteX11" fmla="*/ 976313 w 976313"/>
                <a:gd name="connsiteY11" fmla="*/ 388950 h 731850"/>
                <a:gd name="connsiteX12" fmla="*/ 876300 w 976313"/>
                <a:gd name="connsiteY12" fmla="*/ 727088 h 731850"/>
                <a:gd name="connsiteX0" fmla="*/ 876300 w 976313"/>
                <a:gd name="connsiteY0" fmla="*/ 727088 h 731850"/>
                <a:gd name="connsiteX1" fmla="*/ 666750 w 976313"/>
                <a:gd name="connsiteY1" fmla="*/ 731850 h 731850"/>
                <a:gd name="connsiteX2" fmla="*/ 92869 w 976313"/>
                <a:gd name="connsiteY2" fmla="*/ 529444 h 731850"/>
                <a:gd name="connsiteX3" fmla="*/ 154782 w 976313"/>
                <a:gd name="connsiteY3" fmla="*/ 365138 h 731850"/>
                <a:gd name="connsiteX4" fmla="*/ 557213 w 976313"/>
                <a:gd name="connsiteY4" fmla="*/ 477057 h 731850"/>
                <a:gd name="connsiteX5" fmla="*/ 621507 w 976313"/>
                <a:gd name="connsiteY5" fmla="*/ 307988 h 731850"/>
                <a:gd name="connsiteX6" fmla="*/ 347663 w 976313"/>
                <a:gd name="connsiteY6" fmla="*/ 179400 h 731850"/>
                <a:gd name="connsiteX7" fmla="*/ 283369 w 976313"/>
                <a:gd name="connsiteY7" fmla="*/ 274650 h 731850"/>
                <a:gd name="connsiteX8" fmla="*/ 0 w 976313"/>
                <a:gd name="connsiteY8" fmla="*/ 334182 h 731850"/>
                <a:gd name="connsiteX9" fmla="*/ 283369 w 976313"/>
                <a:gd name="connsiteY9" fmla="*/ 12713 h 731850"/>
                <a:gd name="connsiteX10" fmla="*/ 762000 w 976313"/>
                <a:gd name="connsiteY10" fmla="*/ 36525 h 731850"/>
                <a:gd name="connsiteX11" fmla="*/ 976313 w 976313"/>
                <a:gd name="connsiteY11" fmla="*/ 388950 h 731850"/>
                <a:gd name="connsiteX12" fmla="*/ 876300 w 976313"/>
                <a:gd name="connsiteY12" fmla="*/ 727088 h 731850"/>
                <a:gd name="connsiteX0" fmla="*/ 876300 w 976313"/>
                <a:gd name="connsiteY0" fmla="*/ 727088 h 731850"/>
                <a:gd name="connsiteX1" fmla="*/ 666750 w 976313"/>
                <a:gd name="connsiteY1" fmla="*/ 731850 h 731850"/>
                <a:gd name="connsiteX2" fmla="*/ 92869 w 976313"/>
                <a:gd name="connsiteY2" fmla="*/ 529444 h 731850"/>
                <a:gd name="connsiteX3" fmla="*/ 154782 w 976313"/>
                <a:gd name="connsiteY3" fmla="*/ 365138 h 731850"/>
                <a:gd name="connsiteX4" fmla="*/ 557213 w 976313"/>
                <a:gd name="connsiteY4" fmla="*/ 477057 h 731850"/>
                <a:gd name="connsiteX5" fmla="*/ 621507 w 976313"/>
                <a:gd name="connsiteY5" fmla="*/ 307988 h 731850"/>
                <a:gd name="connsiteX6" fmla="*/ 347663 w 976313"/>
                <a:gd name="connsiteY6" fmla="*/ 179400 h 731850"/>
                <a:gd name="connsiteX7" fmla="*/ 283369 w 976313"/>
                <a:gd name="connsiteY7" fmla="*/ 274650 h 731850"/>
                <a:gd name="connsiteX8" fmla="*/ 0 w 976313"/>
                <a:gd name="connsiteY8" fmla="*/ 334182 h 731850"/>
                <a:gd name="connsiteX9" fmla="*/ 283369 w 976313"/>
                <a:gd name="connsiteY9" fmla="*/ 12713 h 731850"/>
                <a:gd name="connsiteX10" fmla="*/ 762000 w 976313"/>
                <a:gd name="connsiteY10" fmla="*/ 36525 h 731850"/>
                <a:gd name="connsiteX11" fmla="*/ 976313 w 976313"/>
                <a:gd name="connsiteY11" fmla="*/ 388950 h 731850"/>
                <a:gd name="connsiteX12" fmla="*/ 876300 w 976313"/>
                <a:gd name="connsiteY12" fmla="*/ 727088 h 731850"/>
                <a:gd name="connsiteX0" fmla="*/ 876300 w 976313"/>
                <a:gd name="connsiteY0" fmla="*/ 727088 h 731850"/>
                <a:gd name="connsiteX1" fmla="*/ 666750 w 976313"/>
                <a:gd name="connsiteY1" fmla="*/ 731850 h 731850"/>
                <a:gd name="connsiteX2" fmla="*/ 92869 w 976313"/>
                <a:gd name="connsiteY2" fmla="*/ 529444 h 731850"/>
                <a:gd name="connsiteX3" fmla="*/ 154782 w 976313"/>
                <a:gd name="connsiteY3" fmla="*/ 365138 h 731850"/>
                <a:gd name="connsiteX4" fmla="*/ 557213 w 976313"/>
                <a:gd name="connsiteY4" fmla="*/ 477057 h 731850"/>
                <a:gd name="connsiteX5" fmla="*/ 621507 w 976313"/>
                <a:gd name="connsiteY5" fmla="*/ 307988 h 731850"/>
                <a:gd name="connsiteX6" fmla="*/ 347663 w 976313"/>
                <a:gd name="connsiteY6" fmla="*/ 179400 h 731850"/>
                <a:gd name="connsiteX7" fmla="*/ 283369 w 976313"/>
                <a:gd name="connsiteY7" fmla="*/ 274650 h 731850"/>
                <a:gd name="connsiteX8" fmla="*/ 0 w 976313"/>
                <a:gd name="connsiteY8" fmla="*/ 334182 h 731850"/>
                <a:gd name="connsiteX9" fmla="*/ 283369 w 976313"/>
                <a:gd name="connsiteY9" fmla="*/ 12713 h 731850"/>
                <a:gd name="connsiteX10" fmla="*/ 762000 w 976313"/>
                <a:gd name="connsiteY10" fmla="*/ 36525 h 731850"/>
                <a:gd name="connsiteX11" fmla="*/ 976313 w 976313"/>
                <a:gd name="connsiteY11" fmla="*/ 388950 h 731850"/>
                <a:gd name="connsiteX12" fmla="*/ 876300 w 976313"/>
                <a:gd name="connsiteY12" fmla="*/ 727088 h 731850"/>
                <a:gd name="connsiteX0" fmla="*/ 876300 w 976313"/>
                <a:gd name="connsiteY0" fmla="*/ 727088 h 731850"/>
                <a:gd name="connsiteX1" fmla="*/ 666750 w 976313"/>
                <a:gd name="connsiteY1" fmla="*/ 731850 h 731850"/>
                <a:gd name="connsiteX2" fmla="*/ 92869 w 976313"/>
                <a:gd name="connsiteY2" fmla="*/ 529444 h 731850"/>
                <a:gd name="connsiteX3" fmla="*/ 154782 w 976313"/>
                <a:gd name="connsiteY3" fmla="*/ 365138 h 731850"/>
                <a:gd name="connsiteX4" fmla="*/ 557213 w 976313"/>
                <a:gd name="connsiteY4" fmla="*/ 477057 h 731850"/>
                <a:gd name="connsiteX5" fmla="*/ 621507 w 976313"/>
                <a:gd name="connsiteY5" fmla="*/ 307988 h 731850"/>
                <a:gd name="connsiteX6" fmla="*/ 347663 w 976313"/>
                <a:gd name="connsiteY6" fmla="*/ 179400 h 731850"/>
                <a:gd name="connsiteX7" fmla="*/ 283369 w 976313"/>
                <a:gd name="connsiteY7" fmla="*/ 274650 h 731850"/>
                <a:gd name="connsiteX8" fmla="*/ 0 w 976313"/>
                <a:gd name="connsiteY8" fmla="*/ 334182 h 731850"/>
                <a:gd name="connsiteX9" fmla="*/ 283369 w 976313"/>
                <a:gd name="connsiteY9" fmla="*/ 12713 h 731850"/>
                <a:gd name="connsiteX10" fmla="*/ 762000 w 976313"/>
                <a:gd name="connsiteY10" fmla="*/ 36525 h 731850"/>
                <a:gd name="connsiteX11" fmla="*/ 976313 w 976313"/>
                <a:gd name="connsiteY11" fmla="*/ 388950 h 731850"/>
                <a:gd name="connsiteX12" fmla="*/ 876300 w 976313"/>
                <a:gd name="connsiteY12" fmla="*/ 727088 h 731850"/>
                <a:gd name="connsiteX0" fmla="*/ 876300 w 976313"/>
                <a:gd name="connsiteY0" fmla="*/ 727088 h 731850"/>
                <a:gd name="connsiteX1" fmla="*/ 666750 w 976313"/>
                <a:gd name="connsiteY1" fmla="*/ 731850 h 731850"/>
                <a:gd name="connsiteX2" fmla="*/ 92869 w 976313"/>
                <a:gd name="connsiteY2" fmla="*/ 529444 h 731850"/>
                <a:gd name="connsiteX3" fmla="*/ 154782 w 976313"/>
                <a:gd name="connsiteY3" fmla="*/ 365138 h 731850"/>
                <a:gd name="connsiteX4" fmla="*/ 557213 w 976313"/>
                <a:gd name="connsiteY4" fmla="*/ 477057 h 731850"/>
                <a:gd name="connsiteX5" fmla="*/ 621507 w 976313"/>
                <a:gd name="connsiteY5" fmla="*/ 307988 h 731850"/>
                <a:gd name="connsiteX6" fmla="*/ 347663 w 976313"/>
                <a:gd name="connsiteY6" fmla="*/ 179400 h 731850"/>
                <a:gd name="connsiteX7" fmla="*/ 283369 w 976313"/>
                <a:gd name="connsiteY7" fmla="*/ 274650 h 731850"/>
                <a:gd name="connsiteX8" fmla="*/ 0 w 976313"/>
                <a:gd name="connsiteY8" fmla="*/ 334182 h 731850"/>
                <a:gd name="connsiteX9" fmla="*/ 283369 w 976313"/>
                <a:gd name="connsiteY9" fmla="*/ 12713 h 731850"/>
                <a:gd name="connsiteX10" fmla="*/ 762000 w 976313"/>
                <a:gd name="connsiteY10" fmla="*/ 36525 h 731850"/>
                <a:gd name="connsiteX11" fmla="*/ 976313 w 976313"/>
                <a:gd name="connsiteY11" fmla="*/ 388950 h 731850"/>
                <a:gd name="connsiteX12" fmla="*/ 876300 w 976313"/>
                <a:gd name="connsiteY12" fmla="*/ 727088 h 731850"/>
                <a:gd name="connsiteX0" fmla="*/ 876300 w 976313"/>
                <a:gd name="connsiteY0" fmla="*/ 727088 h 731850"/>
                <a:gd name="connsiteX1" fmla="*/ 666750 w 976313"/>
                <a:gd name="connsiteY1" fmla="*/ 731850 h 731850"/>
                <a:gd name="connsiteX2" fmla="*/ 92869 w 976313"/>
                <a:gd name="connsiteY2" fmla="*/ 529444 h 731850"/>
                <a:gd name="connsiteX3" fmla="*/ 154782 w 976313"/>
                <a:gd name="connsiteY3" fmla="*/ 365138 h 731850"/>
                <a:gd name="connsiteX4" fmla="*/ 557213 w 976313"/>
                <a:gd name="connsiteY4" fmla="*/ 477057 h 731850"/>
                <a:gd name="connsiteX5" fmla="*/ 621507 w 976313"/>
                <a:gd name="connsiteY5" fmla="*/ 307988 h 731850"/>
                <a:gd name="connsiteX6" fmla="*/ 347663 w 976313"/>
                <a:gd name="connsiteY6" fmla="*/ 179400 h 731850"/>
                <a:gd name="connsiteX7" fmla="*/ 283369 w 976313"/>
                <a:gd name="connsiteY7" fmla="*/ 274650 h 731850"/>
                <a:gd name="connsiteX8" fmla="*/ 0 w 976313"/>
                <a:gd name="connsiteY8" fmla="*/ 334182 h 731850"/>
                <a:gd name="connsiteX9" fmla="*/ 283369 w 976313"/>
                <a:gd name="connsiteY9" fmla="*/ 12713 h 731850"/>
                <a:gd name="connsiteX10" fmla="*/ 762000 w 976313"/>
                <a:gd name="connsiteY10" fmla="*/ 36525 h 731850"/>
                <a:gd name="connsiteX11" fmla="*/ 976313 w 976313"/>
                <a:gd name="connsiteY11" fmla="*/ 388950 h 731850"/>
                <a:gd name="connsiteX12" fmla="*/ 876300 w 976313"/>
                <a:gd name="connsiteY12" fmla="*/ 727088 h 731850"/>
                <a:gd name="connsiteX0" fmla="*/ 876300 w 976313"/>
                <a:gd name="connsiteY0" fmla="*/ 727088 h 731850"/>
                <a:gd name="connsiteX1" fmla="*/ 666750 w 976313"/>
                <a:gd name="connsiteY1" fmla="*/ 731850 h 731850"/>
                <a:gd name="connsiteX2" fmla="*/ 92869 w 976313"/>
                <a:gd name="connsiteY2" fmla="*/ 529444 h 731850"/>
                <a:gd name="connsiteX3" fmla="*/ 154782 w 976313"/>
                <a:gd name="connsiteY3" fmla="*/ 365138 h 731850"/>
                <a:gd name="connsiteX4" fmla="*/ 557213 w 976313"/>
                <a:gd name="connsiteY4" fmla="*/ 477057 h 731850"/>
                <a:gd name="connsiteX5" fmla="*/ 621507 w 976313"/>
                <a:gd name="connsiteY5" fmla="*/ 307988 h 731850"/>
                <a:gd name="connsiteX6" fmla="*/ 347663 w 976313"/>
                <a:gd name="connsiteY6" fmla="*/ 179400 h 731850"/>
                <a:gd name="connsiteX7" fmla="*/ 283369 w 976313"/>
                <a:gd name="connsiteY7" fmla="*/ 274650 h 731850"/>
                <a:gd name="connsiteX8" fmla="*/ 0 w 976313"/>
                <a:gd name="connsiteY8" fmla="*/ 334182 h 731850"/>
                <a:gd name="connsiteX9" fmla="*/ 283369 w 976313"/>
                <a:gd name="connsiteY9" fmla="*/ 12713 h 731850"/>
                <a:gd name="connsiteX10" fmla="*/ 762000 w 976313"/>
                <a:gd name="connsiteY10" fmla="*/ 36525 h 731850"/>
                <a:gd name="connsiteX11" fmla="*/ 976313 w 976313"/>
                <a:gd name="connsiteY11" fmla="*/ 388950 h 731850"/>
                <a:gd name="connsiteX12" fmla="*/ 876300 w 976313"/>
                <a:gd name="connsiteY12" fmla="*/ 727088 h 731850"/>
                <a:gd name="connsiteX0" fmla="*/ 876300 w 976313"/>
                <a:gd name="connsiteY0" fmla="*/ 727088 h 742496"/>
                <a:gd name="connsiteX1" fmla="*/ 666750 w 976313"/>
                <a:gd name="connsiteY1" fmla="*/ 731850 h 742496"/>
                <a:gd name="connsiteX2" fmla="*/ 92869 w 976313"/>
                <a:gd name="connsiteY2" fmla="*/ 529444 h 742496"/>
                <a:gd name="connsiteX3" fmla="*/ 154782 w 976313"/>
                <a:gd name="connsiteY3" fmla="*/ 365138 h 742496"/>
                <a:gd name="connsiteX4" fmla="*/ 557213 w 976313"/>
                <a:gd name="connsiteY4" fmla="*/ 477057 h 742496"/>
                <a:gd name="connsiteX5" fmla="*/ 621507 w 976313"/>
                <a:gd name="connsiteY5" fmla="*/ 307988 h 742496"/>
                <a:gd name="connsiteX6" fmla="*/ 347663 w 976313"/>
                <a:gd name="connsiteY6" fmla="*/ 179400 h 742496"/>
                <a:gd name="connsiteX7" fmla="*/ 283369 w 976313"/>
                <a:gd name="connsiteY7" fmla="*/ 274650 h 742496"/>
                <a:gd name="connsiteX8" fmla="*/ 0 w 976313"/>
                <a:gd name="connsiteY8" fmla="*/ 334182 h 742496"/>
                <a:gd name="connsiteX9" fmla="*/ 283369 w 976313"/>
                <a:gd name="connsiteY9" fmla="*/ 12713 h 742496"/>
                <a:gd name="connsiteX10" fmla="*/ 762000 w 976313"/>
                <a:gd name="connsiteY10" fmla="*/ 36525 h 742496"/>
                <a:gd name="connsiteX11" fmla="*/ 976313 w 976313"/>
                <a:gd name="connsiteY11" fmla="*/ 388950 h 742496"/>
                <a:gd name="connsiteX12" fmla="*/ 876300 w 976313"/>
                <a:gd name="connsiteY12" fmla="*/ 727088 h 742496"/>
                <a:gd name="connsiteX0" fmla="*/ 876300 w 976313"/>
                <a:gd name="connsiteY0" fmla="*/ 727088 h 747449"/>
                <a:gd name="connsiteX1" fmla="*/ 666750 w 976313"/>
                <a:gd name="connsiteY1" fmla="*/ 731850 h 747449"/>
                <a:gd name="connsiteX2" fmla="*/ 92869 w 976313"/>
                <a:gd name="connsiteY2" fmla="*/ 529444 h 747449"/>
                <a:gd name="connsiteX3" fmla="*/ 154782 w 976313"/>
                <a:gd name="connsiteY3" fmla="*/ 365138 h 747449"/>
                <a:gd name="connsiteX4" fmla="*/ 557213 w 976313"/>
                <a:gd name="connsiteY4" fmla="*/ 477057 h 747449"/>
                <a:gd name="connsiteX5" fmla="*/ 621507 w 976313"/>
                <a:gd name="connsiteY5" fmla="*/ 307988 h 747449"/>
                <a:gd name="connsiteX6" fmla="*/ 347663 w 976313"/>
                <a:gd name="connsiteY6" fmla="*/ 179400 h 747449"/>
                <a:gd name="connsiteX7" fmla="*/ 283369 w 976313"/>
                <a:gd name="connsiteY7" fmla="*/ 274650 h 747449"/>
                <a:gd name="connsiteX8" fmla="*/ 0 w 976313"/>
                <a:gd name="connsiteY8" fmla="*/ 334182 h 747449"/>
                <a:gd name="connsiteX9" fmla="*/ 283369 w 976313"/>
                <a:gd name="connsiteY9" fmla="*/ 12713 h 747449"/>
                <a:gd name="connsiteX10" fmla="*/ 762000 w 976313"/>
                <a:gd name="connsiteY10" fmla="*/ 36525 h 747449"/>
                <a:gd name="connsiteX11" fmla="*/ 976313 w 976313"/>
                <a:gd name="connsiteY11" fmla="*/ 388950 h 747449"/>
                <a:gd name="connsiteX12" fmla="*/ 876300 w 976313"/>
                <a:gd name="connsiteY12" fmla="*/ 727088 h 747449"/>
                <a:gd name="connsiteX0" fmla="*/ 876300 w 976313"/>
                <a:gd name="connsiteY0" fmla="*/ 727088 h 747449"/>
                <a:gd name="connsiteX1" fmla="*/ 666750 w 976313"/>
                <a:gd name="connsiteY1" fmla="*/ 731850 h 747449"/>
                <a:gd name="connsiteX2" fmla="*/ 92869 w 976313"/>
                <a:gd name="connsiteY2" fmla="*/ 529444 h 747449"/>
                <a:gd name="connsiteX3" fmla="*/ 154782 w 976313"/>
                <a:gd name="connsiteY3" fmla="*/ 365138 h 747449"/>
                <a:gd name="connsiteX4" fmla="*/ 557213 w 976313"/>
                <a:gd name="connsiteY4" fmla="*/ 477057 h 747449"/>
                <a:gd name="connsiteX5" fmla="*/ 621507 w 976313"/>
                <a:gd name="connsiteY5" fmla="*/ 307988 h 747449"/>
                <a:gd name="connsiteX6" fmla="*/ 347663 w 976313"/>
                <a:gd name="connsiteY6" fmla="*/ 179400 h 747449"/>
                <a:gd name="connsiteX7" fmla="*/ 283369 w 976313"/>
                <a:gd name="connsiteY7" fmla="*/ 274650 h 747449"/>
                <a:gd name="connsiteX8" fmla="*/ 0 w 976313"/>
                <a:gd name="connsiteY8" fmla="*/ 334182 h 747449"/>
                <a:gd name="connsiteX9" fmla="*/ 283369 w 976313"/>
                <a:gd name="connsiteY9" fmla="*/ 12713 h 747449"/>
                <a:gd name="connsiteX10" fmla="*/ 762000 w 976313"/>
                <a:gd name="connsiteY10" fmla="*/ 36525 h 747449"/>
                <a:gd name="connsiteX11" fmla="*/ 976313 w 976313"/>
                <a:gd name="connsiteY11" fmla="*/ 388950 h 747449"/>
                <a:gd name="connsiteX12" fmla="*/ 876300 w 976313"/>
                <a:gd name="connsiteY12" fmla="*/ 727088 h 74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13" h="747449">
                  <a:moveTo>
                    <a:pt x="876300" y="727088"/>
                  </a:moveTo>
                  <a:cubicBezTo>
                    <a:pt x="813594" y="759631"/>
                    <a:pt x="736600" y="746931"/>
                    <a:pt x="666750" y="731850"/>
                  </a:cubicBezTo>
                  <a:lnTo>
                    <a:pt x="92869" y="529444"/>
                  </a:lnTo>
                  <a:cubicBezTo>
                    <a:pt x="46832" y="431813"/>
                    <a:pt x="86519" y="393712"/>
                    <a:pt x="154782" y="365138"/>
                  </a:cubicBezTo>
                  <a:cubicBezTo>
                    <a:pt x="288926" y="423875"/>
                    <a:pt x="408782" y="465944"/>
                    <a:pt x="557213" y="477057"/>
                  </a:cubicBezTo>
                  <a:cubicBezTo>
                    <a:pt x="633412" y="430226"/>
                    <a:pt x="642938" y="383394"/>
                    <a:pt x="621507" y="307988"/>
                  </a:cubicBezTo>
                  <a:cubicBezTo>
                    <a:pt x="532608" y="236550"/>
                    <a:pt x="446088" y="193688"/>
                    <a:pt x="347663" y="179400"/>
                  </a:cubicBezTo>
                  <a:cubicBezTo>
                    <a:pt x="309563" y="208768"/>
                    <a:pt x="292893" y="235756"/>
                    <a:pt x="283369" y="274650"/>
                  </a:cubicBezTo>
                  <a:lnTo>
                    <a:pt x="0" y="334182"/>
                  </a:lnTo>
                  <a:cubicBezTo>
                    <a:pt x="80168" y="205595"/>
                    <a:pt x="172244" y="110344"/>
                    <a:pt x="283369" y="12713"/>
                  </a:cubicBezTo>
                  <a:cubicBezTo>
                    <a:pt x="454819" y="-15069"/>
                    <a:pt x="600075" y="7157"/>
                    <a:pt x="762000" y="36525"/>
                  </a:cubicBezTo>
                  <a:lnTo>
                    <a:pt x="976313" y="388950"/>
                  </a:lnTo>
                  <a:lnTo>
                    <a:pt x="876300" y="72708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1" eaLnBrk="1" latinLnBrk="1" hangingPunct="1"/>
              <a:endParaRPr lang="en-IN" sz="1350"/>
            </a:p>
          </p:txBody>
        </p:sp>
        <p:sp>
          <p:nvSpPr>
            <p:cNvPr id="106" name="Rectangle: Rounded Corners 16">
              <a:extLst>
                <a:ext uri="{FF2B5EF4-FFF2-40B4-BE49-F238E27FC236}">
                  <a16:creationId xmlns:a16="http://schemas.microsoft.com/office/drawing/2014/main" id="{4431B975-2141-D549-887D-D0F8640FD370}"/>
                </a:ext>
              </a:extLst>
            </p:cNvPr>
            <p:cNvSpPr/>
            <p:nvPr/>
          </p:nvSpPr>
          <p:spPr>
            <a:xfrm rot="17304267">
              <a:off x="6258725" y="3991399"/>
              <a:ext cx="129777" cy="162864"/>
            </a:xfrm>
            <a:prstGeom prst="roundRect">
              <a:avLst>
                <a:gd name="adj" fmla="val 404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defTabSz="914400" rtl="1" eaLnBrk="1" latinLnBrk="1" hangingPunct="1"/>
              <a:endParaRPr lang="en-IN" sz="135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BFBD135-3BD0-6A4A-85F5-605FBFD90712}"/>
              </a:ext>
            </a:extLst>
          </p:cNvPr>
          <p:cNvGrpSpPr/>
          <p:nvPr/>
        </p:nvGrpSpPr>
        <p:grpSpPr>
          <a:xfrm rot="1079189" flipH="1">
            <a:off x="1398965" y="2228885"/>
            <a:ext cx="511684" cy="823992"/>
            <a:chOff x="7904006" y="1214680"/>
            <a:chExt cx="1699547" cy="2774801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93976C2-BF64-924C-8FBC-87977CA8F031}"/>
                </a:ext>
              </a:extLst>
            </p:cNvPr>
            <p:cNvSpPr/>
            <p:nvPr/>
          </p:nvSpPr>
          <p:spPr>
            <a:xfrm rot="3674965">
              <a:off x="7941253" y="2542849"/>
              <a:ext cx="1780731" cy="34795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013"/>
            </a:p>
          </p:txBody>
        </p:sp>
        <p:sp>
          <p:nvSpPr>
            <p:cNvPr id="109" name="Rectangle: Rounded Corners 28">
              <a:extLst>
                <a:ext uri="{FF2B5EF4-FFF2-40B4-BE49-F238E27FC236}">
                  <a16:creationId xmlns:a16="http://schemas.microsoft.com/office/drawing/2014/main" id="{2062FB81-C9D7-C547-A014-D8A26746702D}"/>
                </a:ext>
              </a:extLst>
            </p:cNvPr>
            <p:cNvSpPr/>
            <p:nvPr/>
          </p:nvSpPr>
          <p:spPr>
            <a:xfrm rot="3674965">
              <a:off x="7821166" y="1297520"/>
              <a:ext cx="566776" cy="401096"/>
            </a:xfrm>
            <a:prstGeom prst="roundRect">
              <a:avLst>
                <a:gd name="adj" fmla="val 26582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013"/>
            </a:p>
          </p:txBody>
        </p:sp>
        <p:sp>
          <p:nvSpPr>
            <p:cNvPr id="110" name="Freeform: Shape 29">
              <a:extLst>
                <a:ext uri="{FF2B5EF4-FFF2-40B4-BE49-F238E27FC236}">
                  <a16:creationId xmlns:a16="http://schemas.microsoft.com/office/drawing/2014/main" id="{BF908DB8-9251-A643-95A2-02B66A7F3625}"/>
                </a:ext>
              </a:extLst>
            </p:cNvPr>
            <p:cNvSpPr/>
            <p:nvPr/>
          </p:nvSpPr>
          <p:spPr>
            <a:xfrm>
              <a:off x="9138249" y="3391577"/>
              <a:ext cx="447676" cy="488952"/>
            </a:xfrm>
            <a:custGeom>
              <a:avLst/>
              <a:gdLst>
                <a:gd name="connsiteX0" fmla="*/ 0 w 447675"/>
                <a:gd name="connsiteY0" fmla="*/ 161925 h 438150"/>
                <a:gd name="connsiteX1" fmla="*/ 161925 w 447675"/>
                <a:gd name="connsiteY1" fmla="*/ 400050 h 438150"/>
                <a:gd name="connsiteX2" fmla="*/ 447675 w 447675"/>
                <a:gd name="connsiteY2" fmla="*/ 438150 h 438150"/>
                <a:gd name="connsiteX3" fmla="*/ 438150 w 447675"/>
                <a:gd name="connsiteY3" fmla="*/ 238125 h 438150"/>
                <a:gd name="connsiteX4" fmla="*/ 295275 w 447675"/>
                <a:gd name="connsiteY4" fmla="*/ 0 h 438150"/>
                <a:gd name="connsiteX5" fmla="*/ 0 w 447675"/>
                <a:gd name="connsiteY5" fmla="*/ 161925 h 438150"/>
                <a:gd name="connsiteX0" fmla="*/ 0 w 447675"/>
                <a:gd name="connsiteY0" fmla="*/ 161925 h 438150"/>
                <a:gd name="connsiteX1" fmla="*/ 155575 w 447675"/>
                <a:gd name="connsiteY1" fmla="*/ 412750 h 438150"/>
                <a:gd name="connsiteX2" fmla="*/ 447675 w 447675"/>
                <a:gd name="connsiteY2" fmla="*/ 438150 h 438150"/>
                <a:gd name="connsiteX3" fmla="*/ 438150 w 447675"/>
                <a:gd name="connsiteY3" fmla="*/ 238125 h 438150"/>
                <a:gd name="connsiteX4" fmla="*/ 295275 w 447675"/>
                <a:gd name="connsiteY4" fmla="*/ 0 h 438150"/>
                <a:gd name="connsiteX5" fmla="*/ 0 w 447675"/>
                <a:gd name="connsiteY5" fmla="*/ 161925 h 438150"/>
                <a:gd name="connsiteX0" fmla="*/ 0 w 438150"/>
                <a:gd name="connsiteY0" fmla="*/ 161925 h 454025"/>
                <a:gd name="connsiteX1" fmla="*/ 155575 w 438150"/>
                <a:gd name="connsiteY1" fmla="*/ 412750 h 454025"/>
                <a:gd name="connsiteX2" fmla="*/ 431800 w 438150"/>
                <a:gd name="connsiteY2" fmla="*/ 454025 h 454025"/>
                <a:gd name="connsiteX3" fmla="*/ 438150 w 438150"/>
                <a:gd name="connsiteY3" fmla="*/ 238125 h 454025"/>
                <a:gd name="connsiteX4" fmla="*/ 295275 w 438150"/>
                <a:gd name="connsiteY4" fmla="*/ 0 h 454025"/>
                <a:gd name="connsiteX5" fmla="*/ 0 w 438150"/>
                <a:gd name="connsiteY5" fmla="*/ 161925 h 454025"/>
                <a:gd name="connsiteX0" fmla="*/ 0 w 438150"/>
                <a:gd name="connsiteY0" fmla="*/ 161925 h 473075"/>
                <a:gd name="connsiteX1" fmla="*/ 155575 w 438150"/>
                <a:gd name="connsiteY1" fmla="*/ 412750 h 473075"/>
                <a:gd name="connsiteX2" fmla="*/ 422275 w 438150"/>
                <a:gd name="connsiteY2" fmla="*/ 473075 h 473075"/>
                <a:gd name="connsiteX3" fmla="*/ 438150 w 438150"/>
                <a:gd name="connsiteY3" fmla="*/ 238125 h 473075"/>
                <a:gd name="connsiteX4" fmla="*/ 295275 w 438150"/>
                <a:gd name="connsiteY4" fmla="*/ 0 h 473075"/>
                <a:gd name="connsiteX5" fmla="*/ 0 w 438150"/>
                <a:gd name="connsiteY5" fmla="*/ 161925 h 473075"/>
                <a:gd name="connsiteX0" fmla="*/ 0 w 444500"/>
                <a:gd name="connsiteY0" fmla="*/ 168275 h 473075"/>
                <a:gd name="connsiteX1" fmla="*/ 161925 w 444500"/>
                <a:gd name="connsiteY1" fmla="*/ 412750 h 473075"/>
                <a:gd name="connsiteX2" fmla="*/ 428625 w 444500"/>
                <a:gd name="connsiteY2" fmla="*/ 473075 h 473075"/>
                <a:gd name="connsiteX3" fmla="*/ 444500 w 444500"/>
                <a:gd name="connsiteY3" fmla="*/ 238125 h 473075"/>
                <a:gd name="connsiteX4" fmla="*/ 301625 w 444500"/>
                <a:gd name="connsiteY4" fmla="*/ 0 h 473075"/>
                <a:gd name="connsiteX5" fmla="*/ 0 w 444500"/>
                <a:gd name="connsiteY5" fmla="*/ 168275 h 473075"/>
                <a:gd name="connsiteX0" fmla="*/ 0 w 444500"/>
                <a:gd name="connsiteY0" fmla="*/ 168275 h 488950"/>
                <a:gd name="connsiteX1" fmla="*/ 161925 w 444500"/>
                <a:gd name="connsiteY1" fmla="*/ 412750 h 488950"/>
                <a:gd name="connsiteX2" fmla="*/ 419100 w 444500"/>
                <a:gd name="connsiteY2" fmla="*/ 488950 h 488950"/>
                <a:gd name="connsiteX3" fmla="*/ 444500 w 444500"/>
                <a:gd name="connsiteY3" fmla="*/ 238125 h 488950"/>
                <a:gd name="connsiteX4" fmla="*/ 301625 w 444500"/>
                <a:gd name="connsiteY4" fmla="*/ 0 h 488950"/>
                <a:gd name="connsiteX5" fmla="*/ 0 w 444500"/>
                <a:gd name="connsiteY5" fmla="*/ 168275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4500" h="488950">
                  <a:moveTo>
                    <a:pt x="0" y="168275"/>
                  </a:moveTo>
                  <a:lnTo>
                    <a:pt x="161925" y="412750"/>
                  </a:lnTo>
                  <a:lnTo>
                    <a:pt x="419100" y="488950"/>
                  </a:lnTo>
                  <a:lnTo>
                    <a:pt x="444500" y="238125"/>
                  </a:lnTo>
                  <a:lnTo>
                    <a:pt x="301625" y="0"/>
                  </a:lnTo>
                  <a:lnTo>
                    <a:pt x="0" y="168275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013"/>
            </a:p>
          </p:txBody>
        </p:sp>
        <p:sp>
          <p:nvSpPr>
            <p:cNvPr id="111" name="Rectangle: Rounded Corners 30">
              <a:extLst>
                <a:ext uri="{FF2B5EF4-FFF2-40B4-BE49-F238E27FC236}">
                  <a16:creationId xmlns:a16="http://schemas.microsoft.com/office/drawing/2014/main" id="{4502A762-0BF7-A34C-B343-73CF6C3D53E3}"/>
                </a:ext>
              </a:extLst>
            </p:cNvPr>
            <p:cNvSpPr/>
            <p:nvPr/>
          </p:nvSpPr>
          <p:spPr>
            <a:xfrm rot="3378531">
              <a:off x="9528275" y="3914203"/>
              <a:ext cx="132556" cy="18000"/>
            </a:xfrm>
            <a:prstGeom prst="roundRect">
              <a:avLst/>
            </a:prstGeom>
            <a:gradFill>
              <a:gsLst>
                <a:gs pos="8000">
                  <a:schemeClr val="bg2">
                    <a:lumMod val="10000"/>
                  </a:schemeClr>
                </a:gs>
                <a:gs pos="46000">
                  <a:schemeClr val="tx1">
                    <a:lumMod val="50000"/>
                    <a:lumOff val="5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013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8E17E8A-20D6-7943-B401-CE08CC3CDAF6}"/>
                </a:ext>
              </a:extLst>
            </p:cNvPr>
            <p:cNvSpPr/>
            <p:nvPr/>
          </p:nvSpPr>
          <p:spPr>
            <a:xfrm rot="3674965">
              <a:off x="8068823" y="1622664"/>
              <a:ext cx="449333" cy="40476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013"/>
            </a:p>
          </p:txBody>
        </p:sp>
        <p:sp>
          <p:nvSpPr>
            <p:cNvPr id="113" name="Freeform: Shape 32">
              <a:extLst>
                <a:ext uri="{FF2B5EF4-FFF2-40B4-BE49-F238E27FC236}">
                  <a16:creationId xmlns:a16="http://schemas.microsoft.com/office/drawing/2014/main" id="{428EC9A8-D7CD-544D-AC82-5FC265E9BCE2}"/>
                </a:ext>
              </a:extLst>
            </p:cNvPr>
            <p:cNvSpPr/>
            <p:nvPr/>
          </p:nvSpPr>
          <p:spPr>
            <a:xfrm rot="3554760">
              <a:off x="8020174" y="1419807"/>
              <a:ext cx="473596" cy="489572"/>
            </a:xfrm>
            <a:custGeom>
              <a:avLst/>
              <a:gdLst>
                <a:gd name="connsiteX0" fmla="*/ 5596 w 473596"/>
                <a:gd name="connsiteY0" fmla="*/ 0 h 489572"/>
                <a:gd name="connsiteX1" fmla="*/ 473596 w 473596"/>
                <a:gd name="connsiteY1" fmla="*/ 0 h 489572"/>
                <a:gd name="connsiteX2" fmla="*/ 473596 w 473596"/>
                <a:gd name="connsiteY2" fmla="*/ 36000 h 489572"/>
                <a:gd name="connsiteX3" fmla="*/ 36000 w 473596"/>
                <a:gd name="connsiteY3" fmla="*/ 36000 h 489572"/>
                <a:gd name="connsiteX4" fmla="*/ 35999 w 473596"/>
                <a:gd name="connsiteY4" fmla="*/ 489572 h 489572"/>
                <a:gd name="connsiteX5" fmla="*/ 0 w 473596"/>
                <a:gd name="connsiteY5" fmla="*/ 489572 h 489572"/>
                <a:gd name="connsiteX6" fmla="*/ 0 w 473596"/>
                <a:gd name="connsiteY6" fmla="*/ 21572 h 489572"/>
                <a:gd name="connsiteX7" fmla="*/ 1942 w 473596"/>
                <a:gd name="connsiteY7" fmla="*/ 21572 h 489572"/>
                <a:gd name="connsiteX8" fmla="*/ 1778 w 473596"/>
                <a:gd name="connsiteY8" fmla="*/ 20924 h 489572"/>
                <a:gd name="connsiteX9" fmla="*/ 5596 w 473596"/>
                <a:gd name="connsiteY9" fmla="*/ 0 h 4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3596" h="489572">
                  <a:moveTo>
                    <a:pt x="5596" y="0"/>
                  </a:moveTo>
                  <a:lnTo>
                    <a:pt x="473596" y="0"/>
                  </a:lnTo>
                  <a:lnTo>
                    <a:pt x="473596" y="36000"/>
                  </a:lnTo>
                  <a:lnTo>
                    <a:pt x="36000" y="36000"/>
                  </a:lnTo>
                  <a:lnTo>
                    <a:pt x="35999" y="489572"/>
                  </a:lnTo>
                  <a:lnTo>
                    <a:pt x="0" y="489572"/>
                  </a:lnTo>
                  <a:lnTo>
                    <a:pt x="0" y="21572"/>
                  </a:lnTo>
                  <a:lnTo>
                    <a:pt x="1942" y="21572"/>
                  </a:lnTo>
                  <a:lnTo>
                    <a:pt x="1778" y="20924"/>
                  </a:lnTo>
                  <a:cubicBezTo>
                    <a:pt x="505" y="15899"/>
                    <a:pt x="505" y="9899"/>
                    <a:pt x="5596" y="0"/>
                  </a:cubicBezTo>
                  <a:close/>
                </a:path>
              </a:pathLst>
            </a:custGeom>
            <a:gradFill flip="none" rotWithShape="1">
              <a:gsLst>
                <a:gs pos="8000">
                  <a:schemeClr val="accent4">
                    <a:lumMod val="50000"/>
                  </a:schemeClr>
                </a:gs>
                <a:gs pos="4600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013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0A2D2A8-63BE-E944-9ED8-F9CEF68B29F6}"/>
                </a:ext>
              </a:extLst>
            </p:cNvPr>
            <p:cNvSpPr/>
            <p:nvPr/>
          </p:nvSpPr>
          <p:spPr>
            <a:xfrm rot="19694469">
              <a:off x="8545004" y="1734155"/>
              <a:ext cx="68814" cy="45719"/>
            </a:xfrm>
            <a:prstGeom prst="ellipse">
              <a:avLst/>
            </a:prstGeom>
            <a:gradFill flip="none" rotWithShape="1">
              <a:gsLst>
                <a:gs pos="8000">
                  <a:schemeClr val="accent4">
                    <a:lumMod val="50000"/>
                  </a:schemeClr>
                </a:gs>
                <a:gs pos="4600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013"/>
            </a:p>
          </p:txBody>
        </p: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80EC774-381D-0840-A7C5-2421C6A0DC0A}"/>
              </a:ext>
            </a:extLst>
          </p:cNvPr>
          <p:cNvCxnSpPr>
            <a:cxnSpLocks/>
          </p:cNvCxnSpPr>
          <p:nvPr/>
        </p:nvCxnSpPr>
        <p:spPr>
          <a:xfrm>
            <a:off x="3560825" y="1786488"/>
            <a:ext cx="435162" cy="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0698F943-6486-F643-9AF8-C932DE0ACE71}"/>
              </a:ext>
            </a:extLst>
          </p:cNvPr>
          <p:cNvSpPr/>
          <p:nvPr/>
        </p:nvSpPr>
        <p:spPr>
          <a:xfrm>
            <a:off x="3052598" y="1605464"/>
            <a:ext cx="403763" cy="362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IN" sz="210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D2FEBCB-F502-604D-9A46-3DC0C0AF00FB}"/>
              </a:ext>
            </a:extLst>
          </p:cNvPr>
          <p:cNvSpPr txBox="1"/>
          <p:nvPr/>
        </p:nvSpPr>
        <p:spPr>
          <a:xfrm>
            <a:off x="3112037" y="1574083"/>
            <a:ext cx="269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en-IN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EC1E7BB-CCD7-DB4D-AEF3-ED3AAA548288}"/>
              </a:ext>
            </a:extLst>
          </p:cNvPr>
          <p:cNvCxnSpPr>
            <a:cxnSpLocks/>
          </p:cNvCxnSpPr>
          <p:nvPr/>
        </p:nvCxnSpPr>
        <p:spPr>
          <a:xfrm>
            <a:off x="3560825" y="2465618"/>
            <a:ext cx="435162" cy="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9B18EA6A-B85D-8942-9303-7E73459FE130}"/>
              </a:ext>
            </a:extLst>
          </p:cNvPr>
          <p:cNvSpPr/>
          <p:nvPr/>
        </p:nvSpPr>
        <p:spPr>
          <a:xfrm>
            <a:off x="3052598" y="2225093"/>
            <a:ext cx="403763" cy="362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IN" sz="210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757E7E3-0FF5-4049-A82A-A3053C9D8220}"/>
              </a:ext>
            </a:extLst>
          </p:cNvPr>
          <p:cNvSpPr txBox="1"/>
          <p:nvPr/>
        </p:nvSpPr>
        <p:spPr>
          <a:xfrm>
            <a:off x="3112037" y="2185035"/>
            <a:ext cx="292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en-IN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F13D022-9AC0-3F49-A6AF-D6502A94EBF5}"/>
              </a:ext>
            </a:extLst>
          </p:cNvPr>
          <p:cNvCxnSpPr>
            <a:cxnSpLocks/>
          </p:cNvCxnSpPr>
          <p:nvPr/>
        </p:nvCxnSpPr>
        <p:spPr>
          <a:xfrm>
            <a:off x="3560825" y="3153755"/>
            <a:ext cx="435162" cy="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A0B01D20-1E45-E34A-A14B-CD61DDD2CCB7}"/>
              </a:ext>
            </a:extLst>
          </p:cNvPr>
          <p:cNvSpPr/>
          <p:nvPr/>
        </p:nvSpPr>
        <p:spPr>
          <a:xfrm>
            <a:off x="3027520" y="2944810"/>
            <a:ext cx="403763" cy="362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IN" sz="21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5D1F619-7F36-BF42-9402-E947D0AC98DE}"/>
              </a:ext>
            </a:extLst>
          </p:cNvPr>
          <p:cNvSpPr txBox="1"/>
          <p:nvPr/>
        </p:nvSpPr>
        <p:spPr>
          <a:xfrm>
            <a:off x="3075694" y="2906634"/>
            <a:ext cx="292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03D3BAD-7820-904C-836D-AB48E7C423E3}"/>
              </a:ext>
            </a:extLst>
          </p:cNvPr>
          <p:cNvCxnSpPr>
            <a:cxnSpLocks/>
          </p:cNvCxnSpPr>
          <p:nvPr/>
        </p:nvCxnSpPr>
        <p:spPr>
          <a:xfrm>
            <a:off x="3560825" y="3821716"/>
            <a:ext cx="435162" cy="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F2E3B6F8-73BA-2B44-88B0-A7420E326817}"/>
              </a:ext>
            </a:extLst>
          </p:cNvPr>
          <p:cNvSpPr/>
          <p:nvPr/>
        </p:nvSpPr>
        <p:spPr>
          <a:xfrm>
            <a:off x="3058890" y="3640692"/>
            <a:ext cx="403763" cy="362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IN" sz="21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679CA29-8DF8-9448-BFE5-51E2635EC40E}"/>
              </a:ext>
            </a:extLst>
          </p:cNvPr>
          <p:cNvSpPr txBox="1"/>
          <p:nvPr/>
        </p:nvSpPr>
        <p:spPr>
          <a:xfrm>
            <a:off x="3176799" y="3621660"/>
            <a:ext cx="20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endParaRPr lang="en-IN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4998CE2-2823-2A45-85C8-B1A1B6FADEC8}"/>
              </a:ext>
            </a:extLst>
          </p:cNvPr>
          <p:cNvSpPr txBox="1"/>
          <p:nvPr/>
        </p:nvSpPr>
        <p:spPr>
          <a:xfrm>
            <a:off x="3004820" y="2990859"/>
            <a:ext cx="326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  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5" name="صورة 44">
            <a:extLst>
              <a:ext uri="{FF2B5EF4-FFF2-40B4-BE49-F238E27FC236}">
                <a16:creationId xmlns:a16="http://schemas.microsoft.com/office/drawing/2014/main" id="{FEBEFC4D-BCDD-4315-BF59-9D7D19E12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1" y="78010"/>
            <a:ext cx="1318543" cy="1149350"/>
          </a:xfrm>
          <a:prstGeom prst="rect">
            <a:avLst/>
          </a:prstGeom>
        </p:spPr>
      </p:pic>
      <p:sp>
        <p:nvSpPr>
          <p:cNvPr id="5" name="مربع نص 4">
            <a:extLst>
              <a:ext uri="{FF2B5EF4-FFF2-40B4-BE49-F238E27FC236}">
                <a16:creationId xmlns:a16="http://schemas.microsoft.com/office/drawing/2014/main" id="{3DCA3E0E-64C9-46B3-BFED-7505F29A422C}"/>
              </a:ext>
            </a:extLst>
          </p:cNvPr>
          <p:cNvSpPr txBox="1"/>
          <p:nvPr/>
        </p:nvSpPr>
        <p:spPr>
          <a:xfrm>
            <a:off x="4057363" y="2338340"/>
            <a:ext cx="243211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Cleaning the data.</a:t>
            </a:r>
            <a:endParaRPr lang="ar-SA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A01E24F0-28B0-4050-95E5-4A2333FE94B5}"/>
              </a:ext>
            </a:extLst>
          </p:cNvPr>
          <p:cNvSpPr txBox="1"/>
          <p:nvPr/>
        </p:nvSpPr>
        <p:spPr>
          <a:xfrm>
            <a:off x="4101783" y="1651865"/>
            <a:ext cx="2275531" cy="3097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0" i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Reading Dataset.</a:t>
            </a:r>
            <a:endParaRPr lang="ar-SA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CC248187-5330-4370-83B1-CFC2C9B8A32A}"/>
              </a:ext>
            </a:extLst>
          </p:cNvPr>
          <p:cNvSpPr txBox="1"/>
          <p:nvPr/>
        </p:nvSpPr>
        <p:spPr>
          <a:xfrm>
            <a:off x="4149471" y="2999083"/>
            <a:ext cx="1905238" cy="3093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0" i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Analysis Data.</a:t>
            </a:r>
            <a:endParaRPr lang="ar-SA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743C45C5-AFC2-42CA-A192-3FDB94926D2B}"/>
              </a:ext>
            </a:extLst>
          </p:cNvPr>
          <p:cNvSpPr txBox="1"/>
          <p:nvPr/>
        </p:nvSpPr>
        <p:spPr>
          <a:xfrm>
            <a:off x="4126893" y="3667827"/>
            <a:ext cx="171332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i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Split Data.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C159A9D1-2A44-40BA-A74D-355269BAEA79}"/>
              </a:ext>
            </a:extLst>
          </p:cNvPr>
          <p:cNvSpPr txBox="1"/>
          <p:nvPr/>
        </p:nvSpPr>
        <p:spPr>
          <a:xfrm>
            <a:off x="4149471" y="4185328"/>
            <a:ext cx="222784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0" i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Building model and evaluate.</a:t>
            </a:r>
            <a:endParaRPr lang="ar-SA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Oval 116">
            <a:extLst>
              <a:ext uri="{FF2B5EF4-FFF2-40B4-BE49-F238E27FC236}">
                <a16:creationId xmlns:a16="http://schemas.microsoft.com/office/drawing/2014/main" id="{E7AC92F8-3927-414C-9048-F40D8AAB5A67}"/>
              </a:ext>
            </a:extLst>
          </p:cNvPr>
          <p:cNvSpPr/>
          <p:nvPr/>
        </p:nvSpPr>
        <p:spPr>
          <a:xfrm>
            <a:off x="3073686" y="4245161"/>
            <a:ext cx="403763" cy="362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IN" sz="2100"/>
          </a:p>
        </p:txBody>
      </p:sp>
      <p:cxnSp>
        <p:nvCxnSpPr>
          <p:cNvPr id="46" name="Straight Arrow Connector 124">
            <a:extLst>
              <a:ext uri="{FF2B5EF4-FFF2-40B4-BE49-F238E27FC236}">
                <a16:creationId xmlns:a16="http://schemas.microsoft.com/office/drawing/2014/main" id="{671D7373-E36E-494D-89DF-1DD868B73A1A}"/>
              </a:ext>
            </a:extLst>
          </p:cNvPr>
          <p:cNvCxnSpPr>
            <a:cxnSpLocks/>
          </p:cNvCxnSpPr>
          <p:nvPr/>
        </p:nvCxnSpPr>
        <p:spPr>
          <a:xfrm>
            <a:off x="3596964" y="4426185"/>
            <a:ext cx="435162" cy="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770C792B-0C28-43A7-95B9-DA871678C538}"/>
              </a:ext>
            </a:extLst>
          </p:cNvPr>
          <p:cNvSpPr txBox="1"/>
          <p:nvPr/>
        </p:nvSpPr>
        <p:spPr>
          <a:xfrm>
            <a:off x="3141010" y="4289595"/>
            <a:ext cx="39511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  <a:endParaRPr lang="ar-S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8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CFD8EE-1BAC-CF43-9829-85F80DBB15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C82F34-8F01-5643-817B-571E151ABD9E}"/>
              </a:ext>
            </a:extLst>
          </p:cNvPr>
          <p:cNvSpPr/>
          <p:nvPr/>
        </p:nvSpPr>
        <p:spPr>
          <a:xfrm>
            <a:off x="519861" y="1418336"/>
            <a:ext cx="13099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Modeling</a:t>
            </a:r>
            <a:endParaRPr lang="ar-SA" sz="2000" b="1" dirty="0">
              <a:solidFill>
                <a:schemeClr val="accent1">
                  <a:lumMod val="75000"/>
                </a:schemeClr>
              </a:solidFill>
              <a:cs typeface="+mj-cs"/>
            </a:endParaRP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1448C5FC-A4A9-4D7F-84CE-4C9895A58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1" y="78010"/>
            <a:ext cx="1318543" cy="1149350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BC8AE1AC-CC6A-482B-8DE1-4C25BEA4C736}"/>
              </a:ext>
            </a:extLst>
          </p:cNvPr>
          <p:cNvSpPr txBox="1"/>
          <p:nvPr/>
        </p:nvSpPr>
        <p:spPr>
          <a:xfrm>
            <a:off x="519861" y="2009422"/>
            <a:ext cx="5327784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Using three machine learning algorithms to apply models and learning from a train dataset. </a:t>
            </a: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Decision Tree Classifier (DTC) , Naive Bayes and Support Vector Machine Classifier  (SVM) . SVM gives higher accuracy than DTC</a:t>
            </a: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.</a:t>
            </a:r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endParaRPr lang="ar-SA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ED53C417-A1FB-44B6-A8EE-A5B3574AF2D2}"/>
              </a:ext>
            </a:extLst>
          </p:cNvPr>
          <p:cNvSpPr txBox="1"/>
          <p:nvPr/>
        </p:nvSpPr>
        <p:spPr>
          <a:xfrm>
            <a:off x="519861" y="3242476"/>
            <a:ext cx="2573867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Accuracy score is : 72%</a:t>
            </a:r>
          </a:p>
          <a:p>
            <a:endParaRPr lang="en-US" sz="1800" dirty="0">
              <a:solidFill>
                <a:schemeClr val="tx1">
                  <a:lumMod val="60000"/>
                  <a:lumOff val="40000"/>
                </a:schemeClr>
              </a:solidFill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Accuracy score is:  78%</a:t>
            </a:r>
          </a:p>
          <a:p>
            <a:endParaRPr lang="en-US" sz="1800" dirty="0">
              <a:solidFill>
                <a:schemeClr val="tx1">
                  <a:lumMod val="60000"/>
                  <a:lumOff val="40000"/>
                </a:schemeClr>
              </a:solidFill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Accuracy score is:  69%</a:t>
            </a:r>
            <a:endParaRPr lang="ar-SA" sz="1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0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رقم الشريحة 1">
            <a:extLst>
              <a:ext uri="{FF2B5EF4-FFF2-40B4-BE49-F238E27FC236}">
                <a16:creationId xmlns:a16="http://schemas.microsoft.com/office/drawing/2014/main" id="{1E182E1E-4F53-4C40-A62D-477891F7BD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F46B8F4A-7852-4805-8F84-342B101D2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1" y="78010"/>
            <a:ext cx="1318543" cy="1149350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3C72AF20-E1ED-4858-8C0A-1C8E4B15F264}"/>
              </a:ext>
            </a:extLst>
          </p:cNvPr>
          <p:cNvSpPr txBox="1"/>
          <p:nvPr/>
        </p:nvSpPr>
        <p:spPr>
          <a:xfrm>
            <a:off x="837898" y="1227360"/>
            <a:ext cx="1927880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Modeling</a:t>
            </a:r>
            <a:endParaRPr lang="ar-SA" sz="2400" b="1" dirty="0">
              <a:solidFill>
                <a:schemeClr val="accent1">
                  <a:lumMod val="75000"/>
                </a:schemeClr>
              </a:solidFill>
              <a:cs typeface="+mj-cs"/>
            </a:endParaRPr>
          </a:p>
          <a:p>
            <a:endParaRPr lang="ar-SA" dirty="0"/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AFE529F4-E566-4084-B14F-4DA48BF9D3FA}"/>
              </a:ext>
            </a:extLst>
          </p:cNvPr>
          <p:cNvSpPr txBox="1"/>
          <p:nvPr/>
        </p:nvSpPr>
        <p:spPr>
          <a:xfrm>
            <a:off x="883054" y="1664690"/>
            <a:ext cx="3068057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Decision Tree Classifier (DTC) :</a:t>
            </a:r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endParaRPr lang="ar-SA" dirty="0"/>
          </a:p>
        </p:txBody>
      </p:sp>
      <p:pic>
        <p:nvPicPr>
          <p:cNvPr id="9" name="image1.png">
            <a:extLst>
              <a:ext uri="{FF2B5EF4-FFF2-40B4-BE49-F238E27FC236}">
                <a16:creationId xmlns:a16="http://schemas.microsoft.com/office/drawing/2014/main" id="{331E717F-4CD9-42A5-8035-107B960C6EF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00301" y="2218688"/>
            <a:ext cx="3865210" cy="169745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9945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رقم الشريحة 1">
            <a:extLst>
              <a:ext uri="{FF2B5EF4-FFF2-40B4-BE49-F238E27FC236}">
                <a16:creationId xmlns:a16="http://schemas.microsoft.com/office/drawing/2014/main" id="{B682086F-CFE9-47C0-9855-FFB26B1CDA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2E9887CA-D558-4432-AFF9-877AE0DD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1" y="78010"/>
            <a:ext cx="1318543" cy="1149350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4E91B9F4-736A-4790-AE41-F7EC4477FBB1}"/>
              </a:ext>
            </a:extLst>
          </p:cNvPr>
          <p:cNvSpPr txBox="1"/>
          <p:nvPr/>
        </p:nvSpPr>
        <p:spPr>
          <a:xfrm>
            <a:off x="722489" y="1444978"/>
            <a:ext cx="1941689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Modeling</a:t>
            </a:r>
            <a:endParaRPr lang="ar-SA" sz="2400" b="1" dirty="0">
              <a:solidFill>
                <a:schemeClr val="accent1">
                  <a:lumMod val="75000"/>
                </a:schemeClr>
              </a:solidFill>
              <a:cs typeface="+mj-cs"/>
            </a:endParaRPr>
          </a:p>
          <a:p>
            <a:endParaRPr lang="ar-SA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EEA96625-AD74-4E00-AD42-6AC56A20590F}"/>
              </a:ext>
            </a:extLst>
          </p:cNvPr>
          <p:cNvSpPr txBox="1"/>
          <p:nvPr/>
        </p:nvSpPr>
        <p:spPr>
          <a:xfrm>
            <a:off x="1038577" y="1950693"/>
            <a:ext cx="4255911" cy="3427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and Support Vector Machine Classifier (</a:t>
            </a:r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SVM):</a:t>
            </a:r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2.png">
            <a:extLst>
              <a:ext uri="{FF2B5EF4-FFF2-40B4-BE49-F238E27FC236}">
                <a16:creationId xmlns:a16="http://schemas.microsoft.com/office/drawing/2014/main" id="{1DC8B4DC-6B65-44DD-AC6A-B64DB23745B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38578" y="2627801"/>
            <a:ext cx="3562350" cy="15906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5238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رقم الشريحة 1">
            <a:extLst>
              <a:ext uri="{FF2B5EF4-FFF2-40B4-BE49-F238E27FC236}">
                <a16:creationId xmlns:a16="http://schemas.microsoft.com/office/drawing/2014/main" id="{D7CE76F4-2820-44D9-971B-BC3FAEAB11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684AA935-8D64-4970-B6EB-B69306897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1" y="78010"/>
            <a:ext cx="1318543" cy="1149350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3ECC766D-8776-4B2F-920E-C96369988D51}"/>
              </a:ext>
            </a:extLst>
          </p:cNvPr>
          <p:cNvSpPr txBox="1"/>
          <p:nvPr/>
        </p:nvSpPr>
        <p:spPr>
          <a:xfrm>
            <a:off x="833382" y="1377245"/>
            <a:ext cx="1546578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cs typeface="+mj-cs"/>
              </a:rPr>
              <a:t>Modeling</a:t>
            </a:r>
            <a:endParaRPr lang="ar-SA" sz="2400" b="1" dirty="0">
              <a:solidFill>
                <a:schemeClr val="accent1">
                  <a:lumMod val="75000"/>
                </a:schemeClr>
              </a:solidFill>
              <a:cs typeface="+mj-cs"/>
            </a:endParaRPr>
          </a:p>
          <a:p>
            <a:endParaRPr lang="ar-SA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6DD0A4C9-4383-4C98-A4D2-C420F2191CD3}"/>
              </a:ext>
            </a:extLst>
          </p:cNvPr>
          <p:cNvSpPr txBox="1"/>
          <p:nvPr/>
        </p:nvSpPr>
        <p:spPr>
          <a:xfrm>
            <a:off x="1174043" y="1930400"/>
            <a:ext cx="1986845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Naive Bayes:</a:t>
            </a:r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ar-SA" dirty="0"/>
          </a:p>
        </p:txBody>
      </p:sp>
      <p:pic>
        <p:nvPicPr>
          <p:cNvPr id="6" name="image3.png">
            <a:extLst>
              <a:ext uri="{FF2B5EF4-FFF2-40B4-BE49-F238E27FC236}">
                <a16:creationId xmlns:a16="http://schemas.microsoft.com/office/drawing/2014/main" id="{48E1F427-45B0-43DF-B3D2-FC303FABCB7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96068" y="2384425"/>
            <a:ext cx="3990975" cy="20002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96545714"/>
      </p:ext>
    </p:extLst>
  </p:cSld>
  <p:clrMapOvr>
    <a:masterClrMapping/>
  </p:clrMapOvr>
</p:sld>
</file>

<file path=ppt/theme/theme1.xml><?xml version="1.0" encoding="utf-8"?>
<a:theme xmlns:a="http://schemas.openxmlformats.org/drawingml/2006/main" name="Rynaldo template">
  <a:themeElements>
    <a:clrScheme name="Custom 347">
      <a:dk1>
        <a:srgbClr val="2C444E"/>
      </a:dk1>
      <a:lt1>
        <a:srgbClr val="FFFFFF"/>
      </a:lt1>
      <a:dk2>
        <a:srgbClr val="7D8A8D"/>
      </a:dk2>
      <a:lt2>
        <a:srgbClr val="E1E9EB"/>
      </a:lt2>
      <a:accent1>
        <a:srgbClr val="00A4CA"/>
      </a:accent1>
      <a:accent2>
        <a:srgbClr val="0082A9"/>
      </a:accent2>
      <a:accent3>
        <a:srgbClr val="8792DF"/>
      </a:accent3>
      <a:accent4>
        <a:srgbClr val="5963AF"/>
      </a:accent4>
      <a:accent5>
        <a:srgbClr val="FF712A"/>
      </a:accent5>
      <a:accent6>
        <a:srgbClr val="DF3D11"/>
      </a:accent6>
      <a:hlink>
        <a:srgbClr val="0082A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203</Words>
  <Application>Microsoft Office PowerPoint</Application>
  <PresentationFormat>عرض على الشاشة (16:9)</PresentationFormat>
  <Paragraphs>56</Paragraphs>
  <Slides>11</Slides>
  <Notes>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19" baseType="lpstr">
      <vt:lpstr>Arial</vt:lpstr>
      <vt:lpstr>Cambria</vt:lpstr>
      <vt:lpstr>Times New Roman</vt:lpstr>
      <vt:lpstr>Cabin Condensed SemiBold</vt:lpstr>
      <vt:lpstr>Helvetica Neue</vt:lpstr>
      <vt:lpstr>News Cycle</vt:lpstr>
      <vt:lpstr>Calibri</vt:lpstr>
      <vt:lpstr>Rynaldo template</vt:lpstr>
      <vt:lpstr>Default of credit card clients</vt:lpstr>
      <vt:lpstr>عرض تقديمي في PowerPoint</vt:lpstr>
      <vt:lpstr>Introudcation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ALBASIRA</dc:title>
  <cp:lastModifiedBy>ناديا .</cp:lastModifiedBy>
  <cp:revision>21</cp:revision>
  <dcterms:modified xsi:type="dcterms:W3CDTF">2021-11-17T18:07:29Z</dcterms:modified>
</cp:coreProperties>
</file>