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5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34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50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501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939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778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b48ddf1c3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b48ddf1c3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eaTael/py-material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08805"/>
            <a:ext cx="9144000" cy="685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7015" y="343409"/>
            <a:ext cx="860137" cy="110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229" y="451134"/>
            <a:ext cx="1400551" cy="5770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47000" y="4000932"/>
            <a:ext cx="8250000" cy="87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Программный проект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Разработка дидактических материалов для обучения языку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Python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design of teaching materials for the Python language classes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07D6661-6332-300C-B7C5-36F36EB9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19431" y="2581114"/>
            <a:ext cx="5041529" cy="1884436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Руководитель проекта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Доцент департамента больших данных </a:t>
            </a:r>
          </a:p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информационного поиска, 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к.ф-м.н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Т.В. Вознесенская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808A7AB-42C5-1534-DF1C-F7F33EC16E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88813" y="2657877"/>
            <a:ext cx="3489325" cy="1439862"/>
          </a:xfrm>
        </p:spPr>
        <p:txBody>
          <a:bodyPr/>
          <a:lstStyle/>
          <a:p>
            <a:r>
              <a:rPr lang="ru-RU" sz="1800" b="1" dirty="0"/>
              <a:t>Подготовил студент </a:t>
            </a:r>
            <a:br>
              <a:rPr lang="ru-RU" sz="1800" b="1" dirty="0"/>
            </a:br>
            <a:r>
              <a:rPr lang="ru-RU" sz="1800" b="1" dirty="0"/>
              <a:t>2-го курса 206 группы </a:t>
            </a:r>
            <a:br>
              <a:rPr lang="ru-RU" sz="1800" b="1" dirty="0"/>
            </a:br>
            <a:r>
              <a:rPr lang="ru-RU" sz="1800" b="1" dirty="0"/>
              <a:t>ФКН ПМИ</a:t>
            </a:r>
            <a:br>
              <a:rPr lang="ru-RU" sz="1800" b="1" dirty="0"/>
            </a:br>
            <a:r>
              <a:rPr lang="ru-RU" sz="1800" b="1" dirty="0"/>
              <a:t>Дидур Максим Сергеевич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51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Актуальность работы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1274" y="1017912"/>
            <a:ext cx="7824630" cy="34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Python – один из ведущих языков программирования в мире. Этот язык сейчас является одним из самых востребованных, так как он используется не только для решения базовых учебных задач, но и для работы в крупных компаниях.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Более того, Python – высокоуровневый язык программирования с простым синтаксисом, что делает его хорошим языком для обучения программированию с нуля. Поскольку этот язык открытый, он имеет огромное количество материалов по всей интернет-сети, одновременно с этим он быстро разрабатывается и прогрессирует, а также он имеет огромное количество библиотек, среди которых почти наверняка найдется подходящая для решения той или иной задачи. Благодаря актуальности и простоте в освоении этого языка именно на нём преподаются вводные курсы программирования на бакалаврских программах факультета компьютерных наук ВШЭ.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51275" y="110650"/>
            <a:ext cx="67533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и задачи работы</a:t>
            </a:r>
          </a:p>
        </p:txBody>
      </p:sp>
      <p:cxnSp>
        <p:nvCxnSpPr>
          <p:cNvPr id="72" name="Google Shape;72;p15"/>
          <p:cNvCxnSpPr>
            <a:cxnSpLocks/>
          </p:cNvCxnSpPr>
          <p:nvPr/>
        </p:nvCxnSpPr>
        <p:spPr>
          <a:xfrm>
            <a:off x="10" y="8113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5"/>
          <p:cNvSpPr/>
          <p:nvPr/>
        </p:nvSpPr>
        <p:spPr>
          <a:xfrm>
            <a:off x="6899641" y="673611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93535" y="947536"/>
            <a:ext cx="7911485" cy="362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Цель проекта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– улучшить и дополнить обучение языку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ФКН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Задачи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Разработать теоретические материалы для изучения языка 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в формате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jupyter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ноутбуков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На платформе Яндекс </a:t>
            </a:r>
            <a:r>
              <a:rPr lang="ru-RU" sz="1600" dirty="0" err="1">
                <a:latin typeface="Roboto"/>
                <a:ea typeface="Roboto"/>
                <a:cs typeface="Roboto"/>
                <a:sym typeface="Roboto"/>
              </a:rPr>
              <a:t>контест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 подготовить комплекс задач, предназначенных для закрепления теоретических знаний и тренировки написания кода.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110649"/>
            <a:ext cx="6753300" cy="47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Функциональные требования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51266" y="797458"/>
            <a:ext cx="7775494" cy="377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Материалы должны быть выполнены на русском и английском языках.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Jupyter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ноутбуки должны содержать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/>
              <a:t>базовую теоретическую информацию о синтаксисе, типах, объектах, функциях, методах, связанных с этой темой</a:t>
            </a:r>
            <a:r>
              <a:rPr lang="en-US" dirty="0"/>
              <a:t>, </a:t>
            </a:r>
            <a:r>
              <a:rPr lang="ru-RU" dirty="0"/>
              <a:t>примеры их применения на практике в виде фрагментов кода.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Задачи в системе Яндекс </a:t>
            </a:r>
            <a:r>
              <a:rPr lang="ru-RU" dirty="0" err="1"/>
              <a:t>Контест</a:t>
            </a:r>
            <a:r>
              <a:rPr lang="ru-RU" dirty="0"/>
              <a:t> должны помогать студентам закрепить знания, полученные из ноутбука по соответствующей теме, и потренироваться в написании кода. Решение каждой задачи должно представлять собой консольное приложение на языке Python. Суть задачи и формат ввода и вывода должны быть корректно и понятно описаны в условии. Также условие каждой задачи должно содержать примеры входных и выходных данных (с пояснениями, если они требуются). К каждой задаче должно быть разработано авторское решение и набор тестов с правильными ответами.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110649"/>
            <a:ext cx="6753300" cy="47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Выбор используемых методов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25095" y="802669"/>
            <a:ext cx="7005641" cy="37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Для конспектов был использован формат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jupyter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ноутбуков. Этот выбор обусловлен удобством как для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подготоваливающего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материал человека (т.к. можно писать текстовые заметки и код в одном месте, сразу же исполнять код), так и для обучающихся (т.к можно немного поменять код исходника и сразу же посмотреть, к чему это приведет).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задач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была выбрана система Яндекс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Контест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так как хотелось бы, чтобы учащиеся могли не только решать задачи, но и сами проверять правильность своих решений. Также, эта платформа весьма удобна для составляющего задачи человека, например, из-за возможности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затехать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условие и достаточно простой загрузки тестов. Кроме того, уже существует множество Яндекс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Контестов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на курсах от ФКН и, вероятнее всего, преподаватели будут составлять новые. Поэтому, вместо составления очередной задачи с нуля и подготовки новых тестов им будет гораздо проще выгрузить задачу с условием и готовыми тестами из моего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контеста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7137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110649"/>
            <a:ext cx="6753300" cy="47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Что было показано в конспектах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25493" y="813187"/>
            <a:ext cx="9018507" cy="400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Все конспекты можно просмотреть по ссылке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dirty="0">
                <a:latin typeface="Roboto"/>
                <a:ea typeface="Roboto"/>
                <a:cs typeface="Roboto"/>
                <a:sym typeface="Roboto"/>
                <a:hlinkClick r:id="rId4"/>
              </a:rPr>
              <a:t>https://github.com/MeaTael/py-materials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Конспекты были подготовлены по следующим </a:t>
            </a:r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темам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Основы работы в 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 (переменные, стандартные типы данных, ввод и вывод данных)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Условный оператор 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if/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elif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/else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 (как осуществляется ветвление, проверка принадлежности элемента коллекции)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Списки (создание, методы, сортировка + лямбда-функции, генератор списков)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Словари (создание, методы, генератор словарей)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Объектно-ориентированное программирование (Принципы объектно-ориентированной парадигмы)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5430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110649"/>
            <a:ext cx="6753300" cy="47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Основные результаты и выводы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25493" y="813187"/>
            <a:ext cx="8311275" cy="377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Результаты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-RU" b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Б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ыло подготовлено 5 конспектов на уже перечисленные темы. Есть как русская, так и английская версия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материалов. Текстовое описание материала сопровождалось кодовыми вставками с наглядными примерами для обучающихся.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Было подготовлено около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задач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 все 5 тем.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частности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9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 – Основы работы в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Python, 6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 – условный оператор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if/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elif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/else, 8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 – списки, 6 задач – словари,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– ООП).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Для каждой задачи разработано авторское решение а также набор тестов.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r>
              <a:rPr lang="en-US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Подготовленные дидактические материалы могут быть полезны для студентов, у которых не было опыта в программировании, для изучения языка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 начальном уровне.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Результаты работы могут быть использованы преподавателями ФКН для подготовки конспектов лекций а также домашних заданий.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 процессе описания я смог по-новому взглянуть на прекрасный язык программирования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а также освежить свои знания в этой области.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Как оказалось, подготовка тестов – не такая уж и простая задача!</a:t>
            </a:r>
          </a:p>
        </p:txBody>
      </p:sp>
    </p:spTree>
    <p:extLst>
      <p:ext uri="{BB962C8B-B14F-4D97-AF65-F5344CB8AC3E}">
        <p14:creationId xmlns:p14="http://schemas.microsoft.com/office/powerpoint/2010/main" val="18197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110649"/>
            <a:ext cx="6753300" cy="47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Направления дальнейшей работы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25493" y="813187"/>
            <a:ext cx="8311275" cy="377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На данный момент, можно выделить следующие </a:t>
            </a:r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направления работы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-RU" sz="1600" b="1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Дополнить весь материал более сложными и весомыми примерами.</a:t>
            </a:r>
            <a:endParaRPr lang="en-US" sz="1600" b="1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Увеличить объем информации, предоставляемый в теме объектно-ориентированное программирование.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Увеличить количество задач по каждой из тем.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Расширить тестовую базу.</a:t>
            </a:r>
          </a:p>
        </p:txBody>
      </p:sp>
    </p:spTree>
    <p:extLst>
      <p:ext uri="{BB962C8B-B14F-4D97-AF65-F5344CB8AC3E}">
        <p14:creationId xmlns:p14="http://schemas.microsoft.com/office/powerpoint/2010/main" val="271065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837</Words>
  <Application>Microsoft Office PowerPoint</Application>
  <PresentationFormat>Экран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Roboto</vt:lpstr>
      <vt:lpstr>Arial</vt:lpstr>
      <vt:lpstr>Simple Light</vt:lpstr>
      <vt:lpstr>Подготовил студент  2-го курса 206 группы  ФКН ПМИ Дидур Максим Сергеевич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Подготовил студент  2-го курса 206 группы  ФКН ПМИ Дидур Максим Сергеевич</dc:title>
  <dc:creator>MAKS</dc:creator>
  <cp:lastModifiedBy>Дидур Максим Сергеевич</cp:lastModifiedBy>
  <cp:revision>4</cp:revision>
  <dcterms:modified xsi:type="dcterms:W3CDTF">2022-05-30T09:19:30Z</dcterms:modified>
</cp:coreProperties>
</file>