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9" r:id="rId2"/>
    <p:sldId id="279" r:id="rId3"/>
    <p:sldId id="280" r:id="rId4"/>
    <p:sldId id="281" r:id="rId5"/>
    <p:sldId id="270" r:id="rId6"/>
    <p:sldId id="283" r:id="rId7"/>
    <p:sldId id="282" r:id="rId8"/>
  </p:sldIdLst>
  <p:sldSz cx="12192000"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31"/>
    <p:restoredTop sz="94660"/>
  </p:normalViewPr>
  <p:slideViewPr>
    <p:cSldViewPr>
      <p:cViewPr varScale="1">
        <p:scale>
          <a:sx n="76" d="100"/>
          <a:sy n="76" d="100"/>
        </p:scale>
        <p:origin x="216" y="8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0"/>
    <c:plotArea>
      <c:layout>
        <c:manualLayout>
          <c:layoutTarget val="inner"/>
          <c:xMode val="edge"/>
          <c:yMode val="edge"/>
          <c:x val="5.1303716777610524E-2"/>
          <c:y val="4.9202216029665326E-2"/>
          <c:w val="0.94869631710216873"/>
          <c:h val="0.84606154850352366"/>
        </c:manualLayout>
      </c:layout>
      <c:barChart>
        <c:barDir val="col"/>
        <c:grouping val="clustered"/>
        <c:varyColors val="0"/>
        <c:ser>
          <c:idx val="0"/>
          <c:order val="0"/>
          <c:tx>
            <c:strRef>
              <c:f>Sheet1!$B$1</c:f>
              <c:strCache>
                <c:ptCount val="1"/>
                <c:pt idx="0">
                  <c:v>Series 1</c:v>
                </c:pt>
              </c:strCache>
            </c:strRef>
          </c:tx>
          <c:spPr>
            <a:gradFill flip="none" rotWithShape="1">
              <a:gsLst>
                <a:gs pos="0">
                  <a:srgbClr val="1F497D">
                    <a:shade val="30000"/>
                    <a:satMod val="115000"/>
                  </a:srgbClr>
                </a:gs>
                <a:gs pos="50000">
                  <a:srgbClr val="1F497D">
                    <a:shade val="67500"/>
                    <a:satMod val="115000"/>
                  </a:srgbClr>
                </a:gs>
                <a:gs pos="100000">
                  <a:srgbClr val="1F497D">
                    <a:shade val="100000"/>
                    <a:satMod val="115000"/>
                  </a:srgbClr>
                </a:gs>
              </a:gsLst>
              <a:lin ang="16200000" scaled="1"/>
              <a:tileRect/>
            </a:gradFill>
            <a:effectLst>
              <a:outerShdw blurRad="76200" dir="18900000" sy="23000" kx="-1200000" algn="bl" rotWithShape="0">
                <a:prstClr val="black">
                  <a:alpha val="20000"/>
                </a:prstClr>
              </a:outerShdw>
            </a:effectLst>
          </c:spPr>
          <c:invertIfNegative val="1"/>
          <c:cat>
            <c:numRef>
              <c:f>Sheet1!$A$2:$A$5</c:f>
              <c:numCache>
                <c:formatCode>General</c:formatCode>
                <c:ptCount val="4"/>
                <c:pt idx="0">
                  <c:v>2014</c:v>
                </c:pt>
                <c:pt idx="1">
                  <c:v>2015</c:v>
                </c:pt>
                <c:pt idx="2">
                  <c:v>2016</c:v>
                </c:pt>
                <c:pt idx="3">
                  <c:v>2017</c:v>
                </c:pt>
              </c:numCache>
            </c:num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39C1-9B4B-8684-A8E1A623AA78}"/>
            </c:ext>
          </c:extLst>
        </c:ser>
        <c:ser>
          <c:idx val="1"/>
          <c:order val="1"/>
          <c:tx>
            <c:strRef>
              <c:f>Sheet1!$C$1</c:f>
              <c:strCache>
                <c:ptCount val="1"/>
                <c:pt idx="0">
                  <c:v>Series 2</c:v>
                </c:pt>
              </c:strCache>
            </c:strRef>
          </c:tx>
          <c:spPr>
            <a:solidFill>
              <a:srgbClr val="00B0F0"/>
            </a:solidFill>
            <a:effectLst/>
          </c:spPr>
          <c:invertIfNegative val="0"/>
          <c:cat>
            <c:numRef>
              <c:f>Sheet1!$A$2:$A$5</c:f>
              <c:numCache>
                <c:formatCode>General</c:formatCode>
                <c:ptCount val="4"/>
                <c:pt idx="0">
                  <c:v>2014</c:v>
                </c:pt>
                <c:pt idx="1">
                  <c:v>2015</c:v>
                </c:pt>
                <c:pt idx="2">
                  <c:v>2016</c:v>
                </c:pt>
                <c:pt idx="3">
                  <c:v>2017</c:v>
                </c:pt>
              </c:numCache>
            </c:num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39C1-9B4B-8684-A8E1A623AA78}"/>
            </c:ext>
          </c:extLst>
        </c:ser>
        <c:ser>
          <c:idx val="2"/>
          <c:order val="2"/>
          <c:tx>
            <c:strRef>
              <c:f>Sheet1!$D$1</c:f>
              <c:strCache>
                <c:ptCount val="1"/>
                <c:pt idx="0">
                  <c:v>Series 3</c:v>
                </c:pt>
              </c:strCache>
            </c:strRef>
          </c:tx>
          <c:spPr>
            <a:solidFill>
              <a:schemeClr val="accent1"/>
            </a:solidFill>
          </c:spPr>
          <c:invertIfNegative val="0"/>
          <c:cat>
            <c:numRef>
              <c:f>Sheet1!$A$2:$A$5</c:f>
              <c:numCache>
                <c:formatCode>General</c:formatCode>
                <c:ptCount val="4"/>
                <c:pt idx="0">
                  <c:v>2014</c:v>
                </c:pt>
                <c:pt idx="1">
                  <c:v>2015</c:v>
                </c:pt>
                <c:pt idx="2">
                  <c:v>2016</c:v>
                </c:pt>
                <c:pt idx="3">
                  <c:v>2017</c:v>
                </c:pt>
              </c:numCache>
            </c:num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39C1-9B4B-8684-A8E1A623AA78}"/>
            </c:ext>
          </c:extLst>
        </c:ser>
        <c:dLbls>
          <c:showLegendKey val="0"/>
          <c:showVal val="0"/>
          <c:showCatName val="0"/>
          <c:showSerName val="0"/>
          <c:showPercent val="0"/>
          <c:showBubbleSize val="0"/>
        </c:dLbls>
        <c:gapWidth val="150"/>
        <c:axId val="347410784"/>
        <c:axId val="347406864"/>
      </c:barChart>
      <c:catAx>
        <c:axId val="347410784"/>
        <c:scaling>
          <c:orientation val="minMax"/>
        </c:scaling>
        <c:delete val="0"/>
        <c:axPos val="b"/>
        <c:numFmt formatCode="General" sourceLinked="1"/>
        <c:majorTickMark val="out"/>
        <c:minorTickMark val="none"/>
        <c:tickLblPos val="nextTo"/>
        <c:spPr>
          <a:ln>
            <a:noFill/>
          </a:ln>
        </c:spPr>
        <c:txPr>
          <a:bodyPr/>
          <a:lstStyle/>
          <a:p>
            <a:pPr>
              <a:defRPr sz="1800">
                <a:solidFill>
                  <a:schemeClr val="tx1">
                    <a:lumMod val="85000"/>
                    <a:lumOff val="15000"/>
                  </a:schemeClr>
                </a:solidFill>
              </a:defRPr>
            </a:pPr>
            <a:endParaRPr lang="en-US"/>
          </a:p>
        </c:txPr>
        <c:crossAx val="347406864"/>
        <c:crosses val="autoZero"/>
        <c:auto val="1"/>
        <c:lblAlgn val="ctr"/>
        <c:lblOffset val="100"/>
        <c:noMultiLvlLbl val="0"/>
      </c:catAx>
      <c:valAx>
        <c:axId val="347406864"/>
        <c:scaling>
          <c:orientation val="minMax"/>
        </c:scaling>
        <c:delete val="0"/>
        <c:axPos val="l"/>
        <c:numFmt formatCode="General" sourceLinked="1"/>
        <c:majorTickMark val="out"/>
        <c:minorTickMark val="none"/>
        <c:tickLblPos val="nextTo"/>
        <c:spPr>
          <a:ln>
            <a:solidFill>
              <a:schemeClr val="tx1">
                <a:lumMod val="75000"/>
                <a:lumOff val="25000"/>
              </a:schemeClr>
            </a:solidFill>
          </a:ln>
        </c:spPr>
        <c:txPr>
          <a:bodyPr/>
          <a:lstStyle/>
          <a:p>
            <a:pPr>
              <a:defRPr sz="1800">
                <a:solidFill>
                  <a:schemeClr val="tx1">
                    <a:lumMod val="85000"/>
                    <a:lumOff val="15000"/>
                  </a:schemeClr>
                </a:solidFill>
              </a:defRPr>
            </a:pPr>
            <a:endParaRPr lang="en-US"/>
          </a:p>
        </c:txPr>
        <c:crossAx val="347410784"/>
        <c:crosses val="autoZero"/>
        <c:crossBetween val="between"/>
      </c:valAx>
      <c:spPr>
        <a:ln>
          <a:noFill/>
        </a:ln>
      </c:spPr>
    </c:plotArea>
    <c:plotVisOnly val="1"/>
    <c:dispBlanksAs val="gap"/>
    <c:showDLblsOverMax val="0"/>
  </c:chart>
  <c:txPr>
    <a:bodyPr/>
    <a:lstStyle/>
    <a:p>
      <a:pPr>
        <a:defRPr sz="1400">
          <a:solidFill>
            <a:schemeClr val="bg1">
              <a:lumMod val="65000"/>
            </a:schemeClr>
          </a:solidFill>
          <a:latin typeface="Arial" pitchFamily="34" charset="0"/>
          <a:cs typeface="Arial" pitchFamily="34" charset="0"/>
        </a:defRPr>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374508-4C0D-6C4E-B09E-486BD781658F}" type="doc">
      <dgm:prSet loTypeId="urn:microsoft.com/office/officeart/2005/8/layout/process1" loCatId="" qsTypeId="urn:microsoft.com/office/officeart/2005/8/quickstyle/simple1" qsCatId="simple" csTypeId="urn:microsoft.com/office/officeart/2005/8/colors/accent1_2" csCatId="accent1" phldr="1"/>
      <dgm:spPr/>
    </dgm:pt>
    <dgm:pt modelId="{2DE0A2B6-9BB2-C148-879E-55C8E31CAD2B}">
      <dgm:prSet phldrT="[Text]"/>
      <dgm:spPr/>
      <dgm:t>
        <a:bodyPr/>
        <a:lstStyle/>
        <a:p>
          <a:pPr rtl="0"/>
          <a:r>
            <a:rPr lang="en-US" dirty="0"/>
            <a:t>Top 10 crowded Station</a:t>
          </a:r>
        </a:p>
      </dgm:t>
    </dgm:pt>
    <dgm:pt modelId="{AE6906C1-C2B4-724B-BAC3-6C76426502F0}" type="parTrans" cxnId="{2E081C44-C98B-0C49-B3EA-A661090A503A}">
      <dgm:prSet/>
      <dgm:spPr/>
      <dgm:t>
        <a:bodyPr/>
        <a:lstStyle/>
        <a:p>
          <a:endParaRPr lang="en-US"/>
        </a:p>
      </dgm:t>
    </dgm:pt>
    <dgm:pt modelId="{C6186F5E-EACA-EA4D-B6AD-59963C33D96A}" type="sibTrans" cxnId="{2E081C44-C98B-0C49-B3EA-A661090A503A}">
      <dgm:prSet/>
      <dgm:spPr/>
      <dgm:t>
        <a:bodyPr/>
        <a:lstStyle/>
        <a:p>
          <a:endParaRPr lang="en-US"/>
        </a:p>
      </dgm:t>
    </dgm:pt>
    <dgm:pt modelId="{9A5B1816-ACEB-BF42-82BD-71544FDB9A88}">
      <dgm:prSet phldrT="[Text]"/>
      <dgm:spPr/>
      <dgm:t>
        <a:bodyPr/>
        <a:lstStyle/>
        <a:p>
          <a:r>
            <a:rPr lang="en-US" dirty="0"/>
            <a:t>Top 5 crowded stations</a:t>
          </a:r>
        </a:p>
      </dgm:t>
    </dgm:pt>
    <dgm:pt modelId="{39648444-C09F-EC4D-A2EF-F3E4B4F4EA9B}" type="parTrans" cxnId="{4D6844CB-CBE2-A34F-8183-0DFCCD128C57}">
      <dgm:prSet/>
      <dgm:spPr/>
      <dgm:t>
        <a:bodyPr/>
        <a:lstStyle/>
        <a:p>
          <a:endParaRPr lang="en-US"/>
        </a:p>
      </dgm:t>
    </dgm:pt>
    <dgm:pt modelId="{F445D219-1A7E-ED41-8A2C-4122D6BE4B1A}" type="sibTrans" cxnId="{4D6844CB-CBE2-A34F-8183-0DFCCD128C57}">
      <dgm:prSet/>
      <dgm:spPr/>
      <dgm:t>
        <a:bodyPr/>
        <a:lstStyle/>
        <a:p>
          <a:endParaRPr lang="en-US"/>
        </a:p>
      </dgm:t>
    </dgm:pt>
    <dgm:pt modelId="{3A7B608F-F8EB-6C45-8429-10CC354E69C8}">
      <dgm:prSet phldrT="[Text]"/>
      <dgm:spPr/>
      <dgm:t>
        <a:bodyPr/>
        <a:lstStyle/>
        <a:p>
          <a:pPr rtl="0"/>
          <a:r>
            <a:rPr lang="en-US" dirty="0"/>
            <a:t>Exclude near Airport Stations</a:t>
          </a:r>
        </a:p>
      </dgm:t>
    </dgm:pt>
    <dgm:pt modelId="{893EC310-5FCE-0341-8F6A-ACE59037C25A}" type="parTrans" cxnId="{4FA6D8DA-0B13-104E-894A-0EB65913F10C}">
      <dgm:prSet/>
      <dgm:spPr/>
      <dgm:t>
        <a:bodyPr/>
        <a:lstStyle/>
        <a:p>
          <a:endParaRPr lang="en-US"/>
        </a:p>
      </dgm:t>
    </dgm:pt>
    <dgm:pt modelId="{DFB2EE31-728D-284D-8665-EB01BE4B1642}" type="sibTrans" cxnId="{4FA6D8DA-0B13-104E-894A-0EB65913F10C}">
      <dgm:prSet/>
      <dgm:spPr/>
      <dgm:t>
        <a:bodyPr/>
        <a:lstStyle/>
        <a:p>
          <a:endParaRPr lang="en-US"/>
        </a:p>
      </dgm:t>
    </dgm:pt>
    <dgm:pt modelId="{9749320C-457F-0E4F-94EE-D6DE6788045C}" type="pres">
      <dgm:prSet presAssocID="{67374508-4C0D-6C4E-B09E-486BD781658F}" presName="Name0" presStyleCnt="0">
        <dgm:presLayoutVars>
          <dgm:dir/>
          <dgm:resizeHandles val="exact"/>
        </dgm:presLayoutVars>
      </dgm:prSet>
      <dgm:spPr/>
    </dgm:pt>
    <dgm:pt modelId="{2BF1DC9E-716D-A045-9E16-86665AE1F8FE}" type="pres">
      <dgm:prSet presAssocID="{2DE0A2B6-9BB2-C148-879E-55C8E31CAD2B}" presName="node" presStyleLbl="node1" presStyleIdx="0" presStyleCnt="3">
        <dgm:presLayoutVars>
          <dgm:bulletEnabled val="1"/>
        </dgm:presLayoutVars>
      </dgm:prSet>
      <dgm:spPr/>
    </dgm:pt>
    <dgm:pt modelId="{168B3667-52F2-AF42-97EF-92D0F2505FD0}" type="pres">
      <dgm:prSet presAssocID="{C6186F5E-EACA-EA4D-B6AD-59963C33D96A}" presName="sibTrans" presStyleLbl="sibTrans2D1" presStyleIdx="0" presStyleCnt="2"/>
      <dgm:spPr/>
    </dgm:pt>
    <dgm:pt modelId="{5DBB86FC-3C00-5448-983A-731D5FE978BD}" type="pres">
      <dgm:prSet presAssocID="{C6186F5E-EACA-EA4D-B6AD-59963C33D96A}" presName="connectorText" presStyleLbl="sibTrans2D1" presStyleIdx="0" presStyleCnt="2"/>
      <dgm:spPr/>
    </dgm:pt>
    <dgm:pt modelId="{66656875-EE31-9243-8B30-0F6A36E0B3D7}" type="pres">
      <dgm:prSet presAssocID="{9A5B1816-ACEB-BF42-82BD-71544FDB9A88}" presName="node" presStyleLbl="node1" presStyleIdx="1" presStyleCnt="3">
        <dgm:presLayoutVars>
          <dgm:bulletEnabled val="1"/>
        </dgm:presLayoutVars>
      </dgm:prSet>
      <dgm:spPr/>
    </dgm:pt>
    <dgm:pt modelId="{A60197C2-F199-B846-80CE-0067EC239A06}" type="pres">
      <dgm:prSet presAssocID="{F445D219-1A7E-ED41-8A2C-4122D6BE4B1A}" presName="sibTrans" presStyleLbl="sibTrans2D1" presStyleIdx="1" presStyleCnt="2"/>
      <dgm:spPr/>
    </dgm:pt>
    <dgm:pt modelId="{C9A01F81-B5F0-204D-955E-6393BE762E58}" type="pres">
      <dgm:prSet presAssocID="{F445D219-1A7E-ED41-8A2C-4122D6BE4B1A}" presName="connectorText" presStyleLbl="sibTrans2D1" presStyleIdx="1" presStyleCnt="2"/>
      <dgm:spPr/>
    </dgm:pt>
    <dgm:pt modelId="{8F8146E4-A72E-8341-8E76-3790600D2997}" type="pres">
      <dgm:prSet presAssocID="{3A7B608F-F8EB-6C45-8429-10CC354E69C8}" presName="node" presStyleLbl="node1" presStyleIdx="2" presStyleCnt="3">
        <dgm:presLayoutVars>
          <dgm:bulletEnabled val="1"/>
        </dgm:presLayoutVars>
      </dgm:prSet>
      <dgm:spPr/>
    </dgm:pt>
  </dgm:ptLst>
  <dgm:cxnLst>
    <dgm:cxn modelId="{2E081C44-C98B-0C49-B3EA-A661090A503A}" srcId="{67374508-4C0D-6C4E-B09E-486BD781658F}" destId="{2DE0A2B6-9BB2-C148-879E-55C8E31CAD2B}" srcOrd="0" destOrd="0" parTransId="{AE6906C1-C2B4-724B-BAC3-6C76426502F0}" sibTransId="{C6186F5E-EACA-EA4D-B6AD-59963C33D96A}"/>
    <dgm:cxn modelId="{2CEC4162-7F5B-F44C-8D15-D3D6820529E7}" type="presOf" srcId="{F445D219-1A7E-ED41-8A2C-4122D6BE4B1A}" destId="{C9A01F81-B5F0-204D-955E-6393BE762E58}" srcOrd="1" destOrd="0" presId="urn:microsoft.com/office/officeart/2005/8/layout/process1"/>
    <dgm:cxn modelId="{A746A49B-1CB7-0E4C-A1FD-A60767E89239}" type="presOf" srcId="{67374508-4C0D-6C4E-B09E-486BD781658F}" destId="{9749320C-457F-0E4F-94EE-D6DE6788045C}" srcOrd="0" destOrd="0" presId="urn:microsoft.com/office/officeart/2005/8/layout/process1"/>
    <dgm:cxn modelId="{14AE51A6-9D03-C640-BF3A-1485E08DBB5C}" type="presOf" srcId="{9A5B1816-ACEB-BF42-82BD-71544FDB9A88}" destId="{66656875-EE31-9243-8B30-0F6A36E0B3D7}" srcOrd="0" destOrd="0" presId="urn:microsoft.com/office/officeart/2005/8/layout/process1"/>
    <dgm:cxn modelId="{73ADA0B3-F883-DD4F-A9E3-3F5047F31E54}" type="presOf" srcId="{C6186F5E-EACA-EA4D-B6AD-59963C33D96A}" destId="{5DBB86FC-3C00-5448-983A-731D5FE978BD}" srcOrd="1" destOrd="0" presId="urn:microsoft.com/office/officeart/2005/8/layout/process1"/>
    <dgm:cxn modelId="{4D6844CB-CBE2-A34F-8183-0DFCCD128C57}" srcId="{67374508-4C0D-6C4E-B09E-486BD781658F}" destId="{9A5B1816-ACEB-BF42-82BD-71544FDB9A88}" srcOrd="1" destOrd="0" parTransId="{39648444-C09F-EC4D-A2EF-F3E4B4F4EA9B}" sibTransId="{F445D219-1A7E-ED41-8A2C-4122D6BE4B1A}"/>
    <dgm:cxn modelId="{4FA6D8DA-0B13-104E-894A-0EB65913F10C}" srcId="{67374508-4C0D-6C4E-B09E-486BD781658F}" destId="{3A7B608F-F8EB-6C45-8429-10CC354E69C8}" srcOrd="2" destOrd="0" parTransId="{893EC310-5FCE-0341-8F6A-ACE59037C25A}" sibTransId="{DFB2EE31-728D-284D-8665-EB01BE4B1642}"/>
    <dgm:cxn modelId="{7D9CC1E8-F877-8446-BE8A-9470339231FD}" type="presOf" srcId="{3A7B608F-F8EB-6C45-8429-10CC354E69C8}" destId="{8F8146E4-A72E-8341-8E76-3790600D2997}" srcOrd="0" destOrd="0" presId="urn:microsoft.com/office/officeart/2005/8/layout/process1"/>
    <dgm:cxn modelId="{89666BF6-C54C-0141-ACA6-15766FB85249}" type="presOf" srcId="{C6186F5E-EACA-EA4D-B6AD-59963C33D96A}" destId="{168B3667-52F2-AF42-97EF-92D0F2505FD0}" srcOrd="0" destOrd="0" presId="urn:microsoft.com/office/officeart/2005/8/layout/process1"/>
    <dgm:cxn modelId="{02D667FA-ECBF-0545-BED1-5A1FECDCBEE3}" type="presOf" srcId="{F445D219-1A7E-ED41-8A2C-4122D6BE4B1A}" destId="{A60197C2-F199-B846-80CE-0067EC239A06}" srcOrd="0" destOrd="0" presId="urn:microsoft.com/office/officeart/2005/8/layout/process1"/>
    <dgm:cxn modelId="{A9DABFFC-516F-1943-B5F7-16983758FF09}" type="presOf" srcId="{2DE0A2B6-9BB2-C148-879E-55C8E31CAD2B}" destId="{2BF1DC9E-716D-A045-9E16-86665AE1F8FE}" srcOrd="0" destOrd="0" presId="urn:microsoft.com/office/officeart/2005/8/layout/process1"/>
    <dgm:cxn modelId="{9DA4572B-8F15-A94E-ACA6-720CA08AD265}" type="presParOf" srcId="{9749320C-457F-0E4F-94EE-D6DE6788045C}" destId="{2BF1DC9E-716D-A045-9E16-86665AE1F8FE}" srcOrd="0" destOrd="0" presId="urn:microsoft.com/office/officeart/2005/8/layout/process1"/>
    <dgm:cxn modelId="{AA2B0A21-6E88-8549-BA71-5E4EA676C565}" type="presParOf" srcId="{9749320C-457F-0E4F-94EE-D6DE6788045C}" destId="{168B3667-52F2-AF42-97EF-92D0F2505FD0}" srcOrd="1" destOrd="0" presId="urn:microsoft.com/office/officeart/2005/8/layout/process1"/>
    <dgm:cxn modelId="{57402003-C5E1-4B41-B388-D4BEFD6225E3}" type="presParOf" srcId="{168B3667-52F2-AF42-97EF-92D0F2505FD0}" destId="{5DBB86FC-3C00-5448-983A-731D5FE978BD}" srcOrd="0" destOrd="0" presId="urn:microsoft.com/office/officeart/2005/8/layout/process1"/>
    <dgm:cxn modelId="{CA204BD9-798F-7943-B9CB-0A58D7944936}" type="presParOf" srcId="{9749320C-457F-0E4F-94EE-D6DE6788045C}" destId="{66656875-EE31-9243-8B30-0F6A36E0B3D7}" srcOrd="2" destOrd="0" presId="urn:microsoft.com/office/officeart/2005/8/layout/process1"/>
    <dgm:cxn modelId="{CC026FB5-CFC7-6C4E-A5BC-B7BE32DCBFA5}" type="presParOf" srcId="{9749320C-457F-0E4F-94EE-D6DE6788045C}" destId="{A60197C2-F199-B846-80CE-0067EC239A06}" srcOrd="3" destOrd="0" presId="urn:microsoft.com/office/officeart/2005/8/layout/process1"/>
    <dgm:cxn modelId="{F454E5E1-A732-844C-B762-7484CA22839E}" type="presParOf" srcId="{A60197C2-F199-B846-80CE-0067EC239A06}" destId="{C9A01F81-B5F0-204D-955E-6393BE762E58}" srcOrd="0" destOrd="0" presId="urn:microsoft.com/office/officeart/2005/8/layout/process1"/>
    <dgm:cxn modelId="{189B5CE2-DF39-7B4C-A358-BCA812AC6AFE}" type="presParOf" srcId="{9749320C-457F-0E4F-94EE-D6DE6788045C}" destId="{8F8146E4-A72E-8341-8E76-3790600D2997}"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F1DC9E-716D-A045-9E16-86665AE1F8FE}">
      <dsp:nvSpPr>
        <dsp:cNvPr id="0" name=""/>
        <dsp:cNvSpPr/>
      </dsp:nvSpPr>
      <dsp:spPr>
        <a:xfrm>
          <a:off x="9108" y="821590"/>
          <a:ext cx="2722364" cy="163341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rtl="0">
            <a:lnSpc>
              <a:spcPct val="90000"/>
            </a:lnSpc>
            <a:spcBef>
              <a:spcPct val="0"/>
            </a:spcBef>
            <a:spcAft>
              <a:spcPct val="35000"/>
            </a:spcAft>
            <a:buNone/>
          </a:pPr>
          <a:r>
            <a:rPr lang="en-US" sz="3100" kern="1200" dirty="0"/>
            <a:t>Top 10 crowded Station</a:t>
          </a:r>
        </a:p>
      </dsp:txBody>
      <dsp:txXfrm>
        <a:off x="56949" y="869431"/>
        <a:ext cx="2626682" cy="1537736"/>
      </dsp:txXfrm>
    </dsp:sp>
    <dsp:sp modelId="{168B3667-52F2-AF42-97EF-92D0F2505FD0}">
      <dsp:nvSpPr>
        <dsp:cNvPr id="0" name=""/>
        <dsp:cNvSpPr/>
      </dsp:nvSpPr>
      <dsp:spPr>
        <a:xfrm>
          <a:off x="3003709" y="1300726"/>
          <a:ext cx="577141" cy="6751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3003709" y="1435755"/>
        <a:ext cx="403999" cy="405088"/>
      </dsp:txXfrm>
    </dsp:sp>
    <dsp:sp modelId="{66656875-EE31-9243-8B30-0F6A36E0B3D7}">
      <dsp:nvSpPr>
        <dsp:cNvPr id="0" name=""/>
        <dsp:cNvSpPr/>
      </dsp:nvSpPr>
      <dsp:spPr>
        <a:xfrm>
          <a:off x="3820418" y="821590"/>
          <a:ext cx="2722364" cy="163341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Top 5 crowded stations</a:t>
          </a:r>
        </a:p>
      </dsp:txBody>
      <dsp:txXfrm>
        <a:off x="3868259" y="869431"/>
        <a:ext cx="2626682" cy="1537736"/>
      </dsp:txXfrm>
    </dsp:sp>
    <dsp:sp modelId="{A60197C2-F199-B846-80CE-0067EC239A06}">
      <dsp:nvSpPr>
        <dsp:cNvPr id="0" name=""/>
        <dsp:cNvSpPr/>
      </dsp:nvSpPr>
      <dsp:spPr>
        <a:xfrm>
          <a:off x="6815019" y="1300726"/>
          <a:ext cx="577141" cy="6751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6815019" y="1435755"/>
        <a:ext cx="403999" cy="405088"/>
      </dsp:txXfrm>
    </dsp:sp>
    <dsp:sp modelId="{8F8146E4-A72E-8341-8E76-3790600D2997}">
      <dsp:nvSpPr>
        <dsp:cNvPr id="0" name=""/>
        <dsp:cNvSpPr/>
      </dsp:nvSpPr>
      <dsp:spPr>
        <a:xfrm>
          <a:off x="7631728" y="821590"/>
          <a:ext cx="2722364" cy="163341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rtl="0">
            <a:lnSpc>
              <a:spcPct val="90000"/>
            </a:lnSpc>
            <a:spcBef>
              <a:spcPct val="0"/>
            </a:spcBef>
            <a:spcAft>
              <a:spcPct val="35000"/>
            </a:spcAft>
            <a:buNone/>
          </a:pPr>
          <a:r>
            <a:rPr lang="en-US" sz="3100" kern="1200" dirty="0"/>
            <a:t>Exclude near Airport Stations</a:t>
          </a:r>
        </a:p>
      </dsp:txBody>
      <dsp:txXfrm>
        <a:off x="7679569" y="869431"/>
        <a:ext cx="2626682" cy="153773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9/4/19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5</a:t>
            </a:fld>
            <a:endParaRPr lang="en-US"/>
          </a:p>
        </p:txBody>
      </p:sp>
    </p:spTree>
    <p:extLst>
      <p:ext uri="{BB962C8B-B14F-4D97-AF65-F5344CB8AC3E}">
        <p14:creationId xmlns:p14="http://schemas.microsoft.com/office/powerpoint/2010/main" val="3604961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6</a:t>
            </a:fld>
            <a:endParaRPr lang="en-US"/>
          </a:p>
        </p:txBody>
      </p:sp>
    </p:spTree>
    <p:extLst>
      <p:ext uri="{BB962C8B-B14F-4D97-AF65-F5344CB8AC3E}">
        <p14:creationId xmlns:p14="http://schemas.microsoft.com/office/powerpoint/2010/main" val="3898344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240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9/4/19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9/4/19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753814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9/4/19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84158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9/4/19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535022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9/4/19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57718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9/4/19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51923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9/4/19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118170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9/4/19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318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9/4/19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795899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9/4/19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9/4/19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681249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9/4/19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129081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9/4/19</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1589" y="1603376"/>
            <a:ext cx="12188825" cy="5254625"/>
            <a:chOff x="0" y="1603375"/>
            <a:chExt cx="12188825" cy="5254625"/>
          </a:xfrm>
          <a:gradFill>
            <a:gsLst>
              <a:gs pos="0">
                <a:schemeClr val="tx2"/>
              </a:gs>
              <a:gs pos="59000">
                <a:schemeClr val="tx2">
                  <a:lumMod val="75000"/>
                </a:schemeClr>
              </a:gs>
              <a:gs pos="86000">
                <a:schemeClr val="tx2">
                  <a:lumMod val="50000"/>
                </a:schemeClr>
              </a:gs>
            </a:gsLst>
            <a:lin ang="5400000" scaled="1"/>
          </a:gradFill>
        </p:grpSpPr>
        <p:sp>
          <p:nvSpPr>
            <p:cNvPr id="7" name="Rectangle 6"/>
            <p:cNvSpPr/>
            <p:nvPr/>
          </p:nvSpPr>
          <p:spPr>
            <a:xfrm>
              <a:off x="0" y="4419600"/>
              <a:ext cx="12188825" cy="243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6"/>
            <p:cNvSpPr>
              <a:spLocks noEditPoints="1"/>
            </p:cNvSpPr>
            <p:nvPr/>
          </p:nvSpPr>
          <p:spPr bwMode="auto">
            <a:xfrm>
              <a:off x="82138" y="1603375"/>
              <a:ext cx="12024548" cy="2816225"/>
            </a:xfrm>
            <a:custGeom>
              <a:avLst/>
              <a:gdLst>
                <a:gd name="T0" fmla="*/ 3618 w 7408"/>
                <a:gd name="T1" fmla="*/ 1609 h 1735"/>
                <a:gd name="T2" fmla="*/ 4816 w 7408"/>
                <a:gd name="T3" fmla="*/ 1429 h 1735"/>
                <a:gd name="T4" fmla="*/ 1615 w 7408"/>
                <a:gd name="T5" fmla="*/ 1396 h 1735"/>
                <a:gd name="T6" fmla="*/ 1534 w 7408"/>
                <a:gd name="T7" fmla="*/ 1378 h 1735"/>
                <a:gd name="T8" fmla="*/ 1323 w 7408"/>
                <a:gd name="T9" fmla="*/ 1411 h 1735"/>
                <a:gd name="T10" fmla="*/ 4950 w 7408"/>
                <a:gd name="T11" fmla="*/ 1369 h 1735"/>
                <a:gd name="T12" fmla="*/ 4905 w 7408"/>
                <a:gd name="T13" fmla="*/ 1434 h 1735"/>
                <a:gd name="T14" fmla="*/ 4762 w 7408"/>
                <a:gd name="T15" fmla="*/ 1346 h 1735"/>
                <a:gd name="T16" fmla="*/ 4784 w 7408"/>
                <a:gd name="T17" fmla="*/ 1322 h 1735"/>
                <a:gd name="T18" fmla="*/ 3901 w 7408"/>
                <a:gd name="T19" fmla="*/ 1362 h 1735"/>
                <a:gd name="T20" fmla="*/ 3531 w 7408"/>
                <a:gd name="T21" fmla="*/ 1205 h 1735"/>
                <a:gd name="T22" fmla="*/ 3288 w 7408"/>
                <a:gd name="T23" fmla="*/ 1313 h 1735"/>
                <a:gd name="T24" fmla="*/ 3259 w 7408"/>
                <a:gd name="T25" fmla="*/ 1157 h 1735"/>
                <a:gd name="T26" fmla="*/ 3917 w 7408"/>
                <a:gd name="T27" fmla="*/ 1310 h 1735"/>
                <a:gd name="T28" fmla="*/ 3118 w 7408"/>
                <a:gd name="T29" fmla="*/ 1088 h 1735"/>
                <a:gd name="T30" fmla="*/ 3906 w 7408"/>
                <a:gd name="T31" fmla="*/ 1292 h 1735"/>
                <a:gd name="T32" fmla="*/ 6080 w 7408"/>
                <a:gd name="T33" fmla="*/ 924 h 1735"/>
                <a:gd name="T34" fmla="*/ 6311 w 7408"/>
                <a:gd name="T35" fmla="*/ 688 h 1735"/>
                <a:gd name="T36" fmla="*/ 6532 w 7408"/>
                <a:gd name="T37" fmla="*/ 250 h 1735"/>
                <a:gd name="T38" fmla="*/ 6722 w 7408"/>
                <a:gd name="T39" fmla="*/ 647 h 1735"/>
                <a:gd name="T40" fmla="*/ 6976 w 7408"/>
                <a:gd name="T41" fmla="*/ 472 h 1735"/>
                <a:gd name="T42" fmla="*/ 7230 w 7408"/>
                <a:gd name="T43" fmla="*/ 946 h 1735"/>
                <a:gd name="T44" fmla="*/ 296 w 7408"/>
                <a:gd name="T45" fmla="*/ 1524 h 1735"/>
                <a:gd name="T46" fmla="*/ 840 w 7408"/>
                <a:gd name="T47" fmla="*/ 1389 h 1735"/>
                <a:gd name="T48" fmla="*/ 1033 w 7408"/>
                <a:gd name="T49" fmla="*/ 1398 h 1735"/>
                <a:gd name="T50" fmla="*/ 1256 w 7408"/>
                <a:gd name="T51" fmla="*/ 1261 h 1735"/>
                <a:gd name="T52" fmla="*/ 1586 w 7408"/>
                <a:gd name="T53" fmla="*/ 922 h 1735"/>
                <a:gd name="T54" fmla="*/ 2313 w 7408"/>
                <a:gd name="T55" fmla="*/ 1490 h 1735"/>
                <a:gd name="T56" fmla="*/ 2477 w 7408"/>
                <a:gd name="T57" fmla="*/ 1405 h 1735"/>
                <a:gd name="T58" fmla="*/ 2623 w 7408"/>
                <a:gd name="T59" fmla="*/ 1398 h 1735"/>
                <a:gd name="T60" fmla="*/ 2756 w 7408"/>
                <a:gd name="T61" fmla="*/ 1463 h 1735"/>
                <a:gd name="T62" fmla="*/ 2918 w 7408"/>
                <a:gd name="T63" fmla="*/ 1063 h 1735"/>
                <a:gd name="T64" fmla="*/ 3010 w 7408"/>
                <a:gd name="T65" fmla="*/ 1052 h 1735"/>
                <a:gd name="T66" fmla="*/ 3906 w 7408"/>
                <a:gd name="T67" fmla="*/ 1290 h 1735"/>
                <a:gd name="T68" fmla="*/ 4047 w 7408"/>
                <a:gd name="T69" fmla="*/ 904 h 1735"/>
                <a:gd name="T70" fmla="*/ 4043 w 7408"/>
                <a:gd name="T71" fmla="*/ 847 h 1735"/>
                <a:gd name="T72" fmla="*/ 4016 w 7408"/>
                <a:gd name="T73" fmla="*/ 665 h 1735"/>
                <a:gd name="T74" fmla="*/ 4020 w 7408"/>
                <a:gd name="T75" fmla="*/ 492 h 1735"/>
                <a:gd name="T76" fmla="*/ 4002 w 7408"/>
                <a:gd name="T77" fmla="*/ 429 h 1735"/>
                <a:gd name="T78" fmla="*/ 3978 w 7408"/>
                <a:gd name="T79" fmla="*/ 306 h 1735"/>
                <a:gd name="T80" fmla="*/ 3964 w 7408"/>
                <a:gd name="T81" fmla="*/ 281 h 1735"/>
                <a:gd name="T82" fmla="*/ 3958 w 7408"/>
                <a:gd name="T83" fmla="*/ 234 h 1735"/>
                <a:gd name="T84" fmla="*/ 3949 w 7408"/>
                <a:gd name="T85" fmla="*/ 214 h 1735"/>
                <a:gd name="T86" fmla="*/ 3949 w 7408"/>
                <a:gd name="T87" fmla="*/ 187 h 1735"/>
                <a:gd name="T88" fmla="*/ 3971 w 7408"/>
                <a:gd name="T89" fmla="*/ 149 h 1735"/>
                <a:gd name="T90" fmla="*/ 3985 w 7408"/>
                <a:gd name="T91" fmla="*/ 146 h 1735"/>
                <a:gd name="T92" fmla="*/ 4007 w 7408"/>
                <a:gd name="T93" fmla="*/ 146 h 1735"/>
                <a:gd name="T94" fmla="*/ 4005 w 7408"/>
                <a:gd name="T95" fmla="*/ 200 h 1735"/>
                <a:gd name="T96" fmla="*/ 3996 w 7408"/>
                <a:gd name="T97" fmla="*/ 216 h 1735"/>
                <a:gd name="T98" fmla="*/ 4005 w 7408"/>
                <a:gd name="T99" fmla="*/ 281 h 1735"/>
                <a:gd name="T100" fmla="*/ 4097 w 7408"/>
                <a:gd name="T101" fmla="*/ 344 h 1735"/>
                <a:gd name="T102" fmla="*/ 4148 w 7408"/>
                <a:gd name="T103" fmla="*/ 384 h 1735"/>
                <a:gd name="T104" fmla="*/ 4169 w 7408"/>
                <a:gd name="T105" fmla="*/ 461 h 1735"/>
                <a:gd name="T106" fmla="*/ 4173 w 7408"/>
                <a:gd name="T107" fmla="*/ 468 h 1735"/>
                <a:gd name="T108" fmla="*/ 4250 w 7408"/>
                <a:gd name="T109" fmla="*/ 576 h 1735"/>
                <a:gd name="T110" fmla="*/ 4229 w 7408"/>
                <a:gd name="T111" fmla="*/ 686 h 1735"/>
                <a:gd name="T112" fmla="*/ 4211 w 7408"/>
                <a:gd name="T113" fmla="*/ 784 h 1735"/>
                <a:gd name="T114" fmla="*/ 4214 w 7408"/>
                <a:gd name="T115" fmla="*/ 942 h 1735"/>
                <a:gd name="T116" fmla="*/ 4290 w 7408"/>
                <a:gd name="T117" fmla="*/ 1288 h 1735"/>
                <a:gd name="T118" fmla="*/ 4937 w 7408"/>
                <a:gd name="T119" fmla="*/ 1295 h 1735"/>
                <a:gd name="T120" fmla="*/ 5395 w 7408"/>
                <a:gd name="T121" fmla="*/ 917 h 1735"/>
                <a:gd name="T122" fmla="*/ 5752 w 7408"/>
                <a:gd name="T123" fmla="*/ 704 h 1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408" h="1735">
                  <a:moveTo>
                    <a:pt x="5029" y="1479"/>
                  </a:moveTo>
                  <a:lnTo>
                    <a:pt x="5029" y="1490"/>
                  </a:lnTo>
                  <a:lnTo>
                    <a:pt x="5067" y="1490"/>
                  </a:lnTo>
                  <a:lnTo>
                    <a:pt x="5067" y="1481"/>
                  </a:lnTo>
                  <a:lnTo>
                    <a:pt x="5051" y="1481"/>
                  </a:lnTo>
                  <a:lnTo>
                    <a:pt x="5029" y="1479"/>
                  </a:lnTo>
                  <a:close/>
                  <a:moveTo>
                    <a:pt x="4937" y="1470"/>
                  </a:moveTo>
                  <a:lnTo>
                    <a:pt x="4937" y="1528"/>
                  </a:lnTo>
                  <a:lnTo>
                    <a:pt x="4959" y="1528"/>
                  </a:lnTo>
                  <a:lnTo>
                    <a:pt x="4959" y="1492"/>
                  </a:lnTo>
                  <a:lnTo>
                    <a:pt x="4989" y="1492"/>
                  </a:lnTo>
                  <a:lnTo>
                    <a:pt x="4989" y="1474"/>
                  </a:lnTo>
                  <a:lnTo>
                    <a:pt x="4937" y="1470"/>
                  </a:lnTo>
                  <a:close/>
                  <a:moveTo>
                    <a:pt x="4335" y="1429"/>
                  </a:moveTo>
                  <a:lnTo>
                    <a:pt x="4335" y="1447"/>
                  </a:lnTo>
                  <a:lnTo>
                    <a:pt x="4425" y="1447"/>
                  </a:lnTo>
                  <a:lnTo>
                    <a:pt x="4425" y="1515"/>
                  </a:lnTo>
                  <a:lnTo>
                    <a:pt x="4607" y="1515"/>
                  </a:lnTo>
                  <a:lnTo>
                    <a:pt x="4607" y="1605"/>
                  </a:lnTo>
                  <a:lnTo>
                    <a:pt x="4816" y="1605"/>
                  </a:lnTo>
                  <a:lnTo>
                    <a:pt x="4816" y="1459"/>
                  </a:lnTo>
                  <a:lnTo>
                    <a:pt x="4699" y="1450"/>
                  </a:lnTo>
                  <a:lnTo>
                    <a:pt x="4575" y="1441"/>
                  </a:lnTo>
                  <a:lnTo>
                    <a:pt x="4452" y="1434"/>
                  </a:lnTo>
                  <a:lnTo>
                    <a:pt x="4335" y="1432"/>
                  </a:lnTo>
                  <a:lnTo>
                    <a:pt x="4335" y="1429"/>
                  </a:lnTo>
                  <a:close/>
                  <a:moveTo>
                    <a:pt x="3394" y="1402"/>
                  </a:moveTo>
                  <a:lnTo>
                    <a:pt x="3394" y="1609"/>
                  </a:lnTo>
                  <a:lnTo>
                    <a:pt x="3618" y="1609"/>
                  </a:lnTo>
                  <a:lnTo>
                    <a:pt x="3618" y="1513"/>
                  </a:lnTo>
                  <a:lnTo>
                    <a:pt x="3798" y="1513"/>
                  </a:lnTo>
                  <a:lnTo>
                    <a:pt x="3798" y="1452"/>
                  </a:lnTo>
                  <a:lnTo>
                    <a:pt x="3886" y="1452"/>
                  </a:lnTo>
                  <a:lnTo>
                    <a:pt x="3886" y="1411"/>
                  </a:lnTo>
                  <a:lnTo>
                    <a:pt x="3394" y="1402"/>
                  </a:lnTo>
                  <a:close/>
                  <a:moveTo>
                    <a:pt x="4937" y="1400"/>
                  </a:moveTo>
                  <a:lnTo>
                    <a:pt x="4937" y="1436"/>
                  </a:lnTo>
                  <a:lnTo>
                    <a:pt x="4986" y="1441"/>
                  </a:lnTo>
                  <a:lnTo>
                    <a:pt x="4937" y="1400"/>
                  </a:lnTo>
                  <a:close/>
                  <a:moveTo>
                    <a:pt x="3032" y="1393"/>
                  </a:moveTo>
                  <a:lnTo>
                    <a:pt x="3032" y="1443"/>
                  </a:lnTo>
                  <a:lnTo>
                    <a:pt x="3088" y="1443"/>
                  </a:lnTo>
                  <a:lnTo>
                    <a:pt x="3088" y="1607"/>
                  </a:lnTo>
                  <a:lnTo>
                    <a:pt x="3169" y="1607"/>
                  </a:lnTo>
                  <a:lnTo>
                    <a:pt x="3169" y="1396"/>
                  </a:lnTo>
                  <a:lnTo>
                    <a:pt x="3032" y="1393"/>
                  </a:lnTo>
                  <a:close/>
                  <a:moveTo>
                    <a:pt x="4816" y="1380"/>
                  </a:moveTo>
                  <a:lnTo>
                    <a:pt x="4795" y="1382"/>
                  </a:lnTo>
                  <a:lnTo>
                    <a:pt x="4766" y="1384"/>
                  </a:lnTo>
                  <a:lnTo>
                    <a:pt x="4728" y="1389"/>
                  </a:lnTo>
                  <a:lnTo>
                    <a:pt x="4685" y="1393"/>
                  </a:lnTo>
                  <a:lnTo>
                    <a:pt x="4640" y="1398"/>
                  </a:lnTo>
                  <a:lnTo>
                    <a:pt x="4595" y="1402"/>
                  </a:lnTo>
                  <a:lnTo>
                    <a:pt x="4553" y="1407"/>
                  </a:lnTo>
                  <a:lnTo>
                    <a:pt x="4515" y="1411"/>
                  </a:lnTo>
                  <a:lnTo>
                    <a:pt x="4611" y="1416"/>
                  </a:lnTo>
                  <a:lnTo>
                    <a:pt x="4712" y="1423"/>
                  </a:lnTo>
                  <a:lnTo>
                    <a:pt x="4816" y="1429"/>
                  </a:lnTo>
                  <a:lnTo>
                    <a:pt x="4816" y="1380"/>
                  </a:lnTo>
                  <a:close/>
                  <a:moveTo>
                    <a:pt x="1689" y="1373"/>
                  </a:moveTo>
                  <a:lnTo>
                    <a:pt x="1678" y="1375"/>
                  </a:lnTo>
                  <a:lnTo>
                    <a:pt x="1669" y="1378"/>
                  </a:lnTo>
                  <a:lnTo>
                    <a:pt x="1662" y="1384"/>
                  </a:lnTo>
                  <a:lnTo>
                    <a:pt x="1655" y="1393"/>
                  </a:lnTo>
                  <a:lnTo>
                    <a:pt x="1653" y="1402"/>
                  </a:lnTo>
                  <a:lnTo>
                    <a:pt x="1660" y="1396"/>
                  </a:lnTo>
                  <a:lnTo>
                    <a:pt x="1669" y="1391"/>
                  </a:lnTo>
                  <a:lnTo>
                    <a:pt x="1678" y="1391"/>
                  </a:lnTo>
                  <a:lnTo>
                    <a:pt x="1698" y="1396"/>
                  </a:lnTo>
                  <a:lnTo>
                    <a:pt x="1711" y="1409"/>
                  </a:lnTo>
                  <a:lnTo>
                    <a:pt x="1716" y="1429"/>
                  </a:lnTo>
                  <a:lnTo>
                    <a:pt x="1716" y="1611"/>
                  </a:lnTo>
                  <a:lnTo>
                    <a:pt x="1725" y="1611"/>
                  </a:lnTo>
                  <a:lnTo>
                    <a:pt x="1725" y="1602"/>
                  </a:lnTo>
                  <a:lnTo>
                    <a:pt x="1725" y="1411"/>
                  </a:lnTo>
                  <a:lnTo>
                    <a:pt x="1720" y="1391"/>
                  </a:lnTo>
                  <a:lnTo>
                    <a:pt x="1707" y="1378"/>
                  </a:lnTo>
                  <a:lnTo>
                    <a:pt x="1689" y="1373"/>
                  </a:lnTo>
                  <a:close/>
                  <a:moveTo>
                    <a:pt x="1601" y="1373"/>
                  </a:moveTo>
                  <a:lnTo>
                    <a:pt x="1583" y="1378"/>
                  </a:lnTo>
                  <a:lnTo>
                    <a:pt x="1572" y="1391"/>
                  </a:lnTo>
                  <a:lnTo>
                    <a:pt x="1566" y="1409"/>
                  </a:lnTo>
                  <a:lnTo>
                    <a:pt x="1572" y="1402"/>
                  </a:lnTo>
                  <a:lnTo>
                    <a:pt x="1579" y="1396"/>
                  </a:lnTo>
                  <a:lnTo>
                    <a:pt x="1588" y="1391"/>
                  </a:lnTo>
                  <a:lnTo>
                    <a:pt x="1597" y="1391"/>
                  </a:lnTo>
                  <a:lnTo>
                    <a:pt x="1615" y="1396"/>
                  </a:lnTo>
                  <a:lnTo>
                    <a:pt x="1628" y="1409"/>
                  </a:lnTo>
                  <a:lnTo>
                    <a:pt x="1635" y="1429"/>
                  </a:lnTo>
                  <a:lnTo>
                    <a:pt x="1635" y="1611"/>
                  </a:lnTo>
                  <a:lnTo>
                    <a:pt x="1640" y="1611"/>
                  </a:lnTo>
                  <a:lnTo>
                    <a:pt x="1640" y="1602"/>
                  </a:lnTo>
                  <a:lnTo>
                    <a:pt x="1640" y="1411"/>
                  </a:lnTo>
                  <a:lnTo>
                    <a:pt x="1635" y="1391"/>
                  </a:lnTo>
                  <a:lnTo>
                    <a:pt x="1622" y="1378"/>
                  </a:lnTo>
                  <a:lnTo>
                    <a:pt x="1601" y="1373"/>
                  </a:lnTo>
                  <a:close/>
                  <a:moveTo>
                    <a:pt x="1514" y="1373"/>
                  </a:moveTo>
                  <a:lnTo>
                    <a:pt x="1496" y="1378"/>
                  </a:lnTo>
                  <a:lnTo>
                    <a:pt x="1482" y="1391"/>
                  </a:lnTo>
                  <a:lnTo>
                    <a:pt x="1478" y="1411"/>
                  </a:lnTo>
                  <a:lnTo>
                    <a:pt x="1478" y="1418"/>
                  </a:lnTo>
                  <a:lnTo>
                    <a:pt x="1480" y="1423"/>
                  </a:lnTo>
                  <a:lnTo>
                    <a:pt x="1480" y="1429"/>
                  </a:lnTo>
                  <a:lnTo>
                    <a:pt x="1480" y="1611"/>
                  </a:lnTo>
                  <a:lnTo>
                    <a:pt x="1482" y="1611"/>
                  </a:lnTo>
                  <a:lnTo>
                    <a:pt x="1482" y="1429"/>
                  </a:lnTo>
                  <a:lnTo>
                    <a:pt x="1487" y="1409"/>
                  </a:lnTo>
                  <a:lnTo>
                    <a:pt x="1500" y="1396"/>
                  </a:lnTo>
                  <a:lnTo>
                    <a:pt x="1518" y="1391"/>
                  </a:lnTo>
                  <a:lnTo>
                    <a:pt x="1530" y="1391"/>
                  </a:lnTo>
                  <a:lnTo>
                    <a:pt x="1539" y="1396"/>
                  </a:lnTo>
                  <a:lnTo>
                    <a:pt x="1545" y="1402"/>
                  </a:lnTo>
                  <a:lnTo>
                    <a:pt x="1552" y="1411"/>
                  </a:lnTo>
                  <a:lnTo>
                    <a:pt x="1552" y="1411"/>
                  </a:lnTo>
                  <a:lnTo>
                    <a:pt x="1548" y="1391"/>
                  </a:lnTo>
                  <a:lnTo>
                    <a:pt x="1534" y="1378"/>
                  </a:lnTo>
                  <a:lnTo>
                    <a:pt x="1514" y="1373"/>
                  </a:lnTo>
                  <a:close/>
                  <a:moveTo>
                    <a:pt x="1431" y="1373"/>
                  </a:moveTo>
                  <a:lnTo>
                    <a:pt x="1413" y="1378"/>
                  </a:lnTo>
                  <a:lnTo>
                    <a:pt x="1399" y="1391"/>
                  </a:lnTo>
                  <a:lnTo>
                    <a:pt x="1395" y="1411"/>
                  </a:lnTo>
                  <a:lnTo>
                    <a:pt x="1395" y="1602"/>
                  </a:lnTo>
                  <a:lnTo>
                    <a:pt x="1395" y="1611"/>
                  </a:lnTo>
                  <a:lnTo>
                    <a:pt x="1406" y="1611"/>
                  </a:lnTo>
                  <a:lnTo>
                    <a:pt x="1406" y="1429"/>
                  </a:lnTo>
                  <a:lnTo>
                    <a:pt x="1411" y="1411"/>
                  </a:lnTo>
                  <a:lnTo>
                    <a:pt x="1424" y="1398"/>
                  </a:lnTo>
                  <a:lnTo>
                    <a:pt x="1442" y="1393"/>
                  </a:lnTo>
                  <a:lnTo>
                    <a:pt x="1451" y="1393"/>
                  </a:lnTo>
                  <a:lnTo>
                    <a:pt x="1460" y="1398"/>
                  </a:lnTo>
                  <a:lnTo>
                    <a:pt x="1467" y="1402"/>
                  </a:lnTo>
                  <a:lnTo>
                    <a:pt x="1462" y="1393"/>
                  </a:lnTo>
                  <a:lnTo>
                    <a:pt x="1458" y="1384"/>
                  </a:lnTo>
                  <a:lnTo>
                    <a:pt x="1449" y="1378"/>
                  </a:lnTo>
                  <a:lnTo>
                    <a:pt x="1442" y="1375"/>
                  </a:lnTo>
                  <a:lnTo>
                    <a:pt x="1431" y="1373"/>
                  </a:lnTo>
                  <a:close/>
                  <a:moveTo>
                    <a:pt x="1343" y="1373"/>
                  </a:moveTo>
                  <a:lnTo>
                    <a:pt x="1323" y="1378"/>
                  </a:lnTo>
                  <a:lnTo>
                    <a:pt x="1309" y="1391"/>
                  </a:lnTo>
                  <a:lnTo>
                    <a:pt x="1305" y="1411"/>
                  </a:lnTo>
                  <a:lnTo>
                    <a:pt x="1305" y="1602"/>
                  </a:lnTo>
                  <a:lnTo>
                    <a:pt x="1307" y="1611"/>
                  </a:lnTo>
                  <a:lnTo>
                    <a:pt x="1316" y="1611"/>
                  </a:lnTo>
                  <a:lnTo>
                    <a:pt x="1316" y="1429"/>
                  </a:lnTo>
                  <a:lnTo>
                    <a:pt x="1323" y="1411"/>
                  </a:lnTo>
                  <a:lnTo>
                    <a:pt x="1336" y="1398"/>
                  </a:lnTo>
                  <a:lnTo>
                    <a:pt x="1354" y="1393"/>
                  </a:lnTo>
                  <a:lnTo>
                    <a:pt x="1363" y="1393"/>
                  </a:lnTo>
                  <a:lnTo>
                    <a:pt x="1370" y="1398"/>
                  </a:lnTo>
                  <a:lnTo>
                    <a:pt x="1379" y="1402"/>
                  </a:lnTo>
                  <a:lnTo>
                    <a:pt x="1375" y="1393"/>
                  </a:lnTo>
                  <a:lnTo>
                    <a:pt x="1368" y="1384"/>
                  </a:lnTo>
                  <a:lnTo>
                    <a:pt x="1361" y="1378"/>
                  </a:lnTo>
                  <a:lnTo>
                    <a:pt x="1352" y="1375"/>
                  </a:lnTo>
                  <a:lnTo>
                    <a:pt x="1343" y="1373"/>
                  </a:lnTo>
                  <a:close/>
                  <a:moveTo>
                    <a:pt x="4937" y="1373"/>
                  </a:moveTo>
                  <a:lnTo>
                    <a:pt x="4937" y="1398"/>
                  </a:lnTo>
                  <a:lnTo>
                    <a:pt x="4989" y="1441"/>
                  </a:lnTo>
                  <a:lnTo>
                    <a:pt x="5011" y="1441"/>
                  </a:lnTo>
                  <a:lnTo>
                    <a:pt x="4995" y="1425"/>
                  </a:lnTo>
                  <a:lnTo>
                    <a:pt x="4975" y="1407"/>
                  </a:lnTo>
                  <a:lnTo>
                    <a:pt x="4953" y="1389"/>
                  </a:lnTo>
                  <a:lnTo>
                    <a:pt x="4937" y="1373"/>
                  </a:lnTo>
                  <a:close/>
                  <a:moveTo>
                    <a:pt x="4937" y="1355"/>
                  </a:moveTo>
                  <a:lnTo>
                    <a:pt x="4937" y="1369"/>
                  </a:lnTo>
                  <a:lnTo>
                    <a:pt x="4955" y="1384"/>
                  </a:lnTo>
                  <a:lnTo>
                    <a:pt x="4975" y="1405"/>
                  </a:lnTo>
                  <a:lnTo>
                    <a:pt x="4997" y="1425"/>
                  </a:lnTo>
                  <a:lnTo>
                    <a:pt x="5013" y="1441"/>
                  </a:lnTo>
                  <a:lnTo>
                    <a:pt x="5027" y="1443"/>
                  </a:lnTo>
                  <a:lnTo>
                    <a:pt x="5009" y="1425"/>
                  </a:lnTo>
                  <a:lnTo>
                    <a:pt x="4989" y="1407"/>
                  </a:lnTo>
                  <a:lnTo>
                    <a:pt x="4968" y="1387"/>
                  </a:lnTo>
                  <a:lnTo>
                    <a:pt x="4950" y="1369"/>
                  </a:lnTo>
                  <a:lnTo>
                    <a:pt x="4937" y="1355"/>
                  </a:lnTo>
                  <a:close/>
                  <a:moveTo>
                    <a:pt x="4816" y="1349"/>
                  </a:moveTo>
                  <a:lnTo>
                    <a:pt x="4762" y="1364"/>
                  </a:lnTo>
                  <a:lnTo>
                    <a:pt x="4703" y="1375"/>
                  </a:lnTo>
                  <a:lnTo>
                    <a:pt x="4645" y="1387"/>
                  </a:lnTo>
                  <a:lnTo>
                    <a:pt x="4589" y="1396"/>
                  </a:lnTo>
                  <a:lnTo>
                    <a:pt x="4539" y="1405"/>
                  </a:lnTo>
                  <a:lnTo>
                    <a:pt x="4499" y="1409"/>
                  </a:lnTo>
                  <a:lnTo>
                    <a:pt x="4497" y="1409"/>
                  </a:lnTo>
                  <a:lnTo>
                    <a:pt x="4501" y="1409"/>
                  </a:lnTo>
                  <a:lnTo>
                    <a:pt x="4537" y="1405"/>
                  </a:lnTo>
                  <a:lnTo>
                    <a:pt x="4580" y="1402"/>
                  </a:lnTo>
                  <a:lnTo>
                    <a:pt x="4627" y="1396"/>
                  </a:lnTo>
                  <a:lnTo>
                    <a:pt x="4674" y="1391"/>
                  </a:lnTo>
                  <a:lnTo>
                    <a:pt x="4721" y="1387"/>
                  </a:lnTo>
                  <a:lnTo>
                    <a:pt x="4762" y="1382"/>
                  </a:lnTo>
                  <a:lnTo>
                    <a:pt x="4793" y="1380"/>
                  </a:lnTo>
                  <a:lnTo>
                    <a:pt x="4816" y="1378"/>
                  </a:lnTo>
                  <a:lnTo>
                    <a:pt x="4816" y="1349"/>
                  </a:lnTo>
                  <a:close/>
                  <a:moveTo>
                    <a:pt x="4894" y="1342"/>
                  </a:moveTo>
                  <a:lnTo>
                    <a:pt x="4890" y="1344"/>
                  </a:lnTo>
                  <a:lnTo>
                    <a:pt x="4885" y="1346"/>
                  </a:lnTo>
                  <a:lnTo>
                    <a:pt x="4883" y="1351"/>
                  </a:lnTo>
                  <a:lnTo>
                    <a:pt x="4881" y="1355"/>
                  </a:lnTo>
                  <a:lnTo>
                    <a:pt x="4878" y="1360"/>
                  </a:lnTo>
                  <a:lnTo>
                    <a:pt x="4876" y="1362"/>
                  </a:lnTo>
                  <a:lnTo>
                    <a:pt x="4876" y="1364"/>
                  </a:lnTo>
                  <a:lnTo>
                    <a:pt x="4874" y="1429"/>
                  </a:lnTo>
                  <a:lnTo>
                    <a:pt x="4905" y="1434"/>
                  </a:lnTo>
                  <a:lnTo>
                    <a:pt x="4905" y="1362"/>
                  </a:lnTo>
                  <a:lnTo>
                    <a:pt x="4905" y="1362"/>
                  </a:lnTo>
                  <a:lnTo>
                    <a:pt x="4905" y="1360"/>
                  </a:lnTo>
                  <a:lnTo>
                    <a:pt x="4903" y="1355"/>
                  </a:lnTo>
                  <a:lnTo>
                    <a:pt x="4903" y="1351"/>
                  </a:lnTo>
                  <a:lnTo>
                    <a:pt x="4901" y="1346"/>
                  </a:lnTo>
                  <a:lnTo>
                    <a:pt x="4896" y="1344"/>
                  </a:lnTo>
                  <a:lnTo>
                    <a:pt x="4894" y="1342"/>
                  </a:lnTo>
                  <a:close/>
                  <a:moveTo>
                    <a:pt x="4849" y="1337"/>
                  </a:moveTo>
                  <a:lnTo>
                    <a:pt x="4845" y="1340"/>
                  </a:lnTo>
                  <a:lnTo>
                    <a:pt x="4843" y="1342"/>
                  </a:lnTo>
                  <a:lnTo>
                    <a:pt x="4838" y="1346"/>
                  </a:lnTo>
                  <a:lnTo>
                    <a:pt x="4836" y="1353"/>
                  </a:lnTo>
                  <a:lnTo>
                    <a:pt x="4834" y="1357"/>
                  </a:lnTo>
                  <a:lnTo>
                    <a:pt x="4834" y="1360"/>
                  </a:lnTo>
                  <a:lnTo>
                    <a:pt x="4831" y="1362"/>
                  </a:lnTo>
                  <a:lnTo>
                    <a:pt x="4831" y="1425"/>
                  </a:lnTo>
                  <a:lnTo>
                    <a:pt x="4863" y="1432"/>
                  </a:lnTo>
                  <a:lnTo>
                    <a:pt x="4863" y="1360"/>
                  </a:lnTo>
                  <a:lnTo>
                    <a:pt x="4860" y="1357"/>
                  </a:lnTo>
                  <a:lnTo>
                    <a:pt x="4860" y="1355"/>
                  </a:lnTo>
                  <a:lnTo>
                    <a:pt x="4860" y="1351"/>
                  </a:lnTo>
                  <a:lnTo>
                    <a:pt x="4858" y="1346"/>
                  </a:lnTo>
                  <a:lnTo>
                    <a:pt x="4856" y="1342"/>
                  </a:lnTo>
                  <a:lnTo>
                    <a:pt x="4854" y="1340"/>
                  </a:lnTo>
                  <a:lnTo>
                    <a:pt x="4849" y="1337"/>
                  </a:lnTo>
                  <a:close/>
                  <a:moveTo>
                    <a:pt x="4816" y="1331"/>
                  </a:moveTo>
                  <a:lnTo>
                    <a:pt x="4793" y="1337"/>
                  </a:lnTo>
                  <a:lnTo>
                    <a:pt x="4762" y="1346"/>
                  </a:lnTo>
                  <a:lnTo>
                    <a:pt x="4721" y="1357"/>
                  </a:lnTo>
                  <a:lnTo>
                    <a:pt x="4676" y="1369"/>
                  </a:lnTo>
                  <a:lnTo>
                    <a:pt x="4629" y="1380"/>
                  </a:lnTo>
                  <a:lnTo>
                    <a:pt x="4582" y="1391"/>
                  </a:lnTo>
                  <a:lnTo>
                    <a:pt x="4537" y="1402"/>
                  </a:lnTo>
                  <a:lnTo>
                    <a:pt x="4586" y="1393"/>
                  </a:lnTo>
                  <a:lnTo>
                    <a:pt x="4643" y="1384"/>
                  </a:lnTo>
                  <a:lnTo>
                    <a:pt x="4703" y="1373"/>
                  </a:lnTo>
                  <a:lnTo>
                    <a:pt x="4762" y="1362"/>
                  </a:lnTo>
                  <a:lnTo>
                    <a:pt x="4816" y="1346"/>
                  </a:lnTo>
                  <a:lnTo>
                    <a:pt x="4816" y="1331"/>
                  </a:lnTo>
                  <a:close/>
                  <a:moveTo>
                    <a:pt x="4937" y="1313"/>
                  </a:moveTo>
                  <a:lnTo>
                    <a:pt x="4937" y="1353"/>
                  </a:lnTo>
                  <a:lnTo>
                    <a:pt x="4948" y="1364"/>
                  </a:lnTo>
                  <a:lnTo>
                    <a:pt x="4968" y="1384"/>
                  </a:lnTo>
                  <a:lnTo>
                    <a:pt x="4991" y="1405"/>
                  </a:lnTo>
                  <a:lnTo>
                    <a:pt x="5011" y="1425"/>
                  </a:lnTo>
                  <a:lnTo>
                    <a:pt x="5031" y="1443"/>
                  </a:lnTo>
                  <a:lnTo>
                    <a:pt x="5042" y="1443"/>
                  </a:lnTo>
                  <a:lnTo>
                    <a:pt x="5051" y="1445"/>
                  </a:lnTo>
                  <a:lnTo>
                    <a:pt x="5036" y="1425"/>
                  </a:lnTo>
                  <a:lnTo>
                    <a:pt x="5013" y="1402"/>
                  </a:lnTo>
                  <a:lnTo>
                    <a:pt x="4991" y="1375"/>
                  </a:lnTo>
                  <a:lnTo>
                    <a:pt x="4968" y="1351"/>
                  </a:lnTo>
                  <a:lnTo>
                    <a:pt x="4950" y="1328"/>
                  </a:lnTo>
                  <a:lnTo>
                    <a:pt x="4937" y="1313"/>
                  </a:lnTo>
                  <a:close/>
                  <a:moveTo>
                    <a:pt x="4816" y="1308"/>
                  </a:moveTo>
                  <a:lnTo>
                    <a:pt x="4816" y="1308"/>
                  </a:lnTo>
                  <a:lnTo>
                    <a:pt x="4784" y="1322"/>
                  </a:lnTo>
                  <a:lnTo>
                    <a:pt x="4746" y="1337"/>
                  </a:lnTo>
                  <a:lnTo>
                    <a:pt x="4703" y="1351"/>
                  </a:lnTo>
                  <a:lnTo>
                    <a:pt x="4658" y="1364"/>
                  </a:lnTo>
                  <a:lnTo>
                    <a:pt x="4611" y="1375"/>
                  </a:lnTo>
                  <a:lnTo>
                    <a:pt x="4566" y="1387"/>
                  </a:lnTo>
                  <a:lnTo>
                    <a:pt x="4528" y="1396"/>
                  </a:lnTo>
                  <a:lnTo>
                    <a:pt x="4494" y="1402"/>
                  </a:lnTo>
                  <a:lnTo>
                    <a:pt x="4470" y="1407"/>
                  </a:lnTo>
                  <a:lnTo>
                    <a:pt x="4483" y="1409"/>
                  </a:lnTo>
                  <a:lnTo>
                    <a:pt x="4499" y="1407"/>
                  </a:lnTo>
                  <a:lnTo>
                    <a:pt x="4537" y="1400"/>
                  </a:lnTo>
                  <a:lnTo>
                    <a:pt x="4582" y="1389"/>
                  </a:lnTo>
                  <a:lnTo>
                    <a:pt x="4629" y="1378"/>
                  </a:lnTo>
                  <a:lnTo>
                    <a:pt x="4676" y="1366"/>
                  </a:lnTo>
                  <a:lnTo>
                    <a:pt x="4721" y="1353"/>
                  </a:lnTo>
                  <a:lnTo>
                    <a:pt x="4762" y="1344"/>
                  </a:lnTo>
                  <a:lnTo>
                    <a:pt x="4793" y="1335"/>
                  </a:lnTo>
                  <a:lnTo>
                    <a:pt x="4816" y="1328"/>
                  </a:lnTo>
                  <a:lnTo>
                    <a:pt x="4816" y="1308"/>
                  </a:lnTo>
                  <a:close/>
                  <a:moveTo>
                    <a:pt x="3394" y="1164"/>
                  </a:moveTo>
                  <a:lnTo>
                    <a:pt x="3394" y="1366"/>
                  </a:lnTo>
                  <a:lnTo>
                    <a:pt x="3481" y="1369"/>
                  </a:lnTo>
                  <a:lnTo>
                    <a:pt x="3569" y="1371"/>
                  </a:lnTo>
                  <a:lnTo>
                    <a:pt x="3652" y="1373"/>
                  </a:lnTo>
                  <a:lnTo>
                    <a:pt x="3731" y="1375"/>
                  </a:lnTo>
                  <a:lnTo>
                    <a:pt x="3800" y="1378"/>
                  </a:lnTo>
                  <a:lnTo>
                    <a:pt x="3859" y="1380"/>
                  </a:lnTo>
                  <a:lnTo>
                    <a:pt x="3901" y="1382"/>
                  </a:lnTo>
                  <a:lnTo>
                    <a:pt x="3901" y="1362"/>
                  </a:lnTo>
                  <a:lnTo>
                    <a:pt x="3890" y="1362"/>
                  </a:lnTo>
                  <a:lnTo>
                    <a:pt x="3890" y="1328"/>
                  </a:lnTo>
                  <a:lnTo>
                    <a:pt x="3890" y="1328"/>
                  </a:lnTo>
                  <a:lnTo>
                    <a:pt x="3895" y="1326"/>
                  </a:lnTo>
                  <a:lnTo>
                    <a:pt x="3845" y="1310"/>
                  </a:lnTo>
                  <a:lnTo>
                    <a:pt x="3794" y="1292"/>
                  </a:lnTo>
                  <a:lnTo>
                    <a:pt x="3737" y="1274"/>
                  </a:lnTo>
                  <a:lnTo>
                    <a:pt x="3681" y="1256"/>
                  </a:lnTo>
                  <a:lnTo>
                    <a:pt x="3627" y="1238"/>
                  </a:lnTo>
                  <a:lnTo>
                    <a:pt x="3573" y="1220"/>
                  </a:lnTo>
                  <a:lnTo>
                    <a:pt x="3524" y="1205"/>
                  </a:lnTo>
                  <a:lnTo>
                    <a:pt x="3479" y="1191"/>
                  </a:lnTo>
                  <a:lnTo>
                    <a:pt x="3443" y="1178"/>
                  </a:lnTo>
                  <a:lnTo>
                    <a:pt x="3414" y="1169"/>
                  </a:lnTo>
                  <a:lnTo>
                    <a:pt x="3394" y="1164"/>
                  </a:lnTo>
                  <a:close/>
                  <a:moveTo>
                    <a:pt x="3169" y="1126"/>
                  </a:moveTo>
                  <a:lnTo>
                    <a:pt x="3032" y="1164"/>
                  </a:lnTo>
                  <a:lnTo>
                    <a:pt x="3032" y="1355"/>
                  </a:lnTo>
                  <a:lnTo>
                    <a:pt x="3055" y="1355"/>
                  </a:lnTo>
                  <a:lnTo>
                    <a:pt x="3084" y="1357"/>
                  </a:lnTo>
                  <a:lnTo>
                    <a:pt x="3124" y="1357"/>
                  </a:lnTo>
                  <a:lnTo>
                    <a:pt x="3169" y="1360"/>
                  </a:lnTo>
                  <a:lnTo>
                    <a:pt x="3169" y="1126"/>
                  </a:lnTo>
                  <a:close/>
                  <a:moveTo>
                    <a:pt x="3394" y="1124"/>
                  </a:moveTo>
                  <a:lnTo>
                    <a:pt x="3394" y="1162"/>
                  </a:lnTo>
                  <a:lnTo>
                    <a:pt x="3414" y="1166"/>
                  </a:lnTo>
                  <a:lnTo>
                    <a:pt x="3445" y="1178"/>
                  </a:lnTo>
                  <a:lnTo>
                    <a:pt x="3486" y="1189"/>
                  </a:lnTo>
                  <a:lnTo>
                    <a:pt x="3531" y="1205"/>
                  </a:lnTo>
                  <a:lnTo>
                    <a:pt x="3582" y="1220"/>
                  </a:lnTo>
                  <a:lnTo>
                    <a:pt x="3636" y="1238"/>
                  </a:lnTo>
                  <a:lnTo>
                    <a:pt x="3690" y="1256"/>
                  </a:lnTo>
                  <a:lnTo>
                    <a:pt x="3742" y="1274"/>
                  </a:lnTo>
                  <a:lnTo>
                    <a:pt x="3791" y="1290"/>
                  </a:lnTo>
                  <a:lnTo>
                    <a:pt x="3834" y="1304"/>
                  </a:lnTo>
                  <a:lnTo>
                    <a:pt x="3870" y="1315"/>
                  </a:lnTo>
                  <a:lnTo>
                    <a:pt x="3897" y="1324"/>
                  </a:lnTo>
                  <a:lnTo>
                    <a:pt x="3904" y="1322"/>
                  </a:lnTo>
                  <a:lnTo>
                    <a:pt x="3913" y="1315"/>
                  </a:lnTo>
                  <a:lnTo>
                    <a:pt x="3888" y="1308"/>
                  </a:lnTo>
                  <a:lnTo>
                    <a:pt x="3852" y="1295"/>
                  </a:lnTo>
                  <a:lnTo>
                    <a:pt x="3809" y="1279"/>
                  </a:lnTo>
                  <a:lnTo>
                    <a:pt x="3760" y="1261"/>
                  </a:lnTo>
                  <a:lnTo>
                    <a:pt x="3706" y="1241"/>
                  </a:lnTo>
                  <a:lnTo>
                    <a:pt x="3650" y="1220"/>
                  </a:lnTo>
                  <a:lnTo>
                    <a:pt x="3596" y="1200"/>
                  </a:lnTo>
                  <a:lnTo>
                    <a:pt x="3542" y="1180"/>
                  </a:lnTo>
                  <a:lnTo>
                    <a:pt x="3493" y="1162"/>
                  </a:lnTo>
                  <a:lnTo>
                    <a:pt x="3450" y="1146"/>
                  </a:lnTo>
                  <a:lnTo>
                    <a:pt x="3419" y="1133"/>
                  </a:lnTo>
                  <a:lnTo>
                    <a:pt x="3394" y="1124"/>
                  </a:lnTo>
                  <a:close/>
                  <a:moveTo>
                    <a:pt x="3317" y="1124"/>
                  </a:moveTo>
                  <a:lnTo>
                    <a:pt x="3308" y="1128"/>
                  </a:lnTo>
                  <a:lnTo>
                    <a:pt x="3302" y="1140"/>
                  </a:lnTo>
                  <a:lnTo>
                    <a:pt x="3295" y="1151"/>
                  </a:lnTo>
                  <a:lnTo>
                    <a:pt x="3290" y="1162"/>
                  </a:lnTo>
                  <a:lnTo>
                    <a:pt x="3288" y="1166"/>
                  </a:lnTo>
                  <a:lnTo>
                    <a:pt x="3288" y="1313"/>
                  </a:lnTo>
                  <a:lnTo>
                    <a:pt x="3342" y="1317"/>
                  </a:lnTo>
                  <a:lnTo>
                    <a:pt x="3342" y="1310"/>
                  </a:lnTo>
                  <a:lnTo>
                    <a:pt x="3342" y="1292"/>
                  </a:lnTo>
                  <a:lnTo>
                    <a:pt x="3342" y="1268"/>
                  </a:lnTo>
                  <a:lnTo>
                    <a:pt x="3342" y="1241"/>
                  </a:lnTo>
                  <a:lnTo>
                    <a:pt x="3342" y="1214"/>
                  </a:lnTo>
                  <a:lnTo>
                    <a:pt x="3340" y="1189"/>
                  </a:lnTo>
                  <a:lnTo>
                    <a:pt x="3340" y="1169"/>
                  </a:lnTo>
                  <a:lnTo>
                    <a:pt x="3340" y="1162"/>
                  </a:lnTo>
                  <a:lnTo>
                    <a:pt x="3340" y="1153"/>
                  </a:lnTo>
                  <a:lnTo>
                    <a:pt x="3333" y="1142"/>
                  </a:lnTo>
                  <a:lnTo>
                    <a:pt x="3326" y="1128"/>
                  </a:lnTo>
                  <a:lnTo>
                    <a:pt x="3317" y="1124"/>
                  </a:lnTo>
                  <a:close/>
                  <a:moveTo>
                    <a:pt x="3237" y="1119"/>
                  </a:moveTo>
                  <a:lnTo>
                    <a:pt x="3228" y="1124"/>
                  </a:lnTo>
                  <a:lnTo>
                    <a:pt x="3221" y="1135"/>
                  </a:lnTo>
                  <a:lnTo>
                    <a:pt x="3214" y="1149"/>
                  </a:lnTo>
                  <a:lnTo>
                    <a:pt x="3210" y="1157"/>
                  </a:lnTo>
                  <a:lnTo>
                    <a:pt x="3207" y="1162"/>
                  </a:lnTo>
                  <a:lnTo>
                    <a:pt x="3207" y="1308"/>
                  </a:lnTo>
                  <a:lnTo>
                    <a:pt x="3261" y="1313"/>
                  </a:lnTo>
                  <a:lnTo>
                    <a:pt x="3261" y="1306"/>
                  </a:lnTo>
                  <a:lnTo>
                    <a:pt x="3261" y="1288"/>
                  </a:lnTo>
                  <a:lnTo>
                    <a:pt x="3261" y="1263"/>
                  </a:lnTo>
                  <a:lnTo>
                    <a:pt x="3261" y="1236"/>
                  </a:lnTo>
                  <a:lnTo>
                    <a:pt x="3261" y="1209"/>
                  </a:lnTo>
                  <a:lnTo>
                    <a:pt x="3261" y="1184"/>
                  </a:lnTo>
                  <a:lnTo>
                    <a:pt x="3259" y="1166"/>
                  </a:lnTo>
                  <a:lnTo>
                    <a:pt x="3259" y="1157"/>
                  </a:lnTo>
                  <a:lnTo>
                    <a:pt x="3259" y="1149"/>
                  </a:lnTo>
                  <a:lnTo>
                    <a:pt x="3255" y="1137"/>
                  </a:lnTo>
                  <a:lnTo>
                    <a:pt x="3246" y="1124"/>
                  </a:lnTo>
                  <a:lnTo>
                    <a:pt x="3237" y="1119"/>
                  </a:lnTo>
                  <a:close/>
                  <a:moveTo>
                    <a:pt x="3169" y="1110"/>
                  </a:moveTo>
                  <a:lnTo>
                    <a:pt x="3147" y="1117"/>
                  </a:lnTo>
                  <a:lnTo>
                    <a:pt x="3118" y="1126"/>
                  </a:lnTo>
                  <a:lnTo>
                    <a:pt x="3086" y="1135"/>
                  </a:lnTo>
                  <a:lnTo>
                    <a:pt x="3057" y="1144"/>
                  </a:lnTo>
                  <a:lnTo>
                    <a:pt x="3032" y="1151"/>
                  </a:lnTo>
                  <a:lnTo>
                    <a:pt x="3032" y="1162"/>
                  </a:lnTo>
                  <a:lnTo>
                    <a:pt x="3169" y="1124"/>
                  </a:lnTo>
                  <a:lnTo>
                    <a:pt x="3169" y="1110"/>
                  </a:lnTo>
                  <a:close/>
                  <a:moveTo>
                    <a:pt x="3394" y="1106"/>
                  </a:moveTo>
                  <a:lnTo>
                    <a:pt x="3394" y="1122"/>
                  </a:lnTo>
                  <a:lnTo>
                    <a:pt x="3414" y="1128"/>
                  </a:lnTo>
                  <a:lnTo>
                    <a:pt x="3445" y="1140"/>
                  </a:lnTo>
                  <a:lnTo>
                    <a:pt x="3484" y="1155"/>
                  </a:lnTo>
                  <a:lnTo>
                    <a:pt x="3526" y="1171"/>
                  </a:lnTo>
                  <a:lnTo>
                    <a:pt x="3576" y="1189"/>
                  </a:lnTo>
                  <a:lnTo>
                    <a:pt x="3627" y="1209"/>
                  </a:lnTo>
                  <a:lnTo>
                    <a:pt x="3679" y="1229"/>
                  </a:lnTo>
                  <a:lnTo>
                    <a:pt x="3731" y="1247"/>
                  </a:lnTo>
                  <a:lnTo>
                    <a:pt x="3780" y="1265"/>
                  </a:lnTo>
                  <a:lnTo>
                    <a:pt x="3825" y="1281"/>
                  </a:lnTo>
                  <a:lnTo>
                    <a:pt x="3863" y="1297"/>
                  </a:lnTo>
                  <a:lnTo>
                    <a:pt x="3892" y="1306"/>
                  </a:lnTo>
                  <a:lnTo>
                    <a:pt x="3915" y="1313"/>
                  </a:lnTo>
                  <a:lnTo>
                    <a:pt x="3917" y="1310"/>
                  </a:lnTo>
                  <a:lnTo>
                    <a:pt x="3895" y="1304"/>
                  </a:lnTo>
                  <a:lnTo>
                    <a:pt x="3863" y="1290"/>
                  </a:lnTo>
                  <a:lnTo>
                    <a:pt x="3825" y="1277"/>
                  </a:lnTo>
                  <a:lnTo>
                    <a:pt x="3780" y="1259"/>
                  </a:lnTo>
                  <a:lnTo>
                    <a:pt x="3731" y="1241"/>
                  </a:lnTo>
                  <a:lnTo>
                    <a:pt x="3677" y="1220"/>
                  </a:lnTo>
                  <a:lnTo>
                    <a:pt x="3625" y="1200"/>
                  </a:lnTo>
                  <a:lnTo>
                    <a:pt x="3573" y="1180"/>
                  </a:lnTo>
                  <a:lnTo>
                    <a:pt x="3524" y="1160"/>
                  </a:lnTo>
                  <a:lnTo>
                    <a:pt x="3481" y="1142"/>
                  </a:lnTo>
                  <a:lnTo>
                    <a:pt x="3443" y="1128"/>
                  </a:lnTo>
                  <a:lnTo>
                    <a:pt x="3414" y="1115"/>
                  </a:lnTo>
                  <a:lnTo>
                    <a:pt x="3394" y="1106"/>
                  </a:lnTo>
                  <a:close/>
                  <a:moveTo>
                    <a:pt x="3169" y="1097"/>
                  </a:moveTo>
                  <a:lnTo>
                    <a:pt x="3147" y="1104"/>
                  </a:lnTo>
                  <a:lnTo>
                    <a:pt x="3118" y="1113"/>
                  </a:lnTo>
                  <a:lnTo>
                    <a:pt x="3086" y="1124"/>
                  </a:lnTo>
                  <a:lnTo>
                    <a:pt x="3055" y="1133"/>
                  </a:lnTo>
                  <a:lnTo>
                    <a:pt x="3032" y="1140"/>
                  </a:lnTo>
                  <a:lnTo>
                    <a:pt x="3032" y="1149"/>
                  </a:lnTo>
                  <a:lnTo>
                    <a:pt x="3057" y="1142"/>
                  </a:lnTo>
                  <a:lnTo>
                    <a:pt x="3086" y="1133"/>
                  </a:lnTo>
                  <a:lnTo>
                    <a:pt x="3118" y="1124"/>
                  </a:lnTo>
                  <a:lnTo>
                    <a:pt x="3147" y="1115"/>
                  </a:lnTo>
                  <a:lnTo>
                    <a:pt x="3169" y="1108"/>
                  </a:lnTo>
                  <a:lnTo>
                    <a:pt x="3169" y="1097"/>
                  </a:lnTo>
                  <a:close/>
                  <a:moveTo>
                    <a:pt x="3169" y="1074"/>
                  </a:moveTo>
                  <a:lnTo>
                    <a:pt x="3147" y="1081"/>
                  </a:lnTo>
                  <a:lnTo>
                    <a:pt x="3118" y="1088"/>
                  </a:lnTo>
                  <a:lnTo>
                    <a:pt x="3086" y="1097"/>
                  </a:lnTo>
                  <a:lnTo>
                    <a:pt x="3057" y="1106"/>
                  </a:lnTo>
                  <a:lnTo>
                    <a:pt x="3032" y="1110"/>
                  </a:lnTo>
                  <a:lnTo>
                    <a:pt x="3032" y="1135"/>
                  </a:lnTo>
                  <a:lnTo>
                    <a:pt x="3055" y="1131"/>
                  </a:lnTo>
                  <a:lnTo>
                    <a:pt x="3086" y="1122"/>
                  </a:lnTo>
                  <a:lnTo>
                    <a:pt x="3118" y="1110"/>
                  </a:lnTo>
                  <a:lnTo>
                    <a:pt x="3147" y="1101"/>
                  </a:lnTo>
                  <a:lnTo>
                    <a:pt x="3169" y="1095"/>
                  </a:lnTo>
                  <a:lnTo>
                    <a:pt x="3169" y="1074"/>
                  </a:lnTo>
                  <a:close/>
                  <a:moveTo>
                    <a:pt x="3394" y="1059"/>
                  </a:moveTo>
                  <a:lnTo>
                    <a:pt x="3394" y="1104"/>
                  </a:lnTo>
                  <a:lnTo>
                    <a:pt x="3414" y="1113"/>
                  </a:lnTo>
                  <a:lnTo>
                    <a:pt x="3443" y="1124"/>
                  </a:lnTo>
                  <a:lnTo>
                    <a:pt x="3479" y="1140"/>
                  </a:lnTo>
                  <a:lnTo>
                    <a:pt x="3524" y="1157"/>
                  </a:lnTo>
                  <a:lnTo>
                    <a:pt x="3573" y="1178"/>
                  </a:lnTo>
                  <a:lnTo>
                    <a:pt x="3625" y="1198"/>
                  </a:lnTo>
                  <a:lnTo>
                    <a:pt x="3679" y="1218"/>
                  </a:lnTo>
                  <a:lnTo>
                    <a:pt x="3731" y="1238"/>
                  </a:lnTo>
                  <a:lnTo>
                    <a:pt x="3782" y="1256"/>
                  </a:lnTo>
                  <a:lnTo>
                    <a:pt x="3827" y="1274"/>
                  </a:lnTo>
                  <a:lnTo>
                    <a:pt x="3865" y="1290"/>
                  </a:lnTo>
                  <a:lnTo>
                    <a:pt x="3897" y="1301"/>
                  </a:lnTo>
                  <a:lnTo>
                    <a:pt x="3919" y="1310"/>
                  </a:lnTo>
                  <a:lnTo>
                    <a:pt x="3922" y="1306"/>
                  </a:lnTo>
                  <a:lnTo>
                    <a:pt x="3926" y="1301"/>
                  </a:lnTo>
                  <a:lnTo>
                    <a:pt x="3926" y="1299"/>
                  </a:lnTo>
                  <a:lnTo>
                    <a:pt x="3906" y="1292"/>
                  </a:lnTo>
                  <a:lnTo>
                    <a:pt x="3877" y="1281"/>
                  </a:lnTo>
                  <a:lnTo>
                    <a:pt x="3841" y="1265"/>
                  </a:lnTo>
                  <a:lnTo>
                    <a:pt x="3800" y="1247"/>
                  </a:lnTo>
                  <a:lnTo>
                    <a:pt x="3753" y="1227"/>
                  </a:lnTo>
                  <a:lnTo>
                    <a:pt x="3704" y="1205"/>
                  </a:lnTo>
                  <a:lnTo>
                    <a:pt x="3654" y="1180"/>
                  </a:lnTo>
                  <a:lnTo>
                    <a:pt x="3605" y="1157"/>
                  </a:lnTo>
                  <a:lnTo>
                    <a:pt x="3556" y="1135"/>
                  </a:lnTo>
                  <a:lnTo>
                    <a:pt x="3511" y="1115"/>
                  </a:lnTo>
                  <a:lnTo>
                    <a:pt x="3470" y="1095"/>
                  </a:lnTo>
                  <a:lnTo>
                    <a:pt x="3436" y="1079"/>
                  </a:lnTo>
                  <a:lnTo>
                    <a:pt x="3412" y="1068"/>
                  </a:lnTo>
                  <a:lnTo>
                    <a:pt x="3394" y="1059"/>
                  </a:lnTo>
                  <a:close/>
                  <a:moveTo>
                    <a:pt x="5995" y="0"/>
                  </a:moveTo>
                  <a:lnTo>
                    <a:pt x="6001" y="0"/>
                  </a:lnTo>
                  <a:lnTo>
                    <a:pt x="6001" y="151"/>
                  </a:lnTo>
                  <a:lnTo>
                    <a:pt x="6008" y="151"/>
                  </a:lnTo>
                  <a:lnTo>
                    <a:pt x="6046" y="322"/>
                  </a:lnTo>
                  <a:lnTo>
                    <a:pt x="6051" y="322"/>
                  </a:lnTo>
                  <a:lnTo>
                    <a:pt x="6051" y="364"/>
                  </a:lnTo>
                  <a:lnTo>
                    <a:pt x="6062" y="364"/>
                  </a:lnTo>
                  <a:lnTo>
                    <a:pt x="6062" y="479"/>
                  </a:lnTo>
                  <a:lnTo>
                    <a:pt x="6073" y="479"/>
                  </a:lnTo>
                  <a:lnTo>
                    <a:pt x="6073" y="483"/>
                  </a:lnTo>
                  <a:lnTo>
                    <a:pt x="6062" y="483"/>
                  </a:lnTo>
                  <a:lnTo>
                    <a:pt x="6062" y="537"/>
                  </a:lnTo>
                  <a:lnTo>
                    <a:pt x="6069" y="537"/>
                  </a:lnTo>
                  <a:lnTo>
                    <a:pt x="6069" y="924"/>
                  </a:lnTo>
                  <a:lnTo>
                    <a:pt x="6080" y="924"/>
                  </a:lnTo>
                  <a:lnTo>
                    <a:pt x="6080" y="984"/>
                  </a:lnTo>
                  <a:lnTo>
                    <a:pt x="6100" y="984"/>
                  </a:lnTo>
                  <a:lnTo>
                    <a:pt x="6100" y="1607"/>
                  </a:lnTo>
                  <a:lnTo>
                    <a:pt x="6116" y="1607"/>
                  </a:lnTo>
                  <a:lnTo>
                    <a:pt x="6116" y="773"/>
                  </a:lnTo>
                  <a:lnTo>
                    <a:pt x="6129" y="773"/>
                  </a:lnTo>
                  <a:lnTo>
                    <a:pt x="6129" y="731"/>
                  </a:lnTo>
                  <a:lnTo>
                    <a:pt x="6174" y="663"/>
                  </a:lnTo>
                  <a:lnTo>
                    <a:pt x="6179" y="663"/>
                  </a:lnTo>
                  <a:lnTo>
                    <a:pt x="6179" y="576"/>
                  </a:lnTo>
                  <a:lnTo>
                    <a:pt x="6183" y="576"/>
                  </a:lnTo>
                  <a:lnTo>
                    <a:pt x="6183" y="438"/>
                  </a:lnTo>
                  <a:lnTo>
                    <a:pt x="6190" y="438"/>
                  </a:lnTo>
                  <a:lnTo>
                    <a:pt x="6190" y="576"/>
                  </a:lnTo>
                  <a:lnTo>
                    <a:pt x="6197" y="576"/>
                  </a:lnTo>
                  <a:lnTo>
                    <a:pt x="6197" y="663"/>
                  </a:lnTo>
                  <a:lnTo>
                    <a:pt x="6204" y="663"/>
                  </a:lnTo>
                  <a:lnTo>
                    <a:pt x="6242" y="728"/>
                  </a:lnTo>
                  <a:lnTo>
                    <a:pt x="6242" y="773"/>
                  </a:lnTo>
                  <a:lnTo>
                    <a:pt x="6255" y="773"/>
                  </a:lnTo>
                  <a:lnTo>
                    <a:pt x="6255" y="1607"/>
                  </a:lnTo>
                  <a:lnTo>
                    <a:pt x="6275" y="1607"/>
                  </a:lnTo>
                  <a:lnTo>
                    <a:pt x="6275" y="904"/>
                  </a:lnTo>
                  <a:lnTo>
                    <a:pt x="6289" y="904"/>
                  </a:lnTo>
                  <a:lnTo>
                    <a:pt x="6289" y="879"/>
                  </a:lnTo>
                  <a:lnTo>
                    <a:pt x="6298" y="879"/>
                  </a:lnTo>
                  <a:lnTo>
                    <a:pt x="6298" y="904"/>
                  </a:lnTo>
                  <a:lnTo>
                    <a:pt x="6311" y="904"/>
                  </a:lnTo>
                  <a:lnTo>
                    <a:pt x="6311" y="688"/>
                  </a:lnTo>
                  <a:lnTo>
                    <a:pt x="6320" y="688"/>
                  </a:lnTo>
                  <a:lnTo>
                    <a:pt x="6320" y="593"/>
                  </a:lnTo>
                  <a:lnTo>
                    <a:pt x="6327" y="593"/>
                  </a:lnTo>
                  <a:lnTo>
                    <a:pt x="6334" y="560"/>
                  </a:lnTo>
                  <a:lnTo>
                    <a:pt x="6341" y="593"/>
                  </a:lnTo>
                  <a:lnTo>
                    <a:pt x="6352" y="593"/>
                  </a:lnTo>
                  <a:lnTo>
                    <a:pt x="6363" y="510"/>
                  </a:lnTo>
                  <a:lnTo>
                    <a:pt x="6374" y="593"/>
                  </a:lnTo>
                  <a:lnTo>
                    <a:pt x="6386" y="593"/>
                  </a:lnTo>
                  <a:lnTo>
                    <a:pt x="6392" y="560"/>
                  </a:lnTo>
                  <a:lnTo>
                    <a:pt x="6399" y="593"/>
                  </a:lnTo>
                  <a:lnTo>
                    <a:pt x="6406" y="593"/>
                  </a:lnTo>
                  <a:lnTo>
                    <a:pt x="6406" y="688"/>
                  </a:lnTo>
                  <a:lnTo>
                    <a:pt x="6417" y="688"/>
                  </a:lnTo>
                  <a:lnTo>
                    <a:pt x="6417" y="904"/>
                  </a:lnTo>
                  <a:lnTo>
                    <a:pt x="6428" y="904"/>
                  </a:lnTo>
                  <a:lnTo>
                    <a:pt x="6428" y="879"/>
                  </a:lnTo>
                  <a:lnTo>
                    <a:pt x="6437" y="879"/>
                  </a:lnTo>
                  <a:lnTo>
                    <a:pt x="6437" y="904"/>
                  </a:lnTo>
                  <a:lnTo>
                    <a:pt x="6451" y="904"/>
                  </a:lnTo>
                  <a:lnTo>
                    <a:pt x="6451" y="1609"/>
                  </a:lnTo>
                  <a:lnTo>
                    <a:pt x="6469" y="1609"/>
                  </a:lnTo>
                  <a:lnTo>
                    <a:pt x="6469" y="477"/>
                  </a:lnTo>
                  <a:lnTo>
                    <a:pt x="6484" y="477"/>
                  </a:lnTo>
                  <a:lnTo>
                    <a:pt x="6484" y="407"/>
                  </a:lnTo>
                  <a:lnTo>
                    <a:pt x="6493" y="407"/>
                  </a:lnTo>
                  <a:lnTo>
                    <a:pt x="6527" y="261"/>
                  </a:lnTo>
                  <a:lnTo>
                    <a:pt x="6532" y="261"/>
                  </a:lnTo>
                  <a:lnTo>
                    <a:pt x="6532" y="250"/>
                  </a:lnTo>
                  <a:lnTo>
                    <a:pt x="6532" y="234"/>
                  </a:lnTo>
                  <a:lnTo>
                    <a:pt x="6532" y="220"/>
                  </a:lnTo>
                  <a:lnTo>
                    <a:pt x="6534" y="216"/>
                  </a:lnTo>
                  <a:lnTo>
                    <a:pt x="6534" y="216"/>
                  </a:lnTo>
                  <a:lnTo>
                    <a:pt x="6538" y="216"/>
                  </a:lnTo>
                  <a:lnTo>
                    <a:pt x="6543" y="216"/>
                  </a:lnTo>
                  <a:lnTo>
                    <a:pt x="6543" y="155"/>
                  </a:lnTo>
                  <a:lnTo>
                    <a:pt x="6552" y="155"/>
                  </a:lnTo>
                  <a:lnTo>
                    <a:pt x="6552" y="216"/>
                  </a:lnTo>
                  <a:lnTo>
                    <a:pt x="6556" y="216"/>
                  </a:lnTo>
                  <a:lnTo>
                    <a:pt x="6561" y="216"/>
                  </a:lnTo>
                  <a:lnTo>
                    <a:pt x="6563" y="216"/>
                  </a:lnTo>
                  <a:lnTo>
                    <a:pt x="6563" y="261"/>
                  </a:lnTo>
                  <a:lnTo>
                    <a:pt x="6567" y="261"/>
                  </a:lnTo>
                  <a:lnTo>
                    <a:pt x="6599" y="407"/>
                  </a:lnTo>
                  <a:lnTo>
                    <a:pt x="6610" y="407"/>
                  </a:lnTo>
                  <a:lnTo>
                    <a:pt x="6610" y="477"/>
                  </a:lnTo>
                  <a:lnTo>
                    <a:pt x="6626" y="477"/>
                  </a:lnTo>
                  <a:lnTo>
                    <a:pt x="6626" y="661"/>
                  </a:lnTo>
                  <a:lnTo>
                    <a:pt x="6633" y="647"/>
                  </a:lnTo>
                  <a:lnTo>
                    <a:pt x="6644" y="668"/>
                  </a:lnTo>
                  <a:lnTo>
                    <a:pt x="6648" y="668"/>
                  </a:lnTo>
                  <a:lnTo>
                    <a:pt x="6660" y="647"/>
                  </a:lnTo>
                  <a:lnTo>
                    <a:pt x="6671" y="668"/>
                  </a:lnTo>
                  <a:lnTo>
                    <a:pt x="6680" y="668"/>
                  </a:lnTo>
                  <a:lnTo>
                    <a:pt x="6691" y="647"/>
                  </a:lnTo>
                  <a:lnTo>
                    <a:pt x="6702" y="668"/>
                  </a:lnTo>
                  <a:lnTo>
                    <a:pt x="6713" y="668"/>
                  </a:lnTo>
                  <a:lnTo>
                    <a:pt x="6722" y="647"/>
                  </a:lnTo>
                  <a:lnTo>
                    <a:pt x="6734" y="668"/>
                  </a:lnTo>
                  <a:lnTo>
                    <a:pt x="6747" y="668"/>
                  </a:lnTo>
                  <a:lnTo>
                    <a:pt x="6756" y="647"/>
                  </a:lnTo>
                  <a:lnTo>
                    <a:pt x="6767" y="668"/>
                  </a:lnTo>
                  <a:lnTo>
                    <a:pt x="6779" y="668"/>
                  </a:lnTo>
                  <a:lnTo>
                    <a:pt x="6788" y="647"/>
                  </a:lnTo>
                  <a:lnTo>
                    <a:pt x="6799" y="668"/>
                  </a:lnTo>
                  <a:lnTo>
                    <a:pt x="6808" y="668"/>
                  </a:lnTo>
                  <a:lnTo>
                    <a:pt x="6819" y="647"/>
                  </a:lnTo>
                  <a:lnTo>
                    <a:pt x="6830" y="668"/>
                  </a:lnTo>
                  <a:lnTo>
                    <a:pt x="6842" y="668"/>
                  </a:lnTo>
                  <a:lnTo>
                    <a:pt x="6853" y="647"/>
                  </a:lnTo>
                  <a:lnTo>
                    <a:pt x="6864" y="668"/>
                  </a:lnTo>
                  <a:lnTo>
                    <a:pt x="6871" y="668"/>
                  </a:lnTo>
                  <a:lnTo>
                    <a:pt x="6871" y="868"/>
                  </a:lnTo>
                  <a:lnTo>
                    <a:pt x="6891" y="868"/>
                  </a:lnTo>
                  <a:lnTo>
                    <a:pt x="6891" y="1063"/>
                  </a:lnTo>
                  <a:lnTo>
                    <a:pt x="6916" y="1063"/>
                  </a:lnTo>
                  <a:lnTo>
                    <a:pt x="6916" y="1016"/>
                  </a:lnTo>
                  <a:lnTo>
                    <a:pt x="6934" y="1016"/>
                  </a:lnTo>
                  <a:lnTo>
                    <a:pt x="6934" y="962"/>
                  </a:lnTo>
                  <a:lnTo>
                    <a:pt x="6958" y="962"/>
                  </a:lnTo>
                  <a:lnTo>
                    <a:pt x="6958" y="535"/>
                  </a:lnTo>
                  <a:lnTo>
                    <a:pt x="6970" y="535"/>
                  </a:lnTo>
                  <a:lnTo>
                    <a:pt x="6970" y="472"/>
                  </a:lnTo>
                  <a:lnTo>
                    <a:pt x="6972" y="472"/>
                  </a:lnTo>
                  <a:lnTo>
                    <a:pt x="6972" y="452"/>
                  </a:lnTo>
                  <a:lnTo>
                    <a:pt x="6976" y="452"/>
                  </a:lnTo>
                  <a:lnTo>
                    <a:pt x="6976" y="472"/>
                  </a:lnTo>
                  <a:lnTo>
                    <a:pt x="6983" y="472"/>
                  </a:lnTo>
                  <a:lnTo>
                    <a:pt x="7037" y="409"/>
                  </a:lnTo>
                  <a:lnTo>
                    <a:pt x="7037" y="299"/>
                  </a:lnTo>
                  <a:lnTo>
                    <a:pt x="7044" y="299"/>
                  </a:lnTo>
                  <a:lnTo>
                    <a:pt x="7044" y="409"/>
                  </a:lnTo>
                  <a:lnTo>
                    <a:pt x="7095" y="472"/>
                  </a:lnTo>
                  <a:lnTo>
                    <a:pt x="7104" y="472"/>
                  </a:lnTo>
                  <a:lnTo>
                    <a:pt x="7104" y="452"/>
                  </a:lnTo>
                  <a:lnTo>
                    <a:pt x="7111" y="452"/>
                  </a:lnTo>
                  <a:lnTo>
                    <a:pt x="7111" y="472"/>
                  </a:lnTo>
                  <a:lnTo>
                    <a:pt x="7111" y="472"/>
                  </a:lnTo>
                  <a:lnTo>
                    <a:pt x="7111" y="535"/>
                  </a:lnTo>
                  <a:lnTo>
                    <a:pt x="7120" y="535"/>
                  </a:lnTo>
                  <a:lnTo>
                    <a:pt x="7120" y="962"/>
                  </a:lnTo>
                  <a:lnTo>
                    <a:pt x="7145" y="962"/>
                  </a:lnTo>
                  <a:lnTo>
                    <a:pt x="7145" y="1016"/>
                  </a:lnTo>
                  <a:lnTo>
                    <a:pt x="7165" y="1016"/>
                  </a:lnTo>
                  <a:lnTo>
                    <a:pt x="7165" y="1609"/>
                  </a:lnTo>
                  <a:lnTo>
                    <a:pt x="7178" y="1609"/>
                  </a:lnTo>
                  <a:lnTo>
                    <a:pt x="7178" y="1126"/>
                  </a:lnTo>
                  <a:lnTo>
                    <a:pt x="7185" y="1126"/>
                  </a:lnTo>
                  <a:lnTo>
                    <a:pt x="7185" y="1072"/>
                  </a:lnTo>
                  <a:lnTo>
                    <a:pt x="7212" y="1072"/>
                  </a:lnTo>
                  <a:lnTo>
                    <a:pt x="7212" y="1032"/>
                  </a:lnTo>
                  <a:lnTo>
                    <a:pt x="7219" y="1032"/>
                  </a:lnTo>
                  <a:lnTo>
                    <a:pt x="7219" y="978"/>
                  </a:lnTo>
                  <a:lnTo>
                    <a:pt x="7223" y="978"/>
                  </a:lnTo>
                  <a:lnTo>
                    <a:pt x="7223" y="946"/>
                  </a:lnTo>
                  <a:lnTo>
                    <a:pt x="7230" y="946"/>
                  </a:lnTo>
                  <a:lnTo>
                    <a:pt x="7246" y="890"/>
                  </a:lnTo>
                  <a:lnTo>
                    <a:pt x="7259" y="946"/>
                  </a:lnTo>
                  <a:lnTo>
                    <a:pt x="7264" y="946"/>
                  </a:lnTo>
                  <a:lnTo>
                    <a:pt x="7264" y="978"/>
                  </a:lnTo>
                  <a:lnTo>
                    <a:pt x="7266" y="978"/>
                  </a:lnTo>
                  <a:lnTo>
                    <a:pt x="7266" y="1032"/>
                  </a:lnTo>
                  <a:lnTo>
                    <a:pt x="7275" y="1032"/>
                  </a:lnTo>
                  <a:lnTo>
                    <a:pt x="7275" y="1072"/>
                  </a:lnTo>
                  <a:lnTo>
                    <a:pt x="7302" y="1072"/>
                  </a:lnTo>
                  <a:lnTo>
                    <a:pt x="7302" y="1126"/>
                  </a:lnTo>
                  <a:lnTo>
                    <a:pt x="7309" y="1126"/>
                  </a:lnTo>
                  <a:lnTo>
                    <a:pt x="7309" y="1607"/>
                  </a:lnTo>
                  <a:lnTo>
                    <a:pt x="7408" y="1607"/>
                  </a:lnTo>
                  <a:lnTo>
                    <a:pt x="7408" y="1735"/>
                  </a:lnTo>
                  <a:lnTo>
                    <a:pt x="0" y="1735"/>
                  </a:lnTo>
                  <a:lnTo>
                    <a:pt x="0" y="1713"/>
                  </a:lnTo>
                  <a:lnTo>
                    <a:pt x="0" y="1713"/>
                  </a:lnTo>
                  <a:lnTo>
                    <a:pt x="0" y="1605"/>
                  </a:lnTo>
                  <a:lnTo>
                    <a:pt x="16" y="1605"/>
                  </a:lnTo>
                  <a:lnTo>
                    <a:pt x="16" y="1524"/>
                  </a:lnTo>
                  <a:lnTo>
                    <a:pt x="155" y="1524"/>
                  </a:lnTo>
                  <a:lnTo>
                    <a:pt x="162" y="1504"/>
                  </a:lnTo>
                  <a:lnTo>
                    <a:pt x="177" y="1488"/>
                  </a:lnTo>
                  <a:lnTo>
                    <a:pt x="198" y="1477"/>
                  </a:lnTo>
                  <a:lnTo>
                    <a:pt x="225" y="1472"/>
                  </a:lnTo>
                  <a:lnTo>
                    <a:pt x="252" y="1477"/>
                  </a:lnTo>
                  <a:lnTo>
                    <a:pt x="274" y="1488"/>
                  </a:lnTo>
                  <a:lnTo>
                    <a:pt x="290" y="1504"/>
                  </a:lnTo>
                  <a:lnTo>
                    <a:pt x="296" y="1524"/>
                  </a:lnTo>
                  <a:lnTo>
                    <a:pt x="344" y="1524"/>
                  </a:lnTo>
                  <a:lnTo>
                    <a:pt x="344" y="1506"/>
                  </a:lnTo>
                  <a:lnTo>
                    <a:pt x="364" y="1506"/>
                  </a:lnTo>
                  <a:lnTo>
                    <a:pt x="364" y="1483"/>
                  </a:lnTo>
                  <a:lnTo>
                    <a:pt x="442" y="1483"/>
                  </a:lnTo>
                  <a:lnTo>
                    <a:pt x="442" y="1443"/>
                  </a:lnTo>
                  <a:lnTo>
                    <a:pt x="588" y="1443"/>
                  </a:lnTo>
                  <a:lnTo>
                    <a:pt x="588" y="1137"/>
                  </a:lnTo>
                  <a:lnTo>
                    <a:pt x="640" y="1137"/>
                  </a:lnTo>
                  <a:lnTo>
                    <a:pt x="640" y="1124"/>
                  </a:lnTo>
                  <a:lnTo>
                    <a:pt x="665" y="1124"/>
                  </a:lnTo>
                  <a:lnTo>
                    <a:pt x="665" y="1099"/>
                  </a:lnTo>
                  <a:lnTo>
                    <a:pt x="669" y="1099"/>
                  </a:lnTo>
                  <a:lnTo>
                    <a:pt x="669" y="1124"/>
                  </a:lnTo>
                  <a:lnTo>
                    <a:pt x="681" y="1124"/>
                  </a:lnTo>
                  <a:lnTo>
                    <a:pt x="681" y="1137"/>
                  </a:lnTo>
                  <a:lnTo>
                    <a:pt x="699" y="1137"/>
                  </a:lnTo>
                  <a:lnTo>
                    <a:pt x="699" y="1454"/>
                  </a:lnTo>
                  <a:lnTo>
                    <a:pt x="708" y="1454"/>
                  </a:lnTo>
                  <a:lnTo>
                    <a:pt x="708" y="1050"/>
                  </a:lnTo>
                  <a:lnTo>
                    <a:pt x="766" y="1050"/>
                  </a:lnTo>
                  <a:lnTo>
                    <a:pt x="766" y="1025"/>
                  </a:lnTo>
                  <a:lnTo>
                    <a:pt x="800" y="1025"/>
                  </a:lnTo>
                  <a:lnTo>
                    <a:pt x="800" y="1050"/>
                  </a:lnTo>
                  <a:lnTo>
                    <a:pt x="818" y="1050"/>
                  </a:lnTo>
                  <a:lnTo>
                    <a:pt x="818" y="1398"/>
                  </a:lnTo>
                  <a:lnTo>
                    <a:pt x="831" y="1398"/>
                  </a:lnTo>
                  <a:lnTo>
                    <a:pt x="831" y="1389"/>
                  </a:lnTo>
                  <a:lnTo>
                    <a:pt x="840" y="1389"/>
                  </a:lnTo>
                  <a:lnTo>
                    <a:pt x="840" y="1398"/>
                  </a:lnTo>
                  <a:lnTo>
                    <a:pt x="876" y="1398"/>
                  </a:lnTo>
                  <a:lnTo>
                    <a:pt x="876" y="1391"/>
                  </a:lnTo>
                  <a:lnTo>
                    <a:pt x="883" y="1391"/>
                  </a:lnTo>
                  <a:lnTo>
                    <a:pt x="883" y="1398"/>
                  </a:lnTo>
                  <a:lnTo>
                    <a:pt x="896" y="1398"/>
                  </a:lnTo>
                  <a:lnTo>
                    <a:pt x="896" y="1369"/>
                  </a:lnTo>
                  <a:lnTo>
                    <a:pt x="901" y="1369"/>
                  </a:lnTo>
                  <a:lnTo>
                    <a:pt x="901" y="1389"/>
                  </a:lnTo>
                  <a:lnTo>
                    <a:pt x="905" y="1382"/>
                  </a:lnTo>
                  <a:lnTo>
                    <a:pt x="912" y="1378"/>
                  </a:lnTo>
                  <a:lnTo>
                    <a:pt x="919" y="1375"/>
                  </a:lnTo>
                  <a:lnTo>
                    <a:pt x="928" y="1373"/>
                  </a:lnTo>
                  <a:lnTo>
                    <a:pt x="937" y="1375"/>
                  </a:lnTo>
                  <a:lnTo>
                    <a:pt x="946" y="1378"/>
                  </a:lnTo>
                  <a:lnTo>
                    <a:pt x="952" y="1384"/>
                  </a:lnTo>
                  <a:lnTo>
                    <a:pt x="957" y="1391"/>
                  </a:lnTo>
                  <a:lnTo>
                    <a:pt x="957" y="1398"/>
                  </a:lnTo>
                  <a:lnTo>
                    <a:pt x="957" y="1398"/>
                  </a:lnTo>
                  <a:lnTo>
                    <a:pt x="970" y="1398"/>
                  </a:lnTo>
                  <a:lnTo>
                    <a:pt x="970" y="1389"/>
                  </a:lnTo>
                  <a:lnTo>
                    <a:pt x="977" y="1389"/>
                  </a:lnTo>
                  <a:lnTo>
                    <a:pt x="977" y="1398"/>
                  </a:lnTo>
                  <a:lnTo>
                    <a:pt x="1015" y="1398"/>
                  </a:lnTo>
                  <a:lnTo>
                    <a:pt x="1015" y="1389"/>
                  </a:lnTo>
                  <a:lnTo>
                    <a:pt x="1022" y="1389"/>
                  </a:lnTo>
                  <a:lnTo>
                    <a:pt x="1022" y="1398"/>
                  </a:lnTo>
                  <a:lnTo>
                    <a:pt x="1033" y="1398"/>
                  </a:lnTo>
                  <a:lnTo>
                    <a:pt x="1033" y="1398"/>
                  </a:lnTo>
                  <a:lnTo>
                    <a:pt x="1035" y="1391"/>
                  </a:lnTo>
                  <a:lnTo>
                    <a:pt x="1040" y="1384"/>
                  </a:lnTo>
                  <a:lnTo>
                    <a:pt x="1044" y="1378"/>
                  </a:lnTo>
                  <a:lnTo>
                    <a:pt x="1051" y="1375"/>
                  </a:lnTo>
                  <a:lnTo>
                    <a:pt x="1058" y="1373"/>
                  </a:lnTo>
                  <a:lnTo>
                    <a:pt x="1067" y="1375"/>
                  </a:lnTo>
                  <a:lnTo>
                    <a:pt x="1074" y="1378"/>
                  </a:lnTo>
                  <a:lnTo>
                    <a:pt x="1078" y="1384"/>
                  </a:lnTo>
                  <a:lnTo>
                    <a:pt x="1083" y="1391"/>
                  </a:lnTo>
                  <a:lnTo>
                    <a:pt x="1085" y="1398"/>
                  </a:lnTo>
                  <a:lnTo>
                    <a:pt x="1085" y="1398"/>
                  </a:lnTo>
                  <a:lnTo>
                    <a:pt x="1085" y="1398"/>
                  </a:lnTo>
                  <a:lnTo>
                    <a:pt x="1085" y="1609"/>
                  </a:lnTo>
                  <a:lnTo>
                    <a:pt x="1101" y="1609"/>
                  </a:lnTo>
                  <a:lnTo>
                    <a:pt x="1101" y="1322"/>
                  </a:lnTo>
                  <a:lnTo>
                    <a:pt x="1107" y="1322"/>
                  </a:lnTo>
                  <a:lnTo>
                    <a:pt x="1107" y="1261"/>
                  </a:lnTo>
                  <a:lnTo>
                    <a:pt x="1123" y="1261"/>
                  </a:lnTo>
                  <a:lnTo>
                    <a:pt x="1123" y="1182"/>
                  </a:lnTo>
                  <a:lnTo>
                    <a:pt x="1145" y="1182"/>
                  </a:lnTo>
                  <a:lnTo>
                    <a:pt x="1145" y="1050"/>
                  </a:lnTo>
                  <a:lnTo>
                    <a:pt x="1159" y="1050"/>
                  </a:lnTo>
                  <a:lnTo>
                    <a:pt x="1159" y="971"/>
                  </a:lnTo>
                  <a:lnTo>
                    <a:pt x="1222" y="971"/>
                  </a:lnTo>
                  <a:lnTo>
                    <a:pt x="1222" y="1050"/>
                  </a:lnTo>
                  <a:lnTo>
                    <a:pt x="1233" y="1050"/>
                  </a:lnTo>
                  <a:lnTo>
                    <a:pt x="1233" y="1182"/>
                  </a:lnTo>
                  <a:lnTo>
                    <a:pt x="1256" y="1182"/>
                  </a:lnTo>
                  <a:lnTo>
                    <a:pt x="1256" y="1261"/>
                  </a:lnTo>
                  <a:lnTo>
                    <a:pt x="1271" y="1261"/>
                  </a:lnTo>
                  <a:lnTo>
                    <a:pt x="1271" y="1322"/>
                  </a:lnTo>
                  <a:lnTo>
                    <a:pt x="1278" y="1322"/>
                  </a:lnTo>
                  <a:lnTo>
                    <a:pt x="1278" y="1605"/>
                  </a:lnTo>
                  <a:lnTo>
                    <a:pt x="1278" y="1609"/>
                  </a:lnTo>
                  <a:lnTo>
                    <a:pt x="1294" y="1609"/>
                  </a:lnTo>
                  <a:lnTo>
                    <a:pt x="1294" y="1364"/>
                  </a:lnTo>
                  <a:lnTo>
                    <a:pt x="1332" y="1364"/>
                  </a:lnTo>
                  <a:lnTo>
                    <a:pt x="1332" y="879"/>
                  </a:lnTo>
                  <a:lnTo>
                    <a:pt x="1341" y="879"/>
                  </a:lnTo>
                  <a:lnTo>
                    <a:pt x="1341" y="861"/>
                  </a:lnTo>
                  <a:lnTo>
                    <a:pt x="1359" y="861"/>
                  </a:lnTo>
                  <a:lnTo>
                    <a:pt x="1370" y="805"/>
                  </a:lnTo>
                  <a:lnTo>
                    <a:pt x="1413" y="805"/>
                  </a:lnTo>
                  <a:lnTo>
                    <a:pt x="1431" y="861"/>
                  </a:lnTo>
                  <a:lnTo>
                    <a:pt x="1444" y="861"/>
                  </a:lnTo>
                  <a:lnTo>
                    <a:pt x="1444" y="879"/>
                  </a:lnTo>
                  <a:lnTo>
                    <a:pt x="1455" y="879"/>
                  </a:lnTo>
                  <a:lnTo>
                    <a:pt x="1455" y="1364"/>
                  </a:lnTo>
                  <a:lnTo>
                    <a:pt x="1512" y="1364"/>
                  </a:lnTo>
                  <a:lnTo>
                    <a:pt x="1512" y="975"/>
                  </a:lnTo>
                  <a:lnTo>
                    <a:pt x="1521" y="975"/>
                  </a:lnTo>
                  <a:lnTo>
                    <a:pt x="1521" y="960"/>
                  </a:lnTo>
                  <a:lnTo>
                    <a:pt x="1554" y="960"/>
                  </a:lnTo>
                  <a:lnTo>
                    <a:pt x="1554" y="975"/>
                  </a:lnTo>
                  <a:lnTo>
                    <a:pt x="1568" y="975"/>
                  </a:lnTo>
                  <a:lnTo>
                    <a:pt x="1568" y="944"/>
                  </a:lnTo>
                  <a:lnTo>
                    <a:pt x="1586" y="944"/>
                  </a:lnTo>
                  <a:lnTo>
                    <a:pt x="1586" y="922"/>
                  </a:lnTo>
                  <a:lnTo>
                    <a:pt x="1651" y="922"/>
                  </a:lnTo>
                  <a:lnTo>
                    <a:pt x="1651" y="944"/>
                  </a:lnTo>
                  <a:lnTo>
                    <a:pt x="1664" y="944"/>
                  </a:lnTo>
                  <a:lnTo>
                    <a:pt x="1664" y="964"/>
                  </a:lnTo>
                  <a:lnTo>
                    <a:pt x="1685" y="964"/>
                  </a:lnTo>
                  <a:lnTo>
                    <a:pt x="1685" y="975"/>
                  </a:lnTo>
                  <a:lnTo>
                    <a:pt x="1694" y="975"/>
                  </a:lnTo>
                  <a:lnTo>
                    <a:pt x="1694" y="1364"/>
                  </a:lnTo>
                  <a:lnTo>
                    <a:pt x="1736" y="1364"/>
                  </a:lnTo>
                  <a:lnTo>
                    <a:pt x="1736" y="1611"/>
                  </a:lnTo>
                  <a:lnTo>
                    <a:pt x="1790" y="1611"/>
                  </a:lnTo>
                  <a:lnTo>
                    <a:pt x="1790" y="1492"/>
                  </a:lnTo>
                  <a:lnTo>
                    <a:pt x="1846" y="1492"/>
                  </a:lnTo>
                  <a:lnTo>
                    <a:pt x="1846" y="818"/>
                  </a:lnTo>
                  <a:lnTo>
                    <a:pt x="2140" y="818"/>
                  </a:lnTo>
                  <a:lnTo>
                    <a:pt x="2140" y="1495"/>
                  </a:lnTo>
                  <a:lnTo>
                    <a:pt x="2161" y="1495"/>
                  </a:lnTo>
                  <a:lnTo>
                    <a:pt x="2161" y="1027"/>
                  </a:lnTo>
                  <a:lnTo>
                    <a:pt x="2217" y="1027"/>
                  </a:lnTo>
                  <a:lnTo>
                    <a:pt x="2217" y="1009"/>
                  </a:lnTo>
                  <a:lnTo>
                    <a:pt x="2248" y="1009"/>
                  </a:lnTo>
                  <a:lnTo>
                    <a:pt x="2248" y="1027"/>
                  </a:lnTo>
                  <a:lnTo>
                    <a:pt x="2273" y="1027"/>
                  </a:lnTo>
                  <a:lnTo>
                    <a:pt x="2273" y="1043"/>
                  </a:lnTo>
                  <a:lnTo>
                    <a:pt x="2280" y="1043"/>
                  </a:lnTo>
                  <a:lnTo>
                    <a:pt x="2280" y="1070"/>
                  </a:lnTo>
                  <a:lnTo>
                    <a:pt x="2273" y="1070"/>
                  </a:lnTo>
                  <a:lnTo>
                    <a:pt x="2273" y="1490"/>
                  </a:lnTo>
                  <a:lnTo>
                    <a:pt x="2313" y="1490"/>
                  </a:lnTo>
                  <a:lnTo>
                    <a:pt x="2313" y="1506"/>
                  </a:lnTo>
                  <a:lnTo>
                    <a:pt x="2349" y="1506"/>
                  </a:lnTo>
                  <a:lnTo>
                    <a:pt x="2349" y="1555"/>
                  </a:lnTo>
                  <a:lnTo>
                    <a:pt x="2392" y="1555"/>
                  </a:lnTo>
                  <a:lnTo>
                    <a:pt x="2392" y="1609"/>
                  </a:lnTo>
                  <a:lnTo>
                    <a:pt x="2419" y="1609"/>
                  </a:lnTo>
                  <a:lnTo>
                    <a:pt x="2419" y="1553"/>
                  </a:lnTo>
                  <a:lnTo>
                    <a:pt x="2397" y="1553"/>
                  </a:lnTo>
                  <a:lnTo>
                    <a:pt x="2397" y="1506"/>
                  </a:lnTo>
                  <a:lnTo>
                    <a:pt x="2403" y="1506"/>
                  </a:lnTo>
                  <a:lnTo>
                    <a:pt x="2403" y="1488"/>
                  </a:lnTo>
                  <a:lnTo>
                    <a:pt x="2365" y="1488"/>
                  </a:lnTo>
                  <a:lnTo>
                    <a:pt x="2365" y="1470"/>
                  </a:lnTo>
                  <a:lnTo>
                    <a:pt x="2401" y="1468"/>
                  </a:lnTo>
                  <a:lnTo>
                    <a:pt x="2401" y="1465"/>
                  </a:lnTo>
                  <a:lnTo>
                    <a:pt x="2401" y="1459"/>
                  </a:lnTo>
                  <a:lnTo>
                    <a:pt x="2403" y="1450"/>
                  </a:lnTo>
                  <a:lnTo>
                    <a:pt x="2410" y="1441"/>
                  </a:lnTo>
                  <a:lnTo>
                    <a:pt x="2421" y="1432"/>
                  </a:lnTo>
                  <a:lnTo>
                    <a:pt x="2441" y="1427"/>
                  </a:lnTo>
                  <a:lnTo>
                    <a:pt x="2419" y="1400"/>
                  </a:lnTo>
                  <a:lnTo>
                    <a:pt x="2453" y="1416"/>
                  </a:lnTo>
                  <a:lnTo>
                    <a:pt x="2455" y="1416"/>
                  </a:lnTo>
                  <a:lnTo>
                    <a:pt x="2457" y="1414"/>
                  </a:lnTo>
                  <a:lnTo>
                    <a:pt x="2459" y="1411"/>
                  </a:lnTo>
                  <a:lnTo>
                    <a:pt x="2464" y="1409"/>
                  </a:lnTo>
                  <a:lnTo>
                    <a:pt x="2468" y="1407"/>
                  </a:lnTo>
                  <a:lnTo>
                    <a:pt x="2475" y="1405"/>
                  </a:lnTo>
                  <a:lnTo>
                    <a:pt x="2477" y="1405"/>
                  </a:lnTo>
                  <a:lnTo>
                    <a:pt x="2486" y="1407"/>
                  </a:lnTo>
                  <a:lnTo>
                    <a:pt x="2495" y="1414"/>
                  </a:lnTo>
                  <a:lnTo>
                    <a:pt x="2507" y="1423"/>
                  </a:lnTo>
                  <a:lnTo>
                    <a:pt x="2513" y="1429"/>
                  </a:lnTo>
                  <a:lnTo>
                    <a:pt x="2518" y="1434"/>
                  </a:lnTo>
                  <a:lnTo>
                    <a:pt x="2520" y="1429"/>
                  </a:lnTo>
                  <a:lnTo>
                    <a:pt x="2520" y="1416"/>
                  </a:lnTo>
                  <a:lnTo>
                    <a:pt x="2520" y="1398"/>
                  </a:lnTo>
                  <a:lnTo>
                    <a:pt x="2520" y="1384"/>
                  </a:lnTo>
                  <a:lnTo>
                    <a:pt x="2520" y="1380"/>
                  </a:lnTo>
                  <a:lnTo>
                    <a:pt x="2522" y="1380"/>
                  </a:lnTo>
                  <a:lnTo>
                    <a:pt x="2527" y="1380"/>
                  </a:lnTo>
                  <a:lnTo>
                    <a:pt x="2531" y="1380"/>
                  </a:lnTo>
                  <a:lnTo>
                    <a:pt x="2538" y="1380"/>
                  </a:lnTo>
                  <a:lnTo>
                    <a:pt x="2545" y="1378"/>
                  </a:lnTo>
                  <a:lnTo>
                    <a:pt x="2552" y="1378"/>
                  </a:lnTo>
                  <a:lnTo>
                    <a:pt x="2554" y="1375"/>
                  </a:lnTo>
                  <a:lnTo>
                    <a:pt x="2558" y="1373"/>
                  </a:lnTo>
                  <a:lnTo>
                    <a:pt x="2565" y="1371"/>
                  </a:lnTo>
                  <a:lnTo>
                    <a:pt x="2572" y="1366"/>
                  </a:lnTo>
                  <a:lnTo>
                    <a:pt x="2576" y="1366"/>
                  </a:lnTo>
                  <a:lnTo>
                    <a:pt x="2583" y="1366"/>
                  </a:lnTo>
                  <a:lnTo>
                    <a:pt x="2590" y="1371"/>
                  </a:lnTo>
                  <a:lnTo>
                    <a:pt x="2599" y="1378"/>
                  </a:lnTo>
                  <a:lnTo>
                    <a:pt x="2608" y="1387"/>
                  </a:lnTo>
                  <a:lnTo>
                    <a:pt x="2617" y="1396"/>
                  </a:lnTo>
                  <a:lnTo>
                    <a:pt x="2619" y="1398"/>
                  </a:lnTo>
                  <a:lnTo>
                    <a:pt x="2621" y="1398"/>
                  </a:lnTo>
                  <a:lnTo>
                    <a:pt x="2623" y="1398"/>
                  </a:lnTo>
                  <a:lnTo>
                    <a:pt x="2623" y="1052"/>
                  </a:lnTo>
                  <a:lnTo>
                    <a:pt x="2673" y="1052"/>
                  </a:lnTo>
                  <a:lnTo>
                    <a:pt x="2673" y="1036"/>
                  </a:lnTo>
                  <a:lnTo>
                    <a:pt x="2704" y="1036"/>
                  </a:lnTo>
                  <a:lnTo>
                    <a:pt x="2704" y="1052"/>
                  </a:lnTo>
                  <a:lnTo>
                    <a:pt x="2722" y="1052"/>
                  </a:lnTo>
                  <a:lnTo>
                    <a:pt x="2722" y="1070"/>
                  </a:lnTo>
                  <a:lnTo>
                    <a:pt x="2731" y="1070"/>
                  </a:lnTo>
                  <a:lnTo>
                    <a:pt x="2731" y="1101"/>
                  </a:lnTo>
                  <a:lnTo>
                    <a:pt x="2722" y="1101"/>
                  </a:lnTo>
                  <a:lnTo>
                    <a:pt x="2722" y="1402"/>
                  </a:lnTo>
                  <a:lnTo>
                    <a:pt x="2729" y="1405"/>
                  </a:lnTo>
                  <a:lnTo>
                    <a:pt x="2742" y="1407"/>
                  </a:lnTo>
                  <a:lnTo>
                    <a:pt x="2756" y="1411"/>
                  </a:lnTo>
                  <a:lnTo>
                    <a:pt x="2760" y="1418"/>
                  </a:lnTo>
                  <a:lnTo>
                    <a:pt x="2760" y="1423"/>
                  </a:lnTo>
                  <a:lnTo>
                    <a:pt x="2760" y="1429"/>
                  </a:lnTo>
                  <a:lnTo>
                    <a:pt x="2760" y="1436"/>
                  </a:lnTo>
                  <a:lnTo>
                    <a:pt x="2758" y="1441"/>
                  </a:lnTo>
                  <a:lnTo>
                    <a:pt x="2758" y="1445"/>
                  </a:lnTo>
                  <a:lnTo>
                    <a:pt x="2756" y="1450"/>
                  </a:lnTo>
                  <a:lnTo>
                    <a:pt x="2754" y="1450"/>
                  </a:lnTo>
                  <a:lnTo>
                    <a:pt x="2751" y="1450"/>
                  </a:lnTo>
                  <a:lnTo>
                    <a:pt x="2749" y="1452"/>
                  </a:lnTo>
                  <a:lnTo>
                    <a:pt x="2747" y="1454"/>
                  </a:lnTo>
                  <a:lnTo>
                    <a:pt x="2747" y="1456"/>
                  </a:lnTo>
                  <a:lnTo>
                    <a:pt x="2749" y="1459"/>
                  </a:lnTo>
                  <a:lnTo>
                    <a:pt x="2751" y="1461"/>
                  </a:lnTo>
                  <a:lnTo>
                    <a:pt x="2756" y="1463"/>
                  </a:lnTo>
                  <a:lnTo>
                    <a:pt x="2756" y="1465"/>
                  </a:lnTo>
                  <a:lnTo>
                    <a:pt x="2754" y="1472"/>
                  </a:lnTo>
                  <a:lnTo>
                    <a:pt x="2749" y="1483"/>
                  </a:lnTo>
                  <a:lnTo>
                    <a:pt x="2745" y="1495"/>
                  </a:lnTo>
                  <a:lnTo>
                    <a:pt x="2740" y="1504"/>
                  </a:lnTo>
                  <a:lnTo>
                    <a:pt x="2738" y="1510"/>
                  </a:lnTo>
                  <a:lnTo>
                    <a:pt x="2736" y="1510"/>
                  </a:lnTo>
                  <a:lnTo>
                    <a:pt x="2736" y="1515"/>
                  </a:lnTo>
                  <a:lnTo>
                    <a:pt x="2736" y="1519"/>
                  </a:lnTo>
                  <a:lnTo>
                    <a:pt x="2738" y="1526"/>
                  </a:lnTo>
                  <a:lnTo>
                    <a:pt x="2738" y="1531"/>
                  </a:lnTo>
                  <a:lnTo>
                    <a:pt x="2738" y="1533"/>
                  </a:lnTo>
                  <a:lnTo>
                    <a:pt x="2738" y="1535"/>
                  </a:lnTo>
                  <a:lnTo>
                    <a:pt x="2772" y="1535"/>
                  </a:lnTo>
                  <a:lnTo>
                    <a:pt x="2772" y="1054"/>
                  </a:lnTo>
                  <a:lnTo>
                    <a:pt x="2794" y="1054"/>
                  </a:lnTo>
                  <a:lnTo>
                    <a:pt x="2794" y="1041"/>
                  </a:lnTo>
                  <a:lnTo>
                    <a:pt x="2801" y="1041"/>
                  </a:lnTo>
                  <a:lnTo>
                    <a:pt x="2801" y="1007"/>
                  </a:lnTo>
                  <a:lnTo>
                    <a:pt x="2819" y="1007"/>
                  </a:lnTo>
                  <a:lnTo>
                    <a:pt x="2819" y="964"/>
                  </a:lnTo>
                  <a:lnTo>
                    <a:pt x="2864" y="964"/>
                  </a:lnTo>
                  <a:lnTo>
                    <a:pt x="2864" y="1007"/>
                  </a:lnTo>
                  <a:lnTo>
                    <a:pt x="2884" y="1007"/>
                  </a:lnTo>
                  <a:lnTo>
                    <a:pt x="2884" y="1041"/>
                  </a:lnTo>
                  <a:lnTo>
                    <a:pt x="2888" y="1041"/>
                  </a:lnTo>
                  <a:lnTo>
                    <a:pt x="2888" y="1054"/>
                  </a:lnTo>
                  <a:lnTo>
                    <a:pt x="2918" y="1054"/>
                  </a:lnTo>
                  <a:lnTo>
                    <a:pt x="2918" y="1063"/>
                  </a:lnTo>
                  <a:lnTo>
                    <a:pt x="2918" y="1086"/>
                  </a:lnTo>
                  <a:lnTo>
                    <a:pt x="2918" y="1119"/>
                  </a:lnTo>
                  <a:lnTo>
                    <a:pt x="2918" y="1164"/>
                  </a:lnTo>
                  <a:lnTo>
                    <a:pt x="2918" y="1216"/>
                  </a:lnTo>
                  <a:lnTo>
                    <a:pt x="2915" y="1272"/>
                  </a:lnTo>
                  <a:lnTo>
                    <a:pt x="2915" y="1331"/>
                  </a:lnTo>
                  <a:lnTo>
                    <a:pt x="2915" y="1389"/>
                  </a:lnTo>
                  <a:lnTo>
                    <a:pt x="2915" y="1447"/>
                  </a:lnTo>
                  <a:lnTo>
                    <a:pt x="2915" y="1497"/>
                  </a:lnTo>
                  <a:lnTo>
                    <a:pt x="2915" y="1542"/>
                  </a:lnTo>
                  <a:lnTo>
                    <a:pt x="2915" y="1578"/>
                  </a:lnTo>
                  <a:lnTo>
                    <a:pt x="2918" y="1600"/>
                  </a:lnTo>
                  <a:lnTo>
                    <a:pt x="2918" y="1607"/>
                  </a:lnTo>
                  <a:lnTo>
                    <a:pt x="2931" y="1607"/>
                  </a:lnTo>
                  <a:lnTo>
                    <a:pt x="2931" y="1068"/>
                  </a:lnTo>
                  <a:lnTo>
                    <a:pt x="2940" y="1068"/>
                  </a:lnTo>
                  <a:lnTo>
                    <a:pt x="2940" y="1052"/>
                  </a:lnTo>
                  <a:lnTo>
                    <a:pt x="2949" y="1052"/>
                  </a:lnTo>
                  <a:lnTo>
                    <a:pt x="2949" y="1032"/>
                  </a:lnTo>
                  <a:lnTo>
                    <a:pt x="2958" y="1032"/>
                  </a:lnTo>
                  <a:lnTo>
                    <a:pt x="2958" y="1023"/>
                  </a:lnTo>
                  <a:lnTo>
                    <a:pt x="2969" y="1023"/>
                  </a:lnTo>
                  <a:lnTo>
                    <a:pt x="2969" y="1002"/>
                  </a:lnTo>
                  <a:lnTo>
                    <a:pt x="2987" y="1002"/>
                  </a:lnTo>
                  <a:lnTo>
                    <a:pt x="2987" y="1023"/>
                  </a:lnTo>
                  <a:lnTo>
                    <a:pt x="2998" y="1023"/>
                  </a:lnTo>
                  <a:lnTo>
                    <a:pt x="2998" y="1032"/>
                  </a:lnTo>
                  <a:lnTo>
                    <a:pt x="3010" y="1032"/>
                  </a:lnTo>
                  <a:lnTo>
                    <a:pt x="3010" y="1052"/>
                  </a:lnTo>
                  <a:lnTo>
                    <a:pt x="3021" y="1052"/>
                  </a:lnTo>
                  <a:lnTo>
                    <a:pt x="3021" y="1068"/>
                  </a:lnTo>
                  <a:lnTo>
                    <a:pt x="3032" y="1068"/>
                  </a:lnTo>
                  <a:lnTo>
                    <a:pt x="3032" y="1108"/>
                  </a:lnTo>
                  <a:lnTo>
                    <a:pt x="3057" y="1101"/>
                  </a:lnTo>
                  <a:lnTo>
                    <a:pt x="3086" y="1095"/>
                  </a:lnTo>
                  <a:lnTo>
                    <a:pt x="3118" y="1086"/>
                  </a:lnTo>
                  <a:lnTo>
                    <a:pt x="3147" y="1079"/>
                  </a:lnTo>
                  <a:lnTo>
                    <a:pt x="3169" y="1072"/>
                  </a:lnTo>
                  <a:lnTo>
                    <a:pt x="3169" y="1047"/>
                  </a:lnTo>
                  <a:lnTo>
                    <a:pt x="3162" y="1047"/>
                  </a:lnTo>
                  <a:lnTo>
                    <a:pt x="3162" y="1027"/>
                  </a:lnTo>
                  <a:lnTo>
                    <a:pt x="3403" y="1027"/>
                  </a:lnTo>
                  <a:lnTo>
                    <a:pt x="3403" y="1047"/>
                  </a:lnTo>
                  <a:lnTo>
                    <a:pt x="3394" y="1047"/>
                  </a:lnTo>
                  <a:lnTo>
                    <a:pt x="3394" y="1056"/>
                  </a:lnTo>
                  <a:lnTo>
                    <a:pt x="3410" y="1063"/>
                  </a:lnTo>
                  <a:lnTo>
                    <a:pt x="3434" y="1077"/>
                  </a:lnTo>
                  <a:lnTo>
                    <a:pt x="3468" y="1090"/>
                  </a:lnTo>
                  <a:lnTo>
                    <a:pt x="3508" y="1110"/>
                  </a:lnTo>
                  <a:lnTo>
                    <a:pt x="3553" y="1131"/>
                  </a:lnTo>
                  <a:lnTo>
                    <a:pt x="3600" y="1153"/>
                  </a:lnTo>
                  <a:lnTo>
                    <a:pt x="3652" y="1178"/>
                  </a:lnTo>
                  <a:lnTo>
                    <a:pt x="3702" y="1200"/>
                  </a:lnTo>
                  <a:lnTo>
                    <a:pt x="3753" y="1223"/>
                  </a:lnTo>
                  <a:lnTo>
                    <a:pt x="3798" y="1245"/>
                  </a:lnTo>
                  <a:lnTo>
                    <a:pt x="3841" y="1263"/>
                  </a:lnTo>
                  <a:lnTo>
                    <a:pt x="3879" y="1279"/>
                  </a:lnTo>
                  <a:lnTo>
                    <a:pt x="3906" y="1290"/>
                  </a:lnTo>
                  <a:lnTo>
                    <a:pt x="3926" y="1297"/>
                  </a:lnTo>
                  <a:lnTo>
                    <a:pt x="3931" y="1279"/>
                  </a:lnTo>
                  <a:lnTo>
                    <a:pt x="3933" y="1252"/>
                  </a:lnTo>
                  <a:lnTo>
                    <a:pt x="3935" y="1218"/>
                  </a:lnTo>
                  <a:lnTo>
                    <a:pt x="3937" y="1187"/>
                  </a:lnTo>
                  <a:lnTo>
                    <a:pt x="3940" y="1157"/>
                  </a:lnTo>
                  <a:lnTo>
                    <a:pt x="3940" y="1137"/>
                  </a:lnTo>
                  <a:lnTo>
                    <a:pt x="3940" y="1128"/>
                  </a:lnTo>
                  <a:lnTo>
                    <a:pt x="3937" y="1128"/>
                  </a:lnTo>
                  <a:lnTo>
                    <a:pt x="3928" y="1124"/>
                  </a:lnTo>
                  <a:lnTo>
                    <a:pt x="3922" y="1115"/>
                  </a:lnTo>
                  <a:lnTo>
                    <a:pt x="3915" y="1099"/>
                  </a:lnTo>
                  <a:lnTo>
                    <a:pt x="3910" y="1081"/>
                  </a:lnTo>
                  <a:lnTo>
                    <a:pt x="3913" y="1054"/>
                  </a:lnTo>
                  <a:lnTo>
                    <a:pt x="3960" y="1054"/>
                  </a:lnTo>
                  <a:lnTo>
                    <a:pt x="3960" y="1036"/>
                  </a:lnTo>
                  <a:lnTo>
                    <a:pt x="3960" y="1036"/>
                  </a:lnTo>
                  <a:lnTo>
                    <a:pt x="3953" y="1023"/>
                  </a:lnTo>
                  <a:lnTo>
                    <a:pt x="3967" y="1014"/>
                  </a:lnTo>
                  <a:lnTo>
                    <a:pt x="3967" y="989"/>
                  </a:lnTo>
                  <a:lnTo>
                    <a:pt x="4007" y="984"/>
                  </a:lnTo>
                  <a:lnTo>
                    <a:pt x="4009" y="982"/>
                  </a:lnTo>
                  <a:lnTo>
                    <a:pt x="4016" y="978"/>
                  </a:lnTo>
                  <a:lnTo>
                    <a:pt x="4023" y="971"/>
                  </a:lnTo>
                  <a:lnTo>
                    <a:pt x="4032" y="964"/>
                  </a:lnTo>
                  <a:lnTo>
                    <a:pt x="4036" y="958"/>
                  </a:lnTo>
                  <a:lnTo>
                    <a:pt x="4041" y="944"/>
                  </a:lnTo>
                  <a:lnTo>
                    <a:pt x="4045" y="924"/>
                  </a:lnTo>
                  <a:lnTo>
                    <a:pt x="4047" y="904"/>
                  </a:lnTo>
                  <a:lnTo>
                    <a:pt x="4050" y="888"/>
                  </a:lnTo>
                  <a:lnTo>
                    <a:pt x="4050" y="879"/>
                  </a:lnTo>
                  <a:lnTo>
                    <a:pt x="4050" y="872"/>
                  </a:lnTo>
                  <a:lnTo>
                    <a:pt x="4050" y="868"/>
                  </a:lnTo>
                  <a:lnTo>
                    <a:pt x="4050" y="868"/>
                  </a:lnTo>
                  <a:lnTo>
                    <a:pt x="4050" y="865"/>
                  </a:lnTo>
                  <a:lnTo>
                    <a:pt x="4047" y="863"/>
                  </a:lnTo>
                  <a:lnTo>
                    <a:pt x="4047" y="863"/>
                  </a:lnTo>
                  <a:lnTo>
                    <a:pt x="4047" y="863"/>
                  </a:lnTo>
                  <a:lnTo>
                    <a:pt x="4047" y="863"/>
                  </a:lnTo>
                  <a:lnTo>
                    <a:pt x="4047" y="863"/>
                  </a:lnTo>
                  <a:lnTo>
                    <a:pt x="4047" y="863"/>
                  </a:lnTo>
                  <a:lnTo>
                    <a:pt x="4047" y="861"/>
                  </a:lnTo>
                  <a:lnTo>
                    <a:pt x="4047" y="861"/>
                  </a:lnTo>
                  <a:lnTo>
                    <a:pt x="4047" y="861"/>
                  </a:lnTo>
                  <a:lnTo>
                    <a:pt x="4047" y="859"/>
                  </a:lnTo>
                  <a:lnTo>
                    <a:pt x="4045" y="859"/>
                  </a:lnTo>
                  <a:lnTo>
                    <a:pt x="4045" y="859"/>
                  </a:lnTo>
                  <a:lnTo>
                    <a:pt x="4045" y="856"/>
                  </a:lnTo>
                  <a:lnTo>
                    <a:pt x="4045" y="856"/>
                  </a:lnTo>
                  <a:lnTo>
                    <a:pt x="4045" y="854"/>
                  </a:lnTo>
                  <a:lnTo>
                    <a:pt x="4045" y="854"/>
                  </a:lnTo>
                  <a:lnTo>
                    <a:pt x="4045" y="852"/>
                  </a:lnTo>
                  <a:lnTo>
                    <a:pt x="4043" y="852"/>
                  </a:lnTo>
                  <a:lnTo>
                    <a:pt x="4043" y="850"/>
                  </a:lnTo>
                  <a:lnTo>
                    <a:pt x="4043" y="850"/>
                  </a:lnTo>
                  <a:lnTo>
                    <a:pt x="4043" y="850"/>
                  </a:lnTo>
                  <a:lnTo>
                    <a:pt x="4043" y="847"/>
                  </a:lnTo>
                  <a:lnTo>
                    <a:pt x="4043" y="847"/>
                  </a:lnTo>
                  <a:lnTo>
                    <a:pt x="4043" y="845"/>
                  </a:lnTo>
                  <a:lnTo>
                    <a:pt x="4041" y="845"/>
                  </a:lnTo>
                  <a:lnTo>
                    <a:pt x="4041" y="838"/>
                  </a:lnTo>
                  <a:lnTo>
                    <a:pt x="4036" y="827"/>
                  </a:lnTo>
                  <a:lnTo>
                    <a:pt x="4034" y="816"/>
                  </a:lnTo>
                  <a:lnTo>
                    <a:pt x="4032" y="809"/>
                  </a:lnTo>
                  <a:lnTo>
                    <a:pt x="4032" y="802"/>
                  </a:lnTo>
                  <a:lnTo>
                    <a:pt x="4029" y="798"/>
                  </a:lnTo>
                  <a:lnTo>
                    <a:pt x="4029" y="789"/>
                  </a:lnTo>
                  <a:lnTo>
                    <a:pt x="4027" y="778"/>
                  </a:lnTo>
                  <a:lnTo>
                    <a:pt x="4027" y="762"/>
                  </a:lnTo>
                  <a:lnTo>
                    <a:pt x="4027" y="749"/>
                  </a:lnTo>
                  <a:lnTo>
                    <a:pt x="4027" y="742"/>
                  </a:lnTo>
                  <a:lnTo>
                    <a:pt x="4027" y="742"/>
                  </a:lnTo>
                  <a:lnTo>
                    <a:pt x="4027" y="742"/>
                  </a:lnTo>
                  <a:lnTo>
                    <a:pt x="4027" y="740"/>
                  </a:lnTo>
                  <a:lnTo>
                    <a:pt x="4027" y="737"/>
                  </a:lnTo>
                  <a:lnTo>
                    <a:pt x="4025" y="731"/>
                  </a:lnTo>
                  <a:lnTo>
                    <a:pt x="4023" y="726"/>
                  </a:lnTo>
                  <a:lnTo>
                    <a:pt x="4023" y="724"/>
                  </a:lnTo>
                  <a:lnTo>
                    <a:pt x="4023" y="719"/>
                  </a:lnTo>
                  <a:lnTo>
                    <a:pt x="4023" y="719"/>
                  </a:lnTo>
                  <a:lnTo>
                    <a:pt x="4023" y="717"/>
                  </a:lnTo>
                  <a:lnTo>
                    <a:pt x="4020" y="713"/>
                  </a:lnTo>
                  <a:lnTo>
                    <a:pt x="4018" y="706"/>
                  </a:lnTo>
                  <a:lnTo>
                    <a:pt x="4018" y="699"/>
                  </a:lnTo>
                  <a:lnTo>
                    <a:pt x="4016" y="688"/>
                  </a:lnTo>
                  <a:lnTo>
                    <a:pt x="4016" y="672"/>
                  </a:lnTo>
                  <a:lnTo>
                    <a:pt x="4016" y="665"/>
                  </a:lnTo>
                  <a:lnTo>
                    <a:pt x="4016" y="656"/>
                  </a:lnTo>
                  <a:lnTo>
                    <a:pt x="4018" y="650"/>
                  </a:lnTo>
                  <a:lnTo>
                    <a:pt x="4018" y="643"/>
                  </a:lnTo>
                  <a:lnTo>
                    <a:pt x="4018" y="638"/>
                  </a:lnTo>
                  <a:lnTo>
                    <a:pt x="4018" y="638"/>
                  </a:lnTo>
                  <a:lnTo>
                    <a:pt x="4018" y="636"/>
                  </a:lnTo>
                  <a:lnTo>
                    <a:pt x="4018" y="638"/>
                  </a:lnTo>
                  <a:lnTo>
                    <a:pt x="4018" y="636"/>
                  </a:lnTo>
                  <a:lnTo>
                    <a:pt x="4016" y="634"/>
                  </a:lnTo>
                  <a:lnTo>
                    <a:pt x="4014" y="629"/>
                  </a:lnTo>
                  <a:lnTo>
                    <a:pt x="4011" y="618"/>
                  </a:lnTo>
                  <a:lnTo>
                    <a:pt x="4011" y="602"/>
                  </a:lnTo>
                  <a:lnTo>
                    <a:pt x="4014" y="580"/>
                  </a:lnTo>
                  <a:lnTo>
                    <a:pt x="4020" y="564"/>
                  </a:lnTo>
                  <a:lnTo>
                    <a:pt x="4025" y="553"/>
                  </a:lnTo>
                  <a:lnTo>
                    <a:pt x="4032" y="544"/>
                  </a:lnTo>
                  <a:lnTo>
                    <a:pt x="4034" y="540"/>
                  </a:lnTo>
                  <a:lnTo>
                    <a:pt x="4034" y="540"/>
                  </a:lnTo>
                  <a:lnTo>
                    <a:pt x="4032" y="537"/>
                  </a:lnTo>
                  <a:lnTo>
                    <a:pt x="4032" y="535"/>
                  </a:lnTo>
                  <a:lnTo>
                    <a:pt x="4027" y="528"/>
                  </a:lnTo>
                  <a:lnTo>
                    <a:pt x="4027" y="524"/>
                  </a:lnTo>
                  <a:lnTo>
                    <a:pt x="4025" y="519"/>
                  </a:lnTo>
                  <a:lnTo>
                    <a:pt x="4025" y="515"/>
                  </a:lnTo>
                  <a:lnTo>
                    <a:pt x="4025" y="510"/>
                  </a:lnTo>
                  <a:lnTo>
                    <a:pt x="4023" y="504"/>
                  </a:lnTo>
                  <a:lnTo>
                    <a:pt x="4023" y="497"/>
                  </a:lnTo>
                  <a:lnTo>
                    <a:pt x="4020" y="495"/>
                  </a:lnTo>
                  <a:lnTo>
                    <a:pt x="4020" y="492"/>
                  </a:lnTo>
                  <a:lnTo>
                    <a:pt x="4018" y="490"/>
                  </a:lnTo>
                  <a:lnTo>
                    <a:pt x="4018" y="490"/>
                  </a:lnTo>
                  <a:lnTo>
                    <a:pt x="4018" y="490"/>
                  </a:lnTo>
                  <a:lnTo>
                    <a:pt x="4018" y="490"/>
                  </a:lnTo>
                  <a:lnTo>
                    <a:pt x="4018" y="490"/>
                  </a:lnTo>
                  <a:lnTo>
                    <a:pt x="4018" y="490"/>
                  </a:lnTo>
                  <a:lnTo>
                    <a:pt x="4016" y="490"/>
                  </a:lnTo>
                  <a:lnTo>
                    <a:pt x="4016" y="490"/>
                  </a:lnTo>
                  <a:lnTo>
                    <a:pt x="4016" y="488"/>
                  </a:lnTo>
                  <a:lnTo>
                    <a:pt x="4014" y="486"/>
                  </a:lnTo>
                  <a:lnTo>
                    <a:pt x="4014" y="481"/>
                  </a:lnTo>
                  <a:lnTo>
                    <a:pt x="4014" y="479"/>
                  </a:lnTo>
                  <a:lnTo>
                    <a:pt x="4011" y="477"/>
                  </a:lnTo>
                  <a:lnTo>
                    <a:pt x="4011" y="477"/>
                  </a:lnTo>
                  <a:lnTo>
                    <a:pt x="4009" y="477"/>
                  </a:lnTo>
                  <a:lnTo>
                    <a:pt x="4009" y="474"/>
                  </a:lnTo>
                  <a:lnTo>
                    <a:pt x="4007" y="474"/>
                  </a:lnTo>
                  <a:lnTo>
                    <a:pt x="4002" y="474"/>
                  </a:lnTo>
                  <a:lnTo>
                    <a:pt x="4000" y="474"/>
                  </a:lnTo>
                  <a:lnTo>
                    <a:pt x="4000" y="474"/>
                  </a:lnTo>
                  <a:lnTo>
                    <a:pt x="4000" y="474"/>
                  </a:lnTo>
                  <a:lnTo>
                    <a:pt x="3998" y="472"/>
                  </a:lnTo>
                  <a:lnTo>
                    <a:pt x="3998" y="470"/>
                  </a:lnTo>
                  <a:lnTo>
                    <a:pt x="3998" y="465"/>
                  </a:lnTo>
                  <a:lnTo>
                    <a:pt x="3998" y="459"/>
                  </a:lnTo>
                  <a:lnTo>
                    <a:pt x="3998" y="452"/>
                  </a:lnTo>
                  <a:lnTo>
                    <a:pt x="3998" y="445"/>
                  </a:lnTo>
                  <a:lnTo>
                    <a:pt x="4000" y="436"/>
                  </a:lnTo>
                  <a:lnTo>
                    <a:pt x="4002" y="429"/>
                  </a:lnTo>
                  <a:lnTo>
                    <a:pt x="4005" y="423"/>
                  </a:lnTo>
                  <a:lnTo>
                    <a:pt x="4007" y="418"/>
                  </a:lnTo>
                  <a:lnTo>
                    <a:pt x="4009" y="414"/>
                  </a:lnTo>
                  <a:lnTo>
                    <a:pt x="4007" y="407"/>
                  </a:lnTo>
                  <a:lnTo>
                    <a:pt x="4005" y="400"/>
                  </a:lnTo>
                  <a:lnTo>
                    <a:pt x="4005" y="396"/>
                  </a:lnTo>
                  <a:lnTo>
                    <a:pt x="4002" y="389"/>
                  </a:lnTo>
                  <a:lnTo>
                    <a:pt x="3998" y="380"/>
                  </a:lnTo>
                  <a:lnTo>
                    <a:pt x="3996" y="371"/>
                  </a:lnTo>
                  <a:lnTo>
                    <a:pt x="3989" y="353"/>
                  </a:lnTo>
                  <a:lnTo>
                    <a:pt x="3987" y="335"/>
                  </a:lnTo>
                  <a:lnTo>
                    <a:pt x="3985" y="322"/>
                  </a:lnTo>
                  <a:lnTo>
                    <a:pt x="3982" y="315"/>
                  </a:lnTo>
                  <a:lnTo>
                    <a:pt x="3982" y="310"/>
                  </a:lnTo>
                  <a:lnTo>
                    <a:pt x="3982" y="306"/>
                  </a:lnTo>
                  <a:lnTo>
                    <a:pt x="3980" y="301"/>
                  </a:lnTo>
                  <a:lnTo>
                    <a:pt x="3980" y="301"/>
                  </a:lnTo>
                  <a:lnTo>
                    <a:pt x="3980" y="304"/>
                  </a:lnTo>
                  <a:lnTo>
                    <a:pt x="3980" y="304"/>
                  </a:lnTo>
                  <a:lnTo>
                    <a:pt x="3980" y="304"/>
                  </a:lnTo>
                  <a:lnTo>
                    <a:pt x="3980" y="304"/>
                  </a:lnTo>
                  <a:lnTo>
                    <a:pt x="3980" y="304"/>
                  </a:lnTo>
                  <a:lnTo>
                    <a:pt x="3980" y="304"/>
                  </a:lnTo>
                  <a:lnTo>
                    <a:pt x="3980" y="304"/>
                  </a:lnTo>
                  <a:lnTo>
                    <a:pt x="3980" y="306"/>
                  </a:lnTo>
                  <a:lnTo>
                    <a:pt x="3978" y="306"/>
                  </a:lnTo>
                  <a:lnTo>
                    <a:pt x="3978" y="306"/>
                  </a:lnTo>
                  <a:lnTo>
                    <a:pt x="3978" y="306"/>
                  </a:lnTo>
                  <a:lnTo>
                    <a:pt x="3978" y="306"/>
                  </a:lnTo>
                  <a:lnTo>
                    <a:pt x="3976" y="306"/>
                  </a:lnTo>
                  <a:lnTo>
                    <a:pt x="3976" y="306"/>
                  </a:lnTo>
                  <a:lnTo>
                    <a:pt x="3976" y="306"/>
                  </a:lnTo>
                  <a:lnTo>
                    <a:pt x="3976" y="306"/>
                  </a:lnTo>
                  <a:lnTo>
                    <a:pt x="3976" y="306"/>
                  </a:lnTo>
                  <a:lnTo>
                    <a:pt x="3973" y="306"/>
                  </a:lnTo>
                  <a:lnTo>
                    <a:pt x="3973" y="306"/>
                  </a:lnTo>
                  <a:lnTo>
                    <a:pt x="3973" y="306"/>
                  </a:lnTo>
                  <a:lnTo>
                    <a:pt x="3973" y="306"/>
                  </a:lnTo>
                  <a:lnTo>
                    <a:pt x="3973" y="306"/>
                  </a:lnTo>
                  <a:lnTo>
                    <a:pt x="3973" y="306"/>
                  </a:lnTo>
                  <a:lnTo>
                    <a:pt x="3973" y="306"/>
                  </a:lnTo>
                  <a:lnTo>
                    <a:pt x="3973" y="306"/>
                  </a:lnTo>
                  <a:lnTo>
                    <a:pt x="3971" y="304"/>
                  </a:lnTo>
                  <a:lnTo>
                    <a:pt x="3971" y="304"/>
                  </a:lnTo>
                  <a:lnTo>
                    <a:pt x="3971" y="304"/>
                  </a:lnTo>
                  <a:lnTo>
                    <a:pt x="3971" y="301"/>
                  </a:lnTo>
                  <a:lnTo>
                    <a:pt x="3969" y="299"/>
                  </a:lnTo>
                  <a:lnTo>
                    <a:pt x="3969" y="299"/>
                  </a:lnTo>
                  <a:lnTo>
                    <a:pt x="3969" y="299"/>
                  </a:lnTo>
                  <a:lnTo>
                    <a:pt x="3969" y="297"/>
                  </a:lnTo>
                  <a:lnTo>
                    <a:pt x="3969" y="292"/>
                  </a:lnTo>
                  <a:lnTo>
                    <a:pt x="3967" y="290"/>
                  </a:lnTo>
                  <a:lnTo>
                    <a:pt x="3967" y="288"/>
                  </a:lnTo>
                  <a:lnTo>
                    <a:pt x="3964" y="288"/>
                  </a:lnTo>
                  <a:lnTo>
                    <a:pt x="3964" y="286"/>
                  </a:lnTo>
                  <a:lnTo>
                    <a:pt x="3964" y="283"/>
                  </a:lnTo>
                  <a:lnTo>
                    <a:pt x="3964" y="281"/>
                  </a:lnTo>
                  <a:lnTo>
                    <a:pt x="3964" y="281"/>
                  </a:lnTo>
                  <a:lnTo>
                    <a:pt x="3964" y="281"/>
                  </a:lnTo>
                  <a:lnTo>
                    <a:pt x="3967" y="279"/>
                  </a:lnTo>
                  <a:lnTo>
                    <a:pt x="3967" y="274"/>
                  </a:lnTo>
                  <a:lnTo>
                    <a:pt x="3967" y="272"/>
                  </a:lnTo>
                  <a:lnTo>
                    <a:pt x="3967" y="270"/>
                  </a:lnTo>
                  <a:lnTo>
                    <a:pt x="3967" y="265"/>
                  </a:lnTo>
                  <a:lnTo>
                    <a:pt x="3967" y="263"/>
                  </a:lnTo>
                  <a:lnTo>
                    <a:pt x="3967" y="261"/>
                  </a:lnTo>
                  <a:lnTo>
                    <a:pt x="3967" y="261"/>
                  </a:lnTo>
                  <a:lnTo>
                    <a:pt x="3967" y="261"/>
                  </a:lnTo>
                  <a:lnTo>
                    <a:pt x="3967" y="261"/>
                  </a:lnTo>
                  <a:lnTo>
                    <a:pt x="3967" y="261"/>
                  </a:lnTo>
                  <a:lnTo>
                    <a:pt x="3964" y="261"/>
                  </a:lnTo>
                  <a:lnTo>
                    <a:pt x="3964" y="261"/>
                  </a:lnTo>
                  <a:lnTo>
                    <a:pt x="3962" y="259"/>
                  </a:lnTo>
                  <a:lnTo>
                    <a:pt x="3960" y="256"/>
                  </a:lnTo>
                  <a:lnTo>
                    <a:pt x="3960" y="254"/>
                  </a:lnTo>
                  <a:lnTo>
                    <a:pt x="3960" y="252"/>
                  </a:lnTo>
                  <a:lnTo>
                    <a:pt x="3962" y="250"/>
                  </a:lnTo>
                  <a:lnTo>
                    <a:pt x="3962" y="250"/>
                  </a:lnTo>
                  <a:lnTo>
                    <a:pt x="3962" y="250"/>
                  </a:lnTo>
                  <a:lnTo>
                    <a:pt x="3960" y="247"/>
                  </a:lnTo>
                  <a:lnTo>
                    <a:pt x="3960" y="245"/>
                  </a:lnTo>
                  <a:lnTo>
                    <a:pt x="3960" y="243"/>
                  </a:lnTo>
                  <a:lnTo>
                    <a:pt x="3960" y="241"/>
                  </a:lnTo>
                  <a:lnTo>
                    <a:pt x="3962" y="241"/>
                  </a:lnTo>
                  <a:lnTo>
                    <a:pt x="3960" y="241"/>
                  </a:lnTo>
                  <a:lnTo>
                    <a:pt x="3960" y="238"/>
                  </a:lnTo>
                  <a:lnTo>
                    <a:pt x="3958" y="234"/>
                  </a:lnTo>
                  <a:lnTo>
                    <a:pt x="3960" y="234"/>
                  </a:lnTo>
                  <a:lnTo>
                    <a:pt x="3962" y="232"/>
                  </a:lnTo>
                  <a:lnTo>
                    <a:pt x="3962" y="232"/>
                  </a:lnTo>
                  <a:lnTo>
                    <a:pt x="3962" y="232"/>
                  </a:lnTo>
                  <a:lnTo>
                    <a:pt x="3962" y="227"/>
                  </a:lnTo>
                  <a:lnTo>
                    <a:pt x="3962" y="227"/>
                  </a:lnTo>
                  <a:lnTo>
                    <a:pt x="3962" y="225"/>
                  </a:lnTo>
                  <a:lnTo>
                    <a:pt x="3962" y="223"/>
                  </a:lnTo>
                  <a:lnTo>
                    <a:pt x="3958" y="223"/>
                  </a:lnTo>
                  <a:lnTo>
                    <a:pt x="3955" y="220"/>
                  </a:lnTo>
                  <a:lnTo>
                    <a:pt x="3955" y="218"/>
                  </a:lnTo>
                  <a:lnTo>
                    <a:pt x="3958" y="216"/>
                  </a:lnTo>
                  <a:lnTo>
                    <a:pt x="3958" y="216"/>
                  </a:lnTo>
                  <a:lnTo>
                    <a:pt x="3955" y="216"/>
                  </a:lnTo>
                  <a:lnTo>
                    <a:pt x="3955" y="216"/>
                  </a:lnTo>
                  <a:lnTo>
                    <a:pt x="3955" y="216"/>
                  </a:lnTo>
                  <a:lnTo>
                    <a:pt x="3955" y="216"/>
                  </a:lnTo>
                  <a:lnTo>
                    <a:pt x="3955" y="216"/>
                  </a:lnTo>
                  <a:lnTo>
                    <a:pt x="3955" y="216"/>
                  </a:lnTo>
                  <a:lnTo>
                    <a:pt x="3955" y="216"/>
                  </a:lnTo>
                  <a:lnTo>
                    <a:pt x="3953" y="216"/>
                  </a:lnTo>
                  <a:lnTo>
                    <a:pt x="3953" y="216"/>
                  </a:lnTo>
                  <a:lnTo>
                    <a:pt x="3953" y="216"/>
                  </a:lnTo>
                  <a:lnTo>
                    <a:pt x="3953" y="214"/>
                  </a:lnTo>
                  <a:lnTo>
                    <a:pt x="3953" y="214"/>
                  </a:lnTo>
                  <a:lnTo>
                    <a:pt x="3951" y="214"/>
                  </a:lnTo>
                  <a:lnTo>
                    <a:pt x="3951" y="214"/>
                  </a:lnTo>
                  <a:lnTo>
                    <a:pt x="3951" y="214"/>
                  </a:lnTo>
                  <a:lnTo>
                    <a:pt x="3949" y="214"/>
                  </a:lnTo>
                  <a:lnTo>
                    <a:pt x="3949" y="211"/>
                  </a:lnTo>
                  <a:lnTo>
                    <a:pt x="3946" y="211"/>
                  </a:lnTo>
                  <a:lnTo>
                    <a:pt x="3946" y="211"/>
                  </a:lnTo>
                  <a:lnTo>
                    <a:pt x="3946" y="211"/>
                  </a:lnTo>
                  <a:lnTo>
                    <a:pt x="3944" y="209"/>
                  </a:lnTo>
                  <a:lnTo>
                    <a:pt x="3944" y="205"/>
                  </a:lnTo>
                  <a:lnTo>
                    <a:pt x="3944" y="202"/>
                  </a:lnTo>
                  <a:lnTo>
                    <a:pt x="3946" y="200"/>
                  </a:lnTo>
                  <a:lnTo>
                    <a:pt x="3946" y="198"/>
                  </a:lnTo>
                  <a:lnTo>
                    <a:pt x="3946" y="196"/>
                  </a:lnTo>
                  <a:lnTo>
                    <a:pt x="3946" y="191"/>
                  </a:lnTo>
                  <a:lnTo>
                    <a:pt x="3946" y="191"/>
                  </a:lnTo>
                  <a:lnTo>
                    <a:pt x="3946" y="191"/>
                  </a:lnTo>
                  <a:lnTo>
                    <a:pt x="3944" y="191"/>
                  </a:lnTo>
                  <a:lnTo>
                    <a:pt x="3944" y="191"/>
                  </a:lnTo>
                  <a:lnTo>
                    <a:pt x="3944" y="191"/>
                  </a:lnTo>
                  <a:lnTo>
                    <a:pt x="3944" y="191"/>
                  </a:lnTo>
                  <a:lnTo>
                    <a:pt x="3944" y="189"/>
                  </a:lnTo>
                  <a:lnTo>
                    <a:pt x="3944" y="189"/>
                  </a:lnTo>
                  <a:lnTo>
                    <a:pt x="3942" y="189"/>
                  </a:lnTo>
                  <a:lnTo>
                    <a:pt x="3942" y="189"/>
                  </a:lnTo>
                  <a:lnTo>
                    <a:pt x="3942" y="189"/>
                  </a:lnTo>
                  <a:lnTo>
                    <a:pt x="3942" y="189"/>
                  </a:lnTo>
                  <a:lnTo>
                    <a:pt x="3942" y="189"/>
                  </a:lnTo>
                  <a:lnTo>
                    <a:pt x="3942" y="189"/>
                  </a:lnTo>
                  <a:lnTo>
                    <a:pt x="3942" y="189"/>
                  </a:lnTo>
                  <a:lnTo>
                    <a:pt x="3946" y="189"/>
                  </a:lnTo>
                  <a:lnTo>
                    <a:pt x="3944" y="185"/>
                  </a:lnTo>
                  <a:lnTo>
                    <a:pt x="3949" y="187"/>
                  </a:lnTo>
                  <a:lnTo>
                    <a:pt x="3951" y="182"/>
                  </a:lnTo>
                  <a:lnTo>
                    <a:pt x="3958" y="185"/>
                  </a:lnTo>
                  <a:lnTo>
                    <a:pt x="3962" y="178"/>
                  </a:lnTo>
                  <a:lnTo>
                    <a:pt x="3967" y="180"/>
                  </a:lnTo>
                  <a:lnTo>
                    <a:pt x="3967" y="178"/>
                  </a:lnTo>
                  <a:lnTo>
                    <a:pt x="3964" y="173"/>
                  </a:lnTo>
                  <a:lnTo>
                    <a:pt x="3962" y="173"/>
                  </a:lnTo>
                  <a:lnTo>
                    <a:pt x="3962" y="173"/>
                  </a:lnTo>
                  <a:lnTo>
                    <a:pt x="3962" y="171"/>
                  </a:lnTo>
                  <a:lnTo>
                    <a:pt x="3962" y="171"/>
                  </a:lnTo>
                  <a:lnTo>
                    <a:pt x="3960" y="169"/>
                  </a:lnTo>
                  <a:lnTo>
                    <a:pt x="3960" y="169"/>
                  </a:lnTo>
                  <a:lnTo>
                    <a:pt x="3960" y="167"/>
                  </a:lnTo>
                  <a:lnTo>
                    <a:pt x="3960" y="167"/>
                  </a:lnTo>
                  <a:lnTo>
                    <a:pt x="3960" y="167"/>
                  </a:lnTo>
                  <a:lnTo>
                    <a:pt x="3958" y="162"/>
                  </a:lnTo>
                  <a:lnTo>
                    <a:pt x="3960" y="158"/>
                  </a:lnTo>
                  <a:lnTo>
                    <a:pt x="3960" y="153"/>
                  </a:lnTo>
                  <a:lnTo>
                    <a:pt x="3964" y="151"/>
                  </a:lnTo>
                  <a:lnTo>
                    <a:pt x="3967" y="151"/>
                  </a:lnTo>
                  <a:lnTo>
                    <a:pt x="3969" y="149"/>
                  </a:lnTo>
                  <a:lnTo>
                    <a:pt x="3969" y="149"/>
                  </a:lnTo>
                  <a:lnTo>
                    <a:pt x="3969" y="149"/>
                  </a:lnTo>
                  <a:lnTo>
                    <a:pt x="3969" y="149"/>
                  </a:lnTo>
                  <a:lnTo>
                    <a:pt x="3969" y="149"/>
                  </a:lnTo>
                  <a:lnTo>
                    <a:pt x="3969" y="149"/>
                  </a:lnTo>
                  <a:lnTo>
                    <a:pt x="3969" y="149"/>
                  </a:lnTo>
                  <a:lnTo>
                    <a:pt x="3971" y="149"/>
                  </a:lnTo>
                  <a:lnTo>
                    <a:pt x="3971" y="149"/>
                  </a:lnTo>
                  <a:lnTo>
                    <a:pt x="3971" y="149"/>
                  </a:lnTo>
                  <a:lnTo>
                    <a:pt x="3971" y="146"/>
                  </a:lnTo>
                  <a:lnTo>
                    <a:pt x="3971" y="146"/>
                  </a:lnTo>
                  <a:lnTo>
                    <a:pt x="3971" y="146"/>
                  </a:lnTo>
                  <a:lnTo>
                    <a:pt x="3971" y="146"/>
                  </a:lnTo>
                  <a:lnTo>
                    <a:pt x="3973" y="144"/>
                  </a:lnTo>
                  <a:lnTo>
                    <a:pt x="3973" y="144"/>
                  </a:lnTo>
                  <a:lnTo>
                    <a:pt x="3973" y="144"/>
                  </a:lnTo>
                  <a:lnTo>
                    <a:pt x="3973" y="144"/>
                  </a:lnTo>
                  <a:lnTo>
                    <a:pt x="3973" y="144"/>
                  </a:lnTo>
                  <a:lnTo>
                    <a:pt x="3976" y="142"/>
                  </a:lnTo>
                  <a:lnTo>
                    <a:pt x="3976" y="142"/>
                  </a:lnTo>
                  <a:lnTo>
                    <a:pt x="3976" y="142"/>
                  </a:lnTo>
                  <a:lnTo>
                    <a:pt x="3976" y="142"/>
                  </a:lnTo>
                  <a:lnTo>
                    <a:pt x="3976" y="142"/>
                  </a:lnTo>
                  <a:lnTo>
                    <a:pt x="3978" y="142"/>
                  </a:lnTo>
                  <a:lnTo>
                    <a:pt x="3978" y="140"/>
                  </a:lnTo>
                  <a:lnTo>
                    <a:pt x="3978" y="140"/>
                  </a:lnTo>
                  <a:lnTo>
                    <a:pt x="3978" y="140"/>
                  </a:lnTo>
                  <a:lnTo>
                    <a:pt x="3978" y="140"/>
                  </a:lnTo>
                  <a:lnTo>
                    <a:pt x="3980" y="140"/>
                  </a:lnTo>
                  <a:lnTo>
                    <a:pt x="3985" y="140"/>
                  </a:lnTo>
                  <a:lnTo>
                    <a:pt x="3985" y="140"/>
                  </a:lnTo>
                  <a:lnTo>
                    <a:pt x="3985" y="142"/>
                  </a:lnTo>
                  <a:lnTo>
                    <a:pt x="3985" y="144"/>
                  </a:lnTo>
                  <a:lnTo>
                    <a:pt x="3985" y="144"/>
                  </a:lnTo>
                  <a:lnTo>
                    <a:pt x="3985" y="144"/>
                  </a:lnTo>
                  <a:lnTo>
                    <a:pt x="3985" y="144"/>
                  </a:lnTo>
                  <a:lnTo>
                    <a:pt x="3985" y="146"/>
                  </a:lnTo>
                  <a:lnTo>
                    <a:pt x="3985" y="146"/>
                  </a:lnTo>
                  <a:lnTo>
                    <a:pt x="3985" y="149"/>
                  </a:lnTo>
                  <a:lnTo>
                    <a:pt x="3985" y="149"/>
                  </a:lnTo>
                  <a:lnTo>
                    <a:pt x="3985" y="149"/>
                  </a:lnTo>
                  <a:lnTo>
                    <a:pt x="3985" y="149"/>
                  </a:lnTo>
                  <a:lnTo>
                    <a:pt x="3985" y="149"/>
                  </a:lnTo>
                  <a:lnTo>
                    <a:pt x="3987" y="149"/>
                  </a:lnTo>
                  <a:lnTo>
                    <a:pt x="3987" y="149"/>
                  </a:lnTo>
                  <a:lnTo>
                    <a:pt x="3987" y="149"/>
                  </a:lnTo>
                  <a:lnTo>
                    <a:pt x="3987" y="149"/>
                  </a:lnTo>
                  <a:lnTo>
                    <a:pt x="3987" y="149"/>
                  </a:lnTo>
                  <a:lnTo>
                    <a:pt x="3987" y="149"/>
                  </a:lnTo>
                  <a:lnTo>
                    <a:pt x="3989" y="149"/>
                  </a:lnTo>
                  <a:lnTo>
                    <a:pt x="3991" y="149"/>
                  </a:lnTo>
                  <a:lnTo>
                    <a:pt x="3993" y="149"/>
                  </a:lnTo>
                  <a:lnTo>
                    <a:pt x="3998" y="149"/>
                  </a:lnTo>
                  <a:lnTo>
                    <a:pt x="3998" y="146"/>
                  </a:lnTo>
                  <a:lnTo>
                    <a:pt x="3998" y="146"/>
                  </a:lnTo>
                  <a:lnTo>
                    <a:pt x="3998" y="146"/>
                  </a:lnTo>
                  <a:lnTo>
                    <a:pt x="4002" y="144"/>
                  </a:lnTo>
                  <a:lnTo>
                    <a:pt x="4005" y="142"/>
                  </a:lnTo>
                  <a:lnTo>
                    <a:pt x="4005" y="140"/>
                  </a:lnTo>
                  <a:lnTo>
                    <a:pt x="4005" y="140"/>
                  </a:lnTo>
                  <a:lnTo>
                    <a:pt x="4005" y="140"/>
                  </a:lnTo>
                  <a:lnTo>
                    <a:pt x="4005" y="140"/>
                  </a:lnTo>
                  <a:lnTo>
                    <a:pt x="4005" y="140"/>
                  </a:lnTo>
                  <a:lnTo>
                    <a:pt x="4005" y="140"/>
                  </a:lnTo>
                  <a:lnTo>
                    <a:pt x="4007" y="142"/>
                  </a:lnTo>
                  <a:lnTo>
                    <a:pt x="4007" y="146"/>
                  </a:lnTo>
                  <a:lnTo>
                    <a:pt x="4005" y="149"/>
                  </a:lnTo>
                  <a:lnTo>
                    <a:pt x="4005" y="153"/>
                  </a:lnTo>
                  <a:lnTo>
                    <a:pt x="4000" y="155"/>
                  </a:lnTo>
                  <a:lnTo>
                    <a:pt x="3998" y="160"/>
                  </a:lnTo>
                  <a:lnTo>
                    <a:pt x="3993" y="164"/>
                  </a:lnTo>
                  <a:lnTo>
                    <a:pt x="3991" y="167"/>
                  </a:lnTo>
                  <a:lnTo>
                    <a:pt x="3989" y="171"/>
                  </a:lnTo>
                  <a:lnTo>
                    <a:pt x="3987" y="173"/>
                  </a:lnTo>
                  <a:lnTo>
                    <a:pt x="3987" y="173"/>
                  </a:lnTo>
                  <a:lnTo>
                    <a:pt x="3987" y="176"/>
                  </a:lnTo>
                  <a:lnTo>
                    <a:pt x="3987" y="178"/>
                  </a:lnTo>
                  <a:lnTo>
                    <a:pt x="3987" y="180"/>
                  </a:lnTo>
                  <a:lnTo>
                    <a:pt x="3987" y="182"/>
                  </a:lnTo>
                  <a:lnTo>
                    <a:pt x="3998" y="182"/>
                  </a:lnTo>
                  <a:lnTo>
                    <a:pt x="3998" y="185"/>
                  </a:lnTo>
                  <a:lnTo>
                    <a:pt x="4005" y="185"/>
                  </a:lnTo>
                  <a:lnTo>
                    <a:pt x="4002" y="187"/>
                  </a:lnTo>
                  <a:lnTo>
                    <a:pt x="4007" y="189"/>
                  </a:lnTo>
                  <a:lnTo>
                    <a:pt x="4007" y="189"/>
                  </a:lnTo>
                  <a:lnTo>
                    <a:pt x="4007" y="189"/>
                  </a:lnTo>
                  <a:lnTo>
                    <a:pt x="4007" y="189"/>
                  </a:lnTo>
                  <a:lnTo>
                    <a:pt x="4007" y="189"/>
                  </a:lnTo>
                  <a:lnTo>
                    <a:pt x="4007" y="189"/>
                  </a:lnTo>
                  <a:lnTo>
                    <a:pt x="4007" y="189"/>
                  </a:lnTo>
                  <a:lnTo>
                    <a:pt x="4007" y="189"/>
                  </a:lnTo>
                  <a:lnTo>
                    <a:pt x="4007" y="191"/>
                  </a:lnTo>
                  <a:lnTo>
                    <a:pt x="4002" y="193"/>
                  </a:lnTo>
                  <a:lnTo>
                    <a:pt x="4002" y="198"/>
                  </a:lnTo>
                  <a:lnTo>
                    <a:pt x="4005" y="200"/>
                  </a:lnTo>
                  <a:lnTo>
                    <a:pt x="4007" y="205"/>
                  </a:lnTo>
                  <a:lnTo>
                    <a:pt x="4007" y="207"/>
                  </a:lnTo>
                  <a:lnTo>
                    <a:pt x="4007" y="209"/>
                  </a:lnTo>
                  <a:lnTo>
                    <a:pt x="4005" y="209"/>
                  </a:lnTo>
                  <a:lnTo>
                    <a:pt x="4005" y="211"/>
                  </a:lnTo>
                  <a:lnTo>
                    <a:pt x="4005" y="211"/>
                  </a:lnTo>
                  <a:lnTo>
                    <a:pt x="4005" y="211"/>
                  </a:lnTo>
                  <a:lnTo>
                    <a:pt x="4005" y="211"/>
                  </a:lnTo>
                  <a:lnTo>
                    <a:pt x="4005" y="211"/>
                  </a:lnTo>
                  <a:lnTo>
                    <a:pt x="4005" y="211"/>
                  </a:lnTo>
                  <a:lnTo>
                    <a:pt x="4005" y="211"/>
                  </a:lnTo>
                  <a:lnTo>
                    <a:pt x="4005" y="214"/>
                  </a:lnTo>
                  <a:lnTo>
                    <a:pt x="4005" y="214"/>
                  </a:lnTo>
                  <a:lnTo>
                    <a:pt x="4002" y="214"/>
                  </a:lnTo>
                  <a:lnTo>
                    <a:pt x="4002" y="214"/>
                  </a:lnTo>
                  <a:lnTo>
                    <a:pt x="4002" y="214"/>
                  </a:lnTo>
                  <a:lnTo>
                    <a:pt x="4002" y="214"/>
                  </a:lnTo>
                  <a:lnTo>
                    <a:pt x="4002" y="214"/>
                  </a:lnTo>
                  <a:lnTo>
                    <a:pt x="4002" y="214"/>
                  </a:lnTo>
                  <a:lnTo>
                    <a:pt x="4000" y="214"/>
                  </a:lnTo>
                  <a:lnTo>
                    <a:pt x="4000" y="214"/>
                  </a:lnTo>
                  <a:lnTo>
                    <a:pt x="4000" y="214"/>
                  </a:lnTo>
                  <a:lnTo>
                    <a:pt x="4000" y="214"/>
                  </a:lnTo>
                  <a:lnTo>
                    <a:pt x="3998" y="216"/>
                  </a:lnTo>
                  <a:lnTo>
                    <a:pt x="3998" y="216"/>
                  </a:lnTo>
                  <a:lnTo>
                    <a:pt x="3998" y="216"/>
                  </a:lnTo>
                  <a:lnTo>
                    <a:pt x="3998" y="216"/>
                  </a:lnTo>
                  <a:lnTo>
                    <a:pt x="3996" y="216"/>
                  </a:lnTo>
                  <a:lnTo>
                    <a:pt x="3996" y="216"/>
                  </a:lnTo>
                  <a:lnTo>
                    <a:pt x="3993" y="216"/>
                  </a:lnTo>
                  <a:lnTo>
                    <a:pt x="3993" y="216"/>
                  </a:lnTo>
                  <a:lnTo>
                    <a:pt x="3993" y="216"/>
                  </a:lnTo>
                  <a:lnTo>
                    <a:pt x="3993" y="216"/>
                  </a:lnTo>
                  <a:lnTo>
                    <a:pt x="3991" y="216"/>
                  </a:lnTo>
                  <a:lnTo>
                    <a:pt x="3991" y="216"/>
                  </a:lnTo>
                  <a:lnTo>
                    <a:pt x="3991" y="216"/>
                  </a:lnTo>
                  <a:lnTo>
                    <a:pt x="3991" y="216"/>
                  </a:lnTo>
                  <a:lnTo>
                    <a:pt x="3989" y="216"/>
                  </a:lnTo>
                  <a:lnTo>
                    <a:pt x="3989" y="216"/>
                  </a:lnTo>
                  <a:lnTo>
                    <a:pt x="3989" y="216"/>
                  </a:lnTo>
                  <a:lnTo>
                    <a:pt x="3989" y="218"/>
                  </a:lnTo>
                  <a:lnTo>
                    <a:pt x="3991" y="218"/>
                  </a:lnTo>
                  <a:lnTo>
                    <a:pt x="3991" y="220"/>
                  </a:lnTo>
                  <a:lnTo>
                    <a:pt x="3989" y="223"/>
                  </a:lnTo>
                  <a:lnTo>
                    <a:pt x="3987" y="225"/>
                  </a:lnTo>
                  <a:lnTo>
                    <a:pt x="3987" y="225"/>
                  </a:lnTo>
                  <a:lnTo>
                    <a:pt x="3987" y="236"/>
                  </a:lnTo>
                  <a:lnTo>
                    <a:pt x="3987" y="236"/>
                  </a:lnTo>
                  <a:lnTo>
                    <a:pt x="3987" y="236"/>
                  </a:lnTo>
                  <a:lnTo>
                    <a:pt x="3989" y="238"/>
                  </a:lnTo>
                  <a:lnTo>
                    <a:pt x="3991" y="241"/>
                  </a:lnTo>
                  <a:lnTo>
                    <a:pt x="3993" y="247"/>
                  </a:lnTo>
                  <a:lnTo>
                    <a:pt x="3998" y="254"/>
                  </a:lnTo>
                  <a:lnTo>
                    <a:pt x="4000" y="263"/>
                  </a:lnTo>
                  <a:lnTo>
                    <a:pt x="4002" y="268"/>
                  </a:lnTo>
                  <a:lnTo>
                    <a:pt x="4002" y="270"/>
                  </a:lnTo>
                  <a:lnTo>
                    <a:pt x="4005" y="277"/>
                  </a:lnTo>
                  <a:lnTo>
                    <a:pt x="4005" y="281"/>
                  </a:lnTo>
                  <a:lnTo>
                    <a:pt x="4007" y="288"/>
                  </a:lnTo>
                  <a:lnTo>
                    <a:pt x="4009" y="295"/>
                  </a:lnTo>
                  <a:lnTo>
                    <a:pt x="4009" y="297"/>
                  </a:lnTo>
                  <a:lnTo>
                    <a:pt x="4009" y="299"/>
                  </a:lnTo>
                  <a:lnTo>
                    <a:pt x="4011" y="304"/>
                  </a:lnTo>
                  <a:lnTo>
                    <a:pt x="4011" y="306"/>
                  </a:lnTo>
                  <a:lnTo>
                    <a:pt x="4014" y="310"/>
                  </a:lnTo>
                  <a:lnTo>
                    <a:pt x="4016" y="317"/>
                  </a:lnTo>
                  <a:lnTo>
                    <a:pt x="4018" y="319"/>
                  </a:lnTo>
                  <a:lnTo>
                    <a:pt x="4025" y="340"/>
                  </a:lnTo>
                  <a:lnTo>
                    <a:pt x="4032" y="358"/>
                  </a:lnTo>
                  <a:lnTo>
                    <a:pt x="4034" y="371"/>
                  </a:lnTo>
                  <a:lnTo>
                    <a:pt x="4034" y="371"/>
                  </a:lnTo>
                  <a:lnTo>
                    <a:pt x="4052" y="369"/>
                  </a:lnTo>
                  <a:lnTo>
                    <a:pt x="4068" y="367"/>
                  </a:lnTo>
                  <a:lnTo>
                    <a:pt x="4070" y="362"/>
                  </a:lnTo>
                  <a:lnTo>
                    <a:pt x="4072" y="358"/>
                  </a:lnTo>
                  <a:lnTo>
                    <a:pt x="4052" y="344"/>
                  </a:lnTo>
                  <a:lnTo>
                    <a:pt x="4032" y="328"/>
                  </a:lnTo>
                  <a:lnTo>
                    <a:pt x="4054" y="340"/>
                  </a:lnTo>
                  <a:lnTo>
                    <a:pt x="4077" y="351"/>
                  </a:lnTo>
                  <a:lnTo>
                    <a:pt x="4077" y="351"/>
                  </a:lnTo>
                  <a:lnTo>
                    <a:pt x="4081" y="349"/>
                  </a:lnTo>
                  <a:lnTo>
                    <a:pt x="4088" y="346"/>
                  </a:lnTo>
                  <a:lnTo>
                    <a:pt x="4077" y="317"/>
                  </a:lnTo>
                  <a:lnTo>
                    <a:pt x="4070" y="304"/>
                  </a:lnTo>
                  <a:lnTo>
                    <a:pt x="4097" y="344"/>
                  </a:lnTo>
                  <a:lnTo>
                    <a:pt x="4097" y="344"/>
                  </a:lnTo>
                  <a:lnTo>
                    <a:pt x="4097" y="344"/>
                  </a:lnTo>
                  <a:lnTo>
                    <a:pt x="4108" y="346"/>
                  </a:lnTo>
                  <a:lnTo>
                    <a:pt x="4126" y="313"/>
                  </a:lnTo>
                  <a:lnTo>
                    <a:pt x="4119" y="349"/>
                  </a:lnTo>
                  <a:lnTo>
                    <a:pt x="4126" y="353"/>
                  </a:lnTo>
                  <a:lnTo>
                    <a:pt x="4128" y="355"/>
                  </a:lnTo>
                  <a:lnTo>
                    <a:pt x="4164" y="340"/>
                  </a:lnTo>
                  <a:lnTo>
                    <a:pt x="4164" y="340"/>
                  </a:lnTo>
                  <a:lnTo>
                    <a:pt x="4166" y="340"/>
                  </a:lnTo>
                  <a:lnTo>
                    <a:pt x="4137" y="362"/>
                  </a:lnTo>
                  <a:lnTo>
                    <a:pt x="4142" y="369"/>
                  </a:lnTo>
                  <a:lnTo>
                    <a:pt x="4142" y="369"/>
                  </a:lnTo>
                  <a:lnTo>
                    <a:pt x="4144" y="369"/>
                  </a:lnTo>
                  <a:lnTo>
                    <a:pt x="4144" y="369"/>
                  </a:lnTo>
                  <a:lnTo>
                    <a:pt x="4146" y="369"/>
                  </a:lnTo>
                  <a:lnTo>
                    <a:pt x="4148" y="369"/>
                  </a:lnTo>
                  <a:lnTo>
                    <a:pt x="4155" y="369"/>
                  </a:lnTo>
                  <a:lnTo>
                    <a:pt x="4157" y="369"/>
                  </a:lnTo>
                  <a:lnTo>
                    <a:pt x="4162" y="369"/>
                  </a:lnTo>
                  <a:lnTo>
                    <a:pt x="4164" y="369"/>
                  </a:lnTo>
                  <a:lnTo>
                    <a:pt x="4178" y="369"/>
                  </a:lnTo>
                  <a:lnTo>
                    <a:pt x="4178" y="369"/>
                  </a:lnTo>
                  <a:lnTo>
                    <a:pt x="4182" y="369"/>
                  </a:lnTo>
                  <a:lnTo>
                    <a:pt x="4184" y="369"/>
                  </a:lnTo>
                  <a:lnTo>
                    <a:pt x="4184" y="369"/>
                  </a:lnTo>
                  <a:lnTo>
                    <a:pt x="4187" y="369"/>
                  </a:lnTo>
                  <a:lnTo>
                    <a:pt x="4187" y="369"/>
                  </a:lnTo>
                  <a:lnTo>
                    <a:pt x="4187" y="369"/>
                  </a:lnTo>
                  <a:lnTo>
                    <a:pt x="4146" y="378"/>
                  </a:lnTo>
                  <a:lnTo>
                    <a:pt x="4148" y="384"/>
                  </a:lnTo>
                  <a:lnTo>
                    <a:pt x="4151" y="389"/>
                  </a:lnTo>
                  <a:lnTo>
                    <a:pt x="4151" y="393"/>
                  </a:lnTo>
                  <a:lnTo>
                    <a:pt x="4148" y="398"/>
                  </a:lnTo>
                  <a:lnTo>
                    <a:pt x="4148" y="400"/>
                  </a:lnTo>
                  <a:lnTo>
                    <a:pt x="4146" y="400"/>
                  </a:lnTo>
                  <a:lnTo>
                    <a:pt x="4146" y="398"/>
                  </a:lnTo>
                  <a:lnTo>
                    <a:pt x="4146" y="398"/>
                  </a:lnTo>
                  <a:lnTo>
                    <a:pt x="4146" y="405"/>
                  </a:lnTo>
                  <a:lnTo>
                    <a:pt x="4148" y="407"/>
                  </a:lnTo>
                  <a:lnTo>
                    <a:pt x="4151" y="409"/>
                  </a:lnTo>
                  <a:lnTo>
                    <a:pt x="4153" y="414"/>
                  </a:lnTo>
                  <a:lnTo>
                    <a:pt x="4153" y="416"/>
                  </a:lnTo>
                  <a:lnTo>
                    <a:pt x="4153" y="420"/>
                  </a:lnTo>
                  <a:lnTo>
                    <a:pt x="4151" y="423"/>
                  </a:lnTo>
                  <a:lnTo>
                    <a:pt x="4151" y="427"/>
                  </a:lnTo>
                  <a:lnTo>
                    <a:pt x="4151" y="427"/>
                  </a:lnTo>
                  <a:lnTo>
                    <a:pt x="4151" y="429"/>
                  </a:lnTo>
                  <a:lnTo>
                    <a:pt x="4153" y="432"/>
                  </a:lnTo>
                  <a:lnTo>
                    <a:pt x="4153" y="436"/>
                  </a:lnTo>
                  <a:lnTo>
                    <a:pt x="4153" y="438"/>
                  </a:lnTo>
                  <a:lnTo>
                    <a:pt x="4153" y="441"/>
                  </a:lnTo>
                  <a:lnTo>
                    <a:pt x="4151" y="441"/>
                  </a:lnTo>
                  <a:lnTo>
                    <a:pt x="4151" y="441"/>
                  </a:lnTo>
                  <a:lnTo>
                    <a:pt x="4148" y="441"/>
                  </a:lnTo>
                  <a:lnTo>
                    <a:pt x="4151" y="443"/>
                  </a:lnTo>
                  <a:lnTo>
                    <a:pt x="4151" y="445"/>
                  </a:lnTo>
                  <a:lnTo>
                    <a:pt x="4155" y="452"/>
                  </a:lnTo>
                  <a:lnTo>
                    <a:pt x="4162" y="456"/>
                  </a:lnTo>
                  <a:lnTo>
                    <a:pt x="4169" y="461"/>
                  </a:lnTo>
                  <a:lnTo>
                    <a:pt x="4169" y="461"/>
                  </a:lnTo>
                  <a:lnTo>
                    <a:pt x="4169" y="463"/>
                  </a:lnTo>
                  <a:lnTo>
                    <a:pt x="4171" y="463"/>
                  </a:lnTo>
                  <a:lnTo>
                    <a:pt x="4171" y="463"/>
                  </a:lnTo>
                  <a:lnTo>
                    <a:pt x="4171" y="463"/>
                  </a:lnTo>
                  <a:lnTo>
                    <a:pt x="4171" y="463"/>
                  </a:lnTo>
                  <a:lnTo>
                    <a:pt x="4171" y="463"/>
                  </a:lnTo>
                  <a:lnTo>
                    <a:pt x="4171" y="463"/>
                  </a:lnTo>
                  <a:lnTo>
                    <a:pt x="4171" y="463"/>
                  </a:lnTo>
                  <a:lnTo>
                    <a:pt x="4171" y="463"/>
                  </a:lnTo>
                  <a:lnTo>
                    <a:pt x="4173" y="465"/>
                  </a:lnTo>
                  <a:lnTo>
                    <a:pt x="4173" y="465"/>
                  </a:lnTo>
                  <a:lnTo>
                    <a:pt x="4173" y="465"/>
                  </a:lnTo>
                  <a:lnTo>
                    <a:pt x="4173" y="465"/>
                  </a:lnTo>
                  <a:lnTo>
                    <a:pt x="4173" y="465"/>
                  </a:lnTo>
                  <a:lnTo>
                    <a:pt x="4173" y="465"/>
                  </a:lnTo>
                  <a:lnTo>
                    <a:pt x="4173" y="465"/>
                  </a:lnTo>
                  <a:lnTo>
                    <a:pt x="4173" y="465"/>
                  </a:lnTo>
                  <a:lnTo>
                    <a:pt x="4173" y="468"/>
                  </a:lnTo>
                  <a:lnTo>
                    <a:pt x="4173" y="468"/>
                  </a:lnTo>
                  <a:lnTo>
                    <a:pt x="4173" y="468"/>
                  </a:lnTo>
                  <a:lnTo>
                    <a:pt x="4173" y="468"/>
                  </a:lnTo>
                  <a:lnTo>
                    <a:pt x="4173" y="468"/>
                  </a:lnTo>
                  <a:lnTo>
                    <a:pt x="4173" y="468"/>
                  </a:lnTo>
                  <a:lnTo>
                    <a:pt x="4173" y="468"/>
                  </a:lnTo>
                  <a:lnTo>
                    <a:pt x="4173" y="468"/>
                  </a:lnTo>
                  <a:lnTo>
                    <a:pt x="4173" y="468"/>
                  </a:lnTo>
                  <a:lnTo>
                    <a:pt x="4173" y="468"/>
                  </a:lnTo>
                  <a:lnTo>
                    <a:pt x="4173" y="468"/>
                  </a:lnTo>
                  <a:lnTo>
                    <a:pt x="4175" y="468"/>
                  </a:lnTo>
                  <a:lnTo>
                    <a:pt x="4178" y="470"/>
                  </a:lnTo>
                  <a:lnTo>
                    <a:pt x="4180" y="472"/>
                  </a:lnTo>
                  <a:lnTo>
                    <a:pt x="4184" y="477"/>
                  </a:lnTo>
                  <a:lnTo>
                    <a:pt x="4191" y="486"/>
                  </a:lnTo>
                  <a:lnTo>
                    <a:pt x="4198" y="497"/>
                  </a:lnTo>
                  <a:lnTo>
                    <a:pt x="4200" y="501"/>
                  </a:lnTo>
                  <a:lnTo>
                    <a:pt x="4202" y="508"/>
                  </a:lnTo>
                  <a:lnTo>
                    <a:pt x="4207" y="515"/>
                  </a:lnTo>
                  <a:lnTo>
                    <a:pt x="4209" y="519"/>
                  </a:lnTo>
                  <a:lnTo>
                    <a:pt x="4214" y="526"/>
                  </a:lnTo>
                  <a:lnTo>
                    <a:pt x="4216" y="531"/>
                  </a:lnTo>
                  <a:lnTo>
                    <a:pt x="4216" y="531"/>
                  </a:lnTo>
                  <a:lnTo>
                    <a:pt x="4216" y="531"/>
                  </a:lnTo>
                  <a:lnTo>
                    <a:pt x="4216" y="531"/>
                  </a:lnTo>
                  <a:lnTo>
                    <a:pt x="4218" y="533"/>
                  </a:lnTo>
                  <a:lnTo>
                    <a:pt x="4220" y="533"/>
                  </a:lnTo>
                  <a:lnTo>
                    <a:pt x="4223" y="535"/>
                  </a:lnTo>
                  <a:lnTo>
                    <a:pt x="4229" y="519"/>
                  </a:lnTo>
                  <a:lnTo>
                    <a:pt x="4232" y="513"/>
                  </a:lnTo>
                  <a:lnTo>
                    <a:pt x="4243" y="515"/>
                  </a:lnTo>
                  <a:lnTo>
                    <a:pt x="4254" y="533"/>
                  </a:lnTo>
                  <a:lnTo>
                    <a:pt x="4243" y="560"/>
                  </a:lnTo>
                  <a:lnTo>
                    <a:pt x="4243" y="562"/>
                  </a:lnTo>
                  <a:lnTo>
                    <a:pt x="4245" y="564"/>
                  </a:lnTo>
                  <a:lnTo>
                    <a:pt x="4247" y="569"/>
                  </a:lnTo>
                  <a:lnTo>
                    <a:pt x="4250" y="571"/>
                  </a:lnTo>
                  <a:lnTo>
                    <a:pt x="4250" y="573"/>
                  </a:lnTo>
                  <a:lnTo>
                    <a:pt x="4250" y="576"/>
                  </a:lnTo>
                  <a:lnTo>
                    <a:pt x="4252" y="582"/>
                  </a:lnTo>
                  <a:lnTo>
                    <a:pt x="4252" y="587"/>
                  </a:lnTo>
                  <a:lnTo>
                    <a:pt x="4254" y="593"/>
                  </a:lnTo>
                  <a:lnTo>
                    <a:pt x="4256" y="598"/>
                  </a:lnTo>
                  <a:lnTo>
                    <a:pt x="4256" y="602"/>
                  </a:lnTo>
                  <a:lnTo>
                    <a:pt x="4256" y="609"/>
                  </a:lnTo>
                  <a:lnTo>
                    <a:pt x="4256" y="614"/>
                  </a:lnTo>
                  <a:lnTo>
                    <a:pt x="4256" y="620"/>
                  </a:lnTo>
                  <a:lnTo>
                    <a:pt x="4256" y="623"/>
                  </a:lnTo>
                  <a:lnTo>
                    <a:pt x="4256" y="627"/>
                  </a:lnTo>
                  <a:lnTo>
                    <a:pt x="4254" y="632"/>
                  </a:lnTo>
                  <a:lnTo>
                    <a:pt x="4252" y="638"/>
                  </a:lnTo>
                  <a:lnTo>
                    <a:pt x="4252" y="643"/>
                  </a:lnTo>
                  <a:lnTo>
                    <a:pt x="4250" y="652"/>
                  </a:lnTo>
                  <a:lnTo>
                    <a:pt x="4247" y="661"/>
                  </a:lnTo>
                  <a:lnTo>
                    <a:pt x="4245" y="668"/>
                  </a:lnTo>
                  <a:lnTo>
                    <a:pt x="4241" y="674"/>
                  </a:lnTo>
                  <a:lnTo>
                    <a:pt x="4238" y="677"/>
                  </a:lnTo>
                  <a:lnTo>
                    <a:pt x="4238" y="677"/>
                  </a:lnTo>
                  <a:lnTo>
                    <a:pt x="4238" y="679"/>
                  </a:lnTo>
                  <a:lnTo>
                    <a:pt x="4236" y="679"/>
                  </a:lnTo>
                  <a:lnTo>
                    <a:pt x="4236" y="681"/>
                  </a:lnTo>
                  <a:lnTo>
                    <a:pt x="4236" y="681"/>
                  </a:lnTo>
                  <a:lnTo>
                    <a:pt x="4234" y="681"/>
                  </a:lnTo>
                  <a:lnTo>
                    <a:pt x="4234" y="683"/>
                  </a:lnTo>
                  <a:lnTo>
                    <a:pt x="4232" y="683"/>
                  </a:lnTo>
                  <a:lnTo>
                    <a:pt x="4232" y="683"/>
                  </a:lnTo>
                  <a:lnTo>
                    <a:pt x="4229" y="683"/>
                  </a:lnTo>
                  <a:lnTo>
                    <a:pt x="4229" y="686"/>
                  </a:lnTo>
                  <a:lnTo>
                    <a:pt x="4229" y="686"/>
                  </a:lnTo>
                  <a:lnTo>
                    <a:pt x="4227" y="686"/>
                  </a:lnTo>
                  <a:lnTo>
                    <a:pt x="4227" y="686"/>
                  </a:lnTo>
                  <a:lnTo>
                    <a:pt x="4225" y="686"/>
                  </a:lnTo>
                  <a:lnTo>
                    <a:pt x="4225" y="686"/>
                  </a:lnTo>
                  <a:lnTo>
                    <a:pt x="4225" y="686"/>
                  </a:lnTo>
                  <a:lnTo>
                    <a:pt x="4223" y="686"/>
                  </a:lnTo>
                  <a:lnTo>
                    <a:pt x="4223" y="686"/>
                  </a:lnTo>
                  <a:lnTo>
                    <a:pt x="4223" y="686"/>
                  </a:lnTo>
                  <a:lnTo>
                    <a:pt x="4220" y="686"/>
                  </a:lnTo>
                  <a:lnTo>
                    <a:pt x="4220" y="686"/>
                  </a:lnTo>
                  <a:lnTo>
                    <a:pt x="4218" y="686"/>
                  </a:lnTo>
                  <a:lnTo>
                    <a:pt x="4218" y="686"/>
                  </a:lnTo>
                  <a:lnTo>
                    <a:pt x="4218" y="686"/>
                  </a:lnTo>
                  <a:lnTo>
                    <a:pt x="4218" y="686"/>
                  </a:lnTo>
                  <a:lnTo>
                    <a:pt x="4216" y="686"/>
                  </a:lnTo>
                  <a:lnTo>
                    <a:pt x="4216" y="686"/>
                  </a:lnTo>
                  <a:lnTo>
                    <a:pt x="4216" y="686"/>
                  </a:lnTo>
                  <a:lnTo>
                    <a:pt x="4214" y="686"/>
                  </a:lnTo>
                  <a:lnTo>
                    <a:pt x="4214" y="686"/>
                  </a:lnTo>
                  <a:lnTo>
                    <a:pt x="4211" y="683"/>
                  </a:lnTo>
                  <a:lnTo>
                    <a:pt x="4207" y="681"/>
                  </a:lnTo>
                  <a:lnTo>
                    <a:pt x="4205" y="681"/>
                  </a:lnTo>
                  <a:lnTo>
                    <a:pt x="4202" y="681"/>
                  </a:lnTo>
                  <a:lnTo>
                    <a:pt x="4205" y="688"/>
                  </a:lnTo>
                  <a:lnTo>
                    <a:pt x="4205" y="706"/>
                  </a:lnTo>
                  <a:lnTo>
                    <a:pt x="4207" y="731"/>
                  </a:lnTo>
                  <a:lnTo>
                    <a:pt x="4209" y="758"/>
                  </a:lnTo>
                  <a:lnTo>
                    <a:pt x="4211" y="784"/>
                  </a:lnTo>
                  <a:lnTo>
                    <a:pt x="4214" y="805"/>
                  </a:lnTo>
                  <a:lnTo>
                    <a:pt x="4214" y="816"/>
                  </a:lnTo>
                  <a:lnTo>
                    <a:pt x="4214" y="818"/>
                  </a:lnTo>
                  <a:lnTo>
                    <a:pt x="4214" y="820"/>
                  </a:lnTo>
                  <a:lnTo>
                    <a:pt x="4214" y="825"/>
                  </a:lnTo>
                  <a:lnTo>
                    <a:pt x="4214" y="827"/>
                  </a:lnTo>
                  <a:lnTo>
                    <a:pt x="4211" y="827"/>
                  </a:lnTo>
                  <a:lnTo>
                    <a:pt x="4211" y="827"/>
                  </a:lnTo>
                  <a:lnTo>
                    <a:pt x="4211" y="829"/>
                  </a:lnTo>
                  <a:lnTo>
                    <a:pt x="4211" y="832"/>
                  </a:lnTo>
                  <a:lnTo>
                    <a:pt x="4211" y="838"/>
                  </a:lnTo>
                  <a:lnTo>
                    <a:pt x="4214" y="843"/>
                  </a:lnTo>
                  <a:lnTo>
                    <a:pt x="4214" y="850"/>
                  </a:lnTo>
                  <a:lnTo>
                    <a:pt x="4214" y="854"/>
                  </a:lnTo>
                  <a:lnTo>
                    <a:pt x="4216" y="856"/>
                  </a:lnTo>
                  <a:lnTo>
                    <a:pt x="4216" y="861"/>
                  </a:lnTo>
                  <a:lnTo>
                    <a:pt x="4214" y="863"/>
                  </a:lnTo>
                  <a:lnTo>
                    <a:pt x="4211" y="865"/>
                  </a:lnTo>
                  <a:lnTo>
                    <a:pt x="4211" y="868"/>
                  </a:lnTo>
                  <a:lnTo>
                    <a:pt x="4209" y="868"/>
                  </a:lnTo>
                  <a:lnTo>
                    <a:pt x="4209" y="870"/>
                  </a:lnTo>
                  <a:lnTo>
                    <a:pt x="4209" y="872"/>
                  </a:lnTo>
                  <a:lnTo>
                    <a:pt x="4209" y="879"/>
                  </a:lnTo>
                  <a:lnTo>
                    <a:pt x="4209" y="883"/>
                  </a:lnTo>
                  <a:lnTo>
                    <a:pt x="4209" y="890"/>
                  </a:lnTo>
                  <a:lnTo>
                    <a:pt x="4211" y="908"/>
                  </a:lnTo>
                  <a:lnTo>
                    <a:pt x="4214" y="931"/>
                  </a:lnTo>
                  <a:lnTo>
                    <a:pt x="4214" y="937"/>
                  </a:lnTo>
                  <a:lnTo>
                    <a:pt x="4214" y="942"/>
                  </a:lnTo>
                  <a:lnTo>
                    <a:pt x="4214" y="942"/>
                  </a:lnTo>
                  <a:lnTo>
                    <a:pt x="4211" y="944"/>
                  </a:lnTo>
                  <a:lnTo>
                    <a:pt x="4211" y="944"/>
                  </a:lnTo>
                  <a:lnTo>
                    <a:pt x="4211" y="942"/>
                  </a:lnTo>
                  <a:lnTo>
                    <a:pt x="4211" y="946"/>
                  </a:lnTo>
                  <a:lnTo>
                    <a:pt x="4214" y="958"/>
                  </a:lnTo>
                  <a:lnTo>
                    <a:pt x="4220" y="971"/>
                  </a:lnTo>
                  <a:lnTo>
                    <a:pt x="4225" y="987"/>
                  </a:lnTo>
                  <a:lnTo>
                    <a:pt x="4229" y="991"/>
                  </a:lnTo>
                  <a:lnTo>
                    <a:pt x="4229" y="991"/>
                  </a:lnTo>
                  <a:lnTo>
                    <a:pt x="4265" y="1000"/>
                  </a:lnTo>
                  <a:lnTo>
                    <a:pt x="4265" y="1023"/>
                  </a:lnTo>
                  <a:lnTo>
                    <a:pt x="4265" y="1023"/>
                  </a:lnTo>
                  <a:lnTo>
                    <a:pt x="4283" y="1027"/>
                  </a:lnTo>
                  <a:lnTo>
                    <a:pt x="4270" y="1043"/>
                  </a:lnTo>
                  <a:lnTo>
                    <a:pt x="4272" y="1054"/>
                  </a:lnTo>
                  <a:lnTo>
                    <a:pt x="4312" y="1054"/>
                  </a:lnTo>
                  <a:lnTo>
                    <a:pt x="4312" y="1059"/>
                  </a:lnTo>
                  <a:lnTo>
                    <a:pt x="4315" y="1072"/>
                  </a:lnTo>
                  <a:lnTo>
                    <a:pt x="4312" y="1088"/>
                  </a:lnTo>
                  <a:lnTo>
                    <a:pt x="4306" y="1106"/>
                  </a:lnTo>
                  <a:lnTo>
                    <a:pt x="4290" y="1122"/>
                  </a:lnTo>
                  <a:lnTo>
                    <a:pt x="4290" y="1128"/>
                  </a:lnTo>
                  <a:lnTo>
                    <a:pt x="4290" y="1149"/>
                  </a:lnTo>
                  <a:lnTo>
                    <a:pt x="4290" y="1175"/>
                  </a:lnTo>
                  <a:lnTo>
                    <a:pt x="4290" y="1207"/>
                  </a:lnTo>
                  <a:lnTo>
                    <a:pt x="4290" y="1238"/>
                  </a:lnTo>
                  <a:lnTo>
                    <a:pt x="4290" y="1268"/>
                  </a:lnTo>
                  <a:lnTo>
                    <a:pt x="4290" y="1288"/>
                  </a:lnTo>
                  <a:lnTo>
                    <a:pt x="4292" y="1297"/>
                  </a:lnTo>
                  <a:lnTo>
                    <a:pt x="4299" y="1301"/>
                  </a:lnTo>
                  <a:lnTo>
                    <a:pt x="4310" y="1313"/>
                  </a:lnTo>
                  <a:lnTo>
                    <a:pt x="4321" y="1324"/>
                  </a:lnTo>
                  <a:lnTo>
                    <a:pt x="4333" y="1333"/>
                  </a:lnTo>
                  <a:lnTo>
                    <a:pt x="4335" y="1337"/>
                  </a:lnTo>
                  <a:lnTo>
                    <a:pt x="4335" y="1364"/>
                  </a:lnTo>
                  <a:lnTo>
                    <a:pt x="4317" y="1364"/>
                  </a:lnTo>
                  <a:lnTo>
                    <a:pt x="4317" y="1391"/>
                  </a:lnTo>
                  <a:lnTo>
                    <a:pt x="4335" y="1398"/>
                  </a:lnTo>
                  <a:lnTo>
                    <a:pt x="4335" y="1400"/>
                  </a:lnTo>
                  <a:lnTo>
                    <a:pt x="4353" y="1400"/>
                  </a:lnTo>
                  <a:lnTo>
                    <a:pt x="4382" y="1402"/>
                  </a:lnTo>
                  <a:lnTo>
                    <a:pt x="4418" y="1405"/>
                  </a:lnTo>
                  <a:lnTo>
                    <a:pt x="4461" y="1407"/>
                  </a:lnTo>
                  <a:lnTo>
                    <a:pt x="4479" y="1405"/>
                  </a:lnTo>
                  <a:lnTo>
                    <a:pt x="4503" y="1398"/>
                  </a:lnTo>
                  <a:lnTo>
                    <a:pt x="4537" y="1391"/>
                  </a:lnTo>
                  <a:lnTo>
                    <a:pt x="4577" y="1382"/>
                  </a:lnTo>
                  <a:lnTo>
                    <a:pt x="4620" y="1371"/>
                  </a:lnTo>
                  <a:lnTo>
                    <a:pt x="4665" y="1360"/>
                  </a:lnTo>
                  <a:lnTo>
                    <a:pt x="4708" y="1346"/>
                  </a:lnTo>
                  <a:lnTo>
                    <a:pt x="4748" y="1333"/>
                  </a:lnTo>
                  <a:lnTo>
                    <a:pt x="4784" y="1319"/>
                  </a:lnTo>
                  <a:lnTo>
                    <a:pt x="4813" y="1306"/>
                  </a:lnTo>
                  <a:lnTo>
                    <a:pt x="4813" y="1306"/>
                  </a:lnTo>
                  <a:lnTo>
                    <a:pt x="4816" y="1306"/>
                  </a:lnTo>
                  <a:lnTo>
                    <a:pt x="4816" y="1295"/>
                  </a:lnTo>
                  <a:lnTo>
                    <a:pt x="4937" y="1295"/>
                  </a:lnTo>
                  <a:lnTo>
                    <a:pt x="4937" y="1310"/>
                  </a:lnTo>
                  <a:lnTo>
                    <a:pt x="4946" y="1322"/>
                  </a:lnTo>
                  <a:lnTo>
                    <a:pt x="4964" y="1340"/>
                  </a:lnTo>
                  <a:lnTo>
                    <a:pt x="4982" y="1362"/>
                  </a:lnTo>
                  <a:lnTo>
                    <a:pt x="5002" y="1387"/>
                  </a:lnTo>
                  <a:lnTo>
                    <a:pt x="5022" y="1409"/>
                  </a:lnTo>
                  <a:lnTo>
                    <a:pt x="5040" y="1429"/>
                  </a:lnTo>
                  <a:lnTo>
                    <a:pt x="5056" y="1445"/>
                  </a:lnTo>
                  <a:lnTo>
                    <a:pt x="5069" y="1445"/>
                  </a:lnTo>
                  <a:lnTo>
                    <a:pt x="5078" y="1445"/>
                  </a:lnTo>
                  <a:lnTo>
                    <a:pt x="5085" y="1447"/>
                  </a:lnTo>
                  <a:lnTo>
                    <a:pt x="5085" y="1454"/>
                  </a:lnTo>
                  <a:lnTo>
                    <a:pt x="5090" y="1454"/>
                  </a:lnTo>
                  <a:lnTo>
                    <a:pt x="5090" y="1492"/>
                  </a:lnTo>
                  <a:lnTo>
                    <a:pt x="5184" y="1492"/>
                  </a:lnTo>
                  <a:lnTo>
                    <a:pt x="5184" y="1110"/>
                  </a:lnTo>
                  <a:lnTo>
                    <a:pt x="5274" y="1189"/>
                  </a:lnTo>
                  <a:lnTo>
                    <a:pt x="5274" y="1607"/>
                  </a:lnTo>
                  <a:lnTo>
                    <a:pt x="5292" y="1607"/>
                  </a:lnTo>
                  <a:lnTo>
                    <a:pt x="5292" y="931"/>
                  </a:lnTo>
                  <a:lnTo>
                    <a:pt x="5301" y="931"/>
                  </a:lnTo>
                  <a:lnTo>
                    <a:pt x="5301" y="917"/>
                  </a:lnTo>
                  <a:lnTo>
                    <a:pt x="5319" y="917"/>
                  </a:lnTo>
                  <a:lnTo>
                    <a:pt x="5325" y="897"/>
                  </a:lnTo>
                  <a:lnTo>
                    <a:pt x="5339" y="883"/>
                  </a:lnTo>
                  <a:lnTo>
                    <a:pt x="5357" y="879"/>
                  </a:lnTo>
                  <a:lnTo>
                    <a:pt x="5377" y="883"/>
                  </a:lnTo>
                  <a:lnTo>
                    <a:pt x="5391" y="897"/>
                  </a:lnTo>
                  <a:lnTo>
                    <a:pt x="5395" y="917"/>
                  </a:lnTo>
                  <a:lnTo>
                    <a:pt x="5413" y="917"/>
                  </a:lnTo>
                  <a:lnTo>
                    <a:pt x="5413" y="931"/>
                  </a:lnTo>
                  <a:lnTo>
                    <a:pt x="5422" y="931"/>
                  </a:lnTo>
                  <a:lnTo>
                    <a:pt x="5422" y="1456"/>
                  </a:lnTo>
                  <a:lnTo>
                    <a:pt x="5431" y="1456"/>
                  </a:lnTo>
                  <a:lnTo>
                    <a:pt x="5431" y="1317"/>
                  </a:lnTo>
                  <a:lnTo>
                    <a:pt x="5451" y="1317"/>
                  </a:lnTo>
                  <a:lnTo>
                    <a:pt x="5451" y="1227"/>
                  </a:lnTo>
                  <a:lnTo>
                    <a:pt x="5487" y="1227"/>
                  </a:lnTo>
                  <a:lnTo>
                    <a:pt x="5487" y="1198"/>
                  </a:lnTo>
                  <a:lnTo>
                    <a:pt x="5570" y="1198"/>
                  </a:lnTo>
                  <a:lnTo>
                    <a:pt x="5570" y="1227"/>
                  </a:lnTo>
                  <a:lnTo>
                    <a:pt x="5604" y="1227"/>
                  </a:lnTo>
                  <a:lnTo>
                    <a:pt x="5604" y="1317"/>
                  </a:lnTo>
                  <a:lnTo>
                    <a:pt x="5631" y="1317"/>
                  </a:lnTo>
                  <a:lnTo>
                    <a:pt x="5631" y="908"/>
                  </a:lnTo>
                  <a:lnTo>
                    <a:pt x="5644" y="908"/>
                  </a:lnTo>
                  <a:lnTo>
                    <a:pt x="5644" y="800"/>
                  </a:lnTo>
                  <a:lnTo>
                    <a:pt x="5658" y="800"/>
                  </a:lnTo>
                  <a:lnTo>
                    <a:pt x="5658" y="704"/>
                  </a:lnTo>
                  <a:lnTo>
                    <a:pt x="5669" y="704"/>
                  </a:lnTo>
                  <a:lnTo>
                    <a:pt x="5669" y="627"/>
                  </a:lnTo>
                  <a:lnTo>
                    <a:pt x="5692" y="627"/>
                  </a:lnTo>
                  <a:lnTo>
                    <a:pt x="5692" y="602"/>
                  </a:lnTo>
                  <a:lnTo>
                    <a:pt x="5718" y="602"/>
                  </a:lnTo>
                  <a:lnTo>
                    <a:pt x="5718" y="627"/>
                  </a:lnTo>
                  <a:lnTo>
                    <a:pt x="5741" y="627"/>
                  </a:lnTo>
                  <a:lnTo>
                    <a:pt x="5741" y="704"/>
                  </a:lnTo>
                  <a:lnTo>
                    <a:pt x="5752" y="704"/>
                  </a:lnTo>
                  <a:lnTo>
                    <a:pt x="5752" y="800"/>
                  </a:lnTo>
                  <a:lnTo>
                    <a:pt x="5766" y="800"/>
                  </a:lnTo>
                  <a:lnTo>
                    <a:pt x="5766" y="908"/>
                  </a:lnTo>
                  <a:lnTo>
                    <a:pt x="5784" y="908"/>
                  </a:lnTo>
                  <a:lnTo>
                    <a:pt x="5784" y="1319"/>
                  </a:lnTo>
                  <a:lnTo>
                    <a:pt x="5811" y="1319"/>
                  </a:lnTo>
                  <a:lnTo>
                    <a:pt x="5811" y="1229"/>
                  </a:lnTo>
                  <a:lnTo>
                    <a:pt x="5840" y="1229"/>
                  </a:lnTo>
                  <a:lnTo>
                    <a:pt x="5840" y="1200"/>
                  </a:lnTo>
                  <a:lnTo>
                    <a:pt x="5894" y="1200"/>
                  </a:lnTo>
                  <a:lnTo>
                    <a:pt x="5894" y="984"/>
                  </a:lnTo>
                  <a:lnTo>
                    <a:pt x="5914" y="984"/>
                  </a:lnTo>
                  <a:lnTo>
                    <a:pt x="5914" y="924"/>
                  </a:lnTo>
                  <a:lnTo>
                    <a:pt x="5923" y="924"/>
                  </a:lnTo>
                  <a:lnTo>
                    <a:pt x="5923" y="537"/>
                  </a:lnTo>
                  <a:lnTo>
                    <a:pt x="5932" y="537"/>
                  </a:lnTo>
                  <a:lnTo>
                    <a:pt x="5932" y="483"/>
                  </a:lnTo>
                  <a:lnTo>
                    <a:pt x="5916" y="483"/>
                  </a:lnTo>
                  <a:lnTo>
                    <a:pt x="5916" y="479"/>
                  </a:lnTo>
                  <a:lnTo>
                    <a:pt x="5932" y="479"/>
                  </a:lnTo>
                  <a:lnTo>
                    <a:pt x="5932" y="364"/>
                  </a:lnTo>
                  <a:lnTo>
                    <a:pt x="5943" y="364"/>
                  </a:lnTo>
                  <a:lnTo>
                    <a:pt x="5943" y="322"/>
                  </a:lnTo>
                  <a:lnTo>
                    <a:pt x="5948" y="322"/>
                  </a:lnTo>
                  <a:lnTo>
                    <a:pt x="5986" y="151"/>
                  </a:lnTo>
                  <a:lnTo>
                    <a:pt x="5995" y="151"/>
                  </a:lnTo>
                  <a:lnTo>
                    <a:pt x="59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 name="TextBox 9"/>
          <p:cNvSpPr txBox="1"/>
          <p:nvPr/>
        </p:nvSpPr>
        <p:spPr>
          <a:xfrm>
            <a:off x="152400" y="4648200"/>
            <a:ext cx="8110682" cy="1754326"/>
          </a:xfrm>
          <a:prstGeom prst="rect">
            <a:avLst/>
          </a:prstGeom>
          <a:noFill/>
        </p:spPr>
        <p:txBody>
          <a:bodyPr wrap="none" rtlCol="0">
            <a:spAutoFit/>
          </a:bodyPr>
          <a:lstStyle/>
          <a:p>
            <a:r>
              <a:rPr lang="en-US" sz="5400" b="1" dirty="0" err="1">
                <a:solidFill>
                  <a:schemeClr val="bg1"/>
                </a:solidFill>
                <a:latin typeface="Arial" pitchFamily="34" charset="0"/>
                <a:cs typeface="Arial" pitchFamily="34" charset="0"/>
              </a:rPr>
              <a:t>WomenTechWomenYes</a:t>
            </a:r>
            <a:r>
              <a:rPr lang="en-US" sz="5400" b="1" dirty="0">
                <a:solidFill>
                  <a:schemeClr val="bg1"/>
                </a:solidFill>
                <a:latin typeface="Arial" pitchFamily="34" charset="0"/>
                <a:cs typeface="Arial" pitchFamily="34" charset="0"/>
              </a:rPr>
              <a:t> </a:t>
            </a:r>
          </a:p>
          <a:p>
            <a:r>
              <a:rPr lang="en-US" sz="5400" b="1" dirty="0">
                <a:solidFill>
                  <a:schemeClr val="bg1"/>
                </a:solidFill>
                <a:latin typeface="Arial" pitchFamily="34" charset="0"/>
                <a:cs typeface="Arial" pitchFamily="34" charset="0"/>
              </a:rPr>
              <a:t>Signups in New York</a:t>
            </a:r>
          </a:p>
        </p:txBody>
      </p:sp>
      <p:sp>
        <p:nvSpPr>
          <p:cNvPr id="11" name="TextBox 10"/>
          <p:cNvSpPr txBox="1"/>
          <p:nvPr/>
        </p:nvSpPr>
        <p:spPr>
          <a:xfrm>
            <a:off x="5562600" y="5670913"/>
            <a:ext cx="6248400" cy="646331"/>
          </a:xfrm>
          <a:prstGeom prst="rect">
            <a:avLst/>
          </a:prstGeom>
          <a:noFill/>
        </p:spPr>
        <p:txBody>
          <a:bodyPr wrap="square" rtlCol="0">
            <a:spAutoFit/>
          </a:bodyPr>
          <a:lstStyle/>
          <a:p>
            <a:pPr algn="r"/>
            <a:r>
              <a:rPr lang="en-US" sz="1800" kern="0" dirty="0">
                <a:solidFill>
                  <a:schemeClr val="bg1"/>
                </a:solidFill>
                <a:latin typeface="Arial" pitchFamily="34" charset="0"/>
                <a:cs typeface="Arial" pitchFamily="34" charset="0"/>
              </a:rPr>
              <a:t>Project 1</a:t>
            </a:r>
          </a:p>
          <a:p>
            <a:pPr lvl="0" algn="r"/>
            <a:endParaRPr lang="en-US" sz="1800" kern="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43187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p:cNvSpPr>
            <a:spLocks noGrp="1"/>
          </p:cNvSpPr>
          <p:nvPr>
            <p:ph type="title"/>
          </p:nvPr>
        </p:nvSpPr>
        <p:spPr/>
        <p:txBody>
          <a:bodyPr/>
          <a:lstStyle/>
          <a:p>
            <a:r>
              <a:rPr lang="en-US" dirty="0"/>
              <a:t>Overview</a:t>
            </a:r>
          </a:p>
        </p:txBody>
      </p:sp>
      <p:grpSp>
        <p:nvGrpSpPr>
          <p:cNvPr id="2" name="Group 1"/>
          <p:cNvGrpSpPr/>
          <p:nvPr/>
        </p:nvGrpSpPr>
        <p:grpSpPr>
          <a:xfrm>
            <a:off x="825578" y="3957018"/>
            <a:ext cx="10540843" cy="2617195"/>
            <a:chOff x="811367" y="3862916"/>
            <a:chExt cx="10540843" cy="2722257"/>
          </a:xfrm>
        </p:grpSpPr>
        <p:sp>
          <p:nvSpPr>
            <p:cNvPr id="33" name="Freeform 14"/>
            <p:cNvSpPr>
              <a:spLocks noEditPoints="1"/>
            </p:cNvSpPr>
            <p:nvPr/>
          </p:nvSpPr>
          <p:spPr bwMode="auto">
            <a:xfrm>
              <a:off x="9294808" y="3862916"/>
              <a:ext cx="2057402" cy="2385096"/>
            </a:xfrm>
            <a:custGeom>
              <a:avLst/>
              <a:gdLst>
                <a:gd name="T0" fmla="*/ 3443 w 3780"/>
                <a:gd name="T1" fmla="*/ 4007 h 4317"/>
                <a:gd name="T2" fmla="*/ 3329 w 3780"/>
                <a:gd name="T3" fmla="*/ 3960 h 4317"/>
                <a:gd name="T4" fmla="*/ 3611 w 3780"/>
                <a:gd name="T5" fmla="*/ 3734 h 4317"/>
                <a:gd name="T6" fmla="*/ 3498 w 3780"/>
                <a:gd name="T7" fmla="*/ 3556 h 4317"/>
                <a:gd name="T8" fmla="*/ 3329 w 3780"/>
                <a:gd name="T9" fmla="*/ 3445 h 4317"/>
                <a:gd name="T10" fmla="*/ 799 w 3780"/>
                <a:gd name="T11" fmla="*/ 3511 h 4317"/>
                <a:gd name="T12" fmla="*/ 748 w 3780"/>
                <a:gd name="T13" fmla="*/ 3507 h 4317"/>
                <a:gd name="T14" fmla="*/ 3329 w 3780"/>
                <a:gd name="T15" fmla="*/ 3402 h 4317"/>
                <a:gd name="T16" fmla="*/ 3611 w 3780"/>
                <a:gd name="T17" fmla="*/ 3177 h 4317"/>
                <a:gd name="T18" fmla="*/ 3498 w 3780"/>
                <a:gd name="T19" fmla="*/ 3000 h 4317"/>
                <a:gd name="T20" fmla="*/ 3329 w 3780"/>
                <a:gd name="T21" fmla="*/ 2889 h 4317"/>
                <a:gd name="T22" fmla="*/ 3443 w 3780"/>
                <a:gd name="T23" fmla="*/ 2662 h 4317"/>
                <a:gd name="T24" fmla="*/ 3329 w 3780"/>
                <a:gd name="T25" fmla="*/ 2613 h 4317"/>
                <a:gd name="T26" fmla="*/ 3611 w 3780"/>
                <a:gd name="T27" fmla="*/ 2395 h 4317"/>
                <a:gd name="T28" fmla="*/ 3498 w 3780"/>
                <a:gd name="T29" fmla="*/ 2220 h 4317"/>
                <a:gd name="T30" fmla="*/ 3329 w 3780"/>
                <a:gd name="T31" fmla="*/ 2107 h 4317"/>
                <a:gd name="T32" fmla="*/ 3443 w 3780"/>
                <a:gd name="T33" fmla="*/ 1881 h 4317"/>
                <a:gd name="T34" fmla="*/ 3329 w 3780"/>
                <a:gd name="T35" fmla="*/ 1834 h 4317"/>
                <a:gd name="T36" fmla="*/ 3611 w 3780"/>
                <a:gd name="T37" fmla="*/ 1608 h 4317"/>
                <a:gd name="T38" fmla="*/ 3523 w 3780"/>
                <a:gd name="T39" fmla="*/ 697 h 4317"/>
                <a:gd name="T40" fmla="*/ 3778 w 3780"/>
                <a:gd name="T41" fmla="*/ 1463 h 4317"/>
                <a:gd name="T42" fmla="*/ 300 w 3780"/>
                <a:gd name="T43" fmla="*/ 4019 h 4317"/>
                <a:gd name="T44" fmla="*/ 285 w 3780"/>
                <a:gd name="T45" fmla="*/ 3977 h 4317"/>
                <a:gd name="T46" fmla="*/ 237 w 3780"/>
                <a:gd name="T47" fmla="*/ 3703 h 4317"/>
                <a:gd name="T48" fmla="*/ 216 w 3780"/>
                <a:gd name="T49" fmla="*/ 3572 h 4317"/>
                <a:gd name="T50" fmla="*/ 194 w 3780"/>
                <a:gd name="T51" fmla="*/ 3280 h 4317"/>
                <a:gd name="T52" fmla="*/ 221 w 3780"/>
                <a:gd name="T53" fmla="*/ 2983 h 4317"/>
                <a:gd name="T54" fmla="*/ 166 w 3780"/>
                <a:gd name="T55" fmla="*/ 2927 h 4317"/>
                <a:gd name="T56" fmla="*/ 143 w 3780"/>
                <a:gd name="T57" fmla="*/ 2619 h 4317"/>
                <a:gd name="T58" fmla="*/ 102 w 3780"/>
                <a:gd name="T59" fmla="*/ 2461 h 4317"/>
                <a:gd name="T60" fmla="*/ 80 w 3780"/>
                <a:gd name="T61" fmla="*/ 2448 h 4317"/>
                <a:gd name="T62" fmla="*/ 67 w 3780"/>
                <a:gd name="T63" fmla="*/ 2391 h 4317"/>
                <a:gd name="T64" fmla="*/ 52 w 3780"/>
                <a:gd name="T65" fmla="*/ 2317 h 4317"/>
                <a:gd name="T66" fmla="*/ 52 w 3780"/>
                <a:gd name="T67" fmla="*/ 2277 h 4317"/>
                <a:gd name="T68" fmla="*/ 40 w 3780"/>
                <a:gd name="T69" fmla="*/ 2222 h 4317"/>
                <a:gd name="T70" fmla="*/ 21 w 3780"/>
                <a:gd name="T71" fmla="*/ 2203 h 4317"/>
                <a:gd name="T72" fmla="*/ 6 w 3780"/>
                <a:gd name="T73" fmla="*/ 2140 h 4317"/>
                <a:gd name="T74" fmla="*/ 60 w 3780"/>
                <a:gd name="T75" fmla="*/ 2092 h 4317"/>
                <a:gd name="T76" fmla="*/ 77 w 3780"/>
                <a:gd name="T77" fmla="*/ 2025 h 4317"/>
                <a:gd name="T78" fmla="*/ 99 w 3780"/>
                <a:gd name="T79" fmla="*/ 2004 h 4317"/>
                <a:gd name="T80" fmla="*/ 123 w 3780"/>
                <a:gd name="T81" fmla="*/ 2026 h 4317"/>
                <a:gd name="T82" fmla="*/ 177 w 3780"/>
                <a:gd name="T83" fmla="*/ 2001 h 4317"/>
                <a:gd name="T84" fmla="*/ 124 w 3780"/>
                <a:gd name="T85" fmla="*/ 2105 h 4317"/>
                <a:gd name="T86" fmla="*/ 181 w 3780"/>
                <a:gd name="T87" fmla="*/ 2178 h 4317"/>
                <a:gd name="T88" fmla="*/ 167 w 3780"/>
                <a:gd name="T89" fmla="*/ 2207 h 4317"/>
                <a:gd name="T90" fmla="*/ 132 w 3780"/>
                <a:gd name="T91" fmla="*/ 2213 h 4317"/>
                <a:gd name="T92" fmla="*/ 131 w 3780"/>
                <a:gd name="T93" fmla="*/ 2274 h 4317"/>
                <a:gd name="T94" fmla="*/ 230 w 3780"/>
                <a:gd name="T95" fmla="*/ 2544 h 4317"/>
                <a:gd name="T96" fmla="*/ 433 w 3780"/>
                <a:gd name="T97" fmla="*/ 2569 h 4317"/>
                <a:gd name="T98" fmla="*/ 592 w 3780"/>
                <a:gd name="T99" fmla="*/ 2636 h 4317"/>
                <a:gd name="T100" fmla="*/ 574 w 3780"/>
                <a:gd name="T101" fmla="*/ 2719 h 4317"/>
                <a:gd name="T102" fmla="*/ 584 w 3780"/>
                <a:gd name="T103" fmla="*/ 2805 h 4317"/>
                <a:gd name="T104" fmla="*/ 635 w 3780"/>
                <a:gd name="T105" fmla="*/ 2895 h 4317"/>
                <a:gd name="T106" fmla="*/ 642 w 3780"/>
                <a:gd name="T107" fmla="*/ 2910 h 4317"/>
                <a:gd name="T108" fmla="*/ 762 w 3780"/>
                <a:gd name="T109" fmla="*/ 3083 h 4317"/>
                <a:gd name="T110" fmla="*/ 851 w 3780"/>
                <a:gd name="T111" fmla="*/ 3190 h 4317"/>
                <a:gd name="T112" fmla="*/ 1353 w 3780"/>
                <a:gd name="T113" fmla="*/ 2962 h 4317"/>
                <a:gd name="T114" fmla="*/ 1555 w 3780"/>
                <a:gd name="T115" fmla="*/ 2810 h 4317"/>
                <a:gd name="T116" fmla="*/ 2089 w 3780"/>
                <a:gd name="T117" fmla="*/ 3329 h 4317"/>
                <a:gd name="T118" fmla="*/ 2384 w 3780"/>
                <a:gd name="T119" fmla="*/ 3575 h 4317"/>
                <a:gd name="T120" fmla="*/ 2794 w 3780"/>
                <a:gd name="T121" fmla="*/ 1218 h 4317"/>
                <a:gd name="T122" fmla="*/ 3139 w 3780"/>
                <a:gd name="T123" fmla="*/ 3262 h 4317"/>
                <a:gd name="T124" fmla="*/ 3425 w 3780"/>
                <a:gd name="T125" fmla="*/ 667 h 4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80" h="4317">
                  <a:moveTo>
                    <a:pt x="3556" y="4121"/>
                  </a:moveTo>
                  <a:lnTo>
                    <a:pt x="3556" y="4185"/>
                  </a:lnTo>
                  <a:lnTo>
                    <a:pt x="3611" y="4185"/>
                  </a:lnTo>
                  <a:lnTo>
                    <a:pt x="3611" y="4121"/>
                  </a:lnTo>
                  <a:lnTo>
                    <a:pt x="3556" y="4121"/>
                  </a:lnTo>
                  <a:close/>
                  <a:moveTo>
                    <a:pt x="3443" y="4121"/>
                  </a:moveTo>
                  <a:lnTo>
                    <a:pt x="3443" y="4185"/>
                  </a:lnTo>
                  <a:lnTo>
                    <a:pt x="3498" y="4185"/>
                  </a:lnTo>
                  <a:lnTo>
                    <a:pt x="3498" y="4121"/>
                  </a:lnTo>
                  <a:lnTo>
                    <a:pt x="3443" y="4121"/>
                  </a:lnTo>
                  <a:close/>
                  <a:moveTo>
                    <a:pt x="3329" y="4121"/>
                  </a:moveTo>
                  <a:lnTo>
                    <a:pt x="3329" y="4185"/>
                  </a:lnTo>
                  <a:lnTo>
                    <a:pt x="3384" y="4185"/>
                  </a:lnTo>
                  <a:lnTo>
                    <a:pt x="3384" y="4121"/>
                  </a:lnTo>
                  <a:lnTo>
                    <a:pt x="3329" y="4121"/>
                  </a:lnTo>
                  <a:close/>
                  <a:moveTo>
                    <a:pt x="3556" y="4007"/>
                  </a:moveTo>
                  <a:lnTo>
                    <a:pt x="3556" y="4071"/>
                  </a:lnTo>
                  <a:lnTo>
                    <a:pt x="3611" y="4071"/>
                  </a:lnTo>
                  <a:lnTo>
                    <a:pt x="3611" y="4007"/>
                  </a:lnTo>
                  <a:lnTo>
                    <a:pt x="3556" y="4007"/>
                  </a:lnTo>
                  <a:close/>
                  <a:moveTo>
                    <a:pt x="3443" y="4007"/>
                  </a:moveTo>
                  <a:lnTo>
                    <a:pt x="3443" y="4071"/>
                  </a:lnTo>
                  <a:lnTo>
                    <a:pt x="3498" y="4071"/>
                  </a:lnTo>
                  <a:lnTo>
                    <a:pt x="3498" y="4007"/>
                  </a:lnTo>
                  <a:lnTo>
                    <a:pt x="3443" y="4007"/>
                  </a:lnTo>
                  <a:close/>
                  <a:moveTo>
                    <a:pt x="3329" y="4007"/>
                  </a:moveTo>
                  <a:lnTo>
                    <a:pt x="3329" y="4071"/>
                  </a:lnTo>
                  <a:lnTo>
                    <a:pt x="3384" y="4071"/>
                  </a:lnTo>
                  <a:lnTo>
                    <a:pt x="3384" y="4007"/>
                  </a:lnTo>
                  <a:lnTo>
                    <a:pt x="3329" y="4007"/>
                  </a:lnTo>
                  <a:close/>
                  <a:moveTo>
                    <a:pt x="3556" y="3895"/>
                  </a:moveTo>
                  <a:lnTo>
                    <a:pt x="3556" y="3960"/>
                  </a:lnTo>
                  <a:lnTo>
                    <a:pt x="3611" y="3960"/>
                  </a:lnTo>
                  <a:lnTo>
                    <a:pt x="3611" y="3895"/>
                  </a:lnTo>
                  <a:lnTo>
                    <a:pt x="3556" y="3895"/>
                  </a:lnTo>
                  <a:close/>
                  <a:moveTo>
                    <a:pt x="3443" y="3895"/>
                  </a:moveTo>
                  <a:lnTo>
                    <a:pt x="3443" y="3960"/>
                  </a:lnTo>
                  <a:lnTo>
                    <a:pt x="3498" y="3960"/>
                  </a:lnTo>
                  <a:lnTo>
                    <a:pt x="3498" y="3895"/>
                  </a:lnTo>
                  <a:lnTo>
                    <a:pt x="3443" y="3895"/>
                  </a:lnTo>
                  <a:close/>
                  <a:moveTo>
                    <a:pt x="3329" y="3895"/>
                  </a:moveTo>
                  <a:lnTo>
                    <a:pt x="3329" y="3960"/>
                  </a:lnTo>
                  <a:lnTo>
                    <a:pt x="3384" y="3960"/>
                  </a:lnTo>
                  <a:lnTo>
                    <a:pt x="3384" y="3895"/>
                  </a:lnTo>
                  <a:lnTo>
                    <a:pt x="3329" y="3895"/>
                  </a:lnTo>
                  <a:close/>
                  <a:moveTo>
                    <a:pt x="3556" y="3782"/>
                  </a:moveTo>
                  <a:lnTo>
                    <a:pt x="3556" y="3846"/>
                  </a:lnTo>
                  <a:lnTo>
                    <a:pt x="3611" y="3846"/>
                  </a:lnTo>
                  <a:lnTo>
                    <a:pt x="3611" y="3782"/>
                  </a:lnTo>
                  <a:lnTo>
                    <a:pt x="3556" y="3782"/>
                  </a:lnTo>
                  <a:close/>
                  <a:moveTo>
                    <a:pt x="3443" y="3782"/>
                  </a:moveTo>
                  <a:lnTo>
                    <a:pt x="3443" y="3846"/>
                  </a:lnTo>
                  <a:lnTo>
                    <a:pt x="3498" y="3846"/>
                  </a:lnTo>
                  <a:lnTo>
                    <a:pt x="3498" y="3782"/>
                  </a:lnTo>
                  <a:lnTo>
                    <a:pt x="3443" y="3782"/>
                  </a:lnTo>
                  <a:close/>
                  <a:moveTo>
                    <a:pt x="3329" y="3782"/>
                  </a:moveTo>
                  <a:lnTo>
                    <a:pt x="3329" y="3846"/>
                  </a:lnTo>
                  <a:lnTo>
                    <a:pt x="3384" y="3846"/>
                  </a:lnTo>
                  <a:lnTo>
                    <a:pt x="3384" y="3782"/>
                  </a:lnTo>
                  <a:lnTo>
                    <a:pt x="3329" y="3782"/>
                  </a:lnTo>
                  <a:close/>
                  <a:moveTo>
                    <a:pt x="3556" y="3672"/>
                  </a:moveTo>
                  <a:lnTo>
                    <a:pt x="3556" y="3734"/>
                  </a:lnTo>
                  <a:lnTo>
                    <a:pt x="3611" y="3734"/>
                  </a:lnTo>
                  <a:lnTo>
                    <a:pt x="3611" y="3672"/>
                  </a:lnTo>
                  <a:lnTo>
                    <a:pt x="3556" y="3672"/>
                  </a:lnTo>
                  <a:close/>
                  <a:moveTo>
                    <a:pt x="3443" y="3672"/>
                  </a:moveTo>
                  <a:lnTo>
                    <a:pt x="3443" y="3734"/>
                  </a:lnTo>
                  <a:lnTo>
                    <a:pt x="3498" y="3734"/>
                  </a:lnTo>
                  <a:lnTo>
                    <a:pt x="3498" y="3672"/>
                  </a:lnTo>
                  <a:lnTo>
                    <a:pt x="3443" y="3672"/>
                  </a:lnTo>
                  <a:close/>
                  <a:moveTo>
                    <a:pt x="3329" y="3672"/>
                  </a:moveTo>
                  <a:lnTo>
                    <a:pt x="3329" y="3734"/>
                  </a:lnTo>
                  <a:lnTo>
                    <a:pt x="3384" y="3734"/>
                  </a:lnTo>
                  <a:lnTo>
                    <a:pt x="3384" y="3672"/>
                  </a:lnTo>
                  <a:lnTo>
                    <a:pt x="3329" y="3672"/>
                  </a:lnTo>
                  <a:close/>
                  <a:moveTo>
                    <a:pt x="3556" y="3556"/>
                  </a:moveTo>
                  <a:lnTo>
                    <a:pt x="3556" y="3619"/>
                  </a:lnTo>
                  <a:lnTo>
                    <a:pt x="3611" y="3619"/>
                  </a:lnTo>
                  <a:lnTo>
                    <a:pt x="3611" y="3556"/>
                  </a:lnTo>
                  <a:lnTo>
                    <a:pt x="3556" y="3556"/>
                  </a:lnTo>
                  <a:close/>
                  <a:moveTo>
                    <a:pt x="3443" y="3556"/>
                  </a:moveTo>
                  <a:lnTo>
                    <a:pt x="3443" y="3619"/>
                  </a:lnTo>
                  <a:lnTo>
                    <a:pt x="3498" y="3619"/>
                  </a:lnTo>
                  <a:lnTo>
                    <a:pt x="3498" y="3556"/>
                  </a:lnTo>
                  <a:lnTo>
                    <a:pt x="3443" y="3556"/>
                  </a:lnTo>
                  <a:close/>
                  <a:moveTo>
                    <a:pt x="3329" y="3556"/>
                  </a:moveTo>
                  <a:lnTo>
                    <a:pt x="3329" y="3619"/>
                  </a:lnTo>
                  <a:lnTo>
                    <a:pt x="3384" y="3619"/>
                  </a:lnTo>
                  <a:lnTo>
                    <a:pt x="3384" y="3556"/>
                  </a:lnTo>
                  <a:lnTo>
                    <a:pt x="3329" y="3556"/>
                  </a:lnTo>
                  <a:close/>
                  <a:moveTo>
                    <a:pt x="3556" y="3445"/>
                  </a:moveTo>
                  <a:lnTo>
                    <a:pt x="3556" y="3509"/>
                  </a:lnTo>
                  <a:lnTo>
                    <a:pt x="3611" y="3509"/>
                  </a:lnTo>
                  <a:lnTo>
                    <a:pt x="3611" y="3445"/>
                  </a:lnTo>
                  <a:lnTo>
                    <a:pt x="3556" y="3445"/>
                  </a:lnTo>
                  <a:close/>
                  <a:moveTo>
                    <a:pt x="3443" y="3445"/>
                  </a:moveTo>
                  <a:lnTo>
                    <a:pt x="3443" y="3509"/>
                  </a:lnTo>
                  <a:lnTo>
                    <a:pt x="3498" y="3509"/>
                  </a:lnTo>
                  <a:lnTo>
                    <a:pt x="3498" y="3445"/>
                  </a:lnTo>
                  <a:lnTo>
                    <a:pt x="3443" y="3445"/>
                  </a:lnTo>
                  <a:close/>
                  <a:moveTo>
                    <a:pt x="3329" y="3445"/>
                  </a:moveTo>
                  <a:lnTo>
                    <a:pt x="3329" y="3509"/>
                  </a:lnTo>
                  <a:lnTo>
                    <a:pt x="3384" y="3509"/>
                  </a:lnTo>
                  <a:lnTo>
                    <a:pt x="3384" y="3445"/>
                  </a:lnTo>
                  <a:lnTo>
                    <a:pt x="3329" y="3445"/>
                  </a:lnTo>
                  <a:close/>
                  <a:moveTo>
                    <a:pt x="871" y="3357"/>
                  </a:moveTo>
                  <a:lnTo>
                    <a:pt x="866" y="3372"/>
                  </a:lnTo>
                  <a:lnTo>
                    <a:pt x="862" y="3385"/>
                  </a:lnTo>
                  <a:lnTo>
                    <a:pt x="859" y="3397"/>
                  </a:lnTo>
                  <a:lnTo>
                    <a:pt x="858" y="3410"/>
                  </a:lnTo>
                  <a:lnTo>
                    <a:pt x="854" y="3426"/>
                  </a:lnTo>
                  <a:lnTo>
                    <a:pt x="847" y="3444"/>
                  </a:lnTo>
                  <a:lnTo>
                    <a:pt x="840" y="3462"/>
                  </a:lnTo>
                  <a:lnTo>
                    <a:pt x="829" y="3483"/>
                  </a:lnTo>
                  <a:lnTo>
                    <a:pt x="825" y="3488"/>
                  </a:lnTo>
                  <a:lnTo>
                    <a:pt x="825" y="3491"/>
                  </a:lnTo>
                  <a:lnTo>
                    <a:pt x="821" y="3495"/>
                  </a:lnTo>
                  <a:lnTo>
                    <a:pt x="820" y="3496"/>
                  </a:lnTo>
                  <a:lnTo>
                    <a:pt x="817" y="3499"/>
                  </a:lnTo>
                  <a:lnTo>
                    <a:pt x="816" y="3500"/>
                  </a:lnTo>
                  <a:lnTo>
                    <a:pt x="811" y="3504"/>
                  </a:lnTo>
                  <a:lnTo>
                    <a:pt x="811" y="3504"/>
                  </a:lnTo>
                  <a:lnTo>
                    <a:pt x="805" y="3508"/>
                  </a:lnTo>
                  <a:lnTo>
                    <a:pt x="804" y="3508"/>
                  </a:lnTo>
                  <a:lnTo>
                    <a:pt x="802" y="3511"/>
                  </a:lnTo>
                  <a:lnTo>
                    <a:pt x="799" y="3511"/>
                  </a:lnTo>
                  <a:lnTo>
                    <a:pt x="798" y="3512"/>
                  </a:lnTo>
                  <a:lnTo>
                    <a:pt x="795" y="3513"/>
                  </a:lnTo>
                  <a:lnTo>
                    <a:pt x="794" y="3513"/>
                  </a:lnTo>
                  <a:lnTo>
                    <a:pt x="790" y="3515"/>
                  </a:lnTo>
                  <a:lnTo>
                    <a:pt x="788" y="3515"/>
                  </a:lnTo>
                  <a:lnTo>
                    <a:pt x="785" y="3516"/>
                  </a:lnTo>
                  <a:lnTo>
                    <a:pt x="783" y="3516"/>
                  </a:lnTo>
                  <a:lnTo>
                    <a:pt x="779" y="3516"/>
                  </a:lnTo>
                  <a:lnTo>
                    <a:pt x="778" y="3516"/>
                  </a:lnTo>
                  <a:lnTo>
                    <a:pt x="774" y="3517"/>
                  </a:lnTo>
                  <a:lnTo>
                    <a:pt x="773" y="3517"/>
                  </a:lnTo>
                  <a:lnTo>
                    <a:pt x="769" y="3516"/>
                  </a:lnTo>
                  <a:lnTo>
                    <a:pt x="769" y="3516"/>
                  </a:lnTo>
                  <a:lnTo>
                    <a:pt x="765" y="3516"/>
                  </a:lnTo>
                  <a:lnTo>
                    <a:pt x="765" y="3516"/>
                  </a:lnTo>
                  <a:lnTo>
                    <a:pt x="762" y="3515"/>
                  </a:lnTo>
                  <a:lnTo>
                    <a:pt x="761" y="3515"/>
                  </a:lnTo>
                  <a:lnTo>
                    <a:pt x="758" y="3513"/>
                  </a:lnTo>
                  <a:lnTo>
                    <a:pt x="758" y="3513"/>
                  </a:lnTo>
                  <a:lnTo>
                    <a:pt x="756" y="3512"/>
                  </a:lnTo>
                  <a:lnTo>
                    <a:pt x="748" y="3507"/>
                  </a:lnTo>
                  <a:lnTo>
                    <a:pt x="737" y="3503"/>
                  </a:lnTo>
                  <a:lnTo>
                    <a:pt x="729" y="3500"/>
                  </a:lnTo>
                  <a:lnTo>
                    <a:pt x="727" y="3500"/>
                  </a:lnTo>
                  <a:lnTo>
                    <a:pt x="727" y="3504"/>
                  </a:lnTo>
                  <a:lnTo>
                    <a:pt x="728" y="3515"/>
                  </a:lnTo>
                  <a:lnTo>
                    <a:pt x="729" y="3532"/>
                  </a:lnTo>
                  <a:lnTo>
                    <a:pt x="731" y="3552"/>
                  </a:lnTo>
                  <a:lnTo>
                    <a:pt x="871" y="3552"/>
                  </a:lnTo>
                  <a:lnTo>
                    <a:pt x="871" y="3357"/>
                  </a:lnTo>
                  <a:close/>
                  <a:moveTo>
                    <a:pt x="3556" y="3339"/>
                  </a:moveTo>
                  <a:lnTo>
                    <a:pt x="3556" y="3402"/>
                  </a:lnTo>
                  <a:lnTo>
                    <a:pt x="3611" y="3402"/>
                  </a:lnTo>
                  <a:lnTo>
                    <a:pt x="3611" y="3339"/>
                  </a:lnTo>
                  <a:lnTo>
                    <a:pt x="3556" y="3339"/>
                  </a:lnTo>
                  <a:close/>
                  <a:moveTo>
                    <a:pt x="3443" y="3339"/>
                  </a:moveTo>
                  <a:lnTo>
                    <a:pt x="3443" y="3402"/>
                  </a:lnTo>
                  <a:lnTo>
                    <a:pt x="3498" y="3402"/>
                  </a:lnTo>
                  <a:lnTo>
                    <a:pt x="3498" y="3339"/>
                  </a:lnTo>
                  <a:lnTo>
                    <a:pt x="3443" y="3339"/>
                  </a:lnTo>
                  <a:close/>
                  <a:moveTo>
                    <a:pt x="3329" y="3339"/>
                  </a:moveTo>
                  <a:lnTo>
                    <a:pt x="3329" y="3402"/>
                  </a:lnTo>
                  <a:lnTo>
                    <a:pt x="3384" y="3402"/>
                  </a:lnTo>
                  <a:lnTo>
                    <a:pt x="3384" y="3339"/>
                  </a:lnTo>
                  <a:lnTo>
                    <a:pt x="3329" y="3339"/>
                  </a:lnTo>
                  <a:close/>
                  <a:moveTo>
                    <a:pt x="3556" y="3224"/>
                  </a:moveTo>
                  <a:lnTo>
                    <a:pt x="3556" y="3288"/>
                  </a:lnTo>
                  <a:lnTo>
                    <a:pt x="3611" y="3288"/>
                  </a:lnTo>
                  <a:lnTo>
                    <a:pt x="3611" y="3224"/>
                  </a:lnTo>
                  <a:lnTo>
                    <a:pt x="3556" y="3224"/>
                  </a:lnTo>
                  <a:close/>
                  <a:moveTo>
                    <a:pt x="3443" y="3224"/>
                  </a:moveTo>
                  <a:lnTo>
                    <a:pt x="3443" y="3288"/>
                  </a:lnTo>
                  <a:lnTo>
                    <a:pt x="3498" y="3288"/>
                  </a:lnTo>
                  <a:lnTo>
                    <a:pt x="3498" y="3224"/>
                  </a:lnTo>
                  <a:lnTo>
                    <a:pt x="3443" y="3224"/>
                  </a:lnTo>
                  <a:close/>
                  <a:moveTo>
                    <a:pt x="3329" y="3224"/>
                  </a:moveTo>
                  <a:lnTo>
                    <a:pt x="3329" y="3288"/>
                  </a:lnTo>
                  <a:lnTo>
                    <a:pt x="3384" y="3288"/>
                  </a:lnTo>
                  <a:lnTo>
                    <a:pt x="3384" y="3224"/>
                  </a:lnTo>
                  <a:lnTo>
                    <a:pt x="3329" y="3224"/>
                  </a:lnTo>
                  <a:close/>
                  <a:moveTo>
                    <a:pt x="3556" y="3114"/>
                  </a:moveTo>
                  <a:lnTo>
                    <a:pt x="3556" y="3177"/>
                  </a:lnTo>
                  <a:lnTo>
                    <a:pt x="3611" y="3177"/>
                  </a:lnTo>
                  <a:lnTo>
                    <a:pt x="3611" y="3114"/>
                  </a:lnTo>
                  <a:lnTo>
                    <a:pt x="3556" y="3114"/>
                  </a:lnTo>
                  <a:close/>
                  <a:moveTo>
                    <a:pt x="3443" y="3114"/>
                  </a:moveTo>
                  <a:lnTo>
                    <a:pt x="3443" y="3177"/>
                  </a:lnTo>
                  <a:lnTo>
                    <a:pt x="3498" y="3177"/>
                  </a:lnTo>
                  <a:lnTo>
                    <a:pt x="3498" y="3114"/>
                  </a:lnTo>
                  <a:lnTo>
                    <a:pt x="3443" y="3114"/>
                  </a:lnTo>
                  <a:close/>
                  <a:moveTo>
                    <a:pt x="3329" y="3114"/>
                  </a:moveTo>
                  <a:lnTo>
                    <a:pt x="3329" y="3177"/>
                  </a:lnTo>
                  <a:lnTo>
                    <a:pt x="3384" y="3177"/>
                  </a:lnTo>
                  <a:lnTo>
                    <a:pt x="3384" y="3114"/>
                  </a:lnTo>
                  <a:lnTo>
                    <a:pt x="3329" y="3114"/>
                  </a:lnTo>
                  <a:close/>
                  <a:moveTo>
                    <a:pt x="3556" y="3000"/>
                  </a:moveTo>
                  <a:lnTo>
                    <a:pt x="3556" y="3063"/>
                  </a:lnTo>
                  <a:lnTo>
                    <a:pt x="3611" y="3063"/>
                  </a:lnTo>
                  <a:lnTo>
                    <a:pt x="3611" y="3000"/>
                  </a:lnTo>
                  <a:lnTo>
                    <a:pt x="3556" y="3000"/>
                  </a:lnTo>
                  <a:close/>
                  <a:moveTo>
                    <a:pt x="3443" y="3000"/>
                  </a:moveTo>
                  <a:lnTo>
                    <a:pt x="3443" y="3063"/>
                  </a:lnTo>
                  <a:lnTo>
                    <a:pt x="3498" y="3063"/>
                  </a:lnTo>
                  <a:lnTo>
                    <a:pt x="3498" y="3000"/>
                  </a:lnTo>
                  <a:lnTo>
                    <a:pt x="3443" y="3000"/>
                  </a:lnTo>
                  <a:close/>
                  <a:moveTo>
                    <a:pt x="3329" y="3000"/>
                  </a:moveTo>
                  <a:lnTo>
                    <a:pt x="3329" y="3063"/>
                  </a:lnTo>
                  <a:lnTo>
                    <a:pt x="3384" y="3063"/>
                  </a:lnTo>
                  <a:lnTo>
                    <a:pt x="3384" y="3000"/>
                  </a:lnTo>
                  <a:lnTo>
                    <a:pt x="3329" y="3000"/>
                  </a:lnTo>
                  <a:close/>
                  <a:moveTo>
                    <a:pt x="3556" y="2889"/>
                  </a:moveTo>
                  <a:lnTo>
                    <a:pt x="3556" y="2952"/>
                  </a:lnTo>
                  <a:lnTo>
                    <a:pt x="3611" y="2952"/>
                  </a:lnTo>
                  <a:lnTo>
                    <a:pt x="3611" y="2889"/>
                  </a:lnTo>
                  <a:lnTo>
                    <a:pt x="3556" y="2889"/>
                  </a:lnTo>
                  <a:close/>
                  <a:moveTo>
                    <a:pt x="3443" y="2889"/>
                  </a:moveTo>
                  <a:lnTo>
                    <a:pt x="3443" y="2952"/>
                  </a:lnTo>
                  <a:lnTo>
                    <a:pt x="3498" y="2952"/>
                  </a:lnTo>
                  <a:lnTo>
                    <a:pt x="3498" y="2889"/>
                  </a:lnTo>
                  <a:lnTo>
                    <a:pt x="3443" y="2889"/>
                  </a:lnTo>
                  <a:close/>
                  <a:moveTo>
                    <a:pt x="3329" y="2889"/>
                  </a:moveTo>
                  <a:lnTo>
                    <a:pt x="3329" y="2952"/>
                  </a:lnTo>
                  <a:lnTo>
                    <a:pt x="3384" y="2952"/>
                  </a:lnTo>
                  <a:lnTo>
                    <a:pt x="3384" y="2889"/>
                  </a:lnTo>
                  <a:lnTo>
                    <a:pt x="3329" y="2889"/>
                  </a:lnTo>
                  <a:close/>
                  <a:moveTo>
                    <a:pt x="3556" y="2774"/>
                  </a:moveTo>
                  <a:lnTo>
                    <a:pt x="3556" y="2838"/>
                  </a:lnTo>
                  <a:lnTo>
                    <a:pt x="3611" y="2838"/>
                  </a:lnTo>
                  <a:lnTo>
                    <a:pt x="3611" y="2774"/>
                  </a:lnTo>
                  <a:lnTo>
                    <a:pt x="3556" y="2774"/>
                  </a:lnTo>
                  <a:close/>
                  <a:moveTo>
                    <a:pt x="3443" y="2774"/>
                  </a:moveTo>
                  <a:lnTo>
                    <a:pt x="3443" y="2838"/>
                  </a:lnTo>
                  <a:lnTo>
                    <a:pt x="3498" y="2838"/>
                  </a:lnTo>
                  <a:lnTo>
                    <a:pt x="3498" y="2774"/>
                  </a:lnTo>
                  <a:lnTo>
                    <a:pt x="3443" y="2774"/>
                  </a:lnTo>
                  <a:close/>
                  <a:moveTo>
                    <a:pt x="3329" y="2774"/>
                  </a:moveTo>
                  <a:lnTo>
                    <a:pt x="3329" y="2838"/>
                  </a:lnTo>
                  <a:lnTo>
                    <a:pt x="3384" y="2838"/>
                  </a:lnTo>
                  <a:lnTo>
                    <a:pt x="3384" y="2774"/>
                  </a:lnTo>
                  <a:lnTo>
                    <a:pt x="3329" y="2774"/>
                  </a:lnTo>
                  <a:close/>
                  <a:moveTo>
                    <a:pt x="3556" y="2662"/>
                  </a:moveTo>
                  <a:lnTo>
                    <a:pt x="3556" y="2726"/>
                  </a:lnTo>
                  <a:lnTo>
                    <a:pt x="3611" y="2726"/>
                  </a:lnTo>
                  <a:lnTo>
                    <a:pt x="3611" y="2662"/>
                  </a:lnTo>
                  <a:lnTo>
                    <a:pt x="3556" y="2662"/>
                  </a:lnTo>
                  <a:close/>
                  <a:moveTo>
                    <a:pt x="3443" y="2662"/>
                  </a:moveTo>
                  <a:lnTo>
                    <a:pt x="3443" y="2726"/>
                  </a:lnTo>
                  <a:lnTo>
                    <a:pt x="3498" y="2726"/>
                  </a:lnTo>
                  <a:lnTo>
                    <a:pt x="3498" y="2662"/>
                  </a:lnTo>
                  <a:lnTo>
                    <a:pt x="3443" y="2662"/>
                  </a:lnTo>
                  <a:close/>
                  <a:moveTo>
                    <a:pt x="3329" y="2662"/>
                  </a:moveTo>
                  <a:lnTo>
                    <a:pt x="3329" y="2726"/>
                  </a:lnTo>
                  <a:lnTo>
                    <a:pt x="3384" y="2726"/>
                  </a:lnTo>
                  <a:lnTo>
                    <a:pt x="3384" y="2662"/>
                  </a:lnTo>
                  <a:lnTo>
                    <a:pt x="3329" y="2662"/>
                  </a:lnTo>
                  <a:close/>
                  <a:moveTo>
                    <a:pt x="3556" y="2548"/>
                  </a:moveTo>
                  <a:lnTo>
                    <a:pt x="3556" y="2613"/>
                  </a:lnTo>
                  <a:lnTo>
                    <a:pt x="3611" y="2613"/>
                  </a:lnTo>
                  <a:lnTo>
                    <a:pt x="3611" y="2548"/>
                  </a:lnTo>
                  <a:lnTo>
                    <a:pt x="3556" y="2548"/>
                  </a:lnTo>
                  <a:close/>
                  <a:moveTo>
                    <a:pt x="3443" y="2548"/>
                  </a:moveTo>
                  <a:lnTo>
                    <a:pt x="3443" y="2613"/>
                  </a:lnTo>
                  <a:lnTo>
                    <a:pt x="3498" y="2613"/>
                  </a:lnTo>
                  <a:lnTo>
                    <a:pt x="3498" y="2548"/>
                  </a:lnTo>
                  <a:lnTo>
                    <a:pt x="3443" y="2548"/>
                  </a:lnTo>
                  <a:close/>
                  <a:moveTo>
                    <a:pt x="3329" y="2548"/>
                  </a:moveTo>
                  <a:lnTo>
                    <a:pt x="3329" y="2613"/>
                  </a:lnTo>
                  <a:lnTo>
                    <a:pt x="3384" y="2613"/>
                  </a:lnTo>
                  <a:lnTo>
                    <a:pt x="3384" y="2548"/>
                  </a:lnTo>
                  <a:lnTo>
                    <a:pt x="3329" y="2548"/>
                  </a:lnTo>
                  <a:close/>
                  <a:moveTo>
                    <a:pt x="3556" y="2438"/>
                  </a:moveTo>
                  <a:lnTo>
                    <a:pt x="3556" y="2501"/>
                  </a:lnTo>
                  <a:lnTo>
                    <a:pt x="3611" y="2501"/>
                  </a:lnTo>
                  <a:lnTo>
                    <a:pt x="3611" y="2438"/>
                  </a:lnTo>
                  <a:lnTo>
                    <a:pt x="3556" y="2438"/>
                  </a:lnTo>
                  <a:close/>
                  <a:moveTo>
                    <a:pt x="3443" y="2438"/>
                  </a:moveTo>
                  <a:lnTo>
                    <a:pt x="3443" y="2501"/>
                  </a:lnTo>
                  <a:lnTo>
                    <a:pt x="3498" y="2501"/>
                  </a:lnTo>
                  <a:lnTo>
                    <a:pt x="3498" y="2438"/>
                  </a:lnTo>
                  <a:lnTo>
                    <a:pt x="3443" y="2438"/>
                  </a:lnTo>
                  <a:close/>
                  <a:moveTo>
                    <a:pt x="3329" y="2438"/>
                  </a:moveTo>
                  <a:lnTo>
                    <a:pt x="3329" y="2501"/>
                  </a:lnTo>
                  <a:lnTo>
                    <a:pt x="3384" y="2501"/>
                  </a:lnTo>
                  <a:lnTo>
                    <a:pt x="3384" y="2438"/>
                  </a:lnTo>
                  <a:lnTo>
                    <a:pt x="3329" y="2438"/>
                  </a:lnTo>
                  <a:close/>
                  <a:moveTo>
                    <a:pt x="3556" y="2331"/>
                  </a:moveTo>
                  <a:lnTo>
                    <a:pt x="3556" y="2395"/>
                  </a:lnTo>
                  <a:lnTo>
                    <a:pt x="3611" y="2395"/>
                  </a:lnTo>
                  <a:lnTo>
                    <a:pt x="3611" y="2331"/>
                  </a:lnTo>
                  <a:lnTo>
                    <a:pt x="3556" y="2331"/>
                  </a:lnTo>
                  <a:close/>
                  <a:moveTo>
                    <a:pt x="3443" y="2331"/>
                  </a:moveTo>
                  <a:lnTo>
                    <a:pt x="3443" y="2395"/>
                  </a:lnTo>
                  <a:lnTo>
                    <a:pt x="3498" y="2395"/>
                  </a:lnTo>
                  <a:lnTo>
                    <a:pt x="3498" y="2331"/>
                  </a:lnTo>
                  <a:lnTo>
                    <a:pt x="3443" y="2331"/>
                  </a:lnTo>
                  <a:close/>
                  <a:moveTo>
                    <a:pt x="3329" y="2331"/>
                  </a:moveTo>
                  <a:lnTo>
                    <a:pt x="3329" y="2395"/>
                  </a:lnTo>
                  <a:lnTo>
                    <a:pt x="3384" y="2395"/>
                  </a:lnTo>
                  <a:lnTo>
                    <a:pt x="3384" y="2331"/>
                  </a:lnTo>
                  <a:lnTo>
                    <a:pt x="3329" y="2331"/>
                  </a:lnTo>
                  <a:close/>
                  <a:moveTo>
                    <a:pt x="3556" y="2220"/>
                  </a:moveTo>
                  <a:lnTo>
                    <a:pt x="3556" y="2284"/>
                  </a:lnTo>
                  <a:lnTo>
                    <a:pt x="3611" y="2284"/>
                  </a:lnTo>
                  <a:lnTo>
                    <a:pt x="3611" y="2220"/>
                  </a:lnTo>
                  <a:lnTo>
                    <a:pt x="3556" y="2220"/>
                  </a:lnTo>
                  <a:close/>
                  <a:moveTo>
                    <a:pt x="3443" y="2220"/>
                  </a:moveTo>
                  <a:lnTo>
                    <a:pt x="3443" y="2284"/>
                  </a:lnTo>
                  <a:lnTo>
                    <a:pt x="3498" y="2284"/>
                  </a:lnTo>
                  <a:lnTo>
                    <a:pt x="3498" y="2220"/>
                  </a:lnTo>
                  <a:lnTo>
                    <a:pt x="3443" y="2220"/>
                  </a:lnTo>
                  <a:close/>
                  <a:moveTo>
                    <a:pt x="3329" y="2220"/>
                  </a:moveTo>
                  <a:lnTo>
                    <a:pt x="3329" y="2284"/>
                  </a:lnTo>
                  <a:lnTo>
                    <a:pt x="3384" y="2284"/>
                  </a:lnTo>
                  <a:lnTo>
                    <a:pt x="3384" y="2220"/>
                  </a:lnTo>
                  <a:lnTo>
                    <a:pt x="3329" y="2220"/>
                  </a:lnTo>
                  <a:close/>
                  <a:moveTo>
                    <a:pt x="3556" y="2107"/>
                  </a:moveTo>
                  <a:lnTo>
                    <a:pt x="3556" y="2170"/>
                  </a:lnTo>
                  <a:lnTo>
                    <a:pt x="3611" y="2170"/>
                  </a:lnTo>
                  <a:lnTo>
                    <a:pt x="3611" y="2107"/>
                  </a:lnTo>
                  <a:lnTo>
                    <a:pt x="3556" y="2107"/>
                  </a:lnTo>
                  <a:close/>
                  <a:moveTo>
                    <a:pt x="3443" y="2107"/>
                  </a:moveTo>
                  <a:lnTo>
                    <a:pt x="3443" y="2170"/>
                  </a:lnTo>
                  <a:lnTo>
                    <a:pt x="3498" y="2170"/>
                  </a:lnTo>
                  <a:lnTo>
                    <a:pt x="3498" y="2107"/>
                  </a:lnTo>
                  <a:lnTo>
                    <a:pt x="3443" y="2107"/>
                  </a:lnTo>
                  <a:close/>
                  <a:moveTo>
                    <a:pt x="3329" y="2107"/>
                  </a:moveTo>
                  <a:lnTo>
                    <a:pt x="3329" y="2170"/>
                  </a:lnTo>
                  <a:lnTo>
                    <a:pt x="3384" y="2170"/>
                  </a:lnTo>
                  <a:lnTo>
                    <a:pt x="3384" y="2107"/>
                  </a:lnTo>
                  <a:lnTo>
                    <a:pt x="3329" y="2107"/>
                  </a:lnTo>
                  <a:close/>
                  <a:moveTo>
                    <a:pt x="3556" y="1996"/>
                  </a:moveTo>
                  <a:lnTo>
                    <a:pt x="3556" y="2059"/>
                  </a:lnTo>
                  <a:lnTo>
                    <a:pt x="3611" y="2059"/>
                  </a:lnTo>
                  <a:lnTo>
                    <a:pt x="3611" y="1996"/>
                  </a:lnTo>
                  <a:lnTo>
                    <a:pt x="3556" y="1996"/>
                  </a:lnTo>
                  <a:close/>
                  <a:moveTo>
                    <a:pt x="3443" y="1996"/>
                  </a:moveTo>
                  <a:lnTo>
                    <a:pt x="3443" y="2059"/>
                  </a:lnTo>
                  <a:lnTo>
                    <a:pt x="3498" y="2059"/>
                  </a:lnTo>
                  <a:lnTo>
                    <a:pt x="3498" y="1996"/>
                  </a:lnTo>
                  <a:lnTo>
                    <a:pt x="3443" y="1996"/>
                  </a:lnTo>
                  <a:close/>
                  <a:moveTo>
                    <a:pt x="3329" y="1996"/>
                  </a:moveTo>
                  <a:lnTo>
                    <a:pt x="3329" y="2059"/>
                  </a:lnTo>
                  <a:lnTo>
                    <a:pt x="3384" y="2059"/>
                  </a:lnTo>
                  <a:lnTo>
                    <a:pt x="3384" y="1996"/>
                  </a:lnTo>
                  <a:lnTo>
                    <a:pt x="3329" y="1996"/>
                  </a:lnTo>
                  <a:close/>
                  <a:moveTo>
                    <a:pt x="3556" y="1881"/>
                  </a:moveTo>
                  <a:lnTo>
                    <a:pt x="3556" y="1944"/>
                  </a:lnTo>
                  <a:lnTo>
                    <a:pt x="3611" y="1944"/>
                  </a:lnTo>
                  <a:lnTo>
                    <a:pt x="3611" y="1881"/>
                  </a:lnTo>
                  <a:lnTo>
                    <a:pt x="3556" y="1881"/>
                  </a:lnTo>
                  <a:close/>
                  <a:moveTo>
                    <a:pt x="3443" y="1881"/>
                  </a:moveTo>
                  <a:lnTo>
                    <a:pt x="3443" y="1944"/>
                  </a:lnTo>
                  <a:lnTo>
                    <a:pt x="3498" y="1944"/>
                  </a:lnTo>
                  <a:lnTo>
                    <a:pt x="3498" y="1881"/>
                  </a:lnTo>
                  <a:lnTo>
                    <a:pt x="3443" y="1881"/>
                  </a:lnTo>
                  <a:close/>
                  <a:moveTo>
                    <a:pt x="3329" y="1881"/>
                  </a:moveTo>
                  <a:lnTo>
                    <a:pt x="3329" y="1944"/>
                  </a:lnTo>
                  <a:lnTo>
                    <a:pt x="3384" y="1944"/>
                  </a:lnTo>
                  <a:lnTo>
                    <a:pt x="3384" y="1881"/>
                  </a:lnTo>
                  <a:lnTo>
                    <a:pt x="3329" y="1881"/>
                  </a:lnTo>
                  <a:close/>
                  <a:moveTo>
                    <a:pt x="3556" y="1770"/>
                  </a:moveTo>
                  <a:lnTo>
                    <a:pt x="3556" y="1834"/>
                  </a:lnTo>
                  <a:lnTo>
                    <a:pt x="3611" y="1834"/>
                  </a:lnTo>
                  <a:lnTo>
                    <a:pt x="3611" y="1770"/>
                  </a:lnTo>
                  <a:lnTo>
                    <a:pt x="3556" y="1770"/>
                  </a:lnTo>
                  <a:close/>
                  <a:moveTo>
                    <a:pt x="3443" y="1770"/>
                  </a:moveTo>
                  <a:lnTo>
                    <a:pt x="3443" y="1834"/>
                  </a:lnTo>
                  <a:lnTo>
                    <a:pt x="3498" y="1834"/>
                  </a:lnTo>
                  <a:lnTo>
                    <a:pt x="3498" y="1770"/>
                  </a:lnTo>
                  <a:lnTo>
                    <a:pt x="3443" y="1770"/>
                  </a:lnTo>
                  <a:close/>
                  <a:moveTo>
                    <a:pt x="3329" y="1770"/>
                  </a:moveTo>
                  <a:lnTo>
                    <a:pt x="3329" y="1834"/>
                  </a:lnTo>
                  <a:lnTo>
                    <a:pt x="3384" y="1834"/>
                  </a:lnTo>
                  <a:lnTo>
                    <a:pt x="3384" y="1770"/>
                  </a:lnTo>
                  <a:lnTo>
                    <a:pt x="3329" y="1770"/>
                  </a:lnTo>
                  <a:close/>
                  <a:moveTo>
                    <a:pt x="3556" y="1656"/>
                  </a:moveTo>
                  <a:lnTo>
                    <a:pt x="3556" y="1720"/>
                  </a:lnTo>
                  <a:lnTo>
                    <a:pt x="3611" y="1720"/>
                  </a:lnTo>
                  <a:lnTo>
                    <a:pt x="3611" y="1656"/>
                  </a:lnTo>
                  <a:lnTo>
                    <a:pt x="3556" y="1656"/>
                  </a:lnTo>
                  <a:close/>
                  <a:moveTo>
                    <a:pt x="3443" y="1656"/>
                  </a:moveTo>
                  <a:lnTo>
                    <a:pt x="3443" y="1720"/>
                  </a:lnTo>
                  <a:lnTo>
                    <a:pt x="3498" y="1720"/>
                  </a:lnTo>
                  <a:lnTo>
                    <a:pt x="3498" y="1656"/>
                  </a:lnTo>
                  <a:lnTo>
                    <a:pt x="3443" y="1656"/>
                  </a:lnTo>
                  <a:close/>
                  <a:moveTo>
                    <a:pt x="3329" y="1656"/>
                  </a:moveTo>
                  <a:lnTo>
                    <a:pt x="3329" y="1720"/>
                  </a:lnTo>
                  <a:lnTo>
                    <a:pt x="3384" y="1720"/>
                  </a:lnTo>
                  <a:lnTo>
                    <a:pt x="3384" y="1656"/>
                  </a:lnTo>
                  <a:lnTo>
                    <a:pt x="3329" y="1656"/>
                  </a:lnTo>
                  <a:close/>
                  <a:moveTo>
                    <a:pt x="3556" y="1544"/>
                  </a:moveTo>
                  <a:lnTo>
                    <a:pt x="3556" y="1608"/>
                  </a:lnTo>
                  <a:lnTo>
                    <a:pt x="3611" y="1608"/>
                  </a:lnTo>
                  <a:lnTo>
                    <a:pt x="3611" y="1544"/>
                  </a:lnTo>
                  <a:lnTo>
                    <a:pt x="3556" y="1544"/>
                  </a:lnTo>
                  <a:close/>
                  <a:moveTo>
                    <a:pt x="3443" y="1544"/>
                  </a:moveTo>
                  <a:lnTo>
                    <a:pt x="3443" y="1608"/>
                  </a:lnTo>
                  <a:lnTo>
                    <a:pt x="3498" y="1608"/>
                  </a:lnTo>
                  <a:lnTo>
                    <a:pt x="3498" y="1544"/>
                  </a:lnTo>
                  <a:lnTo>
                    <a:pt x="3443" y="1544"/>
                  </a:lnTo>
                  <a:close/>
                  <a:moveTo>
                    <a:pt x="3329" y="1544"/>
                  </a:moveTo>
                  <a:lnTo>
                    <a:pt x="3329" y="1608"/>
                  </a:lnTo>
                  <a:lnTo>
                    <a:pt x="3384" y="1608"/>
                  </a:lnTo>
                  <a:lnTo>
                    <a:pt x="3384" y="1544"/>
                  </a:lnTo>
                  <a:lnTo>
                    <a:pt x="3329" y="1544"/>
                  </a:lnTo>
                  <a:close/>
                  <a:moveTo>
                    <a:pt x="3453" y="0"/>
                  </a:moveTo>
                  <a:lnTo>
                    <a:pt x="3478" y="0"/>
                  </a:lnTo>
                  <a:lnTo>
                    <a:pt x="3478" y="636"/>
                  </a:lnTo>
                  <a:lnTo>
                    <a:pt x="3494" y="642"/>
                  </a:lnTo>
                  <a:lnTo>
                    <a:pt x="3508" y="653"/>
                  </a:lnTo>
                  <a:lnTo>
                    <a:pt x="3518" y="665"/>
                  </a:lnTo>
                  <a:lnTo>
                    <a:pt x="3522" y="676"/>
                  </a:lnTo>
                  <a:lnTo>
                    <a:pt x="3522" y="683"/>
                  </a:lnTo>
                  <a:lnTo>
                    <a:pt x="3523" y="697"/>
                  </a:lnTo>
                  <a:lnTo>
                    <a:pt x="3524" y="720"/>
                  </a:lnTo>
                  <a:lnTo>
                    <a:pt x="3527" y="747"/>
                  </a:lnTo>
                  <a:lnTo>
                    <a:pt x="3528" y="780"/>
                  </a:lnTo>
                  <a:lnTo>
                    <a:pt x="3531" y="815"/>
                  </a:lnTo>
                  <a:lnTo>
                    <a:pt x="3535" y="853"/>
                  </a:lnTo>
                  <a:lnTo>
                    <a:pt x="3539" y="894"/>
                  </a:lnTo>
                  <a:lnTo>
                    <a:pt x="3543" y="934"/>
                  </a:lnTo>
                  <a:lnTo>
                    <a:pt x="3548" y="975"/>
                  </a:lnTo>
                  <a:lnTo>
                    <a:pt x="3553" y="1013"/>
                  </a:lnTo>
                  <a:lnTo>
                    <a:pt x="3558" y="1050"/>
                  </a:lnTo>
                  <a:lnTo>
                    <a:pt x="3565" y="1081"/>
                  </a:lnTo>
                  <a:lnTo>
                    <a:pt x="3570" y="1110"/>
                  </a:lnTo>
                  <a:lnTo>
                    <a:pt x="3578" y="1131"/>
                  </a:lnTo>
                  <a:lnTo>
                    <a:pt x="3584" y="1146"/>
                  </a:lnTo>
                  <a:lnTo>
                    <a:pt x="3617" y="1146"/>
                  </a:lnTo>
                  <a:lnTo>
                    <a:pt x="3617" y="1216"/>
                  </a:lnTo>
                  <a:lnTo>
                    <a:pt x="3670" y="1216"/>
                  </a:lnTo>
                  <a:lnTo>
                    <a:pt x="3670" y="1300"/>
                  </a:lnTo>
                  <a:lnTo>
                    <a:pt x="3717" y="1300"/>
                  </a:lnTo>
                  <a:lnTo>
                    <a:pt x="3717" y="1463"/>
                  </a:lnTo>
                  <a:lnTo>
                    <a:pt x="3778" y="1463"/>
                  </a:lnTo>
                  <a:lnTo>
                    <a:pt x="3778" y="3731"/>
                  </a:lnTo>
                  <a:lnTo>
                    <a:pt x="3780" y="3731"/>
                  </a:lnTo>
                  <a:lnTo>
                    <a:pt x="3780" y="4317"/>
                  </a:lnTo>
                  <a:lnTo>
                    <a:pt x="715" y="4317"/>
                  </a:lnTo>
                  <a:lnTo>
                    <a:pt x="715" y="4316"/>
                  </a:lnTo>
                  <a:lnTo>
                    <a:pt x="216" y="4316"/>
                  </a:lnTo>
                  <a:lnTo>
                    <a:pt x="234" y="4301"/>
                  </a:lnTo>
                  <a:lnTo>
                    <a:pt x="251" y="4286"/>
                  </a:lnTo>
                  <a:lnTo>
                    <a:pt x="266" y="4269"/>
                  </a:lnTo>
                  <a:lnTo>
                    <a:pt x="272" y="4253"/>
                  </a:lnTo>
                  <a:lnTo>
                    <a:pt x="279" y="4231"/>
                  </a:lnTo>
                  <a:lnTo>
                    <a:pt x="284" y="4204"/>
                  </a:lnTo>
                  <a:lnTo>
                    <a:pt x="288" y="4176"/>
                  </a:lnTo>
                  <a:lnTo>
                    <a:pt x="292" y="4147"/>
                  </a:lnTo>
                  <a:lnTo>
                    <a:pt x="294" y="4118"/>
                  </a:lnTo>
                  <a:lnTo>
                    <a:pt x="296" y="4093"/>
                  </a:lnTo>
                  <a:lnTo>
                    <a:pt x="298" y="4075"/>
                  </a:lnTo>
                  <a:lnTo>
                    <a:pt x="298" y="4053"/>
                  </a:lnTo>
                  <a:lnTo>
                    <a:pt x="300" y="4036"/>
                  </a:lnTo>
                  <a:lnTo>
                    <a:pt x="300" y="4025"/>
                  </a:lnTo>
                  <a:lnTo>
                    <a:pt x="300" y="4019"/>
                  </a:lnTo>
                  <a:lnTo>
                    <a:pt x="300" y="4016"/>
                  </a:lnTo>
                  <a:lnTo>
                    <a:pt x="298" y="4016"/>
                  </a:lnTo>
                  <a:lnTo>
                    <a:pt x="298" y="4015"/>
                  </a:lnTo>
                  <a:lnTo>
                    <a:pt x="298" y="4013"/>
                  </a:lnTo>
                  <a:lnTo>
                    <a:pt x="297" y="4011"/>
                  </a:lnTo>
                  <a:lnTo>
                    <a:pt x="297" y="4009"/>
                  </a:lnTo>
                  <a:lnTo>
                    <a:pt x="296" y="4008"/>
                  </a:lnTo>
                  <a:lnTo>
                    <a:pt x="296" y="4007"/>
                  </a:lnTo>
                  <a:lnTo>
                    <a:pt x="296" y="4005"/>
                  </a:lnTo>
                  <a:lnTo>
                    <a:pt x="294" y="4003"/>
                  </a:lnTo>
                  <a:lnTo>
                    <a:pt x="294" y="4002"/>
                  </a:lnTo>
                  <a:lnTo>
                    <a:pt x="293" y="3999"/>
                  </a:lnTo>
                  <a:lnTo>
                    <a:pt x="292" y="3998"/>
                  </a:lnTo>
                  <a:lnTo>
                    <a:pt x="292" y="3995"/>
                  </a:lnTo>
                  <a:lnTo>
                    <a:pt x="291" y="3994"/>
                  </a:lnTo>
                  <a:lnTo>
                    <a:pt x="289" y="3990"/>
                  </a:lnTo>
                  <a:lnTo>
                    <a:pt x="288" y="3986"/>
                  </a:lnTo>
                  <a:lnTo>
                    <a:pt x="288" y="3984"/>
                  </a:lnTo>
                  <a:lnTo>
                    <a:pt x="287" y="3982"/>
                  </a:lnTo>
                  <a:lnTo>
                    <a:pt x="287" y="3979"/>
                  </a:lnTo>
                  <a:lnTo>
                    <a:pt x="285" y="3977"/>
                  </a:lnTo>
                  <a:lnTo>
                    <a:pt x="284" y="3974"/>
                  </a:lnTo>
                  <a:lnTo>
                    <a:pt x="283" y="3971"/>
                  </a:lnTo>
                  <a:lnTo>
                    <a:pt x="283" y="3969"/>
                  </a:lnTo>
                  <a:lnTo>
                    <a:pt x="281" y="3966"/>
                  </a:lnTo>
                  <a:lnTo>
                    <a:pt x="281" y="3964"/>
                  </a:lnTo>
                  <a:lnTo>
                    <a:pt x="280" y="3960"/>
                  </a:lnTo>
                  <a:lnTo>
                    <a:pt x="279" y="3958"/>
                  </a:lnTo>
                  <a:lnTo>
                    <a:pt x="277" y="3953"/>
                  </a:lnTo>
                  <a:lnTo>
                    <a:pt x="274" y="3939"/>
                  </a:lnTo>
                  <a:lnTo>
                    <a:pt x="266" y="3915"/>
                  </a:lnTo>
                  <a:lnTo>
                    <a:pt x="259" y="3893"/>
                  </a:lnTo>
                  <a:lnTo>
                    <a:pt x="255" y="3873"/>
                  </a:lnTo>
                  <a:lnTo>
                    <a:pt x="253" y="3856"/>
                  </a:lnTo>
                  <a:lnTo>
                    <a:pt x="250" y="3840"/>
                  </a:lnTo>
                  <a:lnTo>
                    <a:pt x="247" y="3822"/>
                  </a:lnTo>
                  <a:lnTo>
                    <a:pt x="243" y="3800"/>
                  </a:lnTo>
                  <a:lnTo>
                    <a:pt x="241" y="3786"/>
                  </a:lnTo>
                  <a:lnTo>
                    <a:pt x="239" y="3766"/>
                  </a:lnTo>
                  <a:lnTo>
                    <a:pt x="238" y="3745"/>
                  </a:lnTo>
                  <a:lnTo>
                    <a:pt x="237" y="3723"/>
                  </a:lnTo>
                  <a:lnTo>
                    <a:pt x="237" y="3703"/>
                  </a:lnTo>
                  <a:lnTo>
                    <a:pt x="237" y="3686"/>
                  </a:lnTo>
                  <a:lnTo>
                    <a:pt x="237" y="3676"/>
                  </a:lnTo>
                  <a:lnTo>
                    <a:pt x="237" y="3670"/>
                  </a:lnTo>
                  <a:lnTo>
                    <a:pt x="237" y="3669"/>
                  </a:lnTo>
                  <a:lnTo>
                    <a:pt x="236" y="3666"/>
                  </a:lnTo>
                  <a:lnTo>
                    <a:pt x="236" y="3668"/>
                  </a:lnTo>
                  <a:lnTo>
                    <a:pt x="236" y="3668"/>
                  </a:lnTo>
                  <a:lnTo>
                    <a:pt x="236" y="3668"/>
                  </a:lnTo>
                  <a:lnTo>
                    <a:pt x="236" y="3664"/>
                  </a:lnTo>
                  <a:lnTo>
                    <a:pt x="236" y="3660"/>
                  </a:lnTo>
                  <a:lnTo>
                    <a:pt x="234" y="3653"/>
                  </a:lnTo>
                  <a:lnTo>
                    <a:pt x="233" y="3647"/>
                  </a:lnTo>
                  <a:lnTo>
                    <a:pt x="230" y="3640"/>
                  </a:lnTo>
                  <a:lnTo>
                    <a:pt x="228" y="3628"/>
                  </a:lnTo>
                  <a:lnTo>
                    <a:pt x="226" y="3618"/>
                  </a:lnTo>
                  <a:lnTo>
                    <a:pt x="225" y="3610"/>
                  </a:lnTo>
                  <a:lnTo>
                    <a:pt x="225" y="3606"/>
                  </a:lnTo>
                  <a:lnTo>
                    <a:pt x="225" y="3605"/>
                  </a:lnTo>
                  <a:lnTo>
                    <a:pt x="222" y="3597"/>
                  </a:lnTo>
                  <a:lnTo>
                    <a:pt x="218" y="3587"/>
                  </a:lnTo>
                  <a:lnTo>
                    <a:pt x="216" y="3572"/>
                  </a:lnTo>
                  <a:lnTo>
                    <a:pt x="211" y="3549"/>
                  </a:lnTo>
                  <a:lnTo>
                    <a:pt x="208" y="3517"/>
                  </a:lnTo>
                  <a:lnTo>
                    <a:pt x="205" y="3478"/>
                  </a:lnTo>
                  <a:lnTo>
                    <a:pt x="205" y="3460"/>
                  </a:lnTo>
                  <a:lnTo>
                    <a:pt x="207" y="3440"/>
                  </a:lnTo>
                  <a:lnTo>
                    <a:pt x="209" y="3422"/>
                  </a:lnTo>
                  <a:lnTo>
                    <a:pt x="212" y="3405"/>
                  </a:lnTo>
                  <a:lnTo>
                    <a:pt x="213" y="3393"/>
                  </a:lnTo>
                  <a:lnTo>
                    <a:pt x="216" y="3384"/>
                  </a:lnTo>
                  <a:lnTo>
                    <a:pt x="216" y="3381"/>
                  </a:lnTo>
                  <a:lnTo>
                    <a:pt x="216" y="3380"/>
                  </a:lnTo>
                  <a:lnTo>
                    <a:pt x="216" y="3380"/>
                  </a:lnTo>
                  <a:lnTo>
                    <a:pt x="215" y="3382"/>
                  </a:lnTo>
                  <a:lnTo>
                    <a:pt x="215" y="3378"/>
                  </a:lnTo>
                  <a:lnTo>
                    <a:pt x="211" y="3373"/>
                  </a:lnTo>
                  <a:lnTo>
                    <a:pt x="205" y="3365"/>
                  </a:lnTo>
                  <a:lnTo>
                    <a:pt x="200" y="3355"/>
                  </a:lnTo>
                  <a:lnTo>
                    <a:pt x="196" y="3344"/>
                  </a:lnTo>
                  <a:lnTo>
                    <a:pt x="194" y="3327"/>
                  </a:lnTo>
                  <a:lnTo>
                    <a:pt x="192" y="3306"/>
                  </a:lnTo>
                  <a:lnTo>
                    <a:pt x="194" y="3280"/>
                  </a:lnTo>
                  <a:lnTo>
                    <a:pt x="198" y="3253"/>
                  </a:lnTo>
                  <a:lnTo>
                    <a:pt x="203" y="3221"/>
                  </a:lnTo>
                  <a:lnTo>
                    <a:pt x="211" y="3195"/>
                  </a:lnTo>
                  <a:lnTo>
                    <a:pt x="220" y="3173"/>
                  </a:lnTo>
                  <a:lnTo>
                    <a:pt x="230" y="3152"/>
                  </a:lnTo>
                  <a:lnTo>
                    <a:pt x="239" y="3135"/>
                  </a:lnTo>
                  <a:lnTo>
                    <a:pt x="247" y="3122"/>
                  </a:lnTo>
                  <a:lnTo>
                    <a:pt x="254" y="3114"/>
                  </a:lnTo>
                  <a:lnTo>
                    <a:pt x="255" y="3111"/>
                  </a:lnTo>
                  <a:lnTo>
                    <a:pt x="255" y="3110"/>
                  </a:lnTo>
                  <a:lnTo>
                    <a:pt x="254" y="3107"/>
                  </a:lnTo>
                  <a:lnTo>
                    <a:pt x="251" y="3101"/>
                  </a:lnTo>
                  <a:lnTo>
                    <a:pt x="247" y="3090"/>
                  </a:lnTo>
                  <a:lnTo>
                    <a:pt x="241" y="3076"/>
                  </a:lnTo>
                  <a:lnTo>
                    <a:pt x="236" y="3063"/>
                  </a:lnTo>
                  <a:lnTo>
                    <a:pt x="233" y="3051"/>
                  </a:lnTo>
                  <a:lnTo>
                    <a:pt x="232" y="3041"/>
                  </a:lnTo>
                  <a:lnTo>
                    <a:pt x="229" y="3028"/>
                  </a:lnTo>
                  <a:lnTo>
                    <a:pt x="226" y="3009"/>
                  </a:lnTo>
                  <a:lnTo>
                    <a:pt x="224" y="2992"/>
                  </a:lnTo>
                  <a:lnTo>
                    <a:pt x="221" y="2983"/>
                  </a:lnTo>
                  <a:lnTo>
                    <a:pt x="218" y="2978"/>
                  </a:lnTo>
                  <a:lnTo>
                    <a:pt x="215" y="2974"/>
                  </a:lnTo>
                  <a:lnTo>
                    <a:pt x="213" y="2974"/>
                  </a:lnTo>
                  <a:lnTo>
                    <a:pt x="213" y="2973"/>
                  </a:lnTo>
                  <a:lnTo>
                    <a:pt x="212" y="2973"/>
                  </a:lnTo>
                  <a:lnTo>
                    <a:pt x="211" y="2971"/>
                  </a:lnTo>
                  <a:lnTo>
                    <a:pt x="211" y="2971"/>
                  </a:lnTo>
                  <a:lnTo>
                    <a:pt x="209" y="2970"/>
                  </a:lnTo>
                  <a:lnTo>
                    <a:pt x="209" y="2969"/>
                  </a:lnTo>
                  <a:lnTo>
                    <a:pt x="207" y="2967"/>
                  </a:lnTo>
                  <a:lnTo>
                    <a:pt x="201" y="2958"/>
                  </a:lnTo>
                  <a:lnTo>
                    <a:pt x="199" y="2949"/>
                  </a:lnTo>
                  <a:lnTo>
                    <a:pt x="198" y="2940"/>
                  </a:lnTo>
                  <a:lnTo>
                    <a:pt x="198" y="2933"/>
                  </a:lnTo>
                  <a:lnTo>
                    <a:pt x="195" y="2932"/>
                  </a:lnTo>
                  <a:lnTo>
                    <a:pt x="191" y="2932"/>
                  </a:lnTo>
                  <a:lnTo>
                    <a:pt x="187" y="2931"/>
                  </a:lnTo>
                  <a:lnTo>
                    <a:pt x="181" y="2928"/>
                  </a:lnTo>
                  <a:lnTo>
                    <a:pt x="169" y="2927"/>
                  </a:lnTo>
                  <a:lnTo>
                    <a:pt x="166" y="2927"/>
                  </a:lnTo>
                  <a:lnTo>
                    <a:pt x="166" y="2927"/>
                  </a:lnTo>
                  <a:lnTo>
                    <a:pt x="165" y="2927"/>
                  </a:lnTo>
                  <a:lnTo>
                    <a:pt x="160" y="2923"/>
                  </a:lnTo>
                  <a:lnTo>
                    <a:pt x="156" y="2915"/>
                  </a:lnTo>
                  <a:lnTo>
                    <a:pt x="156" y="2902"/>
                  </a:lnTo>
                  <a:lnTo>
                    <a:pt x="157" y="2886"/>
                  </a:lnTo>
                  <a:lnTo>
                    <a:pt x="157" y="2868"/>
                  </a:lnTo>
                  <a:lnTo>
                    <a:pt x="158" y="2850"/>
                  </a:lnTo>
                  <a:lnTo>
                    <a:pt x="163" y="2830"/>
                  </a:lnTo>
                  <a:lnTo>
                    <a:pt x="169" y="2812"/>
                  </a:lnTo>
                  <a:lnTo>
                    <a:pt x="174" y="2795"/>
                  </a:lnTo>
                  <a:lnTo>
                    <a:pt x="179" y="2781"/>
                  </a:lnTo>
                  <a:lnTo>
                    <a:pt x="183" y="2772"/>
                  </a:lnTo>
                  <a:lnTo>
                    <a:pt x="186" y="2763"/>
                  </a:lnTo>
                  <a:lnTo>
                    <a:pt x="184" y="2751"/>
                  </a:lnTo>
                  <a:lnTo>
                    <a:pt x="182" y="2738"/>
                  </a:lnTo>
                  <a:lnTo>
                    <a:pt x="178" y="2724"/>
                  </a:lnTo>
                  <a:lnTo>
                    <a:pt x="174" y="2708"/>
                  </a:lnTo>
                  <a:lnTo>
                    <a:pt x="167" y="2690"/>
                  </a:lnTo>
                  <a:lnTo>
                    <a:pt x="161" y="2668"/>
                  </a:lnTo>
                  <a:lnTo>
                    <a:pt x="150" y="2641"/>
                  </a:lnTo>
                  <a:lnTo>
                    <a:pt x="143" y="2619"/>
                  </a:lnTo>
                  <a:lnTo>
                    <a:pt x="135" y="2593"/>
                  </a:lnTo>
                  <a:lnTo>
                    <a:pt x="129" y="2565"/>
                  </a:lnTo>
                  <a:lnTo>
                    <a:pt x="124" y="2539"/>
                  </a:lnTo>
                  <a:lnTo>
                    <a:pt x="120" y="2518"/>
                  </a:lnTo>
                  <a:lnTo>
                    <a:pt x="118" y="2503"/>
                  </a:lnTo>
                  <a:lnTo>
                    <a:pt x="115" y="2491"/>
                  </a:lnTo>
                  <a:lnTo>
                    <a:pt x="114" y="2478"/>
                  </a:lnTo>
                  <a:lnTo>
                    <a:pt x="112" y="2466"/>
                  </a:lnTo>
                  <a:lnTo>
                    <a:pt x="111" y="2455"/>
                  </a:lnTo>
                  <a:lnTo>
                    <a:pt x="110" y="2450"/>
                  </a:lnTo>
                  <a:lnTo>
                    <a:pt x="110" y="2449"/>
                  </a:lnTo>
                  <a:lnTo>
                    <a:pt x="110" y="2452"/>
                  </a:lnTo>
                  <a:lnTo>
                    <a:pt x="108" y="2453"/>
                  </a:lnTo>
                  <a:lnTo>
                    <a:pt x="108" y="2453"/>
                  </a:lnTo>
                  <a:lnTo>
                    <a:pt x="108" y="2453"/>
                  </a:lnTo>
                  <a:lnTo>
                    <a:pt x="108" y="2454"/>
                  </a:lnTo>
                  <a:lnTo>
                    <a:pt x="107" y="2455"/>
                  </a:lnTo>
                  <a:lnTo>
                    <a:pt x="106" y="2455"/>
                  </a:lnTo>
                  <a:lnTo>
                    <a:pt x="105" y="2458"/>
                  </a:lnTo>
                  <a:lnTo>
                    <a:pt x="105" y="2458"/>
                  </a:lnTo>
                  <a:lnTo>
                    <a:pt x="102" y="2461"/>
                  </a:lnTo>
                  <a:lnTo>
                    <a:pt x="102" y="2461"/>
                  </a:lnTo>
                  <a:lnTo>
                    <a:pt x="101" y="2462"/>
                  </a:lnTo>
                  <a:lnTo>
                    <a:pt x="99" y="2462"/>
                  </a:lnTo>
                  <a:lnTo>
                    <a:pt x="97" y="2462"/>
                  </a:lnTo>
                  <a:lnTo>
                    <a:pt x="97" y="2463"/>
                  </a:lnTo>
                  <a:lnTo>
                    <a:pt x="94" y="2463"/>
                  </a:lnTo>
                  <a:lnTo>
                    <a:pt x="93" y="2463"/>
                  </a:lnTo>
                  <a:lnTo>
                    <a:pt x="93" y="2463"/>
                  </a:lnTo>
                  <a:lnTo>
                    <a:pt x="91" y="2462"/>
                  </a:lnTo>
                  <a:lnTo>
                    <a:pt x="90" y="2462"/>
                  </a:lnTo>
                  <a:lnTo>
                    <a:pt x="90" y="2462"/>
                  </a:lnTo>
                  <a:lnTo>
                    <a:pt x="89" y="2461"/>
                  </a:lnTo>
                  <a:lnTo>
                    <a:pt x="89" y="2461"/>
                  </a:lnTo>
                  <a:lnTo>
                    <a:pt x="87" y="2459"/>
                  </a:lnTo>
                  <a:lnTo>
                    <a:pt x="87" y="2458"/>
                  </a:lnTo>
                  <a:lnTo>
                    <a:pt x="86" y="2458"/>
                  </a:lnTo>
                  <a:lnTo>
                    <a:pt x="85" y="2457"/>
                  </a:lnTo>
                  <a:lnTo>
                    <a:pt x="85" y="2457"/>
                  </a:lnTo>
                  <a:lnTo>
                    <a:pt x="84" y="2454"/>
                  </a:lnTo>
                  <a:lnTo>
                    <a:pt x="81" y="2452"/>
                  </a:lnTo>
                  <a:lnTo>
                    <a:pt x="80" y="2448"/>
                  </a:lnTo>
                  <a:lnTo>
                    <a:pt x="78" y="2445"/>
                  </a:lnTo>
                  <a:lnTo>
                    <a:pt x="77" y="2442"/>
                  </a:lnTo>
                  <a:lnTo>
                    <a:pt x="77" y="2441"/>
                  </a:lnTo>
                  <a:lnTo>
                    <a:pt x="76" y="2441"/>
                  </a:lnTo>
                  <a:lnTo>
                    <a:pt x="76" y="2441"/>
                  </a:lnTo>
                  <a:lnTo>
                    <a:pt x="76" y="2440"/>
                  </a:lnTo>
                  <a:lnTo>
                    <a:pt x="74" y="2438"/>
                  </a:lnTo>
                  <a:lnTo>
                    <a:pt x="74" y="2436"/>
                  </a:lnTo>
                  <a:lnTo>
                    <a:pt x="73" y="2432"/>
                  </a:lnTo>
                  <a:lnTo>
                    <a:pt x="73" y="2427"/>
                  </a:lnTo>
                  <a:lnTo>
                    <a:pt x="72" y="2418"/>
                  </a:lnTo>
                  <a:lnTo>
                    <a:pt x="69" y="2412"/>
                  </a:lnTo>
                  <a:lnTo>
                    <a:pt x="67" y="2408"/>
                  </a:lnTo>
                  <a:lnTo>
                    <a:pt x="63" y="2404"/>
                  </a:lnTo>
                  <a:lnTo>
                    <a:pt x="63" y="2400"/>
                  </a:lnTo>
                  <a:lnTo>
                    <a:pt x="63" y="2398"/>
                  </a:lnTo>
                  <a:lnTo>
                    <a:pt x="64" y="2395"/>
                  </a:lnTo>
                  <a:lnTo>
                    <a:pt x="65" y="2394"/>
                  </a:lnTo>
                  <a:lnTo>
                    <a:pt x="67" y="2393"/>
                  </a:lnTo>
                  <a:lnTo>
                    <a:pt x="67" y="2393"/>
                  </a:lnTo>
                  <a:lnTo>
                    <a:pt x="67" y="2391"/>
                  </a:lnTo>
                  <a:lnTo>
                    <a:pt x="67" y="2389"/>
                  </a:lnTo>
                  <a:lnTo>
                    <a:pt x="67" y="2385"/>
                  </a:lnTo>
                  <a:lnTo>
                    <a:pt x="68" y="2381"/>
                  </a:lnTo>
                  <a:lnTo>
                    <a:pt x="69" y="2376"/>
                  </a:lnTo>
                  <a:lnTo>
                    <a:pt x="70" y="2368"/>
                  </a:lnTo>
                  <a:lnTo>
                    <a:pt x="70" y="2359"/>
                  </a:lnTo>
                  <a:lnTo>
                    <a:pt x="69" y="2348"/>
                  </a:lnTo>
                  <a:lnTo>
                    <a:pt x="68" y="2342"/>
                  </a:lnTo>
                  <a:lnTo>
                    <a:pt x="68" y="2338"/>
                  </a:lnTo>
                  <a:lnTo>
                    <a:pt x="68" y="2338"/>
                  </a:lnTo>
                  <a:lnTo>
                    <a:pt x="68" y="2338"/>
                  </a:lnTo>
                  <a:lnTo>
                    <a:pt x="67" y="2338"/>
                  </a:lnTo>
                  <a:lnTo>
                    <a:pt x="67" y="2338"/>
                  </a:lnTo>
                  <a:lnTo>
                    <a:pt x="65" y="2338"/>
                  </a:lnTo>
                  <a:lnTo>
                    <a:pt x="65" y="2336"/>
                  </a:lnTo>
                  <a:lnTo>
                    <a:pt x="63" y="2335"/>
                  </a:lnTo>
                  <a:lnTo>
                    <a:pt x="60" y="2332"/>
                  </a:lnTo>
                  <a:lnTo>
                    <a:pt x="56" y="2328"/>
                  </a:lnTo>
                  <a:lnTo>
                    <a:pt x="53" y="2325"/>
                  </a:lnTo>
                  <a:lnTo>
                    <a:pt x="52" y="2319"/>
                  </a:lnTo>
                  <a:lnTo>
                    <a:pt x="52" y="2317"/>
                  </a:lnTo>
                  <a:lnTo>
                    <a:pt x="52" y="2314"/>
                  </a:lnTo>
                  <a:lnTo>
                    <a:pt x="53" y="2311"/>
                  </a:lnTo>
                  <a:lnTo>
                    <a:pt x="55" y="2310"/>
                  </a:lnTo>
                  <a:lnTo>
                    <a:pt x="57" y="2309"/>
                  </a:lnTo>
                  <a:lnTo>
                    <a:pt x="59" y="2308"/>
                  </a:lnTo>
                  <a:lnTo>
                    <a:pt x="59" y="2308"/>
                  </a:lnTo>
                  <a:lnTo>
                    <a:pt x="57" y="2308"/>
                  </a:lnTo>
                  <a:lnTo>
                    <a:pt x="56" y="2306"/>
                  </a:lnTo>
                  <a:lnTo>
                    <a:pt x="53" y="2304"/>
                  </a:lnTo>
                  <a:lnTo>
                    <a:pt x="52" y="2301"/>
                  </a:lnTo>
                  <a:lnTo>
                    <a:pt x="49" y="2297"/>
                  </a:lnTo>
                  <a:lnTo>
                    <a:pt x="49" y="2292"/>
                  </a:lnTo>
                  <a:lnTo>
                    <a:pt x="49" y="2288"/>
                  </a:lnTo>
                  <a:lnTo>
                    <a:pt x="51" y="2285"/>
                  </a:lnTo>
                  <a:lnTo>
                    <a:pt x="52" y="2283"/>
                  </a:lnTo>
                  <a:lnTo>
                    <a:pt x="53" y="2283"/>
                  </a:lnTo>
                  <a:lnTo>
                    <a:pt x="55" y="2281"/>
                  </a:lnTo>
                  <a:lnTo>
                    <a:pt x="55" y="2281"/>
                  </a:lnTo>
                  <a:lnTo>
                    <a:pt x="55" y="2281"/>
                  </a:lnTo>
                  <a:lnTo>
                    <a:pt x="53" y="2280"/>
                  </a:lnTo>
                  <a:lnTo>
                    <a:pt x="52" y="2277"/>
                  </a:lnTo>
                  <a:lnTo>
                    <a:pt x="49" y="2275"/>
                  </a:lnTo>
                  <a:lnTo>
                    <a:pt x="48" y="2272"/>
                  </a:lnTo>
                  <a:lnTo>
                    <a:pt x="48" y="2268"/>
                  </a:lnTo>
                  <a:lnTo>
                    <a:pt x="48" y="2264"/>
                  </a:lnTo>
                  <a:lnTo>
                    <a:pt x="49" y="2260"/>
                  </a:lnTo>
                  <a:lnTo>
                    <a:pt x="51" y="2259"/>
                  </a:lnTo>
                  <a:lnTo>
                    <a:pt x="53" y="2258"/>
                  </a:lnTo>
                  <a:lnTo>
                    <a:pt x="56" y="2256"/>
                  </a:lnTo>
                  <a:lnTo>
                    <a:pt x="57" y="2256"/>
                  </a:lnTo>
                  <a:lnTo>
                    <a:pt x="59" y="2256"/>
                  </a:lnTo>
                  <a:lnTo>
                    <a:pt x="60" y="2256"/>
                  </a:lnTo>
                  <a:lnTo>
                    <a:pt x="60" y="2245"/>
                  </a:lnTo>
                  <a:lnTo>
                    <a:pt x="60" y="2243"/>
                  </a:lnTo>
                  <a:lnTo>
                    <a:pt x="59" y="2241"/>
                  </a:lnTo>
                  <a:lnTo>
                    <a:pt x="57" y="2238"/>
                  </a:lnTo>
                  <a:lnTo>
                    <a:pt x="56" y="2234"/>
                  </a:lnTo>
                  <a:lnTo>
                    <a:pt x="55" y="2232"/>
                  </a:lnTo>
                  <a:lnTo>
                    <a:pt x="49" y="2230"/>
                  </a:lnTo>
                  <a:lnTo>
                    <a:pt x="46" y="2229"/>
                  </a:lnTo>
                  <a:lnTo>
                    <a:pt x="43" y="2226"/>
                  </a:lnTo>
                  <a:lnTo>
                    <a:pt x="40" y="2222"/>
                  </a:lnTo>
                  <a:lnTo>
                    <a:pt x="40" y="2220"/>
                  </a:lnTo>
                  <a:lnTo>
                    <a:pt x="40" y="2216"/>
                  </a:lnTo>
                  <a:lnTo>
                    <a:pt x="42" y="2213"/>
                  </a:lnTo>
                  <a:lnTo>
                    <a:pt x="43" y="2211"/>
                  </a:lnTo>
                  <a:lnTo>
                    <a:pt x="42" y="2211"/>
                  </a:lnTo>
                  <a:lnTo>
                    <a:pt x="42" y="2211"/>
                  </a:lnTo>
                  <a:lnTo>
                    <a:pt x="40" y="2211"/>
                  </a:lnTo>
                  <a:lnTo>
                    <a:pt x="40" y="2211"/>
                  </a:lnTo>
                  <a:lnTo>
                    <a:pt x="39" y="2211"/>
                  </a:lnTo>
                  <a:lnTo>
                    <a:pt x="38" y="2209"/>
                  </a:lnTo>
                  <a:lnTo>
                    <a:pt x="36" y="2209"/>
                  </a:lnTo>
                  <a:lnTo>
                    <a:pt x="36" y="2209"/>
                  </a:lnTo>
                  <a:lnTo>
                    <a:pt x="35" y="2209"/>
                  </a:lnTo>
                  <a:lnTo>
                    <a:pt x="34" y="2209"/>
                  </a:lnTo>
                  <a:lnTo>
                    <a:pt x="34" y="2209"/>
                  </a:lnTo>
                  <a:lnTo>
                    <a:pt x="31" y="2209"/>
                  </a:lnTo>
                  <a:lnTo>
                    <a:pt x="31" y="2209"/>
                  </a:lnTo>
                  <a:lnTo>
                    <a:pt x="29" y="2208"/>
                  </a:lnTo>
                  <a:lnTo>
                    <a:pt x="26" y="2207"/>
                  </a:lnTo>
                  <a:lnTo>
                    <a:pt x="26" y="2207"/>
                  </a:lnTo>
                  <a:lnTo>
                    <a:pt x="21" y="2203"/>
                  </a:lnTo>
                  <a:lnTo>
                    <a:pt x="21" y="2203"/>
                  </a:lnTo>
                  <a:lnTo>
                    <a:pt x="15" y="2198"/>
                  </a:lnTo>
                  <a:lnTo>
                    <a:pt x="14" y="2198"/>
                  </a:lnTo>
                  <a:lnTo>
                    <a:pt x="14" y="2196"/>
                  </a:lnTo>
                  <a:lnTo>
                    <a:pt x="11" y="2194"/>
                  </a:lnTo>
                  <a:lnTo>
                    <a:pt x="9" y="2191"/>
                  </a:lnTo>
                  <a:lnTo>
                    <a:pt x="5" y="2187"/>
                  </a:lnTo>
                  <a:lnTo>
                    <a:pt x="5" y="2184"/>
                  </a:lnTo>
                  <a:lnTo>
                    <a:pt x="6" y="2181"/>
                  </a:lnTo>
                  <a:lnTo>
                    <a:pt x="9" y="2178"/>
                  </a:lnTo>
                  <a:lnTo>
                    <a:pt x="11" y="2171"/>
                  </a:lnTo>
                  <a:lnTo>
                    <a:pt x="14" y="2162"/>
                  </a:lnTo>
                  <a:lnTo>
                    <a:pt x="17" y="2154"/>
                  </a:lnTo>
                  <a:lnTo>
                    <a:pt x="15" y="2150"/>
                  </a:lnTo>
                  <a:lnTo>
                    <a:pt x="13" y="2147"/>
                  </a:lnTo>
                  <a:lnTo>
                    <a:pt x="11" y="2145"/>
                  </a:lnTo>
                  <a:lnTo>
                    <a:pt x="11" y="2144"/>
                  </a:lnTo>
                  <a:lnTo>
                    <a:pt x="9" y="2143"/>
                  </a:lnTo>
                  <a:lnTo>
                    <a:pt x="9" y="2143"/>
                  </a:lnTo>
                  <a:lnTo>
                    <a:pt x="8" y="2141"/>
                  </a:lnTo>
                  <a:lnTo>
                    <a:pt x="6" y="2140"/>
                  </a:lnTo>
                  <a:lnTo>
                    <a:pt x="5" y="2139"/>
                  </a:lnTo>
                  <a:lnTo>
                    <a:pt x="5" y="2139"/>
                  </a:lnTo>
                  <a:lnTo>
                    <a:pt x="4" y="2137"/>
                  </a:lnTo>
                  <a:lnTo>
                    <a:pt x="2" y="2137"/>
                  </a:lnTo>
                  <a:lnTo>
                    <a:pt x="1" y="2137"/>
                  </a:lnTo>
                  <a:lnTo>
                    <a:pt x="1" y="2137"/>
                  </a:lnTo>
                  <a:lnTo>
                    <a:pt x="1" y="2136"/>
                  </a:lnTo>
                  <a:lnTo>
                    <a:pt x="0" y="2136"/>
                  </a:lnTo>
                  <a:lnTo>
                    <a:pt x="0" y="2136"/>
                  </a:lnTo>
                  <a:lnTo>
                    <a:pt x="11" y="2137"/>
                  </a:lnTo>
                  <a:lnTo>
                    <a:pt x="9" y="2127"/>
                  </a:lnTo>
                  <a:lnTo>
                    <a:pt x="22" y="2128"/>
                  </a:lnTo>
                  <a:lnTo>
                    <a:pt x="26" y="2119"/>
                  </a:lnTo>
                  <a:lnTo>
                    <a:pt x="46" y="2122"/>
                  </a:lnTo>
                  <a:lnTo>
                    <a:pt x="56" y="2109"/>
                  </a:lnTo>
                  <a:lnTo>
                    <a:pt x="69" y="2114"/>
                  </a:lnTo>
                  <a:lnTo>
                    <a:pt x="69" y="2110"/>
                  </a:lnTo>
                  <a:lnTo>
                    <a:pt x="68" y="2106"/>
                  </a:lnTo>
                  <a:lnTo>
                    <a:pt x="65" y="2102"/>
                  </a:lnTo>
                  <a:lnTo>
                    <a:pt x="63" y="2097"/>
                  </a:lnTo>
                  <a:lnTo>
                    <a:pt x="60" y="2092"/>
                  </a:lnTo>
                  <a:lnTo>
                    <a:pt x="59" y="2092"/>
                  </a:lnTo>
                  <a:lnTo>
                    <a:pt x="56" y="2086"/>
                  </a:lnTo>
                  <a:lnTo>
                    <a:pt x="56" y="2086"/>
                  </a:lnTo>
                  <a:lnTo>
                    <a:pt x="53" y="2081"/>
                  </a:lnTo>
                  <a:lnTo>
                    <a:pt x="53" y="2080"/>
                  </a:lnTo>
                  <a:lnTo>
                    <a:pt x="51" y="2075"/>
                  </a:lnTo>
                  <a:lnTo>
                    <a:pt x="51" y="2075"/>
                  </a:lnTo>
                  <a:lnTo>
                    <a:pt x="51" y="2075"/>
                  </a:lnTo>
                  <a:lnTo>
                    <a:pt x="48" y="2063"/>
                  </a:lnTo>
                  <a:lnTo>
                    <a:pt x="48" y="2051"/>
                  </a:lnTo>
                  <a:lnTo>
                    <a:pt x="53" y="2040"/>
                  </a:lnTo>
                  <a:lnTo>
                    <a:pt x="57" y="2035"/>
                  </a:lnTo>
                  <a:lnTo>
                    <a:pt x="61" y="2033"/>
                  </a:lnTo>
                  <a:lnTo>
                    <a:pt x="65" y="2030"/>
                  </a:lnTo>
                  <a:lnTo>
                    <a:pt x="68" y="2029"/>
                  </a:lnTo>
                  <a:lnTo>
                    <a:pt x="70" y="2027"/>
                  </a:lnTo>
                  <a:lnTo>
                    <a:pt x="73" y="2026"/>
                  </a:lnTo>
                  <a:lnTo>
                    <a:pt x="74" y="2026"/>
                  </a:lnTo>
                  <a:lnTo>
                    <a:pt x="76" y="2026"/>
                  </a:lnTo>
                  <a:lnTo>
                    <a:pt x="76" y="2026"/>
                  </a:lnTo>
                  <a:lnTo>
                    <a:pt x="77" y="2025"/>
                  </a:lnTo>
                  <a:lnTo>
                    <a:pt x="77" y="2025"/>
                  </a:lnTo>
                  <a:lnTo>
                    <a:pt x="78" y="2025"/>
                  </a:lnTo>
                  <a:lnTo>
                    <a:pt x="80" y="2023"/>
                  </a:lnTo>
                  <a:lnTo>
                    <a:pt x="81" y="2023"/>
                  </a:lnTo>
                  <a:lnTo>
                    <a:pt x="81" y="2022"/>
                  </a:lnTo>
                  <a:lnTo>
                    <a:pt x="82" y="2022"/>
                  </a:lnTo>
                  <a:lnTo>
                    <a:pt x="82" y="2021"/>
                  </a:lnTo>
                  <a:lnTo>
                    <a:pt x="85" y="2020"/>
                  </a:lnTo>
                  <a:lnTo>
                    <a:pt x="85" y="2020"/>
                  </a:lnTo>
                  <a:lnTo>
                    <a:pt x="87" y="2016"/>
                  </a:lnTo>
                  <a:lnTo>
                    <a:pt x="89" y="2014"/>
                  </a:lnTo>
                  <a:lnTo>
                    <a:pt x="90" y="2013"/>
                  </a:lnTo>
                  <a:lnTo>
                    <a:pt x="90" y="2012"/>
                  </a:lnTo>
                  <a:lnTo>
                    <a:pt x="91" y="2010"/>
                  </a:lnTo>
                  <a:lnTo>
                    <a:pt x="93" y="2009"/>
                  </a:lnTo>
                  <a:lnTo>
                    <a:pt x="94" y="2009"/>
                  </a:lnTo>
                  <a:lnTo>
                    <a:pt x="95" y="2008"/>
                  </a:lnTo>
                  <a:lnTo>
                    <a:pt x="95" y="2006"/>
                  </a:lnTo>
                  <a:lnTo>
                    <a:pt x="97" y="2005"/>
                  </a:lnTo>
                  <a:lnTo>
                    <a:pt x="98" y="2004"/>
                  </a:lnTo>
                  <a:lnTo>
                    <a:pt x="99" y="2004"/>
                  </a:lnTo>
                  <a:lnTo>
                    <a:pt x="101" y="2003"/>
                  </a:lnTo>
                  <a:lnTo>
                    <a:pt x="102" y="2001"/>
                  </a:lnTo>
                  <a:lnTo>
                    <a:pt x="102" y="2001"/>
                  </a:lnTo>
                  <a:lnTo>
                    <a:pt x="107" y="1999"/>
                  </a:lnTo>
                  <a:lnTo>
                    <a:pt x="112" y="1997"/>
                  </a:lnTo>
                  <a:lnTo>
                    <a:pt x="118" y="1999"/>
                  </a:lnTo>
                  <a:lnTo>
                    <a:pt x="119" y="2000"/>
                  </a:lnTo>
                  <a:lnTo>
                    <a:pt x="120" y="2003"/>
                  </a:lnTo>
                  <a:lnTo>
                    <a:pt x="122" y="2005"/>
                  </a:lnTo>
                  <a:lnTo>
                    <a:pt x="122" y="2009"/>
                  </a:lnTo>
                  <a:lnTo>
                    <a:pt x="123" y="2012"/>
                  </a:lnTo>
                  <a:lnTo>
                    <a:pt x="123" y="2012"/>
                  </a:lnTo>
                  <a:lnTo>
                    <a:pt x="123" y="2014"/>
                  </a:lnTo>
                  <a:lnTo>
                    <a:pt x="123" y="2014"/>
                  </a:lnTo>
                  <a:lnTo>
                    <a:pt x="123" y="2017"/>
                  </a:lnTo>
                  <a:lnTo>
                    <a:pt x="122" y="2020"/>
                  </a:lnTo>
                  <a:lnTo>
                    <a:pt x="122" y="2022"/>
                  </a:lnTo>
                  <a:lnTo>
                    <a:pt x="123" y="2025"/>
                  </a:lnTo>
                  <a:lnTo>
                    <a:pt x="123" y="2025"/>
                  </a:lnTo>
                  <a:lnTo>
                    <a:pt x="123" y="2026"/>
                  </a:lnTo>
                  <a:lnTo>
                    <a:pt x="123" y="2026"/>
                  </a:lnTo>
                  <a:lnTo>
                    <a:pt x="123" y="2027"/>
                  </a:lnTo>
                  <a:lnTo>
                    <a:pt x="123" y="2027"/>
                  </a:lnTo>
                  <a:lnTo>
                    <a:pt x="124" y="2029"/>
                  </a:lnTo>
                  <a:lnTo>
                    <a:pt x="125" y="2029"/>
                  </a:lnTo>
                  <a:lnTo>
                    <a:pt x="125" y="2027"/>
                  </a:lnTo>
                  <a:lnTo>
                    <a:pt x="127" y="2027"/>
                  </a:lnTo>
                  <a:lnTo>
                    <a:pt x="135" y="2025"/>
                  </a:lnTo>
                  <a:lnTo>
                    <a:pt x="141" y="2026"/>
                  </a:lnTo>
                  <a:lnTo>
                    <a:pt x="148" y="2026"/>
                  </a:lnTo>
                  <a:lnTo>
                    <a:pt x="156" y="2022"/>
                  </a:lnTo>
                  <a:lnTo>
                    <a:pt x="158" y="2021"/>
                  </a:lnTo>
                  <a:lnTo>
                    <a:pt x="158" y="2021"/>
                  </a:lnTo>
                  <a:lnTo>
                    <a:pt x="160" y="2018"/>
                  </a:lnTo>
                  <a:lnTo>
                    <a:pt x="163" y="2016"/>
                  </a:lnTo>
                  <a:lnTo>
                    <a:pt x="167" y="2012"/>
                  </a:lnTo>
                  <a:lnTo>
                    <a:pt x="170" y="2008"/>
                  </a:lnTo>
                  <a:lnTo>
                    <a:pt x="173" y="2005"/>
                  </a:lnTo>
                  <a:lnTo>
                    <a:pt x="175" y="2003"/>
                  </a:lnTo>
                  <a:lnTo>
                    <a:pt x="177" y="2001"/>
                  </a:lnTo>
                  <a:lnTo>
                    <a:pt x="177" y="2001"/>
                  </a:lnTo>
                  <a:lnTo>
                    <a:pt x="177" y="2001"/>
                  </a:lnTo>
                  <a:lnTo>
                    <a:pt x="178" y="2001"/>
                  </a:lnTo>
                  <a:lnTo>
                    <a:pt x="178" y="2001"/>
                  </a:lnTo>
                  <a:lnTo>
                    <a:pt x="179" y="2003"/>
                  </a:lnTo>
                  <a:lnTo>
                    <a:pt x="181" y="2009"/>
                  </a:lnTo>
                  <a:lnTo>
                    <a:pt x="179" y="2018"/>
                  </a:lnTo>
                  <a:lnTo>
                    <a:pt x="178" y="2029"/>
                  </a:lnTo>
                  <a:lnTo>
                    <a:pt x="174" y="2037"/>
                  </a:lnTo>
                  <a:lnTo>
                    <a:pt x="165" y="2046"/>
                  </a:lnTo>
                  <a:lnTo>
                    <a:pt x="156" y="2058"/>
                  </a:lnTo>
                  <a:lnTo>
                    <a:pt x="145" y="2068"/>
                  </a:lnTo>
                  <a:lnTo>
                    <a:pt x="140" y="2076"/>
                  </a:lnTo>
                  <a:lnTo>
                    <a:pt x="137" y="2082"/>
                  </a:lnTo>
                  <a:lnTo>
                    <a:pt x="135" y="2088"/>
                  </a:lnTo>
                  <a:lnTo>
                    <a:pt x="132" y="2090"/>
                  </a:lnTo>
                  <a:lnTo>
                    <a:pt x="131" y="2094"/>
                  </a:lnTo>
                  <a:lnTo>
                    <a:pt x="128" y="2095"/>
                  </a:lnTo>
                  <a:lnTo>
                    <a:pt x="127" y="2097"/>
                  </a:lnTo>
                  <a:lnTo>
                    <a:pt x="125" y="2098"/>
                  </a:lnTo>
                  <a:lnTo>
                    <a:pt x="124" y="2099"/>
                  </a:lnTo>
                  <a:lnTo>
                    <a:pt x="124" y="2102"/>
                  </a:lnTo>
                  <a:lnTo>
                    <a:pt x="124" y="2105"/>
                  </a:lnTo>
                  <a:lnTo>
                    <a:pt x="125" y="2109"/>
                  </a:lnTo>
                  <a:lnTo>
                    <a:pt x="127" y="2115"/>
                  </a:lnTo>
                  <a:lnTo>
                    <a:pt x="127" y="2122"/>
                  </a:lnTo>
                  <a:lnTo>
                    <a:pt x="154" y="2116"/>
                  </a:lnTo>
                  <a:lnTo>
                    <a:pt x="157" y="2127"/>
                  </a:lnTo>
                  <a:lnTo>
                    <a:pt x="175" y="2124"/>
                  </a:lnTo>
                  <a:lnTo>
                    <a:pt x="171" y="2135"/>
                  </a:lnTo>
                  <a:lnTo>
                    <a:pt x="184" y="2136"/>
                  </a:lnTo>
                  <a:lnTo>
                    <a:pt x="184" y="2136"/>
                  </a:lnTo>
                  <a:lnTo>
                    <a:pt x="184" y="2136"/>
                  </a:lnTo>
                  <a:lnTo>
                    <a:pt x="183" y="2136"/>
                  </a:lnTo>
                  <a:lnTo>
                    <a:pt x="183" y="2137"/>
                  </a:lnTo>
                  <a:lnTo>
                    <a:pt x="182" y="2139"/>
                  </a:lnTo>
                  <a:lnTo>
                    <a:pt x="182" y="2139"/>
                  </a:lnTo>
                  <a:lnTo>
                    <a:pt x="179" y="2140"/>
                  </a:lnTo>
                  <a:lnTo>
                    <a:pt x="179" y="2140"/>
                  </a:lnTo>
                  <a:lnTo>
                    <a:pt x="175" y="2145"/>
                  </a:lnTo>
                  <a:lnTo>
                    <a:pt x="171" y="2152"/>
                  </a:lnTo>
                  <a:lnTo>
                    <a:pt x="171" y="2160"/>
                  </a:lnTo>
                  <a:lnTo>
                    <a:pt x="175" y="2169"/>
                  </a:lnTo>
                  <a:lnTo>
                    <a:pt x="181" y="2178"/>
                  </a:lnTo>
                  <a:lnTo>
                    <a:pt x="182" y="2182"/>
                  </a:lnTo>
                  <a:lnTo>
                    <a:pt x="182" y="2186"/>
                  </a:lnTo>
                  <a:lnTo>
                    <a:pt x="181" y="2188"/>
                  </a:lnTo>
                  <a:lnTo>
                    <a:pt x="179" y="2191"/>
                  </a:lnTo>
                  <a:lnTo>
                    <a:pt x="178" y="2194"/>
                  </a:lnTo>
                  <a:lnTo>
                    <a:pt x="175" y="2196"/>
                  </a:lnTo>
                  <a:lnTo>
                    <a:pt x="175" y="2198"/>
                  </a:lnTo>
                  <a:lnTo>
                    <a:pt x="174" y="2198"/>
                  </a:lnTo>
                  <a:lnTo>
                    <a:pt x="174" y="2199"/>
                  </a:lnTo>
                  <a:lnTo>
                    <a:pt x="174" y="2199"/>
                  </a:lnTo>
                  <a:lnTo>
                    <a:pt x="174" y="2200"/>
                  </a:lnTo>
                  <a:lnTo>
                    <a:pt x="174" y="2200"/>
                  </a:lnTo>
                  <a:lnTo>
                    <a:pt x="173" y="2202"/>
                  </a:lnTo>
                  <a:lnTo>
                    <a:pt x="173" y="2203"/>
                  </a:lnTo>
                  <a:lnTo>
                    <a:pt x="173" y="2203"/>
                  </a:lnTo>
                  <a:lnTo>
                    <a:pt x="171" y="2204"/>
                  </a:lnTo>
                  <a:lnTo>
                    <a:pt x="171" y="2204"/>
                  </a:lnTo>
                  <a:lnTo>
                    <a:pt x="170" y="2205"/>
                  </a:lnTo>
                  <a:lnTo>
                    <a:pt x="170" y="2205"/>
                  </a:lnTo>
                  <a:lnTo>
                    <a:pt x="167" y="2207"/>
                  </a:lnTo>
                  <a:lnTo>
                    <a:pt x="167" y="2207"/>
                  </a:lnTo>
                  <a:lnTo>
                    <a:pt x="165" y="2207"/>
                  </a:lnTo>
                  <a:lnTo>
                    <a:pt x="165" y="2207"/>
                  </a:lnTo>
                  <a:lnTo>
                    <a:pt x="162" y="2208"/>
                  </a:lnTo>
                  <a:lnTo>
                    <a:pt x="161" y="2208"/>
                  </a:lnTo>
                  <a:lnTo>
                    <a:pt x="158" y="2209"/>
                  </a:lnTo>
                  <a:lnTo>
                    <a:pt x="158" y="2209"/>
                  </a:lnTo>
                  <a:lnTo>
                    <a:pt x="154" y="2209"/>
                  </a:lnTo>
                  <a:lnTo>
                    <a:pt x="154" y="2209"/>
                  </a:lnTo>
                  <a:lnTo>
                    <a:pt x="150" y="2211"/>
                  </a:lnTo>
                  <a:lnTo>
                    <a:pt x="150" y="2211"/>
                  </a:lnTo>
                  <a:lnTo>
                    <a:pt x="148" y="2211"/>
                  </a:lnTo>
                  <a:lnTo>
                    <a:pt x="146" y="2212"/>
                  </a:lnTo>
                  <a:lnTo>
                    <a:pt x="144" y="2212"/>
                  </a:lnTo>
                  <a:lnTo>
                    <a:pt x="144" y="2212"/>
                  </a:lnTo>
                  <a:lnTo>
                    <a:pt x="141" y="2212"/>
                  </a:lnTo>
                  <a:lnTo>
                    <a:pt x="140" y="2212"/>
                  </a:lnTo>
                  <a:lnTo>
                    <a:pt x="137" y="2213"/>
                  </a:lnTo>
                  <a:lnTo>
                    <a:pt x="137" y="2213"/>
                  </a:lnTo>
                  <a:lnTo>
                    <a:pt x="135" y="2213"/>
                  </a:lnTo>
                  <a:lnTo>
                    <a:pt x="135" y="2213"/>
                  </a:lnTo>
                  <a:lnTo>
                    <a:pt x="132" y="2213"/>
                  </a:lnTo>
                  <a:lnTo>
                    <a:pt x="132" y="2213"/>
                  </a:lnTo>
                  <a:lnTo>
                    <a:pt x="132" y="2215"/>
                  </a:lnTo>
                  <a:lnTo>
                    <a:pt x="133" y="2216"/>
                  </a:lnTo>
                  <a:lnTo>
                    <a:pt x="135" y="2219"/>
                  </a:lnTo>
                  <a:lnTo>
                    <a:pt x="136" y="2221"/>
                  </a:lnTo>
                  <a:lnTo>
                    <a:pt x="137" y="2224"/>
                  </a:lnTo>
                  <a:lnTo>
                    <a:pt x="137" y="2226"/>
                  </a:lnTo>
                  <a:lnTo>
                    <a:pt x="136" y="2229"/>
                  </a:lnTo>
                  <a:lnTo>
                    <a:pt x="135" y="2232"/>
                  </a:lnTo>
                  <a:lnTo>
                    <a:pt x="132" y="2233"/>
                  </a:lnTo>
                  <a:lnTo>
                    <a:pt x="131" y="2236"/>
                  </a:lnTo>
                  <a:lnTo>
                    <a:pt x="128" y="2237"/>
                  </a:lnTo>
                  <a:lnTo>
                    <a:pt x="127" y="2238"/>
                  </a:lnTo>
                  <a:lnTo>
                    <a:pt x="125" y="2238"/>
                  </a:lnTo>
                  <a:lnTo>
                    <a:pt x="123" y="2267"/>
                  </a:lnTo>
                  <a:lnTo>
                    <a:pt x="123" y="2267"/>
                  </a:lnTo>
                  <a:lnTo>
                    <a:pt x="124" y="2267"/>
                  </a:lnTo>
                  <a:lnTo>
                    <a:pt x="124" y="2267"/>
                  </a:lnTo>
                  <a:lnTo>
                    <a:pt x="125" y="2268"/>
                  </a:lnTo>
                  <a:lnTo>
                    <a:pt x="128" y="2271"/>
                  </a:lnTo>
                  <a:lnTo>
                    <a:pt x="131" y="2274"/>
                  </a:lnTo>
                  <a:lnTo>
                    <a:pt x="133" y="2276"/>
                  </a:lnTo>
                  <a:lnTo>
                    <a:pt x="137" y="2281"/>
                  </a:lnTo>
                  <a:lnTo>
                    <a:pt x="148" y="2297"/>
                  </a:lnTo>
                  <a:lnTo>
                    <a:pt x="157" y="2317"/>
                  </a:lnTo>
                  <a:lnTo>
                    <a:pt x="165" y="2340"/>
                  </a:lnTo>
                  <a:lnTo>
                    <a:pt x="169" y="2353"/>
                  </a:lnTo>
                  <a:lnTo>
                    <a:pt x="171" y="2364"/>
                  </a:lnTo>
                  <a:lnTo>
                    <a:pt x="173" y="2374"/>
                  </a:lnTo>
                  <a:lnTo>
                    <a:pt x="175" y="2385"/>
                  </a:lnTo>
                  <a:lnTo>
                    <a:pt x="178" y="2398"/>
                  </a:lnTo>
                  <a:lnTo>
                    <a:pt x="182" y="2414"/>
                  </a:lnTo>
                  <a:lnTo>
                    <a:pt x="186" y="2427"/>
                  </a:lnTo>
                  <a:lnTo>
                    <a:pt x="188" y="2437"/>
                  </a:lnTo>
                  <a:lnTo>
                    <a:pt x="191" y="2445"/>
                  </a:lnTo>
                  <a:lnTo>
                    <a:pt x="194" y="2453"/>
                  </a:lnTo>
                  <a:lnTo>
                    <a:pt x="196" y="2462"/>
                  </a:lnTo>
                  <a:lnTo>
                    <a:pt x="201" y="2475"/>
                  </a:lnTo>
                  <a:lnTo>
                    <a:pt x="209" y="2492"/>
                  </a:lnTo>
                  <a:lnTo>
                    <a:pt x="211" y="2497"/>
                  </a:lnTo>
                  <a:lnTo>
                    <a:pt x="221" y="2521"/>
                  </a:lnTo>
                  <a:lnTo>
                    <a:pt x="230" y="2544"/>
                  </a:lnTo>
                  <a:lnTo>
                    <a:pt x="239" y="2569"/>
                  </a:lnTo>
                  <a:lnTo>
                    <a:pt x="246" y="2592"/>
                  </a:lnTo>
                  <a:lnTo>
                    <a:pt x="251" y="2611"/>
                  </a:lnTo>
                  <a:lnTo>
                    <a:pt x="255" y="2628"/>
                  </a:lnTo>
                  <a:lnTo>
                    <a:pt x="256" y="2639"/>
                  </a:lnTo>
                  <a:lnTo>
                    <a:pt x="258" y="2643"/>
                  </a:lnTo>
                  <a:lnTo>
                    <a:pt x="309" y="2635"/>
                  </a:lnTo>
                  <a:lnTo>
                    <a:pt x="351" y="2630"/>
                  </a:lnTo>
                  <a:lnTo>
                    <a:pt x="355" y="2616"/>
                  </a:lnTo>
                  <a:lnTo>
                    <a:pt x="361" y="2603"/>
                  </a:lnTo>
                  <a:lnTo>
                    <a:pt x="309" y="2567"/>
                  </a:lnTo>
                  <a:lnTo>
                    <a:pt x="251" y="2526"/>
                  </a:lnTo>
                  <a:lnTo>
                    <a:pt x="313" y="2556"/>
                  </a:lnTo>
                  <a:lnTo>
                    <a:pt x="374" y="2586"/>
                  </a:lnTo>
                  <a:lnTo>
                    <a:pt x="376" y="2586"/>
                  </a:lnTo>
                  <a:lnTo>
                    <a:pt x="389" y="2577"/>
                  </a:lnTo>
                  <a:lnTo>
                    <a:pt x="406" y="2572"/>
                  </a:lnTo>
                  <a:lnTo>
                    <a:pt x="373" y="2495"/>
                  </a:lnTo>
                  <a:lnTo>
                    <a:pt x="356" y="2454"/>
                  </a:lnTo>
                  <a:lnTo>
                    <a:pt x="433" y="2569"/>
                  </a:lnTo>
                  <a:lnTo>
                    <a:pt x="433" y="2569"/>
                  </a:lnTo>
                  <a:lnTo>
                    <a:pt x="433" y="2569"/>
                  </a:lnTo>
                  <a:lnTo>
                    <a:pt x="465" y="2573"/>
                  </a:lnTo>
                  <a:lnTo>
                    <a:pt x="511" y="2482"/>
                  </a:lnTo>
                  <a:lnTo>
                    <a:pt x="492" y="2581"/>
                  </a:lnTo>
                  <a:lnTo>
                    <a:pt x="502" y="2586"/>
                  </a:lnTo>
                  <a:lnTo>
                    <a:pt x="511" y="2590"/>
                  </a:lnTo>
                  <a:lnTo>
                    <a:pt x="521" y="2598"/>
                  </a:lnTo>
                  <a:lnTo>
                    <a:pt x="619" y="2554"/>
                  </a:lnTo>
                  <a:lnTo>
                    <a:pt x="621" y="2554"/>
                  </a:lnTo>
                  <a:lnTo>
                    <a:pt x="625" y="2552"/>
                  </a:lnTo>
                  <a:lnTo>
                    <a:pt x="542" y="2618"/>
                  </a:lnTo>
                  <a:lnTo>
                    <a:pt x="550" y="2628"/>
                  </a:lnTo>
                  <a:lnTo>
                    <a:pt x="557" y="2637"/>
                  </a:lnTo>
                  <a:lnTo>
                    <a:pt x="557" y="2637"/>
                  </a:lnTo>
                  <a:lnTo>
                    <a:pt x="558" y="2637"/>
                  </a:lnTo>
                  <a:lnTo>
                    <a:pt x="560" y="2637"/>
                  </a:lnTo>
                  <a:lnTo>
                    <a:pt x="563" y="2637"/>
                  </a:lnTo>
                  <a:lnTo>
                    <a:pt x="566" y="2637"/>
                  </a:lnTo>
                  <a:lnTo>
                    <a:pt x="571" y="2637"/>
                  </a:lnTo>
                  <a:lnTo>
                    <a:pt x="577" y="2637"/>
                  </a:lnTo>
                  <a:lnTo>
                    <a:pt x="592" y="2636"/>
                  </a:lnTo>
                  <a:lnTo>
                    <a:pt x="597" y="2636"/>
                  </a:lnTo>
                  <a:lnTo>
                    <a:pt x="610" y="2636"/>
                  </a:lnTo>
                  <a:lnTo>
                    <a:pt x="615" y="2636"/>
                  </a:lnTo>
                  <a:lnTo>
                    <a:pt x="653" y="2635"/>
                  </a:lnTo>
                  <a:lnTo>
                    <a:pt x="657" y="2635"/>
                  </a:lnTo>
                  <a:lnTo>
                    <a:pt x="669" y="2635"/>
                  </a:lnTo>
                  <a:lnTo>
                    <a:pt x="674" y="2635"/>
                  </a:lnTo>
                  <a:lnTo>
                    <a:pt x="677" y="2635"/>
                  </a:lnTo>
                  <a:lnTo>
                    <a:pt x="680" y="2634"/>
                  </a:lnTo>
                  <a:lnTo>
                    <a:pt x="682" y="2634"/>
                  </a:lnTo>
                  <a:lnTo>
                    <a:pt x="682" y="2634"/>
                  </a:lnTo>
                  <a:lnTo>
                    <a:pt x="682" y="2634"/>
                  </a:lnTo>
                  <a:lnTo>
                    <a:pt x="570" y="2662"/>
                  </a:lnTo>
                  <a:lnTo>
                    <a:pt x="572" y="2669"/>
                  </a:lnTo>
                  <a:lnTo>
                    <a:pt x="575" y="2673"/>
                  </a:lnTo>
                  <a:lnTo>
                    <a:pt x="576" y="2678"/>
                  </a:lnTo>
                  <a:lnTo>
                    <a:pt x="579" y="2691"/>
                  </a:lnTo>
                  <a:lnTo>
                    <a:pt x="581" y="2700"/>
                  </a:lnTo>
                  <a:lnTo>
                    <a:pt x="580" y="2708"/>
                  </a:lnTo>
                  <a:lnTo>
                    <a:pt x="576" y="2715"/>
                  </a:lnTo>
                  <a:lnTo>
                    <a:pt x="574" y="2719"/>
                  </a:lnTo>
                  <a:lnTo>
                    <a:pt x="572" y="2720"/>
                  </a:lnTo>
                  <a:lnTo>
                    <a:pt x="570" y="2720"/>
                  </a:lnTo>
                  <a:lnTo>
                    <a:pt x="568" y="2719"/>
                  </a:lnTo>
                  <a:lnTo>
                    <a:pt x="567" y="2719"/>
                  </a:lnTo>
                  <a:lnTo>
                    <a:pt x="567" y="2717"/>
                  </a:lnTo>
                  <a:lnTo>
                    <a:pt x="566" y="2717"/>
                  </a:lnTo>
                  <a:lnTo>
                    <a:pt x="571" y="2738"/>
                  </a:lnTo>
                  <a:lnTo>
                    <a:pt x="571" y="2738"/>
                  </a:lnTo>
                  <a:lnTo>
                    <a:pt x="572" y="2740"/>
                  </a:lnTo>
                  <a:lnTo>
                    <a:pt x="575" y="2742"/>
                  </a:lnTo>
                  <a:lnTo>
                    <a:pt x="577" y="2745"/>
                  </a:lnTo>
                  <a:lnTo>
                    <a:pt x="580" y="2749"/>
                  </a:lnTo>
                  <a:lnTo>
                    <a:pt x="583" y="2753"/>
                  </a:lnTo>
                  <a:lnTo>
                    <a:pt x="584" y="2758"/>
                  </a:lnTo>
                  <a:lnTo>
                    <a:pt x="585" y="2767"/>
                  </a:lnTo>
                  <a:lnTo>
                    <a:pt x="584" y="2778"/>
                  </a:lnTo>
                  <a:lnTo>
                    <a:pt x="583" y="2788"/>
                  </a:lnTo>
                  <a:lnTo>
                    <a:pt x="581" y="2795"/>
                  </a:lnTo>
                  <a:lnTo>
                    <a:pt x="580" y="2797"/>
                  </a:lnTo>
                  <a:lnTo>
                    <a:pt x="581" y="2800"/>
                  </a:lnTo>
                  <a:lnTo>
                    <a:pt x="584" y="2805"/>
                  </a:lnTo>
                  <a:lnTo>
                    <a:pt x="588" y="2813"/>
                  </a:lnTo>
                  <a:lnTo>
                    <a:pt x="591" y="2821"/>
                  </a:lnTo>
                  <a:lnTo>
                    <a:pt x="591" y="2829"/>
                  </a:lnTo>
                  <a:lnTo>
                    <a:pt x="588" y="2832"/>
                  </a:lnTo>
                  <a:lnTo>
                    <a:pt x="587" y="2834"/>
                  </a:lnTo>
                  <a:lnTo>
                    <a:pt x="584" y="2835"/>
                  </a:lnTo>
                  <a:lnTo>
                    <a:pt x="581" y="2836"/>
                  </a:lnTo>
                  <a:lnTo>
                    <a:pt x="580" y="2836"/>
                  </a:lnTo>
                  <a:lnTo>
                    <a:pt x="577" y="2836"/>
                  </a:lnTo>
                  <a:lnTo>
                    <a:pt x="577" y="2835"/>
                  </a:lnTo>
                  <a:lnTo>
                    <a:pt x="577" y="2836"/>
                  </a:lnTo>
                  <a:lnTo>
                    <a:pt x="577" y="2838"/>
                  </a:lnTo>
                  <a:lnTo>
                    <a:pt x="580" y="2844"/>
                  </a:lnTo>
                  <a:lnTo>
                    <a:pt x="583" y="2850"/>
                  </a:lnTo>
                  <a:lnTo>
                    <a:pt x="593" y="2867"/>
                  </a:lnTo>
                  <a:lnTo>
                    <a:pt x="609" y="2881"/>
                  </a:lnTo>
                  <a:lnTo>
                    <a:pt x="629" y="2891"/>
                  </a:lnTo>
                  <a:lnTo>
                    <a:pt x="633" y="2894"/>
                  </a:lnTo>
                  <a:lnTo>
                    <a:pt x="633" y="2894"/>
                  </a:lnTo>
                  <a:lnTo>
                    <a:pt x="635" y="2895"/>
                  </a:lnTo>
                  <a:lnTo>
                    <a:pt x="635" y="2895"/>
                  </a:lnTo>
                  <a:lnTo>
                    <a:pt x="636" y="2897"/>
                  </a:lnTo>
                  <a:lnTo>
                    <a:pt x="638" y="2897"/>
                  </a:lnTo>
                  <a:lnTo>
                    <a:pt x="639" y="2898"/>
                  </a:lnTo>
                  <a:lnTo>
                    <a:pt x="639" y="2898"/>
                  </a:lnTo>
                  <a:lnTo>
                    <a:pt x="640" y="2899"/>
                  </a:lnTo>
                  <a:lnTo>
                    <a:pt x="640" y="2901"/>
                  </a:lnTo>
                  <a:lnTo>
                    <a:pt x="640" y="2901"/>
                  </a:lnTo>
                  <a:lnTo>
                    <a:pt x="640" y="2902"/>
                  </a:lnTo>
                  <a:lnTo>
                    <a:pt x="640" y="2902"/>
                  </a:lnTo>
                  <a:lnTo>
                    <a:pt x="640" y="2903"/>
                  </a:lnTo>
                  <a:lnTo>
                    <a:pt x="640" y="2903"/>
                  </a:lnTo>
                  <a:lnTo>
                    <a:pt x="642" y="2904"/>
                  </a:lnTo>
                  <a:lnTo>
                    <a:pt x="642" y="2904"/>
                  </a:lnTo>
                  <a:lnTo>
                    <a:pt x="642" y="2906"/>
                  </a:lnTo>
                  <a:lnTo>
                    <a:pt x="642" y="2907"/>
                  </a:lnTo>
                  <a:lnTo>
                    <a:pt x="642" y="2907"/>
                  </a:lnTo>
                  <a:lnTo>
                    <a:pt x="642" y="2908"/>
                  </a:lnTo>
                  <a:lnTo>
                    <a:pt x="642" y="2908"/>
                  </a:lnTo>
                  <a:lnTo>
                    <a:pt x="642" y="2908"/>
                  </a:lnTo>
                  <a:lnTo>
                    <a:pt x="642" y="2908"/>
                  </a:lnTo>
                  <a:lnTo>
                    <a:pt x="642" y="2910"/>
                  </a:lnTo>
                  <a:lnTo>
                    <a:pt x="643" y="2910"/>
                  </a:lnTo>
                  <a:lnTo>
                    <a:pt x="643" y="2910"/>
                  </a:lnTo>
                  <a:lnTo>
                    <a:pt x="644" y="2911"/>
                  </a:lnTo>
                  <a:lnTo>
                    <a:pt x="644" y="2911"/>
                  </a:lnTo>
                  <a:lnTo>
                    <a:pt x="647" y="2912"/>
                  </a:lnTo>
                  <a:lnTo>
                    <a:pt x="655" y="2916"/>
                  </a:lnTo>
                  <a:lnTo>
                    <a:pt x="660" y="2920"/>
                  </a:lnTo>
                  <a:lnTo>
                    <a:pt x="667" y="2927"/>
                  </a:lnTo>
                  <a:lnTo>
                    <a:pt x="674" y="2936"/>
                  </a:lnTo>
                  <a:lnTo>
                    <a:pt x="686" y="2950"/>
                  </a:lnTo>
                  <a:lnTo>
                    <a:pt x="699" y="2969"/>
                  </a:lnTo>
                  <a:lnTo>
                    <a:pt x="710" y="2990"/>
                  </a:lnTo>
                  <a:lnTo>
                    <a:pt x="716" y="3000"/>
                  </a:lnTo>
                  <a:lnTo>
                    <a:pt x="723" y="3013"/>
                  </a:lnTo>
                  <a:lnTo>
                    <a:pt x="731" y="3029"/>
                  </a:lnTo>
                  <a:lnTo>
                    <a:pt x="740" y="3046"/>
                  </a:lnTo>
                  <a:lnTo>
                    <a:pt x="748" y="3060"/>
                  </a:lnTo>
                  <a:lnTo>
                    <a:pt x="754" y="3073"/>
                  </a:lnTo>
                  <a:lnTo>
                    <a:pt x="761" y="3081"/>
                  </a:lnTo>
                  <a:lnTo>
                    <a:pt x="761" y="3083"/>
                  </a:lnTo>
                  <a:lnTo>
                    <a:pt x="762" y="3083"/>
                  </a:lnTo>
                  <a:lnTo>
                    <a:pt x="762" y="3084"/>
                  </a:lnTo>
                  <a:lnTo>
                    <a:pt x="765" y="3086"/>
                  </a:lnTo>
                  <a:lnTo>
                    <a:pt x="769" y="3088"/>
                  </a:lnTo>
                  <a:lnTo>
                    <a:pt x="771" y="3090"/>
                  </a:lnTo>
                  <a:lnTo>
                    <a:pt x="774" y="3092"/>
                  </a:lnTo>
                  <a:lnTo>
                    <a:pt x="777" y="3093"/>
                  </a:lnTo>
                  <a:lnTo>
                    <a:pt x="778" y="3094"/>
                  </a:lnTo>
                  <a:lnTo>
                    <a:pt x="779" y="3094"/>
                  </a:lnTo>
                  <a:lnTo>
                    <a:pt x="798" y="3055"/>
                  </a:lnTo>
                  <a:lnTo>
                    <a:pt x="808" y="3033"/>
                  </a:lnTo>
                  <a:lnTo>
                    <a:pt x="838" y="3039"/>
                  </a:lnTo>
                  <a:lnTo>
                    <a:pt x="868" y="3092"/>
                  </a:lnTo>
                  <a:lnTo>
                    <a:pt x="837" y="3168"/>
                  </a:lnTo>
                  <a:lnTo>
                    <a:pt x="837" y="3168"/>
                  </a:lnTo>
                  <a:lnTo>
                    <a:pt x="838" y="3170"/>
                  </a:lnTo>
                  <a:lnTo>
                    <a:pt x="840" y="3172"/>
                  </a:lnTo>
                  <a:lnTo>
                    <a:pt x="841" y="3174"/>
                  </a:lnTo>
                  <a:lnTo>
                    <a:pt x="843" y="3178"/>
                  </a:lnTo>
                  <a:lnTo>
                    <a:pt x="846" y="3183"/>
                  </a:lnTo>
                  <a:lnTo>
                    <a:pt x="849" y="3187"/>
                  </a:lnTo>
                  <a:lnTo>
                    <a:pt x="851" y="3190"/>
                  </a:lnTo>
                  <a:lnTo>
                    <a:pt x="853" y="3192"/>
                  </a:lnTo>
                  <a:lnTo>
                    <a:pt x="854" y="3196"/>
                  </a:lnTo>
                  <a:lnTo>
                    <a:pt x="854" y="3200"/>
                  </a:lnTo>
                  <a:lnTo>
                    <a:pt x="855" y="3204"/>
                  </a:lnTo>
                  <a:lnTo>
                    <a:pt x="857" y="3211"/>
                  </a:lnTo>
                  <a:lnTo>
                    <a:pt x="858" y="3221"/>
                  </a:lnTo>
                  <a:lnTo>
                    <a:pt x="861" y="3234"/>
                  </a:lnTo>
                  <a:lnTo>
                    <a:pt x="863" y="3246"/>
                  </a:lnTo>
                  <a:lnTo>
                    <a:pt x="870" y="3257"/>
                  </a:lnTo>
                  <a:lnTo>
                    <a:pt x="871" y="3259"/>
                  </a:lnTo>
                  <a:lnTo>
                    <a:pt x="871" y="3225"/>
                  </a:lnTo>
                  <a:lnTo>
                    <a:pt x="906" y="3225"/>
                  </a:lnTo>
                  <a:lnTo>
                    <a:pt x="1006" y="3166"/>
                  </a:lnTo>
                  <a:lnTo>
                    <a:pt x="1111" y="3223"/>
                  </a:lnTo>
                  <a:lnTo>
                    <a:pt x="1111" y="3161"/>
                  </a:lnTo>
                  <a:lnTo>
                    <a:pt x="1353" y="3161"/>
                  </a:lnTo>
                  <a:lnTo>
                    <a:pt x="1353" y="2965"/>
                  </a:lnTo>
                  <a:lnTo>
                    <a:pt x="1353" y="2965"/>
                  </a:lnTo>
                  <a:lnTo>
                    <a:pt x="1353" y="2965"/>
                  </a:lnTo>
                  <a:lnTo>
                    <a:pt x="1353" y="2962"/>
                  </a:lnTo>
                  <a:lnTo>
                    <a:pt x="1353" y="2962"/>
                  </a:lnTo>
                  <a:lnTo>
                    <a:pt x="1365" y="2933"/>
                  </a:lnTo>
                  <a:lnTo>
                    <a:pt x="1375" y="2962"/>
                  </a:lnTo>
                  <a:lnTo>
                    <a:pt x="1400" y="2962"/>
                  </a:lnTo>
                  <a:lnTo>
                    <a:pt x="1400" y="2834"/>
                  </a:lnTo>
                  <a:lnTo>
                    <a:pt x="1400" y="2834"/>
                  </a:lnTo>
                  <a:lnTo>
                    <a:pt x="1409" y="2810"/>
                  </a:lnTo>
                  <a:lnTo>
                    <a:pt x="1419" y="2834"/>
                  </a:lnTo>
                  <a:lnTo>
                    <a:pt x="1425" y="2834"/>
                  </a:lnTo>
                  <a:lnTo>
                    <a:pt x="1425" y="2641"/>
                  </a:lnTo>
                  <a:lnTo>
                    <a:pt x="1454" y="2641"/>
                  </a:lnTo>
                  <a:lnTo>
                    <a:pt x="1454" y="2558"/>
                  </a:lnTo>
                  <a:lnTo>
                    <a:pt x="1472" y="2558"/>
                  </a:lnTo>
                  <a:lnTo>
                    <a:pt x="1472" y="2446"/>
                  </a:lnTo>
                  <a:lnTo>
                    <a:pt x="1487" y="2446"/>
                  </a:lnTo>
                  <a:lnTo>
                    <a:pt x="1487" y="2558"/>
                  </a:lnTo>
                  <a:lnTo>
                    <a:pt x="1510" y="2558"/>
                  </a:lnTo>
                  <a:lnTo>
                    <a:pt x="1510" y="2641"/>
                  </a:lnTo>
                  <a:lnTo>
                    <a:pt x="1538" y="2641"/>
                  </a:lnTo>
                  <a:lnTo>
                    <a:pt x="1538" y="2834"/>
                  </a:lnTo>
                  <a:lnTo>
                    <a:pt x="1546" y="2834"/>
                  </a:lnTo>
                  <a:lnTo>
                    <a:pt x="1555" y="2810"/>
                  </a:lnTo>
                  <a:lnTo>
                    <a:pt x="1564" y="2834"/>
                  </a:lnTo>
                  <a:lnTo>
                    <a:pt x="1565" y="2834"/>
                  </a:lnTo>
                  <a:lnTo>
                    <a:pt x="1565" y="2962"/>
                  </a:lnTo>
                  <a:lnTo>
                    <a:pt x="1594" y="2962"/>
                  </a:lnTo>
                  <a:lnTo>
                    <a:pt x="1605" y="2933"/>
                  </a:lnTo>
                  <a:lnTo>
                    <a:pt x="1617" y="2962"/>
                  </a:lnTo>
                  <a:lnTo>
                    <a:pt x="1618" y="2962"/>
                  </a:lnTo>
                  <a:lnTo>
                    <a:pt x="1618" y="3161"/>
                  </a:lnTo>
                  <a:lnTo>
                    <a:pt x="1816" y="3161"/>
                  </a:lnTo>
                  <a:lnTo>
                    <a:pt x="1816" y="3111"/>
                  </a:lnTo>
                  <a:lnTo>
                    <a:pt x="2328" y="3111"/>
                  </a:lnTo>
                  <a:lnTo>
                    <a:pt x="2328" y="3169"/>
                  </a:lnTo>
                  <a:lnTo>
                    <a:pt x="1843" y="3169"/>
                  </a:lnTo>
                  <a:lnTo>
                    <a:pt x="1843" y="3192"/>
                  </a:lnTo>
                  <a:lnTo>
                    <a:pt x="2328" y="3192"/>
                  </a:lnTo>
                  <a:lnTo>
                    <a:pt x="2328" y="3249"/>
                  </a:lnTo>
                  <a:lnTo>
                    <a:pt x="2089" y="3249"/>
                  </a:lnTo>
                  <a:lnTo>
                    <a:pt x="2089" y="3272"/>
                  </a:lnTo>
                  <a:lnTo>
                    <a:pt x="2328" y="3272"/>
                  </a:lnTo>
                  <a:lnTo>
                    <a:pt x="2328" y="3329"/>
                  </a:lnTo>
                  <a:lnTo>
                    <a:pt x="2089" y="3329"/>
                  </a:lnTo>
                  <a:lnTo>
                    <a:pt x="2089" y="3354"/>
                  </a:lnTo>
                  <a:lnTo>
                    <a:pt x="2328" y="3354"/>
                  </a:lnTo>
                  <a:lnTo>
                    <a:pt x="2328" y="3410"/>
                  </a:lnTo>
                  <a:lnTo>
                    <a:pt x="2089" y="3410"/>
                  </a:lnTo>
                  <a:lnTo>
                    <a:pt x="2089" y="3433"/>
                  </a:lnTo>
                  <a:lnTo>
                    <a:pt x="2328" y="3433"/>
                  </a:lnTo>
                  <a:lnTo>
                    <a:pt x="2328" y="3491"/>
                  </a:lnTo>
                  <a:lnTo>
                    <a:pt x="2236" y="3491"/>
                  </a:lnTo>
                  <a:lnTo>
                    <a:pt x="2236" y="3515"/>
                  </a:lnTo>
                  <a:lnTo>
                    <a:pt x="2328" y="3515"/>
                  </a:lnTo>
                  <a:lnTo>
                    <a:pt x="2328" y="3572"/>
                  </a:lnTo>
                  <a:lnTo>
                    <a:pt x="2236" y="3572"/>
                  </a:lnTo>
                  <a:lnTo>
                    <a:pt x="2236" y="3600"/>
                  </a:lnTo>
                  <a:lnTo>
                    <a:pt x="2328" y="3600"/>
                  </a:lnTo>
                  <a:lnTo>
                    <a:pt x="2328" y="3656"/>
                  </a:lnTo>
                  <a:lnTo>
                    <a:pt x="2236" y="3656"/>
                  </a:lnTo>
                  <a:lnTo>
                    <a:pt x="2236" y="3681"/>
                  </a:lnTo>
                  <a:lnTo>
                    <a:pt x="2328" y="3681"/>
                  </a:lnTo>
                  <a:lnTo>
                    <a:pt x="2328" y="3731"/>
                  </a:lnTo>
                  <a:lnTo>
                    <a:pt x="2384" y="3731"/>
                  </a:lnTo>
                  <a:lnTo>
                    <a:pt x="2384" y="3575"/>
                  </a:lnTo>
                  <a:lnTo>
                    <a:pt x="2425" y="3575"/>
                  </a:lnTo>
                  <a:lnTo>
                    <a:pt x="2425" y="3262"/>
                  </a:lnTo>
                  <a:lnTo>
                    <a:pt x="2469" y="3262"/>
                  </a:lnTo>
                  <a:lnTo>
                    <a:pt x="2469" y="3086"/>
                  </a:lnTo>
                  <a:lnTo>
                    <a:pt x="2521" y="3086"/>
                  </a:lnTo>
                  <a:lnTo>
                    <a:pt x="2521" y="2945"/>
                  </a:lnTo>
                  <a:lnTo>
                    <a:pt x="2594" y="2945"/>
                  </a:lnTo>
                  <a:lnTo>
                    <a:pt x="2594" y="2033"/>
                  </a:lnTo>
                  <a:lnTo>
                    <a:pt x="2599" y="2033"/>
                  </a:lnTo>
                  <a:lnTo>
                    <a:pt x="2599" y="1948"/>
                  </a:lnTo>
                  <a:lnTo>
                    <a:pt x="2645" y="1948"/>
                  </a:lnTo>
                  <a:lnTo>
                    <a:pt x="2645" y="1725"/>
                  </a:lnTo>
                  <a:lnTo>
                    <a:pt x="2670" y="1725"/>
                  </a:lnTo>
                  <a:lnTo>
                    <a:pt x="2692" y="1674"/>
                  </a:lnTo>
                  <a:lnTo>
                    <a:pt x="2692" y="1578"/>
                  </a:lnTo>
                  <a:lnTo>
                    <a:pt x="2716" y="1542"/>
                  </a:lnTo>
                  <a:lnTo>
                    <a:pt x="2734" y="1462"/>
                  </a:lnTo>
                  <a:lnTo>
                    <a:pt x="2734" y="1373"/>
                  </a:lnTo>
                  <a:lnTo>
                    <a:pt x="2770" y="1344"/>
                  </a:lnTo>
                  <a:lnTo>
                    <a:pt x="2770" y="1251"/>
                  </a:lnTo>
                  <a:lnTo>
                    <a:pt x="2794" y="1218"/>
                  </a:lnTo>
                  <a:lnTo>
                    <a:pt x="2794" y="696"/>
                  </a:lnTo>
                  <a:lnTo>
                    <a:pt x="2818" y="696"/>
                  </a:lnTo>
                  <a:lnTo>
                    <a:pt x="2818" y="1218"/>
                  </a:lnTo>
                  <a:lnTo>
                    <a:pt x="2843" y="1251"/>
                  </a:lnTo>
                  <a:lnTo>
                    <a:pt x="2843" y="1344"/>
                  </a:lnTo>
                  <a:lnTo>
                    <a:pt x="2878" y="1373"/>
                  </a:lnTo>
                  <a:lnTo>
                    <a:pt x="2878" y="1462"/>
                  </a:lnTo>
                  <a:lnTo>
                    <a:pt x="2897" y="1542"/>
                  </a:lnTo>
                  <a:lnTo>
                    <a:pt x="2919" y="1578"/>
                  </a:lnTo>
                  <a:lnTo>
                    <a:pt x="2919" y="1674"/>
                  </a:lnTo>
                  <a:lnTo>
                    <a:pt x="2942" y="1725"/>
                  </a:lnTo>
                  <a:lnTo>
                    <a:pt x="2965" y="1725"/>
                  </a:lnTo>
                  <a:lnTo>
                    <a:pt x="2965" y="1948"/>
                  </a:lnTo>
                  <a:lnTo>
                    <a:pt x="3009" y="1948"/>
                  </a:lnTo>
                  <a:lnTo>
                    <a:pt x="3009" y="2033"/>
                  </a:lnTo>
                  <a:lnTo>
                    <a:pt x="3024" y="2033"/>
                  </a:lnTo>
                  <a:lnTo>
                    <a:pt x="3024" y="2945"/>
                  </a:lnTo>
                  <a:lnTo>
                    <a:pt x="3089" y="2945"/>
                  </a:lnTo>
                  <a:lnTo>
                    <a:pt x="3089" y="3086"/>
                  </a:lnTo>
                  <a:lnTo>
                    <a:pt x="3139" y="3086"/>
                  </a:lnTo>
                  <a:lnTo>
                    <a:pt x="3139" y="3262"/>
                  </a:lnTo>
                  <a:lnTo>
                    <a:pt x="3157" y="3262"/>
                  </a:lnTo>
                  <a:lnTo>
                    <a:pt x="3157" y="1463"/>
                  </a:lnTo>
                  <a:lnTo>
                    <a:pt x="3224" y="1463"/>
                  </a:lnTo>
                  <a:lnTo>
                    <a:pt x="3224" y="1300"/>
                  </a:lnTo>
                  <a:lnTo>
                    <a:pt x="3267" y="1300"/>
                  </a:lnTo>
                  <a:lnTo>
                    <a:pt x="3267" y="1216"/>
                  </a:lnTo>
                  <a:lnTo>
                    <a:pt x="3322" y="1216"/>
                  </a:lnTo>
                  <a:lnTo>
                    <a:pt x="3322" y="1146"/>
                  </a:lnTo>
                  <a:lnTo>
                    <a:pt x="3353" y="1146"/>
                  </a:lnTo>
                  <a:lnTo>
                    <a:pt x="3359" y="1127"/>
                  </a:lnTo>
                  <a:lnTo>
                    <a:pt x="3367" y="1099"/>
                  </a:lnTo>
                  <a:lnTo>
                    <a:pt x="3376" y="1065"/>
                  </a:lnTo>
                  <a:lnTo>
                    <a:pt x="3385" y="1026"/>
                  </a:lnTo>
                  <a:lnTo>
                    <a:pt x="3394" y="979"/>
                  </a:lnTo>
                  <a:lnTo>
                    <a:pt x="3404" y="928"/>
                  </a:lnTo>
                  <a:lnTo>
                    <a:pt x="3410" y="871"/>
                  </a:lnTo>
                  <a:lnTo>
                    <a:pt x="3417" y="810"/>
                  </a:lnTo>
                  <a:lnTo>
                    <a:pt x="3419" y="746"/>
                  </a:lnTo>
                  <a:lnTo>
                    <a:pt x="3419" y="678"/>
                  </a:lnTo>
                  <a:lnTo>
                    <a:pt x="3421" y="674"/>
                  </a:lnTo>
                  <a:lnTo>
                    <a:pt x="3425" y="667"/>
                  </a:lnTo>
                  <a:lnTo>
                    <a:pt x="3431" y="657"/>
                  </a:lnTo>
                  <a:lnTo>
                    <a:pt x="3440" y="648"/>
                  </a:lnTo>
                  <a:lnTo>
                    <a:pt x="3453" y="638"/>
                  </a:lnTo>
                  <a:lnTo>
                    <a:pt x="3453" y="0"/>
                  </a:lnTo>
                  <a:close/>
                </a:path>
              </a:pathLst>
            </a:custGeom>
            <a:solidFill>
              <a:schemeClr val="tx2">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Rectangle 14"/>
            <p:cNvSpPr/>
            <p:nvPr/>
          </p:nvSpPr>
          <p:spPr>
            <a:xfrm>
              <a:off x="811367" y="6213139"/>
              <a:ext cx="10540843" cy="37203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lvl="0" algn="ctr"/>
              <a:endParaRPr lang="en-US" sz="1600" kern="0" dirty="0">
                <a:solidFill>
                  <a:schemeClr val="bg1"/>
                </a:solidFill>
                <a:latin typeface="Arial" pitchFamily="34" charset="0"/>
                <a:cs typeface="Arial" pitchFamily="34" charset="0"/>
              </a:endParaRPr>
            </a:p>
          </p:txBody>
        </p:sp>
      </p:grpSp>
    </p:spTree>
    <p:extLst>
      <p:ext uri="{BB962C8B-B14F-4D97-AF65-F5344CB8AC3E}">
        <p14:creationId xmlns:p14="http://schemas.microsoft.com/office/powerpoint/2010/main" val="2398863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p:cNvSpPr>
            <a:spLocks noGrp="1"/>
          </p:cNvSpPr>
          <p:nvPr>
            <p:ph type="title"/>
          </p:nvPr>
        </p:nvSpPr>
        <p:spPr/>
        <p:txBody>
          <a:bodyPr/>
          <a:lstStyle/>
          <a:p>
            <a:r>
              <a:rPr lang="en-US" dirty="0"/>
              <a:t>Data Cleaning</a:t>
            </a:r>
          </a:p>
        </p:txBody>
      </p:sp>
      <p:sp>
        <p:nvSpPr>
          <p:cNvPr id="3" name="TextBox 2">
            <a:extLst>
              <a:ext uri="{FF2B5EF4-FFF2-40B4-BE49-F238E27FC236}">
                <a16:creationId xmlns:a16="http://schemas.microsoft.com/office/drawing/2014/main" id="{9CB587F3-C94D-8241-ACC1-BACEDFAE47F3}"/>
              </a:ext>
            </a:extLst>
          </p:cNvPr>
          <p:cNvSpPr txBox="1"/>
          <p:nvPr/>
        </p:nvSpPr>
        <p:spPr>
          <a:xfrm>
            <a:off x="825579" y="1219200"/>
            <a:ext cx="6057665" cy="1938992"/>
          </a:xfrm>
          <a:prstGeom prst="rect">
            <a:avLst/>
          </a:prstGeom>
          <a:noFill/>
        </p:spPr>
        <p:txBody>
          <a:bodyPr wrap="square" rtlCol="0">
            <a:spAutoFit/>
          </a:bodyPr>
          <a:lstStyle/>
          <a:p>
            <a:pPr marL="342900" indent="-342900">
              <a:buFont typeface="Arial" panose="020B0604020202020204" pitchFamily="34" charset="0"/>
              <a:buChar char="•"/>
            </a:pPr>
            <a:r>
              <a:rPr lang="en-US" dirty="0"/>
              <a:t>Strip White Spaces</a:t>
            </a:r>
          </a:p>
          <a:p>
            <a:pPr marL="342900" indent="-342900">
              <a:buFont typeface="Arial" panose="020B0604020202020204" pitchFamily="34" charset="0"/>
              <a:buChar char="•"/>
            </a:pPr>
            <a:r>
              <a:rPr lang="en-US" dirty="0"/>
              <a:t>Assure there is no </a:t>
            </a:r>
            <a:r>
              <a:rPr lang="en-US" dirty="0" err="1"/>
              <a:t>NaN</a:t>
            </a:r>
            <a:r>
              <a:rPr lang="en-US" dirty="0"/>
              <a:t> values</a:t>
            </a:r>
          </a:p>
          <a:p>
            <a:pPr marL="342900" indent="-342900">
              <a:buFont typeface="Arial" panose="020B0604020202020204" pitchFamily="34" charset="0"/>
              <a:buChar char="•"/>
            </a:pPr>
            <a:r>
              <a:rPr lang="en-US" dirty="0"/>
              <a:t>Extract the actual Exit and Entries values </a:t>
            </a:r>
          </a:p>
          <a:p>
            <a:pPr marL="342900" indent="-342900">
              <a:buFont typeface="Arial" panose="020B0604020202020204" pitchFamily="34" charset="0"/>
              <a:buChar char="•"/>
            </a:pPr>
            <a:r>
              <a:rPr lang="en-US" dirty="0"/>
              <a:t>Parse Date &amp; Time columns to timestamp </a:t>
            </a:r>
          </a:p>
          <a:p>
            <a:pPr marL="342900" indent="-342900">
              <a:buFont typeface="Arial" panose="020B0604020202020204" pitchFamily="34" charset="0"/>
              <a:buChar char="•"/>
            </a:pPr>
            <a:endParaRPr lang="en-US" dirty="0"/>
          </a:p>
        </p:txBody>
      </p:sp>
      <p:sp>
        <p:nvSpPr>
          <p:cNvPr id="18" name="Freeform 14">
            <a:extLst>
              <a:ext uri="{FF2B5EF4-FFF2-40B4-BE49-F238E27FC236}">
                <a16:creationId xmlns:a16="http://schemas.microsoft.com/office/drawing/2014/main" id="{9A31FBFC-7169-644E-A10F-1893C11220EE}"/>
              </a:ext>
            </a:extLst>
          </p:cNvPr>
          <p:cNvSpPr>
            <a:spLocks noEditPoints="1"/>
          </p:cNvSpPr>
          <p:nvPr/>
        </p:nvSpPr>
        <p:spPr bwMode="auto">
          <a:xfrm>
            <a:off x="9309019" y="3957018"/>
            <a:ext cx="2057402" cy="2293046"/>
          </a:xfrm>
          <a:custGeom>
            <a:avLst/>
            <a:gdLst>
              <a:gd name="T0" fmla="*/ 3443 w 3780"/>
              <a:gd name="T1" fmla="*/ 4007 h 4317"/>
              <a:gd name="T2" fmla="*/ 3329 w 3780"/>
              <a:gd name="T3" fmla="*/ 3960 h 4317"/>
              <a:gd name="T4" fmla="*/ 3611 w 3780"/>
              <a:gd name="T5" fmla="*/ 3734 h 4317"/>
              <a:gd name="T6" fmla="*/ 3498 w 3780"/>
              <a:gd name="T7" fmla="*/ 3556 h 4317"/>
              <a:gd name="T8" fmla="*/ 3329 w 3780"/>
              <a:gd name="T9" fmla="*/ 3445 h 4317"/>
              <a:gd name="T10" fmla="*/ 799 w 3780"/>
              <a:gd name="T11" fmla="*/ 3511 h 4317"/>
              <a:gd name="T12" fmla="*/ 748 w 3780"/>
              <a:gd name="T13" fmla="*/ 3507 h 4317"/>
              <a:gd name="T14" fmla="*/ 3329 w 3780"/>
              <a:gd name="T15" fmla="*/ 3402 h 4317"/>
              <a:gd name="T16" fmla="*/ 3611 w 3780"/>
              <a:gd name="T17" fmla="*/ 3177 h 4317"/>
              <a:gd name="T18" fmla="*/ 3498 w 3780"/>
              <a:gd name="T19" fmla="*/ 3000 h 4317"/>
              <a:gd name="T20" fmla="*/ 3329 w 3780"/>
              <a:gd name="T21" fmla="*/ 2889 h 4317"/>
              <a:gd name="T22" fmla="*/ 3443 w 3780"/>
              <a:gd name="T23" fmla="*/ 2662 h 4317"/>
              <a:gd name="T24" fmla="*/ 3329 w 3780"/>
              <a:gd name="T25" fmla="*/ 2613 h 4317"/>
              <a:gd name="T26" fmla="*/ 3611 w 3780"/>
              <a:gd name="T27" fmla="*/ 2395 h 4317"/>
              <a:gd name="T28" fmla="*/ 3498 w 3780"/>
              <a:gd name="T29" fmla="*/ 2220 h 4317"/>
              <a:gd name="T30" fmla="*/ 3329 w 3780"/>
              <a:gd name="T31" fmla="*/ 2107 h 4317"/>
              <a:gd name="T32" fmla="*/ 3443 w 3780"/>
              <a:gd name="T33" fmla="*/ 1881 h 4317"/>
              <a:gd name="T34" fmla="*/ 3329 w 3780"/>
              <a:gd name="T35" fmla="*/ 1834 h 4317"/>
              <a:gd name="T36" fmla="*/ 3611 w 3780"/>
              <a:gd name="T37" fmla="*/ 1608 h 4317"/>
              <a:gd name="T38" fmla="*/ 3523 w 3780"/>
              <a:gd name="T39" fmla="*/ 697 h 4317"/>
              <a:gd name="T40" fmla="*/ 3778 w 3780"/>
              <a:gd name="T41" fmla="*/ 1463 h 4317"/>
              <a:gd name="T42" fmla="*/ 300 w 3780"/>
              <a:gd name="T43" fmla="*/ 4019 h 4317"/>
              <a:gd name="T44" fmla="*/ 285 w 3780"/>
              <a:gd name="T45" fmla="*/ 3977 h 4317"/>
              <a:gd name="T46" fmla="*/ 237 w 3780"/>
              <a:gd name="T47" fmla="*/ 3703 h 4317"/>
              <a:gd name="T48" fmla="*/ 216 w 3780"/>
              <a:gd name="T49" fmla="*/ 3572 h 4317"/>
              <a:gd name="T50" fmla="*/ 194 w 3780"/>
              <a:gd name="T51" fmla="*/ 3280 h 4317"/>
              <a:gd name="T52" fmla="*/ 221 w 3780"/>
              <a:gd name="T53" fmla="*/ 2983 h 4317"/>
              <a:gd name="T54" fmla="*/ 166 w 3780"/>
              <a:gd name="T55" fmla="*/ 2927 h 4317"/>
              <a:gd name="T56" fmla="*/ 143 w 3780"/>
              <a:gd name="T57" fmla="*/ 2619 h 4317"/>
              <a:gd name="T58" fmla="*/ 102 w 3780"/>
              <a:gd name="T59" fmla="*/ 2461 h 4317"/>
              <a:gd name="T60" fmla="*/ 80 w 3780"/>
              <a:gd name="T61" fmla="*/ 2448 h 4317"/>
              <a:gd name="T62" fmla="*/ 67 w 3780"/>
              <a:gd name="T63" fmla="*/ 2391 h 4317"/>
              <a:gd name="T64" fmla="*/ 52 w 3780"/>
              <a:gd name="T65" fmla="*/ 2317 h 4317"/>
              <a:gd name="T66" fmla="*/ 52 w 3780"/>
              <a:gd name="T67" fmla="*/ 2277 h 4317"/>
              <a:gd name="T68" fmla="*/ 40 w 3780"/>
              <a:gd name="T69" fmla="*/ 2222 h 4317"/>
              <a:gd name="T70" fmla="*/ 21 w 3780"/>
              <a:gd name="T71" fmla="*/ 2203 h 4317"/>
              <a:gd name="T72" fmla="*/ 6 w 3780"/>
              <a:gd name="T73" fmla="*/ 2140 h 4317"/>
              <a:gd name="T74" fmla="*/ 60 w 3780"/>
              <a:gd name="T75" fmla="*/ 2092 h 4317"/>
              <a:gd name="T76" fmla="*/ 77 w 3780"/>
              <a:gd name="T77" fmla="*/ 2025 h 4317"/>
              <a:gd name="T78" fmla="*/ 99 w 3780"/>
              <a:gd name="T79" fmla="*/ 2004 h 4317"/>
              <a:gd name="T80" fmla="*/ 123 w 3780"/>
              <a:gd name="T81" fmla="*/ 2026 h 4317"/>
              <a:gd name="T82" fmla="*/ 177 w 3780"/>
              <a:gd name="T83" fmla="*/ 2001 h 4317"/>
              <a:gd name="T84" fmla="*/ 124 w 3780"/>
              <a:gd name="T85" fmla="*/ 2105 h 4317"/>
              <a:gd name="T86" fmla="*/ 181 w 3780"/>
              <a:gd name="T87" fmla="*/ 2178 h 4317"/>
              <a:gd name="T88" fmla="*/ 167 w 3780"/>
              <a:gd name="T89" fmla="*/ 2207 h 4317"/>
              <a:gd name="T90" fmla="*/ 132 w 3780"/>
              <a:gd name="T91" fmla="*/ 2213 h 4317"/>
              <a:gd name="T92" fmla="*/ 131 w 3780"/>
              <a:gd name="T93" fmla="*/ 2274 h 4317"/>
              <a:gd name="T94" fmla="*/ 230 w 3780"/>
              <a:gd name="T95" fmla="*/ 2544 h 4317"/>
              <a:gd name="T96" fmla="*/ 433 w 3780"/>
              <a:gd name="T97" fmla="*/ 2569 h 4317"/>
              <a:gd name="T98" fmla="*/ 592 w 3780"/>
              <a:gd name="T99" fmla="*/ 2636 h 4317"/>
              <a:gd name="T100" fmla="*/ 574 w 3780"/>
              <a:gd name="T101" fmla="*/ 2719 h 4317"/>
              <a:gd name="T102" fmla="*/ 584 w 3780"/>
              <a:gd name="T103" fmla="*/ 2805 h 4317"/>
              <a:gd name="T104" fmla="*/ 635 w 3780"/>
              <a:gd name="T105" fmla="*/ 2895 h 4317"/>
              <a:gd name="T106" fmla="*/ 642 w 3780"/>
              <a:gd name="T107" fmla="*/ 2910 h 4317"/>
              <a:gd name="T108" fmla="*/ 762 w 3780"/>
              <a:gd name="T109" fmla="*/ 3083 h 4317"/>
              <a:gd name="T110" fmla="*/ 851 w 3780"/>
              <a:gd name="T111" fmla="*/ 3190 h 4317"/>
              <a:gd name="T112" fmla="*/ 1353 w 3780"/>
              <a:gd name="T113" fmla="*/ 2962 h 4317"/>
              <a:gd name="T114" fmla="*/ 1555 w 3780"/>
              <a:gd name="T115" fmla="*/ 2810 h 4317"/>
              <a:gd name="T116" fmla="*/ 2089 w 3780"/>
              <a:gd name="T117" fmla="*/ 3329 h 4317"/>
              <a:gd name="T118" fmla="*/ 2384 w 3780"/>
              <a:gd name="T119" fmla="*/ 3575 h 4317"/>
              <a:gd name="T120" fmla="*/ 2794 w 3780"/>
              <a:gd name="T121" fmla="*/ 1218 h 4317"/>
              <a:gd name="T122" fmla="*/ 3139 w 3780"/>
              <a:gd name="T123" fmla="*/ 3262 h 4317"/>
              <a:gd name="T124" fmla="*/ 3425 w 3780"/>
              <a:gd name="T125" fmla="*/ 667 h 4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80" h="4317">
                <a:moveTo>
                  <a:pt x="3556" y="4121"/>
                </a:moveTo>
                <a:lnTo>
                  <a:pt x="3556" y="4185"/>
                </a:lnTo>
                <a:lnTo>
                  <a:pt x="3611" y="4185"/>
                </a:lnTo>
                <a:lnTo>
                  <a:pt x="3611" y="4121"/>
                </a:lnTo>
                <a:lnTo>
                  <a:pt x="3556" y="4121"/>
                </a:lnTo>
                <a:close/>
                <a:moveTo>
                  <a:pt x="3443" y="4121"/>
                </a:moveTo>
                <a:lnTo>
                  <a:pt x="3443" y="4185"/>
                </a:lnTo>
                <a:lnTo>
                  <a:pt x="3498" y="4185"/>
                </a:lnTo>
                <a:lnTo>
                  <a:pt x="3498" y="4121"/>
                </a:lnTo>
                <a:lnTo>
                  <a:pt x="3443" y="4121"/>
                </a:lnTo>
                <a:close/>
                <a:moveTo>
                  <a:pt x="3329" y="4121"/>
                </a:moveTo>
                <a:lnTo>
                  <a:pt x="3329" y="4185"/>
                </a:lnTo>
                <a:lnTo>
                  <a:pt x="3384" y="4185"/>
                </a:lnTo>
                <a:lnTo>
                  <a:pt x="3384" y="4121"/>
                </a:lnTo>
                <a:lnTo>
                  <a:pt x="3329" y="4121"/>
                </a:lnTo>
                <a:close/>
                <a:moveTo>
                  <a:pt x="3556" y="4007"/>
                </a:moveTo>
                <a:lnTo>
                  <a:pt x="3556" y="4071"/>
                </a:lnTo>
                <a:lnTo>
                  <a:pt x="3611" y="4071"/>
                </a:lnTo>
                <a:lnTo>
                  <a:pt x="3611" y="4007"/>
                </a:lnTo>
                <a:lnTo>
                  <a:pt x="3556" y="4007"/>
                </a:lnTo>
                <a:close/>
                <a:moveTo>
                  <a:pt x="3443" y="4007"/>
                </a:moveTo>
                <a:lnTo>
                  <a:pt x="3443" y="4071"/>
                </a:lnTo>
                <a:lnTo>
                  <a:pt x="3498" y="4071"/>
                </a:lnTo>
                <a:lnTo>
                  <a:pt x="3498" y="4007"/>
                </a:lnTo>
                <a:lnTo>
                  <a:pt x="3443" y="4007"/>
                </a:lnTo>
                <a:close/>
                <a:moveTo>
                  <a:pt x="3329" y="4007"/>
                </a:moveTo>
                <a:lnTo>
                  <a:pt x="3329" y="4071"/>
                </a:lnTo>
                <a:lnTo>
                  <a:pt x="3384" y="4071"/>
                </a:lnTo>
                <a:lnTo>
                  <a:pt x="3384" y="4007"/>
                </a:lnTo>
                <a:lnTo>
                  <a:pt x="3329" y="4007"/>
                </a:lnTo>
                <a:close/>
                <a:moveTo>
                  <a:pt x="3556" y="3895"/>
                </a:moveTo>
                <a:lnTo>
                  <a:pt x="3556" y="3960"/>
                </a:lnTo>
                <a:lnTo>
                  <a:pt x="3611" y="3960"/>
                </a:lnTo>
                <a:lnTo>
                  <a:pt x="3611" y="3895"/>
                </a:lnTo>
                <a:lnTo>
                  <a:pt x="3556" y="3895"/>
                </a:lnTo>
                <a:close/>
                <a:moveTo>
                  <a:pt x="3443" y="3895"/>
                </a:moveTo>
                <a:lnTo>
                  <a:pt x="3443" y="3960"/>
                </a:lnTo>
                <a:lnTo>
                  <a:pt x="3498" y="3960"/>
                </a:lnTo>
                <a:lnTo>
                  <a:pt x="3498" y="3895"/>
                </a:lnTo>
                <a:lnTo>
                  <a:pt x="3443" y="3895"/>
                </a:lnTo>
                <a:close/>
                <a:moveTo>
                  <a:pt x="3329" y="3895"/>
                </a:moveTo>
                <a:lnTo>
                  <a:pt x="3329" y="3960"/>
                </a:lnTo>
                <a:lnTo>
                  <a:pt x="3384" y="3960"/>
                </a:lnTo>
                <a:lnTo>
                  <a:pt x="3384" y="3895"/>
                </a:lnTo>
                <a:lnTo>
                  <a:pt x="3329" y="3895"/>
                </a:lnTo>
                <a:close/>
                <a:moveTo>
                  <a:pt x="3556" y="3782"/>
                </a:moveTo>
                <a:lnTo>
                  <a:pt x="3556" y="3846"/>
                </a:lnTo>
                <a:lnTo>
                  <a:pt x="3611" y="3846"/>
                </a:lnTo>
                <a:lnTo>
                  <a:pt x="3611" y="3782"/>
                </a:lnTo>
                <a:lnTo>
                  <a:pt x="3556" y="3782"/>
                </a:lnTo>
                <a:close/>
                <a:moveTo>
                  <a:pt x="3443" y="3782"/>
                </a:moveTo>
                <a:lnTo>
                  <a:pt x="3443" y="3846"/>
                </a:lnTo>
                <a:lnTo>
                  <a:pt x="3498" y="3846"/>
                </a:lnTo>
                <a:lnTo>
                  <a:pt x="3498" y="3782"/>
                </a:lnTo>
                <a:lnTo>
                  <a:pt x="3443" y="3782"/>
                </a:lnTo>
                <a:close/>
                <a:moveTo>
                  <a:pt x="3329" y="3782"/>
                </a:moveTo>
                <a:lnTo>
                  <a:pt x="3329" y="3846"/>
                </a:lnTo>
                <a:lnTo>
                  <a:pt x="3384" y="3846"/>
                </a:lnTo>
                <a:lnTo>
                  <a:pt x="3384" y="3782"/>
                </a:lnTo>
                <a:lnTo>
                  <a:pt x="3329" y="3782"/>
                </a:lnTo>
                <a:close/>
                <a:moveTo>
                  <a:pt x="3556" y="3672"/>
                </a:moveTo>
                <a:lnTo>
                  <a:pt x="3556" y="3734"/>
                </a:lnTo>
                <a:lnTo>
                  <a:pt x="3611" y="3734"/>
                </a:lnTo>
                <a:lnTo>
                  <a:pt x="3611" y="3672"/>
                </a:lnTo>
                <a:lnTo>
                  <a:pt x="3556" y="3672"/>
                </a:lnTo>
                <a:close/>
                <a:moveTo>
                  <a:pt x="3443" y="3672"/>
                </a:moveTo>
                <a:lnTo>
                  <a:pt x="3443" y="3734"/>
                </a:lnTo>
                <a:lnTo>
                  <a:pt x="3498" y="3734"/>
                </a:lnTo>
                <a:lnTo>
                  <a:pt x="3498" y="3672"/>
                </a:lnTo>
                <a:lnTo>
                  <a:pt x="3443" y="3672"/>
                </a:lnTo>
                <a:close/>
                <a:moveTo>
                  <a:pt x="3329" y="3672"/>
                </a:moveTo>
                <a:lnTo>
                  <a:pt x="3329" y="3734"/>
                </a:lnTo>
                <a:lnTo>
                  <a:pt x="3384" y="3734"/>
                </a:lnTo>
                <a:lnTo>
                  <a:pt x="3384" y="3672"/>
                </a:lnTo>
                <a:lnTo>
                  <a:pt x="3329" y="3672"/>
                </a:lnTo>
                <a:close/>
                <a:moveTo>
                  <a:pt x="3556" y="3556"/>
                </a:moveTo>
                <a:lnTo>
                  <a:pt x="3556" y="3619"/>
                </a:lnTo>
                <a:lnTo>
                  <a:pt x="3611" y="3619"/>
                </a:lnTo>
                <a:lnTo>
                  <a:pt x="3611" y="3556"/>
                </a:lnTo>
                <a:lnTo>
                  <a:pt x="3556" y="3556"/>
                </a:lnTo>
                <a:close/>
                <a:moveTo>
                  <a:pt x="3443" y="3556"/>
                </a:moveTo>
                <a:lnTo>
                  <a:pt x="3443" y="3619"/>
                </a:lnTo>
                <a:lnTo>
                  <a:pt x="3498" y="3619"/>
                </a:lnTo>
                <a:lnTo>
                  <a:pt x="3498" y="3556"/>
                </a:lnTo>
                <a:lnTo>
                  <a:pt x="3443" y="3556"/>
                </a:lnTo>
                <a:close/>
                <a:moveTo>
                  <a:pt x="3329" y="3556"/>
                </a:moveTo>
                <a:lnTo>
                  <a:pt x="3329" y="3619"/>
                </a:lnTo>
                <a:lnTo>
                  <a:pt x="3384" y="3619"/>
                </a:lnTo>
                <a:lnTo>
                  <a:pt x="3384" y="3556"/>
                </a:lnTo>
                <a:lnTo>
                  <a:pt x="3329" y="3556"/>
                </a:lnTo>
                <a:close/>
                <a:moveTo>
                  <a:pt x="3556" y="3445"/>
                </a:moveTo>
                <a:lnTo>
                  <a:pt x="3556" y="3509"/>
                </a:lnTo>
                <a:lnTo>
                  <a:pt x="3611" y="3509"/>
                </a:lnTo>
                <a:lnTo>
                  <a:pt x="3611" y="3445"/>
                </a:lnTo>
                <a:lnTo>
                  <a:pt x="3556" y="3445"/>
                </a:lnTo>
                <a:close/>
                <a:moveTo>
                  <a:pt x="3443" y="3445"/>
                </a:moveTo>
                <a:lnTo>
                  <a:pt x="3443" y="3509"/>
                </a:lnTo>
                <a:lnTo>
                  <a:pt x="3498" y="3509"/>
                </a:lnTo>
                <a:lnTo>
                  <a:pt x="3498" y="3445"/>
                </a:lnTo>
                <a:lnTo>
                  <a:pt x="3443" y="3445"/>
                </a:lnTo>
                <a:close/>
                <a:moveTo>
                  <a:pt x="3329" y="3445"/>
                </a:moveTo>
                <a:lnTo>
                  <a:pt x="3329" y="3509"/>
                </a:lnTo>
                <a:lnTo>
                  <a:pt x="3384" y="3509"/>
                </a:lnTo>
                <a:lnTo>
                  <a:pt x="3384" y="3445"/>
                </a:lnTo>
                <a:lnTo>
                  <a:pt x="3329" y="3445"/>
                </a:lnTo>
                <a:close/>
                <a:moveTo>
                  <a:pt x="871" y="3357"/>
                </a:moveTo>
                <a:lnTo>
                  <a:pt x="866" y="3372"/>
                </a:lnTo>
                <a:lnTo>
                  <a:pt x="862" y="3385"/>
                </a:lnTo>
                <a:lnTo>
                  <a:pt x="859" y="3397"/>
                </a:lnTo>
                <a:lnTo>
                  <a:pt x="858" y="3410"/>
                </a:lnTo>
                <a:lnTo>
                  <a:pt x="854" y="3426"/>
                </a:lnTo>
                <a:lnTo>
                  <a:pt x="847" y="3444"/>
                </a:lnTo>
                <a:lnTo>
                  <a:pt x="840" y="3462"/>
                </a:lnTo>
                <a:lnTo>
                  <a:pt x="829" y="3483"/>
                </a:lnTo>
                <a:lnTo>
                  <a:pt x="825" y="3488"/>
                </a:lnTo>
                <a:lnTo>
                  <a:pt x="825" y="3491"/>
                </a:lnTo>
                <a:lnTo>
                  <a:pt x="821" y="3495"/>
                </a:lnTo>
                <a:lnTo>
                  <a:pt x="820" y="3496"/>
                </a:lnTo>
                <a:lnTo>
                  <a:pt x="817" y="3499"/>
                </a:lnTo>
                <a:lnTo>
                  <a:pt x="816" y="3500"/>
                </a:lnTo>
                <a:lnTo>
                  <a:pt x="811" y="3504"/>
                </a:lnTo>
                <a:lnTo>
                  <a:pt x="811" y="3504"/>
                </a:lnTo>
                <a:lnTo>
                  <a:pt x="805" y="3508"/>
                </a:lnTo>
                <a:lnTo>
                  <a:pt x="804" y="3508"/>
                </a:lnTo>
                <a:lnTo>
                  <a:pt x="802" y="3511"/>
                </a:lnTo>
                <a:lnTo>
                  <a:pt x="799" y="3511"/>
                </a:lnTo>
                <a:lnTo>
                  <a:pt x="798" y="3512"/>
                </a:lnTo>
                <a:lnTo>
                  <a:pt x="795" y="3513"/>
                </a:lnTo>
                <a:lnTo>
                  <a:pt x="794" y="3513"/>
                </a:lnTo>
                <a:lnTo>
                  <a:pt x="790" y="3515"/>
                </a:lnTo>
                <a:lnTo>
                  <a:pt x="788" y="3515"/>
                </a:lnTo>
                <a:lnTo>
                  <a:pt x="785" y="3516"/>
                </a:lnTo>
                <a:lnTo>
                  <a:pt x="783" y="3516"/>
                </a:lnTo>
                <a:lnTo>
                  <a:pt x="779" y="3516"/>
                </a:lnTo>
                <a:lnTo>
                  <a:pt x="778" y="3516"/>
                </a:lnTo>
                <a:lnTo>
                  <a:pt x="774" y="3517"/>
                </a:lnTo>
                <a:lnTo>
                  <a:pt x="773" y="3517"/>
                </a:lnTo>
                <a:lnTo>
                  <a:pt x="769" y="3516"/>
                </a:lnTo>
                <a:lnTo>
                  <a:pt x="769" y="3516"/>
                </a:lnTo>
                <a:lnTo>
                  <a:pt x="765" y="3516"/>
                </a:lnTo>
                <a:lnTo>
                  <a:pt x="765" y="3516"/>
                </a:lnTo>
                <a:lnTo>
                  <a:pt x="762" y="3515"/>
                </a:lnTo>
                <a:lnTo>
                  <a:pt x="761" y="3515"/>
                </a:lnTo>
                <a:lnTo>
                  <a:pt x="758" y="3513"/>
                </a:lnTo>
                <a:lnTo>
                  <a:pt x="758" y="3513"/>
                </a:lnTo>
                <a:lnTo>
                  <a:pt x="756" y="3512"/>
                </a:lnTo>
                <a:lnTo>
                  <a:pt x="748" y="3507"/>
                </a:lnTo>
                <a:lnTo>
                  <a:pt x="737" y="3503"/>
                </a:lnTo>
                <a:lnTo>
                  <a:pt x="729" y="3500"/>
                </a:lnTo>
                <a:lnTo>
                  <a:pt x="727" y="3500"/>
                </a:lnTo>
                <a:lnTo>
                  <a:pt x="727" y="3504"/>
                </a:lnTo>
                <a:lnTo>
                  <a:pt x="728" y="3515"/>
                </a:lnTo>
                <a:lnTo>
                  <a:pt x="729" y="3532"/>
                </a:lnTo>
                <a:lnTo>
                  <a:pt x="731" y="3552"/>
                </a:lnTo>
                <a:lnTo>
                  <a:pt x="871" y="3552"/>
                </a:lnTo>
                <a:lnTo>
                  <a:pt x="871" y="3357"/>
                </a:lnTo>
                <a:close/>
                <a:moveTo>
                  <a:pt x="3556" y="3339"/>
                </a:moveTo>
                <a:lnTo>
                  <a:pt x="3556" y="3402"/>
                </a:lnTo>
                <a:lnTo>
                  <a:pt x="3611" y="3402"/>
                </a:lnTo>
                <a:lnTo>
                  <a:pt x="3611" y="3339"/>
                </a:lnTo>
                <a:lnTo>
                  <a:pt x="3556" y="3339"/>
                </a:lnTo>
                <a:close/>
                <a:moveTo>
                  <a:pt x="3443" y="3339"/>
                </a:moveTo>
                <a:lnTo>
                  <a:pt x="3443" y="3402"/>
                </a:lnTo>
                <a:lnTo>
                  <a:pt x="3498" y="3402"/>
                </a:lnTo>
                <a:lnTo>
                  <a:pt x="3498" y="3339"/>
                </a:lnTo>
                <a:lnTo>
                  <a:pt x="3443" y="3339"/>
                </a:lnTo>
                <a:close/>
                <a:moveTo>
                  <a:pt x="3329" y="3339"/>
                </a:moveTo>
                <a:lnTo>
                  <a:pt x="3329" y="3402"/>
                </a:lnTo>
                <a:lnTo>
                  <a:pt x="3384" y="3402"/>
                </a:lnTo>
                <a:lnTo>
                  <a:pt x="3384" y="3339"/>
                </a:lnTo>
                <a:lnTo>
                  <a:pt x="3329" y="3339"/>
                </a:lnTo>
                <a:close/>
                <a:moveTo>
                  <a:pt x="3556" y="3224"/>
                </a:moveTo>
                <a:lnTo>
                  <a:pt x="3556" y="3288"/>
                </a:lnTo>
                <a:lnTo>
                  <a:pt x="3611" y="3288"/>
                </a:lnTo>
                <a:lnTo>
                  <a:pt x="3611" y="3224"/>
                </a:lnTo>
                <a:lnTo>
                  <a:pt x="3556" y="3224"/>
                </a:lnTo>
                <a:close/>
                <a:moveTo>
                  <a:pt x="3443" y="3224"/>
                </a:moveTo>
                <a:lnTo>
                  <a:pt x="3443" y="3288"/>
                </a:lnTo>
                <a:lnTo>
                  <a:pt x="3498" y="3288"/>
                </a:lnTo>
                <a:lnTo>
                  <a:pt x="3498" y="3224"/>
                </a:lnTo>
                <a:lnTo>
                  <a:pt x="3443" y="3224"/>
                </a:lnTo>
                <a:close/>
                <a:moveTo>
                  <a:pt x="3329" y="3224"/>
                </a:moveTo>
                <a:lnTo>
                  <a:pt x="3329" y="3288"/>
                </a:lnTo>
                <a:lnTo>
                  <a:pt x="3384" y="3288"/>
                </a:lnTo>
                <a:lnTo>
                  <a:pt x="3384" y="3224"/>
                </a:lnTo>
                <a:lnTo>
                  <a:pt x="3329" y="3224"/>
                </a:lnTo>
                <a:close/>
                <a:moveTo>
                  <a:pt x="3556" y="3114"/>
                </a:moveTo>
                <a:lnTo>
                  <a:pt x="3556" y="3177"/>
                </a:lnTo>
                <a:lnTo>
                  <a:pt x="3611" y="3177"/>
                </a:lnTo>
                <a:lnTo>
                  <a:pt x="3611" y="3114"/>
                </a:lnTo>
                <a:lnTo>
                  <a:pt x="3556" y="3114"/>
                </a:lnTo>
                <a:close/>
                <a:moveTo>
                  <a:pt x="3443" y="3114"/>
                </a:moveTo>
                <a:lnTo>
                  <a:pt x="3443" y="3177"/>
                </a:lnTo>
                <a:lnTo>
                  <a:pt x="3498" y="3177"/>
                </a:lnTo>
                <a:lnTo>
                  <a:pt x="3498" y="3114"/>
                </a:lnTo>
                <a:lnTo>
                  <a:pt x="3443" y="3114"/>
                </a:lnTo>
                <a:close/>
                <a:moveTo>
                  <a:pt x="3329" y="3114"/>
                </a:moveTo>
                <a:lnTo>
                  <a:pt x="3329" y="3177"/>
                </a:lnTo>
                <a:lnTo>
                  <a:pt x="3384" y="3177"/>
                </a:lnTo>
                <a:lnTo>
                  <a:pt x="3384" y="3114"/>
                </a:lnTo>
                <a:lnTo>
                  <a:pt x="3329" y="3114"/>
                </a:lnTo>
                <a:close/>
                <a:moveTo>
                  <a:pt x="3556" y="3000"/>
                </a:moveTo>
                <a:lnTo>
                  <a:pt x="3556" y="3063"/>
                </a:lnTo>
                <a:lnTo>
                  <a:pt x="3611" y="3063"/>
                </a:lnTo>
                <a:lnTo>
                  <a:pt x="3611" y="3000"/>
                </a:lnTo>
                <a:lnTo>
                  <a:pt x="3556" y="3000"/>
                </a:lnTo>
                <a:close/>
                <a:moveTo>
                  <a:pt x="3443" y="3000"/>
                </a:moveTo>
                <a:lnTo>
                  <a:pt x="3443" y="3063"/>
                </a:lnTo>
                <a:lnTo>
                  <a:pt x="3498" y="3063"/>
                </a:lnTo>
                <a:lnTo>
                  <a:pt x="3498" y="3000"/>
                </a:lnTo>
                <a:lnTo>
                  <a:pt x="3443" y="3000"/>
                </a:lnTo>
                <a:close/>
                <a:moveTo>
                  <a:pt x="3329" y="3000"/>
                </a:moveTo>
                <a:lnTo>
                  <a:pt x="3329" y="3063"/>
                </a:lnTo>
                <a:lnTo>
                  <a:pt x="3384" y="3063"/>
                </a:lnTo>
                <a:lnTo>
                  <a:pt x="3384" y="3000"/>
                </a:lnTo>
                <a:lnTo>
                  <a:pt x="3329" y="3000"/>
                </a:lnTo>
                <a:close/>
                <a:moveTo>
                  <a:pt x="3556" y="2889"/>
                </a:moveTo>
                <a:lnTo>
                  <a:pt x="3556" y="2952"/>
                </a:lnTo>
                <a:lnTo>
                  <a:pt x="3611" y="2952"/>
                </a:lnTo>
                <a:lnTo>
                  <a:pt x="3611" y="2889"/>
                </a:lnTo>
                <a:lnTo>
                  <a:pt x="3556" y="2889"/>
                </a:lnTo>
                <a:close/>
                <a:moveTo>
                  <a:pt x="3443" y="2889"/>
                </a:moveTo>
                <a:lnTo>
                  <a:pt x="3443" y="2952"/>
                </a:lnTo>
                <a:lnTo>
                  <a:pt x="3498" y="2952"/>
                </a:lnTo>
                <a:lnTo>
                  <a:pt x="3498" y="2889"/>
                </a:lnTo>
                <a:lnTo>
                  <a:pt x="3443" y="2889"/>
                </a:lnTo>
                <a:close/>
                <a:moveTo>
                  <a:pt x="3329" y="2889"/>
                </a:moveTo>
                <a:lnTo>
                  <a:pt x="3329" y="2952"/>
                </a:lnTo>
                <a:lnTo>
                  <a:pt x="3384" y="2952"/>
                </a:lnTo>
                <a:lnTo>
                  <a:pt x="3384" y="2889"/>
                </a:lnTo>
                <a:lnTo>
                  <a:pt x="3329" y="2889"/>
                </a:lnTo>
                <a:close/>
                <a:moveTo>
                  <a:pt x="3556" y="2774"/>
                </a:moveTo>
                <a:lnTo>
                  <a:pt x="3556" y="2838"/>
                </a:lnTo>
                <a:lnTo>
                  <a:pt x="3611" y="2838"/>
                </a:lnTo>
                <a:lnTo>
                  <a:pt x="3611" y="2774"/>
                </a:lnTo>
                <a:lnTo>
                  <a:pt x="3556" y="2774"/>
                </a:lnTo>
                <a:close/>
                <a:moveTo>
                  <a:pt x="3443" y="2774"/>
                </a:moveTo>
                <a:lnTo>
                  <a:pt x="3443" y="2838"/>
                </a:lnTo>
                <a:lnTo>
                  <a:pt x="3498" y="2838"/>
                </a:lnTo>
                <a:lnTo>
                  <a:pt x="3498" y="2774"/>
                </a:lnTo>
                <a:lnTo>
                  <a:pt x="3443" y="2774"/>
                </a:lnTo>
                <a:close/>
                <a:moveTo>
                  <a:pt x="3329" y="2774"/>
                </a:moveTo>
                <a:lnTo>
                  <a:pt x="3329" y="2838"/>
                </a:lnTo>
                <a:lnTo>
                  <a:pt x="3384" y="2838"/>
                </a:lnTo>
                <a:lnTo>
                  <a:pt x="3384" y="2774"/>
                </a:lnTo>
                <a:lnTo>
                  <a:pt x="3329" y="2774"/>
                </a:lnTo>
                <a:close/>
                <a:moveTo>
                  <a:pt x="3556" y="2662"/>
                </a:moveTo>
                <a:lnTo>
                  <a:pt x="3556" y="2726"/>
                </a:lnTo>
                <a:lnTo>
                  <a:pt x="3611" y="2726"/>
                </a:lnTo>
                <a:lnTo>
                  <a:pt x="3611" y="2662"/>
                </a:lnTo>
                <a:lnTo>
                  <a:pt x="3556" y="2662"/>
                </a:lnTo>
                <a:close/>
                <a:moveTo>
                  <a:pt x="3443" y="2662"/>
                </a:moveTo>
                <a:lnTo>
                  <a:pt x="3443" y="2726"/>
                </a:lnTo>
                <a:lnTo>
                  <a:pt x="3498" y="2726"/>
                </a:lnTo>
                <a:lnTo>
                  <a:pt x="3498" y="2662"/>
                </a:lnTo>
                <a:lnTo>
                  <a:pt x="3443" y="2662"/>
                </a:lnTo>
                <a:close/>
                <a:moveTo>
                  <a:pt x="3329" y="2662"/>
                </a:moveTo>
                <a:lnTo>
                  <a:pt x="3329" y="2726"/>
                </a:lnTo>
                <a:lnTo>
                  <a:pt x="3384" y="2726"/>
                </a:lnTo>
                <a:lnTo>
                  <a:pt x="3384" y="2662"/>
                </a:lnTo>
                <a:lnTo>
                  <a:pt x="3329" y="2662"/>
                </a:lnTo>
                <a:close/>
                <a:moveTo>
                  <a:pt x="3556" y="2548"/>
                </a:moveTo>
                <a:lnTo>
                  <a:pt x="3556" y="2613"/>
                </a:lnTo>
                <a:lnTo>
                  <a:pt x="3611" y="2613"/>
                </a:lnTo>
                <a:lnTo>
                  <a:pt x="3611" y="2548"/>
                </a:lnTo>
                <a:lnTo>
                  <a:pt x="3556" y="2548"/>
                </a:lnTo>
                <a:close/>
                <a:moveTo>
                  <a:pt x="3443" y="2548"/>
                </a:moveTo>
                <a:lnTo>
                  <a:pt x="3443" y="2613"/>
                </a:lnTo>
                <a:lnTo>
                  <a:pt x="3498" y="2613"/>
                </a:lnTo>
                <a:lnTo>
                  <a:pt x="3498" y="2548"/>
                </a:lnTo>
                <a:lnTo>
                  <a:pt x="3443" y="2548"/>
                </a:lnTo>
                <a:close/>
                <a:moveTo>
                  <a:pt x="3329" y="2548"/>
                </a:moveTo>
                <a:lnTo>
                  <a:pt x="3329" y="2613"/>
                </a:lnTo>
                <a:lnTo>
                  <a:pt x="3384" y="2613"/>
                </a:lnTo>
                <a:lnTo>
                  <a:pt x="3384" y="2548"/>
                </a:lnTo>
                <a:lnTo>
                  <a:pt x="3329" y="2548"/>
                </a:lnTo>
                <a:close/>
                <a:moveTo>
                  <a:pt x="3556" y="2438"/>
                </a:moveTo>
                <a:lnTo>
                  <a:pt x="3556" y="2501"/>
                </a:lnTo>
                <a:lnTo>
                  <a:pt x="3611" y="2501"/>
                </a:lnTo>
                <a:lnTo>
                  <a:pt x="3611" y="2438"/>
                </a:lnTo>
                <a:lnTo>
                  <a:pt x="3556" y="2438"/>
                </a:lnTo>
                <a:close/>
                <a:moveTo>
                  <a:pt x="3443" y="2438"/>
                </a:moveTo>
                <a:lnTo>
                  <a:pt x="3443" y="2501"/>
                </a:lnTo>
                <a:lnTo>
                  <a:pt x="3498" y="2501"/>
                </a:lnTo>
                <a:lnTo>
                  <a:pt x="3498" y="2438"/>
                </a:lnTo>
                <a:lnTo>
                  <a:pt x="3443" y="2438"/>
                </a:lnTo>
                <a:close/>
                <a:moveTo>
                  <a:pt x="3329" y="2438"/>
                </a:moveTo>
                <a:lnTo>
                  <a:pt x="3329" y="2501"/>
                </a:lnTo>
                <a:lnTo>
                  <a:pt x="3384" y="2501"/>
                </a:lnTo>
                <a:lnTo>
                  <a:pt x="3384" y="2438"/>
                </a:lnTo>
                <a:lnTo>
                  <a:pt x="3329" y="2438"/>
                </a:lnTo>
                <a:close/>
                <a:moveTo>
                  <a:pt x="3556" y="2331"/>
                </a:moveTo>
                <a:lnTo>
                  <a:pt x="3556" y="2395"/>
                </a:lnTo>
                <a:lnTo>
                  <a:pt x="3611" y="2395"/>
                </a:lnTo>
                <a:lnTo>
                  <a:pt x="3611" y="2331"/>
                </a:lnTo>
                <a:lnTo>
                  <a:pt x="3556" y="2331"/>
                </a:lnTo>
                <a:close/>
                <a:moveTo>
                  <a:pt x="3443" y="2331"/>
                </a:moveTo>
                <a:lnTo>
                  <a:pt x="3443" y="2395"/>
                </a:lnTo>
                <a:lnTo>
                  <a:pt x="3498" y="2395"/>
                </a:lnTo>
                <a:lnTo>
                  <a:pt x="3498" y="2331"/>
                </a:lnTo>
                <a:lnTo>
                  <a:pt x="3443" y="2331"/>
                </a:lnTo>
                <a:close/>
                <a:moveTo>
                  <a:pt x="3329" y="2331"/>
                </a:moveTo>
                <a:lnTo>
                  <a:pt x="3329" y="2395"/>
                </a:lnTo>
                <a:lnTo>
                  <a:pt x="3384" y="2395"/>
                </a:lnTo>
                <a:lnTo>
                  <a:pt x="3384" y="2331"/>
                </a:lnTo>
                <a:lnTo>
                  <a:pt x="3329" y="2331"/>
                </a:lnTo>
                <a:close/>
                <a:moveTo>
                  <a:pt x="3556" y="2220"/>
                </a:moveTo>
                <a:lnTo>
                  <a:pt x="3556" y="2284"/>
                </a:lnTo>
                <a:lnTo>
                  <a:pt x="3611" y="2284"/>
                </a:lnTo>
                <a:lnTo>
                  <a:pt x="3611" y="2220"/>
                </a:lnTo>
                <a:lnTo>
                  <a:pt x="3556" y="2220"/>
                </a:lnTo>
                <a:close/>
                <a:moveTo>
                  <a:pt x="3443" y="2220"/>
                </a:moveTo>
                <a:lnTo>
                  <a:pt x="3443" y="2284"/>
                </a:lnTo>
                <a:lnTo>
                  <a:pt x="3498" y="2284"/>
                </a:lnTo>
                <a:lnTo>
                  <a:pt x="3498" y="2220"/>
                </a:lnTo>
                <a:lnTo>
                  <a:pt x="3443" y="2220"/>
                </a:lnTo>
                <a:close/>
                <a:moveTo>
                  <a:pt x="3329" y="2220"/>
                </a:moveTo>
                <a:lnTo>
                  <a:pt x="3329" y="2284"/>
                </a:lnTo>
                <a:lnTo>
                  <a:pt x="3384" y="2284"/>
                </a:lnTo>
                <a:lnTo>
                  <a:pt x="3384" y="2220"/>
                </a:lnTo>
                <a:lnTo>
                  <a:pt x="3329" y="2220"/>
                </a:lnTo>
                <a:close/>
                <a:moveTo>
                  <a:pt x="3556" y="2107"/>
                </a:moveTo>
                <a:lnTo>
                  <a:pt x="3556" y="2170"/>
                </a:lnTo>
                <a:lnTo>
                  <a:pt x="3611" y="2170"/>
                </a:lnTo>
                <a:lnTo>
                  <a:pt x="3611" y="2107"/>
                </a:lnTo>
                <a:lnTo>
                  <a:pt x="3556" y="2107"/>
                </a:lnTo>
                <a:close/>
                <a:moveTo>
                  <a:pt x="3443" y="2107"/>
                </a:moveTo>
                <a:lnTo>
                  <a:pt x="3443" y="2170"/>
                </a:lnTo>
                <a:lnTo>
                  <a:pt x="3498" y="2170"/>
                </a:lnTo>
                <a:lnTo>
                  <a:pt x="3498" y="2107"/>
                </a:lnTo>
                <a:lnTo>
                  <a:pt x="3443" y="2107"/>
                </a:lnTo>
                <a:close/>
                <a:moveTo>
                  <a:pt x="3329" y="2107"/>
                </a:moveTo>
                <a:lnTo>
                  <a:pt x="3329" y="2170"/>
                </a:lnTo>
                <a:lnTo>
                  <a:pt x="3384" y="2170"/>
                </a:lnTo>
                <a:lnTo>
                  <a:pt x="3384" y="2107"/>
                </a:lnTo>
                <a:lnTo>
                  <a:pt x="3329" y="2107"/>
                </a:lnTo>
                <a:close/>
                <a:moveTo>
                  <a:pt x="3556" y="1996"/>
                </a:moveTo>
                <a:lnTo>
                  <a:pt x="3556" y="2059"/>
                </a:lnTo>
                <a:lnTo>
                  <a:pt x="3611" y="2059"/>
                </a:lnTo>
                <a:lnTo>
                  <a:pt x="3611" y="1996"/>
                </a:lnTo>
                <a:lnTo>
                  <a:pt x="3556" y="1996"/>
                </a:lnTo>
                <a:close/>
                <a:moveTo>
                  <a:pt x="3443" y="1996"/>
                </a:moveTo>
                <a:lnTo>
                  <a:pt x="3443" y="2059"/>
                </a:lnTo>
                <a:lnTo>
                  <a:pt x="3498" y="2059"/>
                </a:lnTo>
                <a:lnTo>
                  <a:pt x="3498" y="1996"/>
                </a:lnTo>
                <a:lnTo>
                  <a:pt x="3443" y="1996"/>
                </a:lnTo>
                <a:close/>
                <a:moveTo>
                  <a:pt x="3329" y="1996"/>
                </a:moveTo>
                <a:lnTo>
                  <a:pt x="3329" y="2059"/>
                </a:lnTo>
                <a:lnTo>
                  <a:pt x="3384" y="2059"/>
                </a:lnTo>
                <a:lnTo>
                  <a:pt x="3384" y="1996"/>
                </a:lnTo>
                <a:lnTo>
                  <a:pt x="3329" y="1996"/>
                </a:lnTo>
                <a:close/>
                <a:moveTo>
                  <a:pt x="3556" y="1881"/>
                </a:moveTo>
                <a:lnTo>
                  <a:pt x="3556" y="1944"/>
                </a:lnTo>
                <a:lnTo>
                  <a:pt x="3611" y="1944"/>
                </a:lnTo>
                <a:lnTo>
                  <a:pt x="3611" y="1881"/>
                </a:lnTo>
                <a:lnTo>
                  <a:pt x="3556" y="1881"/>
                </a:lnTo>
                <a:close/>
                <a:moveTo>
                  <a:pt x="3443" y="1881"/>
                </a:moveTo>
                <a:lnTo>
                  <a:pt x="3443" y="1944"/>
                </a:lnTo>
                <a:lnTo>
                  <a:pt x="3498" y="1944"/>
                </a:lnTo>
                <a:lnTo>
                  <a:pt x="3498" y="1881"/>
                </a:lnTo>
                <a:lnTo>
                  <a:pt x="3443" y="1881"/>
                </a:lnTo>
                <a:close/>
                <a:moveTo>
                  <a:pt x="3329" y="1881"/>
                </a:moveTo>
                <a:lnTo>
                  <a:pt x="3329" y="1944"/>
                </a:lnTo>
                <a:lnTo>
                  <a:pt x="3384" y="1944"/>
                </a:lnTo>
                <a:lnTo>
                  <a:pt x="3384" y="1881"/>
                </a:lnTo>
                <a:lnTo>
                  <a:pt x="3329" y="1881"/>
                </a:lnTo>
                <a:close/>
                <a:moveTo>
                  <a:pt x="3556" y="1770"/>
                </a:moveTo>
                <a:lnTo>
                  <a:pt x="3556" y="1834"/>
                </a:lnTo>
                <a:lnTo>
                  <a:pt x="3611" y="1834"/>
                </a:lnTo>
                <a:lnTo>
                  <a:pt x="3611" y="1770"/>
                </a:lnTo>
                <a:lnTo>
                  <a:pt x="3556" y="1770"/>
                </a:lnTo>
                <a:close/>
                <a:moveTo>
                  <a:pt x="3443" y="1770"/>
                </a:moveTo>
                <a:lnTo>
                  <a:pt x="3443" y="1834"/>
                </a:lnTo>
                <a:lnTo>
                  <a:pt x="3498" y="1834"/>
                </a:lnTo>
                <a:lnTo>
                  <a:pt x="3498" y="1770"/>
                </a:lnTo>
                <a:lnTo>
                  <a:pt x="3443" y="1770"/>
                </a:lnTo>
                <a:close/>
                <a:moveTo>
                  <a:pt x="3329" y="1770"/>
                </a:moveTo>
                <a:lnTo>
                  <a:pt x="3329" y="1834"/>
                </a:lnTo>
                <a:lnTo>
                  <a:pt x="3384" y="1834"/>
                </a:lnTo>
                <a:lnTo>
                  <a:pt x="3384" y="1770"/>
                </a:lnTo>
                <a:lnTo>
                  <a:pt x="3329" y="1770"/>
                </a:lnTo>
                <a:close/>
                <a:moveTo>
                  <a:pt x="3556" y="1656"/>
                </a:moveTo>
                <a:lnTo>
                  <a:pt x="3556" y="1720"/>
                </a:lnTo>
                <a:lnTo>
                  <a:pt x="3611" y="1720"/>
                </a:lnTo>
                <a:lnTo>
                  <a:pt x="3611" y="1656"/>
                </a:lnTo>
                <a:lnTo>
                  <a:pt x="3556" y="1656"/>
                </a:lnTo>
                <a:close/>
                <a:moveTo>
                  <a:pt x="3443" y="1656"/>
                </a:moveTo>
                <a:lnTo>
                  <a:pt x="3443" y="1720"/>
                </a:lnTo>
                <a:lnTo>
                  <a:pt x="3498" y="1720"/>
                </a:lnTo>
                <a:lnTo>
                  <a:pt x="3498" y="1656"/>
                </a:lnTo>
                <a:lnTo>
                  <a:pt x="3443" y="1656"/>
                </a:lnTo>
                <a:close/>
                <a:moveTo>
                  <a:pt x="3329" y="1656"/>
                </a:moveTo>
                <a:lnTo>
                  <a:pt x="3329" y="1720"/>
                </a:lnTo>
                <a:lnTo>
                  <a:pt x="3384" y="1720"/>
                </a:lnTo>
                <a:lnTo>
                  <a:pt x="3384" y="1656"/>
                </a:lnTo>
                <a:lnTo>
                  <a:pt x="3329" y="1656"/>
                </a:lnTo>
                <a:close/>
                <a:moveTo>
                  <a:pt x="3556" y="1544"/>
                </a:moveTo>
                <a:lnTo>
                  <a:pt x="3556" y="1608"/>
                </a:lnTo>
                <a:lnTo>
                  <a:pt x="3611" y="1608"/>
                </a:lnTo>
                <a:lnTo>
                  <a:pt x="3611" y="1544"/>
                </a:lnTo>
                <a:lnTo>
                  <a:pt x="3556" y="1544"/>
                </a:lnTo>
                <a:close/>
                <a:moveTo>
                  <a:pt x="3443" y="1544"/>
                </a:moveTo>
                <a:lnTo>
                  <a:pt x="3443" y="1608"/>
                </a:lnTo>
                <a:lnTo>
                  <a:pt x="3498" y="1608"/>
                </a:lnTo>
                <a:lnTo>
                  <a:pt x="3498" y="1544"/>
                </a:lnTo>
                <a:lnTo>
                  <a:pt x="3443" y="1544"/>
                </a:lnTo>
                <a:close/>
                <a:moveTo>
                  <a:pt x="3329" y="1544"/>
                </a:moveTo>
                <a:lnTo>
                  <a:pt x="3329" y="1608"/>
                </a:lnTo>
                <a:lnTo>
                  <a:pt x="3384" y="1608"/>
                </a:lnTo>
                <a:lnTo>
                  <a:pt x="3384" y="1544"/>
                </a:lnTo>
                <a:lnTo>
                  <a:pt x="3329" y="1544"/>
                </a:lnTo>
                <a:close/>
                <a:moveTo>
                  <a:pt x="3453" y="0"/>
                </a:moveTo>
                <a:lnTo>
                  <a:pt x="3478" y="0"/>
                </a:lnTo>
                <a:lnTo>
                  <a:pt x="3478" y="636"/>
                </a:lnTo>
                <a:lnTo>
                  <a:pt x="3494" y="642"/>
                </a:lnTo>
                <a:lnTo>
                  <a:pt x="3508" y="653"/>
                </a:lnTo>
                <a:lnTo>
                  <a:pt x="3518" y="665"/>
                </a:lnTo>
                <a:lnTo>
                  <a:pt x="3522" y="676"/>
                </a:lnTo>
                <a:lnTo>
                  <a:pt x="3522" y="683"/>
                </a:lnTo>
                <a:lnTo>
                  <a:pt x="3523" y="697"/>
                </a:lnTo>
                <a:lnTo>
                  <a:pt x="3524" y="720"/>
                </a:lnTo>
                <a:lnTo>
                  <a:pt x="3527" y="747"/>
                </a:lnTo>
                <a:lnTo>
                  <a:pt x="3528" y="780"/>
                </a:lnTo>
                <a:lnTo>
                  <a:pt x="3531" y="815"/>
                </a:lnTo>
                <a:lnTo>
                  <a:pt x="3535" y="853"/>
                </a:lnTo>
                <a:lnTo>
                  <a:pt x="3539" y="894"/>
                </a:lnTo>
                <a:lnTo>
                  <a:pt x="3543" y="934"/>
                </a:lnTo>
                <a:lnTo>
                  <a:pt x="3548" y="975"/>
                </a:lnTo>
                <a:lnTo>
                  <a:pt x="3553" y="1013"/>
                </a:lnTo>
                <a:lnTo>
                  <a:pt x="3558" y="1050"/>
                </a:lnTo>
                <a:lnTo>
                  <a:pt x="3565" y="1081"/>
                </a:lnTo>
                <a:lnTo>
                  <a:pt x="3570" y="1110"/>
                </a:lnTo>
                <a:lnTo>
                  <a:pt x="3578" y="1131"/>
                </a:lnTo>
                <a:lnTo>
                  <a:pt x="3584" y="1146"/>
                </a:lnTo>
                <a:lnTo>
                  <a:pt x="3617" y="1146"/>
                </a:lnTo>
                <a:lnTo>
                  <a:pt x="3617" y="1216"/>
                </a:lnTo>
                <a:lnTo>
                  <a:pt x="3670" y="1216"/>
                </a:lnTo>
                <a:lnTo>
                  <a:pt x="3670" y="1300"/>
                </a:lnTo>
                <a:lnTo>
                  <a:pt x="3717" y="1300"/>
                </a:lnTo>
                <a:lnTo>
                  <a:pt x="3717" y="1463"/>
                </a:lnTo>
                <a:lnTo>
                  <a:pt x="3778" y="1463"/>
                </a:lnTo>
                <a:lnTo>
                  <a:pt x="3778" y="3731"/>
                </a:lnTo>
                <a:lnTo>
                  <a:pt x="3780" y="3731"/>
                </a:lnTo>
                <a:lnTo>
                  <a:pt x="3780" y="4317"/>
                </a:lnTo>
                <a:lnTo>
                  <a:pt x="715" y="4317"/>
                </a:lnTo>
                <a:lnTo>
                  <a:pt x="715" y="4316"/>
                </a:lnTo>
                <a:lnTo>
                  <a:pt x="216" y="4316"/>
                </a:lnTo>
                <a:lnTo>
                  <a:pt x="234" y="4301"/>
                </a:lnTo>
                <a:lnTo>
                  <a:pt x="251" y="4286"/>
                </a:lnTo>
                <a:lnTo>
                  <a:pt x="266" y="4269"/>
                </a:lnTo>
                <a:lnTo>
                  <a:pt x="272" y="4253"/>
                </a:lnTo>
                <a:lnTo>
                  <a:pt x="279" y="4231"/>
                </a:lnTo>
                <a:lnTo>
                  <a:pt x="284" y="4204"/>
                </a:lnTo>
                <a:lnTo>
                  <a:pt x="288" y="4176"/>
                </a:lnTo>
                <a:lnTo>
                  <a:pt x="292" y="4147"/>
                </a:lnTo>
                <a:lnTo>
                  <a:pt x="294" y="4118"/>
                </a:lnTo>
                <a:lnTo>
                  <a:pt x="296" y="4093"/>
                </a:lnTo>
                <a:lnTo>
                  <a:pt x="298" y="4075"/>
                </a:lnTo>
                <a:lnTo>
                  <a:pt x="298" y="4053"/>
                </a:lnTo>
                <a:lnTo>
                  <a:pt x="300" y="4036"/>
                </a:lnTo>
                <a:lnTo>
                  <a:pt x="300" y="4025"/>
                </a:lnTo>
                <a:lnTo>
                  <a:pt x="300" y="4019"/>
                </a:lnTo>
                <a:lnTo>
                  <a:pt x="300" y="4016"/>
                </a:lnTo>
                <a:lnTo>
                  <a:pt x="298" y="4016"/>
                </a:lnTo>
                <a:lnTo>
                  <a:pt x="298" y="4015"/>
                </a:lnTo>
                <a:lnTo>
                  <a:pt x="298" y="4013"/>
                </a:lnTo>
                <a:lnTo>
                  <a:pt x="297" y="4011"/>
                </a:lnTo>
                <a:lnTo>
                  <a:pt x="297" y="4009"/>
                </a:lnTo>
                <a:lnTo>
                  <a:pt x="296" y="4008"/>
                </a:lnTo>
                <a:lnTo>
                  <a:pt x="296" y="4007"/>
                </a:lnTo>
                <a:lnTo>
                  <a:pt x="296" y="4005"/>
                </a:lnTo>
                <a:lnTo>
                  <a:pt x="294" y="4003"/>
                </a:lnTo>
                <a:lnTo>
                  <a:pt x="294" y="4002"/>
                </a:lnTo>
                <a:lnTo>
                  <a:pt x="293" y="3999"/>
                </a:lnTo>
                <a:lnTo>
                  <a:pt x="292" y="3998"/>
                </a:lnTo>
                <a:lnTo>
                  <a:pt x="292" y="3995"/>
                </a:lnTo>
                <a:lnTo>
                  <a:pt x="291" y="3994"/>
                </a:lnTo>
                <a:lnTo>
                  <a:pt x="289" y="3990"/>
                </a:lnTo>
                <a:lnTo>
                  <a:pt x="288" y="3986"/>
                </a:lnTo>
                <a:lnTo>
                  <a:pt x="288" y="3984"/>
                </a:lnTo>
                <a:lnTo>
                  <a:pt x="287" y="3982"/>
                </a:lnTo>
                <a:lnTo>
                  <a:pt x="287" y="3979"/>
                </a:lnTo>
                <a:lnTo>
                  <a:pt x="285" y="3977"/>
                </a:lnTo>
                <a:lnTo>
                  <a:pt x="284" y="3974"/>
                </a:lnTo>
                <a:lnTo>
                  <a:pt x="283" y="3971"/>
                </a:lnTo>
                <a:lnTo>
                  <a:pt x="283" y="3969"/>
                </a:lnTo>
                <a:lnTo>
                  <a:pt x="281" y="3966"/>
                </a:lnTo>
                <a:lnTo>
                  <a:pt x="281" y="3964"/>
                </a:lnTo>
                <a:lnTo>
                  <a:pt x="280" y="3960"/>
                </a:lnTo>
                <a:lnTo>
                  <a:pt x="279" y="3958"/>
                </a:lnTo>
                <a:lnTo>
                  <a:pt x="277" y="3953"/>
                </a:lnTo>
                <a:lnTo>
                  <a:pt x="274" y="3939"/>
                </a:lnTo>
                <a:lnTo>
                  <a:pt x="266" y="3915"/>
                </a:lnTo>
                <a:lnTo>
                  <a:pt x="259" y="3893"/>
                </a:lnTo>
                <a:lnTo>
                  <a:pt x="255" y="3873"/>
                </a:lnTo>
                <a:lnTo>
                  <a:pt x="253" y="3856"/>
                </a:lnTo>
                <a:lnTo>
                  <a:pt x="250" y="3840"/>
                </a:lnTo>
                <a:lnTo>
                  <a:pt x="247" y="3822"/>
                </a:lnTo>
                <a:lnTo>
                  <a:pt x="243" y="3800"/>
                </a:lnTo>
                <a:lnTo>
                  <a:pt x="241" y="3786"/>
                </a:lnTo>
                <a:lnTo>
                  <a:pt x="239" y="3766"/>
                </a:lnTo>
                <a:lnTo>
                  <a:pt x="238" y="3745"/>
                </a:lnTo>
                <a:lnTo>
                  <a:pt x="237" y="3723"/>
                </a:lnTo>
                <a:lnTo>
                  <a:pt x="237" y="3703"/>
                </a:lnTo>
                <a:lnTo>
                  <a:pt x="237" y="3686"/>
                </a:lnTo>
                <a:lnTo>
                  <a:pt x="237" y="3676"/>
                </a:lnTo>
                <a:lnTo>
                  <a:pt x="237" y="3670"/>
                </a:lnTo>
                <a:lnTo>
                  <a:pt x="237" y="3669"/>
                </a:lnTo>
                <a:lnTo>
                  <a:pt x="236" y="3666"/>
                </a:lnTo>
                <a:lnTo>
                  <a:pt x="236" y="3668"/>
                </a:lnTo>
                <a:lnTo>
                  <a:pt x="236" y="3668"/>
                </a:lnTo>
                <a:lnTo>
                  <a:pt x="236" y="3668"/>
                </a:lnTo>
                <a:lnTo>
                  <a:pt x="236" y="3664"/>
                </a:lnTo>
                <a:lnTo>
                  <a:pt x="236" y="3660"/>
                </a:lnTo>
                <a:lnTo>
                  <a:pt x="234" y="3653"/>
                </a:lnTo>
                <a:lnTo>
                  <a:pt x="233" y="3647"/>
                </a:lnTo>
                <a:lnTo>
                  <a:pt x="230" y="3640"/>
                </a:lnTo>
                <a:lnTo>
                  <a:pt x="228" y="3628"/>
                </a:lnTo>
                <a:lnTo>
                  <a:pt x="226" y="3618"/>
                </a:lnTo>
                <a:lnTo>
                  <a:pt x="225" y="3610"/>
                </a:lnTo>
                <a:lnTo>
                  <a:pt x="225" y="3606"/>
                </a:lnTo>
                <a:lnTo>
                  <a:pt x="225" y="3605"/>
                </a:lnTo>
                <a:lnTo>
                  <a:pt x="222" y="3597"/>
                </a:lnTo>
                <a:lnTo>
                  <a:pt x="218" y="3587"/>
                </a:lnTo>
                <a:lnTo>
                  <a:pt x="216" y="3572"/>
                </a:lnTo>
                <a:lnTo>
                  <a:pt x="211" y="3549"/>
                </a:lnTo>
                <a:lnTo>
                  <a:pt x="208" y="3517"/>
                </a:lnTo>
                <a:lnTo>
                  <a:pt x="205" y="3478"/>
                </a:lnTo>
                <a:lnTo>
                  <a:pt x="205" y="3460"/>
                </a:lnTo>
                <a:lnTo>
                  <a:pt x="207" y="3440"/>
                </a:lnTo>
                <a:lnTo>
                  <a:pt x="209" y="3422"/>
                </a:lnTo>
                <a:lnTo>
                  <a:pt x="212" y="3405"/>
                </a:lnTo>
                <a:lnTo>
                  <a:pt x="213" y="3393"/>
                </a:lnTo>
                <a:lnTo>
                  <a:pt x="216" y="3384"/>
                </a:lnTo>
                <a:lnTo>
                  <a:pt x="216" y="3381"/>
                </a:lnTo>
                <a:lnTo>
                  <a:pt x="216" y="3380"/>
                </a:lnTo>
                <a:lnTo>
                  <a:pt x="216" y="3380"/>
                </a:lnTo>
                <a:lnTo>
                  <a:pt x="215" y="3382"/>
                </a:lnTo>
                <a:lnTo>
                  <a:pt x="215" y="3378"/>
                </a:lnTo>
                <a:lnTo>
                  <a:pt x="211" y="3373"/>
                </a:lnTo>
                <a:lnTo>
                  <a:pt x="205" y="3365"/>
                </a:lnTo>
                <a:lnTo>
                  <a:pt x="200" y="3355"/>
                </a:lnTo>
                <a:lnTo>
                  <a:pt x="196" y="3344"/>
                </a:lnTo>
                <a:lnTo>
                  <a:pt x="194" y="3327"/>
                </a:lnTo>
                <a:lnTo>
                  <a:pt x="192" y="3306"/>
                </a:lnTo>
                <a:lnTo>
                  <a:pt x="194" y="3280"/>
                </a:lnTo>
                <a:lnTo>
                  <a:pt x="198" y="3253"/>
                </a:lnTo>
                <a:lnTo>
                  <a:pt x="203" y="3221"/>
                </a:lnTo>
                <a:lnTo>
                  <a:pt x="211" y="3195"/>
                </a:lnTo>
                <a:lnTo>
                  <a:pt x="220" y="3173"/>
                </a:lnTo>
                <a:lnTo>
                  <a:pt x="230" y="3152"/>
                </a:lnTo>
                <a:lnTo>
                  <a:pt x="239" y="3135"/>
                </a:lnTo>
                <a:lnTo>
                  <a:pt x="247" y="3122"/>
                </a:lnTo>
                <a:lnTo>
                  <a:pt x="254" y="3114"/>
                </a:lnTo>
                <a:lnTo>
                  <a:pt x="255" y="3111"/>
                </a:lnTo>
                <a:lnTo>
                  <a:pt x="255" y="3110"/>
                </a:lnTo>
                <a:lnTo>
                  <a:pt x="254" y="3107"/>
                </a:lnTo>
                <a:lnTo>
                  <a:pt x="251" y="3101"/>
                </a:lnTo>
                <a:lnTo>
                  <a:pt x="247" y="3090"/>
                </a:lnTo>
                <a:lnTo>
                  <a:pt x="241" y="3076"/>
                </a:lnTo>
                <a:lnTo>
                  <a:pt x="236" y="3063"/>
                </a:lnTo>
                <a:lnTo>
                  <a:pt x="233" y="3051"/>
                </a:lnTo>
                <a:lnTo>
                  <a:pt x="232" y="3041"/>
                </a:lnTo>
                <a:lnTo>
                  <a:pt x="229" y="3028"/>
                </a:lnTo>
                <a:lnTo>
                  <a:pt x="226" y="3009"/>
                </a:lnTo>
                <a:lnTo>
                  <a:pt x="224" y="2992"/>
                </a:lnTo>
                <a:lnTo>
                  <a:pt x="221" y="2983"/>
                </a:lnTo>
                <a:lnTo>
                  <a:pt x="218" y="2978"/>
                </a:lnTo>
                <a:lnTo>
                  <a:pt x="215" y="2974"/>
                </a:lnTo>
                <a:lnTo>
                  <a:pt x="213" y="2974"/>
                </a:lnTo>
                <a:lnTo>
                  <a:pt x="213" y="2973"/>
                </a:lnTo>
                <a:lnTo>
                  <a:pt x="212" y="2973"/>
                </a:lnTo>
                <a:lnTo>
                  <a:pt x="211" y="2971"/>
                </a:lnTo>
                <a:lnTo>
                  <a:pt x="211" y="2971"/>
                </a:lnTo>
                <a:lnTo>
                  <a:pt x="209" y="2970"/>
                </a:lnTo>
                <a:lnTo>
                  <a:pt x="209" y="2969"/>
                </a:lnTo>
                <a:lnTo>
                  <a:pt x="207" y="2967"/>
                </a:lnTo>
                <a:lnTo>
                  <a:pt x="201" y="2958"/>
                </a:lnTo>
                <a:lnTo>
                  <a:pt x="199" y="2949"/>
                </a:lnTo>
                <a:lnTo>
                  <a:pt x="198" y="2940"/>
                </a:lnTo>
                <a:lnTo>
                  <a:pt x="198" y="2933"/>
                </a:lnTo>
                <a:lnTo>
                  <a:pt x="195" y="2932"/>
                </a:lnTo>
                <a:lnTo>
                  <a:pt x="191" y="2932"/>
                </a:lnTo>
                <a:lnTo>
                  <a:pt x="187" y="2931"/>
                </a:lnTo>
                <a:lnTo>
                  <a:pt x="181" y="2928"/>
                </a:lnTo>
                <a:lnTo>
                  <a:pt x="169" y="2927"/>
                </a:lnTo>
                <a:lnTo>
                  <a:pt x="166" y="2927"/>
                </a:lnTo>
                <a:lnTo>
                  <a:pt x="166" y="2927"/>
                </a:lnTo>
                <a:lnTo>
                  <a:pt x="165" y="2927"/>
                </a:lnTo>
                <a:lnTo>
                  <a:pt x="160" y="2923"/>
                </a:lnTo>
                <a:lnTo>
                  <a:pt x="156" y="2915"/>
                </a:lnTo>
                <a:lnTo>
                  <a:pt x="156" y="2902"/>
                </a:lnTo>
                <a:lnTo>
                  <a:pt x="157" y="2886"/>
                </a:lnTo>
                <a:lnTo>
                  <a:pt x="157" y="2868"/>
                </a:lnTo>
                <a:lnTo>
                  <a:pt x="158" y="2850"/>
                </a:lnTo>
                <a:lnTo>
                  <a:pt x="163" y="2830"/>
                </a:lnTo>
                <a:lnTo>
                  <a:pt x="169" y="2812"/>
                </a:lnTo>
                <a:lnTo>
                  <a:pt x="174" y="2795"/>
                </a:lnTo>
                <a:lnTo>
                  <a:pt x="179" y="2781"/>
                </a:lnTo>
                <a:lnTo>
                  <a:pt x="183" y="2772"/>
                </a:lnTo>
                <a:lnTo>
                  <a:pt x="186" y="2763"/>
                </a:lnTo>
                <a:lnTo>
                  <a:pt x="184" y="2751"/>
                </a:lnTo>
                <a:lnTo>
                  <a:pt x="182" y="2738"/>
                </a:lnTo>
                <a:lnTo>
                  <a:pt x="178" y="2724"/>
                </a:lnTo>
                <a:lnTo>
                  <a:pt x="174" y="2708"/>
                </a:lnTo>
                <a:lnTo>
                  <a:pt x="167" y="2690"/>
                </a:lnTo>
                <a:lnTo>
                  <a:pt x="161" y="2668"/>
                </a:lnTo>
                <a:lnTo>
                  <a:pt x="150" y="2641"/>
                </a:lnTo>
                <a:lnTo>
                  <a:pt x="143" y="2619"/>
                </a:lnTo>
                <a:lnTo>
                  <a:pt x="135" y="2593"/>
                </a:lnTo>
                <a:lnTo>
                  <a:pt x="129" y="2565"/>
                </a:lnTo>
                <a:lnTo>
                  <a:pt x="124" y="2539"/>
                </a:lnTo>
                <a:lnTo>
                  <a:pt x="120" y="2518"/>
                </a:lnTo>
                <a:lnTo>
                  <a:pt x="118" y="2503"/>
                </a:lnTo>
                <a:lnTo>
                  <a:pt x="115" y="2491"/>
                </a:lnTo>
                <a:lnTo>
                  <a:pt x="114" y="2478"/>
                </a:lnTo>
                <a:lnTo>
                  <a:pt x="112" y="2466"/>
                </a:lnTo>
                <a:lnTo>
                  <a:pt x="111" y="2455"/>
                </a:lnTo>
                <a:lnTo>
                  <a:pt x="110" y="2450"/>
                </a:lnTo>
                <a:lnTo>
                  <a:pt x="110" y="2449"/>
                </a:lnTo>
                <a:lnTo>
                  <a:pt x="110" y="2452"/>
                </a:lnTo>
                <a:lnTo>
                  <a:pt x="108" y="2453"/>
                </a:lnTo>
                <a:lnTo>
                  <a:pt x="108" y="2453"/>
                </a:lnTo>
                <a:lnTo>
                  <a:pt x="108" y="2453"/>
                </a:lnTo>
                <a:lnTo>
                  <a:pt x="108" y="2454"/>
                </a:lnTo>
                <a:lnTo>
                  <a:pt x="107" y="2455"/>
                </a:lnTo>
                <a:lnTo>
                  <a:pt x="106" y="2455"/>
                </a:lnTo>
                <a:lnTo>
                  <a:pt x="105" y="2458"/>
                </a:lnTo>
                <a:lnTo>
                  <a:pt x="105" y="2458"/>
                </a:lnTo>
                <a:lnTo>
                  <a:pt x="102" y="2461"/>
                </a:lnTo>
                <a:lnTo>
                  <a:pt x="102" y="2461"/>
                </a:lnTo>
                <a:lnTo>
                  <a:pt x="101" y="2462"/>
                </a:lnTo>
                <a:lnTo>
                  <a:pt x="99" y="2462"/>
                </a:lnTo>
                <a:lnTo>
                  <a:pt x="97" y="2462"/>
                </a:lnTo>
                <a:lnTo>
                  <a:pt x="97" y="2463"/>
                </a:lnTo>
                <a:lnTo>
                  <a:pt x="94" y="2463"/>
                </a:lnTo>
                <a:lnTo>
                  <a:pt x="93" y="2463"/>
                </a:lnTo>
                <a:lnTo>
                  <a:pt x="93" y="2463"/>
                </a:lnTo>
                <a:lnTo>
                  <a:pt x="91" y="2462"/>
                </a:lnTo>
                <a:lnTo>
                  <a:pt x="90" y="2462"/>
                </a:lnTo>
                <a:lnTo>
                  <a:pt x="90" y="2462"/>
                </a:lnTo>
                <a:lnTo>
                  <a:pt x="89" y="2461"/>
                </a:lnTo>
                <a:lnTo>
                  <a:pt x="89" y="2461"/>
                </a:lnTo>
                <a:lnTo>
                  <a:pt x="87" y="2459"/>
                </a:lnTo>
                <a:lnTo>
                  <a:pt x="87" y="2458"/>
                </a:lnTo>
                <a:lnTo>
                  <a:pt x="86" y="2458"/>
                </a:lnTo>
                <a:lnTo>
                  <a:pt x="85" y="2457"/>
                </a:lnTo>
                <a:lnTo>
                  <a:pt x="85" y="2457"/>
                </a:lnTo>
                <a:lnTo>
                  <a:pt x="84" y="2454"/>
                </a:lnTo>
                <a:lnTo>
                  <a:pt x="81" y="2452"/>
                </a:lnTo>
                <a:lnTo>
                  <a:pt x="80" y="2448"/>
                </a:lnTo>
                <a:lnTo>
                  <a:pt x="78" y="2445"/>
                </a:lnTo>
                <a:lnTo>
                  <a:pt x="77" y="2442"/>
                </a:lnTo>
                <a:lnTo>
                  <a:pt x="77" y="2441"/>
                </a:lnTo>
                <a:lnTo>
                  <a:pt x="76" y="2441"/>
                </a:lnTo>
                <a:lnTo>
                  <a:pt x="76" y="2441"/>
                </a:lnTo>
                <a:lnTo>
                  <a:pt x="76" y="2440"/>
                </a:lnTo>
                <a:lnTo>
                  <a:pt x="74" y="2438"/>
                </a:lnTo>
                <a:lnTo>
                  <a:pt x="74" y="2436"/>
                </a:lnTo>
                <a:lnTo>
                  <a:pt x="73" y="2432"/>
                </a:lnTo>
                <a:lnTo>
                  <a:pt x="73" y="2427"/>
                </a:lnTo>
                <a:lnTo>
                  <a:pt x="72" y="2418"/>
                </a:lnTo>
                <a:lnTo>
                  <a:pt x="69" y="2412"/>
                </a:lnTo>
                <a:lnTo>
                  <a:pt x="67" y="2408"/>
                </a:lnTo>
                <a:lnTo>
                  <a:pt x="63" y="2404"/>
                </a:lnTo>
                <a:lnTo>
                  <a:pt x="63" y="2400"/>
                </a:lnTo>
                <a:lnTo>
                  <a:pt x="63" y="2398"/>
                </a:lnTo>
                <a:lnTo>
                  <a:pt x="64" y="2395"/>
                </a:lnTo>
                <a:lnTo>
                  <a:pt x="65" y="2394"/>
                </a:lnTo>
                <a:lnTo>
                  <a:pt x="67" y="2393"/>
                </a:lnTo>
                <a:lnTo>
                  <a:pt x="67" y="2393"/>
                </a:lnTo>
                <a:lnTo>
                  <a:pt x="67" y="2391"/>
                </a:lnTo>
                <a:lnTo>
                  <a:pt x="67" y="2389"/>
                </a:lnTo>
                <a:lnTo>
                  <a:pt x="67" y="2385"/>
                </a:lnTo>
                <a:lnTo>
                  <a:pt x="68" y="2381"/>
                </a:lnTo>
                <a:lnTo>
                  <a:pt x="69" y="2376"/>
                </a:lnTo>
                <a:lnTo>
                  <a:pt x="70" y="2368"/>
                </a:lnTo>
                <a:lnTo>
                  <a:pt x="70" y="2359"/>
                </a:lnTo>
                <a:lnTo>
                  <a:pt x="69" y="2348"/>
                </a:lnTo>
                <a:lnTo>
                  <a:pt x="68" y="2342"/>
                </a:lnTo>
                <a:lnTo>
                  <a:pt x="68" y="2338"/>
                </a:lnTo>
                <a:lnTo>
                  <a:pt x="68" y="2338"/>
                </a:lnTo>
                <a:lnTo>
                  <a:pt x="68" y="2338"/>
                </a:lnTo>
                <a:lnTo>
                  <a:pt x="67" y="2338"/>
                </a:lnTo>
                <a:lnTo>
                  <a:pt x="67" y="2338"/>
                </a:lnTo>
                <a:lnTo>
                  <a:pt x="65" y="2338"/>
                </a:lnTo>
                <a:lnTo>
                  <a:pt x="65" y="2336"/>
                </a:lnTo>
                <a:lnTo>
                  <a:pt x="63" y="2335"/>
                </a:lnTo>
                <a:lnTo>
                  <a:pt x="60" y="2332"/>
                </a:lnTo>
                <a:lnTo>
                  <a:pt x="56" y="2328"/>
                </a:lnTo>
                <a:lnTo>
                  <a:pt x="53" y="2325"/>
                </a:lnTo>
                <a:lnTo>
                  <a:pt x="52" y="2319"/>
                </a:lnTo>
                <a:lnTo>
                  <a:pt x="52" y="2317"/>
                </a:lnTo>
                <a:lnTo>
                  <a:pt x="52" y="2314"/>
                </a:lnTo>
                <a:lnTo>
                  <a:pt x="53" y="2311"/>
                </a:lnTo>
                <a:lnTo>
                  <a:pt x="55" y="2310"/>
                </a:lnTo>
                <a:lnTo>
                  <a:pt x="57" y="2309"/>
                </a:lnTo>
                <a:lnTo>
                  <a:pt x="59" y="2308"/>
                </a:lnTo>
                <a:lnTo>
                  <a:pt x="59" y="2308"/>
                </a:lnTo>
                <a:lnTo>
                  <a:pt x="57" y="2308"/>
                </a:lnTo>
                <a:lnTo>
                  <a:pt x="56" y="2306"/>
                </a:lnTo>
                <a:lnTo>
                  <a:pt x="53" y="2304"/>
                </a:lnTo>
                <a:lnTo>
                  <a:pt x="52" y="2301"/>
                </a:lnTo>
                <a:lnTo>
                  <a:pt x="49" y="2297"/>
                </a:lnTo>
                <a:lnTo>
                  <a:pt x="49" y="2292"/>
                </a:lnTo>
                <a:lnTo>
                  <a:pt x="49" y="2288"/>
                </a:lnTo>
                <a:lnTo>
                  <a:pt x="51" y="2285"/>
                </a:lnTo>
                <a:lnTo>
                  <a:pt x="52" y="2283"/>
                </a:lnTo>
                <a:lnTo>
                  <a:pt x="53" y="2283"/>
                </a:lnTo>
                <a:lnTo>
                  <a:pt x="55" y="2281"/>
                </a:lnTo>
                <a:lnTo>
                  <a:pt x="55" y="2281"/>
                </a:lnTo>
                <a:lnTo>
                  <a:pt x="55" y="2281"/>
                </a:lnTo>
                <a:lnTo>
                  <a:pt x="53" y="2280"/>
                </a:lnTo>
                <a:lnTo>
                  <a:pt x="52" y="2277"/>
                </a:lnTo>
                <a:lnTo>
                  <a:pt x="49" y="2275"/>
                </a:lnTo>
                <a:lnTo>
                  <a:pt x="48" y="2272"/>
                </a:lnTo>
                <a:lnTo>
                  <a:pt x="48" y="2268"/>
                </a:lnTo>
                <a:lnTo>
                  <a:pt x="48" y="2264"/>
                </a:lnTo>
                <a:lnTo>
                  <a:pt x="49" y="2260"/>
                </a:lnTo>
                <a:lnTo>
                  <a:pt x="51" y="2259"/>
                </a:lnTo>
                <a:lnTo>
                  <a:pt x="53" y="2258"/>
                </a:lnTo>
                <a:lnTo>
                  <a:pt x="56" y="2256"/>
                </a:lnTo>
                <a:lnTo>
                  <a:pt x="57" y="2256"/>
                </a:lnTo>
                <a:lnTo>
                  <a:pt x="59" y="2256"/>
                </a:lnTo>
                <a:lnTo>
                  <a:pt x="60" y="2256"/>
                </a:lnTo>
                <a:lnTo>
                  <a:pt x="60" y="2245"/>
                </a:lnTo>
                <a:lnTo>
                  <a:pt x="60" y="2243"/>
                </a:lnTo>
                <a:lnTo>
                  <a:pt x="59" y="2241"/>
                </a:lnTo>
                <a:lnTo>
                  <a:pt x="57" y="2238"/>
                </a:lnTo>
                <a:lnTo>
                  <a:pt x="56" y="2234"/>
                </a:lnTo>
                <a:lnTo>
                  <a:pt x="55" y="2232"/>
                </a:lnTo>
                <a:lnTo>
                  <a:pt x="49" y="2230"/>
                </a:lnTo>
                <a:lnTo>
                  <a:pt x="46" y="2229"/>
                </a:lnTo>
                <a:lnTo>
                  <a:pt x="43" y="2226"/>
                </a:lnTo>
                <a:lnTo>
                  <a:pt x="40" y="2222"/>
                </a:lnTo>
                <a:lnTo>
                  <a:pt x="40" y="2220"/>
                </a:lnTo>
                <a:lnTo>
                  <a:pt x="40" y="2216"/>
                </a:lnTo>
                <a:lnTo>
                  <a:pt x="42" y="2213"/>
                </a:lnTo>
                <a:lnTo>
                  <a:pt x="43" y="2211"/>
                </a:lnTo>
                <a:lnTo>
                  <a:pt x="42" y="2211"/>
                </a:lnTo>
                <a:lnTo>
                  <a:pt x="42" y="2211"/>
                </a:lnTo>
                <a:lnTo>
                  <a:pt x="40" y="2211"/>
                </a:lnTo>
                <a:lnTo>
                  <a:pt x="40" y="2211"/>
                </a:lnTo>
                <a:lnTo>
                  <a:pt x="39" y="2211"/>
                </a:lnTo>
                <a:lnTo>
                  <a:pt x="38" y="2209"/>
                </a:lnTo>
                <a:lnTo>
                  <a:pt x="36" y="2209"/>
                </a:lnTo>
                <a:lnTo>
                  <a:pt x="36" y="2209"/>
                </a:lnTo>
                <a:lnTo>
                  <a:pt x="35" y="2209"/>
                </a:lnTo>
                <a:lnTo>
                  <a:pt x="34" y="2209"/>
                </a:lnTo>
                <a:lnTo>
                  <a:pt x="34" y="2209"/>
                </a:lnTo>
                <a:lnTo>
                  <a:pt x="31" y="2209"/>
                </a:lnTo>
                <a:lnTo>
                  <a:pt x="31" y="2209"/>
                </a:lnTo>
                <a:lnTo>
                  <a:pt x="29" y="2208"/>
                </a:lnTo>
                <a:lnTo>
                  <a:pt x="26" y="2207"/>
                </a:lnTo>
                <a:lnTo>
                  <a:pt x="26" y="2207"/>
                </a:lnTo>
                <a:lnTo>
                  <a:pt x="21" y="2203"/>
                </a:lnTo>
                <a:lnTo>
                  <a:pt x="21" y="2203"/>
                </a:lnTo>
                <a:lnTo>
                  <a:pt x="15" y="2198"/>
                </a:lnTo>
                <a:lnTo>
                  <a:pt x="14" y="2198"/>
                </a:lnTo>
                <a:lnTo>
                  <a:pt x="14" y="2196"/>
                </a:lnTo>
                <a:lnTo>
                  <a:pt x="11" y="2194"/>
                </a:lnTo>
                <a:lnTo>
                  <a:pt x="9" y="2191"/>
                </a:lnTo>
                <a:lnTo>
                  <a:pt x="5" y="2187"/>
                </a:lnTo>
                <a:lnTo>
                  <a:pt x="5" y="2184"/>
                </a:lnTo>
                <a:lnTo>
                  <a:pt x="6" y="2181"/>
                </a:lnTo>
                <a:lnTo>
                  <a:pt x="9" y="2178"/>
                </a:lnTo>
                <a:lnTo>
                  <a:pt x="11" y="2171"/>
                </a:lnTo>
                <a:lnTo>
                  <a:pt x="14" y="2162"/>
                </a:lnTo>
                <a:lnTo>
                  <a:pt x="17" y="2154"/>
                </a:lnTo>
                <a:lnTo>
                  <a:pt x="15" y="2150"/>
                </a:lnTo>
                <a:lnTo>
                  <a:pt x="13" y="2147"/>
                </a:lnTo>
                <a:lnTo>
                  <a:pt x="11" y="2145"/>
                </a:lnTo>
                <a:lnTo>
                  <a:pt x="11" y="2144"/>
                </a:lnTo>
                <a:lnTo>
                  <a:pt x="9" y="2143"/>
                </a:lnTo>
                <a:lnTo>
                  <a:pt x="9" y="2143"/>
                </a:lnTo>
                <a:lnTo>
                  <a:pt x="8" y="2141"/>
                </a:lnTo>
                <a:lnTo>
                  <a:pt x="6" y="2140"/>
                </a:lnTo>
                <a:lnTo>
                  <a:pt x="5" y="2139"/>
                </a:lnTo>
                <a:lnTo>
                  <a:pt x="5" y="2139"/>
                </a:lnTo>
                <a:lnTo>
                  <a:pt x="4" y="2137"/>
                </a:lnTo>
                <a:lnTo>
                  <a:pt x="2" y="2137"/>
                </a:lnTo>
                <a:lnTo>
                  <a:pt x="1" y="2137"/>
                </a:lnTo>
                <a:lnTo>
                  <a:pt x="1" y="2137"/>
                </a:lnTo>
                <a:lnTo>
                  <a:pt x="1" y="2136"/>
                </a:lnTo>
                <a:lnTo>
                  <a:pt x="0" y="2136"/>
                </a:lnTo>
                <a:lnTo>
                  <a:pt x="0" y="2136"/>
                </a:lnTo>
                <a:lnTo>
                  <a:pt x="11" y="2137"/>
                </a:lnTo>
                <a:lnTo>
                  <a:pt x="9" y="2127"/>
                </a:lnTo>
                <a:lnTo>
                  <a:pt x="22" y="2128"/>
                </a:lnTo>
                <a:lnTo>
                  <a:pt x="26" y="2119"/>
                </a:lnTo>
                <a:lnTo>
                  <a:pt x="46" y="2122"/>
                </a:lnTo>
                <a:lnTo>
                  <a:pt x="56" y="2109"/>
                </a:lnTo>
                <a:lnTo>
                  <a:pt x="69" y="2114"/>
                </a:lnTo>
                <a:lnTo>
                  <a:pt x="69" y="2110"/>
                </a:lnTo>
                <a:lnTo>
                  <a:pt x="68" y="2106"/>
                </a:lnTo>
                <a:lnTo>
                  <a:pt x="65" y="2102"/>
                </a:lnTo>
                <a:lnTo>
                  <a:pt x="63" y="2097"/>
                </a:lnTo>
                <a:lnTo>
                  <a:pt x="60" y="2092"/>
                </a:lnTo>
                <a:lnTo>
                  <a:pt x="59" y="2092"/>
                </a:lnTo>
                <a:lnTo>
                  <a:pt x="56" y="2086"/>
                </a:lnTo>
                <a:lnTo>
                  <a:pt x="56" y="2086"/>
                </a:lnTo>
                <a:lnTo>
                  <a:pt x="53" y="2081"/>
                </a:lnTo>
                <a:lnTo>
                  <a:pt x="53" y="2080"/>
                </a:lnTo>
                <a:lnTo>
                  <a:pt x="51" y="2075"/>
                </a:lnTo>
                <a:lnTo>
                  <a:pt x="51" y="2075"/>
                </a:lnTo>
                <a:lnTo>
                  <a:pt x="51" y="2075"/>
                </a:lnTo>
                <a:lnTo>
                  <a:pt x="48" y="2063"/>
                </a:lnTo>
                <a:lnTo>
                  <a:pt x="48" y="2051"/>
                </a:lnTo>
                <a:lnTo>
                  <a:pt x="53" y="2040"/>
                </a:lnTo>
                <a:lnTo>
                  <a:pt x="57" y="2035"/>
                </a:lnTo>
                <a:lnTo>
                  <a:pt x="61" y="2033"/>
                </a:lnTo>
                <a:lnTo>
                  <a:pt x="65" y="2030"/>
                </a:lnTo>
                <a:lnTo>
                  <a:pt x="68" y="2029"/>
                </a:lnTo>
                <a:lnTo>
                  <a:pt x="70" y="2027"/>
                </a:lnTo>
                <a:lnTo>
                  <a:pt x="73" y="2026"/>
                </a:lnTo>
                <a:lnTo>
                  <a:pt x="74" y="2026"/>
                </a:lnTo>
                <a:lnTo>
                  <a:pt x="76" y="2026"/>
                </a:lnTo>
                <a:lnTo>
                  <a:pt x="76" y="2026"/>
                </a:lnTo>
                <a:lnTo>
                  <a:pt x="77" y="2025"/>
                </a:lnTo>
                <a:lnTo>
                  <a:pt x="77" y="2025"/>
                </a:lnTo>
                <a:lnTo>
                  <a:pt x="78" y="2025"/>
                </a:lnTo>
                <a:lnTo>
                  <a:pt x="80" y="2023"/>
                </a:lnTo>
                <a:lnTo>
                  <a:pt x="81" y="2023"/>
                </a:lnTo>
                <a:lnTo>
                  <a:pt x="81" y="2022"/>
                </a:lnTo>
                <a:lnTo>
                  <a:pt x="82" y="2022"/>
                </a:lnTo>
                <a:lnTo>
                  <a:pt x="82" y="2021"/>
                </a:lnTo>
                <a:lnTo>
                  <a:pt x="85" y="2020"/>
                </a:lnTo>
                <a:lnTo>
                  <a:pt x="85" y="2020"/>
                </a:lnTo>
                <a:lnTo>
                  <a:pt x="87" y="2016"/>
                </a:lnTo>
                <a:lnTo>
                  <a:pt x="89" y="2014"/>
                </a:lnTo>
                <a:lnTo>
                  <a:pt x="90" y="2013"/>
                </a:lnTo>
                <a:lnTo>
                  <a:pt x="90" y="2012"/>
                </a:lnTo>
                <a:lnTo>
                  <a:pt x="91" y="2010"/>
                </a:lnTo>
                <a:lnTo>
                  <a:pt x="93" y="2009"/>
                </a:lnTo>
                <a:lnTo>
                  <a:pt x="94" y="2009"/>
                </a:lnTo>
                <a:lnTo>
                  <a:pt x="95" y="2008"/>
                </a:lnTo>
                <a:lnTo>
                  <a:pt x="95" y="2006"/>
                </a:lnTo>
                <a:lnTo>
                  <a:pt x="97" y="2005"/>
                </a:lnTo>
                <a:lnTo>
                  <a:pt x="98" y="2004"/>
                </a:lnTo>
                <a:lnTo>
                  <a:pt x="99" y="2004"/>
                </a:lnTo>
                <a:lnTo>
                  <a:pt x="101" y="2003"/>
                </a:lnTo>
                <a:lnTo>
                  <a:pt x="102" y="2001"/>
                </a:lnTo>
                <a:lnTo>
                  <a:pt x="102" y="2001"/>
                </a:lnTo>
                <a:lnTo>
                  <a:pt x="107" y="1999"/>
                </a:lnTo>
                <a:lnTo>
                  <a:pt x="112" y="1997"/>
                </a:lnTo>
                <a:lnTo>
                  <a:pt x="118" y="1999"/>
                </a:lnTo>
                <a:lnTo>
                  <a:pt x="119" y="2000"/>
                </a:lnTo>
                <a:lnTo>
                  <a:pt x="120" y="2003"/>
                </a:lnTo>
                <a:lnTo>
                  <a:pt x="122" y="2005"/>
                </a:lnTo>
                <a:lnTo>
                  <a:pt x="122" y="2009"/>
                </a:lnTo>
                <a:lnTo>
                  <a:pt x="123" y="2012"/>
                </a:lnTo>
                <a:lnTo>
                  <a:pt x="123" y="2012"/>
                </a:lnTo>
                <a:lnTo>
                  <a:pt x="123" y="2014"/>
                </a:lnTo>
                <a:lnTo>
                  <a:pt x="123" y="2014"/>
                </a:lnTo>
                <a:lnTo>
                  <a:pt x="123" y="2017"/>
                </a:lnTo>
                <a:lnTo>
                  <a:pt x="122" y="2020"/>
                </a:lnTo>
                <a:lnTo>
                  <a:pt x="122" y="2022"/>
                </a:lnTo>
                <a:lnTo>
                  <a:pt x="123" y="2025"/>
                </a:lnTo>
                <a:lnTo>
                  <a:pt x="123" y="2025"/>
                </a:lnTo>
                <a:lnTo>
                  <a:pt x="123" y="2026"/>
                </a:lnTo>
                <a:lnTo>
                  <a:pt x="123" y="2026"/>
                </a:lnTo>
                <a:lnTo>
                  <a:pt x="123" y="2027"/>
                </a:lnTo>
                <a:lnTo>
                  <a:pt x="123" y="2027"/>
                </a:lnTo>
                <a:lnTo>
                  <a:pt x="124" y="2029"/>
                </a:lnTo>
                <a:lnTo>
                  <a:pt x="125" y="2029"/>
                </a:lnTo>
                <a:lnTo>
                  <a:pt x="125" y="2027"/>
                </a:lnTo>
                <a:lnTo>
                  <a:pt x="127" y="2027"/>
                </a:lnTo>
                <a:lnTo>
                  <a:pt x="135" y="2025"/>
                </a:lnTo>
                <a:lnTo>
                  <a:pt x="141" y="2026"/>
                </a:lnTo>
                <a:lnTo>
                  <a:pt x="148" y="2026"/>
                </a:lnTo>
                <a:lnTo>
                  <a:pt x="156" y="2022"/>
                </a:lnTo>
                <a:lnTo>
                  <a:pt x="158" y="2021"/>
                </a:lnTo>
                <a:lnTo>
                  <a:pt x="158" y="2021"/>
                </a:lnTo>
                <a:lnTo>
                  <a:pt x="160" y="2018"/>
                </a:lnTo>
                <a:lnTo>
                  <a:pt x="163" y="2016"/>
                </a:lnTo>
                <a:lnTo>
                  <a:pt x="167" y="2012"/>
                </a:lnTo>
                <a:lnTo>
                  <a:pt x="170" y="2008"/>
                </a:lnTo>
                <a:lnTo>
                  <a:pt x="173" y="2005"/>
                </a:lnTo>
                <a:lnTo>
                  <a:pt x="175" y="2003"/>
                </a:lnTo>
                <a:lnTo>
                  <a:pt x="177" y="2001"/>
                </a:lnTo>
                <a:lnTo>
                  <a:pt x="177" y="2001"/>
                </a:lnTo>
                <a:lnTo>
                  <a:pt x="177" y="2001"/>
                </a:lnTo>
                <a:lnTo>
                  <a:pt x="178" y="2001"/>
                </a:lnTo>
                <a:lnTo>
                  <a:pt x="178" y="2001"/>
                </a:lnTo>
                <a:lnTo>
                  <a:pt x="179" y="2003"/>
                </a:lnTo>
                <a:lnTo>
                  <a:pt x="181" y="2009"/>
                </a:lnTo>
                <a:lnTo>
                  <a:pt x="179" y="2018"/>
                </a:lnTo>
                <a:lnTo>
                  <a:pt x="178" y="2029"/>
                </a:lnTo>
                <a:lnTo>
                  <a:pt x="174" y="2037"/>
                </a:lnTo>
                <a:lnTo>
                  <a:pt x="165" y="2046"/>
                </a:lnTo>
                <a:lnTo>
                  <a:pt x="156" y="2058"/>
                </a:lnTo>
                <a:lnTo>
                  <a:pt x="145" y="2068"/>
                </a:lnTo>
                <a:lnTo>
                  <a:pt x="140" y="2076"/>
                </a:lnTo>
                <a:lnTo>
                  <a:pt x="137" y="2082"/>
                </a:lnTo>
                <a:lnTo>
                  <a:pt x="135" y="2088"/>
                </a:lnTo>
                <a:lnTo>
                  <a:pt x="132" y="2090"/>
                </a:lnTo>
                <a:lnTo>
                  <a:pt x="131" y="2094"/>
                </a:lnTo>
                <a:lnTo>
                  <a:pt x="128" y="2095"/>
                </a:lnTo>
                <a:lnTo>
                  <a:pt x="127" y="2097"/>
                </a:lnTo>
                <a:lnTo>
                  <a:pt x="125" y="2098"/>
                </a:lnTo>
                <a:lnTo>
                  <a:pt x="124" y="2099"/>
                </a:lnTo>
                <a:lnTo>
                  <a:pt x="124" y="2102"/>
                </a:lnTo>
                <a:lnTo>
                  <a:pt x="124" y="2105"/>
                </a:lnTo>
                <a:lnTo>
                  <a:pt x="125" y="2109"/>
                </a:lnTo>
                <a:lnTo>
                  <a:pt x="127" y="2115"/>
                </a:lnTo>
                <a:lnTo>
                  <a:pt x="127" y="2122"/>
                </a:lnTo>
                <a:lnTo>
                  <a:pt x="154" y="2116"/>
                </a:lnTo>
                <a:lnTo>
                  <a:pt x="157" y="2127"/>
                </a:lnTo>
                <a:lnTo>
                  <a:pt x="175" y="2124"/>
                </a:lnTo>
                <a:lnTo>
                  <a:pt x="171" y="2135"/>
                </a:lnTo>
                <a:lnTo>
                  <a:pt x="184" y="2136"/>
                </a:lnTo>
                <a:lnTo>
                  <a:pt x="184" y="2136"/>
                </a:lnTo>
                <a:lnTo>
                  <a:pt x="184" y="2136"/>
                </a:lnTo>
                <a:lnTo>
                  <a:pt x="183" y="2136"/>
                </a:lnTo>
                <a:lnTo>
                  <a:pt x="183" y="2137"/>
                </a:lnTo>
                <a:lnTo>
                  <a:pt x="182" y="2139"/>
                </a:lnTo>
                <a:lnTo>
                  <a:pt x="182" y="2139"/>
                </a:lnTo>
                <a:lnTo>
                  <a:pt x="179" y="2140"/>
                </a:lnTo>
                <a:lnTo>
                  <a:pt x="179" y="2140"/>
                </a:lnTo>
                <a:lnTo>
                  <a:pt x="175" y="2145"/>
                </a:lnTo>
                <a:lnTo>
                  <a:pt x="171" y="2152"/>
                </a:lnTo>
                <a:lnTo>
                  <a:pt x="171" y="2160"/>
                </a:lnTo>
                <a:lnTo>
                  <a:pt x="175" y="2169"/>
                </a:lnTo>
                <a:lnTo>
                  <a:pt x="181" y="2178"/>
                </a:lnTo>
                <a:lnTo>
                  <a:pt x="182" y="2182"/>
                </a:lnTo>
                <a:lnTo>
                  <a:pt x="182" y="2186"/>
                </a:lnTo>
                <a:lnTo>
                  <a:pt x="181" y="2188"/>
                </a:lnTo>
                <a:lnTo>
                  <a:pt x="179" y="2191"/>
                </a:lnTo>
                <a:lnTo>
                  <a:pt x="178" y="2194"/>
                </a:lnTo>
                <a:lnTo>
                  <a:pt x="175" y="2196"/>
                </a:lnTo>
                <a:lnTo>
                  <a:pt x="175" y="2198"/>
                </a:lnTo>
                <a:lnTo>
                  <a:pt x="174" y="2198"/>
                </a:lnTo>
                <a:lnTo>
                  <a:pt x="174" y="2199"/>
                </a:lnTo>
                <a:lnTo>
                  <a:pt x="174" y="2199"/>
                </a:lnTo>
                <a:lnTo>
                  <a:pt x="174" y="2200"/>
                </a:lnTo>
                <a:lnTo>
                  <a:pt x="174" y="2200"/>
                </a:lnTo>
                <a:lnTo>
                  <a:pt x="173" y="2202"/>
                </a:lnTo>
                <a:lnTo>
                  <a:pt x="173" y="2203"/>
                </a:lnTo>
                <a:lnTo>
                  <a:pt x="173" y="2203"/>
                </a:lnTo>
                <a:lnTo>
                  <a:pt x="171" y="2204"/>
                </a:lnTo>
                <a:lnTo>
                  <a:pt x="171" y="2204"/>
                </a:lnTo>
                <a:lnTo>
                  <a:pt x="170" y="2205"/>
                </a:lnTo>
                <a:lnTo>
                  <a:pt x="170" y="2205"/>
                </a:lnTo>
                <a:lnTo>
                  <a:pt x="167" y="2207"/>
                </a:lnTo>
                <a:lnTo>
                  <a:pt x="167" y="2207"/>
                </a:lnTo>
                <a:lnTo>
                  <a:pt x="165" y="2207"/>
                </a:lnTo>
                <a:lnTo>
                  <a:pt x="165" y="2207"/>
                </a:lnTo>
                <a:lnTo>
                  <a:pt x="162" y="2208"/>
                </a:lnTo>
                <a:lnTo>
                  <a:pt x="161" y="2208"/>
                </a:lnTo>
                <a:lnTo>
                  <a:pt x="158" y="2209"/>
                </a:lnTo>
                <a:lnTo>
                  <a:pt x="158" y="2209"/>
                </a:lnTo>
                <a:lnTo>
                  <a:pt x="154" y="2209"/>
                </a:lnTo>
                <a:lnTo>
                  <a:pt x="154" y="2209"/>
                </a:lnTo>
                <a:lnTo>
                  <a:pt x="150" y="2211"/>
                </a:lnTo>
                <a:lnTo>
                  <a:pt x="150" y="2211"/>
                </a:lnTo>
                <a:lnTo>
                  <a:pt x="148" y="2211"/>
                </a:lnTo>
                <a:lnTo>
                  <a:pt x="146" y="2212"/>
                </a:lnTo>
                <a:lnTo>
                  <a:pt x="144" y="2212"/>
                </a:lnTo>
                <a:lnTo>
                  <a:pt x="144" y="2212"/>
                </a:lnTo>
                <a:lnTo>
                  <a:pt x="141" y="2212"/>
                </a:lnTo>
                <a:lnTo>
                  <a:pt x="140" y="2212"/>
                </a:lnTo>
                <a:lnTo>
                  <a:pt x="137" y="2213"/>
                </a:lnTo>
                <a:lnTo>
                  <a:pt x="137" y="2213"/>
                </a:lnTo>
                <a:lnTo>
                  <a:pt x="135" y="2213"/>
                </a:lnTo>
                <a:lnTo>
                  <a:pt x="135" y="2213"/>
                </a:lnTo>
                <a:lnTo>
                  <a:pt x="132" y="2213"/>
                </a:lnTo>
                <a:lnTo>
                  <a:pt x="132" y="2213"/>
                </a:lnTo>
                <a:lnTo>
                  <a:pt x="132" y="2215"/>
                </a:lnTo>
                <a:lnTo>
                  <a:pt x="133" y="2216"/>
                </a:lnTo>
                <a:lnTo>
                  <a:pt x="135" y="2219"/>
                </a:lnTo>
                <a:lnTo>
                  <a:pt x="136" y="2221"/>
                </a:lnTo>
                <a:lnTo>
                  <a:pt x="137" y="2224"/>
                </a:lnTo>
                <a:lnTo>
                  <a:pt x="137" y="2226"/>
                </a:lnTo>
                <a:lnTo>
                  <a:pt x="136" y="2229"/>
                </a:lnTo>
                <a:lnTo>
                  <a:pt x="135" y="2232"/>
                </a:lnTo>
                <a:lnTo>
                  <a:pt x="132" y="2233"/>
                </a:lnTo>
                <a:lnTo>
                  <a:pt x="131" y="2236"/>
                </a:lnTo>
                <a:lnTo>
                  <a:pt x="128" y="2237"/>
                </a:lnTo>
                <a:lnTo>
                  <a:pt x="127" y="2238"/>
                </a:lnTo>
                <a:lnTo>
                  <a:pt x="125" y="2238"/>
                </a:lnTo>
                <a:lnTo>
                  <a:pt x="123" y="2267"/>
                </a:lnTo>
                <a:lnTo>
                  <a:pt x="123" y="2267"/>
                </a:lnTo>
                <a:lnTo>
                  <a:pt x="124" y="2267"/>
                </a:lnTo>
                <a:lnTo>
                  <a:pt x="124" y="2267"/>
                </a:lnTo>
                <a:lnTo>
                  <a:pt x="125" y="2268"/>
                </a:lnTo>
                <a:lnTo>
                  <a:pt x="128" y="2271"/>
                </a:lnTo>
                <a:lnTo>
                  <a:pt x="131" y="2274"/>
                </a:lnTo>
                <a:lnTo>
                  <a:pt x="133" y="2276"/>
                </a:lnTo>
                <a:lnTo>
                  <a:pt x="137" y="2281"/>
                </a:lnTo>
                <a:lnTo>
                  <a:pt x="148" y="2297"/>
                </a:lnTo>
                <a:lnTo>
                  <a:pt x="157" y="2317"/>
                </a:lnTo>
                <a:lnTo>
                  <a:pt x="165" y="2340"/>
                </a:lnTo>
                <a:lnTo>
                  <a:pt x="169" y="2353"/>
                </a:lnTo>
                <a:lnTo>
                  <a:pt x="171" y="2364"/>
                </a:lnTo>
                <a:lnTo>
                  <a:pt x="173" y="2374"/>
                </a:lnTo>
                <a:lnTo>
                  <a:pt x="175" y="2385"/>
                </a:lnTo>
                <a:lnTo>
                  <a:pt x="178" y="2398"/>
                </a:lnTo>
                <a:lnTo>
                  <a:pt x="182" y="2414"/>
                </a:lnTo>
                <a:lnTo>
                  <a:pt x="186" y="2427"/>
                </a:lnTo>
                <a:lnTo>
                  <a:pt x="188" y="2437"/>
                </a:lnTo>
                <a:lnTo>
                  <a:pt x="191" y="2445"/>
                </a:lnTo>
                <a:lnTo>
                  <a:pt x="194" y="2453"/>
                </a:lnTo>
                <a:lnTo>
                  <a:pt x="196" y="2462"/>
                </a:lnTo>
                <a:lnTo>
                  <a:pt x="201" y="2475"/>
                </a:lnTo>
                <a:lnTo>
                  <a:pt x="209" y="2492"/>
                </a:lnTo>
                <a:lnTo>
                  <a:pt x="211" y="2497"/>
                </a:lnTo>
                <a:lnTo>
                  <a:pt x="221" y="2521"/>
                </a:lnTo>
                <a:lnTo>
                  <a:pt x="230" y="2544"/>
                </a:lnTo>
                <a:lnTo>
                  <a:pt x="239" y="2569"/>
                </a:lnTo>
                <a:lnTo>
                  <a:pt x="246" y="2592"/>
                </a:lnTo>
                <a:lnTo>
                  <a:pt x="251" y="2611"/>
                </a:lnTo>
                <a:lnTo>
                  <a:pt x="255" y="2628"/>
                </a:lnTo>
                <a:lnTo>
                  <a:pt x="256" y="2639"/>
                </a:lnTo>
                <a:lnTo>
                  <a:pt x="258" y="2643"/>
                </a:lnTo>
                <a:lnTo>
                  <a:pt x="309" y="2635"/>
                </a:lnTo>
                <a:lnTo>
                  <a:pt x="351" y="2630"/>
                </a:lnTo>
                <a:lnTo>
                  <a:pt x="355" y="2616"/>
                </a:lnTo>
                <a:lnTo>
                  <a:pt x="361" y="2603"/>
                </a:lnTo>
                <a:lnTo>
                  <a:pt x="309" y="2567"/>
                </a:lnTo>
                <a:lnTo>
                  <a:pt x="251" y="2526"/>
                </a:lnTo>
                <a:lnTo>
                  <a:pt x="313" y="2556"/>
                </a:lnTo>
                <a:lnTo>
                  <a:pt x="374" y="2586"/>
                </a:lnTo>
                <a:lnTo>
                  <a:pt x="376" y="2586"/>
                </a:lnTo>
                <a:lnTo>
                  <a:pt x="389" y="2577"/>
                </a:lnTo>
                <a:lnTo>
                  <a:pt x="406" y="2572"/>
                </a:lnTo>
                <a:lnTo>
                  <a:pt x="373" y="2495"/>
                </a:lnTo>
                <a:lnTo>
                  <a:pt x="356" y="2454"/>
                </a:lnTo>
                <a:lnTo>
                  <a:pt x="433" y="2569"/>
                </a:lnTo>
                <a:lnTo>
                  <a:pt x="433" y="2569"/>
                </a:lnTo>
                <a:lnTo>
                  <a:pt x="433" y="2569"/>
                </a:lnTo>
                <a:lnTo>
                  <a:pt x="465" y="2573"/>
                </a:lnTo>
                <a:lnTo>
                  <a:pt x="511" y="2482"/>
                </a:lnTo>
                <a:lnTo>
                  <a:pt x="492" y="2581"/>
                </a:lnTo>
                <a:lnTo>
                  <a:pt x="502" y="2586"/>
                </a:lnTo>
                <a:lnTo>
                  <a:pt x="511" y="2590"/>
                </a:lnTo>
                <a:lnTo>
                  <a:pt x="521" y="2598"/>
                </a:lnTo>
                <a:lnTo>
                  <a:pt x="619" y="2554"/>
                </a:lnTo>
                <a:lnTo>
                  <a:pt x="621" y="2554"/>
                </a:lnTo>
                <a:lnTo>
                  <a:pt x="625" y="2552"/>
                </a:lnTo>
                <a:lnTo>
                  <a:pt x="542" y="2618"/>
                </a:lnTo>
                <a:lnTo>
                  <a:pt x="550" y="2628"/>
                </a:lnTo>
                <a:lnTo>
                  <a:pt x="557" y="2637"/>
                </a:lnTo>
                <a:lnTo>
                  <a:pt x="557" y="2637"/>
                </a:lnTo>
                <a:lnTo>
                  <a:pt x="558" y="2637"/>
                </a:lnTo>
                <a:lnTo>
                  <a:pt x="560" y="2637"/>
                </a:lnTo>
                <a:lnTo>
                  <a:pt x="563" y="2637"/>
                </a:lnTo>
                <a:lnTo>
                  <a:pt x="566" y="2637"/>
                </a:lnTo>
                <a:lnTo>
                  <a:pt x="571" y="2637"/>
                </a:lnTo>
                <a:lnTo>
                  <a:pt x="577" y="2637"/>
                </a:lnTo>
                <a:lnTo>
                  <a:pt x="592" y="2636"/>
                </a:lnTo>
                <a:lnTo>
                  <a:pt x="597" y="2636"/>
                </a:lnTo>
                <a:lnTo>
                  <a:pt x="610" y="2636"/>
                </a:lnTo>
                <a:lnTo>
                  <a:pt x="615" y="2636"/>
                </a:lnTo>
                <a:lnTo>
                  <a:pt x="653" y="2635"/>
                </a:lnTo>
                <a:lnTo>
                  <a:pt x="657" y="2635"/>
                </a:lnTo>
                <a:lnTo>
                  <a:pt x="669" y="2635"/>
                </a:lnTo>
                <a:lnTo>
                  <a:pt x="674" y="2635"/>
                </a:lnTo>
                <a:lnTo>
                  <a:pt x="677" y="2635"/>
                </a:lnTo>
                <a:lnTo>
                  <a:pt x="680" y="2634"/>
                </a:lnTo>
                <a:lnTo>
                  <a:pt x="682" y="2634"/>
                </a:lnTo>
                <a:lnTo>
                  <a:pt x="682" y="2634"/>
                </a:lnTo>
                <a:lnTo>
                  <a:pt x="682" y="2634"/>
                </a:lnTo>
                <a:lnTo>
                  <a:pt x="570" y="2662"/>
                </a:lnTo>
                <a:lnTo>
                  <a:pt x="572" y="2669"/>
                </a:lnTo>
                <a:lnTo>
                  <a:pt x="575" y="2673"/>
                </a:lnTo>
                <a:lnTo>
                  <a:pt x="576" y="2678"/>
                </a:lnTo>
                <a:lnTo>
                  <a:pt x="579" y="2691"/>
                </a:lnTo>
                <a:lnTo>
                  <a:pt x="581" y="2700"/>
                </a:lnTo>
                <a:lnTo>
                  <a:pt x="580" y="2708"/>
                </a:lnTo>
                <a:lnTo>
                  <a:pt x="576" y="2715"/>
                </a:lnTo>
                <a:lnTo>
                  <a:pt x="574" y="2719"/>
                </a:lnTo>
                <a:lnTo>
                  <a:pt x="572" y="2720"/>
                </a:lnTo>
                <a:lnTo>
                  <a:pt x="570" y="2720"/>
                </a:lnTo>
                <a:lnTo>
                  <a:pt x="568" y="2719"/>
                </a:lnTo>
                <a:lnTo>
                  <a:pt x="567" y="2719"/>
                </a:lnTo>
                <a:lnTo>
                  <a:pt x="567" y="2717"/>
                </a:lnTo>
                <a:lnTo>
                  <a:pt x="566" y="2717"/>
                </a:lnTo>
                <a:lnTo>
                  <a:pt x="571" y="2738"/>
                </a:lnTo>
                <a:lnTo>
                  <a:pt x="571" y="2738"/>
                </a:lnTo>
                <a:lnTo>
                  <a:pt x="572" y="2740"/>
                </a:lnTo>
                <a:lnTo>
                  <a:pt x="575" y="2742"/>
                </a:lnTo>
                <a:lnTo>
                  <a:pt x="577" y="2745"/>
                </a:lnTo>
                <a:lnTo>
                  <a:pt x="580" y="2749"/>
                </a:lnTo>
                <a:lnTo>
                  <a:pt x="583" y="2753"/>
                </a:lnTo>
                <a:lnTo>
                  <a:pt x="584" y="2758"/>
                </a:lnTo>
                <a:lnTo>
                  <a:pt x="585" y="2767"/>
                </a:lnTo>
                <a:lnTo>
                  <a:pt x="584" y="2778"/>
                </a:lnTo>
                <a:lnTo>
                  <a:pt x="583" y="2788"/>
                </a:lnTo>
                <a:lnTo>
                  <a:pt x="581" y="2795"/>
                </a:lnTo>
                <a:lnTo>
                  <a:pt x="580" y="2797"/>
                </a:lnTo>
                <a:lnTo>
                  <a:pt x="581" y="2800"/>
                </a:lnTo>
                <a:lnTo>
                  <a:pt x="584" y="2805"/>
                </a:lnTo>
                <a:lnTo>
                  <a:pt x="588" y="2813"/>
                </a:lnTo>
                <a:lnTo>
                  <a:pt x="591" y="2821"/>
                </a:lnTo>
                <a:lnTo>
                  <a:pt x="591" y="2829"/>
                </a:lnTo>
                <a:lnTo>
                  <a:pt x="588" y="2832"/>
                </a:lnTo>
                <a:lnTo>
                  <a:pt x="587" y="2834"/>
                </a:lnTo>
                <a:lnTo>
                  <a:pt x="584" y="2835"/>
                </a:lnTo>
                <a:lnTo>
                  <a:pt x="581" y="2836"/>
                </a:lnTo>
                <a:lnTo>
                  <a:pt x="580" y="2836"/>
                </a:lnTo>
                <a:lnTo>
                  <a:pt x="577" y="2836"/>
                </a:lnTo>
                <a:lnTo>
                  <a:pt x="577" y="2835"/>
                </a:lnTo>
                <a:lnTo>
                  <a:pt x="577" y="2836"/>
                </a:lnTo>
                <a:lnTo>
                  <a:pt x="577" y="2838"/>
                </a:lnTo>
                <a:lnTo>
                  <a:pt x="580" y="2844"/>
                </a:lnTo>
                <a:lnTo>
                  <a:pt x="583" y="2850"/>
                </a:lnTo>
                <a:lnTo>
                  <a:pt x="593" y="2867"/>
                </a:lnTo>
                <a:lnTo>
                  <a:pt x="609" y="2881"/>
                </a:lnTo>
                <a:lnTo>
                  <a:pt x="629" y="2891"/>
                </a:lnTo>
                <a:lnTo>
                  <a:pt x="633" y="2894"/>
                </a:lnTo>
                <a:lnTo>
                  <a:pt x="633" y="2894"/>
                </a:lnTo>
                <a:lnTo>
                  <a:pt x="635" y="2895"/>
                </a:lnTo>
                <a:lnTo>
                  <a:pt x="635" y="2895"/>
                </a:lnTo>
                <a:lnTo>
                  <a:pt x="636" y="2897"/>
                </a:lnTo>
                <a:lnTo>
                  <a:pt x="638" y="2897"/>
                </a:lnTo>
                <a:lnTo>
                  <a:pt x="639" y="2898"/>
                </a:lnTo>
                <a:lnTo>
                  <a:pt x="639" y="2898"/>
                </a:lnTo>
                <a:lnTo>
                  <a:pt x="640" y="2899"/>
                </a:lnTo>
                <a:lnTo>
                  <a:pt x="640" y="2901"/>
                </a:lnTo>
                <a:lnTo>
                  <a:pt x="640" y="2901"/>
                </a:lnTo>
                <a:lnTo>
                  <a:pt x="640" y="2902"/>
                </a:lnTo>
                <a:lnTo>
                  <a:pt x="640" y="2902"/>
                </a:lnTo>
                <a:lnTo>
                  <a:pt x="640" y="2903"/>
                </a:lnTo>
                <a:lnTo>
                  <a:pt x="640" y="2903"/>
                </a:lnTo>
                <a:lnTo>
                  <a:pt x="642" y="2904"/>
                </a:lnTo>
                <a:lnTo>
                  <a:pt x="642" y="2904"/>
                </a:lnTo>
                <a:lnTo>
                  <a:pt x="642" y="2906"/>
                </a:lnTo>
                <a:lnTo>
                  <a:pt x="642" y="2907"/>
                </a:lnTo>
                <a:lnTo>
                  <a:pt x="642" y="2907"/>
                </a:lnTo>
                <a:lnTo>
                  <a:pt x="642" y="2908"/>
                </a:lnTo>
                <a:lnTo>
                  <a:pt x="642" y="2908"/>
                </a:lnTo>
                <a:lnTo>
                  <a:pt x="642" y="2908"/>
                </a:lnTo>
                <a:lnTo>
                  <a:pt x="642" y="2908"/>
                </a:lnTo>
                <a:lnTo>
                  <a:pt x="642" y="2910"/>
                </a:lnTo>
                <a:lnTo>
                  <a:pt x="643" y="2910"/>
                </a:lnTo>
                <a:lnTo>
                  <a:pt x="643" y="2910"/>
                </a:lnTo>
                <a:lnTo>
                  <a:pt x="644" y="2911"/>
                </a:lnTo>
                <a:lnTo>
                  <a:pt x="644" y="2911"/>
                </a:lnTo>
                <a:lnTo>
                  <a:pt x="647" y="2912"/>
                </a:lnTo>
                <a:lnTo>
                  <a:pt x="655" y="2916"/>
                </a:lnTo>
                <a:lnTo>
                  <a:pt x="660" y="2920"/>
                </a:lnTo>
                <a:lnTo>
                  <a:pt x="667" y="2927"/>
                </a:lnTo>
                <a:lnTo>
                  <a:pt x="674" y="2936"/>
                </a:lnTo>
                <a:lnTo>
                  <a:pt x="686" y="2950"/>
                </a:lnTo>
                <a:lnTo>
                  <a:pt x="699" y="2969"/>
                </a:lnTo>
                <a:lnTo>
                  <a:pt x="710" y="2990"/>
                </a:lnTo>
                <a:lnTo>
                  <a:pt x="716" y="3000"/>
                </a:lnTo>
                <a:lnTo>
                  <a:pt x="723" y="3013"/>
                </a:lnTo>
                <a:lnTo>
                  <a:pt x="731" y="3029"/>
                </a:lnTo>
                <a:lnTo>
                  <a:pt x="740" y="3046"/>
                </a:lnTo>
                <a:lnTo>
                  <a:pt x="748" y="3060"/>
                </a:lnTo>
                <a:lnTo>
                  <a:pt x="754" y="3073"/>
                </a:lnTo>
                <a:lnTo>
                  <a:pt x="761" y="3081"/>
                </a:lnTo>
                <a:lnTo>
                  <a:pt x="761" y="3083"/>
                </a:lnTo>
                <a:lnTo>
                  <a:pt x="762" y="3083"/>
                </a:lnTo>
                <a:lnTo>
                  <a:pt x="762" y="3084"/>
                </a:lnTo>
                <a:lnTo>
                  <a:pt x="765" y="3086"/>
                </a:lnTo>
                <a:lnTo>
                  <a:pt x="769" y="3088"/>
                </a:lnTo>
                <a:lnTo>
                  <a:pt x="771" y="3090"/>
                </a:lnTo>
                <a:lnTo>
                  <a:pt x="774" y="3092"/>
                </a:lnTo>
                <a:lnTo>
                  <a:pt x="777" y="3093"/>
                </a:lnTo>
                <a:lnTo>
                  <a:pt x="778" y="3094"/>
                </a:lnTo>
                <a:lnTo>
                  <a:pt x="779" y="3094"/>
                </a:lnTo>
                <a:lnTo>
                  <a:pt x="798" y="3055"/>
                </a:lnTo>
                <a:lnTo>
                  <a:pt x="808" y="3033"/>
                </a:lnTo>
                <a:lnTo>
                  <a:pt x="838" y="3039"/>
                </a:lnTo>
                <a:lnTo>
                  <a:pt x="868" y="3092"/>
                </a:lnTo>
                <a:lnTo>
                  <a:pt x="837" y="3168"/>
                </a:lnTo>
                <a:lnTo>
                  <a:pt x="837" y="3168"/>
                </a:lnTo>
                <a:lnTo>
                  <a:pt x="838" y="3170"/>
                </a:lnTo>
                <a:lnTo>
                  <a:pt x="840" y="3172"/>
                </a:lnTo>
                <a:lnTo>
                  <a:pt x="841" y="3174"/>
                </a:lnTo>
                <a:lnTo>
                  <a:pt x="843" y="3178"/>
                </a:lnTo>
                <a:lnTo>
                  <a:pt x="846" y="3183"/>
                </a:lnTo>
                <a:lnTo>
                  <a:pt x="849" y="3187"/>
                </a:lnTo>
                <a:lnTo>
                  <a:pt x="851" y="3190"/>
                </a:lnTo>
                <a:lnTo>
                  <a:pt x="853" y="3192"/>
                </a:lnTo>
                <a:lnTo>
                  <a:pt x="854" y="3196"/>
                </a:lnTo>
                <a:lnTo>
                  <a:pt x="854" y="3200"/>
                </a:lnTo>
                <a:lnTo>
                  <a:pt x="855" y="3204"/>
                </a:lnTo>
                <a:lnTo>
                  <a:pt x="857" y="3211"/>
                </a:lnTo>
                <a:lnTo>
                  <a:pt x="858" y="3221"/>
                </a:lnTo>
                <a:lnTo>
                  <a:pt x="861" y="3234"/>
                </a:lnTo>
                <a:lnTo>
                  <a:pt x="863" y="3246"/>
                </a:lnTo>
                <a:lnTo>
                  <a:pt x="870" y="3257"/>
                </a:lnTo>
                <a:lnTo>
                  <a:pt x="871" y="3259"/>
                </a:lnTo>
                <a:lnTo>
                  <a:pt x="871" y="3225"/>
                </a:lnTo>
                <a:lnTo>
                  <a:pt x="906" y="3225"/>
                </a:lnTo>
                <a:lnTo>
                  <a:pt x="1006" y="3166"/>
                </a:lnTo>
                <a:lnTo>
                  <a:pt x="1111" y="3223"/>
                </a:lnTo>
                <a:lnTo>
                  <a:pt x="1111" y="3161"/>
                </a:lnTo>
                <a:lnTo>
                  <a:pt x="1353" y="3161"/>
                </a:lnTo>
                <a:lnTo>
                  <a:pt x="1353" y="2965"/>
                </a:lnTo>
                <a:lnTo>
                  <a:pt x="1353" y="2965"/>
                </a:lnTo>
                <a:lnTo>
                  <a:pt x="1353" y="2965"/>
                </a:lnTo>
                <a:lnTo>
                  <a:pt x="1353" y="2962"/>
                </a:lnTo>
                <a:lnTo>
                  <a:pt x="1353" y="2962"/>
                </a:lnTo>
                <a:lnTo>
                  <a:pt x="1365" y="2933"/>
                </a:lnTo>
                <a:lnTo>
                  <a:pt x="1375" y="2962"/>
                </a:lnTo>
                <a:lnTo>
                  <a:pt x="1400" y="2962"/>
                </a:lnTo>
                <a:lnTo>
                  <a:pt x="1400" y="2834"/>
                </a:lnTo>
                <a:lnTo>
                  <a:pt x="1400" y="2834"/>
                </a:lnTo>
                <a:lnTo>
                  <a:pt x="1409" y="2810"/>
                </a:lnTo>
                <a:lnTo>
                  <a:pt x="1419" y="2834"/>
                </a:lnTo>
                <a:lnTo>
                  <a:pt x="1425" y="2834"/>
                </a:lnTo>
                <a:lnTo>
                  <a:pt x="1425" y="2641"/>
                </a:lnTo>
                <a:lnTo>
                  <a:pt x="1454" y="2641"/>
                </a:lnTo>
                <a:lnTo>
                  <a:pt x="1454" y="2558"/>
                </a:lnTo>
                <a:lnTo>
                  <a:pt x="1472" y="2558"/>
                </a:lnTo>
                <a:lnTo>
                  <a:pt x="1472" y="2446"/>
                </a:lnTo>
                <a:lnTo>
                  <a:pt x="1487" y="2446"/>
                </a:lnTo>
                <a:lnTo>
                  <a:pt x="1487" y="2558"/>
                </a:lnTo>
                <a:lnTo>
                  <a:pt x="1510" y="2558"/>
                </a:lnTo>
                <a:lnTo>
                  <a:pt x="1510" y="2641"/>
                </a:lnTo>
                <a:lnTo>
                  <a:pt x="1538" y="2641"/>
                </a:lnTo>
                <a:lnTo>
                  <a:pt x="1538" y="2834"/>
                </a:lnTo>
                <a:lnTo>
                  <a:pt x="1546" y="2834"/>
                </a:lnTo>
                <a:lnTo>
                  <a:pt x="1555" y="2810"/>
                </a:lnTo>
                <a:lnTo>
                  <a:pt x="1564" y="2834"/>
                </a:lnTo>
                <a:lnTo>
                  <a:pt x="1565" y="2834"/>
                </a:lnTo>
                <a:lnTo>
                  <a:pt x="1565" y="2962"/>
                </a:lnTo>
                <a:lnTo>
                  <a:pt x="1594" y="2962"/>
                </a:lnTo>
                <a:lnTo>
                  <a:pt x="1605" y="2933"/>
                </a:lnTo>
                <a:lnTo>
                  <a:pt x="1617" y="2962"/>
                </a:lnTo>
                <a:lnTo>
                  <a:pt x="1618" y="2962"/>
                </a:lnTo>
                <a:lnTo>
                  <a:pt x="1618" y="3161"/>
                </a:lnTo>
                <a:lnTo>
                  <a:pt x="1816" y="3161"/>
                </a:lnTo>
                <a:lnTo>
                  <a:pt x="1816" y="3111"/>
                </a:lnTo>
                <a:lnTo>
                  <a:pt x="2328" y="3111"/>
                </a:lnTo>
                <a:lnTo>
                  <a:pt x="2328" y="3169"/>
                </a:lnTo>
                <a:lnTo>
                  <a:pt x="1843" y="3169"/>
                </a:lnTo>
                <a:lnTo>
                  <a:pt x="1843" y="3192"/>
                </a:lnTo>
                <a:lnTo>
                  <a:pt x="2328" y="3192"/>
                </a:lnTo>
                <a:lnTo>
                  <a:pt x="2328" y="3249"/>
                </a:lnTo>
                <a:lnTo>
                  <a:pt x="2089" y="3249"/>
                </a:lnTo>
                <a:lnTo>
                  <a:pt x="2089" y="3272"/>
                </a:lnTo>
                <a:lnTo>
                  <a:pt x="2328" y="3272"/>
                </a:lnTo>
                <a:lnTo>
                  <a:pt x="2328" y="3329"/>
                </a:lnTo>
                <a:lnTo>
                  <a:pt x="2089" y="3329"/>
                </a:lnTo>
                <a:lnTo>
                  <a:pt x="2089" y="3354"/>
                </a:lnTo>
                <a:lnTo>
                  <a:pt x="2328" y="3354"/>
                </a:lnTo>
                <a:lnTo>
                  <a:pt x="2328" y="3410"/>
                </a:lnTo>
                <a:lnTo>
                  <a:pt x="2089" y="3410"/>
                </a:lnTo>
                <a:lnTo>
                  <a:pt x="2089" y="3433"/>
                </a:lnTo>
                <a:lnTo>
                  <a:pt x="2328" y="3433"/>
                </a:lnTo>
                <a:lnTo>
                  <a:pt x="2328" y="3491"/>
                </a:lnTo>
                <a:lnTo>
                  <a:pt x="2236" y="3491"/>
                </a:lnTo>
                <a:lnTo>
                  <a:pt x="2236" y="3515"/>
                </a:lnTo>
                <a:lnTo>
                  <a:pt x="2328" y="3515"/>
                </a:lnTo>
                <a:lnTo>
                  <a:pt x="2328" y="3572"/>
                </a:lnTo>
                <a:lnTo>
                  <a:pt x="2236" y="3572"/>
                </a:lnTo>
                <a:lnTo>
                  <a:pt x="2236" y="3600"/>
                </a:lnTo>
                <a:lnTo>
                  <a:pt x="2328" y="3600"/>
                </a:lnTo>
                <a:lnTo>
                  <a:pt x="2328" y="3656"/>
                </a:lnTo>
                <a:lnTo>
                  <a:pt x="2236" y="3656"/>
                </a:lnTo>
                <a:lnTo>
                  <a:pt x="2236" y="3681"/>
                </a:lnTo>
                <a:lnTo>
                  <a:pt x="2328" y="3681"/>
                </a:lnTo>
                <a:lnTo>
                  <a:pt x="2328" y="3731"/>
                </a:lnTo>
                <a:lnTo>
                  <a:pt x="2384" y="3731"/>
                </a:lnTo>
                <a:lnTo>
                  <a:pt x="2384" y="3575"/>
                </a:lnTo>
                <a:lnTo>
                  <a:pt x="2425" y="3575"/>
                </a:lnTo>
                <a:lnTo>
                  <a:pt x="2425" y="3262"/>
                </a:lnTo>
                <a:lnTo>
                  <a:pt x="2469" y="3262"/>
                </a:lnTo>
                <a:lnTo>
                  <a:pt x="2469" y="3086"/>
                </a:lnTo>
                <a:lnTo>
                  <a:pt x="2521" y="3086"/>
                </a:lnTo>
                <a:lnTo>
                  <a:pt x="2521" y="2945"/>
                </a:lnTo>
                <a:lnTo>
                  <a:pt x="2594" y="2945"/>
                </a:lnTo>
                <a:lnTo>
                  <a:pt x="2594" y="2033"/>
                </a:lnTo>
                <a:lnTo>
                  <a:pt x="2599" y="2033"/>
                </a:lnTo>
                <a:lnTo>
                  <a:pt x="2599" y="1948"/>
                </a:lnTo>
                <a:lnTo>
                  <a:pt x="2645" y="1948"/>
                </a:lnTo>
                <a:lnTo>
                  <a:pt x="2645" y="1725"/>
                </a:lnTo>
                <a:lnTo>
                  <a:pt x="2670" y="1725"/>
                </a:lnTo>
                <a:lnTo>
                  <a:pt x="2692" y="1674"/>
                </a:lnTo>
                <a:lnTo>
                  <a:pt x="2692" y="1578"/>
                </a:lnTo>
                <a:lnTo>
                  <a:pt x="2716" y="1542"/>
                </a:lnTo>
                <a:lnTo>
                  <a:pt x="2734" y="1462"/>
                </a:lnTo>
                <a:lnTo>
                  <a:pt x="2734" y="1373"/>
                </a:lnTo>
                <a:lnTo>
                  <a:pt x="2770" y="1344"/>
                </a:lnTo>
                <a:lnTo>
                  <a:pt x="2770" y="1251"/>
                </a:lnTo>
                <a:lnTo>
                  <a:pt x="2794" y="1218"/>
                </a:lnTo>
                <a:lnTo>
                  <a:pt x="2794" y="696"/>
                </a:lnTo>
                <a:lnTo>
                  <a:pt x="2818" y="696"/>
                </a:lnTo>
                <a:lnTo>
                  <a:pt x="2818" y="1218"/>
                </a:lnTo>
                <a:lnTo>
                  <a:pt x="2843" y="1251"/>
                </a:lnTo>
                <a:lnTo>
                  <a:pt x="2843" y="1344"/>
                </a:lnTo>
                <a:lnTo>
                  <a:pt x="2878" y="1373"/>
                </a:lnTo>
                <a:lnTo>
                  <a:pt x="2878" y="1462"/>
                </a:lnTo>
                <a:lnTo>
                  <a:pt x="2897" y="1542"/>
                </a:lnTo>
                <a:lnTo>
                  <a:pt x="2919" y="1578"/>
                </a:lnTo>
                <a:lnTo>
                  <a:pt x="2919" y="1674"/>
                </a:lnTo>
                <a:lnTo>
                  <a:pt x="2942" y="1725"/>
                </a:lnTo>
                <a:lnTo>
                  <a:pt x="2965" y="1725"/>
                </a:lnTo>
                <a:lnTo>
                  <a:pt x="2965" y="1948"/>
                </a:lnTo>
                <a:lnTo>
                  <a:pt x="3009" y="1948"/>
                </a:lnTo>
                <a:lnTo>
                  <a:pt x="3009" y="2033"/>
                </a:lnTo>
                <a:lnTo>
                  <a:pt x="3024" y="2033"/>
                </a:lnTo>
                <a:lnTo>
                  <a:pt x="3024" y="2945"/>
                </a:lnTo>
                <a:lnTo>
                  <a:pt x="3089" y="2945"/>
                </a:lnTo>
                <a:lnTo>
                  <a:pt x="3089" y="3086"/>
                </a:lnTo>
                <a:lnTo>
                  <a:pt x="3139" y="3086"/>
                </a:lnTo>
                <a:lnTo>
                  <a:pt x="3139" y="3262"/>
                </a:lnTo>
                <a:lnTo>
                  <a:pt x="3157" y="3262"/>
                </a:lnTo>
                <a:lnTo>
                  <a:pt x="3157" y="1463"/>
                </a:lnTo>
                <a:lnTo>
                  <a:pt x="3224" y="1463"/>
                </a:lnTo>
                <a:lnTo>
                  <a:pt x="3224" y="1300"/>
                </a:lnTo>
                <a:lnTo>
                  <a:pt x="3267" y="1300"/>
                </a:lnTo>
                <a:lnTo>
                  <a:pt x="3267" y="1216"/>
                </a:lnTo>
                <a:lnTo>
                  <a:pt x="3322" y="1216"/>
                </a:lnTo>
                <a:lnTo>
                  <a:pt x="3322" y="1146"/>
                </a:lnTo>
                <a:lnTo>
                  <a:pt x="3353" y="1146"/>
                </a:lnTo>
                <a:lnTo>
                  <a:pt x="3359" y="1127"/>
                </a:lnTo>
                <a:lnTo>
                  <a:pt x="3367" y="1099"/>
                </a:lnTo>
                <a:lnTo>
                  <a:pt x="3376" y="1065"/>
                </a:lnTo>
                <a:lnTo>
                  <a:pt x="3385" y="1026"/>
                </a:lnTo>
                <a:lnTo>
                  <a:pt x="3394" y="979"/>
                </a:lnTo>
                <a:lnTo>
                  <a:pt x="3404" y="928"/>
                </a:lnTo>
                <a:lnTo>
                  <a:pt x="3410" y="871"/>
                </a:lnTo>
                <a:lnTo>
                  <a:pt x="3417" y="810"/>
                </a:lnTo>
                <a:lnTo>
                  <a:pt x="3419" y="746"/>
                </a:lnTo>
                <a:lnTo>
                  <a:pt x="3419" y="678"/>
                </a:lnTo>
                <a:lnTo>
                  <a:pt x="3421" y="674"/>
                </a:lnTo>
                <a:lnTo>
                  <a:pt x="3425" y="667"/>
                </a:lnTo>
                <a:lnTo>
                  <a:pt x="3431" y="657"/>
                </a:lnTo>
                <a:lnTo>
                  <a:pt x="3440" y="648"/>
                </a:lnTo>
                <a:lnTo>
                  <a:pt x="3453" y="638"/>
                </a:lnTo>
                <a:lnTo>
                  <a:pt x="3453" y="0"/>
                </a:lnTo>
                <a:close/>
              </a:path>
            </a:pathLst>
          </a:custGeom>
          <a:solidFill>
            <a:schemeClr val="tx2">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Rectangle 18">
            <a:extLst>
              <a:ext uri="{FF2B5EF4-FFF2-40B4-BE49-F238E27FC236}">
                <a16:creationId xmlns:a16="http://schemas.microsoft.com/office/drawing/2014/main" id="{2C4C1AB6-A9F5-1B4C-AFEE-9DE027C5F4B8}"/>
              </a:ext>
            </a:extLst>
          </p:cNvPr>
          <p:cNvSpPr/>
          <p:nvPr/>
        </p:nvSpPr>
        <p:spPr>
          <a:xfrm>
            <a:off x="825578" y="6216537"/>
            <a:ext cx="10540843" cy="35767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lvl="0" algn="ctr"/>
            <a:endParaRPr lang="en-US" sz="1600" kern="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623572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p:cNvSpPr>
            <a:spLocks noGrp="1"/>
          </p:cNvSpPr>
          <p:nvPr>
            <p:ph type="title"/>
          </p:nvPr>
        </p:nvSpPr>
        <p:spPr/>
        <p:txBody>
          <a:bodyPr/>
          <a:lstStyle/>
          <a:p>
            <a:r>
              <a:rPr lang="en-US" dirty="0"/>
              <a:t>Data Processing</a:t>
            </a:r>
          </a:p>
        </p:txBody>
      </p:sp>
      <p:sp>
        <p:nvSpPr>
          <p:cNvPr id="16" name="Freeform 14">
            <a:extLst>
              <a:ext uri="{FF2B5EF4-FFF2-40B4-BE49-F238E27FC236}">
                <a16:creationId xmlns:a16="http://schemas.microsoft.com/office/drawing/2014/main" id="{48120FF0-9722-9441-A2BB-EF9B111C3ADB}"/>
              </a:ext>
            </a:extLst>
          </p:cNvPr>
          <p:cNvSpPr>
            <a:spLocks noEditPoints="1"/>
          </p:cNvSpPr>
          <p:nvPr/>
        </p:nvSpPr>
        <p:spPr bwMode="auto">
          <a:xfrm>
            <a:off x="9309019" y="3957018"/>
            <a:ext cx="2057402" cy="2293046"/>
          </a:xfrm>
          <a:custGeom>
            <a:avLst/>
            <a:gdLst>
              <a:gd name="T0" fmla="*/ 3443 w 3780"/>
              <a:gd name="T1" fmla="*/ 4007 h 4317"/>
              <a:gd name="T2" fmla="*/ 3329 w 3780"/>
              <a:gd name="T3" fmla="*/ 3960 h 4317"/>
              <a:gd name="T4" fmla="*/ 3611 w 3780"/>
              <a:gd name="T5" fmla="*/ 3734 h 4317"/>
              <a:gd name="T6" fmla="*/ 3498 w 3780"/>
              <a:gd name="T7" fmla="*/ 3556 h 4317"/>
              <a:gd name="T8" fmla="*/ 3329 w 3780"/>
              <a:gd name="T9" fmla="*/ 3445 h 4317"/>
              <a:gd name="T10" fmla="*/ 799 w 3780"/>
              <a:gd name="T11" fmla="*/ 3511 h 4317"/>
              <a:gd name="T12" fmla="*/ 748 w 3780"/>
              <a:gd name="T13" fmla="*/ 3507 h 4317"/>
              <a:gd name="T14" fmla="*/ 3329 w 3780"/>
              <a:gd name="T15" fmla="*/ 3402 h 4317"/>
              <a:gd name="T16" fmla="*/ 3611 w 3780"/>
              <a:gd name="T17" fmla="*/ 3177 h 4317"/>
              <a:gd name="T18" fmla="*/ 3498 w 3780"/>
              <a:gd name="T19" fmla="*/ 3000 h 4317"/>
              <a:gd name="T20" fmla="*/ 3329 w 3780"/>
              <a:gd name="T21" fmla="*/ 2889 h 4317"/>
              <a:gd name="T22" fmla="*/ 3443 w 3780"/>
              <a:gd name="T23" fmla="*/ 2662 h 4317"/>
              <a:gd name="T24" fmla="*/ 3329 w 3780"/>
              <a:gd name="T25" fmla="*/ 2613 h 4317"/>
              <a:gd name="T26" fmla="*/ 3611 w 3780"/>
              <a:gd name="T27" fmla="*/ 2395 h 4317"/>
              <a:gd name="T28" fmla="*/ 3498 w 3780"/>
              <a:gd name="T29" fmla="*/ 2220 h 4317"/>
              <a:gd name="T30" fmla="*/ 3329 w 3780"/>
              <a:gd name="T31" fmla="*/ 2107 h 4317"/>
              <a:gd name="T32" fmla="*/ 3443 w 3780"/>
              <a:gd name="T33" fmla="*/ 1881 h 4317"/>
              <a:gd name="T34" fmla="*/ 3329 w 3780"/>
              <a:gd name="T35" fmla="*/ 1834 h 4317"/>
              <a:gd name="T36" fmla="*/ 3611 w 3780"/>
              <a:gd name="T37" fmla="*/ 1608 h 4317"/>
              <a:gd name="T38" fmla="*/ 3523 w 3780"/>
              <a:gd name="T39" fmla="*/ 697 h 4317"/>
              <a:gd name="T40" fmla="*/ 3778 w 3780"/>
              <a:gd name="T41" fmla="*/ 1463 h 4317"/>
              <a:gd name="T42" fmla="*/ 300 w 3780"/>
              <a:gd name="T43" fmla="*/ 4019 h 4317"/>
              <a:gd name="T44" fmla="*/ 285 w 3780"/>
              <a:gd name="T45" fmla="*/ 3977 h 4317"/>
              <a:gd name="T46" fmla="*/ 237 w 3780"/>
              <a:gd name="T47" fmla="*/ 3703 h 4317"/>
              <a:gd name="T48" fmla="*/ 216 w 3780"/>
              <a:gd name="T49" fmla="*/ 3572 h 4317"/>
              <a:gd name="T50" fmla="*/ 194 w 3780"/>
              <a:gd name="T51" fmla="*/ 3280 h 4317"/>
              <a:gd name="T52" fmla="*/ 221 w 3780"/>
              <a:gd name="T53" fmla="*/ 2983 h 4317"/>
              <a:gd name="T54" fmla="*/ 166 w 3780"/>
              <a:gd name="T55" fmla="*/ 2927 h 4317"/>
              <a:gd name="T56" fmla="*/ 143 w 3780"/>
              <a:gd name="T57" fmla="*/ 2619 h 4317"/>
              <a:gd name="T58" fmla="*/ 102 w 3780"/>
              <a:gd name="T59" fmla="*/ 2461 h 4317"/>
              <a:gd name="T60" fmla="*/ 80 w 3780"/>
              <a:gd name="T61" fmla="*/ 2448 h 4317"/>
              <a:gd name="T62" fmla="*/ 67 w 3780"/>
              <a:gd name="T63" fmla="*/ 2391 h 4317"/>
              <a:gd name="T64" fmla="*/ 52 w 3780"/>
              <a:gd name="T65" fmla="*/ 2317 h 4317"/>
              <a:gd name="T66" fmla="*/ 52 w 3780"/>
              <a:gd name="T67" fmla="*/ 2277 h 4317"/>
              <a:gd name="T68" fmla="*/ 40 w 3780"/>
              <a:gd name="T69" fmla="*/ 2222 h 4317"/>
              <a:gd name="T70" fmla="*/ 21 w 3780"/>
              <a:gd name="T71" fmla="*/ 2203 h 4317"/>
              <a:gd name="T72" fmla="*/ 6 w 3780"/>
              <a:gd name="T73" fmla="*/ 2140 h 4317"/>
              <a:gd name="T74" fmla="*/ 60 w 3780"/>
              <a:gd name="T75" fmla="*/ 2092 h 4317"/>
              <a:gd name="T76" fmla="*/ 77 w 3780"/>
              <a:gd name="T77" fmla="*/ 2025 h 4317"/>
              <a:gd name="T78" fmla="*/ 99 w 3780"/>
              <a:gd name="T79" fmla="*/ 2004 h 4317"/>
              <a:gd name="T80" fmla="*/ 123 w 3780"/>
              <a:gd name="T81" fmla="*/ 2026 h 4317"/>
              <a:gd name="T82" fmla="*/ 177 w 3780"/>
              <a:gd name="T83" fmla="*/ 2001 h 4317"/>
              <a:gd name="T84" fmla="*/ 124 w 3780"/>
              <a:gd name="T85" fmla="*/ 2105 h 4317"/>
              <a:gd name="T86" fmla="*/ 181 w 3780"/>
              <a:gd name="T87" fmla="*/ 2178 h 4317"/>
              <a:gd name="T88" fmla="*/ 167 w 3780"/>
              <a:gd name="T89" fmla="*/ 2207 h 4317"/>
              <a:gd name="T90" fmla="*/ 132 w 3780"/>
              <a:gd name="T91" fmla="*/ 2213 h 4317"/>
              <a:gd name="T92" fmla="*/ 131 w 3780"/>
              <a:gd name="T93" fmla="*/ 2274 h 4317"/>
              <a:gd name="T94" fmla="*/ 230 w 3780"/>
              <a:gd name="T95" fmla="*/ 2544 h 4317"/>
              <a:gd name="T96" fmla="*/ 433 w 3780"/>
              <a:gd name="T97" fmla="*/ 2569 h 4317"/>
              <a:gd name="T98" fmla="*/ 592 w 3780"/>
              <a:gd name="T99" fmla="*/ 2636 h 4317"/>
              <a:gd name="T100" fmla="*/ 574 w 3780"/>
              <a:gd name="T101" fmla="*/ 2719 h 4317"/>
              <a:gd name="T102" fmla="*/ 584 w 3780"/>
              <a:gd name="T103" fmla="*/ 2805 h 4317"/>
              <a:gd name="T104" fmla="*/ 635 w 3780"/>
              <a:gd name="T105" fmla="*/ 2895 h 4317"/>
              <a:gd name="T106" fmla="*/ 642 w 3780"/>
              <a:gd name="T107" fmla="*/ 2910 h 4317"/>
              <a:gd name="T108" fmla="*/ 762 w 3780"/>
              <a:gd name="T109" fmla="*/ 3083 h 4317"/>
              <a:gd name="T110" fmla="*/ 851 w 3780"/>
              <a:gd name="T111" fmla="*/ 3190 h 4317"/>
              <a:gd name="T112" fmla="*/ 1353 w 3780"/>
              <a:gd name="T113" fmla="*/ 2962 h 4317"/>
              <a:gd name="T114" fmla="*/ 1555 w 3780"/>
              <a:gd name="T115" fmla="*/ 2810 h 4317"/>
              <a:gd name="T116" fmla="*/ 2089 w 3780"/>
              <a:gd name="T117" fmla="*/ 3329 h 4317"/>
              <a:gd name="T118" fmla="*/ 2384 w 3780"/>
              <a:gd name="T119" fmla="*/ 3575 h 4317"/>
              <a:gd name="T120" fmla="*/ 2794 w 3780"/>
              <a:gd name="T121" fmla="*/ 1218 h 4317"/>
              <a:gd name="T122" fmla="*/ 3139 w 3780"/>
              <a:gd name="T123" fmla="*/ 3262 h 4317"/>
              <a:gd name="T124" fmla="*/ 3425 w 3780"/>
              <a:gd name="T125" fmla="*/ 667 h 4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80" h="4317">
                <a:moveTo>
                  <a:pt x="3556" y="4121"/>
                </a:moveTo>
                <a:lnTo>
                  <a:pt x="3556" y="4185"/>
                </a:lnTo>
                <a:lnTo>
                  <a:pt x="3611" y="4185"/>
                </a:lnTo>
                <a:lnTo>
                  <a:pt x="3611" y="4121"/>
                </a:lnTo>
                <a:lnTo>
                  <a:pt x="3556" y="4121"/>
                </a:lnTo>
                <a:close/>
                <a:moveTo>
                  <a:pt x="3443" y="4121"/>
                </a:moveTo>
                <a:lnTo>
                  <a:pt x="3443" y="4185"/>
                </a:lnTo>
                <a:lnTo>
                  <a:pt x="3498" y="4185"/>
                </a:lnTo>
                <a:lnTo>
                  <a:pt x="3498" y="4121"/>
                </a:lnTo>
                <a:lnTo>
                  <a:pt x="3443" y="4121"/>
                </a:lnTo>
                <a:close/>
                <a:moveTo>
                  <a:pt x="3329" y="4121"/>
                </a:moveTo>
                <a:lnTo>
                  <a:pt x="3329" y="4185"/>
                </a:lnTo>
                <a:lnTo>
                  <a:pt x="3384" y="4185"/>
                </a:lnTo>
                <a:lnTo>
                  <a:pt x="3384" y="4121"/>
                </a:lnTo>
                <a:lnTo>
                  <a:pt x="3329" y="4121"/>
                </a:lnTo>
                <a:close/>
                <a:moveTo>
                  <a:pt x="3556" y="4007"/>
                </a:moveTo>
                <a:lnTo>
                  <a:pt x="3556" y="4071"/>
                </a:lnTo>
                <a:lnTo>
                  <a:pt x="3611" y="4071"/>
                </a:lnTo>
                <a:lnTo>
                  <a:pt x="3611" y="4007"/>
                </a:lnTo>
                <a:lnTo>
                  <a:pt x="3556" y="4007"/>
                </a:lnTo>
                <a:close/>
                <a:moveTo>
                  <a:pt x="3443" y="4007"/>
                </a:moveTo>
                <a:lnTo>
                  <a:pt x="3443" y="4071"/>
                </a:lnTo>
                <a:lnTo>
                  <a:pt x="3498" y="4071"/>
                </a:lnTo>
                <a:lnTo>
                  <a:pt x="3498" y="4007"/>
                </a:lnTo>
                <a:lnTo>
                  <a:pt x="3443" y="4007"/>
                </a:lnTo>
                <a:close/>
                <a:moveTo>
                  <a:pt x="3329" y="4007"/>
                </a:moveTo>
                <a:lnTo>
                  <a:pt x="3329" y="4071"/>
                </a:lnTo>
                <a:lnTo>
                  <a:pt x="3384" y="4071"/>
                </a:lnTo>
                <a:lnTo>
                  <a:pt x="3384" y="4007"/>
                </a:lnTo>
                <a:lnTo>
                  <a:pt x="3329" y="4007"/>
                </a:lnTo>
                <a:close/>
                <a:moveTo>
                  <a:pt x="3556" y="3895"/>
                </a:moveTo>
                <a:lnTo>
                  <a:pt x="3556" y="3960"/>
                </a:lnTo>
                <a:lnTo>
                  <a:pt x="3611" y="3960"/>
                </a:lnTo>
                <a:lnTo>
                  <a:pt x="3611" y="3895"/>
                </a:lnTo>
                <a:lnTo>
                  <a:pt x="3556" y="3895"/>
                </a:lnTo>
                <a:close/>
                <a:moveTo>
                  <a:pt x="3443" y="3895"/>
                </a:moveTo>
                <a:lnTo>
                  <a:pt x="3443" y="3960"/>
                </a:lnTo>
                <a:lnTo>
                  <a:pt x="3498" y="3960"/>
                </a:lnTo>
                <a:lnTo>
                  <a:pt x="3498" y="3895"/>
                </a:lnTo>
                <a:lnTo>
                  <a:pt x="3443" y="3895"/>
                </a:lnTo>
                <a:close/>
                <a:moveTo>
                  <a:pt x="3329" y="3895"/>
                </a:moveTo>
                <a:lnTo>
                  <a:pt x="3329" y="3960"/>
                </a:lnTo>
                <a:lnTo>
                  <a:pt x="3384" y="3960"/>
                </a:lnTo>
                <a:lnTo>
                  <a:pt x="3384" y="3895"/>
                </a:lnTo>
                <a:lnTo>
                  <a:pt x="3329" y="3895"/>
                </a:lnTo>
                <a:close/>
                <a:moveTo>
                  <a:pt x="3556" y="3782"/>
                </a:moveTo>
                <a:lnTo>
                  <a:pt x="3556" y="3846"/>
                </a:lnTo>
                <a:lnTo>
                  <a:pt x="3611" y="3846"/>
                </a:lnTo>
                <a:lnTo>
                  <a:pt x="3611" y="3782"/>
                </a:lnTo>
                <a:lnTo>
                  <a:pt x="3556" y="3782"/>
                </a:lnTo>
                <a:close/>
                <a:moveTo>
                  <a:pt x="3443" y="3782"/>
                </a:moveTo>
                <a:lnTo>
                  <a:pt x="3443" y="3846"/>
                </a:lnTo>
                <a:lnTo>
                  <a:pt x="3498" y="3846"/>
                </a:lnTo>
                <a:lnTo>
                  <a:pt x="3498" y="3782"/>
                </a:lnTo>
                <a:lnTo>
                  <a:pt x="3443" y="3782"/>
                </a:lnTo>
                <a:close/>
                <a:moveTo>
                  <a:pt x="3329" y="3782"/>
                </a:moveTo>
                <a:lnTo>
                  <a:pt x="3329" y="3846"/>
                </a:lnTo>
                <a:lnTo>
                  <a:pt x="3384" y="3846"/>
                </a:lnTo>
                <a:lnTo>
                  <a:pt x="3384" y="3782"/>
                </a:lnTo>
                <a:lnTo>
                  <a:pt x="3329" y="3782"/>
                </a:lnTo>
                <a:close/>
                <a:moveTo>
                  <a:pt x="3556" y="3672"/>
                </a:moveTo>
                <a:lnTo>
                  <a:pt x="3556" y="3734"/>
                </a:lnTo>
                <a:lnTo>
                  <a:pt x="3611" y="3734"/>
                </a:lnTo>
                <a:lnTo>
                  <a:pt x="3611" y="3672"/>
                </a:lnTo>
                <a:lnTo>
                  <a:pt x="3556" y="3672"/>
                </a:lnTo>
                <a:close/>
                <a:moveTo>
                  <a:pt x="3443" y="3672"/>
                </a:moveTo>
                <a:lnTo>
                  <a:pt x="3443" y="3734"/>
                </a:lnTo>
                <a:lnTo>
                  <a:pt x="3498" y="3734"/>
                </a:lnTo>
                <a:lnTo>
                  <a:pt x="3498" y="3672"/>
                </a:lnTo>
                <a:lnTo>
                  <a:pt x="3443" y="3672"/>
                </a:lnTo>
                <a:close/>
                <a:moveTo>
                  <a:pt x="3329" y="3672"/>
                </a:moveTo>
                <a:lnTo>
                  <a:pt x="3329" y="3734"/>
                </a:lnTo>
                <a:lnTo>
                  <a:pt x="3384" y="3734"/>
                </a:lnTo>
                <a:lnTo>
                  <a:pt x="3384" y="3672"/>
                </a:lnTo>
                <a:lnTo>
                  <a:pt x="3329" y="3672"/>
                </a:lnTo>
                <a:close/>
                <a:moveTo>
                  <a:pt x="3556" y="3556"/>
                </a:moveTo>
                <a:lnTo>
                  <a:pt x="3556" y="3619"/>
                </a:lnTo>
                <a:lnTo>
                  <a:pt x="3611" y="3619"/>
                </a:lnTo>
                <a:lnTo>
                  <a:pt x="3611" y="3556"/>
                </a:lnTo>
                <a:lnTo>
                  <a:pt x="3556" y="3556"/>
                </a:lnTo>
                <a:close/>
                <a:moveTo>
                  <a:pt x="3443" y="3556"/>
                </a:moveTo>
                <a:lnTo>
                  <a:pt x="3443" y="3619"/>
                </a:lnTo>
                <a:lnTo>
                  <a:pt x="3498" y="3619"/>
                </a:lnTo>
                <a:lnTo>
                  <a:pt x="3498" y="3556"/>
                </a:lnTo>
                <a:lnTo>
                  <a:pt x="3443" y="3556"/>
                </a:lnTo>
                <a:close/>
                <a:moveTo>
                  <a:pt x="3329" y="3556"/>
                </a:moveTo>
                <a:lnTo>
                  <a:pt x="3329" y="3619"/>
                </a:lnTo>
                <a:lnTo>
                  <a:pt x="3384" y="3619"/>
                </a:lnTo>
                <a:lnTo>
                  <a:pt x="3384" y="3556"/>
                </a:lnTo>
                <a:lnTo>
                  <a:pt x="3329" y="3556"/>
                </a:lnTo>
                <a:close/>
                <a:moveTo>
                  <a:pt x="3556" y="3445"/>
                </a:moveTo>
                <a:lnTo>
                  <a:pt x="3556" y="3509"/>
                </a:lnTo>
                <a:lnTo>
                  <a:pt x="3611" y="3509"/>
                </a:lnTo>
                <a:lnTo>
                  <a:pt x="3611" y="3445"/>
                </a:lnTo>
                <a:lnTo>
                  <a:pt x="3556" y="3445"/>
                </a:lnTo>
                <a:close/>
                <a:moveTo>
                  <a:pt x="3443" y="3445"/>
                </a:moveTo>
                <a:lnTo>
                  <a:pt x="3443" y="3509"/>
                </a:lnTo>
                <a:lnTo>
                  <a:pt x="3498" y="3509"/>
                </a:lnTo>
                <a:lnTo>
                  <a:pt x="3498" y="3445"/>
                </a:lnTo>
                <a:lnTo>
                  <a:pt x="3443" y="3445"/>
                </a:lnTo>
                <a:close/>
                <a:moveTo>
                  <a:pt x="3329" y="3445"/>
                </a:moveTo>
                <a:lnTo>
                  <a:pt x="3329" y="3509"/>
                </a:lnTo>
                <a:lnTo>
                  <a:pt x="3384" y="3509"/>
                </a:lnTo>
                <a:lnTo>
                  <a:pt x="3384" y="3445"/>
                </a:lnTo>
                <a:lnTo>
                  <a:pt x="3329" y="3445"/>
                </a:lnTo>
                <a:close/>
                <a:moveTo>
                  <a:pt x="871" y="3357"/>
                </a:moveTo>
                <a:lnTo>
                  <a:pt x="866" y="3372"/>
                </a:lnTo>
                <a:lnTo>
                  <a:pt x="862" y="3385"/>
                </a:lnTo>
                <a:lnTo>
                  <a:pt x="859" y="3397"/>
                </a:lnTo>
                <a:lnTo>
                  <a:pt x="858" y="3410"/>
                </a:lnTo>
                <a:lnTo>
                  <a:pt x="854" y="3426"/>
                </a:lnTo>
                <a:lnTo>
                  <a:pt x="847" y="3444"/>
                </a:lnTo>
                <a:lnTo>
                  <a:pt x="840" y="3462"/>
                </a:lnTo>
                <a:lnTo>
                  <a:pt x="829" y="3483"/>
                </a:lnTo>
                <a:lnTo>
                  <a:pt x="825" y="3488"/>
                </a:lnTo>
                <a:lnTo>
                  <a:pt x="825" y="3491"/>
                </a:lnTo>
                <a:lnTo>
                  <a:pt x="821" y="3495"/>
                </a:lnTo>
                <a:lnTo>
                  <a:pt x="820" y="3496"/>
                </a:lnTo>
                <a:lnTo>
                  <a:pt x="817" y="3499"/>
                </a:lnTo>
                <a:lnTo>
                  <a:pt x="816" y="3500"/>
                </a:lnTo>
                <a:lnTo>
                  <a:pt x="811" y="3504"/>
                </a:lnTo>
                <a:lnTo>
                  <a:pt x="811" y="3504"/>
                </a:lnTo>
                <a:lnTo>
                  <a:pt x="805" y="3508"/>
                </a:lnTo>
                <a:lnTo>
                  <a:pt x="804" y="3508"/>
                </a:lnTo>
                <a:lnTo>
                  <a:pt x="802" y="3511"/>
                </a:lnTo>
                <a:lnTo>
                  <a:pt x="799" y="3511"/>
                </a:lnTo>
                <a:lnTo>
                  <a:pt x="798" y="3512"/>
                </a:lnTo>
                <a:lnTo>
                  <a:pt x="795" y="3513"/>
                </a:lnTo>
                <a:lnTo>
                  <a:pt x="794" y="3513"/>
                </a:lnTo>
                <a:lnTo>
                  <a:pt x="790" y="3515"/>
                </a:lnTo>
                <a:lnTo>
                  <a:pt x="788" y="3515"/>
                </a:lnTo>
                <a:lnTo>
                  <a:pt x="785" y="3516"/>
                </a:lnTo>
                <a:lnTo>
                  <a:pt x="783" y="3516"/>
                </a:lnTo>
                <a:lnTo>
                  <a:pt x="779" y="3516"/>
                </a:lnTo>
                <a:lnTo>
                  <a:pt x="778" y="3516"/>
                </a:lnTo>
                <a:lnTo>
                  <a:pt x="774" y="3517"/>
                </a:lnTo>
                <a:lnTo>
                  <a:pt x="773" y="3517"/>
                </a:lnTo>
                <a:lnTo>
                  <a:pt x="769" y="3516"/>
                </a:lnTo>
                <a:lnTo>
                  <a:pt x="769" y="3516"/>
                </a:lnTo>
                <a:lnTo>
                  <a:pt x="765" y="3516"/>
                </a:lnTo>
                <a:lnTo>
                  <a:pt x="765" y="3516"/>
                </a:lnTo>
                <a:lnTo>
                  <a:pt x="762" y="3515"/>
                </a:lnTo>
                <a:lnTo>
                  <a:pt x="761" y="3515"/>
                </a:lnTo>
                <a:lnTo>
                  <a:pt x="758" y="3513"/>
                </a:lnTo>
                <a:lnTo>
                  <a:pt x="758" y="3513"/>
                </a:lnTo>
                <a:lnTo>
                  <a:pt x="756" y="3512"/>
                </a:lnTo>
                <a:lnTo>
                  <a:pt x="748" y="3507"/>
                </a:lnTo>
                <a:lnTo>
                  <a:pt x="737" y="3503"/>
                </a:lnTo>
                <a:lnTo>
                  <a:pt x="729" y="3500"/>
                </a:lnTo>
                <a:lnTo>
                  <a:pt x="727" y="3500"/>
                </a:lnTo>
                <a:lnTo>
                  <a:pt x="727" y="3504"/>
                </a:lnTo>
                <a:lnTo>
                  <a:pt x="728" y="3515"/>
                </a:lnTo>
                <a:lnTo>
                  <a:pt x="729" y="3532"/>
                </a:lnTo>
                <a:lnTo>
                  <a:pt x="731" y="3552"/>
                </a:lnTo>
                <a:lnTo>
                  <a:pt x="871" y="3552"/>
                </a:lnTo>
                <a:lnTo>
                  <a:pt x="871" y="3357"/>
                </a:lnTo>
                <a:close/>
                <a:moveTo>
                  <a:pt x="3556" y="3339"/>
                </a:moveTo>
                <a:lnTo>
                  <a:pt x="3556" y="3402"/>
                </a:lnTo>
                <a:lnTo>
                  <a:pt x="3611" y="3402"/>
                </a:lnTo>
                <a:lnTo>
                  <a:pt x="3611" y="3339"/>
                </a:lnTo>
                <a:lnTo>
                  <a:pt x="3556" y="3339"/>
                </a:lnTo>
                <a:close/>
                <a:moveTo>
                  <a:pt x="3443" y="3339"/>
                </a:moveTo>
                <a:lnTo>
                  <a:pt x="3443" y="3402"/>
                </a:lnTo>
                <a:lnTo>
                  <a:pt x="3498" y="3402"/>
                </a:lnTo>
                <a:lnTo>
                  <a:pt x="3498" y="3339"/>
                </a:lnTo>
                <a:lnTo>
                  <a:pt x="3443" y="3339"/>
                </a:lnTo>
                <a:close/>
                <a:moveTo>
                  <a:pt x="3329" y="3339"/>
                </a:moveTo>
                <a:lnTo>
                  <a:pt x="3329" y="3402"/>
                </a:lnTo>
                <a:lnTo>
                  <a:pt x="3384" y="3402"/>
                </a:lnTo>
                <a:lnTo>
                  <a:pt x="3384" y="3339"/>
                </a:lnTo>
                <a:lnTo>
                  <a:pt x="3329" y="3339"/>
                </a:lnTo>
                <a:close/>
                <a:moveTo>
                  <a:pt x="3556" y="3224"/>
                </a:moveTo>
                <a:lnTo>
                  <a:pt x="3556" y="3288"/>
                </a:lnTo>
                <a:lnTo>
                  <a:pt x="3611" y="3288"/>
                </a:lnTo>
                <a:lnTo>
                  <a:pt x="3611" y="3224"/>
                </a:lnTo>
                <a:lnTo>
                  <a:pt x="3556" y="3224"/>
                </a:lnTo>
                <a:close/>
                <a:moveTo>
                  <a:pt x="3443" y="3224"/>
                </a:moveTo>
                <a:lnTo>
                  <a:pt x="3443" y="3288"/>
                </a:lnTo>
                <a:lnTo>
                  <a:pt x="3498" y="3288"/>
                </a:lnTo>
                <a:lnTo>
                  <a:pt x="3498" y="3224"/>
                </a:lnTo>
                <a:lnTo>
                  <a:pt x="3443" y="3224"/>
                </a:lnTo>
                <a:close/>
                <a:moveTo>
                  <a:pt x="3329" y="3224"/>
                </a:moveTo>
                <a:lnTo>
                  <a:pt x="3329" y="3288"/>
                </a:lnTo>
                <a:lnTo>
                  <a:pt x="3384" y="3288"/>
                </a:lnTo>
                <a:lnTo>
                  <a:pt x="3384" y="3224"/>
                </a:lnTo>
                <a:lnTo>
                  <a:pt x="3329" y="3224"/>
                </a:lnTo>
                <a:close/>
                <a:moveTo>
                  <a:pt x="3556" y="3114"/>
                </a:moveTo>
                <a:lnTo>
                  <a:pt x="3556" y="3177"/>
                </a:lnTo>
                <a:lnTo>
                  <a:pt x="3611" y="3177"/>
                </a:lnTo>
                <a:lnTo>
                  <a:pt x="3611" y="3114"/>
                </a:lnTo>
                <a:lnTo>
                  <a:pt x="3556" y="3114"/>
                </a:lnTo>
                <a:close/>
                <a:moveTo>
                  <a:pt x="3443" y="3114"/>
                </a:moveTo>
                <a:lnTo>
                  <a:pt x="3443" y="3177"/>
                </a:lnTo>
                <a:lnTo>
                  <a:pt x="3498" y="3177"/>
                </a:lnTo>
                <a:lnTo>
                  <a:pt x="3498" y="3114"/>
                </a:lnTo>
                <a:lnTo>
                  <a:pt x="3443" y="3114"/>
                </a:lnTo>
                <a:close/>
                <a:moveTo>
                  <a:pt x="3329" y="3114"/>
                </a:moveTo>
                <a:lnTo>
                  <a:pt x="3329" y="3177"/>
                </a:lnTo>
                <a:lnTo>
                  <a:pt x="3384" y="3177"/>
                </a:lnTo>
                <a:lnTo>
                  <a:pt x="3384" y="3114"/>
                </a:lnTo>
                <a:lnTo>
                  <a:pt x="3329" y="3114"/>
                </a:lnTo>
                <a:close/>
                <a:moveTo>
                  <a:pt x="3556" y="3000"/>
                </a:moveTo>
                <a:lnTo>
                  <a:pt x="3556" y="3063"/>
                </a:lnTo>
                <a:lnTo>
                  <a:pt x="3611" y="3063"/>
                </a:lnTo>
                <a:lnTo>
                  <a:pt x="3611" y="3000"/>
                </a:lnTo>
                <a:lnTo>
                  <a:pt x="3556" y="3000"/>
                </a:lnTo>
                <a:close/>
                <a:moveTo>
                  <a:pt x="3443" y="3000"/>
                </a:moveTo>
                <a:lnTo>
                  <a:pt x="3443" y="3063"/>
                </a:lnTo>
                <a:lnTo>
                  <a:pt x="3498" y="3063"/>
                </a:lnTo>
                <a:lnTo>
                  <a:pt x="3498" y="3000"/>
                </a:lnTo>
                <a:lnTo>
                  <a:pt x="3443" y="3000"/>
                </a:lnTo>
                <a:close/>
                <a:moveTo>
                  <a:pt x="3329" y="3000"/>
                </a:moveTo>
                <a:lnTo>
                  <a:pt x="3329" y="3063"/>
                </a:lnTo>
                <a:lnTo>
                  <a:pt x="3384" y="3063"/>
                </a:lnTo>
                <a:lnTo>
                  <a:pt x="3384" y="3000"/>
                </a:lnTo>
                <a:lnTo>
                  <a:pt x="3329" y="3000"/>
                </a:lnTo>
                <a:close/>
                <a:moveTo>
                  <a:pt x="3556" y="2889"/>
                </a:moveTo>
                <a:lnTo>
                  <a:pt x="3556" y="2952"/>
                </a:lnTo>
                <a:lnTo>
                  <a:pt x="3611" y="2952"/>
                </a:lnTo>
                <a:lnTo>
                  <a:pt x="3611" y="2889"/>
                </a:lnTo>
                <a:lnTo>
                  <a:pt x="3556" y="2889"/>
                </a:lnTo>
                <a:close/>
                <a:moveTo>
                  <a:pt x="3443" y="2889"/>
                </a:moveTo>
                <a:lnTo>
                  <a:pt x="3443" y="2952"/>
                </a:lnTo>
                <a:lnTo>
                  <a:pt x="3498" y="2952"/>
                </a:lnTo>
                <a:lnTo>
                  <a:pt x="3498" y="2889"/>
                </a:lnTo>
                <a:lnTo>
                  <a:pt x="3443" y="2889"/>
                </a:lnTo>
                <a:close/>
                <a:moveTo>
                  <a:pt x="3329" y="2889"/>
                </a:moveTo>
                <a:lnTo>
                  <a:pt x="3329" y="2952"/>
                </a:lnTo>
                <a:lnTo>
                  <a:pt x="3384" y="2952"/>
                </a:lnTo>
                <a:lnTo>
                  <a:pt x="3384" y="2889"/>
                </a:lnTo>
                <a:lnTo>
                  <a:pt x="3329" y="2889"/>
                </a:lnTo>
                <a:close/>
                <a:moveTo>
                  <a:pt x="3556" y="2774"/>
                </a:moveTo>
                <a:lnTo>
                  <a:pt x="3556" y="2838"/>
                </a:lnTo>
                <a:lnTo>
                  <a:pt x="3611" y="2838"/>
                </a:lnTo>
                <a:lnTo>
                  <a:pt x="3611" y="2774"/>
                </a:lnTo>
                <a:lnTo>
                  <a:pt x="3556" y="2774"/>
                </a:lnTo>
                <a:close/>
                <a:moveTo>
                  <a:pt x="3443" y="2774"/>
                </a:moveTo>
                <a:lnTo>
                  <a:pt x="3443" y="2838"/>
                </a:lnTo>
                <a:lnTo>
                  <a:pt x="3498" y="2838"/>
                </a:lnTo>
                <a:lnTo>
                  <a:pt x="3498" y="2774"/>
                </a:lnTo>
                <a:lnTo>
                  <a:pt x="3443" y="2774"/>
                </a:lnTo>
                <a:close/>
                <a:moveTo>
                  <a:pt x="3329" y="2774"/>
                </a:moveTo>
                <a:lnTo>
                  <a:pt x="3329" y="2838"/>
                </a:lnTo>
                <a:lnTo>
                  <a:pt x="3384" y="2838"/>
                </a:lnTo>
                <a:lnTo>
                  <a:pt x="3384" y="2774"/>
                </a:lnTo>
                <a:lnTo>
                  <a:pt x="3329" y="2774"/>
                </a:lnTo>
                <a:close/>
                <a:moveTo>
                  <a:pt x="3556" y="2662"/>
                </a:moveTo>
                <a:lnTo>
                  <a:pt x="3556" y="2726"/>
                </a:lnTo>
                <a:lnTo>
                  <a:pt x="3611" y="2726"/>
                </a:lnTo>
                <a:lnTo>
                  <a:pt x="3611" y="2662"/>
                </a:lnTo>
                <a:lnTo>
                  <a:pt x="3556" y="2662"/>
                </a:lnTo>
                <a:close/>
                <a:moveTo>
                  <a:pt x="3443" y="2662"/>
                </a:moveTo>
                <a:lnTo>
                  <a:pt x="3443" y="2726"/>
                </a:lnTo>
                <a:lnTo>
                  <a:pt x="3498" y="2726"/>
                </a:lnTo>
                <a:lnTo>
                  <a:pt x="3498" y="2662"/>
                </a:lnTo>
                <a:lnTo>
                  <a:pt x="3443" y="2662"/>
                </a:lnTo>
                <a:close/>
                <a:moveTo>
                  <a:pt x="3329" y="2662"/>
                </a:moveTo>
                <a:lnTo>
                  <a:pt x="3329" y="2726"/>
                </a:lnTo>
                <a:lnTo>
                  <a:pt x="3384" y="2726"/>
                </a:lnTo>
                <a:lnTo>
                  <a:pt x="3384" y="2662"/>
                </a:lnTo>
                <a:lnTo>
                  <a:pt x="3329" y="2662"/>
                </a:lnTo>
                <a:close/>
                <a:moveTo>
                  <a:pt x="3556" y="2548"/>
                </a:moveTo>
                <a:lnTo>
                  <a:pt x="3556" y="2613"/>
                </a:lnTo>
                <a:lnTo>
                  <a:pt x="3611" y="2613"/>
                </a:lnTo>
                <a:lnTo>
                  <a:pt x="3611" y="2548"/>
                </a:lnTo>
                <a:lnTo>
                  <a:pt x="3556" y="2548"/>
                </a:lnTo>
                <a:close/>
                <a:moveTo>
                  <a:pt x="3443" y="2548"/>
                </a:moveTo>
                <a:lnTo>
                  <a:pt x="3443" y="2613"/>
                </a:lnTo>
                <a:lnTo>
                  <a:pt x="3498" y="2613"/>
                </a:lnTo>
                <a:lnTo>
                  <a:pt x="3498" y="2548"/>
                </a:lnTo>
                <a:lnTo>
                  <a:pt x="3443" y="2548"/>
                </a:lnTo>
                <a:close/>
                <a:moveTo>
                  <a:pt x="3329" y="2548"/>
                </a:moveTo>
                <a:lnTo>
                  <a:pt x="3329" y="2613"/>
                </a:lnTo>
                <a:lnTo>
                  <a:pt x="3384" y="2613"/>
                </a:lnTo>
                <a:lnTo>
                  <a:pt x="3384" y="2548"/>
                </a:lnTo>
                <a:lnTo>
                  <a:pt x="3329" y="2548"/>
                </a:lnTo>
                <a:close/>
                <a:moveTo>
                  <a:pt x="3556" y="2438"/>
                </a:moveTo>
                <a:lnTo>
                  <a:pt x="3556" y="2501"/>
                </a:lnTo>
                <a:lnTo>
                  <a:pt x="3611" y="2501"/>
                </a:lnTo>
                <a:lnTo>
                  <a:pt x="3611" y="2438"/>
                </a:lnTo>
                <a:lnTo>
                  <a:pt x="3556" y="2438"/>
                </a:lnTo>
                <a:close/>
                <a:moveTo>
                  <a:pt x="3443" y="2438"/>
                </a:moveTo>
                <a:lnTo>
                  <a:pt x="3443" y="2501"/>
                </a:lnTo>
                <a:lnTo>
                  <a:pt x="3498" y="2501"/>
                </a:lnTo>
                <a:lnTo>
                  <a:pt x="3498" y="2438"/>
                </a:lnTo>
                <a:lnTo>
                  <a:pt x="3443" y="2438"/>
                </a:lnTo>
                <a:close/>
                <a:moveTo>
                  <a:pt x="3329" y="2438"/>
                </a:moveTo>
                <a:lnTo>
                  <a:pt x="3329" y="2501"/>
                </a:lnTo>
                <a:lnTo>
                  <a:pt x="3384" y="2501"/>
                </a:lnTo>
                <a:lnTo>
                  <a:pt x="3384" y="2438"/>
                </a:lnTo>
                <a:lnTo>
                  <a:pt x="3329" y="2438"/>
                </a:lnTo>
                <a:close/>
                <a:moveTo>
                  <a:pt x="3556" y="2331"/>
                </a:moveTo>
                <a:lnTo>
                  <a:pt x="3556" y="2395"/>
                </a:lnTo>
                <a:lnTo>
                  <a:pt x="3611" y="2395"/>
                </a:lnTo>
                <a:lnTo>
                  <a:pt x="3611" y="2331"/>
                </a:lnTo>
                <a:lnTo>
                  <a:pt x="3556" y="2331"/>
                </a:lnTo>
                <a:close/>
                <a:moveTo>
                  <a:pt x="3443" y="2331"/>
                </a:moveTo>
                <a:lnTo>
                  <a:pt x="3443" y="2395"/>
                </a:lnTo>
                <a:lnTo>
                  <a:pt x="3498" y="2395"/>
                </a:lnTo>
                <a:lnTo>
                  <a:pt x="3498" y="2331"/>
                </a:lnTo>
                <a:lnTo>
                  <a:pt x="3443" y="2331"/>
                </a:lnTo>
                <a:close/>
                <a:moveTo>
                  <a:pt x="3329" y="2331"/>
                </a:moveTo>
                <a:lnTo>
                  <a:pt x="3329" y="2395"/>
                </a:lnTo>
                <a:lnTo>
                  <a:pt x="3384" y="2395"/>
                </a:lnTo>
                <a:lnTo>
                  <a:pt x="3384" y="2331"/>
                </a:lnTo>
                <a:lnTo>
                  <a:pt x="3329" y="2331"/>
                </a:lnTo>
                <a:close/>
                <a:moveTo>
                  <a:pt x="3556" y="2220"/>
                </a:moveTo>
                <a:lnTo>
                  <a:pt x="3556" y="2284"/>
                </a:lnTo>
                <a:lnTo>
                  <a:pt x="3611" y="2284"/>
                </a:lnTo>
                <a:lnTo>
                  <a:pt x="3611" y="2220"/>
                </a:lnTo>
                <a:lnTo>
                  <a:pt x="3556" y="2220"/>
                </a:lnTo>
                <a:close/>
                <a:moveTo>
                  <a:pt x="3443" y="2220"/>
                </a:moveTo>
                <a:lnTo>
                  <a:pt x="3443" y="2284"/>
                </a:lnTo>
                <a:lnTo>
                  <a:pt x="3498" y="2284"/>
                </a:lnTo>
                <a:lnTo>
                  <a:pt x="3498" y="2220"/>
                </a:lnTo>
                <a:lnTo>
                  <a:pt x="3443" y="2220"/>
                </a:lnTo>
                <a:close/>
                <a:moveTo>
                  <a:pt x="3329" y="2220"/>
                </a:moveTo>
                <a:lnTo>
                  <a:pt x="3329" y="2284"/>
                </a:lnTo>
                <a:lnTo>
                  <a:pt x="3384" y="2284"/>
                </a:lnTo>
                <a:lnTo>
                  <a:pt x="3384" y="2220"/>
                </a:lnTo>
                <a:lnTo>
                  <a:pt x="3329" y="2220"/>
                </a:lnTo>
                <a:close/>
                <a:moveTo>
                  <a:pt x="3556" y="2107"/>
                </a:moveTo>
                <a:lnTo>
                  <a:pt x="3556" y="2170"/>
                </a:lnTo>
                <a:lnTo>
                  <a:pt x="3611" y="2170"/>
                </a:lnTo>
                <a:lnTo>
                  <a:pt x="3611" y="2107"/>
                </a:lnTo>
                <a:lnTo>
                  <a:pt x="3556" y="2107"/>
                </a:lnTo>
                <a:close/>
                <a:moveTo>
                  <a:pt x="3443" y="2107"/>
                </a:moveTo>
                <a:lnTo>
                  <a:pt x="3443" y="2170"/>
                </a:lnTo>
                <a:lnTo>
                  <a:pt x="3498" y="2170"/>
                </a:lnTo>
                <a:lnTo>
                  <a:pt x="3498" y="2107"/>
                </a:lnTo>
                <a:lnTo>
                  <a:pt x="3443" y="2107"/>
                </a:lnTo>
                <a:close/>
                <a:moveTo>
                  <a:pt x="3329" y="2107"/>
                </a:moveTo>
                <a:lnTo>
                  <a:pt x="3329" y="2170"/>
                </a:lnTo>
                <a:lnTo>
                  <a:pt x="3384" y="2170"/>
                </a:lnTo>
                <a:lnTo>
                  <a:pt x="3384" y="2107"/>
                </a:lnTo>
                <a:lnTo>
                  <a:pt x="3329" y="2107"/>
                </a:lnTo>
                <a:close/>
                <a:moveTo>
                  <a:pt x="3556" y="1996"/>
                </a:moveTo>
                <a:lnTo>
                  <a:pt x="3556" y="2059"/>
                </a:lnTo>
                <a:lnTo>
                  <a:pt x="3611" y="2059"/>
                </a:lnTo>
                <a:lnTo>
                  <a:pt x="3611" y="1996"/>
                </a:lnTo>
                <a:lnTo>
                  <a:pt x="3556" y="1996"/>
                </a:lnTo>
                <a:close/>
                <a:moveTo>
                  <a:pt x="3443" y="1996"/>
                </a:moveTo>
                <a:lnTo>
                  <a:pt x="3443" y="2059"/>
                </a:lnTo>
                <a:lnTo>
                  <a:pt x="3498" y="2059"/>
                </a:lnTo>
                <a:lnTo>
                  <a:pt x="3498" y="1996"/>
                </a:lnTo>
                <a:lnTo>
                  <a:pt x="3443" y="1996"/>
                </a:lnTo>
                <a:close/>
                <a:moveTo>
                  <a:pt x="3329" y="1996"/>
                </a:moveTo>
                <a:lnTo>
                  <a:pt x="3329" y="2059"/>
                </a:lnTo>
                <a:lnTo>
                  <a:pt x="3384" y="2059"/>
                </a:lnTo>
                <a:lnTo>
                  <a:pt x="3384" y="1996"/>
                </a:lnTo>
                <a:lnTo>
                  <a:pt x="3329" y="1996"/>
                </a:lnTo>
                <a:close/>
                <a:moveTo>
                  <a:pt x="3556" y="1881"/>
                </a:moveTo>
                <a:lnTo>
                  <a:pt x="3556" y="1944"/>
                </a:lnTo>
                <a:lnTo>
                  <a:pt x="3611" y="1944"/>
                </a:lnTo>
                <a:lnTo>
                  <a:pt x="3611" y="1881"/>
                </a:lnTo>
                <a:lnTo>
                  <a:pt x="3556" y="1881"/>
                </a:lnTo>
                <a:close/>
                <a:moveTo>
                  <a:pt x="3443" y="1881"/>
                </a:moveTo>
                <a:lnTo>
                  <a:pt x="3443" y="1944"/>
                </a:lnTo>
                <a:lnTo>
                  <a:pt x="3498" y="1944"/>
                </a:lnTo>
                <a:lnTo>
                  <a:pt x="3498" y="1881"/>
                </a:lnTo>
                <a:lnTo>
                  <a:pt x="3443" y="1881"/>
                </a:lnTo>
                <a:close/>
                <a:moveTo>
                  <a:pt x="3329" y="1881"/>
                </a:moveTo>
                <a:lnTo>
                  <a:pt x="3329" y="1944"/>
                </a:lnTo>
                <a:lnTo>
                  <a:pt x="3384" y="1944"/>
                </a:lnTo>
                <a:lnTo>
                  <a:pt x="3384" y="1881"/>
                </a:lnTo>
                <a:lnTo>
                  <a:pt x="3329" y="1881"/>
                </a:lnTo>
                <a:close/>
                <a:moveTo>
                  <a:pt x="3556" y="1770"/>
                </a:moveTo>
                <a:lnTo>
                  <a:pt x="3556" y="1834"/>
                </a:lnTo>
                <a:lnTo>
                  <a:pt x="3611" y="1834"/>
                </a:lnTo>
                <a:lnTo>
                  <a:pt x="3611" y="1770"/>
                </a:lnTo>
                <a:lnTo>
                  <a:pt x="3556" y="1770"/>
                </a:lnTo>
                <a:close/>
                <a:moveTo>
                  <a:pt x="3443" y="1770"/>
                </a:moveTo>
                <a:lnTo>
                  <a:pt x="3443" y="1834"/>
                </a:lnTo>
                <a:lnTo>
                  <a:pt x="3498" y="1834"/>
                </a:lnTo>
                <a:lnTo>
                  <a:pt x="3498" y="1770"/>
                </a:lnTo>
                <a:lnTo>
                  <a:pt x="3443" y="1770"/>
                </a:lnTo>
                <a:close/>
                <a:moveTo>
                  <a:pt x="3329" y="1770"/>
                </a:moveTo>
                <a:lnTo>
                  <a:pt x="3329" y="1834"/>
                </a:lnTo>
                <a:lnTo>
                  <a:pt x="3384" y="1834"/>
                </a:lnTo>
                <a:lnTo>
                  <a:pt x="3384" y="1770"/>
                </a:lnTo>
                <a:lnTo>
                  <a:pt x="3329" y="1770"/>
                </a:lnTo>
                <a:close/>
                <a:moveTo>
                  <a:pt x="3556" y="1656"/>
                </a:moveTo>
                <a:lnTo>
                  <a:pt x="3556" y="1720"/>
                </a:lnTo>
                <a:lnTo>
                  <a:pt x="3611" y="1720"/>
                </a:lnTo>
                <a:lnTo>
                  <a:pt x="3611" y="1656"/>
                </a:lnTo>
                <a:lnTo>
                  <a:pt x="3556" y="1656"/>
                </a:lnTo>
                <a:close/>
                <a:moveTo>
                  <a:pt x="3443" y="1656"/>
                </a:moveTo>
                <a:lnTo>
                  <a:pt x="3443" y="1720"/>
                </a:lnTo>
                <a:lnTo>
                  <a:pt x="3498" y="1720"/>
                </a:lnTo>
                <a:lnTo>
                  <a:pt x="3498" y="1656"/>
                </a:lnTo>
                <a:lnTo>
                  <a:pt x="3443" y="1656"/>
                </a:lnTo>
                <a:close/>
                <a:moveTo>
                  <a:pt x="3329" y="1656"/>
                </a:moveTo>
                <a:lnTo>
                  <a:pt x="3329" y="1720"/>
                </a:lnTo>
                <a:lnTo>
                  <a:pt x="3384" y="1720"/>
                </a:lnTo>
                <a:lnTo>
                  <a:pt x="3384" y="1656"/>
                </a:lnTo>
                <a:lnTo>
                  <a:pt x="3329" y="1656"/>
                </a:lnTo>
                <a:close/>
                <a:moveTo>
                  <a:pt x="3556" y="1544"/>
                </a:moveTo>
                <a:lnTo>
                  <a:pt x="3556" y="1608"/>
                </a:lnTo>
                <a:lnTo>
                  <a:pt x="3611" y="1608"/>
                </a:lnTo>
                <a:lnTo>
                  <a:pt x="3611" y="1544"/>
                </a:lnTo>
                <a:lnTo>
                  <a:pt x="3556" y="1544"/>
                </a:lnTo>
                <a:close/>
                <a:moveTo>
                  <a:pt x="3443" y="1544"/>
                </a:moveTo>
                <a:lnTo>
                  <a:pt x="3443" y="1608"/>
                </a:lnTo>
                <a:lnTo>
                  <a:pt x="3498" y="1608"/>
                </a:lnTo>
                <a:lnTo>
                  <a:pt x="3498" y="1544"/>
                </a:lnTo>
                <a:lnTo>
                  <a:pt x="3443" y="1544"/>
                </a:lnTo>
                <a:close/>
                <a:moveTo>
                  <a:pt x="3329" y="1544"/>
                </a:moveTo>
                <a:lnTo>
                  <a:pt x="3329" y="1608"/>
                </a:lnTo>
                <a:lnTo>
                  <a:pt x="3384" y="1608"/>
                </a:lnTo>
                <a:lnTo>
                  <a:pt x="3384" y="1544"/>
                </a:lnTo>
                <a:lnTo>
                  <a:pt x="3329" y="1544"/>
                </a:lnTo>
                <a:close/>
                <a:moveTo>
                  <a:pt x="3453" y="0"/>
                </a:moveTo>
                <a:lnTo>
                  <a:pt x="3478" y="0"/>
                </a:lnTo>
                <a:lnTo>
                  <a:pt x="3478" y="636"/>
                </a:lnTo>
                <a:lnTo>
                  <a:pt x="3494" y="642"/>
                </a:lnTo>
                <a:lnTo>
                  <a:pt x="3508" y="653"/>
                </a:lnTo>
                <a:lnTo>
                  <a:pt x="3518" y="665"/>
                </a:lnTo>
                <a:lnTo>
                  <a:pt x="3522" y="676"/>
                </a:lnTo>
                <a:lnTo>
                  <a:pt x="3522" y="683"/>
                </a:lnTo>
                <a:lnTo>
                  <a:pt x="3523" y="697"/>
                </a:lnTo>
                <a:lnTo>
                  <a:pt x="3524" y="720"/>
                </a:lnTo>
                <a:lnTo>
                  <a:pt x="3527" y="747"/>
                </a:lnTo>
                <a:lnTo>
                  <a:pt x="3528" y="780"/>
                </a:lnTo>
                <a:lnTo>
                  <a:pt x="3531" y="815"/>
                </a:lnTo>
                <a:lnTo>
                  <a:pt x="3535" y="853"/>
                </a:lnTo>
                <a:lnTo>
                  <a:pt x="3539" y="894"/>
                </a:lnTo>
                <a:lnTo>
                  <a:pt x="3543" y="934"/>
                </a:lnTo>
                <a:lnTo>
                  <a:pt x="3548" y="975"/>
                </a:lnTo>
                <a:lnTo>
                  <a:pt x="3553" y="1013"/>
                </a:lnTo>
                <a:lnTo>
                  <a:pt x="3558" y="1050"/>
                </a:lnTo>
                <a:lnTo>
                  <a:pt x="3565" y="1081"/>
                </a:lnTo>
                <a:lnTo>
                  <a:pt x="3570" y="1110"/>
                </a:lnTo>
                <a:lnTo>
                  <a:pt x="3578" y="1131"/>
                </a:lnTo>
                <a:lnTo>
                  <a:pt x="3584" y="1146"/>
                </a:lnTo>
                <a:lnTo>
                  <a:pt x="3617" y="1146"/>
                </a:lnTo>
                <a:lnTo>
                  <a:pt x="3617" y="1216"/>
                </a:lnTo>
                <a:lnTo>
                  <a:pt x="3670" y="1216"/>
                </a:lnTo>
                <a:lnTo>
                  <a:pt x="3670" y="1300"/>
                </a:lnTo>
                <a:lnTo>
                  <a:pt x="3717" y="1300"/>
                </a:lnTo>
                <a:lnTo>
                  <a:pt x="3717" y="1463"/>
                </a:lnTo>
                <a:lnTo>
                  <a:pt x="3778" y="1463"/>
                </a:lnTo>
                <a:lnTo>
                  <a:pt x="3778" y="3731"/>
                </a:lnTo>
                <a:lnTo>
                  <a:pt x="3780" y="3731"/>
                </a:lnTo>
                <a:lnTo>
                  <a:pt x="3780" y="4317"/>
                </a:lnTo>
                <a:lnTo>
                  <a:pt x="715" y="4317"/>
                </a:lnTo>
                <a:lnTo>
                  <a:pt x="715" y="4316"/>
                </a:lnTo>
                <a:lnTo>
                  <a:pt x="216" y="4316"/>
                </a:lnTo>
                <a:lnTo>
                  <a:pt x="234" y="4301"/>
                </a:lnTo>
                <a:lnTo>
                  <a:pt x="251" y="4286"/>
                </a:lnTo>
                <a:lnTo>
                  <a:pt x="266" y="4269"/>
                </a:lnTo>
                <a:lnTo>
                  <a:pt x="272" y="4253"/>
                </a:lnTo>
                <a:lnTo>
                  <a:pt x="279" y="4231"/>
                </a:lnTo>
                <a:lnTo>
                  <a:pt x="284" y="4204"/>
                </a:lnTo>
                <a:lnTo>
                  <a:pt x="288" y="4176"/>
                </a:lnTo>
                <a:lnTo>
                  <a:pt x="292" y="4147"/>
                </a:lnTo>
                <a:lnTo>
                  <a:pt x="294" y="4118"/>
                </a:lnTo>
                <a:lnTo>
                  <a:pt x="296" y="4093"/>
                </a:lnTo>
                <a:lnTo>
                  <a:pt x="298" y="4075"/>
                </a:lnTo>
                <a:lnTo>
                  <a:pt x="298" y="4053"/>
                </a:lnTo>
                <a:lnTo>
                  <a:pt x="300" y="4036"/>
                </a:lnTo>
                <a:lnTo>
                  <a:pt x="300" y="4025"/>
                </a:lnTo>
                <a:lnTo>
                  <a:pt x="300" y="4019"/>
                </a:lnTo>
                <a:lnTo>
                  <a:pt x="300" y="4016"/>
                </a:lnTo>
                <a:lnTo>
                  <a:pt x="298" y="4016"/>
                </a:lnTo>
                <a:lnTo>
                  <a:pt x="298" y="4015"/>
                </a:lnTo>
                <a:lnTo>
                  <a:pt x="298" y="4013"/>
                </a:lnTo>
                <a:lnTo>
                  <a:pt x="297" y="4011"/>
                </a:lnTo>
                <a:lnTo>
                  <a:pt x="297" y="4009"/>
                </a:lnTo>
                <a:lnTo>
                  <a:pt x="296" y="4008"/>
                </a:lnTo>
                <a:lnTo>
                  <a:pt x="296" y="4007"/>
                </a:lnTo>
                <a:lnTo>
                  <a:pt x="296" y="4005"/>
                </a:lnTo>
                <a:lnTo>
                  <a:pt x="294" y="4003"/>
                </a:lnTo>
                <a:lnTo>
                  <a:pt x="294" y="4002"/>
                </a:lnTo>
                <a:lnTo>
                  <a:pt x="293" y="3999"/>
                </a:lnTo>
                <a:lnTo>
                  <a:pt x="292" y="3998"/>
                </a:lnTo>
                <a:lnTo>
                  <a:pt x="292" y="3995"/>
                </a:lnTo>
                <a:lnTo>
                  <a:pt x="291" y="3994"/>
                </a:lnTo>
                <a:lnTo>
                  <a:pt x="289" y="3990"/>
                </a:lnTo>
                <a:lnTo>
                  <a:pt x="288" y="3986"/>
                </a:lnTo>
                <a:lnTo>
                  <a:pt x="288" y="3984"/>
                </a:lnTo>
                <a:lnTo>
                  <a:pt x="287" y="3982"/>
                </a:lnTo>
                <a:lnTo>
                  <a:pt x="287" y="3979"/>
                </a:lnTo>
                <a:lnTo>
                  <a:pt x="285" y="3977"/>
                </a:lnTo>
                <a:lnTo>
                  <a:pt x="284" y="3974"/>
                </a:lnTo>
                <a:lnTo>
                  <a:pt x="283" y="3971"/>
                </a:lnTo>
                <a:lnTo>
                  <a:pt x="283" y="3969"/>
                </a:lnTo>
                <a:lnTo>
                  <a:pt x="281" y="3966"/>
                </a:lnTo>
                <a:lnTo>
                  <a:pt x="281" y="3964"/>
                </a:lnTo>
                <a:lnTo>
                  <a:pt x="280" y="3960"/>
                </a:lnTo>
                <a:lnTo>
                  <a:pt x="279" y="3958"/>
                </a:lnTo>
                <a:lnTo>
                  <a:pt x="277" y="3953"/>
                </a:lnTo>
                <a:lnTo>
                  <a:pt x="274" y="3939"/>
                </a:lnTo>
                <a:lnTo>
                  <a:pt x="266" y="3915"/>
                </a:lnTo>
                <a:lnTo>
                  <a:pt x="259" y="3893"/>
                </a:lnTo>
                <a:lnTo>
                  <a:pt x="255" y="3873"/>
                </a:lnTo>
                <a:lnTo>
                  <a:pt x="253" y="3856"/>
                </a:lnTo>
                <a:lnTo>
                  <a:pt x="250" y="3840"/>
                </a:lnTo>
                <a:lnTo>
                  <a:pt x="247" y="3822"/>
                </a:lnTo>
                <a:lnTo>
                  <a:pt x="243" y="3800"/>
                </a:lnTo>
                <a:lnTo>
                  <a:pt x="241" y="3786"/>
                </a:lnTo>
                <a:lnTo>
                  <a:pt x="239" y="3766"/>
                </a:lnTo>
                <a:lnTo>
                  <a:pt x="238" y="3745"/>
                </a:lnTo>
                <a:lnTo>
                  <a:pt x="237" y="3723"/>
                </a:lnTo>
                <a:lnTo>
                  <a:pt x="237" y="3703"/>
                </a:lnTo>
                <a:lnTo>
                  <a:pt x="237" y="3686"/>
                </a:lnTo>
                <a:lnTo>
                  <a:pt x="237" y="3676"/>
                </a:lnTo>
                <a:lnTo>
                  <a:pt x="237" y="3670"/>
                </a:lnTo>
                <a:lnTo>
                  <a:pt x="237" y="3669"/>
                </a:lnTo>
                <a:lnTo>
                  <a:pt x="236" y="3666"/>
                </a:lnTo>
                <a:lnTo>
                  <a:pt x="236" y="3668"/>
                </a:lnTo>
                <a:lnTo>
                  <a:pt x="236" y="3668"/>
                </a:lnTo>
                <a:lnTo>
                  <a:pt x="236" y="3668"/>
                </a:lnTo>
                <a:lnTo>
                  <a:pt x="236" y="3664"/>
                </a:lnTo>
                <a:lnTo>
                  <a:pt x="236" y="3660"/>
                </a:lnTo>
                <a:lnTo>
                  <a:pt x="234" y="3653"/>
                </a:lnTo>
                <a:lnTo>
                  <a:pt x="233" y="3647"/>
                </a:lnTo>
                <a:lnTo>
                  <a:pt x="230" y="3640"/>
                </a:lnTo>
                <a:lnTo>
                  <a:pt x="228" y="3628"/>
                </a:lnTo>
                <a:lnTo>
                  <a:pt x="226" y="3618"/>
                </a:lnTo>
                <a:lnTo>
                  <a:pt x="225" y="3610"/>
                </a:lnTo>
                <a:lnTo>
                  <a:pt x="225" y="3606"/>
                </a:lnTo>
                <a:lnTo>
                  <a:pt x="225" y="3605"/>
                </a:lnTo>
                <a:lnTo>
                  <a:pt x="222" y="3597"/>
                </a:lnTo>
                <a:lnTo>
                  <a:pt x="218" y="3587"/>
                </a:lnTo>
                <a:lnTo>
                  <a:pt x="216" y="3572"/>
                </a:lnTo>
                <a:lnTo>
                  <a:pt x="211" y="3549"/>
                </a:lnTo>
                <a:lnTo>
                  <a:pt x="208" y="3517"/>
                </a:lnTo>
                <a:lnTo>
                  <a:pt x="205" y="3478"/>
                </a:lnTo>
                <a:lnTo>
                  <a:pt x="205" y="3460"/>
                </a:lnTo>
                <a:lnTo>
                  <a:pt x="207" y="3440"/>
                </a:lnTo>
                <a:lnTo>
                  <a:pt x="209" y="3422"/>
                </a:lnTo>
                <a:lnTo>
                  <a:pt x="212" y="3405"/>
                </a:lnTo>
                <a:lnTo>
                  <a:pt x="213" y="3393"/>
                </a:lnTo>
                <a:lnTo>
                  <a:pt x="216" y="3384"/>
                </a:lnTo>
                <a:lnTo>
                  <a:pt x="216" y="3381"/>
                </a:lnTo>
                <a:lnTo>
                  <a:pt x="216" y="3380"/>
                </a:lnTo>
                <a:lnTo>
                  <a:pt x="216" y="3380"/>
                </a:lnTo>
                <a:lnTo>
                  <a:pt x="215" y="3382"/>
                </a:lnTo>
                <a:lnTo>
                  <a:pt x="215" y="3378"/>
                </a:lnTo>
                <a:lnTo>
                  <a:pt x="211" y="3373"/>
                </a:lnTo>
                <a:lnTo>
                  <a:pt x="205" y="3365"/>
                </a:lnTo>
                <a:lnTo>
                  <a:pt x="200" y="3355"/>
                </a:lnTo>
                <a:lnTo>
                  <a:pt x="196" y="3344"/>
                </a:lnTo>
                <a:lnTo>
                  <a:pt x="194" y="3327"/>
                </a:lnTo>
                <a:lnTo>
                  <a:pt x="192" y="3306"/>
                </a:lnTo>
                <a:lnTo>
                  <a:pt x="194" y="3280"/>
                </a:lnTo>
                <a:lnTo>
                  <a:pt x="198" y="3253"/>
                </a:lnTo>
                <a:lnTo>
                  <a:pt x="203" y="3221"/>
                </a:lnTo>
                <a:lnTo>
                  <a:pt x="211" y="3195"/>
                </a:lnTo>
                <a:lnTo>
                  <a:pt x="220" y="3173"/>
                </a:lnTo>
                <a:lnTo>
                  <a:pt x="230" y="3152"/>
                </a:lnTo>
                <a:lnTo>
                  <a:pt x="239" y="3135"/>
                </a:lnTo>
                <a:lnTo>
                  <a:pt x="247" y="3122"/>
                </a:lnTo>
                <a:lnTo>
                  <a:pt x="254" y="3114"/>
                </a:lnTo>
                <a:lnTo>
                  <a:pt x="255" y="3111"/>
                </a:lnTo>
                <a:lnTo>
                  <a:pt x="255" y="3110"/>
                </a:lnTo>
                <a:lnTo>
                  <a:pt x="254" y="3107"/>
                </a:lnTo>
                <a:lnTo>
                  <a:pt x="251" y="3101"/>
                </a:lnTo>
                <a:lnTo>
                  <a:pt x="247" y="3090"/>
                </a:lnTo>
                <a:lnTo>
                  <a:pt x="241" y="3076"/>
                </a:lnTo>
                <a:lnTo>
                  <a:pt x="236" y="3063"/>
                </a:lnTo>
                <a:lnTo>
                  <a:pt x="233" y="3051"/>
                </a:lnTo>
                <a:lnTo>
                  <a:pt x="232" y="3041"/>
                </a:lnTo>
                <a:lnTo>
                  <a:pt x="229" y="3028"/>
                </a:lnTo>
                <a:lnTo>
                  <a:pt x="226" y="3009"/>
                </a:lnTo>
                <a:lnTo>
                  <a:pt x="224" y="2992"/>
                </a:lnTo>
                <a:lnTo>
                  <a:pt x="221" y="2983"/>
                </a:lnTo>
                <a:lnTo>
                  <a:pt x="218" y="2978"/>
                </a:lnTo>
                <a:lnTo>
                  <a:pt x="215" y="2974"/>
                </a:lnTo>
                <a:lnTo>
                  <a:pt x="213" y="2974"/>
                </a:lnTo>
                <a:lnTo>
                  <a:pt x="213" y="2973"/>
                </a:lnTo>
                <a:lnTo>
                  <a:pt x="212" y="2973"/>
                </a:lnTo>
                <a:lnTo>
                  <a:pt x="211" y="2971"/>
                </a:lnTo>
                <a:lnTo>
                  <a:pt x="211" y="2971"/>
                </a:lnTo>
                <a:lnTo>
                  <a:pt x="209" y="2970"/>
                </a:lnTo>
                <a:lnTo>
                  <a:pt x="209" y="2969"/>
                </a:lnTo>
                <a:lnTo>
                  <a:pt x="207" y="2967"/>
                </a:lnTo>
                <a:lnTo>
                  <a:pt x="201" y="2958"/>
                </a:lnTo>
                <a:lnTo>
                  <a:pt x="199" y="2949"/>
                </a:lnTo>
                <a:lnTo>
                  <a:pt x="198" y="2940"/>
                </a:lnTo>
                <a:lnTo>
                  <a:pt x="198" y="2933"/>
                </a:lnTo>
                <a:lnTo>
                  <a:pt x="195" y="2932"/>
                </a:lnTo>
                <a:lnTo>
                  <a:pt x="191" y="2932"/>
                </a:lnTo>
                <a:lnTo>
                  <a:pt x="187" y="2931"/>
                </a:lnTo>
                <a:lnTo>
                  <a:pt x="181" y="2928"/>
                </a:lnTo>
                <a:lnTo>
                  <a:pt x="169" y="2927"/>
                </a:lnTo>
                <a:lnTo>
                  <a:pt x="166" y="2927"/>
                </a:lnTo>
                <a:lnTo>
                  <a:pt x="166" y="2927"/>
                </a:lnTo>
                <a:lnTo>
                  <a:pt x="165" y="2927"/>
                </a:lnTo>
                <a:lnTo>
                  <a:pt x="160" y="2923"/>
                </a:lnTo>
                <a:lnTo>
                  <a:pt x="156" y="2915"/>
                </a:lnTo>
                <a:lnTo>
                  <a:pt x="156" y="2902"/>
                </a:lnTo>
                <a:lnTo>
                  <a:pt x="157" y="2886"/>
                </a:lnTo>
                <a:lnTo>
                  <a:pt x="157" y="2868"/>
                </a:lnTo>
                <a:lnTo>
                  <a:pt x="158" y="2850"/>
                </a:lnTo>
                <a:lnTo>
                  <a:pt x="163" y="2830"/>
                </a:lnTo>
                <a:lnTo>
                  <a:pt x="169" y="2812"/>
                </a:lnTo>
                <a:lnTo>
                  <a:pt x="174" y="2795"/>
                </a:lnTo>
                <a:lnTo>
                  <a:pt x="179" y="2781"/>
                </a:lnTo>
                <a:lnTo>
                  <a:pt x="183" y="2772"/>
                </a:lnTo>
                <a:lnTo>
                  <a:pt x="186" y="2763"/>
                </a:lnTo>
                <a:lnTo>
                  <a:pt x="184" y="2751"/>
                </a:lnTo>
                <a:lnTo>
                  <a:pt x="182" y="2738"/>
                </a:lnTo>
                <a:lnTo>
                  <a:pt x="178" y="2724"/>
                </a:lnTo>
                <a:lnTo>
                  <a:pt x="174" y="2708"/>
                </a:lnTo>
                <a:lnTo>
                  <a:pt x="167" y="2690"/>
                </a:lnTo>
                <a:lnTo>
                  <a:pt x="161" y="2668"/>
                </a:lnTo>
                <a:lnTo>
                  <a:pt x="150" y="2641"/>
                </a:lnTo>
                <a:lnTo>
                  <a:pt x="143" y="2619"/>
                </a:lnTo>
                <a:lnTo>
                  <a:pt x="135" y="2593"/>
                </a:lnTo>
                <a:lnTo>
                  <a:pt x="129" y="2565"/>
                </a:lnTo>
                <a:lnTo>
                  <a:pt x="124" y="2539"/>
                </a:lnTo>
                <a:lnTo>
                  <a:pt x="120" y="2518"/>
                </a:lnTo>
                <a:lnTo>
                  <a:pt x="118" y="2503"/>
                </a:lnTo>
                <a:lnTo>
                  <a:pt x="115" y="2491"/>
                </a:lnTo>
                <a:lnTo>
                  <a:pt x="114" y="2478"/>
                </a:lnTo>
                <a:lnTo>
                  <a:pt x="112" y="2466"/>
                </a:lnTo>
                <a:lnTo>
                  <a:pt x="111" y="2455"/>
                </a:lnTo>
                <a:lnTo>
                  <a:pt x="110" y="2450"/>
                </a:lnTo>
                <a:lnTo>
                  <a:pt x="110" y="2449"/>
                </a:lnTo>
                <a:lnTo>
                  <a:pt x="110" y="2452"/>
                </a:lnTo>
                <a:lnTo>
                  <a:pt x="108" y="2453"/>
                </a:lnTo>
                <a:lnTo>
                  <a:pt x="108" y="2453"/>
                </a:lnTo>
                <a:lnTo>
                  <a:pt x="108" y="2453"/>
                </a:lnTo>
                <a:lnTo>
                  <a:pt x="108" y="2454"/>
                </a:lnTo>
                <a:lnTo>
                  <a:pt x="107" y="2455"/>
                </a:lnTo>
                <a:lnTo>
                  <a:pt x="106" y="2455"/>
                </a:lnTo>
                <a:lnTo>
                  <a:pt x="105" y="2458"/>
                </a:lnTo>
                <a:lnTo>
                  <a:pt x="105" y="2458"/>
                </a:lnTo>
                <a:lnTo>
                  <a:pt x="102" y="2461"/>
                </a:lnTo>
                <a:lnTo>
                  <a:pt x="102" y="2461"/>
                </a:lnTo>
                <a:lnTo>
                  <a:pt x="101" y="2462"/>
                </a:lnTo>
                <a:lnTo>
                  <a:pt x="99" y="2462"/>
                </a:lnTo>
                <a:lnTo>
                  <a:pt x="97" y="2462"/>
                </a:lnTo>
                <a:lnTo>
                  <a:pt x="97" y="2463"/>
                </a:lnTo>
                <a:lnTo>
                  <a:pt x="94" y="2463"/>
                </a:lnTo>
                <a:lnTo>
                  <a:pt x="93" y="2463"/>
                </a:lnTo>
                <a:lnTo>
                  <a:pt x="93" y="2463"/>
                </a:lnTo>
                <a:lnTo>
                  <a:pt x="91" y="2462"/>
                </a:lnTo>
                <a:lnTo>
                  <a:pt x="90" y="2462"/>
                </a:lnTo>
                <a:lnTo>
                  <a:pt x="90" y="2462"/>
                </a:lnTo>
                <a:lnTo>
                  <a:pt x="89" y="2461"/>
                </a:lnTo>
                <a:lnTo>
                  <a:pt x="89" y="2461"/>
                </a:lnTo>
                <a:lnTo>
                  <a:pt x="87" y="2459"/>
                </a:lnTo>
                <a:lnTo>
                  <a:pt x="87" y="2458"/>
                </a:lnTo>
                <a:lnTo>
                  <a:pt x="86" y="2458"/>
                </a:lnTo>
                <a:lnTo>
                  <a:pt x="85" y="2457"/>
                </a:lnTo>
                <a:lnTo>
                  <a:pt x="85" y="2457"/>
                </a:lnTo>
                <a:lnTo>
                  <a:pt x="84" y="2454"/>
                </a:lnTo>
                <a:lnTo>
                  <a:pt x="81" y="2452"/>
                </a:lnTo>
                <a:lnTo>
                  <a:pt x="80" y="2448"/>
                </a:lnTo>
                <a:lnTo>
                  <a:pt x="78" y="2445"/>
                </a:lnTo>
                <a:lnTo>
                  <a:pt x="77" y="2442"/>
                </a:lnTo>
                <a:lnTo>
                  <a:pt x="77" y="2441"/>
                </a:lnTo>
                <a:lnTo>
                  <a:pt x="76" y="2441"/>
                </a:lnTo>
                <a:lnTo>
                  <a:pt x="76" y="2441"/>
                </a:lnTo>
                <a:lnTo>
                  <a:pt x="76" y="2440"/>
                </a:lnTo>
                <a:lnTo>
                  <a:pt x="74" y="2438"/>
                </a:lnTo>
                <a:lnTo>
                  <a:pt x="74" y="2436"/>
                </a:lnTo>
                <a:lnTo>
                  <a:pt x="73" y="2432"/>
                </a:lnTo>
                <a:lnTo>
                  <a:pt x="73" y="2427"/>
                </a:lnTo>
                <a:lnTo>
                  <a:pt x="72" y="2418"/>
                </a:lnTo>
                <a:lnTo>
                  <a:pt x="69" y="2412"/>
                </a:lnTo>
                <a:lnTo>
                  <a:pt x="67" y="2408"/>
                </a:lnTo>
                <a:lnTo>
                  <a:pt x="63" y="2404"/>
                </a:lnTo>
                <a:lnTo>
                  <a:pt x="63" y="2400"/>
                </a:lnTo>
                <a:lnTo>
                  <a:pt x="63" y="2398"/>
                </a:lnTo>
                <a:lnTo>
                  <a:pt x="64" y="2395"/>
                </a:lnTo>
                <a:lnTo>
                  <a:pt x="65" y="2394"/>
                </a:lnTo>
                <a:lnTo>
                  <a:pt x="67" y="2393"/>
                </a:lnTo>
                <a:lnTo>
                  <a:pt x="67" y="2393"/>
                </a:lnTo>
                <a:lnTo>
                  <a:pt x="67" y="2391"/>
                </a:lnTo>
                <a:lnTo>
                  <a:pt x="67" y="2389"/>
                </a:lnTo>
                <a:lnTo>
                  <a:pt x="67" y="2385"/>
                </a:lnTo>
                <a:lnTo>
                  <a:pt x="68" y="2381"/>
                </a:lnTo>
                <a:lnTo>
                  <a:pt x="69" y="2376"/>
                </a:lnTo>
                <a:lnTo>
                  <a:pt x="70" y="2368"/>
                </a:lnTo>
                <a:lnTo>
                  <a:pt x="70" y="2359"/>
                </a:lnTo>
                <a:lnTo>
                  <a:pt x="69" y="2348"/>
                </a:lnTo>
                <a:lnTo>
                  <a:pt x="68" y="2342"/>
                </a:lnTo>
                <a:lnTo>
                  <a:pt x="68" y="2338"/>
                </a:lnTo>
                <a:lnTo>
                  <a:pt x="68" y="2338"/>
                </a:lnTo>
                <a:lnTo>
                  <a:pt x="68" y="2338"/>
                </a:lnTo>
                <a:lnTo>
                  <a:pt x="67" y="2338"/>
                </a:lnTo>
                <a:lnTo>
                  <a:pt x="67" y="2338"/>
                </a:lnTo>
                <a:lnTo>
                  <a:pt x="65" y="2338"/>
                </a:lnTo>
                <a:lnTo>
                  <a:pt x="65" y="2336"/>
                </a:lnTo>
                <a:lnTo>
                  <a:pt x="63" y="2335"/>
                </a:lnTo>
                <a:lnTo>
                  <a:pt x="60" y="2332"/>
                </a:lnTo>
                <a:lnTo>
                  <a:pt x="56" y="2328"/>
                </a:lnTo>
                <a:lnTo>
                  <a:pt x="53" y="2325"/>
                </a:lnTo>
                <a:lnTo>
                  <a:pt x="52" y="2319"/>
                </a:lnTo>
                <a:lnTo>
                  <a:pt x="52" y="2317"/>
                </a:lnTo>
                <a:lnTo>
                  <a:pt x="52" y="2314"/>
                </a:lnTo>
                <a:lnTo>
                  <a:pt x="53" y="2311"/>
                </a:lnTo>
                <a:lnTo>
                  <a:pt x="55" y="2310"/>
                </a:lnTo>
                <a:lnTo>
                  <a:pt x="57" y="2309"/>
                </a:lnTo>
                <a:lnTo>
                  <a:pt x="59" y="2308"/>
                </a:lnTo>
                <a:lnTo>
                  <a:pt x="59" y="2308"/>
                </a:lnTo>
                <a:lnTo>
                  <a:pt x="57" y="2308"/>
                </a:lnTo>
                <a:lnTo>
                  <a:pt x="56" y="2306"/>
                </a:lnTo>
                <a:lnTo>
                  <a:pt x="53" y="2304"/>
                </a:lnTo>
                <a:lnTo>
                  <a:pt x="52" y="2301"/>
                </a:lnTo>
                <a:lnTo>
                  <a:pt x="49" y="2297"/>
                </a:lnTo>
                <a:lnTo>
                  <a:pt x="49" y="2292"/>
                </a:lnTo>
                <a:lnTo>
                  <a:pt x="49" y="2288"/>
                </a:lnTo>
                <a:lnTo>
                  <a:pt x="51" y="2285"/>
                </a:lnTo>
                <a:lnTo>
                  <a:pt x="52" y="2283"/>
                </a:lnTo>
                <a:lnTo>
                  <a:pt x="53" y="2283"/>
                </a:lnTo>
                <a:lnTo>
                  <a:pt x="55" y="2281"/>
                </a:lnTo>
                <a:lnTo>
                  <a:pt x="55" y="2281"/>
                </a:lnTo>
                <a:lnTo>
                  <a:pt x="55" y="2281"/>
                </a:lnTo>
                <a:lnTo>
                  <a:pt x="53" y="2280"/>
                </a:lnTo>
                <a:lnTo>
                  <a:pt x="52" y="2277"/>
                </a:lnTo>
                <a:lnTo>
                  <a:pt x="49" y="2275"/>
                </a:lnTo>
                <a:lnTo>
                  <a:pt x="48" y="2272"/>
                </a:lnTo>
                <a:lnTo>
                  <a:pt x="48" y="2268"/>
                </a:lnTo>
                <a:lnTo>
                  <a:pt x="48" y="2264"/>
                </a:lnTo>
                <a:lnTo>
                  <a:pt x="49" y="2260"/>
                </a:lnTo>
                <a:lnTo>
                  <a:pt x="51" y="2259"/>
                </a:lnTo>
                <a:lnTo>
                  <a:pt x="53" y="2258"/>
                </a:lnTo>
                <a:lnTo>
                  <a:pt x="56" y="2256"/>
                </a:lnTo>
                <a:lnTo>
                  <a:pt x="57" y="2256"/>
                </a:lnTo>
                <a:lnTo>
                  <a:pt x="59" y="2256"/>
                </a:lnTo>
                <a:lnTo>
                  <a:pt x="60" y="2256"/>
                </a:lnTo>
                <a:lnTo>
                  <a:pt x="60" y="2245"/>
                </a:lnTo>
                <a:lnTo>
                  <a:pt x="60" y="2243"/>
                </a:lnTo>
                <a:lnTo>
                  <a:pt x="59" y="2241"/>
                </a:lnTo>
                <a:lnTo>
                  <a:pt x="57" y="2238"/>
                </a:lnTo>
                <a:lnTo>
                  <a:pt x="56" y="2234"/>
                </a:lnTo>
                <a:lnTo>
                  <a:pt x="55" y="2232"/>
                </a:lnTo>
                <a:lnTo>
                  <a:pt x="49" y="2230"/>
                </a:lnTo>
                <a:lnTo>
                  <a:pt x="46" y="2229"/>
                </a:lnTo>
                <a:lnTo>
                  <a:pt x="43" y="2226"/>
                </a:lnTo>
                <a:lnTo>
                  <a:pt x="40" y="2222"/>
                </a:lnTo>
                <a:lnTo>
                  <a:pt x="40" y="2220"/>
                </a:lnTo>
                <a:lnTo>
                  <a:pt x="40" y="2216"/>
                </a:lnTo>
                <a:lnTo>
                  <a:pt x="42" y="2213"/>
                </a:lnTo>
                <a:lnTo>
                  <a:pt x="43" y="2211"/>
                </a:lnTo>
                <a:lnTo>
                  <a:pt x="42" y="2211"/>
                </a:lnTo>
                <a:lnTo>
                  <a:pt x="42" y="2211"/>
                </a:lnTo>
                <a:lnTo>
                  <a:pt x="40" y="2211"/>
                </a:lnTo>
                <a:lnTo>
                  <a:pt x="40" y="2211"/>
                </a:lnTo>
                <a:lnTo>
                  <a:pt x="39" y="2211"/>
                </a:lnTo>
                <a:lnTo>
                  <a:pt x="38" y="2209"/>
                </a:lnTo>
                <a:lnTo>
                  <a:pt x="36" y="2209"/>
                </a:lnTo>
                <a:lnTo>
                  <a:pt x="36" y="2209"/>
                </a:lnTo>
                <a:lnTo>
                  <a:pt x="35" y="2209"/>
                </a:lnTo>
                <a:lnTo>
                  <a:pt x="34" y="2209"/>
                </a:lnTo>
                <a:lnTo>
                  <a:pt x="34" y="2209"/>
                </a:lnTo>
                <a:lnTo>
                  <a:pt x="31" y="2209"/>
                </a:lnTo>
                <a:lnTo>
                  <a:pt x="31" y="2209"/>
                </a:lnTo>
                <a:lnTo>
                  <a:pt x="29" y="2208"/>
                </a:lnTo>
                <a:lnTo>
                  <a:pt x="26" y="2207"/>
                </a:lnTo>
                <a:lnTo>
                  <a:pt x="26" y="2207"/>
                </a:lnTo>
                <a:lnTo>
                  <a:pt x="21" y="2203"/>
                </a:lnTo>
                <a:lnTo>
                  <a:pt x="21" y="2203"/>
                </a:lnTo>
                <a:lnTo>
                  <a:pt x="15" y="2198"/>
                </a:lnTo>
                <a:lnTo>
                  <a:pt x="14" y="2198"/>
                </a:lnTo>
                <a:lnTo>
                  <a:pt x="14" y="2196"/>
                </a:lnTo>
                <a:lnTo>
                  <a:pt x="11" y="2194"/>
                </a:lnTo>
                <a:lnTo>
                  <a:pt x="9" y="2191"/>
                </a:lnTo>
                <a:lnTo>
                  <a:pt x="5" y="2187"/>
                </a:lnTo>
                <a:lnTo>
                  <a:pt x="5" y="2184"/>
                </a:lnTo>
                <a:lnTo>
                  <a:pt x="6" y="2181"/>
                </a:lnTo>
                <a:lnTo>
                  <a:pt x="9" y="2178"/>
                </a:lnTo>
                <a:lnTo>
                  <a:pt x="11" y="2171"/>
                </a:lnTo>
                <a:lnTo>
                  <a:pt x="14" y="2162"/>
                </a:lnTo>
                <a:lnTo>
                  <a:pt x="17" y="2154"/>
                </a:lnTo>
                <a:lnTo>
                  <a:pt x="15" y="2150"/>
                </a:lnTo>
                <a:lnTo>
                  <a:pt x="13" y="2147"/>
                </a:lnTo>
                <a:lnTo>
                  <a:pt x="11" y="2145"/>
                </a:lnTo>
                <a:lnTo>
                  <a:pt x="11" y="2144"/>
                </a:lnTo>
                <a:lnTo>
                  <a:pt x="9" y="2143"/>
                </a:lnTo>
                <a:lnTo>
                  <a:pt x="9" y="2143"/>
                </a:lnTo>
                <a:lnTo>
                  <a:pt x="8" y="2141"/>
                </a:lnTo>
                <a:lnTo>
                  <a:pt x="6" y="2140"/>
                </a:lnTo>
                <a:lnTo>
                  <a:pt x="5" y="2139"/>
                </a:lnTo>
                <a:lnTo>
                  <a:pt x="5" y="2139"/>
                </a:lnTo>
                <a:lnTo>
                  <a:pt x="4" y="2137"/>
                </a:lnTo>
                <a:lnTo>
                  <a:pt x="2" y="2137"/>
                </a:lnTo>
                <a:lnTo>
                  <a:pt x="1" y="2137"/>
                </a:lnTo>
                <a:lnTo>
                  <a:pt x="1" y="2137"/>
                </a:lnTo>
                <a:lnTo>
                  <a:pt x="1" y="2136"/>
                </a:lnTo>
                <a:lnTo>
                  <a:pt x="0" y="2136"/>
                </a:lnTo>
                <a:lnTo>
                  <a:pt x="0" y="2136"/>
                </a:lnTo>
                <a:lnTo>
                  <a:pt x="11" y="2137"/>
                </a:lnTo>
                <a:lnTo>
                  <a:pt x="9" y="2127"/>
                </a:lnTo>
                <a:lnTo>
                  <a:pt x="22" y="2128"/>
                </a:lnTo>
                <a:lnTo>
                  <a:pt x="26" y="2119"/>
                </a:lnTo>
                <a:lnTo>
                  <a:pt x="46" y="2122"/>
                </a:lnTo>
                <a:lnTo>
                  <a:pt x="56" y="2109"/>
                </a:lnTo>
                <a:lnTo>
                  <a:pt x="69" y="2114"/>
                </a:lnTo>
                <a:lnTo>
                  <a:pt x="69" y="2110"/>
                </a:lnTo>
                <a:lnTo>
                  <a:pt x="68" y="2106"/>
                </a:lnTo>
                <a:lnTo>
                  <a:pt x="65" y="2102"/>
                </a:lnTo>
                <a:lnTo>
                  <a:pt x="63" y="2097"/>
                </a:lnTo>
                <a:lnTo>
                  <a:pt x="60" y="2092"/>
                </a:lnTo>
                <a:lnTo>
                  <a:pt x="59" y="2092"/>
                </a:lnTo>
                <a:lnTo>
                  <a:pt x="56" y="2086"/>
                </a:lnTo>
                <a:lnTo>
                  <a:pt x="56" y="2086"/>
                </a:lnTo>
                <a:lnTo>
                  <a:pt x="53" y="2081"/>
                </a:lnTo>
                <a:lnTo>
                  <a:pt x="53" y="2080"/>
                </a:lnTo>
                <a:lnTo>
                  <a:pt x="51" y="2075"/>
                </a:lnTo>
                <a:lnTo>
                  <a:pt x="51" y="2075"/>
                </a:lnTo>
                <a:lnTo>
                  <a:pt x="51" y="2075"/>
                </a:lnTo>
                <a:lnTo>
                  <a:pt x="48" y="2063"/>
                </a:lnTo>
                <a:lnTo>
                  <a:pt x="48" y="2051"/>
                </a:lnTo>
                <a:lnTo>
                  <a:pt x="53" y="2040"/>
                </a:lnTo>
                <a:lnTo>
                  <a:pt x="57" y="2035"/>
                </a:lnTo>
                <a:lnTo>
                  <a:pt x="61" y="2033"/>
                </a:lnTo>
                <a:lnTo>
                  <a:pt x="65" y="2030"/>
                </a:lnTo>
                <a:lnTo>
                  <a:pt x="68" y="2029"/>
                </a:lnTo>
                <a:lnTo>
                  <a:pt x="70" y="2027"/>
                </a:lnTo>
                <a:lnTo>
                  <a:pt x="73" y="2026"/>
                </a:lnTo>
                <a:lnTo>
                  <a:pt x="74" y="2026"/>
                </a:lnTo>
                <a:lnTo>
                  <a:pt x="76" y="2026"/>
                </a:lnTo>
                <a:lnTo>
                  <a:pt x="76" y="2026"/>
                </a:lnTo>
                <a:lnTo>
                  <a:pt x="77" y="2025"/>
                </a:lnTo>
                <a:lnTo>
                  <a:pt x="77" y="2025"/>
                </a:lnTo>
                <a:lnTo>
                  <a:pt x="78" y="2025"/>
                </a:lnTo>
                <a:lnTo>
                  <a:pt x="80" y="2023"/>
                </a:lnTo>
                <a:lnTo>
                  <a:pt x="81" y="2023"/>
                </a:lnTo>
                <a:lnTo>
                  <a:pt x="81" y="2022"/>
                </a:lnTo>
                <a:lnTo>
                  <a:pt x="82" y="2022"/>
                </a:lnTo>
                <a:lnTo>
                  <a:pt x="82" y="2021"/>
                </a:lnTo>
                <a:lnTo>
                  <a:pt x="85" y="2020"/>
                </a:lnTo>
                <a:lnTo>
                  <a:pt x="85" y="2020"/>
                </a:lnTo>
                <a:lnTo>
                  <a:pt x="87" y="2016"/>
                </a:lnTo>
                <a:lnTo>
                  <a:pt x="89" y="2014"/>
                </a:lnTo>
                <a:lnTo>
                  <a:pt x="90" y="2013"/>
                </a:lnTo>
                <a:lnTo>
                  <a:pt x="90" y="2012"/>
                </a:lnTo>
                <a:lnTo>
                  <a:pt x="91" y="2010"/>
                </a:lnTo>
                <a:lnTo>
                  <a:pt x="93" y="2009"/>
                </a:lnTo>
                <a:lnTo>
                  <a:pt x="94" y="2009"/>
                </a:lnTo>
                <a:lnTo>
                  <a:pt x="95" y="2008"/>
                </a:lnTo>
                <a:lnTo>
                  <a:pt x="95" y="2006"/>
                </a:lnTo>
                <a:lnTo>
                  <a:pt x="97" y="2005"/>
                </a:lnTo>
                <a:lnTo>
                  <a:pt x="98" y="2004"/>
                </a:lnTo>
                <a:lnTo>
                  <a:pt x="99" y="2004"/>
                </a:lnTo>
                <a:lnTo>
                  <a:pt x="101" y="2003"/>
                </a:lnTo>
                <a:lnTo>
                  <a:pt x="102" y="2001"/>
                </a:lnTo>
                <a:lnTo>
                  <a:pt x="102" y="2001"/>
                </a:lnTo>
                <a:lnTo>
                  <a:pt x="107" y="1999"/>
                </a:lnTo>
                <a:lnTo>
                  <a:pt x="112" y="1997"/>
                </a:lnTo>
                <a:lnTo>
                  <a:pt x="118" y="1999"/>
                </a:lnTo>
                <a:lnTo>
                  <a:pt x="119" y="2000"/>
                </a:lnTo>
                <a:lnTo>
                  <a:pt x="120" y="2003"/>
                </a:lnTo>
                <a:lnTo>
                  <a:pt x="122" y="2005"/>
                </a:lnTo>
                <a:lnTo>
                  <a:pt x="122" y="2009"/>
                </a:lnTo>
                <a:lnTo>
                  <a:pt x="123" y="2012"/>
                </a:lnTo>
                <a:lnTo>
                  <a:pt x="123" y="2012"/>
                </a:lnTo>
                <a:lnTo>
                  <a:pt x="123" y="2014"/>
                </a:lnTo>
                <a:lnTo>
                  <a:pt x="123" y="2014"/>
                </a:lnTo>
                <a:lnTo>
                  <a:pt x="123" y="2017"/>
                </a:lnTo>
                <a:lnTo>
                  <a:pt x="122" y="2020"/>
                </a:lnTo>
                <a:lnTo>
                  <a:pt x="122" y="2022"/>
                </a:lnTo>
                <a:lnTo>
                  <a:pt x="123" y="2025"/>
                </a:lnTo>
                <a:lnTo>
                  <a:pt x="123" y="2025"/>
                </a:lnTo>
                <a:lnTo>
                  <a:pt x="123" y="2026"/>
                </a:lnTo>
                <a:lnTo>
                  <a:pt x="123" y="2026"/>
                </a:lnTo>
                <a:lnTo>
                  <a:pt x="123" y="2027"/>
                </a:lnTo>
                <a:lnTo>
                  <a:pt x="123" y="2027"/>
                </a:lnTo>
                <a:lnTo>
                  <a:pt x="124" y="2029"/>
                </a:lnTo>
                <a:lnTo>
                  <a:pt x="125" y="2029"/>
                </a:lnTo>
                <a:lnTo>
                  <a:pt x="125" y="2027"/>
                </a:lnTo>
                <a:lnTo>
                  <a:pt x="127" y="2027"/>
                </a:lnTo>
                <a:lnTo>
                  <a:pt x="135" y="2025"/>
                </a:lnTo>
                <a:lnTo>
                  <a:pt x="141" y="2026"/>
                </a:lnTo>
                <a:lnTo>
                  <a:pt x="148" y="2026"/>
                </a:lnTo>
                <a:lnTo>
                  <a:pt x="156" y="2022"/>
                </a:lnTo>
                <a:lnTo>
                  <a:pt x="158" y="2021"/>
                </a:lnTo>
                <a:lnTo>
                  <a:pt x="158" y="2021"/>
                </a:lnTo>
                <a:lnTo>
                  <a:pt x="160" y="2018"/>
                </a:lnTo>
                <a:lnTo>
                  <a:pt x="163" y="2016"/>
                </a:lnTo>
                <a:lnTo>
                  <a:pt x="167" y="2012"/>
                </a:lnTo>
                <a:lnTo>
                  <a:pt x="170" y="2008"/>
                </a:lnTo>
                <a:lnTo>
                  <a:pt x="173" y="2005"/>
                </a:lnTo>
                <a:lnTo>
                  <a:pt x="175" y="2003"/>
                </a:lnTo>
                <a:lnTo>
                  <a:pt x="177" y="2001"/>
                </a:lnTo>
                <a:lnTo>
                  <a:pt x="177" y="2001"/>
                </a:lnTo>
                <a:lnTo>
                  <a:pt x="177" y="2001"/>
                </a:lnTo>
                <a:lnTo>
                  <a:pt x="178" y="2001"/>
                </a:lnTo>
                <a:lnTo>
                  <a:pt x="178" y="2001"/>
                </a:lnTo>
                <a:lnTo>
                  <a:pt x="179" y="2003"/>
                </a:lnTo>
                <a:lnTo>
                  <a:pt x="181" y="2009"/>
                </a:lnTo>
                <a:lnTo>
                  <a:pt x="179" y="2018"/>
                </a:lnTo>
                <a:lnTo>
                  <a:pt x="178" y="2029"/>
                </a:lnTo>
                <a:lnTo>
                  <a:pt x="174" y="2037"/>
                </a:lnTo>
                <a:lnTo>
                  <a:pt x="165" y="2046"/>
                </a:lnTo>
                <a:lnTo>
                  <a:pt x="156" y="2058"/>
                </a:lnTo>
                <a:lnTo>
                  <a:pt x="145" y="2068"/>
                </a:lnTo>
                <a:lnTo>
                  <a:pt x="140" y="2076"/>
                </a:lnTo>
                <a:lnTo>
                  <a:pt x="137" y="2082"/>
                </a:lnTo>
                <a:lnTo>
                  <a:pt x="135" y="2088"/>
                </a:lnTo>
                <a:lnTo>
                  <a:pt x="132" y="2090"/>
                </a:lnTo>
                <a:lnTo>
                  <a:pt x="131" y="2094"/>
                </a:lnTo>
                <a:lnTo>
                  <a:pt x="128" y="2095"/>
                </a:lnTo>
                <a:lnTo>
                  <a:pt x="127" y="2097"/>
                </a:lnTo>
                <a:lnTo>
                  <a:pt x="125" y="2098"/>
                </a:lnTo>
                <a:lnTo>
                  <a:pt x="124" y="2099"/>
                </a:lnTo>
                <a:lnTo>
                  <a:pt x="124" y="2102"/>
                </a:lnTo>
                <a:lnTo>
                  <a:pt x="124" y="2105"/>
                </a:lnTo>
                <a:lnTo>
                  <a:pt x="125" y="2109"/>
                </a:lnTo>
                <a:lnTo>
                  <a:pt x="127" y="2115"/>
                </a:lnTo>
                <a:lnTo>
                  <a:pt x="127" y="2122"/>
                </a:lnTo>
                <a:lnTo>
                  <a:pt x="154" y="2116"/>
                </a:lnTo>
                <a:lnTo>
                  <a:pt x="157" y="2127"/>
                </a:lnTo>
                <a:lnTo>
                  <a:pt x="175" y="2124"/>
                </a:lnTo>
                <a:lnTo>
                  <a:pt x="171" y="2135"/>
                </a:lnTo>
                <a:lnTo>
                  <a:pt x="184" y="2136"/>
                </a:lnTo>
                <a:lnTo>
                  <a:pt x="184" y="2136"/>
                </a:lnTo>
                <a:lnTo>
                  <a:pt x="184" y="2136"/>
                </a:lnTo>
                <a:lnTo>
                  <a:pt x="183" y="2136"/>
                </a:lnTo>
                <a:lnTo>
                  <a:pt x="183" y="2137"/>
                </a:lnTo>
                <a:lnTo>
                  <a:pt x="182" y="2139"/>
                </a:lnTo>
                <a:lnTo>
                  <a:pt x="182" y="2139"/>
                </a:lnTo>
                <a:lnTo>
                  <a:pt x="179" y="2140"/>
                </a:lnTo>
                <a:lnTo>
                  <a:pt x="179" y="2140"/>
                </a:lnTo>
                <a:lnTo>
                  <a:pt x="175" y="2145"/>
                </a:lnTo>
                <a:lnTo>
                  <a:pt x="171" y="2152"/>
                </a:lnTo>
                <a:lnTo>
                  <a:pt x="171" y="2160"/>
                </a:lnTo>
                <a:lnTo>
                  <a:pt x="175" y="2169"/>
                </a:lnTo>
                <a:lnTo>
                  <a:pt x="181" y="2178"/>
                </a:lnTo>
                <a:lnTo>
                  <a:pt x="182" y="2182"/>
                </a:lnTo>
                <a:lnTo>
                  <a:pt x="182" y="2186"/>
                </a:lnTo>
                <a:lnTo>
                  <a:pt x="181" y="2188"/>
                </a:lnTo>
                <a:lnTo>
                  <a:pt x="179" y="2191"/>
                </a:lnTo>
                <a:lnTo>
                  <a:pt x="178" y="2194"/>
                </a:lnTo>
                <a:lnTo>
                  <a:pt x="175" y="2196"/>
                </a:lnTo>
                <a:lnTo>
                  <a:pt x="175" y="2198"/>
                </a:lnTo>
                <a:lnTo>
                  <a:pt x="174" y="2198"/>
                </a:lnTo>
                <a:lnTo>
                  <a:pt x="174" y="2199"/>
                </a:lnTo>
                <a:lnTo>
                  <a:pt x="174" y="2199"/>
                </a:lnTo>
                <a:lnTo>
                  <a:pt x="174" y="2200"/>
                </a:lnTo>
                <a:lnTo>
                  <a:pt x="174" y="2200"/>
                </a:lnTo>
                <a:lnTo>
                  <a:pt x="173" y="2202"/>
                </a:lnTo>
                <a:lnTo>
                  <a:pt x="173" y="2203"/>
                </a:lnTo>
                <a:lnTo>
                  <a:pt x="173" y="2203"/>
                </a:lnTo>
                <a:lnTo>
                  <a:pt x="171" y="2204"/>
                </a:lnTo>
                <a:lnTo>
                  <a:pt x="171" y="2204"/>
                </a:lnTo>
                <a:lnTo>
                  <a:pt x="170" y="2205"/>
                </a:lnTo>
                <a:lnTo>
                  <a:pt x="170" y="2205"/>
                </a:lnTo>
                <a:lnTo>
                  <a:pt x="167" y="2207"/>
                </a:lnTo>
                <a:lnTo>
                  <a:pt x="167" y="2207"/>
                </a:lnTo>
                <a:lnTo>
                  <a:pt x="165" y="2207"/>
                </a:lnTo>
                <a:lnTo>
                  <a:pt x="165" y="2207"/>
                </a:lnTo>
                <a:lnTo>
                  <a:pt x="162" y="2208"/>
                </a:lnTo>
                <a:lnTo>
                  <a:pt x="161" y="2208"/>
                </a:lnTo>
                <a:lnTo>
                  <a:pt x="158" y="2209"/>
                </a:lnTo>
                <a:lnTo>
                  <a:pt x="158" y="2209"/>
                </a:lnTo>
                <a:lnTo>
                  <a:pt x="154" y="2209"/>
                </a:lnTo>
                <a:lnTo>
                  <a:pt x="154" y="2209"/>
                </a:lnTo>
                <a:lnTo>
                  <a:pt x="150" y="2211"/>
                </a:lnTo>
                <a:lnTo>
                  <a:pt x="150" y="2211"/>
                </a:lnTo>
                <a:lnTo>
                  <a:pt x="148" y="2211"/>
                </a:lnTo>
                <a:lnTo>
                  <a:pt x="146" y="2212"/>
                </a:lnTo>
                <a:lnTo>
                  <a:pt x="144" y="2212"/>
                </a:lnTo>
                <a:lnTo>
                  <a:pt x="144" y="2212"/>
                </a:lnTo>
                <a:lnTo>
                  <a:pt x="141" y="2212"/>
                </a:lnTo>
                <a:lnTo>
                  <a:pt x="140" y="2212"/>
                </a:lnTo>
                <a:lnTo>
                  <a:pt x="137" y="2213"/>
                </a:lnTo>
                <a:lnTo>
                  <a:pt x="137" y="2213"/>
                </a:lnTo>
                <a:lnTo>
                  <a:pt x="135" y="2213"/>
                </a:lnTo>
                <a:lnTo>
                  <a:pt x="135" y="2213"/>
                </a:lnTo>
                <a:lnTo>
                  <a:pt x="132" y="2213"/>
                </a:lnTo>
                <a:lnTo>
                  <a:pt x="132" y="2213"/>
                </a:lnTo>
                <a:lnTo>
                  <a:pt x="132" y="2215"/>
                </a:lnTo>
                <a:lnTo>
                  <a:pt x="133" y="2216"/>
                </a:lnTo>
                <a:lnTo>
                  <a:pt x="135" y="2219"/>
                </a:lnTo>
                <a:lnTo>
                  <a:pt x="136" y="2221"/>
                </a:lnTo>
                <a:lnTo>
                  <a:pt x="137" y="2224"/>
                </a:lnTo>
                <a:lnTo>
                  <a:pt x="137" y="2226"/>
                </a:lnTo>
                <a:lnTo>
                  <a:pt x="136" y="2229"/>
                </a:lnTo>
                <a:lnTo>
                  <a:pt x="135" y="2232"/>
                </a:lnTo>
                <a:lnTo>
                  <a:pt x="132" y="2233"/>
                </a:lnTo>
                <a:lnTo>
                  <a:pt x="131" y="2236"/>
                </a:lnTo>
                <a:lnTo>
                  <a:pt x="128" y="2237"/>
                </a:lnTo>
                <a:lnTo>
                  <a:pt x="127" y="2238"/>
                </a:lnTo>
                <a:lnTo>
                  <a:pt x="125" y="2238"/>
                </a:lnTo>
                <a:lnTo>
                  <a:pt x="123" y="2267"/>
                </a:lnTo>
                <a:lnTo>
                  <a:pt x="123" y="2267"/>
                </a:lnTo>
                <a:lnTo>
                  <a:pt x="124" y="2267"/>
                </a:lnTo>
                <a:lnTo>
                  <a:pt x="124" y="2267"/>
                </a:lnTo>
                <a:lnTo>
                  <a:pt x="125" y="2268"/>
                </a:lnTo>
                <a:lnTo>
                  <a:pt x="128" y="2271"/>
                </a:lnTo>
                <a:lnTo>
                  <a:pt x="131" y="2274"/>
                </a:lnTo>
                <a:lnTo>
                  <a:pt x="133" y="2276"/>
                </a:lnTo>
                <a:lnTo>
                  <a:pt x="137" y="2281"/>
                </a:lnTo>
                <a:lnTo>
                  <a:pt x="148" y="2297"/>
                </a:lnTo>
                <a:lnTo>
                  <a:pt x="157" y="2317"/>
                </a:lnTo>
                <a:lnTo>
                  <a:pt x="165" y="2340"/>
                </a:lnTo>
                <a:lnTo>
                  <a:pt x="169" y="2353"/>
                </a:lnTo>
                <a:lnTo>
                  <a:pt x="171" y="2364"/>
                </a:lnTo>
                <a:lnTo>
                  <a:pt x="173" y="2374"/>
                </a:lnTo>
                <a:lnTo>
                  <a:pt x="175" y="2385"/>
                </a:lnTo>
                <a:lnTo>
                  <a:pt x="178" y="2398"/>
                </a:lnTo>
                <a:lnTo>
                  <a:pt x="182" y="2414"/>
                </a:lnTo>
                <a:lnTo>
                  <a:pt x="186" y="2427"/>
                </a:lnTo>
                <a:lnTo>
                  <a:pt x="188" y="2437"/>
                </a:lnTo>
                <a:lnTo>
                  <a:pt x="191" y="2445"/>
                </a:lnTo>
                <a:lnTo>
                  <a:pt x="194" y="2453"/>
                </a:lnTo>
                <a:lnTo>
                  <a:pt x="196" y="2462"/>
                </a:lnTo>
                <a:lnTo>
                  <a:pt x="201" y="2475"/>
                </a:lnTo>
                <a:lnTo>
                  <a:pt x="209" y="2492"/>
                </a:lnTo>
                <a:lnTo>
                  <a:pt x="211" y="2497"/>
                </a:lnTo>
                <a:lnTo>
                  <a:pt x="221" y="2521"/>
                </a:lnTo>
                <a:lnTo>
                  <a:pt x="230" y="2544"/>
                </a:lnTo>
                <a:lnTo>
                  <a:pt x="239" y="2569"/>
                </a:lnTo>
                <a:lnTo>
                  <a:pt x="246" y="2592"/>
                </a:lnTo>
                <a:lnTo>
                  <a:pt x="251" y="2611"/>
                </a:lnTo>
                <a:lnTo>
                  <a:pt x="255" y="2628"/>
                </a:lnTo>
                <a:lnTo>
                  <a:pt x="256" y="2639"/>
                </a:lnTo>
                <a:lnTo>
                  <a:pt x="258" y="2643"/>
                </a:lnTo>
                <a:lnTo>
                  <a:pt x="309" y="2635"/>
                </a:lnTo>
                <a:lnTo>
                  <a:pt x="351" y="2630"/>
                </a:lnTo>
                <a:lnTo>
                  <a:pt x="355" y="2616"/>
                </a:lnTo>
                <a:lnTo>
                  <a:pt x="361" y="2603"/>
                </a:lnTo>
                <a:lnTo>
                  <a:pt x="309" y="2567"/>
                </a:lnTo>
                <a:lnTo>
                  <a:pt x="251" y="2526"/>
                </a:lnTo>
                <a:lnTo>
                  <a:pt x="313" y="2556"/>
                </a:lnTo>
                <a:lnTo>
                  <a:pt x="374" y="2586"/>
                </a:lnTo>
                <a:lnTo>
                  <a:pt x="376" y="2586"/>
                </a:lnTo>
                <a:lnTo>
                  <a:pt x="389" y="2577"/>
                </a:lnTo>
                <a:lnTo>
                  <a:pt x="406" y="2572"/>
                </a:lnTo>
                <a:lnTo>
                  <a:pt x="373" y="2495"/>
                </a:lnTo>
                <a:lnTo>
                  <a:pt x="356" y="2454"/>
                </a:lnTo>
                <a:lnTo>
                  <a:pt x="433" y="2569"/>
                </a:lnTo>
                <a:lnTo>
                  <a:pt x="433" y="2569"/>
                </a:lnTo>
                <a:lnTo>
                  <a:pt x="433" y="2569"/>
                </a:lnTo>
                <a:lnTo>
                  <a:pt x="465" y="2573"/>
                </a:lnTo>
                <a:lnTo>
                  <a:pt x="511" y="2482"/>
                </a:lnTo>
                <a:lnTo>
                  <a:pt x="492" y="2581"/>
                </a:lnTo>
                <a:lnTo>
                  <a:pt x="502" y="2586"/>
                </a:lnTo>
                <a:lnTo>
                  <a:pt x="511" y="2590"/>
                </a:lnTo>
                <a:lnTo>
                  <a:pt x="521" y="2598"/>
                </a:lnTo>
                <a:lnTo>
                  <a:pt x="619" y="2554"/>
                </a:lnTo>
                <a:lnTo>
                  <a:pt x="621" y="2554"/>
                </a:lnTo>
                <a:lnTo>
                  <a:pt x="625" y="2552"/>
                </a:lnTo>
                <a:lnTo>
                  <a:pt x="542" y="2618"/>
                </a:lnTo>
                <a:lnTo>
                  <a:pt x="550" y="2628"/>
                </a:lnTo>
                <a:lnTo>
                  <a:pt x="557" y="2637"/>
                </a:lnTo>
                <a:lnTo>
                  <a:pt x="557" y="2637"/>
                </a:lnTo>
                <a:lnTo>
                  <a:pt x="558" y="2637"/>
                </a:lnTo>
                <a:lnTo>
                  <a:pt x="560" y="2637"/>
                </a:lnTo>
                <a:lnTo>
                  <a:pt x="563" y="2637"/>
                </a:lnTo>
                <a:lnTo>
                  <a:pt x="566" y="2637"/>
                </a:lnTo>
                <a:lnTo>
                  <a:pt x="571" y="2637"/>
                </a:lnTo>
                <a:lnTo>
                  <a:pt x="577" y="2637"/>
                </a:lnTo>
                <a:lnTo>
                  <a:pt x="592" y="2636"/>
                </a:lnTo>
                <a:lnTo>
                  <a:pt x="597" y="2636"/>
                </a:lnTo>
                <a:lnTo>
                  <a:pt x="610" y="2636"/>
                </a:lnTo>
                <a:lnTo>
                  <a:pt x="615" y="2636"/>
                </a:lnTo>
                <a:lnTo>
                  <a:pt x="653" y="2635"/>
                </a:lnTo>
                <a:lnTo>
                  <a:pt x="657" y="2635"/>
                </a:lnTo>
                <a:lnTo>
                  <a:pt x="669" y="2635"/>
                </a:lnTo>
                <a:lnTo>
                  <a:pt x="674" y="2635"/>
                </a:lnTo>
                <a:lnTo>
                  <a:pt x="677" y="2635"/>
                </a:lnTo>
                <a:lnTo>
                  <a:pt x="680" y="2634"/>
                </a:lnTo>
                <a:lnTo>
                  <a:pt x="682" y="2634"/>
                </a:lnTo>
                <a:lnTo>
                  <a:pt x="682" y="2634"/>
                </a:lnTo>
                <a:lnTo>
                  <a:pt x="682" y="2634"/>
                </a:lnTo>
                <a:lnTo>
                  <a:pt x="570" y="2662"/>
                </a:lnTo>
                <a:lnTo>
                  <a:pt x="572" y="2669"/>
                </a:lnTo>
                <a:lnTo>
                  <a:pt x="575" y="2673"/>
                </a:lnTo>
                <a:lnTo>
                  <a:pt x="576" y="2678"/>
                </a:lnTo>
                <a:lnTo>
                  <a:pt x="579" y="2691"/>
                </a:lnTo>
                <a:lnTo>
                  <a:pt x="581" y="2700"/>
                </a:lnTo>
                <a:lnTo>
                  <a:pt x="580" y="2708"/>
                </a:lnTo>
                <a:lnTo>
                  <a:pt x="576" y="2715"/>
                </a:lnTo>
                <a:lnTo>
                  <a:pt x="574" y="2719"/>
                </a:lnTo>
                <a:lnTo>
                  <a:pt x="572" y="2720"/>
                </a:lnTo>
                <a:lnTo>
                  <a:pt x="570" y="2720"/>
                </a:lnTo>
                <a:lnTo>
                  <a:pt x="568" y="2719"/>
                </a:lnTo>
                <a:lnTo>
                  <a:pt x="567" y="2719"/>
                </a:lnTo>
                <a:lnTo>
                  <a:pt x="567" y="2717"/>
                </a:lnTo>
                <a:lnTo>
                  <a:pt x="566" y="2717"/>
                </a:lnTo>
                <a:lnTo>
                  <a:pt x="571" y="2738"/>
                </a:lnTo>
                <a:lnTo>
                  <a:pt x="571" y="2738"/>
                </a:lnTo>
                <a:lnTo>
                  <a:pt x="572" y="2740"/>
                </a:lnTo>
                <a:lnTo>
                  <a:pt x="575" y="2742"/>
                </a:lnTo>
                <a:lnTo>
                  <a:pt x="577" y="2745"/>
                </a:lnTo>
                <a:lnTo>
                  <a:pt x="580" y="2749"/>
                </a:lnTo>
                <a:lnTo>
                  <a:pt x="583" y="2753"/>
                </a:lnTo>
                <a:lnTo>
                  <a:pt x="584" y="2758"/>
                </a:lnTo>
                <a:lnTo>
                  <a:pt x="585" y="2767"/>
                </a:lnTo>
                <a:lnTo>
                  <a:pt x="584" y="2778"/>
                </a:lnTo>
                <a:lnTo>
                  <a:pt x="583" y="2788"/>
                </a:lnTo>
                <a:lnTo>
                  <a:pt x="581" y="2795"/>
                </a:lnTo>
                <a:lnTo>
                  <a:pt x="580" y="2797"/>
                </a:lnTo>
                <a:lnTo>
                  <a:pt x="581" y="2800"/>
                </a:lnTo>
                <a:lnTo>
                  <a:pt x="584" y="2805"/>
                </a:lnTo>
                <a:lnTo>
                  <a:pt x="588" y="2813"/>
                </a:lnTo>
                <a:lnTo>
                  <a:pt x="591" y="2821"/>
                </a:lnTo>
                <a:lnTo>
                  <a:pt x="591" y="2829"/>
                </a:lnTo>
                <a:lnTo>
                  <a:pt x="588" y="2832"/>
                </a:lnTo>
                <a:lnTo>
                  <a:pt x="587" y="2834"/>
                </a:lnTo>
                <a:lnTo>
                  <a:pt x="584" y="2835"/>
                </a:lnTo>
                <a:lnTo>
                  <a:pt x="581" y="2836"/>
                </a:lnTo>
                <a:lnTo>
                  <a:pt x="580" y="2836"/>
                </a:lnTo>
                <a:lnTo>
                  <a:pt x="577" y="2836"/>
                </a:lnTo>
                <a:lnTo>
                  <a:pt x="577" y="2835"/>
                </a:lnTo>
                <a:lnTo>
                  <a:pt x="577" y="2836"/>
                </a:lnTo>
                <a:lnTo>
                  <a:pt x="577" y="2838"/>
                </a:lnTo>
                <a:lnTo>
                  <a:pt x="580" y="2844"/>
                </a:lnTo>
                <a:lnTo>
                  <a:pt x="583" y="2850"/>
                </a:lnTo>
                <a:lnTo>
                  <a:pt x="593" y="2867"/>
                </a:lnTo>
                <a:lnTo>
                  <a:pt x="609" y="2881"/>
                </a:lnTo>
                <a:lnTo>
                  <a:pt x="629" y="2891"/>
                </a:lnTo>
                <a:lnTo>
                  <a:pt x="633" y="2894"/>
                </a:lnTo>
                <a:lnTo>
                  <a:pt x="633" y="2894"/>
                </a:lnTo>
                <a:lnTo>
                  <a:pt x="635" y="2895"/>
                </a:lnTo>
                <a:lnTo>
                  <a:pt x="635" y="2895"/>
                </a:lnTo>
                <a:lnTo>
                  <a:pt x="636" y="2897"/>
                </a:lnTo>
                <a:lnTo>
                  <a:pt x="638" y="2897"/>
                </a:lnTo>
                <a:lnTo>
                  <a:pt x="639" y="2898"/>
                </a:lnTo>
                <a:lnTo>
                  <a:pt x="639" y="2898"/>
                </a:lnTo>
                <a:lnTo>
                  <a:pt x="640" y="2899"/>
                </a:lnTo>
                <a:lnTo>
                  <a:pt x="640" y="2901"/>
                </a:lnTo>
                <a:lnTo>
                  <a:pt x="640" y="2901"/>
                </a:lnTo>
                <a:lnTo>
                  <a:pt x="640" y="2902"/>
                </a:lnTo>
                <a:lnTo>
                  <a:pt x="640" y="2902"/>
                </a:lnTo>
                <a:lnTo>
                  <a:pt x="640" y="2903"/>
                </a:lnTo>
                <a:lnTo>
                  <a:pt x="640" y="2903"/>
                </a:lnTo>
                <a:lnTo>
                  <a:pt x="642" y="2904"/>
                </a:lnTo>
                <a:lnTo>
                  <a:pt x="642" y="2904"/>
                </a:lnTo>
                <a:lnTo>
                  <a:pt x="642" y="2906"/>
                </a:lnTo>
                <a:lnTo>
                  <a:pt x="642" y="2907"/>
                </a:lnTo>
                <a:lnTo>
                  <a:pt x="642" y="2907"/>
                </a:lnTo>
                <a:lnTo>
                  <a:pt x="642" y="2908"/>
                </a:lnTo>
                <a:lnTo>
                  <a:pt x="642" y="2908"/>
                </a:lnTo>
                <a:lnTo>
                  <a:pt x="642" y="2908"/>
                </a:lnTo>
                <a:lnTo>
                  <a:pt x="642" y="2908"/>
                </a:lnTo>
                <a:lnTo>
                  <a:pt x="642" y="2910"/>
                </a:lnTo>
                <a:lnTo>
                  <a:pt x="643" y="2910"/>
                </a:lnTo>
                <a:lnTo>
                  <a:pt x="643" y="2910"/>
                </a:lnTo>
                <a:lnTo>
                  <a:pt x="644" y="2911"/>
                </a:lnTo>
                <a:lnTo>
                  <a:pt x="644" y="2911"/>
                </a:lnTo>
                <a:lnTo>
                  <a:pt x="647" y="2912"/>
                </a:lnTo>
                <a:lnTo>
                  <a:pt x="655" y="2916"/>
                </a:lnTo>
                <a:lnTo>
                  <a:pt x="660" y="2920"/>
                </a:lnTo>
                <a:lnTo>
                  <a:pt x="667" y="2927"/>
                </a:lnTo>
                <a:lnTo>
                  <a:pt x="674" y="2936"/>
                </a:lnTo>
                <a:lnTo>
                  <a:pt x="686" y="2950"/>
                </a:lnTo>
                <a:lnTo>
                  <a:pt x="699" y="2969"/>
                </a:lnTo>
                <a:lnTo>
                  <a:pt x="710" y="2990"/>
                </a:lnTo>
                <a:lnTo>
                  <a:pt x="716" y="3000"/>
                </a:lnTo>
                <a:lnTo>
                  <a:pt x="723" y="3013"/>
                </a:lnTo>
                <a:lnTo>
                  <a:pt x="731" y="3029"/>
                </a:lnTo>
                <a:lnTo>
                  <a:pt x="740" y="3046"/>
                </a:lnTo>
                <a:lnTo>
                  <a:pt x="748" y="3060"/>
                </a:lnTo>
                <a:lnTo>
                  <a:pt x="754" y="3073"/>
                </a:lnTo>
                <a:lnTo>
                  <a:pt x="761" y="3081"/>
                </a:lnTo>
                <a:lnTo>
                  <a:pt x="761" y="3083"/>
                </a:lnTo>
                <a:lnTo>
                  <a:pt x="762" y="3083"/>
                </a:lnTo>
                <a:lnTo>
                  <a:pt x="762" y="3084"/>
                </a:lnTo>
                <a:lnTo>
                  <a:pt x="765" y="3086"/>
                </a:lnTo>
                <a:lnTo>
                  <a:pt x="769" y="3088"/>
                </a:lnTo>
                <a:lnTo>
                  <a:pt x="771" y="3090"/>
                </a:lnTo>
                <a:lnTo>
                  <a:pt x="774" y="3092"/>
                </a:lnTo>
                <a:lnTo>
                  <a:pt x="777" y="3093"/>
                </a:lnTo>
                <a:lnTo>
                  <a:pt x="778" y="3094"/>
                </a:lnTo>
                <a:lnTo>
                  <a:pt x="779" y="3094"/>
                </a:lnTo>
                <a:lnTo>
                  <a:pt x="798" y="3055"/>
                </a:lnTo>
                <a:lnTo>
                  <a:pt x="808" y="3033"/>
                </a:lnTo>
                <a:lnTo>
                  <a:pt x="838" y="3039"/>
                </a:lnTo>
                <a:lnTo>
                  <a:pt x="868" y="3092"/>
                </a:lnTo>
                <a:lnTo>
                  <a:pt x="837" y="3168"/>
                </a:lnTo>
                <a:lnTo>
                  <a:pt x="837" y="3168"/>
                </a:lnTo>
                <a:lnTo>
                  <a:pt x="838" y="3170"/>
                </a:lnTo>
                <a:lnTo>
                  <a:pt x="840" y="3172"/>
                </a:lnTo>
                <a:lnTo>
                  <a:pt x="841" y="3174"/>
                </a:lnTo>
                <a:lnTo>
                  <a:pt x="843" y="3178"/>
                </a:lnTo>
                <a:lnTo>
                  <a:pt x="846" y="3183"/>
                </a:lnTo>
                <a:lnTo>
                  <a:pt x="849" y="3187"/>
                </a:lnTo>
                <a:lnTo>
                  <a:pt x="851" y="3190"/>
                </a:lnTo>
                <a:lnTo>
                  <a:pt x="853" y="3192"/>
                </a:lnTo>
                <a:lnTo>
                  <a:pt x="854" y="3196"/>
                </a:lnTo>
                <a:lnTo>
                  <a:pt x="854" y="3200"/>
                </a:lnTo>
                <a:lnTo>
                  <a:pt x="855" y="3204"/>
                </a:lnTo>
                <a:lnTo>
                  <a:pt x="857" y="3211"/>
                </a:lnTo>
                <a:lnTo>
                  <a:pt x="858" y="3221"/>
                </a:lnTo>
                <a:lnTo>
                  <a:pt x="861" y="3234"/>
                </a:lnTo>
                <a:lnTo>
                  <a:pt x="863" y="3246"/>
                </a:lnTo>
                <a:lnTo>
                  <a:pt x="870" y="3257"/>
                </a:lnTo>
                <a:lnTo>
                  <a:pt x="871" y="3259"/>
                </a:lnTo>
                <a:lnTo>
                  <a:pt x="871" y="3225"/>
                </a:lnTo>
                <a:lnTo>
                  <a:pt x="906" y="3225"/>
                </a:lnTo>
                <a:lnTo>
                  <a:pt x="1006" y="3166"/>
                </a:lnTo>
                <a:lnTo>
                  <a:pt x="1111" y="3223"/>
                </a:lnTo>
                <a:lnTo>
                  <a:pt x="1111" y="3161"/>
                </a:lnTo>
                <a:lnTo>
                  <a:pt x="1353" y="3161"/>
                </a:lnTo>
                <a:lnTo>
                  <a:pt x="1353" y="2965"/>
                </a:lnTo>
                <a:lnTo>
                  <a:pt x="1353" y="2965"/>
                </a:lnTo>
                <a:lnTo>
                  <a:pt x="1353" y="2965"/>
                </a:lnTo>
                <a:lnTo>
                  <a:pt x="1353" y="2962"/>
                </a:lnTo>
                <a:lnTo>
                  <a:pt x="1353" y="2962"/>
                </a:lnTo>
                <a:lnTo>
                  <a:pt x="1365" y="2933"/>
                </a:lnTo>
                <a:lnTo>
                  <a:pt x="1375" y="2962"/>
                </a:lnTo>
                <a:lnTo>
                  <a:pt x="1400" y="2962"/>
                </a:lnTo>
                <a:lnTo>
                  <a:pt x="1400" y="2834"/>
                </a:lnTo>
                <a:lnTo>
                  <a:pt x="1400" y="2834"/>
                </a:lnTo>
                <a:lnTo>
                  <a:pt x="1409" y="2810"/>
                </a:lnTo>
                <a:lnTo>
                  <a:pt x="1419" y="2834"/>
                </a:lnTo>
                <a:lnTo>
                  <a:pt x="1425" y="2834"/>
                </a:lnTo>
                <a:lnTo>
                  <a:pt x="1425" y="2641"/>
                </a:lnTo>
                <a:lnTo>
                  <a:pt x="1454" y="2641"/>
                </a:lnTo>
                <a:lnTo>
                  <a:pt x="1454" y="2558"/>
                </a:lnTo>
                <a:lnTo>
                  <a:pt x="1472" y="2558"/>
                </a:lnTo>
                <a:lnTo>
                  <a:pt x="1472" y="2446"/>
                </a:lnTo>
                <a:lnTo>
                  <a:pt x="1487" y="2446"/>
                </a:lnTo>
                <a:lnTo>
                  <a:pt x="1487" y="2558"/>
                </a:lnTo>
                <a:lnTo>
                  <a:pt x="1510" y="2558"/>
                </a:lnTo>
                <a:lnTo>
                  <a:pt x="1510" y="2641"/>
                </a:lnTo>
                <a:lnTo>
                  <a:pt x="1538" y="2641"/>
                </a:lnTo>
                <a:lnTo>
                  <a:pt x="1538" y="2834"/>
                </a:lnTo>
                <a:lnTo>
                  <a:pt x="1546" y="2834"/>
                </a:lnTo>
                <a:lnTo>
                  <a:pt x="1555" y="2810"/>
                </a:lnTo>
                <a:lnTo>
                  <a:pt x="1564" y="2834"/>
                </a:lnTo>
                <a:lnTo>
                  <a:pt x="1565" y="2834"/>
                </a:lnTo>
                <a:lnTo>
                  <a:pt x="1565" y="2962"/>
                </a:lnTo>
                <a:lnTo>
                  <a:pt x="1594" y="2962"/>
                </a:lnTo>
                <a:lnTo>
                  <a:pt x="1605" y="2933"/>
                </a:lnTo>
                <a:lnTo>
                  <a:pt x="1617" y="2962"/>
                </a:lnTo>
                <a:lnTo>
                  <a:pt x="1618" y="2962"/>
                </a:lnTo>
                <a:lnTo>
                  <a:pt x="1618" y="3161"/>
                </a:lnTo>
                <a:lnTo>
                  <a:pt x="1816" y="3161"/>
                </a:lnTo>
                <a:lnTo>
                  <a:pt x="1816" y="3111"/>
                </a:lnTo>
                <a:lnTo>
                  <a:pt x="2328" y="3111"/>
                </a:lnTo>
                <a:lnTo>
                  <a:pt x="2328" y="3169"/>
                </a:lnTo>
                <a:lnTo>
                  <a:pt x="1843" y="3169"/>
                </a:lnTo>
                <a:lnTo>
                  <a:pt x="1843" y="3192"/>
                </a:lnTo>
                <a:lnTo>
                  <a:pt x="2328" y="3192"/>
                </a:lnTo>
                <a:lnTo>
                  <a:pt x="2328" y="3249"/>
                </a:lnTo>
                <a:lnTo>
                  <a:pt x="2089" y="3249"/>
                </a:lnTo>
                <a:lnTo>
                  <a:pt x="2089" y="3272"/>
                </a:lnTo>
                <a:lnTo>
                  <a:pt x="2328" y="3272"/>
                </a:lnTo>
                <a:lnTo>
                  <a:pt x="2328" y="3329"/>
                </a:lnTo>
                <a:lnTo>
                  <a:pt x="2089" y="3329"/>
                </a:lnTo>
                <a:lnTo>
                  <a:pt x="2089" y="3354"/>
                </a:lnTo>
                <a:lnTo>
                  <a:pt x="2328" y="3354"/>
                </a:lnTo>
                <a:lnTo>
                  <a:pt x="2328" y="3410"/>
                </a:lnTo>
                <a:lnTo>
                  <a:pt x="2089" y="3410"/>
                </a:lnTo>
                <a:lnTo>
                  <a:pt x="2089" y="3433"/>
                </a:lnTo>
                <a:lnTo>
                  <a:pt x="2328" y="3433"/>
                </a:lnTo>
                <a:lnTo>
                  <a:pt x="2328" y="3491"/>
                </a:lnTo>
                <a:lnTo>
                  <a:pt x="2236" y="3491"/>
                </a:lnTo>
                <a:lnTo>
                  <a:pt x="2236" y="3515"/>
                </a:lnTo>
                <a:lnTo>
                  <a:pt x="2328" y="3515"/>
                </a:lnTo>
                <a:lnTo>
                  <a:pt x="2328" y="3572"/>
                </a:lnTo>
                <a:lnTo>
                  <a:pt x="2236" y="3572"/>
                </a:lnTo>
                <a:lnTo>
                  <a:pt x="2236" y="3600"/>
                </a:lnTo>
                <a:lnTo>
                  <a:pt x="2328" y="3600"/>
                </a:lnTo>
                <a:lnTo>
                  <a:pt x="2328" y="3656"/>
                </a:lnTo>
                <a:lnTo>
                  <a:pt x="2236" y="3656"/>
                </a:lnTo>
                <a:lnTo>
                  <a:pt x="2236" y="3681"/>
                </a:lnTo>
                <a:lnTo>
                  <a:pt x="2328" y="3681"/>
                </a:lnTo>
                <a:lnTo>
                  <a:pt x="2328" y="3731"/>
                </a:lnTo>
                <a:lnTo>
                  <a:pt x="2384" y="3731"/>
                </a:lnTo>
                <a:lnTo>
                  <a:pt x="2384" y="3575"/>
                </a:lnTo>
                <a:lnTo>
                  <a:pt x="2425" y="3575"/>
                </a:lnTo>
                <a:lnTo>
                  <a:pt x="2425" y="3262"/>
                </a:lnTo>
                <a:lnTo>
                  <a:pt x="2469" y="3262"/>
                </a:lnTo>
                <a:lnTo>
                  <a:pt x="2469" y="3086"/>
                </a:lnTo>
                <a:lnTo>
                  <a:pt x="2521" y="3086"/>
                </a:lnTo>
                <a:lnTo>
                  <a:pt x="2521" y="2945"/>
                </a:lnTo>
                <a:lnTo>
                  <a:pt x="2594" y="2945"/>
                </a:lnTo>
                <a:lnTo>
                  <a:pt x="2594" y="2033"/>
                </a:lnTo>
                <a:lnTo>
                  <a:pt x="2599" y="2033"/>
                </a:lnTo>
                <a:lnTo>
                  <a:pt x="2599" y="1948"/>
                </a:lnTo>
                <a:lnTo>
                  <a:pt x="2645" y="1948"/>
                </a:lnTo>
                <a:lnTo>
                  <a:pt x="2645" y="1725"/>
                </a:lnTo>
                <a:lnTo>
                  <a:pt x="2670" y="1725"/>
                </a:lnTo>
                <a:lnTo>
                  <a:pt x="2692" y="1674"/>
                </a:lnTo>
                <a:lnTo>
                  <a:pt x="2692" y="1578"/>
                </a:lnTo>
                <a:lnTo>
                  <a:pt x="2716" y="1542"/>
                </a:lnTo>
                <a:lnTo>
                  <a:pt x="2734" y="1462"/>
                </a:lnTo>
                <a:lnTo>
                  <a:pt x="2734" y="1373"/>
                </a:lnTo>
                <a:lnTo>
                  <a:pt x="2770" y="1344"/>
                </a:lnTo>
                <a:lnTo>
                  <a:pt x="2770" y="1251"/>
                </a:lnTo>
                <a:lnTo>
                  <a:pt x="2794" y="1218"/>
                </a:lnTo>
                <a:lnTo>
                  <a:pt x="2794" y="696"/>
                </a:lnTo>
                <a:lnTo>
                  <a:pt x="2818" y="696"/>
                </a:lnTo>
                <a:lnTo>
                  <a:pt x="2818" y="1218"/>
                </a:lnTo>
                <a:lnTo>
                  <a:pt x="2843" y="1251"/>
                </a:lnTo>
                <a:lnTo>
                  <a:pt x="2843" y="1344"/>
                </a:lnTo>
                <a:lnTo>
                  <a:pt x="2878" y="1373"/>
                </a:lnTo>
                <a:lnTo>
                  <a:pt x="2878" y="1462"/>
                </a:lnTo>
                <a:lnTo>
                  <a:pt x="2897" y="1542"/>
                </a:lnTo>
                <a:lnTo>
                  <a:pt x="2919" y="1578"/>
                </a:lnTo>
                <a:lnTo>
                  <a:pt x="2919" y="1674"/>
                </a:lnTo>
                <a:lnTo>
                  <a:pt x="2942" y="1725"/>
                </a:lnTo>
                <a:lnTo>
                  <a:pt x="2965" y="1725"/>
                </a:lnTo>
                <a:lnTo>
                  <a:pt x="2965" y="1948"/>
                </a:lnTo>
                <a:lnTo>
                  <a:pt x="3009" y="1948"/>
                </a:lnTo>
                <a:lnTo>
                  <a:pt x="3009" y="2033"/>
                </a:lnTo>
                <a:lnTo>
                  <a:pt x="3024" y="2033"/>
                </a:lnTo>
                <a:lnTo>
                  <a:pt x="3024" y="2945"/>
                </a:lnTo>
                <a:lnTo>
                  <a:pt x="3089" y="2945"/>
                </a:lnTo>
                <a:lnTo>
                  <a:pt x="3089" y="3086"/>
                </a:lnTo>
                <a:lnTo>
                  <a:pt x="3139" y="3086"/>
                </a:lnTo>
                <a:lnTo>
                  <a:pt x="3139" y="3262"/>
                </a:lnTo>
                <a:lnTo>
                  <a:pt x="3157" y="3262"/>
                </a:lnTo>
                <a:lnTo>
                  <a:pt x="3157" y="1463"/>
                </a:lnTo>
                <a:lnTo>
                  <a:pt x="3224" y="1463"/>
                </a:lnTo>
                <a:lnTo>
                  <a:pt x="3224" y="1300"/>
                </a:lnTo>
                <a:lnTo>
                  <a:pt x="3267" y="1300"/>
                </a:lnTo>
                <a:lnTo>
                  <a:pt x="3267" y="1216"/>
                </a:lnTo>
                <a:lnTo>
                  <a:pt x="3322" y="1216"/>
                </a:lnTo>
                <a:lnTo>
                  <a:pt x="3322" y="1146"/>
                </a:lnTo>
                <a:lnTo>
                  <a:pt x="3353" y="1146"/>
                </a:lnTo>
                <a:lnTo>
                  <a:pt x="3359" y="1127"/>
                </a:lnTo>
                <a:lnTo>
                  <a:pt x="3367" y="1099"/>
                </a:lnTo>
                <a:lnTo>
                  <a:pt x="3376" y="1065"/>
                </a:lnTo>
                <a:lnTo>
                  <a:pt x="3385" y="1026"/>
                </a:lnTo>
                <a:lnTo>
                  <a:pt x="3394" y="979"/>
                </a:lnTo>
                <a:lnTo>
                  <a:pt x="3404" y="928"/>
                </a:lnTo>
                <a:lnTo>
                  <a:pt x="3410" y="871"/>
                </a:lnTo>
                <a:lnTo>
                  <a:pt x="3417" y="810"/>
                </a:lnTo>
                <a:lnTo>
                  <a:pt x="3419" y="746"/>
                </a:lnTo>
                <a:lnTo>
                  <a:pt x="3419" y="678"/>
                </a:lnTo>
                <a:lnTo>
                  <a:pt x="3421" y="674"/>
                </a:lnTo>
                <a:lnTo>
                  <a:pt x="3425" y="667"/>
                </a:lnTo>
                <a:lnTo>
                  <a:pt x="3431" y="657"/>
                </a:lnTo>
                <a:lnTo>
                  <a:pt x="3440" y="648"/>
                </a:lnTo>
                <a:lnTo>
                  <a:pt x="3453" y="638"/>
                </a:lnTo>
                <a:lnTo>
                  <a:pt x="3453" y="0"/>
                </a:lnTo>
                <a:close/>
              </a:path>
            </a:pathLst>
          </a:custGeom>
          <a:solidFill>
            <a:schemeClr val="tx2">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Rectangle 16">
            <a:extLst>
              <a:ext uri="{FF2B5EF4-FFF2-40B4-BE49-F238E27FC236}">
                <a16:creationId xmlns:a16="http://schemas.microsoft.com/office/drawing/2014/main" id="{1D82A447-63E5-5543-9A13-58313D7A7286}"/>
              </a:ext>
            </a:extLst>
          </p:cNvPr>
          <p:cNvSpPr/>
          <p:nvPr/>
        </p:nvSpPr>
        <p:spPr>
          <a:xfrm>
            <a:off x="825578" y="6216537"/>
            <a:ext cx="10540843" cy="35767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lvl="0" algn="ctr"/>
            <a:endParaRPr lang="en-US" sz="1600" kern="0" dirty="0">
              <a:solidFill>
                <a:schemeClr val="bg1"/>
              </a:solidFill>
              <a:latin typeface="Arial" pitchFamily="34" charset="0"/>
              <a:cs typeface="Arial" pitchFamily="34" charset="0"/>
            </a:endParaRPr>
          </a:p>
        </p:txBody>
      </p:sp>
      <p:graphicFrame>
        <p:nvGraphicFramePr>
          <p:cNvPr id="3" name="Diagram 2">
            <a:extLst>
              <a:ext uri="{FF2B5EF4-FFF2-40B4-BE49-F238E27FC236}">
                <a16:creationId xmlns:a16="http://schemas.microsoft.com/office/drawing/2014/main" id="{6D5BD04D-7DF9-D64E-B799-A10E4C13E148}"/>
              </a:ext>
            </a:extLst>
          </p:cNvPr>
          <p:cNvGraphicFramePr/>
          <p:nvPr>
            <p:extLst>
              <p:ext uri="{D42A27DB-BD31-4B8C-83A1-F6EECF244321}">
                <p14:modId xmlns:p14="http://schemas.microsoft.com/office/powerpoint/2010/main" val="2599879282"/>
              </p:ext>
            </p:extLst>
          </p:nvPr>
        </p:nvGraphicFramePr>
        <p:xfrm>
          <a:off x="584200" y="1262682"/>
          <a:ext cx="10363201" cy="3276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9743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Title 41">
            <a:extLst>
              <a:ext uri="{FF2B5EF4-FFF2-40B4-BE49-F238E27FC236}">
                <a16:creationId xmlns:a16="http://schemas.microsoft.com/office/drawing/2014/main" id="{A8A02F9B-76C7-0B47-88DA-B853E4A1E384}"/>
              </a:ext>
            </a:extLst>
          </p:cNvPr>
          <p:cNvSpPr txBox="1">
            <a:spLocks/>
          </p:cNvSpPr>
          <p:nvPr/>
        </p:nvSpPr>
        <p:spPr>
          <a:xfrm>
            <a:off x="762000" y="427040"/>
            <a:ext cx="10972801" cy="711081"/>
          </a:xfrm>
          <a:prstGeom prst="rect">
            <a:avLst/>
          </a:prstGeom>
        </p:spPr>
        <p:txBody>
          <a:bodyPr vert="horz" lIns="121899" tIns="60949" rIns="121899" bIns="60949"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dirty="0"/>
              <a:t>Top 5 crowded Stations</a:t>
            </a:r>
          </a:p>
        </p:txBody>
      </p:sp>
      <p:grpSp>
        <p:nvGrpSpPr>
          <p:cNvPr id="242" name="Group 241">
            <a:extLst>
              <a:ext uri="{FF2B5EF4-FFF2-40B4-BE49-F238E27FC236}">
                <a16:creationId xmlns:a16="http://schemas.microsoft.com/office/drawing/2014/main" id="{379FDB34-DF5F-1645-84E2-7435DD64F982}"/>
              </a:ext>
            </a:extLst>
          </p:cNvPr>
          <p:cNvGrpSpPr/>
          <p:nvPr/>
        </p:nvGrpSpPr>
        <p:grpSpPr>
          <a:xfrm>
            <a:off x="7543800" y="1225588"/>
            <a:ext cx="3117452" cy="3427077"/>
            <a:chOff x="2741613" y="989012"/>
            <a:chExt cx="6438900" cy="5002213"/>
          </a:xfrm>
          <a:solidFill>
            <a:schemeClr val="bg1">
              <a:lumMod val="85000"/>
            </a:schemeClr>
          </a:solidFill>
        </p:grpSpPr>
        <p:sp>
          <p:nvSpPr>
            <p:cNvPr id="246" name="Freeform 245">
              <a:extLst>
                <a:ext uri="{FF2B5EF4-FFF2-40B4-BE49-F238E27FC236}">
                  <a16:creationId xmlns:a16="http://schemas.microsoft.com/office/drawing/2014/main" id="{0C8A275F-1ED9-F84F-AA90-212B7772C340}"/>
                </a:ext>
              </a:extLst>
            </p:cNvPr>
            <p:cNvSpPr>
              <a:spLocks noEditPoints="1"/>
            </p:cNvSpPr>
            <p:nvPr/>
          </p:nvSpPr>
          <p:spPr bwMode="auto">
            <a:xfrm>
              <a:off x="7800976" y="5843588"/>
              <a:ext cx="7938" cy="7938"/>
            </a:xfrm>
            <a:custGeom>
              <a:avLst/>
              <a:gdLst/>
              <a:ahLst/>
              <a:cxnLst>
                <a:cxn ang="0">
                  <a:pos x="4" y="0"/>
                </a:cxn>
                <a:cxn ang="0">
                  <a:pos x="5" y="0"/>
                </a:cxn>
                <a:cxn ang="0">
                  <a:pos x="5" y="2"/>
                </a:cxn>
                <a:cxn ang="0">
                  <a:pos x="4" y="2"/>
                </a:cxn>
                <a:cxn ang="0">
                  <a:pos x="4" y="0"/>
                </a:cxn>
                <a:cxn ang="0">
                  <a:pos x="0" y="0"/>
                </a:cxn>
                <a:cxn ang="0">
                  <a:pos x="2" y="0"/>
                </a:cxn>
                <a:cxn ang="0">
                  <a:pos x="2" y="2"/>
                </a:cxn>
                <a:cxn ang="0">
                  <a:pos x="4" y="2"/>
                </a:cxn>
                <a:cxn ang="0">
                  <a:pos x="4" y="3"/>
                </a:cxn>
                <a:cxn ang="0">
                  <a:pos x="2" y="3"/>
                </a:cxn>
                <a:cxn ang="0">
                  <a:pos x="2" y="5"/>
                </a:cxn>
                <a:cxn ang="0">
                  <a:pos x="0" y="5"/>
                </a:cxn>
                <a:cxn ang="0">
                  <a:pos x="0" y="0"/>
                </a:cxn>
              </a:cxnLst>
              <a:rect l="0" t="0" r="r" b="b"/>
              <a:pathLst>
                <a:path w="5" h="5">
                  <a:moveTo>
                    <a:pt x="4" y="0"/>
                  </a:moveTo>
                  <a:lnTo>
                    <a:pt x="5" y="0"/>
                  </a:lnTo>
                  <a:lnTo>
                    <a:pt x="5" y="2"/>
                  </a:lnTo>
                  <a:lnTo>
                    <a:pt x="4" y="2"/>
                  </a:lnTo>
                  <a:lnTo>
                    <a:pt x="4" y="0"/>
                  </a:lnTo>
                  <a:close/>
                  <a:moveTo>
                    <a:pt x="0" y="0"/>
                  </a:moveTo>
                  <a:lnTo>
                    <a:pt x="2" y="0"/>
                  </a:lnTo>
                  <a:lnTo>
                    <a:pt x="2" y="2"/>
                  </a:lnTo>
                  <a:lnTo>
                    <a:pt x="4" y="2"/>
                  </a:lnTo>
                  <a:lnTo>
                    <a:pt x="4" y="3"/>
                  </a:lnTo>
                  <a:lnTo>
                    <a:pt x="2" y="3"/>
                  </a:lnTo>
                  <a:lnTo>
                    <a:pt x="2" y="5"/>
                  </a:lnTo>
                  <a:lnTo>
                    <a:pt x="0" y="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246">
              <a:extLst>
                <a:ext uri="{FF2B5EF4-FFF2-40B4-BE49-F238E27FC236}">
                  <a16:creationId xmlns:a16="http://schemas.microsoft.com/office/drawing/2014/main" id="{643A6030-F6B4-9C43-AA05-95AD3E8123CC}"/>
                </a:ext>
              </a:extLst>
            </p:cNvPr>
            <p:cNvSpPr>
              <a:spLocks noEditPoints="1"/>
            </p:cNvSpPr>
            <p:nvPr/>
          </p:nvSpPr>
          <p:spPr bwMode="auto">
            <a:xfrm>
              <a:off x="7854951" y="5864225"/>
              <a:ext cx="7938" cy="7938"/>
            </a:xfrm>
            <a:custGeom>
              <a:avLst/>
              <a:gdLst/>
              <a:ahLst/>
              <a:cxnLst>
                <a:cxn ang="0">
                  <a:pos x="1" y="2"/>
                </a:cxn>
                <a:cxn ang="0">
                  <a:pos x="2" y="2"/>
                </a:cxn>
                <a:cxn ang="0">
                  <a:pos x="2" y="5"/>
                </a:cxn>
                <a:cxn ang="0">
                  <a:pos x="0" y="5"/>
                </a:cxn>
                <a:cxn ang="0">
                  <a:pos x="0" y="3"/>
                </a:cxn>
                <a:cxn ang="0">
                  <a:pos x="1" y="3"/>
                </a:cxn>
                <a:cxn ang="0">
                  <a:pos x="1" y="2"/>
                </a:cxn>
                <a:cxn ang="0">
                  <a:pos x="5" y="0"/>
                </a:cxn>
                <a:cxn ang="0">
                  <a:pos x="5" y="2"/>
                </a:cxn>
                <a:cxn ang="0">
                  <a:pos x="2" y="2"/>
                </a:cxn>
                <a:cxn ang="0">
                  <a:pos x="2" y="1"/>
                </a:cxn>
                <a:cxn ang="0">
                  <a:pos x="3" y="1"/>
                </a:cxn>
                <a:cxn ang="0">
                  <a:pos x="5" y="0"/>
                </a:cxn>
              </a:cxnLst>
              <a:rect l="0" t="0" r="r" b="b"/>
              <a:pathLst>
                <a:path w="5" h="5">
                  <a:moveTo>
                    <a:pt x="1" y="2"/>
                  </a:moveTo>
                  <a:lnTo>
                    <a:pt x="2" y="2"/>
                  </a:lnTo>
                  <a:lnTo>
                    <a:pt x="2" y="5"/>
                  </a:lnTo>
                  <a:lnTo>
                    <a:pt x="0" y="5"/>
                  </a:lnTo>
                  <a:lnTo>
                    <a:pt x="0" y="3"/>
                  </a:lnTo>
                  <a:lnTo>
                    <a:pt x="1" y="3"/>
                  </a:lnTo>
                  <a:lnTo>
                    <a:pt x="1" y="2"/>
                  </a:lnTo>
                  <a:close/>
                  <a:moveTo>
                    <a:pt x="5" y="0"/>
                  </a:moveTo>
                  <a:lnTo>
                    <a:pt x="5" y="2"/>
                  </a:lnTo>
                  <a:lnTo>
                    <a:pt x="2" y="2"/>
                  </a:lnTo>
                  <a:lnTo>
                    <a:pt x="2" y="1"/>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247">
              <a:extLst>
                <a:ext uri="{FF2B5EF4-FFF2-40B4-BE49-F238E27FC236}">
                  <a16:creationId xmlns:a16="http://schemas.microsoft.com/office/drawing/2014/main" id="{2F668DE0-14E7-984B-A6CF-FDA0BFB3EB8C}"/>
                </a:ext>
              </a:extLst>
            </p:cNvPr>
            <p:cNvSpPr>
              <a:spLocks/>
            </p:cNvSpPr>
            <p:nvPr/>
          </p:nvSpPr>
          <p:spPr bwMode="auto">
            <a:xfrm>
              <a:off x="7932738" y="5846763"/>
              <a:ext cx="6350" cy="3175"/>
            </a:xfrm>
            <a:custGeom>
              <a:avLst/>
              <a:gdLst/>
              <a:ahLst/>
              <a:cxnLst>
                <a:cxn ang="0">
                  <a:pos x="0" y="0"/>
                </a:cxn>
                <a:cxn ang="0">
                  <a:pos x="2" y="0"/>
                </a:cxn>
                <a:cxn ang="0">
                  <a:pos x="2" y="1"/>
                </a:cxn>
                <a:cxn ang="0">
                  <a:pos x="4" y="1"/>
                </a:cxn>
                <a:cxn ang="0">
                  <a:pos x="4" y="2"/>
                </a:cxn>
                <a:cxn ang="0">
                  <a:pos x="0" y="2"/>
                </a:cxn>
                <a:cxn ang="0">
                  <a:pos x="0" y="0"/>
                </a:cxn>
              </a:cxnLst>
              <a:rect l="0" t="0" r="r" b="b"/>
              <a:pathLst>
                <a:path w="4" h="2">
                  <a:moveTo>
                    <a:pt x="0" y="0"/>
                  </a:moveTo>
                  <a:lnTo>
                    <a:pt x="2" y="0"/>
                  </a:lnTo>
                  <a:lnTo>
                    <a:pt x="2" y="1"/>
                  </a:lnTo>
                  <a:lnTo>
                    <a:pt x="4" y="1"/>
                  </a:lnTo>
                  <a:lnTo>
                    <a:pt x="4" y="2"/>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248">
              <a:extLst>
                <a:ext uri="{FF2B5EF4-FFF2-40B4-BE49-F238E27FC236}">
                  <a16:creationId xmlns:a16="http://schemas.microsoft.com/office/drawing/2014/main" id="{BBE92F4F-93B8-C941-98FF-B776B63BC37E}"/>
                </a:ext>
              </a:extLst>
            </p:cNvPr>
            <p:cNvSpPr>
              <a:spLocks/>
            </p:cNvSpPr>
            <p:nvPr/>
          </p:nvSpPr>
          <p:spPr bwMode="auto">
            <a:xfrm>
              <a:off x="7893051" y="5834063"/>
              <a:ext cx="7938" cy="6350"/>
            </a:xfrm>
            <a:custGeom>
              <a:avLst/>
              <a:gdLst/>
              <a:ahLst/>
              <a:cxnLst>
                <a:cxn ang="0">
                  <a:pos x="3" y="0"/>
                </a:cxn>
                <a:cxn ang="0">
                  <a:pos x="4" y="1"/>
                </a:cxn>
                <a:cxn ang="0">
                  <a:pos x="5" y="1"/>
                </a:cxn>
                <a:cxn ang="0">
                  <a:pos x="5" y="4"/>
                </a:cxn>
                <a:cxn ang="0">
                  <a:pos x="0" y="4"/>
                </a:cxn>
                <a:cxn ang="0">
                  <a:pos x="0" y="3"/>
                </a:cxn>
                <a:cxn ang="0">
                  <a:pos x="1" y="1"/>
                </a:cxn>
                <a:cxn ang="0">
                  <a:pos x="3" y="1"/>
                </a:cxn>
                <a:cxn ang="0">
                  <a:pos x="3" y="0"/>
                </a:cxn>
              </a:cxnLst>
              <a:rect l="0" t="0" r="r" b="b"/>
              <a:pathLst>
                <a:path w="5" h="4">
                  <a:moveTo>
                    <a:pt x="3" y="0"/>
                  </a:moveTo>
                  <a:lnTo>
                    <a:pt x="4" y="1"/>
                  </a:lnTo>
                  <a:lnTo>
                    <a:pt x="5" y="1"/>
                  </a:lnTo>
                  <a:lnTo>
                    <a:pt x="5" y="4"/>
                  </a:lnTo>
                  <a:lnTo>
                    <a:pt x="0" y="4"/>
                  </a:lnTo>
                  <a:lnTo>
                    <a:pt x="0" y="3"/>
                  </a:lnTo>
                  <a:lnTo>
                    <a:pt x="1" y="1"/>
                  </a:lnTo>
                  <a:lnTo>
                    <a:pt x="3"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249">
              <a:extLst>
                <a:ext uri="{FF2B5EF4-FFF2-40B4-BE49-F238E27FC236}">
                  <a16:creationId xmlns:a16="http://schemas.microsoft.com/office/drawing/2014/main" id="{F0328E0A-17B7-AD4B-AFB9-138BAF46F65E}"/>
                </a:ext>
              </a:extLst>
            </p:cNvPr>
            <p:cNvSpPr>
              <a:spLocks noEditPoints="1"/>
            </p:cNvSpPr>
            <p:nvPr/>
          </p:nvSpPr>
          <p:spPr bwMode="auto">
            <a:xfrm>
              <a:off x="7969251" y="5832475"/>
              <a:ext cx="4763" cy="6350"/>
            </a:xfrm>
            <a:custGeom>
              <a:avLst/>
              <a:gdLst/>
              <a:ahLst/>
              <a:cxnLst>
                <a:cxn ang="0">
                  <a:pos x="0" y="1"/>
                </a:cxn>
                <a:cxn ang="0">
                  <a:pos x="1" y="1"/>
                </a:cxn>
                <a:cxn ang="0">
                  <a:pos x="1" y="4"/>
                </a:cxn>
                <a:cxn ang="0">
                  <a:pos x="0" y="4"/>
                </a:cxn>
                <a:cxn ang="0">
                  <a:pos x="0" y="1"/>
                </a:cxn>
                <a:cxn ang="0">
                  <a:pos x="1" y="0"/>
                </a:cxn>
                <a:cxn ang="0">
                  <a:pos x="3" y="0"/>
                </a:cxn>
                <a:cxn ang="0">
                  <a:pos x="1" y="1"/>
                </a:cxn>
                <a:cxn ang="0">
                  <a:pos x="1" y="0"/>
                </a:cxn>
              </a:cxnLst>
              <a:rect l="0" t="0" r="r" b="b"/>
              <a:pathLst>
                <a:path w="3" h="4">
                  <a:moveTo>
                    <a:pt x="0" y="1"/>
                  </a:moveTo>
                  <a:lnTo>
                    <a:pt x="1" y="1"/>
                  </a:lnTo>
                  <a:lnTo>
                    <a:pt x="1" y="4"/>
                  </a:lnTo>
                  <a:lnTo>
                    <a:pt x="0" y="4"/>
                  </a:lnTo>
                  <a:lnTo>
                    <a:pt x="0" y="1"/>
                  </a:lnTo>
                  <a:close/>
                  <a:moveTo>
                    <a:pt x="1" y="0"/>
                  </a:moveTo>
                  <a:lnTo>
                    <a:pt x="3" y="0"/>
                  </a:lnTo>
                  <a:lnTo>
                    <a:pt x="1"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250">
              <a:extLst>
                <a:ext uri="{FF2B5EF4-FFF2-40B4-BE49-F238E27FC236}">
                  <a16:creationId xmlns:a16="http://schemas.microsoft.com/office/drawing/2014/main" id="{2BD3C464-AC1D-0347-B825-32BA1415377F}"/>
                </a:ext>
              </a:extLst>
            </p:cNvPr>
            <p:cNvSpPr>
              <a:spLocks/>
            </p:cNvSpPr>
            <p:nvPr/>
          </p:nvSpPr>
          <p:spPr bwMode="auto">
            <a:xfrm>
              <a:off x="7970838" y="5832475"/>
              <a:ext cx="3175" cy="3175"/>
            </a:xfrm>
            <a:custGeom>
              <a:avLst/>
              <a:gdLst/>
              <a:ahLst/>
              <a:cxnLst>
                <a:cxn ang="0">
                  <a:pos x="2" y="0"/>
                </a:cxn>
                <a:cxn ang="0">
                  <a:pos x="2" y="2"/>
                </a:cxn>
                <a:cxn ang="0">
                  <a:pos x="0" y="2"/>
                </a:cxn>
                <a:cxn ang="0">
                  <a:pos x="0" y="1"/>
                </a:cxn>
                <a:cxn ang="0">
                  <a:pos x="2" y="0"/>
                </a:cxn>
              </a:cxnLst>
              <a:rect l="0" t="0" r="r" b="b"/>
              <a:pathLst>
                <a:path w="2" h="2">
                  <a:moveTo>
                    <a:pt x="2" y="0"/>
                  </a:moveTo>
                  <a:lnTo>
                    <a:pt x="2" y="2"/>
                  </a:lnTo>
                  <a:lnTo>
                    <a:pt x="0" y="2"/>
                  </a:lnTo>
                  <a:lnTo>
                    <a:pt x="0" y="1"/>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Rectangle 251">
              <a:extLst>
                <a:ext uri="{FF2B5EF4-FFF2-40B4-BE49-F238E27FC236}">
                  <a16:creationId xmlns:a16="http://schemas.microsoft.com/office/drawing/2014/main" id="{3385D15A-06B2-394B-9283-08D4E7CE3938}"/>
                </a:ext>
              </a:extLst>
            </p:cNvPr>
            <p:cNvSpPr>
              <a:spLocks noChangeArrowheads="1"/>
            </p:cNvSpPr>
            <p:nvPr/>
          </p:nvSpPr>
          <p:spPr bwMode="auto">
            <a:xfrm>
              <a:off x="7967663" y="5835650"/>
              <a:ext cx="1588" cy="31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252">
              <a:extLst>
                <a:ext uri="{FF2B5EF4-FFF2-40B4-BE49-F238E27FC236}">
                  <a16:creationId xmlns:a16="http://schemas.microsoft.com/office/drawing/2014/main" id="{ECF3DB3D-4F93-B940-B48F-E8E90B2AAEA5}"/>
                </a:ext>
              </a:extLst>
            </p:cNvPr>
            <p:cNvSpPr>
              <a:spLocks/>
            </p:cNvSpPr>
            <p:nvPr/>
          </p:nvSpPr>
          <p:spPr bwMode="auto">
            <a:xfrm>
              <a:off x="7945438" y="5826125"/>
              <a:ext cx="30163" cy="17463"/>
            </a:xfrm>
            <a:custGeom>
              <a:avLst/>
              <a:gdLst/>
              <a:ahLst/>
              <a:cxnLst>
                <a:cxn ang="0">
                  <a:pos x="12" y="0"/>
                </a:cxn>
                <a:cxn ang="0">
                  <a:pos x="13" y="0"/>
                </a:cxn>
                <a:cxn ang="0">
                  <a:pos x="13" y="2"/>
                </a:cxn>
                <a:cxn ang="0">
                  <a:pos x="18" y="2"/>
                </a:cxn>
                <a:cxn ang="0">
                  <a:pos x="19" y="3"/>
                </a:cxn>
                <a:cxn ang="0">
                  <a:pos x="18" y="4"/>
                </a:cxn>
                <a:cxn ang="0">
                  <a:pos x="16" y="4"/>
                </a:cxn>
                <a:cxn ang="0">
                  <a:pos x="16" y="5"/>
                </a:cxn>
                <a:cxn ang="0">
                  <a:pos x="15" y="5"/>
                </a:cxn>
                <a:cxn ang="0">
                  <a:pos x="15" y="6"/>
                </a:cxn>
                <a:cxn ang="0">
                  <a:pos x="14" y="8"/>
                </a:cxn>
                <a:cxn ang="0">
                  <a:pos x="12" y="8"/>
                </a:cxn>
                <a:cxn ang="0">
                  <a:pos x="12" y="6"/>
                </a:cxn>
                <a:cxn ang="0">
                  <a:pos x="10" y="6"/>
                </a:cxn>
                <a:cxn ang="0">
                  <a:pos x="10" y="8"/>
                </a:cxn>
                <a:cxn ang="0">
                  <a:pos x="9" y="8"/>
                </a:cxn>
                <a:cxn ang="0">
                  <a:pos x="9" y="10"/>
                </a:cxn>
                <a:cxn ang="0">
                  <a:pos x="7" y="10"/>
                </a:cxn>
                <a:cxn ang="0">
                  <a:pos x="7" y="11"/>
                </a:cxn>
                <a:cxn ang="0">
                  <a:pos x="4" y="11"/>
                </a:cxn>
                <a:cxn ang="0">
                  <a:pos x="4" y="9"/>
                </a:cxn>
                <a:cxn ang="0">
                  <a:pos x="3" y="9"/>
                </a:cxn>
                <a:cxn ang="0">
                  <a:pos x="3" y="10"/>
                </a:cxn>
                <a:cxn ang="0">
                  <a:pos x="2" y="10"/>
                </a:cxn>
                <a:cxn ang="0">
                  <a:pos x="2" y="9"/>
                </a:cxn>
                <a:cxn ang="0">
                  <a:pos x="0" y="9"/>
                </a:cxn>
                <a:cxn ang="0">
                  <a:pos x="0" y="8"/>
                </a:cxn>
                <a:cxn ang="0">
                  <a:pos x="2" y="6"/>
                </a:cxn>
                <a:cxn ang="0">
                  <a:pos x="3" y="8"/>
                </a:cxn>
                <a:cxn ang="0">
                  <a:pos x="5" y="8"/>
                </a:cxn>
                <a:cxn ang="0">
                  <a:pos x="7" y="6"/>
                </a:cxn>
                <a:cxn ang="0">
                  <a:pos x="4" y="6"/>
                </a:cxn>
                <a:cxn ang="0">
                  <a:pos x="3" y="5"/>
                </a:cxn>
                <a:cxn ang="0">
                  <a:pos x="4" y="5"/>
                </a:cxn>
                <a:cxn ang="0">
                  <a:pos x="4" y="4"/>
                </a:cxn>
                <a:cxn ang="0">
                  <a:pos x="7" y="4"/>
                </a:cxn>
                <a:cxn ang="0">
                  <a:pos x="7" y="3"/>
                </a:cxn>
                <a:cxn ang="0">
                  <a:pos x="8" y="2"/>
                </a:cxn>
                <a:cxn ang="0">
                  <a:pos x="9" y="2"/>
                </a:cxn>
                <a:cxn ang="0">
                  <a:pos x="9" y="3"/>
                </a:cxn>
                <a:cxn ang="0">
                  <a:pos x="12" y="0"/>
                </a:cxn>
              </a:cxnLst>
              <a:rect l="0" t="0" r="r" b="b"/>
              <a:pathLst>
                <a:path w="19" h="11">
                  <a:moveTo>
                    <a:pt x="12" y="0"/>
                  </a:moveTo>
                  <a:lnTo>
                    <a:pt x="13" y="0"/>
                  </a:lnTo>
                  <a:lnTo>
                    <a:pt x="13" y="2"/>
                  </a:lnTo>
                  <a:lnTo>
                    <a:pt x="18" y="2"/>
                  </a:lnTo>
                  <a:lnTo>
                    <a:pt x="19" y="3"/>
                  </a:lnTo>
                  <a:lnTo>
                    <a:pt x="18" y="4"/>
                  </a:lnTo>
                  <a:lnTo>
                    <a:pt x="16" y="4"/>
                  </a:lnTo>
                  <a:lnTo>
                    <a:pt x="16" y="5"/>
                  </a:lnTo>
                  <a:lnTo>
                    <a:pt x="15" y="5"/>
                  </a:lnTo>
                  <a:lnTo>
                    <a:pt x="15" y="6"/>
                  </a:lnTo>
                  <a:lnTo>
                    <a:pt x="14" y="8"/>
                  </a:lnTo>
                  <a:lnTo>
                    <a:pt x="12" y="8"/>
                  </a:lnTo>
                  <a:lnTo>
                    <a:pt x="12" y="6"/>
                  </a:lnTo>
                  <a:lnTo>
                    <a:pt x="10" y="6"/>
                  </a:lnTo>
                  <a:lnTo>
                    <a:pt x="10" y="8"/>
                  </a:lnTo>
                  <a:lnTo>
                    <a:pt x="9" y="8"/>
                  </a:lnTo>
                  <a:lnTo>
                    <a:pt x="9" y="10"/>
                  </a:lnTo>
                  <a:lnTo>
                    <a:pt x="7" y="10"/>
                  </a:lnTo>
                  <a:lnTo>
                    <a:pt x="7" y="11"/>
                  </a:lnTo>
                  <a:lnTo>
                    <a:pt x="4" y="11"/>
                  </a:lnTo>
                  <a:lnTo>
                    <a:pt x="4" y="9"/>
                  </a:lnTo>
                  <a:lnTo>
                    <a:pt x="3" y="9"/>
                  </a:lnTo>
                  <a:lnTo>
                    <a:pt x="3" y="10"/>
                  </a:lnTo>
                  <a:lnTo>
                    <a:pt x="2" y="10"/>
                  </a:lnTo>
                  <a:lnTo>
                    <a:pt x="2" y="9"/>
                  </a:lnTo>
                  <a:lnTo>
                    <a:pt x="0" y="9"/>
                  </a:lnTo>
                  <a:lnTo>
                    <a:pt x="0" y="8"/>
                  </a:lnTo>
                  <a:lnTo>
                    <a:pt x="2" y="6"/>
                  </a:lnTo>
                  <a:lnTo>
                    <a:pt x="3" y="8"/>
                  </a:lnTo>
                  <a:lnTo>
                    <a:pt x="5" y="8"/>
                  </a:lnTo>
                  <a:lnTo>
                    <a:pt x="7" y="6"/>
                  </a:lnTo>
                  <a:lnTo>
                    <a:pt x="4" y="6"/>
                  </a:lnTo>
                  <a:lnTo>
                    <a:pt x="3" y="5"/>
                  </a:lnTo>
                  <a:lnTo>
                    <a:pt x="4" y="5"/>
                  </a:lnTo>
                  <a:lnTo>
                    <a:pt x="4" y="4"/>
                  </a:lnTo>
                  <a:lnTo>
                    <a:pt x="7" y="4"/>
                  </a:lnTo>
                  <a:lnTo>
                    <a:pt x="7" y="3"/>
                  </a:lnTo>
                  <a:lnTo>
                    <a:pt x="8" y="2"/>
                  </a:lnTo>
                  <a:lnTo>
                    <a:pt x="9" y="2"/>
                  </a:lnTo>
                  <a:lnTo>
                    <a:pt x="9" y="3"/>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Rectangle 253">
              <a:extLst>
                <a:ext uri="{FF2B5EF4-FFF2-40B4-BE49-F238E27FC236}">
                  <a16:creationId xmlns:a16="http://schemas.microsoft.com/office/drawing/2014/main" id="{9BC36C6A-B92C-3C44-924B-1D0E3BB13C51}"/>
                </a:ext>
              </a:extLst>
            </p:cNvPr>
            <p:cNvSpPr>
              <a:spLocks noChangeArrowheads="1"/>
            </p:cNvSpPr>
            <p:nvPr/>
          </p:nvSpPr>
          <p:spPr bwMode="auto">
            <a:xfrm>
              <a:off x="7804151" y="5848350"/>
              <a:ext cx="3175"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5" name="Rectangle 254">
              <a:extLst>
                <a:ext uri="{FF2B5EF4-FFF2-40B4-BE49-F238E27FC236}">
                  <a16:creationId xmlns:a16="http://schemas.microsoft.com/office/drawing/2014/main" id="{6EF18DFB-80DF-4B4B-B408-D41374633651}"/>
                </a:ext>
              </a:extLst>
            </p:cNvPr>
            <p:cNvSpPr>
              <a:spLocks noChangeArrowheads="1"/>
            </p:cNvSpPr>
            <p:nvPr/>
          </p:nvSpPr>
          <p:spPr bwMode="auto">
            <a:xfrm>
              <a:off x="7850188" y="5872163"/>
              <a:ext cx="1588" cy="31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255">
              <a:extLst>
                <a:ext uri="{FF2B5EF4-FFF2-40B4-BE49-F238E27FC236}">
                  <a16:creationId xmlns:a16="http://schemas.microsoft.com/office/drawing/2014/main" id="{D775299E-1A3B-F64B-9C4E-4239C1842C53}"/>
                </a:ext>
              </a:extLst>
            </p:cNvPr>
            <p:cNvSpPr>
              <a:spLocks/>
            </p:cNvSpPr>
            <p:nvPr/>
          </p:nvSpPr>
          <p:spPr bwMode="auto">
            <a:xfrm>
              <a:off x="7974013" y="5826125"/>
              <a:ext cx="4763" cy="4763"/>
            </a:xfrm>
            <a:custGeom>
              <a:avLst/>
              <a:gdLst/>
              <a:ahLst/>
              <a:cxnLst>
                <a:cxn ang="0">
                  <a:pos x="0" y="0"/>
                </a:cxn>
                <a:cxn ang="0">
                  <a:pos x="2" y="0"/>
                </a:cxn>
                <a:cxn ang="0">
                  <a:pos x="3" y="2"/>
                </a:cxn>
                <a:cxn ang="0">
                  <a:pos x="3" y="3"/>
                </a:cxn>
                <a:cxn ang="0">
                  <a:pos x="1" y="3"/>
                </a:cxn>
                <a:cxn ang="0">
                  <a:pos x="1" y="2"/>
                </a:cxn>
                <a:cxn ang="0">
                  <a:pos x="0" y="0"/>
                </a:cxn>
              </a:cxnLst>
              <a:rect l="0" t="0" r="r" b="b"/>
              <a:pathLst>
                <a:path w="3" h="3">
                  <a:moveTo>
                    <a:pt x="0" y="0"/>
                  </a:moveTo>
                  <a:lnTo>
                    <a:pt x="2" y="0"/>
                  </a:lnTo>
                  <a:lnTo>
                    <a:pt x="3" y="2"/>
                  </a:lnTo>
                  <a:lnTo>
                    <a:pt x="3" y="3"/>
                  </a:lnTo>
                  <a:lnTo>
                    <a:pt x="1" y="3"/>
                  </a:lnTo>
                  <a:lnTo>
                    <a:pt x="1"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 name="Freeform 17">
              <a:extLst>
                <a:ext uri="{FF2B5EF4-FFF2-40B4-BE49-F238E27FC236}">
                  <a16:creationId xmlns:a16="http://schemas.microsoft.com/office/drawing/2014/main" id="{5F5B2446-6C1E-EB4A-947F-C92F7F254D3F}"/>
                </a:ext>
              </a:extLst>
            </p:cNvPr>
            <p:cNvSpPr>
              <a:spLocks/>
            </p:cNvSpPr>
            <p:nvPr/>
          </p:nvSpPr>
          <p:spPr bwMode="auto">
            <a:xfrm>
              <a:off x="7745413" y="5867400"/>
              <a:ext cx="9525" cy="15875"/>
            </a:xfrm>
            <a:custGeom>
              <a:avLst/>
              <a:gdLst/>
              <a:ahLst/>
              <a:cxnLst>
                <a:cxn ang="0">
                  <a:pos x="3" y="0"/>
                </a:cxn>
                <a:cxn ang="0">
                  <a:pos x="5" y="0"/>
                </a:cxn>
                <a:cxn ang="0">
                  <a:pos x="5" y="4"/>
                </a:cxn>
                <a:cxn ang="0">
                  <a:pos x="6" y="5"/>
                </a:cxn>
                <a:cxn ang="0">
                  <a:pos x="6" y="6"/>
                </a:cxn>
                <a:cxn ang="0">
                  <a:pos x="5" y="6"/>
                </a:cxn>
                <a:cxn ang="0">
                  <a:pos x="5" y="8"/>
                </a:cxn>
                <a:cxn ang="0">
                  <a:pos x="3" y="9"/>
                </a:cxn>
                <a:cxn ang="0">
                  <a:pos x="3" y="10"/>
                </a:cxn>
                <a:cxn ang="0">
                  <a:pos x="2" y="10"/>
                </a:cxn>
                <a:cxn ang="0">
                  <a:pos x="2" y="9"/>
                </a:cxn>
                <a:cxn ang="0">
                  <a:pos x="0" y="6"/>
                </a:cxn>
                <a:cxn ang="0">
                  <a:pos x="0" y="5"/>
                </a:cxn>
                <a:cxn ang="0">
                  <a:pos x="1" y="5"/>
                </a:cxn>
                <a:cxn ang="0">
                  <a:pos x="2" y="4"/>
                </a:cxn>
                <a:cxn ang="0">
                  <a:pos x="2" y="1"/>
                </a:cxn>
                <a:cxn ang="0">
                  <a:pos x="3" y="1"/>
                </a:cxn>
                <a:cxn ang="0">
                  <a:pos x="3" y="0"/>
                </a:cxn>
              </a:cxnLst>
              <a:rect l="0" t="0" r="r" b="b"/>
              <a:pathLst>
                <a:path w="6" h="10">
                  <a:moveTo>
                    <a:pt x="3" y="0"/>
                  </a:moveTo>
                  <a:lnTo>
                    <a:pt x="5" y="0"/>
                  </a:lnTo>
                  <a:lnTo>
                    <a:pt x="5" y="4"/>
                  </a:lnTo>
                  <a:lnTo>
                    <a:pt x="6" y="5"/>
                  </a:lnTo>
                  <a:lnTo>
                    <a:pt x="6" y="6"/>
                  </a:lnTo>
                  <a:lnTo>
                    <a:pt x="5" y="6"/>
                  </a:lnTo>
                  <a:lnTo>
                    <a:pt x="5" y="8"/>
                  </a:lnTo>
                  <a:lnTo>
                    <a:pt x="3" y="9"/>
                  </a:lnTo>
                  <a:lnTo>
                    <a:pt x="3" y="10"/>
                  </a:lnTo>
                  <a:lnTo>
                    <a:pt x="2" y="10"/>
                  </a:lnTo>
                  <a:lnTo>
                    <a:pt x="2" y="9"/>
                  </a:lnTo>
                  <a:lnTo>
                    <a:pt x="0" y="6"/>
                  </a:lnTo>
                  <a:lnTo>
                    <a:pt x="0" y="5"/>
                  </a:lnTo>
                  <a:lnTo>
                    <a:pt x="1" y="5"/>
                  </a:lnTo>
                  <a:lnTo>
                    <a:pt x="2" y="4"/>
                  </a:lnTo>
                  <a:lnTo>
                    <a:pt x="2" y="1"/>
                  </a:lnTo>
                  <a:lnTo>
                    <a:pt x="3"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18">
              <a:extLst>
                <a:ext uri="{FF2B5EF4-FFF2-40B4-BE49-F238E27FC236}">
                  <a16:creationId xmlns:a16="http://schemas.microsoft.com/office/drawing/2014/main" id="{E4FF8F73-748A-774F-886A-3038FC83FE28}"/>
                </a:ext>
              </a:extLst>
            </p:cNvPr>
            <p:cNvSpPr>
              <a:spLocks/>
            </p:cNvSpPr>
            <p:nvPr/>
          </p:nvSpPr>
          <p:spPr bwMode="auto">
            <a:xfrm>
              <a:off x="7885113" y="5840413"/>
              <a:ext cx="4763" cy="6350"/>
            </a:xfrm>
            <a:custGeom>
              <a:avLst/>
              <a:gdLst/>
              <a:ahLst/>
              <a:cxnLst>
                <a:cxn ang="0">
                  <a:pos x="0" y="0"/>
                </a:cxn>
                <a:cxn ang="0">
                  <a:pos x="3" y="0"/>
                </a:cxn>
                <a:cxn ang="0">
                  <a:pos x="3" y="2"/>
                </a:cxn>
                <a:cxn ang="0">
                  <a:pos x="2" y="2"/>
                </a:cxn>
                <a:cxn ang="0">
                  <a:pos x="2" y="4"/>
                </a:cxn>
                <a:cxn ang="0">
                  <a:pos x="0" y="4"/>
                </a:cxn>
                <a:cxn ang="0">
                  <a:pos x="0" y="0"/>
                </a:cxn>
              </a:cxnLst>
              <a:rect l="0" t="0" r="r" b="b"/>
              <a:pathLst>
                <a:path w="3" h="4">
                  <a:moveTo>
                    <a:pt x="0" y="0"/>
                  </a:moveTo>
                  <a:lnTo>
                    <a:pt x="3" y="0"/>
                  </a:lnTo>
                  <a:lnTo>
                    <a:pt x="3" y="2"/>
                  </a:lnTo>
                  <a:lnTo>
                    <a:pt x="2" y="2"/>
                  </a:lnTo>
                  <a:lnTo>
                    <a:pt x="2" y="4"/>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19">
              <a:extLst>
                <a:ext uri="{FF2B5EF4-FFF2-40B4-BE49-F238E27FC236}">
                  <a16:creationId xmlns:a16="http://schemas.microsoft.com/office/drawing/2014/main" id="{05D69E29-E1B1-9347-BD62-ACA3FA90B9EA}"/>
                </a:ext>
              </a:extLst>
            </p:cNvPr>
            <p:cNvSpPr>
              <a:spLocks/>
            </p:cNvSpPr>
            <p:nvPr/>
          </p:nvSpPr>
          <p:spPr bwMode="auto">
            <a:xfrm>
              <a:off x="7902576" y="5840413"/>
              <a:ext cx="4763" cy="3175"/>
            </a:xfrm>
            <a:custGeom>
              <a:avLst/>
              <a:gdLst/>
              <a:ahLst/>
              <a:cxnLst>
                <a:cxn ang="0">
                  <a:pos x="0" y="0"/>
                </a:cxn>
                <a:cxn ang="0">
                  <a:pos x="3" y="0"/>
                </a:cxn>
                <a:cxn ang="0">
                  <a:pos x="3" y="2"/>
                </a:cxn>
                <a:cxn ang="0">
                  <a:pos x="2" y="2"/>
                </a:cxn>
                <a:cxn ang="0">
                  <a:pos x="0" y="1"/>
                </a:cxn>
                <a:cxn ang="0">
                  <a:pos x="0" y="0"/>
                </a:cxn>
              </a:cxnLst>
              <a:rect l="0" t="0" r="r" b="b"/>
              <a:pathLst>
                <a:path w="3" h="2">
                  <a:moveTo>
                    <a:pt x="0" y="0"/>
                  </a:moveTo>
                  <a:lnTo>
                    <a:pt x="3" y="0"/>
                  </a:lnTo>
                  <a:lnTo>
                    <a:pt x="3" y="2"/>
                  </a:lnTo>
                  <a:lnTo>
                    <a:pt x="2" y="2"/>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20">
              <a:extLst>
                <a:ext uri="{FF2B5EF4-FFF2-40B4-BE49-F238E27FC236}">
                  <a16:creationId xmlns:a16="http://schemas.microsoft.com/office/drawing/2014/main" id="{44574102-49B4-DF40-A048-946AC7EF9EFE}"/>
                </a:ext>
              </a:extLst>
            </p:cNvPr>
            <p:cNvSpPr>
              <a:spLocks/>
            </p:cNvSpPr>
            <p:nvPr/>
          </p:nvSpPr>
          <p:spPr bwMode="auto">
            <a:xfrm>
              <a:off x="7783513" y="5868988"/>
              <a:ext cx="15875" cy="14288"/>
            </a:xfrm>
            <a:custGeom>
              <a:avLst/>
              <a:gdLst/>
              <a:ahLst/>
              <a:cxnLst>
                <a:cxn ang="0">
                  <a:pos x="1" y="0"/>
                </a:cxn>
                <a:cxn ang="0">
                  <a:pos x="8" y="0"/>
                </a:cxn>
                <a:cxn ang="0">
                  <a:pos x="8" y="4"/>
                </a:cxn>
                <a:cxn ang="0">
                  <a:pos x="9" y="4"/>
                </a:cxn>
                <a:cxn ang="0">
                  <a:pos x="9" y="7"/>
                </a:cxn>
                <a:cxn ang="0">
                  <a:pos x="10" y="7"/>
                </a:cxn>
                <a:cxn ang="0">
                  <a:pos x="9" y="8"/>
                </a:cxn>
                <a:cxn ang="0">
                  <a:pos x="9" y="9"/>
                </a:cxn>
                <a:cxn ang="0">
                  <a:pos x="4" y="9"/>
                </a:cxn>
                <a:cxn ang="0">
                  <a:pos x="4" y="8"/>
                </a:cxn>
                <a:cxn ang="0">
                  <a:pos x="1" y="8"/>
                </a:cxn>
                <a:cxn ang="0">
                  <a:pos x="1" y="5"/>
                </a:cxn>
                <a:cxn ang="0">
                  <a:pos x="0" y="5"/>
                </a:cxn>
                <a:cxn ang="0">
                  <a:pos x="0" y="2"/>
                </a:cxn>
                <a:cxn ang="0">
                  <a:pos x="1" y="2"/>
                </a:cxn>
                <a:cxn ang="0">
                  <a:pos x="1" y="0"/>
                </a:cxn>
              </a:cxnLst>
              <a:rect l="0" t="0" r="r" b="b"/>
              <a:pathLst>
                <a:path w="10" h="9">
                  <a:moveTo>
                    <a:pt x="1" y="0"/>
                  </a:moveTo>
                  <a:lnTo>
                    <a:pt x="8" y="0"/>
                  </a:lnTo>
                  <a:lnTo>
                    <a:pt x="8" y="4"/>
                  </a:lnTo>
                  <a:lnTo>
                    <a:pt x="9" y="4"/>
                  </a:lnTo>
                  <a:lnTo>
                    <a:pt x="9" y="7"/>
                  </a:lnTo>
                  <a:lnTo>
                    <a:pt x="10" y="7"/>
                  </a:lnTo>
                  <a:lnTo>
                    <a:pt x="9" y="8"/>
                  </a:lnTo>
                  <a:lnTo>
                    <a:pt x="9" y="9"/>
                  </a:lnTo>
                  <a:lnTo>
                    <a:pt x="4" y="9"/>
                  </a:lnTo>
                  <a:lnTo>
                    <a:pt x="4" y="8"/>
                  </a:lnTo>
                  <a:lnTo>
                    <a:pt x="1" y="8"/>
                  </a:lnTo>
                  <a:lnTo>
                    <a:pt x="1" y="5"/>
                  </a:lnTo>
                  <a:lnTo>
                    <a:pt x="0" y="5"/>
                  </a:lnTo>
                  <a:lnTo>
                    <a:pt x="0" y="2"/>
                  </a:lnTo>
                  <a:lnTo>
                    <a:pt x="1"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21">
              <a:extLst>
                <a:ext uri="{FF2B5EF4-FFF2-40B4-BE49-F238E27FC236}">
                  <a16:creationId xmlns:a16="http://schemas.microsoft.com/office/drawing/2014/main" id="{976D9307-37B5-4A48-BA38-AEC5BE33BD98}"/>
                </a:ext>
              </a:extLst>
            </p:cNvPr>
            <p:cNvSpPr>
              <a:spLocks/>
            </p:cNvSpPr>
            <p:nvPr/>
          </p:nvSpPr>
          <p:spPr bwMode="auto">
            <a:xfrm>
              <a:off x="7813676" y="5846763"/>
              <a:ext cx="19050" cy="15875"/>
            </a:xfrm>
            <a:custGeom>
              <a:avLst/>
              <a:gdLst/>
              <a:ahLst/>
              <a:cxnLst>
                <a:cxn ang="0">
                  <a:pos x="0" y="0"/>
                </a:cxn>
                <a:cxn ang="0">
                  <a:pos x="3" y="0"/>
                </a:cxn>
                <a:cxn ang="0">
                  <a:pos x="3" y="1"/>
                </a:cxn>
                <a:cxn ang="0">
                  <a:pos x="2" y="1"/>
                </a:cxn>
                <a:cxn ang="0">
                  <a:pos x="2" y="2"/>
                </a:cxn>
                <a:cxn ang="0">
                  <a:pos x="6" y="2"/>
                </a:cxn>
                <a:cxn ang="0">
                  <a:pos x="6" y="1"/>
                </a:cxn>
                <a:cxn ang="0">
                  <a:pos x="8" y="1"/>
                </a:cxn>
                <a:cxn ang="0">
                  <a:pos x="8" y="2"/>
                </a:cxn>
                <a:cxn ang="0">
                  <a:pos x="10" y="2"/>
                </a:cxn>
                <a:cxn ang="0">
                  <a:pos x="11" y="3"/>
                </a:cxn>
                <a:cxn ang="0">
                  <a:pos x="11" y="5"/>
                </a:cxn>
                <a:cxn ang="0">
                  <a:pos x="12" y="6"/>
                </a:cxn>
                <a:cxn ang="0">
                  <a:pos x="12" y="7"/>
                </a:cxn>
                <a:cxn ang="0">
                  <a:pos x="11" y="7"/>
                </a:cxn>
                <a:cxn ang="0">
                  <a:pos x="11" y="8"/>
                </a:cxn>
                <a:cxn ang="0">
                  <a:pos x="10" y="8"/>
                </a:cxn>
                <a:cxn ang="0">
                  <a:pos x="10" y="7"/>
                </a:cxn>
                <a:cxn ang="0">
                  <a:pos x="7" y="7"/>
                </a:cxn>
                <a:cxn ang="0">
                  <a:pos x="7" y="8"/>
                </a:cxn>
                <a:cxn ang="0">
                  <a:pos x="6" y="8"/>
                </a:cxn>
                <a:cxn ang="0">
                  <a:pos x="6" y="10"/>
                </a:cxn>
                <a:cxn ang="0">
                  <a:pos x="5" y="10"/>
                </a:cxn>
                <a:cxn ang="0">
                  <a:pos x="5" y="7"/>
                </a:cxn>
                <a:cxn ang="0">
                  <a:pos x="1" y="7"/>
                </a:cxn>
                <a:cxn ang="0">
                  <a:pos x="1" y="3"/>
                </a:cxn>
                <a:cxn ang="0">
                  <a:pos x="0" y="3"/>
                </a:cxn>
                <a:cxn ang="0">
                  <a:pos x="0" y="0"/>
                </a:cxn>
              </a:cxnLst>
              <a:rect l="0" t="0" r="r" b="b"/>
              <a:pathLst>
                <a:path w="12" h="10">
                  <a:moveTo>
                    <a:pt x="0" y="0"/>
                  </a:moveTo>
                  <a:lnTo>
                    <a:pt x="3" y="0"/>
                  </a:lnTo>
                  <a:lnTo>
                    <a:pt x="3" y="1"/>
                  </a:lnTo>
                  <a:lnTo>
                    <a:pt x="2" y="1"/>
                  </a:lnTo>
                  <a:lnTo>
                    <a:pt x="2" y="2"/>
                  </a:lnTo>
                  <a:lnTo>
                    <a:pt x="6" y="2"/>
                  </a:lnTo>
                  <a:lnTo>
                    <a:pt x="6" y="1"/>
                  </a:lnTo>
                  <a:lnTo>
                    <a:pt x="8" y="1"/>
                  </a:lnTo>
                  <a:lnTo>
                    <a:pt x="8" y="2"/>
                  </a:lnTo>
                  <a:lnTo>
                    <a:pt x="10" y="2"/>
                  </a:lnTo>
                  <a:lnTo>
                    <a:pt x="11" y="3"/>
                  </a:lnTo>
                  <a:lnTo>
                    <a:pt x="11" y="5"/>
                  </a:lnTo>
                  <a:lnTo>
                    <a:pt x="12" y="6"/>
                  </a:lnTo>
                  <a:lnTo>
                    <a:pt x="12" y="7"/>
                  </a:lnTo>
                  <a:lnTo>
                    <a:pt x="11" y="7"/>
                  </a:lnTo>
                  <a:lnTo>
                    <a:pt x="11" y="8"/>
                  </a:lnTo>
                  <a:lnTo>
                    <a:pt x="10" y="8"/>
                  </a:lnTo>
                  <a:lnTo>
                    <a:pt x="10" y="7"/>
                  </a:lnTo>
                  <a:lnTo>
                    <a:pt x="7" y="7"/>
                  </a:lnTo>
                  <a:lnTo>
                    <a:pt x="7" y="8"/>
                  </a:lnTo>
                  <a:lnTo>
                    <a:pt x="6" y="8"/>
                  </a:lnTo>
                  <a:lnTo>
                    <a:pt x="6" y="10"/>
                  </a:lnTo>
                  <a:lnTo>
                    <a:pt x="5" y="10"/>
                  </a:lnTo>
                  <a:lnTo>
                    <a:pt x="5" y="7"/>
                  </a:lnTo>
                  <a:lnTo>
                    <a:pt x="1" y="7"/>
                  </a:lnTo>
                  <a:lnTo>
                    <a:pt x="1" y="3"/>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2" name="Freeform 22">
              <a:extLst>
                <a:ext uri="{FF2B5EF4-FFF2-40B4-BE49-F238E27FC236}">
                  <a16:creationId xmlns:a16="http://schemas.microsoft.com/office/drawing/2014/main" id="{1E0E380E-4749-F645-8DD0-C1E721115399}"/>
                </a:ext>
              </a:extLst>
            </p:cNvPr>
            <p:cNvSpPr>
              <a:spLocks noEditPoints="1"/>
            </p:cNvSpPr>
            <p:nvPr/>
          </p:nvSpPr>
          <p:spPr bwMode="auto">
            <a:xfrm>
              <a:off x="7796213" y="5849938"/>
              <a:ext cx="25400" cy="30163"/>
            </a:xfrm>
            <a:custGeom>
              <a:avLst/>
              <a:gdLst/>
              <a:ahLst/>
              <a:cxnLst>
                <a:cxn ang="0">
                  <a:pos x="2" y="6"/>
                </a:cxn>
                <a:cxn ang="0">
                  <a:pos x="2" y="8"/>
                </a:cxn>
                <a:cxn ang="0">
                  <a:pos x="3" y="8"/>
                </a:cxn>
                <a:cxn ang="0">
                  <a:pos x="3" y="6"/>
                </a:cxn>
                <a:cxn ang="0">
                  <a:pos x="2" y="6"/>
                </a:cxn>
                <a:cxn ang="0">
                  <a:pos x="5" y="0"/>
                </a:cxn>
                <a:cxn ang="0">
                  <a:pos x="8" y="0"/>
                </a:cxn>
                <a:cxn ang="0">
                  <a:pos x="8" y="1"/>
                </a:cxn>
                <a:cxn ang="0">
                  <a:pos x="9" y="1"/>
                </a:cxn>
                <a:cxn ang="0">
                  <a:pos x="9" y="3"/>
                </a:cxn>
                <a:cxn ang="0">
                  <a:pos x="11" y="3"/>
                </a:cxn>
                <a:cxn ang="0">
                  <a:pos x="11" y="5"/>
                </a:cxn>
                <a:cxn ang="0">
                  <a:pos x="12" y="5"/>
                </a:cxn>
                <a:cxn ang="0">
                  <a:pos x="12" y="6"/>
                </a:cxn>
                <a:cxn ang="0">
                  <a:pos x="14" y="6"/>
                </a:cxn>
                <a:cxn ang="0">
                  <a:pos x="14" y="9"/>
                </a:cxn>
                <a:cxn ang="0">
                  <a:pos x="16" y="9"/>
                </a:cxn>
                <a:cxn ang="0">
                  <a:pos x="16" y="10"/>
                </a:cxn>
                <a:cxn ang="0">
                  <a:pos x="14" y="11"/>
                </a:cxn>
                <a:cxn ang="0">
                  <a:pos x="14" y="12"/>
                </a:cxn>
                <a:cxn ang="0">
                  <a:pos x="16" y="14"/>
                </a:cxn>
                <a:cxn ang="0">
                  <a:pos x="16" y="15"/>
                </a:cxn>
                <a:cxn ang="0">
                  <a:pos x="14" y="16"/>
                </a:cxn>
                <a:cxn ang="0">
                  <a:pos x="11" y="16"/>
                </a:cxn>
                <a:cxn ang="0">
                  <a:pos x="11" y="17"/>
                </a:cxn>
                <a:cxn ang="0">
                  <a:pos x="7" y="17"/>
                </a:cxn>
                <a:cxn ang="0">
                  <a:pos x="7" y="19"/>
                </a:cxn>
                <a:cxn ang="0">
                  <a:pos x="3" y="19"/>
                </a:cxn>
                <a:cxn ang="0">
                  <a:pos x="3" y="16"/>
                </a:cxn>
                <a:cxn ang="0">
                  <a:pos x="2" y="16"/>
                </a:cxn>
                <a:cxn ang="0">
                  <a:pos x="2" y="14"/>
                </a:cxn>
                <a:cxn ang="0">
                  <a:pos x="1" y="12"/>
                </a:cxn>
                <a:cxn ang="0">
                  <a:pos x="0" y="12"/>
                </a:cxn>
                <a:cxn ang="0">
                  <a:pos x="0" y="10"/>
                </a:cxn>
                <a:cxn ang="0">
                  <a:pos x="1" y="9"/>
                </a:cxn>
                <a:cxn ang="0">
                  <a:pos x="1" y="4"/>
                </a:cxn>
                <a:cxn ang="0">
                  <a:pos x="2" y="4"/>
                </a:cxn>
                <a:cxn ang="0">
                  <a:pos x="2" y="3"/>
                </a:cxn>
                <a:cxn ang="0">
                  <a:pos x="3" y="3"/>
                </a:cxn>
                <a:cxn ang="0">
                  <a:pos x="3" y="1"/>
                </a:cxn>
                <a:cxn ang="0">
                  <a:pos x="5" y="1"/>
                </a:cxn>
                <a:cxn ang="0">
                  <a:pos x="5" y="0"/>
                </a:cxn>
              </a:cxnLst>
              <a:rect l="0" t="0" r="r" b="b"/>
              <a:pathLst>
                <a:path w="16" h="19">
                  <a:moveTo>
                    <a:pt x="2" y="6"/>
                  </a:moveTo>
                  <a:lnTo>
                    <a:pt x="2" y="8"/>
                  </a:lnTo>
                  <a:lnTo>
                    <a:pt x="3" y="8"/>
                  </a:lnTo>
                  <a:lnTo>
                    <a:pt x="3" y="6"/>
                  </a:lnTo>
                  <a:lnTo>
                    <a:pt x="2" y="6"/>
                  </a:lnTo>
                  <a:close/>
                  <a:moveTo>
                    <a:pt x="5" y="0"/>
                  </a:moveTo>
                  <a:lnTo>
                    <a:pt x="8" y="0"/>
                  </a:lnTo>
                  <a:lnTo>
                    <a:pt x="8" y="1"/>
                  </a:lnTo>
                  <a:lnTo>
                    <a:pt x="9" y="1"/>
                  </a:lnTo>
                  <a:lnTo>
                    <a:pt x="9" y="3"/>
                  </a:lnTo>
                  <a:lnTo>
                    <a:pt x="11" y="3"/>
                  </a:lnTo>
                  <a:lnTo>
                    <a:pt x="11" y="5"/>
                  </a:lnTo>
                  <a:lnTo>
                    <a:pt x="12" y="5"/>
                  </a:lnTo>
                  <a:lnTo>
                    <a:pt x="12" y="6"/>
                  </a:lnTo>
                  <a:lnTo>
                    <a:pt x="14" y="6"/>
                  </a:lnTo>
                  <a:lnTo>
                    <a:pt x="14" y="9"/>
                  </a:lnTo>
                  <a:lnTo>
                    <a:pt x="16" y="9"/>
                  </a:lnTo>
                  <a:lnTo>
                    <a:pt x="16" y="10"/>
                  </a:lnTo>
                  <a:lnTo>
                    <a:pt x="14" y="11"/>
                  </a:lnTo>
                  <a:lnTo>
                    <a:pt x="14" y="12"/>
                  </a:lnTo>
                  <a:lnTo>
                    <a:pt x="16" y="14"/>
                  </a:lnTo>
                  <a:lnTo>
                    <a:pt x="16" y="15"/>
                  </a:lnTo>
                  <a:lnTo>
                    <a:pt x="14" y="16"/>
                  </a:lnTo>
                  <a:lnTo>
                    <a:pt x="11" y="16"/>
                  </a:lnTo>
                  <a:lnTo>
                    <a:pt x="11" y="17"/>
                  </a:lnTo>
                  <a:lnTo>
                    <a:pt x="7" y="17"/>
                  </a:lnTo>
                  <a:lnTo>
                    <a:pt x="7" y="19"/>
                  </a:lnTo>
                  <a:lnTo>
                    <a:pt x="3" y="19"/>
                  </a:lnTo>
                  <a:lnTo>
                    <a:pt x="3" y="16"/>
                  </a:lnTo>
                  <a:lnTo>
                    <a:pt x="2" y="16"/>
                  </a:lnTo>
                  <a:lnTo>
                    <a:pt x="2" y="14"/>
                  </a:lnTo>
                  <a:lnTo>
                    <a:pt x="1" y="12"/>
                  </a:lnTo>
                  <a:lnTo>
                    <a:pt x="0" y="12"/>
                  </a:lnTo>
                  <a:lnTo>
                    <a:pt x="0" y="10"/>
                  </a:lnTo>
                  <a:lnTo>
                    <a:pt x="1" y="9"/>
                  </a:lnTo>
                  <a:lnTo>
                    <a:pt x="1" y="4"/>
                  </a:lnTo>
                  <a:lnTo>
                    <a:pt x="2" y="4"/>
                  </a:lnTo>
                  <a:lnTo>
                    <a:pt x="2" y="3"/>
                  </a:lnTo>
                  <a:lnTo>
                    <a:pt x="3" y="3"/>
                  </a:lnTo>
                  <a:lnTo>
                    <a:pt x="3" y="1"/>
                  </a:lnTo>
                  <a:lnTo>
                    <a:pt x="5"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Rectangle 23">
              <a:extLst>
                <a:ext uri="{FF2B5EF4-FFF2-40B4-BE49-F238E27FC236}">
                  <a16:creationId xmlns:a16="http://schemas.microsoft.com/office/drawing/2014/main" id="{71F6225D-0EFB-A241-8CE4-6F140A1E6F84}"/>
                </a:ext>
              </a:extLst>
            </p:cNvPr>
            <p:cNvSpPr>
              <a:spLocks noChangeArrowheads="1"/>
            </p:cNvSpPr>
            <p:nvPr/>
          </p:nvSpPr>
          <p:spPr bwMode="auto">
            <a:xfrm>
              <a:off x="7826376" y="5835650"/>
              <a:ext cx="6350" cy="476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4" name="Freeform 24">
              <a:extLst>
                <a:ext uri="{FF2B5EF4-FFF2-40B4-BE49-F238E27FC236}">
                  <a16:creationId xmlns:a16="http://schemas.microsoft.com/office/drawing/2014/main" id="{80C6043F-072B-0840-8FA3-EE893114A0D7}"/>
                </a:ext>
              </a:extLst>
            </p:cNvPr>
            <p:cNvSpPr>
              <a:spLocks/>
            </p:cNvSpPr>
            <p:nvPr/>
          </p:nvSpPr>
          <p:spPr bwMode="auto">
            <a:xfrm>
              <a:off x="7821613" y="5857875"/>
              <a:ext cx="12700" cy="17463"/>
            </a:xfrm>
            <a:custGeom>
              <a:avLst/>
              <a:gdLst/>
              <a:ahLst/>
              <a:cxnLst>
                <a:cxn ang="0">
                  <a:pos x="6" y="0"/>
                </a:cxn>
                <a:cxn ang="0">
                  <a:pos x="7" y="0"/>
                </a:cxn>
                <a:cxn ang="0">
                  <a:pos x="8" y="1"/>
                </a:cxn>
                <a:cxn ang="0">
                  <a:pos x="8" y="3"/>
                </a:cxn>
                <a:cxn ang="0">
                  <a:pos x="6" y="3"/>
                </a:cxn>
                <a:cxn ang="0">
                  <a:pos x="6" y="5"/>
                </a:cxn>
                <a:cxn ang="0">
                  <a:pos x="7" y="4"/>
                </a:cxn>
                <a:cxn ang="0">
                  <a:pos x="8" y="4"/>
                </a:cxn>
                <a:cxn ang="0">
                  <a:pos x="8" y="6"/>
                </a:cxn>
                <a:cxn ang="0">
                  <a:pos x="7" y="7"/>
                </a:cxn>
                <a:cxn ang="0">
                  <a:pos x="6" y="7"/>
                </a:cxn>
                <a:cxn ang="0">
                  <a:pos x="6" y="9"/>
                </a:cxn>
                <a:cxn ang="0">
                  <a:pos x="5" y="10"/>
                </a:cxn>
                <a:cxn ang="0">
                  <a:pos x="3" y="10"/>
                </a:cxn>
                <a:cxn ang="0">
                  <a:pos x="3" y="11"/>
                </a:cxn>
                <a:cxn ang="0">
                  <a:pos x="0" y="11"/>
                </a:cxn>
                <a:cxn ang="0">
                  <a:pos x="0" y="10"/>
                </a:cxn>
                <a:cxn ang="0">
                  <a:pos x="1" y="10"/>
                </a:cxn>
                <a:cxn ang="0">
                  <a:pos x="1" y="6"/>
                </a:cxn>
                <a:cxn ang="0">
                  <a:pos x="2" y="6"/>
                </a:cxn>
                <a:cxn ang="0">
                  <a:pos x="2" y="4"/>
                </a:cxn>
                <a:cxn ang="0">
                  <a:pos x="3" y="4"/>
                </a:cxn>
                <a:cxn ang="0">
                  <a:pos x="3" y="3"/>
                </a:cxn>
                <a:cxn ang="0">
                  <a:pos x="2" y="3"/>
                </a:cxn>
                <a:cxn ang="0">
                  <a:pos x="3" y="1"/>
                </a:cxn>
                <a:cxn ang="0">
                  <a:pos x="5" y="1"/>
                </a:cxn>
                <a:cxn ang="0">
                  <a:pos x="6" y="0"/>
                </a:cxn>
              </a:cxnLst>
              <a:rect l="0" t="0" r="r" b="b"/>
              <a:pathLst>
                <a:path w="8" h="11">
                  <a:moveTo>
                    <a:pt x="6" y="0"/>
                  </a:moveTo>
                  <a:lnTo>
                    <a:pt x="7" y="0"/>
                  </a:lnTo>
                  <a:lnTo>
                    <a:pt x="8" y="1"/>
                  </a:lnTo>
                  <a:lnTo>
                    <a:pt x="8" y="3"/>
                  </a:lnTo>
                  <a:lnTo>
                    <a:pt x="6" y="3"/>
                  </a:lnTo>
                  <a:lnTo>
                    <a:pt x="6" y="5"/>
                  </a:lnTo>
                  <a:lnTo>
                    <a:pt x="7" y="4"/>
                  </a:lnTo>
                  <a:lnTo>
                    <a:pt x="8" y="4"/>
                  </a:lnTo>
                  <a:lnTo>
                    <a:pt x="8" y="6"/>
                  </a:lnTo>
                  <a:lnTo>
                    <a:pt x="7" y="7"/>
                  </a:lnTo>
                  <a:lnTo>
                    <a:pt x="6" y="7"/>
                  </a:lnTo>
                  <a:lnTo>
                    <a:pt x="6" y="9"/>
                  </a:lnTo>
                  <a:lnTo>
                    <a:pt x="5" y="10"/>
                  </a:lnTo>
                  <a:lnTo>
                    <a:pt x="3" y="10"/>
                  </a:lnTo>
                  <a:lnTo>
                    <a:pt x="3" y="11"/>
                  </a:lnTo>
                  <a:lnTo>
                    <a:pt x="0" y="11"/>
                  </a:lnTo>
                  <a:lnTo>
                    <a:pt x="0" y="10"/>
                  </a:lnTo>
                  <a:lnTo>
                    <a:pt x="1" y="10"/>
                  </a:lnTo>
                  <a:lnTo>
                    <a:pt x="1" y="6"/>
                  </a:lnTo>
                  <a:lnTo>
                    <a:pt x="2" y="6"/>
                  </a:lnTo>
                  <a:lnTo>
                    <a:pt x="2" y="4"/>
                  </a:lnTo>
                  <a:lnTo>
                    <a:pt x="3" y="4"/>
                  </a:lnTo>
                  <a:lnTo>
                    <a:pt x="3" y="3"/>
                  </a:lnTo>
                  <a:lnTo>
                    <a:pt x="2" y="3"/>
                  </a:lnTo>
                  <a:lnTo>
                    <a:pt x="3" y="1"/>
                  </a:lnTo>
                  <a:lnTo>
                    <a:pt x="5"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Freeform 25">
              <a:extLst>
                <a:ext uri="{FF2B5EF4-FFF2-40B4-BE49-F238E27FC236}">
                  <a16:creationId xmlns:a16="http://schemas.microsoft.com/office/drawing/2014/main" id="{4D895427-E2BE-B446-AF4C-3E1968E9F1E0}"/>
                </a:ext>
              </a:extLst>
            </p:cNvPr>
            <p:cNvSpPr>
              <a:spLocks noEditPoints="1"/>
            </p:cNvSpPr>
            <p:nvPr/>
          </p:nvSpPr>
          <p:spPr bwMode="auto">
            <a:xfrm>
              <a:off x="7780338" y="5830888"/>
              <a:ext cx="265113" cy="76200"/>
            </a:xfrm>
            <a:custGeom>
              <a:avLst/>
              <a:gdLst/>
              <a:ahLst/>
              <a:cxnLst>
                <a:cxn ang="0">
                  <a:pos x="82" y="20"/>
                </a:cxn>
                <a:cxn ang="0">
                  <a:pos x="75" y="20"/>
                </a:cxn>
                <a:cxn ang="0">
                  <a:pos x="93" y="15"/>
                </a:cxn>
                <a:cxn ang="0">
                  <a:pos x="90" y="20"/>
                </a:cxn>
                <a:cxn ang="0">
                  <a:pos x="84" y="22"/>
                </a:cxn>
                <a:cxn ang="0">
                  <a:pos x="76" y="24"/>
                </a:cxn>
                <a:cxn ang="0">
                  <a:pos x="65" y="27"/>
                </a:cxn>
                <a:cxn ang="0">
                  <a:pos x="59" y="29"/>
                </a:cxn>
                <a:cxn ang="0">
                  <a:pos x="52" y="32"/>
                </a:cxn>
                <a:cxn ang="0">
                  <a:pos x="38" y="34"/>
                </a:cxn>
                <a:cxn ang="0">
                  <a:pos x="29" y="37"/>
                </a:cxn>
                <a:cxn ang="0">
                  <a:pos x="22" y="39"/>
                </a:cxn>
                <a:cxn ang="0">
                  <a:pos x="12" y="42"/>
                </a:cxn>
                <a:cxn ang="0">
                  <a:pos x="7" y="44"/>
                </a:cxn>
                <a:cxn ang="0">
                  <a:pos x="1" y="47"/>
                </a:cxn>
                <a:cxn ang="0">
                  <a:pos x="1" y="44"/>
                </a:cxn>
                <a:cxn ang="0">
                  <a:pos x="5" y="38"/>
                </a:cxn>
                <a:cxn ang="0">
                  <a:pos x="12" y="38"/>
                </a:cxn>
                <a:cxn ang="0">
                  <a:pos x="12" y="36"/>
                </a:cxn>
                <a:cxn ang="0">
                  <a:pos x="16" y="33"/>
                </a:cxn>
                <a:cxn ang="0">
                  <a:pos x="28" y="31"/>
                </a:cxn>
                <a:cxn ang="0">
                  <a:pos x="33" y="26"/>
                </a:cxn>
                <a:cxn ang="0">
                  <a:pos x="38" y="22"/>
                </a:cxn>
                <a:cxn ang="0">
                  <a:pos x="43" y="24"/>
                </a:cxn>
                <a:cxn ang="0">
                  <a:pos x="40" y="29"/>
                </a:cxn>
                <a:cxn ang="0">
                  <a:pos x="42" y="32"/>
                </a:cxn>
                <a:cxn ang="0">
                  <a:pos x="47" y="29"/>
                </a:cxn>
                <a:cxn ang="0">
                  <a:pos x="50" y="26"/>
                </a:cxn>
                <a:cxn ang="0">
                  <a:pos x="59" y="23"/>
                </a:cxn>
                <a:cxn ang="0">
                  <a:pos x="65" y="21"/>
                </a:cxn>
                <a:cxn ang="0">
                  <a:pos x="71" y="22"/>
                </a:cxn>
                <a:cxn ang="0">
                  <a:pos x="74" y="20"/>
                </a:cxn>
                <a:cxn ang="0">
                  <a:pos x="76" y="20"/>
                </a:cxn>
                <a:cxn ang="0">
                  <a:pos x="79" y="17"/>
                </a:cxn>
                <a:cxn ang="0">
                  <a:pos x="82" y="17"/>
                </a:cxn>
                <a:cxn ang="0">
                  <a:pos x="87" y="17"/>
                </a:cxn>
                <a:cxn ang="0">
                  <a:pos x="92" y="15"/>
                </a:cxn>
                <a:cxn ang="0">
                  <a:pos x="132" y="1"/>
                </a:cxn>
                <a:cxn ang="0">
                  <a:pos x="138" y="3"/>
                </a:cxn>
                <a:cxn ang="0">
                  <a:pos x="165" y="1"/>
                </a:cxn>
                <a:cxn ang="0">
                  <a:pos x="166" y="5"/>
                </a:cxn>
                <a:cxn ang="0">
                  <a:pos x="161" y="7"/>
                </a:cxn>
                <a:cxn ang="0">
                  <a:pos x="151" y="5"/>
                </a:cxn>
                <a:cxn ang="0">
                  <a:pos x="149" y="5"/>
                </a:cxn>
                <a:cxn ang="0">
                  <a:pos x="141" y="5"/>
                </a:cxn>
                <a:cxn ang="0">
                  <a:pos x="135" y="8"/>
                </a:cxn>
                <a:cxn ang="0">
                  <a:pos x="129" y="8"/>
                </a:cxn>
                <a:cxn ang="0">
                  <a:pos x="123" y="11"/>
                </a:cxn>
                <a:cxn ang="0">
                  <a:pos x="114" y="11"/>
                </a:cxn>
                <a:cxn ang="0">
                  <a:pos x="108" y="13"/>
                </a:cxn>
                <a:cxn ang="0">
                  <a:pos x="102" y="16"/>
                </a:cxn>
                <a:cxn ang="0">
                  <a:pos x="98" y="13"/>
                </a:cxn>
                <a:cxn ang="0">
                  <a:pos x="100" y="11"/>
                </a:cxn>
                <a:cxn ang="0">
                  <a:pos x="103" y="12"/>
                </a:cxn>
                <a:cxn ang="0">
                  <a:pos x="109" y="10"/>
                </a:cxn>
                <a:cxn ang="0">
                  <a:pos x="114" y="7"/>
                </a:cxn>
                <a:cxn ang="0">
                  <a:pos x="119" y="5"/>
                </a:cxn>
                <a:cxn ang="0">
                  <a:pos x="127" y="2"/>
                </a:cxn>
              </a:cxnLst>
              <a:rect l="0" t="0" r="r" b="b"/>
              <a:pathLst>
                <a:path w="167" h="48">
                  <a:moveTo>
                    <a:pt x="81" y="20"/>
                  </a:moveTo>
                  <a:lnTo>
                    <a:pt x="81" y="21"/>
                  </a:lnTo>
                  <a:lnTo>
                    <a:pt x="82" y="21"/>
                  </a:lnTo>
                  <a:lnTo>
                    <a:pt x="82" y="20"/>
                  </a:lnTo>
                  <a:lnTo>
                    <a:pt x="81" y="20"/>
                  </a:lnTo>
                  <a:close/>
                  <a:moveTo>
                    <a:pt x="75" y="18"/>
                  </a:moveTo>
                  <a:lnTo>
                    <a:pt x="76" y="18"/>
                  </a:lnTo>
                  <a:lnTo>
                    <a:pt x="75" y="20"/>
                  </a:lnTo>
                  <a:lnTo>
                    <a:pt x="75" y="18"/>
                  </a:lnTo>
                  <a:close/>
                  <a:moveTo>
                    <a:pt x="92" y="13"/>
                  </a:moveTo>
                  <a:lnTo>
                    <a:pt x="93" y="13"/>
                  </a:lnTo>
                  <a:lnTo>
                    <a:pt x="93" y="15"/>
                  </a:lnTo>
                  <a:lnTo>
                    <a:pt x="96" y="15"/>
                  </a:lnTo>
                  <a:lnTo>
                    <a:pt x="96" y="17"/>
                  </a:lnTo>
                  <a:lnTo>
                    <a:pt x="93" y="20"/>
                  </a:lnTo>
                  <a:lnTo>
                    <a:pt x="90" y="20"/>
                  </a:lnTo>
                  <a:lnTo>
                    <a:pt x="90" y="21"/>
                  </a:lnTo>
                  <a:lnTo>
                    <a:pt x="86" y="21"/>
                  </a:lnTo>
                  <a:lnTo>
                    <a:pt x="86" y="22"/>
                  </a:lnTo>
                  <a:lnTo>
                    <a:pt x="84" y="22"/>
                  </a:lnTo>
                  <a:lnTo>
                    <a:pt x="82" y="23"/>
                  </a:lnTo>
                  <a:lnTo>
                    <a:pt x="80" y="23"/>
                  </a:lnTo>
                  <a:lnTo>
                    <a:pt x="79" y="24"/>
                  </a:lnTo>
                  <a:lnTo>
                    <a:pt x="76" y="24"/>
                  </a:lnTo>
                  <a:lnTo>
                    <a:pt x="75" y="26"/>
                  </a:lnTo>
                  <a:lnTo>
                    <a:pt x="69" y="26"/>
                  </a:lnTo>
                  <a:lnTo>
                    <a:pt x="69" y="27"/>
                  </a:lnTo>
                  <a:lnTo>
                    <a:pt x="65" y="27"/>
                  </a:lnTo>
                  <a:lnTo>
                    <a:pt x="65" y="28"/>
                  </a:lnTo>
                  <a:lnTo>
                    <a:pt x="63" y="28"/>
                  </a:lnTo>
                  <a:lnTo>
                    <a:pt x="63" y="29"/>
                  </a:lnTo>
                  <a:lnTo>
                    <a:pt x="59" y="29"/>
                  </a:lnTo>
                  <a:lnTo>
                    <a:pt x="59" y="31"/>
                  </a:lnTo>
                  <a:lnTo>
                    <a:pt x="55" y="31"/>
                  </a:lnTo>
                  <a:lnTo>
                    <a:pt x="55" y="32"/>
                  </a:lnTo>
                  <a:lnTo>
                    <a:pt x="52" y="32"/>
                  </a:lnTo>
                  <a:lnTo>
                    <a:pt x="50" y="33"/>
                  </a:lnTo>
                  <a:lnTo>
                    <a:pt x="43" y="33"/>
                  </a:lnTo>
                  <a:lnTo>
                    <a:pt x="43" y="34"/>
                  </a:lnTo>
                  <a:lnTo>
                    <a:pt x="38" y="34"/>
                  </a:lnTo>
                  <a:lnTo>
                    <a:pt x="37" y="36"/>
                  </a:lnTo>
                  <a:lnTo>
                    <a:pt x="33" y="36"/>
                  </a:lnTo>
                  <a:lnTo>
                    <a:pt x="33" y="37"/>
                  </a:lnTo>
                  <a:lnTo>
                    <a:pt x="29" y="37"/>
                  </a:lnTo>
                  <a:lnTo>
                    <a:pt x="29" y="38"/>
                  </a:lnTo>
                  <a:lnTo>
                    <a:pt x="26" y="38"/>
                  </a:lnTo>
                  <a:lnTo>
                    <a:pt x="26" y="39"/>
                  </a:lnTo>
                  <a:lnTo>
                    <a:pt x="22" y="39"/>
                  </a:lnTo>
                  <a:lnTo>
                    <a:pt x="22" y="40"/>
                  </a:lnTo>
                  <a:lnTo>
                    <a:pt x="16" y="40"/>
                  </a:lnTo>
                  <a:lnTo>
                    <a:pt x="16" y="42"/>
                  </a:lnTo>
                  <a:lnTo>
                    <a:pt x="12" y="42"/>
                  </a:lnTo>
                  <a:lnTo>
                    <a:pt x="12" y="43"/>
                  </a:lnTo>
                  <a:lnTo>
                    <a:pt x="10" y="43"/>
                  </a:lnTo>
                  <a:lnTo>
                    <a:pt x="10" y="44"/>
                  </a:lnTo>
                  <a:lnTo>
                    <a:pt x="7" y="44"/>
                  </a:lnTo>
                  <a:lnTo>
                    <a:pt x="7" y="45"/>
                  </a:lnTo>
                  <a:lnTo>
                    <a:pt x="3" y="45"/>
                  </a:lnTo>
                  <a:lnTo>
                    <a:pt x="3" y="47"/>
                  </a:lnTo>
                  <a:lnTo>
                    <a:pt x="1" y="47"/>
                  </a:lnTo>
                  <a:lnTo>
                    <a:pt x="1" y="48"/>
                  </a:lnTo>
                  <a:lnTo>
                    <a:pt x="0" y="48"/>
                  </a:lnTo>
                  <a:lnTo>
                    <a:pt x="0" y="44"/>
                  </a:lnTo>
                  <a:lnTo>
                    <a:pt x="1" y="44"/>
                  </a:lnTo>
                  <a:lnTo>
                    <a:pt x="1" y="40"/>
                  </a:lnTo>
                  <a:lnTo>
                    <a:pt x="3" y="40"/>
                  </a:lnTo>
                  <a:lnTo>
                    <a:pt x="5" y="39"/>
                  </a:lnTo>
                  <a:lnTo>
                    <a:pt x="5" y="38"/>
                  </a:lnTo>
                  <a:lnTo>
                    <a:pt x="6" y="38"/>
                  </a:lnTo>
                  <a:lnTo>
                    <a:pt x="7" y="37"/>
                  </a:lnTo>
                  <a:lnTo>
                    <a:pt x="11" y="37"/>
                  </a:lnTo>
                  <a:lnTo>
                    <a:pt x="12" y="38"/>
                  </a:lnTo>
                  <a:lnTo>
                    <a:pt x="13" y="38"/>
                  </a:lnTo>
                  <a:lnTo>
                    <a:pt x="13" y="37"/>
                  </a:lnTo>
                  <a:lnTo>
                    <a:pt x="12" y="37"/>
                  </a:lnTo>
                  <a:lnTo>
                    <a:pt x="12" y="36"/>
                  </a:lnTo>
                  <a:lnTo>
                    <a:pt x="15" y="36"/>
                  </a:lnTo>
                  <a:lnTo>
                    <a:pt x="15" y="34"/>
                  </a:lnTo>
                  <a:lnTo>
                    <a:pt x="16" y="34"/>
                  </a:lnTo>
                  <a:lnTo>
                    <a:pt x="16" y="33"/>
                  </a:lnTo>
                  <a:lnTo>
                    <a:pt x="21" y="33"/>
                  </a:lnTo>
                  <a:lnTo>
                    <a:pt x="21" y="32"/>
                  </a:lnTo>
                  <a:lnTo>
                    <a:pt x="28" y="32"/>
                  </a:lnTo>
                  <a:lnTo>
                    <a:pt x="28" y="31"/>
                  </a:lnTo>
                  <a:lnTo>
                    <a:pt x="29" y="31"/>
                  </a:lnTo>
                  <a:lnTo>
                    <a:pt x="29" y="29"/>
                  </a:lnTo>
                  <a:lnTo>
                    <a:pt x="33" y="29"/>
                  </a:lnTo>
                  <a:lnTo>
                    <a:pt x="33" y="26"/>
                  </a:lnTo>
                  <a:lnTo>
                    <a:pt x="36" y="26"/>
                  </a:lnTo>
                  <a:lnTo>
                    <a:pt x="37" y="24"/>
                  </a:lnTo>
                  <a:lnTo>
                    <a:pt x="38" y="24"/>
                  </a:lnTo>
                  <a:lnTo>
                    <a:pt x="38" y="22"/>
                  </a:lnTo>
                  <a:lnTo>
                    <a:pt x="39" y="22"/>
                  </a:lnTo>
                  <a:lnTo>
                    <a:pt x="39" y="23"/>
                  </a:lnTo>
                  <a:lnTo>
                    <a:pt x="40" y="24"/>
                  </a:lnTo>
                  <a:lnTo>
                    <a:pt x="43" y="24"/>
                  </a:lnTo>
                  <a:lnTo>
                    <a:pt x="43" y="27"/>
                  </a:lnTo>
                  <a:lnTo>
                    <a:pt x="42" y="27"/>
                  </a:lnTo>
                  <a:lnTo>
                    <a:pt x="42" y="29"/>
                  </a:lnTo>
                  <a:lnTo>
                    <a:pt x="40" y="29"/>
                  </a:lnTo>
                  <a:lnTo>
                    <a:pt x="40" y="31"/>
                  </a:lnTo>
                  <a:lnTo>
                    <a:pt x="37" y="31"/>
                  </a:lnTo>
                  <a:lnTo>
                    <a:pt x="37" y="32"/>
                  </a:lnTo>
                  <a:lnTo>
                    <a:pt x="42" y="32"/>
                  </a:lnTo>
                  <a:lnTo>
                    <a:pt x="43" y="31"/>
                  </a:lnTo>
                  <a:lnTo>
                    <a:pt x="48" y="31"/>
                  </a:lnTo>
                  <a:lnTo>
                    <a:pt x="48" y="29"/>
                  </a:lnTo>
                  <a:lnTo>
                    <a:pt x="47" y="29"/>
                  </a:lnTo>
                  <a:lnTo>
                    <a:pt x="47" y="27"/>
                  </a:lnTo>
                  <a:lnTo>
                    <a:pt x="48" y="27"/>
                  </a:lnTo>
                  <a:lnTo>
                    <a:pt x="48" y="26"/>
                  </a:lnTo>
                  <a:lnTo>
                    <a:pt x="50" y="26"/>
                  </a:lnTo>
                  <a:lnTo>
                    <a:pt x="50" y="24"/>
                  </a:lnTo>
                  <a:lnTo>
                    <a:pt x="53" y="24"/>
                  </a:lnTo>
                  <a:lnTo>
                    <a:pt x="55" y="23"/>
                  </a:lnTo>
                  <a:lnTo>
                    <a:pt x="59" y="23"/>
                  </a:lnTo>
                  <a:lnTo>
                    <a:pt x="59" y="22"/>
                  </a:lnTo>
                  <a:lnTo>
                    <a:pt x="64" y="22"/>
                  </a:lnTo>
                  <a:lnTo>
                    <a:pt x="64" y="21"/>
                  </a:lnTo>
                  <a:lnTo>
                    <a:pt x="65" y="21"/>
                  </a:lnTo>
                  <a:lnTo>
                    <a:pt x="65" y="22"/>
                  </a:lnTo>
                  <a:lnTo>
                    <a:pt x="68" y="21"/>
                  </a:lnTo>
                  <a:lnTo>
                    <a:pt x="70" y="21"/>
                  </a:lnTo>
                  <a:lnTo>
                    <a:pt x="71" y="22"/>
                  </a:lnTo>
                  <a:lnTo>
                    <a:pt x="71" y="23"/>
                  </a:lnTo>
                  <a:lnTo>
                    <a:pt x="72" y="23"/>
                  </a:lnTo>
                  <a:lnTo>
                    <a:pt x="74" y="22"/>
                  </a:lnTo>
                  <a:lnTo>
                    <a:pt x="74" y="20"/>
                  </a:lnTo>
                  <a:lnTo>
                    <a:pt x="75" y="20"/>
                  </a:lnTo>
                  <a:lnTo>
                    <a:pt x="75" y="21"/>
                  </a:lnTo>
                  <a:lnTo>
                    <a:pt x="76" y="21"/>
                  </a:lnTo>
                  <a:lnTo>
                    <a:pt x="76" y="20"/>
                  </a:lnTo>
                  <a:lnTo>
                    <a:pt x="77" y="20"/>
                  </a:lnTo>
                  <a:lnTo>
                    <a:pt x="77" y="18"/>
                  </a:lnTo>
                  <a:lnTo>
                    <a:pt x="79" y="18"/>
                  </a:lnTo>
                  <a:lnTo>
                    <a:pt x="79" y="17"/>
                  </a:lnTo>
                  <a:lnTo>
                    <a:pt x="80" y="17"/>
                  </a:lnTo>
                  <a:lnTo>
                    <a:pt x="81" y="18"/>
                  </a:lnTo>
                  <a:lnTo>
                    <a:pt x="82" y="18"/>
                  </a:lnTo>
                  <a:lnTo>
                    <a:pt x="82" y="17"/>
                  </a:lnTo>
                  <a:lnTo>
                    <a:pt x="84" y="17"/>
                  </a:lnTo>
                  <a:lnTo>
                    <a:pt x="85" y="16"/>
                  </a:lnTo>
                  <a:lnTo>
                    <a:pt x="87" y="16"/>
                  </a:lnTo>
                  <a:lnTo>
                    <a:pt x="87" y="17"/>
                  </a:lnTo>
                  <a:lnTo>
                    <a:pt x="91" y="17"/>
                  </a:lnTo>
                  <a:lnTo>
                    <a:pt x="90" y="16"/>
                  </a:lnTo>
                  <a:lnTo>
                    <a:pt x="90" y="15"/>
                  </a:lnTo>
                  <a:lnTo>
                    <a:pt x="92" y="15"/>
                  </a:lnTo>
                  <a:lnTo>
                    <a:pt x="92" y="13"/>
                  </a:lnTo>
                  <a:close/>
                  <a:moveTo>
                    <a:pt x="128" y="0"/>
                  </a:moveTo>
                  <a:lnTo>
                    <a:pt x="132" y="0"/>
                  </a:lnTo>
                  <a:lnTo>
                    <a:pt x="132" y="1"/>
                  </a:lnTo>
                  <a:lnTo>
                    <a:pt x="135" y="1"/>
                  </a:lnTo>
                  <a:lnTo>
                    <a:pt x="135" y="2"/>
                  </a:lnTo>
                  <a:lnTo>
                    <a:pt x="138" y="2"/>
                  </a:lnTo>
                  <a:lnTo>
                    <a:pt x="138" y="3"/>
                  </a:lnTo>
                  <a:lnTo>
                    <a:pt x="145" y="3"/>
                  </a:lnTo>
                  <a:lnTo>
                    <a:pt x="148" y="2"/>
                  </a:lnTo>
                  <a:lnTo>
                    <a:pt x="165" y="2"/>
                  </a:lnTo>
                  <a:lnTo>
                    <a:pt x="165" y="1"/>
                  </a:lnTo>
                  <a:lnTo>
                    <a:pt x="166" y="1"/>
                  </a:lnTo>
                  <a:lnTo>
                    <a:pt x="166" y="2"/>
                  </a:lnTo>
                  <a:lnTo>
                    <a:pt x="167" y="3"/>
                  </a:lnTo>
                  <a:lnTo>
                    <a:pt x="166" y="5"/>
                  </a:lnTo>
                  <a:lnTo>
                    <a:pt x="165" y="5"/>
                  </a:lnTo>
                  <a:lnTo>
                    <a:pt x="165" y="6"/>
                  </a:lnTo>
                  <a:lnTo>
                    <a:pt x="161" y="6"/>
                  </a:lnTo>
                  <a:lnTo>
                    <a:pt x="161" y="7"/>
                  </a:lnTo>
                  <a:lnTo>
                    <a:pt x="155" y="7"/>
                  </a:lnTo>
                  <a:lnTo>
                    <a:pt x="155" y="6"/>
                  </a:lnTo>
                  <a:lnTo>
                    <a:pt x="153" y="6"/>
                  </a:lnTo>
                  <a:lnTo>
                    <a:pt x="151" y="5"/>
                  </a:lnTo>
                  <a:lnTo>
                    <a:pt x="150" y="5"/>
                  </a:lnTo>
                  <a:lnTo>
                    <a:pt x="150" y="3"/>
                  </a:lnTo>
                  <a:lnTo>
                    <a:pt x="149" y="3"/>
                  </a:lnTo>
                  <a:lnTo>
                    <a:pt x="149" y="5"/>
                  </a:lnTo>
                  <a:lnTo>
                    <a:pt x="145" y="5"/>
                  </a:lnTo>
                  <a:lnTo>
                    <a:pt x="145" y="6"/>
                  </a:lnTo>
                  <a:lnTo>
                    <a:pt x="141" y="6"/>
                  </a:lnTo>
                  <a:lnTo>
                    <a:pt x="141" y="5"/>
                  </a:lnTo>
                  <a:lnTo>
                    <a:pt x="135" y="5"/>
                  </a:lnTo>
                  <a:lnTo>
                    <a:pt x="134" y="6"/>
                  </a:lnTo>
                  <a:lnTo>
                    <a:pt x="135" y="7"/>
                  </a:lnTo>
                  <a:lnTo>
                    <a:pt x="135" y="8"/>
                  </a:lnTo>
                  <a:lnTo>
                    <a:pt x="134" y="8"/>
                  </a:lnTo>
                  <a:lnTo>
                    <a:pt x="133" y="7"/>
                  </a:lnTo>
                  <a:lnTo>
                    <a:pt x="130" y="7"/>
                  </a:lnTo>
                  <a:lnTo>
                    <a:pt x="129" y="8"/>
                  </a:lnTo>
                  <a:lnTo>
                    <a:pt x="129" y="10"/>
                  </a:lnTo>
                  <a:lnTo>
                    <a:pt x="124" y="10"/>
                  </a:lnTo>
                  <a:lnTo>
                    <a:pt x="124" y="11"/>
                  </a:lnTo>
                  <a:lnTo>
                    <a:pt x="123" y="11"/>
                  </a:lnTo>
                  <a:lnTo>
                    <a:pt x="120" y="12"/>
                  </a:lnTo>
                  <a:lnTo>
                    <a:pt x="118" y="12"/>
                  </a:lnTo>
                  <a:lnTo>
                    <a:pt x="117" y="11"/>
                  </a:lnTo>
                  <a:lnTo>
                    <a:pt x="114" y="11"/>
                  </a:lnTo>
                  <a:lnTo>
                    <a:pt x="113" y="12"/>
                  </a:lnTo>
                  <a:lnTo>
                    <a:pt x="111" y="12"/>
                  </a:lnTo>
                  <a:lnTo>
                    <a:pt x="109" y="13"/>
                  </a:lnTo>
                  <a:lnTo>
                    <a:pt x="108" y="13"/>
                  </a:lnTo>
                  <a:lnTo>
                    <a:pt x="107" y="15"/>
                  </a:lnTo>
                  <a:lnTo>
                    <a:pt x="104" y="15"/>
                  </a:lnTo>
                  <a:lnTo>
                    <a:pt x="103" y="16"/>
                  </a:lnTo>
                  <a:lnTo>
                    <a:pt x="102" y="16"/>
                  </a:lnTo>
                  <a:lnTo>
                    <a:pt x="101" y="17"/>
                  </a:lnTo>
                  <a:lnTo>
                    <a:pt x="96" y="17"/>
                  </a:lnTo>
                  <a:lnTo>
                    <a:pt x="98" y="15"/>
                  </a:lnTo>
                  <a:lnTo>
                    <a:pt x="98" y="13"/>
                  </a:lnTo>
                  <a:lnTo>
                    <a:pt x="96" y="13"/>
                  </a:lnTo>
                  <a:lnTo>
                    <a:pt x="96" y="12"/>
                  </a:lnTo>
                  <a:lnTo>
                    <a:pt x="100" y="12"/>
                  </a:lnTo>
                  <a:lnTo>
                    <a:pt x="100" y="11"/>
                  </a:lnTo>
                  <a:lnTo>
                    <a:pt x="102" y="11"/>
                  </a:lnTo>
                  <a:lnTo>
                    <a:pt x="102" y="12"/>
                  </a:lnTo>
                  <a:lnTo>
                    <a:pt x="103" y="13"/>
                  </a:lnTo>
                  <a:lnTo>
                    <a:pt x="103" y="12"/>
                  </a:lnTo>
                  <a:lnTo>
                    <a:pt x="108" y="12"/>
                  </a:lnTo>
                  <a:lnTo>
                    <a:pt x="108" y="11"/>
                  </a:lnTo>
                  <a:lnTo>
                    <a:pt x="109" y="11"/>
                  </a:lnTo>
                  <a:lnTo>
                    <a:pt x="109" y="10"/>
                  </a:lnTo>
                  <a:lnTo>
                    <a:pt x="112" y="10"/>
                  </a:lnTo>
                  <a:lnTo>
                    <a:pt x="112" y="8"/>
                  </a:lnTo>
                  <a:lnTo>
                    <a:pt x="113" y="8"/>
                  </a:lnTo>
                  <a:lnTo>
                    <a:pt x="114" y="7"/>
                  </a:lnTo>
                  <a:lnTo>
                    <a:pt x="118" y="7"/>
                  </a:lnTo>
                  <a:lnTo>
                    <a:pt x="118" y="6"/>
                  </a:lnTo>
                  <a:lnTo>
                    <a:pt x="119" y="6"/>
                  </a:lnTo>
                  <a:lnTo>
                    <a:pt x="119" y="5"/>
                  </a:lnTo>
                  <a:lnTo>
                    <a:pt x="120" y="5"/>
                  </a:lnTo>
                  <a:lnTo>
                    <a:pt x="120" y="3"/>
                  </a:lnTo>
                  <a:lnTo>
                    <a:pt x="125" y="3"/>
                  </a:lnTo>
                  <a:lnTo>
                    <a:pt x="127" y="2"/>
                  </a:lnTo>
                  <a:lnTo>
                    <a:pt x="127" y="1"/>
                  </a:lnTo>
                  <a:lnTo>
                    <a:pt x="128" y="1"/>
                  </a:lnTo>
                  <a:lnTo>
                    <a:pt x="1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Rectangle 26">
              <a:extLst>
                <a:ext uri="{FF2B5EF4-FFF2-40B4-BE49-F238E27FC236}">
                  <a16:creationId xmlns:a16="http://schemas.microsoft.com/office/drawing/2014/main" id="{1CBE3456-529D-7C46-9414-2CD163CF5425}"/>
                </a:ext>
              </a:extLst>
            </p:cNvPr>
            <p:cNvSpPr>
              <a:spLocks noChangeArrowheads="1"/>
            </p:cNvSpPr>
            <p:nvPr/>
          </p:nvSpPr>
          <p:spPr bwMode="auto">
            <a:xfrm>
              <a:off x="7877176" y="5859463"/>
              <a:ext cx="3175" cy="31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7" name="Rectangle 27">
              <a:extLst>
                <a:ext uri="{FF2B5EF4-FFF2-40B4-BE49-F238E27FC236}">
                  <a16:creationId xmlns:a16="http://schemas.microsoft.com/office/drawing/2014/main" id="{8BB1B97D-2084-EA40-81CC-E8ADF5377B2D}"/>
                </a:ext>
              </a:extLst>
            </p:cNvPr>
            <p:cNvSpPr>
              <a:spLocks noChangeArrowheads="1"/>
            </p:cNvSpPr>
            <p:nvPr/>
          </p:nvSpPr>
          <p:spPr bwMode="auto">
            <a:xfrm>
              <a:off x="7880351" y="5859463"/>
              <a:ext cx="1588" cy="476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8" name="Freeform 28">
              <a:extLst>
                <a:ext uri="{FF2B5EF4-FFF2-40B4-BE49-F238E27FC236}">
                  <a16:creationId xmlns:a16="http://schemas.microsoft.com/office/drawing/2014/main" id="{1D91E7BC-E04F-0E46-975D-8B03FA9DAE71}"/>
                </a:ext>
              </a:extLst>
            </p:cNvPr>
            <p:cNvSpPr>
              <a:spLocks/>
            </p:cNvSpPr>
            <p:nvPr/>
          </p:nvSpPr>
          <p:spPr bwMode="auto">
            <a:xfrm>
              <a:off x="7926388" y="5830888"/>
              <a:ext cx="7938" cy="4763"/>
            </a:xfrm>
            <a:custGeom>
              <a:avLst/>
              <a:gdLst/>
              <a:ahLst/>
              <a:cxnLst>
                <a:cxn ang="0">
                  <a:pos x="1" y="0"/>
                </a:cxn>
                <a:cxn ang="0">
                  <a:pos x="3" y="0"/>
                </a:cxn>
                <a:cxn ang="0">
                  <a:pos x="3" y="1"/>
                </a:cxn>
                <a:cxn ang="0">
                  <a:pos x="5" y="1"/>
                </a:cxn>
                <a:cxn ang="0">
                  <a:pos x="5" y="2"/>
                </a:cxn>
                <a:cxn ang="0">
                  <a:pos x="4" y="2"/>
                </a:cxn>
                <a:cxn ang="0">
                  <a:pos x="4" y="3"/>
                </a:cxn>
                <a:cxn ang="0">
                  <a:pos x="1" y="3"/>
                </a:cxn>
                <a:cxn ang="0">
                  <a:pos x="1" y="2"/>
                </a:cxn>
                <a:cxn ang="0">
                  <a:pos x="0" y="2"/>
                </a:cxn>
                <a:cxn ang="0">
                  <a:pos x="0" y="1"/>
                </a:cxn>
                <a:cxn ang="0">
                  <a:pos x="1" y="1"/>
                </a:cxn>
                <a:cxn ang="0">
                  <a:pos x="1" y="0"/>
                </a:cxn>
              </a:cxnLst>
              <a:rect l="0" t="0" r="r" b="b"/>
              <a:pathLst>
                <a:path w="5" h="3">
                  <a:moveTo>
                    <a:pt x="1" y="0"/>
                  </a:moveTo>
                  <a:lnTo>
                    <a:pt x="3" y="0"/>
                  </a:lnTo>
                  <a:lnTo>
                    <a:pt x="3" y="1"/>
                  </a:lnTo>
                  <a:lnTo>
                    <a:pt x="5" y="1"/>
                  </a:lnTo>
                  <a:lnTo>
                    <a:pt x="5" y="2"/>
                  </a:lnTo>
                  <a:lnTo>
                    <a:pt x="4" y="2"/>
                  </a:lnTo>
                  <a:lnTo>
                    <a:pt x="4" y="3"/>
                  </a:lnTo>
                  <a:lnTo>
                    <a:pt x="1" y="3"/>
                  </a:lnTo>
                  <a:lnTo>
                    <a:pt x="1" y="2"/>
                  </a:lnTo>
                  <a:lnTo>
                    <a:pt x="0" y="2"/>
                  </a:lnTo>
                  <a:lnTo>
                    <a:pt x="0" y="1"/>
                  </a:lnTo>
                  <a:lnTo>
                    <a:pt x="1"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29">
              <a:extLst>
                <a:ext uri="{FF2B5EF4-FFF2-40B4-BE49-F238E27FC236}">
                  <a16:creationId xmlns:a16="http://schemas.microsoft.com/office/drawing/2014/main" id="{9E3E7242-57C9-4D4A-96DF-0B2CB73FEE98}"/>
                </a:ext>
              </a:extLst>
            </p:cNvPr>
            <p:cNvSpPr>
              <a:spLocks/>
            </p:cNvSpPr>
            <p:nvPr/>
          </p:nvSpPr>
          <p:spPr bwMode="auto">
            <a:xfrm>
              <a:off x="7874001" y="5857875"/>
              <a:ext cx="3175" cy="6350"/>
            </a:xfrm>
            <a:custGeom>
              <a:avLst/>
              <a:gdLst/>
              <a:ahLst/>
              <a:cxnLst>
                <a:cxn ang="0">
                  <a:pos x="1" y="0"/>
                </a:cxn>
                <a:cxn ang="0">
                  <a:pos x="2" y="0"/>
                </a:cxn>
                <a:cxn ang="0">
                  <a:pos x="2" y="4"/>
                </a:cxn>
                <a:cxn ang="0">
                  <a:pos x="0" y="4"/>
                </a:cxn>
                <a:cxn ang="0">
                  <a:pos x="0" y="3"/>
                </a:cxn>
                <a:cxn ang="0">
                  <a:pos x="1" y="1"/>
                </a:cxn>
                <a:cxn ang="0">
                  <a:pos x="1" y="0"/>
                </a:cxn>
              </a:cxnLst>
              <a:rect l="0" t="0" r="r" b="b"/>
              <a:pathLst>
                <a:path w="2" h="4">
                  <a:moveTo>
                    <a:pt x="1" y="0"/>
                  </a:moveTo>
                  <a:lnTo>
                    <a:pt x="2" y="0"/>
                  </a:lnTo>
                  <a:lnTo>
                    <a:pt x="2" y="4"/>
                  </a:lnTo>
                  <a:lnTo>
                    <a:pt x="0" y="4"/>
                  </a:lnTo>
                  <a:lnTo>
                    <a:pt x="0" y="3"/>
                  </a:lnTo>
                  <a:lnTo>
                    <a:pt x="1"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30">
              <a:extLst>
                <a:ext uri="{FF2B5EF4-FFF2-40B4-BE49-F238E27FC236}">
                  <a16:creationId xmlns:a16="http://schemas.microsoft.com/office/drawing/2014/main" id="{6240C966-98E1-DE47-8ECE-33A425EDC28E}"/>
                </a:ext>
              </a:extLst>
            </p:cNvPr>
            <p:cNvSpPr>
              <a:spLocks/>
            </p:cNvSpPr>
            <p:nvPr/>
          </p:nvSpPr>
          <p:spPr bwMode="auto">
            <a:xfrm>
              <a:off x="7867651" y="5859463"/>
              <a:ext cx="4763" cy="3175"/>
            </a:xfrm>
            <a:custGeom>
              <a:avLst/>
              <a:gdLst/>
              <a:ahLst/>
              <a:cxnLst>
                <a:cxn ang="0">
                  <a:pos x="1" y="0"/>
                </a:cxn>
                <a:cxn ang="0">
                  <a:pos x="3" y="0"/>
                </a:cxn>
                <a:cxn ang="0">
                  <a:pos x="1" y="2"/>
                </a:cxn>
                <a:cxn ang="0">
                  <a:pos x="0" y="2"/>
                </a:cxn>
                <a:cxn ang="0">
                  <a:pos x="1" y="0"/>
                </a:cxn>
              </a:cxnLst>
              <a:rect l="0" t="0" r="r" b="b"/>
              <a:pathLst>
                <a:path w="3" h="2">
                  <a:moveTo>
                    <a:pt x="1" y="0"/>
                  </a:moveTo>
                  <a:lnTo>
                    <a:pt x="3" y="0"/>
                  </a:lnTo>
                  <a:lnTo>
                    <a:pt x="1" y="2"/>
                  </a:lnTo>
                  <a:lnTo>
                    <a:pt x="0"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31">
              <a:extLst>
                <a:ext uri="{FF2B5EF4-FFF2-40B4-BE49-F238E27FC236}">
                  <a16:creationId xmlns:a16="http://schemas.microsoft.com/office/drawing/2014/main" id="{63CFA0F4-EC48-E642-BCE8-38E0503BBB01}"/>
                </a:ext>
              </a:extLst>
            </p:cNvPr>
            <p:cNvSpPr>
              <a:spLocks/>
            </p:cNvSpPr>
            <p:nvPr/>
          </p:nvSpPr>
          <p:spPr bwMode="auto">
            <a:xfrm>
              <a:off x="7766051" y="5848350"/>
              <a:ext cx="14288" cy="19050"/>
            </a:xfrm>
            <a:custGeom>
              <a:avLst/>
              <a:gdLst/>
              <a:ahLst/>
              <a:cxnLst>
                <a:cxn ang="0">
                  <a:pos x="1" y="0"/>
                </a:cxn>
                <a:cxn ang="0">
                  <a:pos x="3" y="0"/>
                </a:cxn>
                <a:cxn ang="0">
                  <a:pos x="3" y="4"/>
                </a:cxn>
                <a:cxn ang="0">
                  <a:pos x="5" y="2"/>
                </a:cxn>
                <a:cxn ang="0">
                  <a:pos x="6" y="4"/>
                </a:cxn>
                <a:cxn ang="0">
                  <a:pos x="6" y="11"/>
                </a:cxn>
                <a:cxn ang="0">
                  <a:pos x="9" y="11"/>
                </a:cxn>
                <a:cxn ang="0">
                  <a:pos x="9" y="12"/>
                </a:cxn>
                <a:cxn ang="0">
                  <a:pos x="5" y="12"/>
                </a:cxn>
                <a:cxn ang="0">
                  <a:pos x="5" y="11"/>
                </a:cxn>
                <a:cxn ang="0">
                  <a:pos x="4" y="11"/>
                </a:cxn>
                <a:cxn ang="0">
                  <a:pos x="4" y="10"/>
                </a:cxn>
                <a:cxn ang="0">
                  <a:pos x="3" y="10"/>
                </a:cxn>
                <a:cxn ang="0">
                  <a:pos x="3" y="9"/>
                </a:cxn>
                <a:cxn ang="0">
                  <a:pos x="1" y="7"/>
                </a:cxn>
                <a:cxn ang="0">
                  <a:pos x="1" y="6"/>
                </a:cxn>
                <a:cxn ang="0">
                  <a:pos x="3" y="6"/>
                </a:cxn>
                <a:cxn ang="0">
                  <a:pos x="3" y="5"/>
                </a:cxn>
                <a:cxn ang="0">
                  <a:pos x="1" y="4"/>
                </a:cxn>
                <a:cxn ang="0">
                  <a:pos x="1" y="2"/>
                </a:cxn>
                <a:cxn ang="0">
                  <a:pos x="0" y="2"/>
                </a:cxn>
                <a:cxn ang="0">
                  <a:pos x="1" y="1"/>
                </a:cxn>
                <a:cxn ang="0">
                  <a:pos x="1" y="0"/>
                </a:cxn>
              </a:cxnLst>
              <a:rect l="0" t="0" r="r" b="b"/>
              <a:pathLst>
                <a:path w="9" h="12">
                  <a:moveTo>
                    <a:pt x="1" y="0"/>
                  </a:moveTo>
                  <a:lnTo>
                    <a:pt x="3" y="0"/>
                  </a:lnTo>
                  <a:lnTo>
                    <a:pt x="3" y="4"/>
                  </a:lnTo>
                  <a:lnTo>
                    <a:pt x="5" y="2"/>
                  </a:lnTo>
                  <a:lnTo>
                    <a:pt x="6" y="4"/>
                  </a:lnTo>
                  <a:lnTo>
                    <a:pt x="6" y="11"/>
                  </a:lnTo>
                  <a:lnTo>
                    <a:pt x="9" y="11"/>
                  </a:lnTo>
                  <a:lnTo>
                    <a:pt x="9" y="12"/>
                  </a:lnTo>
                  <a:lnTo>
                    <a:pt x="5" y="12"/>
                  </a:lnTo>
                  <a:lnTo>
                    <a:pt x="5" y="11"/>
                  </a:lnTo>
                  <a:lnTo>
                    <a:pt x="4" y="11"/>
                  </a:lnTo>
                  <a:lnTo>
                    <a:pt x="4" y="10"/>
                  </a:lnTo>
                  <a:lnTo>
                    <a:pt x="3" y="10"/>
                  </a:lnTo>
                  <a:lnTo>
                    <a:pt x="3" y="9"/>
                  </a:lnTo>
                  <a:lnTo>
                    <a:pt x="1" y="7"/>
                  </a:lnTo>
                  <a:lnTo>
                    <a:pt x="1" y="6"/>
                  </a:lnTo>
                  <a:lnTo>
                    <a:pt x="3" y="6"/>
                  </a:lnTo>
                  <a:lnTo>
                    <a:pt x="3" y="5"/>
                  </a:lnTo>
                  <a:lnTo>
                    <a:pt x="1" y="4"/>
                  </a:lnTo>
                  <a:lnTo>
                    <a:pt x="1" y="2"/>
                  </a:lnTo>
                  <a:lnTo>
                    <a:pt x="0" y="2"/>
                  </a:lnTo>
                  <a:lnTo>
                    <a:pt x="1"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32">
              <a:extLst>
                <a:ext uri="{FF2B5EF4-FFF2-40B4-BE49-F238E27FC236}">
                  <a16:creationId xmlns:a16="http://schemas.microsoft.com/office/drawing/2014/main" id="{B74B463E-3361-3442-A94E-5D51228FEF39}"/>
                </a:ext>
              </a:extLst>
            </p:cNvPr>
            <p:cNvSpPr>
              <a:spLocks/>
            </p:cNvSpPr>
            <p:nvPr/>
          </p:nvSpPr>
          <p:spPr bwMode="auto">
            <a:xfrm>
              <a:off x="7731126" y="5862638"/>
              <a:ext cx="19050" cy="20638"/>
            </a:xfrm>
            <a:custGeom>
              <a:avLst/>
              <a:gdLst/>
              <a:ahLst/>
              <a:cxnLst>
                <a:cxn ang="0">
                  <a:pos x="7" y="0"/>
                </a:cxn>
                <a:cxn ang="0">
                  <a:pos x="9" y="1"/>
                </a:cxn>
                <a:cxn ang="0">
                  <a:pos x="12" y="1"/>
                </a:cxn>
                <a:cxn ang="0">
                  <a:pos x="12" y="3"/>
                </a:cxn>
                <a:cxn ang="0">
                  <a:pos x="10" y="3"/>
                </a:cxn>
                <a:cxn ang="0">
                  <a:pos x="10" y="4"/>
                </a:cxn>
                <a:cxn ang="0">
                  <a:pos x="11" y="4"/>
                </a:cxn>
                <a:cxn ang="0">
                  <a:pos x="11" y="6"/>
                </a:cxn>
                <a:cxn ang="0">
                  <a:pos x="10" y="7"/>
                </a:cxn>
                <a:cxn ang="0">
                  <a:pos x="5" y="7"/>
                </a:cxn>
                <a:cxn ang="0">
                  <a:pos x="5" y="8"/>
                </a:cxn>
                <a:cxn ang="0">
                  <a:pos x="4" y="8"/>
                </a:cxn>
                <a:cxn ang="0">
                  <a:pos x="4" y="9"/>
                </a:cxn>
                <a:cxn ang="0">
                  <a:pos x="2" y="9"/>
                </a:cxn>
                <a:cxn ang="0">
                  <a:pos x="2" y="13"/>
                </a:cxn>
                <a:cxn ang="0">
                  <a:pos x="1" y="12"/>
                </a:cxn>
                <a:cxn ang="0">
                  <a:pos x="0" y="12"/>
                </a:cxn>
                <a:cxn ang="0">
                  <a:pos x="0" y="11"/>
                </a:cxn>
                <a:cxn ang="0">
                  <a:pos x="1" y="11"/>
                </a:cxn>
                <a:cxn ang="0">
                  <a:pos x="1" y="6"/>
                </a:cxn>
                <a:cxn ang="0">
                  <a:pos x="2" y="6"/>
                </a:cxn>
                <a:cxn ang="0">
                  <a:pos x="2" y="4"/>
                </a:cxn>
                <a:cxn ang="0">
                  <a:pos x="5" y="4"/>
                </a:cxn>
                <a:cxn ang="0">
                  <a:pos x="5" y="3"/>
                </a:cxn>
                <a:cxn ang="0">
                  <a:pos x="6" y="3"/>
                </a:cxn>
                <a:cxn ang="0">
                  <a:pos x="6" y="1"/>
                </a:cxn>
                <a:cxn ang="0">
                  <a:pos x="7" y="1"/>
                </a:cxn>
                <a:cxn ang="0">
                  <a:pos x="7" y="0"/>
                </a:cxn>
              </a:cxnLst>
              <a:rect l="0" t="0" r="r" b="b"/>
              <a:pathLst>
                <a:path w="12" h="13">
                  <a:moveTo>
                    <a:pt x="7" y="0"/>
                  </a:moveTo>
                  <a:lnTo>
                    <a:pt x="9" y="1"/>
                  </a:lnTo>
                  <a:lnTo>
                    <a:pt x="12" y="1"/>
                  </a:lnTo>
                  <a:lnTo>
                    <a:pt x="12" y="3"/>
                  </a:lnTo>
                  <a:lnTo>
                    <a:pt x="10" y="3"/>
                  </a:lnTo>
                  <a:lnTo>
                    <a:pt x="10" y="4"/>
                  </a:lnTo>
                  <a:lnTo>
                    <a:pt x="11" y="4"/>
                  </a:lnTo>
                  <a:lnTo>
                    <a:pt x="11" y="6"/>
                  </a:lnTo>
                  <a:lnTo>
                    <a:pt x="10" y="7"/>
                  </a:lnTo>
                  <a:lnTo>
                    <a:pt x="5" y="7"/>
                  </a:lnTo>
                  <a:lnTo>
                    <a:pt x="5" y="8"/>
                  </a:lnTo>
                  <a:lnTo>
                    <a:pt x="4" y="8"/>
                  </a:lnTo>
                  <a:lnTo>
                    <a:pt x="4" y="9"/>
                  </a:lnTo>
                  <a:lnTo>
                    <a:pt x="2" y="9"/>
                  </a:lnTo>
                  <a:lnTo>
                    <a:pt x="2" y="13"/>
                  </a:lnTo>
                  <a:lnTo>
                    <a:pt x="1" y="12"/>
                  </a:lnTo>
                  <a:lnTo>
                    <a:pt x="0" y="12"/>
                  </a:lnTo>
                  <a:lnTo>
                    <a:pt x="0" y="11"/>
                  </a:lnTo>
                  <a:lnTo>
                    <a:pt x="1" y="11"/>
                  </a:lnTo>
                  <a:lnTo>
                    <a:pt x="1" y="6"/>
                  </a:lnTo>
                  <a:lnTo>
                    <a:pt x="2" y="6"/>
                  </a:lnTo>
                  <a:lnTo>
                    <a:pt x="2" y="4"/>
                  </a:lnTo>
                  <a:lnTo>
                    <a:pt x="5" y="4"/>
                  </a:lnTo>
                  <a:lnTo>
                    <a:pt x="5" y="3"/>
                  </a:lnTo>
                  <a:lnTo>
                    <a:pt x="6" y="3"/>
                  </a:lnTo>
                  <a:lnTo>
                    <a:pt x="6" y="1"/>
                  </a:lnTo>
                  <a:lnTo>
                    <a:pt x="7" y="1"/>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3" name="Freeform 33">
              <a:extLst>
                <a:ext uri="{FF2B5EF4-FFF2-40B4-BE49-F238E27FC236}">
                  <a16:creationId xmlns:a16="http://schemas.microsoft.com/office/drawing/2014/main" id="{F267CB1B-79DF-064E-8228-988A905F5591}"/>
                </a:ext>
              </a:extLst>
            </p:cNvPr>
            <p:cNvSpPr>
              <a:spLocks/>
            </p:cNvSpPr>
            <p:nvPr/>
          </p:nvSpPr>
          <p:spPr bwMode="auto">
            <a:xfrm>
              <a:off x="7739063" y="5880100"/>
              <a:ext cx="7938" cy="3175"/>
            </a:xfrm>
            <a:custGeom>
              <a:avLst/>
              <a:gdLst/>
              <a:ahLst/>
              <a:cxnLst>
                <a:cxn ang="0">
                  <a:pos x="0" y="0"/>
                </a:cxn>
                <a:cxn ang="0">
                  <a:pos x="4" y="0"/>
                </a:cxn>
                <a:cxn ang="0">
                  <a:pos x="5" y="1"/>
                </a:cxn>
                <a:cxn ang="0">
                  <a:pos x="4" y="2"/>
                </a:cxn>
                <a:cxn ang="0">
                  <a:pos x="1" y="2"/>
                </a:cxn>
                <a:cxn ang="0">
                  <a:pos x="1" y="1"/>
                </a:cxn>
                <a:cxn ang="0">
                  <a:pos x="0" y="0"/>
                </a:cxn>
              </a:cxnLst>
              <a:rect l="0" t="0" r="r" b="b"/>
              <a:pathLst>
                <a:path w="5" h="2">
                  <a:moveTo>
                    <a:pt x="0" y="0"/>
                  </a:moveTo>
                  <a:lnTo>
                    <a:pt x="4" y="0"/>
                  </a:lnTo>
                  <a:lnTo>
                    <a:pt x="5" y="1"/>
                  </a:lnTo>
                  <a:lnTo>
                    <a:pt x="4" y="2"/>
                  </a:lnTo>
                  <a:lnTo>
                    <a:pt x="1" y="2"/>
                  </a:lnTo>
                  <a:lnTo>
                    <a:pt x="1"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34">
              <a:extLst>
                <a:ext uri="{FF2B5EF4-FFF2-40B4-BE49-F238E27FC236}">
                  <a16:creationId xmlns:a16="http://schemas.microsoft.com/office/drawing/2014/main" id="{623FF4D4-8015-5B41-8FA5-7A235F4A9F10}"/>
                </a:ext>
              </a:extLst>
            </p:cNvPr>
            <p:cNvSpPr>
              <a:spLocks noEditPoints="1"/>
            </p:cNvSpPr>
            <p:nvPr/>
          </p:nvSpPr>
          <p:spPr bwMode="auto">
            <a:xfrm>
              <a:off x="7758113" y="5876925"/>
              <a:ext cx="6350" cy="4763"/>
            </a:xfrm>
            <a:custGeom>
              <a:avLst/>
              <a:gdLst/>
              <a:ahLst/>
              <a:cxnLst>
                <a:cxn ang="0">
                  <a:pos x="3" y="2"/>
                </a:cxn>
                <a:cxn ang="0">
                  <a:pos x="4" y="2"/>
                </a:cxn>
                <a:cxn ang="0">
                  <a:pos x="4" y="3"/>
                </a:cxn>
                <a:cxn ang="0">
                  <a:pos x="3" y="3"/>
                </a:cxn>
                <a:cxn ang="0">
                  <a:pos x="3" y="2"/>
                </a:cxn>
                <a:cxn ang="0">
                  <a:pos x="0" y="0"/>
                </a:cxn>
                <a:cxn ang="0">
                  <a:pos x="3" y="0"/>
                </a:cxn>
                <a:cxn ang="0">
                  <a:pos x="3" y="2"/>
                </a:cxn>
                <a:cxn ang="0">
                  <a:pos x="1" y="2"/>
                </a:cxn>
                <a:cxn ang="0">
                  <a:pos x="0" y="0"/>
                </a:cxn>
              </a:cxnLst>
              <a:rect l="0" t="0" r="r" b="b"/>
              <a:pathLst>
                <a:path w="4" h="3">
                  <a:moveTo>
                    <a:pt x="3" y="2"/>
                  </a:moveTo>
                  <a:lnTo>
                    <a:pt x="4" y="2"/>
                  </a:lnTo>
                  <a:lnTo>
                    <a:pt x="4" y="3"/>
                  </a:lnTo>
                  <a:lnTo>
                    <a:pt x="3" y="3"/>
                  </a:lnTo>
                  <a:lnTo>
                    <a:pt x="3" y="2"/>
                  </a:lnTo>
                  <a:close/>
                  <a:moveTo>
                    <a:pt x="0" y="0"/>
                  </a:moveTo>
                  <a:lnTo>
                    <a:pt x="3" y="0"/>
                  </a:lnTo>
                  <a:lnTo>
                    <a:pt x="3" y="2"/>
                  </a:lnTo>
                  <a:lnTo>
                    <a:pt x="1"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35">
              <a:extLst>
                <a:ext uri="{FF2B5EF4-FFF2-40B4-BE49-F238E27FC236}">
                  <a16:creationId xmlns:a16="http://schemas.microsoft.com/office/drawing/2014/main" id="{A91D5CAB-4589-8B4A-99B7-2FF2401AB269}"/>
                </a:ext>
              </a:extLst>
            </p:cNvPr>
            <p:cNvSpPr>
              <a:spLocks/>
            </p:cNvSpPr>
            <p:nvPr/>
          </p:nvSpPr>
          <p:spPr bwMode="auto">
            <a:xfrm>
              <a:off x="7908926" y="5835650"/>
              <a:ext cx="17463" cy="19050"/>
            </a:xfrm>
            <a:custGeom>
              <a:avLst/>
              <a:gdLst/>
              <a:ahLst/>
              <a:cxnLst>
                <a:cxn ang="0">
                  <a:pos x="10" y="0"/>
                </a:cxn>
                <a:cxn ang="0">
                  <a:pos x="11" y="0"/>
                </a:cxn>
                <a:cxn ang="0">
                  <a:pos x="11" y="4"/>
                </a:cxn>
                <a:cxn ang="0">
                  <a:pos x="10" y="5"/>
                </a:cxn>
                <a:cxn ang="0">
                  <a:pos x="9" y="5"/>
                </a:cxn>
                <a:cxn ang="0">
                  <a:pos x="9" y="8"/>
                </a:cxn>
                <a:cxn ang="0">
                  <a:pos x="7" y="8"/>
                </a:cxn>
                <a:cxn ang="0">
                  <a:pos x="7" y="9"/>
                </a:cxn>
                <a:cxn ang="0">
                  <a:pos x="5" y="12"/>
                </a:cxn>
                <a:cxn ang="0">
                  <a:pos x="0" y="12"/>
                </a:cxn>
                <a:cxn ang="0">
                  <a:pos x="0" y="5"/>
                </a:cxn>
                <a:cxn ang="0">
                  <a:pos x="1" y="4"/>
                </a:cxn>
                <a:cxn ang="0">
                  <a:pos x="3" y="4"/>
                </a:cxn>
                <a:cxn ang="0">
                  <a:pos x="4" y="5"/>
                </a:cxn>
                <a:cxn ang="0">
                  <a:pos x="7" y="5"/>
                </a:cxn>
                <a:cxn ang="0">
                  <a:pos x="7" y="3"/>
                </a:cxn>
                <a:cxn ang="0">
                  <a:pos x="9" y="3"/>
                </a:cxn>
                <a:cxn ang="0">
                  <a:pos x="9" y="2"/>
                </a:cxn>
                <a:cxn ang="0">
                  <a:pos x="10" y="2"/>
                </a:cxn>
                <a:cxn ang="0">
                  <a:pos x="10" y="0"/>
                </a:cxn>
              </a:cxnLst>
              <a:rect l="0" t="0" r="r" b="b"/>
              <a:pathLst>
                <a:path w="11" h="12">
                  <a:moveTo>
                    <a:pt x="10" y="0"/>
                  </a:moveTo>
                  <a:lnTo>
                    <a:pt x="11" y="0"/>
                  </a:lnTo>
                  <a:lnTo>
                    <a:pt x="11" y="4"/>
                  </a:lnTo>
                  <a:lnTo>
                    <a:pt x="10" y="5"/>
                  </a:lnTo>
                  <a:lnTo>
                    <a:pt x="9" y="5"/>
                  </a:lnTo>
                  <a:lnTo>
                    <a:pt x="9" y="8"/>
                  </a:lnTo>
                  <a:lnTo>
                    <a:pt x="7" y="8"/>
                  </a:lnTo>
                  <a:lnTo>
                    <a:pt x="7" y="9"/>
                  </a:lnTo>
                  <a:lnTo>
                    <a:pt x="5" y="12"/>
                  </a:lnTo>
                  <a:lnTo>
                    <a:pt x="0" y="12"/>
                  </a:lnTo>
                  <a:lnTo>
                    <a:pt x="0" y="5"/>
                  </a:lnTo>
                  <a:lnTo>
                    <a:pt x="1" y="4"/>
                  </a:lnTo>
                  <a:lnTo>
                    <a:pt x="3" y="4"/>
                  </a:lnTo>
                  <a:lnTo>
                    <a:pt x="4" y="5"/>
                  </a:lnTo>
                  <a:lnTo>
                    <a:pt x="7" y="5"/>
                  </a:lnTo>
                  <a:lnTo>
                    <a:pt x="7" y="3"/>
                  </a:lnTo>
                  <a:lnTo>
                    <a:pt x="9" y="3"/>
                  </a:lnTo>
                  <a:lnTo>
                    <a:pt x="9" y="2"/>
                  </a:lnTo>
                  <a:lnTo>
                    <a:pt x="10" y="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Rectangle 36">
              <a:extLst>
                <a:ext uri="{FF2B5EF4-FFF2-40B4-BE49-F238E27FC236}">
                  <a16:creationId xmlns:a16="http://schemas.microsoft.com/office/drawing/2014/main" id="{6E7A44F8-0378-C94E-8AFF-93B555D46370}"/>
                </a:ext>
              </a:extLst>
            </p:cNvPr>
            <p:cNvSpPr>
              <a:spLocks noChangeArrowheads="1"/>
            </p:cNvSpPr>
            <p:nvPr/>
          </p:nvSpPr>
          <p:spPr bwMode="auto">
            <a:xfrm>
              <a:off x="7967663" y="5824538"/>
              <a:ext cx="3175" cy="476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37">
              <a:extLst>
                <a:ext uri="{FF2B5EF4-FFF2-40B4-BE49-F238E27FC236}">
                  <a16:creationId xmlns:a16="http://schemas.microsoft.com/office/drawing/2014/main" id="{51D5CCED-47C7-D641-98B3-E6CB5CCA3E4D}"/>
                </a:ext>
              </a:extLst>
            </p:cNvPr>
            <p:cNvSpPr>
              <a:spLocks/>
            </p:cNvSpPr>
            <p:nvPr/>
          </p:nvSpPr>
          <p:spPr bwMode="auto">
            <a:xfrm>
              <a:off x="7943851" y="5842000"/>
              <a:ext cx="6350" cy="4763"/>
            </a:xfrm>
            <a:custGeom>
              <a:avLst/>
              <a:gdLst/>
              <a:ahLst/>
              <a:cxnLst>
                <a:cxn ang="0">
                  <a:pos x="1" y="0"/>
                </a:cxn>
                <a:cxn ang="0">
                  <a:pos x="3" y="1"/>
                </a:cxn>
                <a:cxn ang="0">
                  <a:pos x="4" y="1"/>
                </a:cxn>
                <a:cxn ang="0">
                  <a:pos x="4" y="3"/>
                </a:cxn>
                <a:cxn ang="0">
                  <a:pos x="0" y="3"/>
                </a:cxn>
                <a:cxn ang="0">
                  <a:pos x="0" y="1"/>
                </a:cxn>
                <a:cxn ang="0">
                  <a:pos x="1" y="1"/>
                </a:cxn>
                <a:cxn ang="0">
                  <a:pos x="1" y="0"/>
                </a:cxn>
              </a:cxnLst>
              <a:rect l="0" t="0" r="r" b="b"/>
              <a:pathLst>
                <a:path w="4" h="3">
                  <a:moveTo>
                    <a:pt x="1" y="0"/>
                  </a:moveTo>
                  <a:lnTo>
                    <a:pt x="3" y="1"/>
                  </a:lnTo>
                  <a:lnTo>
                    <a:pt x="4" y="1"/>
                  </a:lnTo>
                  <a:lnTo>
                    <a:pt x="4" y="3"/>
                  </a:lnTo>
                  <a:lnTo>
                    <a:pt x="0" y="3"/>
                  </a:lnTo>
                  <a:lnTo>
                    <a:pt x="0" y="1"/>
                  </a:lnTo>
                  <a:lnTo>
                    <a:pt x="1"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Freeform 38">
              <a:extLst>
                <a:ext uri="{FF2B5EF4-FFF2-40B4-BE49-F238E27FC236}">
                  <a16:creationId xmlns:a16="http://schemas.microsoft.com/office/drawing/2014/main" id="{53104CA0-4ADB-C14A-95D0-F18607B00087}"/>
                </a:ext>
              </a:extLst>
            </p:cNvPr>
            <p:cNvSpPr>
              <a:spLocks/>
            </p:cNvSpPr>
            <p:nvPr/>
          </p:nvSpPr>
          <p:spPr bwMode="auto">
            <a:xfrm>
              <a:off x="7891463" y="5846763"/>
              <a:ext cx="17463" cy="12700"/>
            </a:xfrm>
            <a:custGeom>
              <a:avLst/>
              <a:gdLst/>
              <a:ahLst/>
              <a:cxnLst>
                <a:cxn ang="0">
                  <a:pos x="0" y="0"/>
                </a:cxn>
                <a:cxn ang="0">
                  <a:pos x="2" y="0"/>
                </a:cxn>
                <a:cxn ang="0">
                  <a:pos x="4" y="1"/>
                </a:cxn>
                <a:cxn ang="0">
                  <a:pos x="5" y="1"/>
                </a:cxn>
                <a:cxn ang="0">
                  <a:pos x="5" y="0"/>
                </a:cxn>
                <a:cxn ang="0">
                  <a:pos x="11" y="0"/>
                </a:cxn>
                <a:cxn ang="0">
                  <a:pos x="11" y="1"/>
                </a:cxn>
                <a:cxn ang="0">
                  <a:pos x="10" y="1"/>
                </a:cxn>
                <a:cxn ang="0">
                  <a:pos x="10" y="6"/>
                </a:cxn>
                <a:cxn ang="0">
                  <a:pos x="11" y="6"/>
                </a:cxn>
                <a:cxn ang="0">
                  <a:pos x="11" y="7"/>
                </a:cxn>
                <a:cxn ang="0">
                  <a:pos x="6" y="7"/>
                </a:cxn>
                <a:cxn ang="0">
                  <a:pos x="6" y="8"/>
                </a:cxn>
                <a:cxn ang="0">
                  <a:pos x="2" y="8"/>
                </a:cxn>
                <a:cxn ang="0">
                  <a:pos x="2" y="7"/>
                </a:cxn>
                <a:cxn ang="0">
                  <a:pos x="1" y="7"/>
                </a:cxn>
                <a:cxn ang="0">
                  <a:pos x="1" y="5"/>
                </a:cxn>
                <a:cxn ang="0">
                  <a:pos x="2" y="5"/>
                </a:cxn>
                <a:cxn ang="0">
                  <a:pos x="2" y="3"/>
                </a:cxn>
                <a:cxn ang="0">
                  <a:pos x="1" y="3"/>
                </a:cxn>
                <a:cxn ang="0">
                  <a:pos x="0" y="2"/>
                </a:cxn>
                <a:cxn ang="0">
                  <a:pos x="0" y="0"/>
                </a:cxn>
              </a:cxnLst>
              <a:rect l="0" t="0" r="r" b="b"/>
              <a:pathLst>
                <a:path w="11" h="8">
                  <a:moveTo>
                    <a:pt x="0" y="0"/>
                  </a:moveTo>
                  <a:lnTo>
                    <a:pt x="2" y="0"/>
                  </a:lnTo>
                  <a:lnTo>
                    <a:pt x="4" y="1"/>
                  </a:lnTo>
                  <a:lnTo>
                    <a:pt x="5" y="1"/>
                  </a:lnTo>
                  <a:lnTo>
                    <a:pt x="5" y="0"/>
                  </a:lnTo>
                  <a:lnTo>
                    <a:pt x="11" y="0"/>
                  </a:lnTo>
                  <a:lnTo>
                    <a:pt x="11" y="1"/>
                  </a:lnTo>
                  <a:lnTo>
                    <a:pt x="10" y="1"/>
                  </a:lnTo>
                  <a:lnTo>
                    <a:pt x="10" y="6"/>
                  </a:lnTo>
                  <a:lnTo>
                    <a:pt x="11" y="6"/>
                  </a:lnTo>
                  <a:lnTo>
                    <a:pt x="11" y="7"/>
                  </a:lnTo>
                  <a:lnTo>
                    <a:pt x="6" y="7"/>
                  </a:lnTo>
                  <a:lnTo>
                    <a:pt x="6" y="8"/>
                  </a:lnTo>
                  <a:lnTo>
                    <a:pt x="2" y="8"/>
                  </a:lnTo>
                  <a:lnTo>
                    <a:pt x="2" y="7"/>
                  </a:lnTo>
                  <a:lnTo>
                    <a:pt x="1" y="7"/>
                  </a:lnTo>
                  <a:lnTo>
                    <a:pt x="1" y="5"/>
                  </a:lnTo>
                  <a:lnTo>
                    <a:pt x="2" y="5"/>
                  </a:lnTo>
                  <a:lnTo>
                    <a:pt x="2" y="3"/>
                  </a:lnTo>
                  <a:lnTo>
                    <a:pt x="1" y="3"/>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Freeform 39">
              <a:extLst>
                <a:ext uri="{FF2B5EF4-FFF2-40B4-BE49-F238E27FC236}">
                  <a16:creationId xmlns:a16="http://schemas.microsoft.com/office/drawing/2014/main" id="{FFF1D2E1-C7AD-5342-963E-5D1AD3FFE7A0}"/>
                </a:ext>
              </a:extLst>
            </p:cNvPr>
            <p:cNvSpPr>
              <a:spLocks/>
            </p:cNvSpPr>
            <p:nvPr/>
          </p:nvSpPr>
          <p:spPr bwMode="auto">
            <a:xfrm>
              <a:off x="7881938" y="5849938"/>
              <a:ext cx="12700" cy="14288"/>
            </a:xfrm>
            <a:custGeom>
              <a:avLst/>
              <a:gdLst/>
              <a:ahLst/>
              <a:cxnLst>
                <a:cxn ang="0">
                  <a:pos x="6" y="0"/>
                </a:cxn>
                <a:cxn ang="0">
                  <a:pos x="6" y="1"/>
                </a:cxn>
                <a:cxn ang="0">
                  <a:pos x="7" y="3"/>
                </a:cxn>
                <a:cxn ang="0">
                  <a:pos x="7" y="5"/>
                </a:cxn>
                <a:cxn ang="0">
                  <a:pos x="8" y="5"/>
                </a:cxn>
                <a:cxn ang="0">
                  <a:pos x="8" y="6"/>
                </a:cxn>
                <a:cxn ang="0">
                  <a:pos x="7" y="6"/>
                </a:cxn>
                <a:cxn ang="0">
                  <a:pos x="7" y="8"/>
                </a:cxn>
                <a:cxn ang="0">
                  <a:pos x="2" y="8"/>
                </a:cxn>
                <a:cxn ang="0">
                  <a:pos x="2" y="9"/>
                </a:cxn>
                <a:cxn ang="0">
                  <a:pos x="1" y="9"/>
                </a:cxn>
                <a:cxn ang="0">
                  <a:pos x="1" y="8"/>
                </a:cxn>
                <a:cxn ang="0">
                  <a:pos x="0" y="8"/>
                </a:cxn>
                <a:cxn ang="0">
                  <a:pos x="0" y="6"/>
                </a:cxn>
                <a:cxn ang="0">
                  <a:pos x="1" y="5"/>
                </a:cxn>
                <a:cxn ang="0">
                  <a:pos x="1" y="4"/>
                </a:cxn>
                <a:cxn ang="0">
                  <a:pos x="0" y="4"/>
                </a:cxn>
                <a:cxn ang="0">
                  <a:pos x="0" y="3"/>
                </a:cxn>
                <a:cxn ang="0">
                  <a:pos x="1" y="3"/>
                </a:cxn>
                <a:cxn ang="0">
                  <a:pos x="1" y="1"/>
                </a:cxn>
                <a:cxn ang="0">
                  <a:pos x="5" y="1"/>
                </a:cxn>
                <a:cxn ang="0">
                  <a:pos x="6" y="0"/>
                </a:cxn>
              </a:cxnLst>
              <a:rect l="0" t="0" r="r" b="b"/>
              <a:pathLst>
                <a:path w="8" h="9">
                  <a:moveTo>
                    <a:pt x="6" y="0"/>
                  </a:moveTo>
                  <a:lnTo>
                    <a:pt x="6" y="1"/>
                  </a:lnTo>
                  <a:lnTo>
                    <a:pt x="7" y="3"/>
                  </a:lnTo>
                  <a:lnTo>
                    <a:pt x="7" y="5"/>
                  </a:lnTo>
                  <a:lnTo>
                    <a:pt x="8" y="5"/>
                  </a:lnTo>
                  <a:lnTo>
                    <a:pt x="8" y="6"/>
                  </a:lnTo>
                  <a:lnTo>
                    <a:pt x="7" y="6"/>
                  </a:lnTo>
                  <a:lnTo>
                    <a:pt x="7" y="8"/>
                  </a:lnTo>
                  <a:lnTo>
                    <a:pt x="2" y="8"/>
                  </a:lnTo>
                  <a:lnTo>
                    <a:pt x="2" y="9"/>
                  </a:lnTo>
                  <a:lnTo>
                    <a:pt x="1" y="9"/>
                  </a:lnTo>
                  <a:lnTo>
                    <a:pt x="1" y="8"/>
                  </a:lnTo>
                  <a:lnTo>
                    <a:pt x="0" y="8"/>
                  </a:lnTo>
                  <a:lnTo>
                    <a:pt x="0" y="6"/>
                  </a:lnTo>
                  <a:lnTo>
                    <a:pt x="1" y="5"/>
                  </a:lnTo>
                  <a:lnTo>
                    <a:pt x="1" y="4"/>
                  </a:lnTo>
                  <a:lnTo>
                    <a:pt x="0" y="4"/>
                  </a:lnTo>
                  <a:lnTo>
                    <a:pt x="0" y="3"/>
                  </a:lnTo>
                  <a:lnTo>
                    <a:pt x="1" y="3"/>
                  </a:lnTo>
                  <a:lnTo>
                    <a:pt x="1" y="1"/>
                  </a:lnTo>
                  <a:lnTo>
                    <a:pt x="5"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Rectangle 40">
              <a:extLst>
                <a:ext uri="{FF2B5EF4-FFF2-40B4-BE49-F238E27FC236}">
                  <a16:creationId xmlns:a16="http://schemas.microsoft.com/office/drawing/2014/main" id="{FEAB30BD-4222-7E4B-82F9-C7081124DECF}"/>
                </a:ext>
              </a:extLst>
            </p:cNvPr>
            <p:cNvSpPr>
              <a:spLocks noChangeArrowheads="1"/>
            </p:cNvSpPr>
            <p:nvPr/>
          </p:nvSpPr>
          <p:spPr bwMode="auto">
            <a:xfrm>
              <a:off x="7893051" y="5864225"/>
              <a:ext cx="1588"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41">
              <a:extLst>
                <a:ext uri="{FF2B5EF4-FFF2-40B4-BE49-F238E27FC236}">
                  <a16:creationId xmlns:a16="http://schemas.microsoft.com/office/drawing/2014/main" id="{CCE71544-6F0D-9044-9BC8-A954667BE79C}"/>
                </a:ext>
              </a:extLst>
            </p:cNvPr>
            <p:cNvSpPr>
              <a:spLocks/>
            </p:cNvSpPr>
            <p:nvPr/>
          </p:nvSpPr>
          <p:spPr bwMode="auto">
            <a:xfrm>
              <a:off x="7775576" y="5856288"/>
              <a:ext cx="15875" cy="12700"/>
            </a:xfrm>
            <a:custGeom>
              <a:avLst/>
              <a:gdLst/>
              <a:ahLst/>
              <a:cxnLst>
                <a:cxn ang="0">
                  <a:pos x="2" y="0"/>
                </a:cxn>
                <a:cxn ang="0">
                  <a:pos x="3" y="0"/>
                </a:cxn>
                <a:cxn ang="0">
                  <a:pos x="4" y="1"/>
                </a:cxn>
                <a:cxn ang="0">
                  <a:pos x="6" y="1"/>
                </a:cxn>
                <a:cxn ang="0">
                  <a:pos x="6" y="2"/>
                </a:cxn>
                <a:cxn ang="0">
                  <a:pos x="8" y="2"/>
                </a:cxn>
                <a:cxn ang="0">
                  <a:pos x="8" y="4"/>
                </a:cxn>
                <a:cxn ang="0">
                  <a:pos x="10" y="5"/>
                </a:cxn>
                <a:cxn ang="0">
                  <a:pos x="9" y="5"/>
                </a:cxn>
                <a:cxn ang="0">
                  <a:pos x="9" y="6"/>
                </a:cxn>
                <a:cxn ang="0">
                  <a:pos x="8" y="6"/>
                </a:cxn>
                <a:cxn ang="0">
                  <a:pos x="8" y="7"/>
                </a:cxn>
                <a:cxn ang="0">
                  <a:pos x="6" y="8"/>
                </a:cxn>
                <a:cxn ang="0">
                  <a:pos x="5" y="8"/>
                </a:cxn>
                <a:cxn ang="0">
                  <a:pos x="5" y="7"/>
                </a:cxn>
                <a:cxn ang="0">
                  <a:pos x="4" y="7"/>
                </a:cxn>
                <a:cxn ang="0">
                  <a:pos x="4" y="6"/>
                </a:cxn>
                <a:cxn ang="0">
                  <a:pos x="3" y="5"/>
                </a:cxn>
                <a:cxn ang="0">
                  <a:pos x="2" y="5"/>
                </a:cxn>
                <a:cxn ang="0">
                  <a:pos x="0" y="4"/>
                </a:cxn>
                <a:cxn ang="0">
                  <a:pos x="0" y="2"/>
                </a:cxn>
                <a:cxn ang="0">
                  <a:pos x="2" y="2"/>
                </a:cxn>
                <a:cxn ang="0">
                  <a:pos x="2" y="0"/>
                </a:cxn>
              </a:cxnLst>
              <a:rect l="0" t="0" r="r" b="b"/>
              <a:pathLst>
                <a:path w="10" h="8">
                  <a:moveTo>
                    <a:pt x="2" y="0"/>
                  </a:moveTo>
                  <a:lnTo>
                    <a:pt x="3" y="0"/>
                  </a:lnTo>
                  <a:lnTo>
                    <a:pt x="4" y="1"/>
                  </a:lnTo>
                  <a:lnTo>
                    <a:pt x="6" y="1"/>
                  </a:lnTo>
                  <a:lnTo>
                    <a:pt x="6" y="2"/>
                  </a:lnTo>
                  <a:lnTo>
                    <a:pt x="8" y="2"/>
                  </a:lnTo>
                  <a:lnTo>
                    <a:pt x="8" y="4"/>
                  </a:lnTo>
                  <a:lnTo>
                    <a:pt x="10" y="5"/>
                  </a:lnTo>
                  <a:lnTo>
                    <a:pt x="9" y="5"/>
                  </a:lnTo>
                  <a:lnTo>
                    <a:pt x="9" y="6"/>
                  </a:lnTo>
                  <a:lnTo>
                    <a:pt x="8" y="6"/>
                  </a:lnTo>
                  <a:lnTo>
                    <a:pt x="8" y="7"/>
                  </a:lnTo>
                  <a:lnTo>
                    <a:pt x="6" y="8"/>
                  </a:lnTo>
                  <a:lnTo>
                    <a:pt x="5" y="8"/>
                  </a:lnTo>
                  <a:lnTo>
                    <a:pt x="5" y="7"/>
                  </a:lnTo>
                  <a:lnTo>
                    <a:pt x="4" y="7"/>
                  </a:lnTo>
                  <a:lnTo>
                    <a:pt x="4" y="6"/>
                  </a:lnTo>
                  <a:lnTo>
                    <a:pt x="3" y="5"/>
                  </a:lnTo>
                  <a:lnTo>
                    <a:pt x="2" y="5"/>
                  </a:lnTo>
                  <a:lnTo>
                    <a:pt x="0" y="4"/>
                  </a:lnTo>
                  <a:lnTo>
                    <a:pt x="0" y="2"/>
                  </a:lnTo>
                  <a:lnTo>
                    <a:pt x="2" y="2"/>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Freeform 42">
              <a:extLst>
                <a:ext uri="{FF2B5EF4-FFF2-40B4-BE49-F238E27FC236}">
                  <a16:creationId xmlns:a16="http://schemas.microsoft.com/office/drawing/2014/main" id="{D4F2D195-7A68-374F-88D1-592BE3529A5F}"/>
                </a:ext>
              </a:extLst>
            </p:cNvPr>
            <p:cNvSpPr>
              <a:spLocks/>
            </p:cNvSpPr>
            <p:nvPr/>
          </p:nvSpPr>
          <p:spPr bwMode="auto">
            <a:xfrm>
              <a:off x="7848601" y="5867400"/>
              <a:ext cx="3175" cy="1588"/>
            </a:xfrm>
            <a:custGeom>
              <a:avLst/>
              <a:gdLst/>
              <a:ahLst/>
              <a:cxnLst>
                <a:cxn ang="0">
                  <a:pos x="0" y="0"/>
                </a:cxn>
                <a:cxn ang="0">
                  <a:pos x="2" y="0"/>
                </a:cxn>
                <a:cxn ang="0">
                  <a:pos x="1" y="1"/>
                </a:cxn>
                <a:cxn ang="0">
                  <a:pos x="0" y="1"/>
                </a:cxn>
                <a:cxn ang="0">
                  <a:pos x="0" y="0"/>
                </a:cxn>
              </a:cxnLst>
              <a:rect l="0" t="0" r="r" b="b"/>
              <a:pathLst>
                <a:path w="2" h="1">
                  <a:moveTo>
                    <a:pt x="0" y="0"/>
                  </a:moveTo>
                  <a:lnTo>
                    <a:pt x="2" y="0"/>
                  </a:lnTo>
                  <a:lnTo>
                    <a:pt x="1" y="1"/>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43">
              <a:extLst>
                <a:ext uri="{FF2B5EF4-FFF2-40B4-BE49-F238E27FC236}">
                  <a16:creationId xmlns:a16="http://schemas.microsoft.com/office/drawing/2014/main" id="{899AA306-1557-3042-A790-0FD07CFA74AD}"/>
                </a:ext>
              </a:extLst>
            </p:cNvPr>
            <p:cNvSpPr>
              <a:spLocks/>
            </p:cNvSpPr>
            <p:nvPr/>
          </p:nvSpPr>
          <p:spPr bwMode="auto">
            <a:xfrm>
              <a:off x="7842251" y="5849938"/>
              <a:ext cx="22225" cy="15875"/>
            </a:xfrm>
            <a:custGeom>
              <a:avLst/>
              <a:gdLst/>
              <a:ahLst/>
              <a:cxnLst>
                <a:cxn ang="0">
                  <a:pos x="5" y="0"/>
                </a:cxn>
                <a:cxn ang="0">
                  <a:pos x="8" y="1"/>
                </a:cxn>
                <a:cxn ang="0">
                  <a:pos x="10" y="1"/>
                </a:cxn>
                <a:cxn ang="0">
                  <a:pos x="10" y="3"/>
                </a:cxn>
                <a:cxn ang="0">
                  <a:pos x="11" y="4"/>
                </a:cxn>
                <a:cxn ang="0">
                  <a:pos x="11" y="3"/>
                </a:cxn>
                <a:cxn ang="0">
                  <a:pos x="14" y="3"/>
                </a:cxn>
                <a:cxn ang="0">
                  <a:pos x="14" y="4"/>
                </a:cxn>
                <a:cxn ang="0">
                  <a:pos x="13" y="5"/>
                </a:cxn>
                <a:cxn ang="0">
                  <a:pos x="10" y="5"/>
                </a:cxn>
                <a:cxn ang="0">
                  <a:pos x="10" y="8"/>
                </a:cxn>
                <a:cxn ang="0">
                  <a:pos x="9" y="9"/>
                </a:cxn>
                <a:cxn ang="0">
                  <a:pos x="6" y="10"/>
                </a:cxn>
                <a:cxn ang="0">
                  <a:pos x="6" y="9"/>
                </a:cxn>
                <a:cxn ang="0">
                  <a:pos x="5" y="9"/>
                </a:cxn>
                <a:cxn ang="0">
                  <a:pos x="5" y="10"/>
                </a:cxn>
                <a:cxn ang="0">
                  <a:pos x="4" y="9"/>
                </a:cxn>
                <a:cxn ang="0">
                  <a:pos x="4" y="10"/>
                </a:cxn>
                <a:cxn ang="0">
                  <a:pos x="3" y="10"/>
                </a:cxn>
                <a:cxn ang="0">
                  <a:pos x="1" y="9"/>
                </a:cxn>
                <a:cxn ang="0">
                  <a:pos x="1" y="8"/>
                </a:cxn>
                <a:cxn ang="0">
                  <a:pos x="0" y="6"/>
                </a:cxn>
                <a:cxn ang="0">
                  <a:pos x="0" y="5"/>
                </a:cxn>
                <a:cxn ang="0">
                  <a:pos x="1" y="5"/>
                </a:cxn>
                <a:cxn ang="0">
                  <a:pos x="1" y="4"/>
                </a:cxn>
                <a:cxn ang="0">
                  <a:pos x="5" y="4"/>
                </a:cxn>
                <a:cxn ang="0">
                  <a:pos x="5" y="5"/>
                </a:cxn>
                <a:cxn ang="0">
                  <a:pos x="8" y="5"/>
                </a:cxn>
                <a:cxn ang="0">
                  <a:pos x="8" y="4"/>
                </a:cxn>
                <a:cxn ang="0">
                  <a:pos x="6" y="4"/>
                </a:cxn>
                <a:cxn ang="0">
                  <a:pos x="5" y="3"/>
                </a:cxn>
                <a:cxn ang="0">
                  <a:pos x="3" y="3"/>
                </a:cxn>
                <a:cxn ang="0">
                  <a:pos x="3" y="1"/>
                </a:cxn>
                <a:cxn ang="0">
                  <a:pos x="4" y="1"/>
                </a:cxn>
                <a:cxn ang="0">
                  <a:pos x="5" y="0"/>
                </a:cxn>
              </a:cxnLst>
              <a:rect l="0" t="0" r="r" b="b"/>
              <a:pathLst>
                <a:path w="14" h="10">
                  <a:moveTo>
                    <a:pt x="5" y="0"/>
                  </a:moveTo>
                  <a:lnTo>
                    <a:pt x="8" y="1"/>
                  </a:lnTo>
                  <a:lnTo>
                    <a:pt x="10" y="1"/>
                  </a:lnTo>
                  <a:lnTo>
                    <a:pt x="10" y="3"/>
                  </a:lnTo>
                  <a:lnTo>
                    <a:pt x="11" y="4"/>
                  </a:lnTo>
                  <a:lnTo>
                    <a:pt x="11" y="3"/>
                  </a:lnTo>
                  <a:lnTo>
                    <a:pt x="14" y="3"/>
                  </a:lnTo>
                  <a:lnTo>
                    <a:pt x="14" y="4"/>
                  </a:lnTo>
                  <a:lnTo>
                    <a:pt x="13" y="5"/>
                  </a:lnTo>
                  <a:lnTo>
                    <a:pt x="10" y="5"/>
                  </a:lnTo>
                  <a:lnTo>
                    <a:pt x="10" y="8"/>
                  </a:lnTo>
                  <a:lnTo>
                    <a:pt x="9" y="9"/>
                  </a:lnTo>
                  <a:lnTo>
                    <a:pt x="6" y="10"/>
                  </a:lnTo>
                  <a:lnTo>
                    <a:pt x="6" y="9"/>
                  </a:lnTo>
                  <a:lnTo>
                    <a:pt x="5" y="9"/>
                  </a:lnTo>
                  <a:lnTo>
                    <a:pt x="5" y="10"/>
                  </a:lnTo>
                  <a:lnTo>
                    <a:pt x="4" y="9"/>
                  </a:lnTo>
                  <a:lnTo>
                    <a:pt x="4" y="10"/>
                  </a:lnTo>
                  <a:lnTo>
                    <a:pt x="3" y="10"/>
                  </a:lnTo>
                  <a:lnTo>
                    <a:pt x="1" y="9"/>
                  </a:lnTo>
                  <a:lnTo>
                    <a:pt x="1" y="8"/>
                  </a:lnTo>
                  <a:lnTo>
                    <a:pt x="0" y="6"/>
                  </a:lnTo>
                  <a:lnTo>
                    <a:pt x="0" y="5"/>
                  </a:lnTo>
                  <a:lnTo>
                    <a:pt x="1" y="5"/>
                  </a:lnTo>
                  <a:lnTo>
                    <a:pt x="1" y="4"/>
                  </a:lnTo>
                  <a:lnTo>
                    <a:pt x="5" y="4"/>
                  </a:lnTo>
                  <a:lnTo>
                    <a:pt x="5" y="5"/>
                  </a:lnTo>
                  <a:lnTo>
                    <a:pt x="8" y="5"/>
                  </a:lnTo>
                  <a:lnTo>
                    <a:pt x="8" y="4"/>
                  </a:lnTo>
                  <a:lnTo>
                    <a:pt x="6" y="4"/>
                  </a:lnTo>
                  <a:lnTo>
                    <a:pt x="5" y="3"/>
                  </a:lnTo>
                  <a:lnTo>
                    <a:pt x="3" y="3"/>
                  </a:lnTo>
                  <a:lnTo>
                    <a:pt x="3" y="1"/>
                  </a:lnTo>
                  <a:lnTo>
                    <a:pt x="4"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Freeform 44">
              <a:extLst>
                <a:ext uri="{FF2B5EF4-FFF2-40B4-BE49-F238E27FC236}">
                  <a16:creationId xmlns:a16="http://schemas.microsoft.com/office/drawing/2014/main" id="{1154034A-E2B4-F343-8912-9DD664C6639D}"/>
                </a:ext>
              </a:extLst>
            </p:cNvPr>
            <p:cNvSpPr>
              <a:spLocks/>
            </p:cNvSpPr>
            <p:nvPr/>
          </p:nvSpPr>
          <p:spPr bwMode="auto">
            <a:xfrm>
              <a:off x="7705726" y="5865813"/>
              <a:ext cx="6350" cy="6350"/>
            </a:xfrm>
            <a:custGeom>
              <a:avLst/>
              <a:gdLst/>
              <a:ahLst/>
              <a:cxnLst>
                <a:cxn ang="0">
                  <a:pos x="1" y="0"/>
                </a:cxn>
                <a:cxn ang="0">
                  <a:pos x="2" y="0"/>
                </a:cxn>
                <a:cxn ang="0">
                  <a:pos x="2" y="2"/>
                </a:cxn>
                <a:cxn ang="0">
                  <a:pos x="4" y="2"/>
                </a:cxn>
                <a:cxn ang="0">
                  <a:pos x="2" y="4"/>
                </a:cxn>
                <a:cxn ang="0">
                  <a:pos x="0" y="4"/>
                </a:cxn>
                <a:cxn ang="0">
                  <a:pos x="0" y="2"/>
                </a:cxn>
                <a:cxn ang="0">
                  <a:pos x="1" y="2"/>
                </a:cxn>
                <a:cxn ang="0">
                  <a:pos x="1" y="0"/>
                </a:cxn>
              </a:cxnLst>
              <a:rect l="0" t="0" r="r" b="b"/>
              <a:pathLst>
                <a:path w="4" h="4">
                  <a:moveTo>
                    <a:pt x="1" y="0"/>
                  </a:moveTo>
                  <a:lnTo>
                    <a:pt x="2" y="0"/>
                  </a:lnTo>
                  <a:lnTo>
                    <a:pt x="2" y="2"/>
                  </a:lnTo>
                  <a:lnTo>
                    <a:pt x="4" y="2"/>
                  </a:lnTo>
                  <a:lnTo>
                    <a:pt x="2" y="4"/>
                  </a:lnTo>
                  <a:lnTo>
                    <a:pt x="0" y="4"/>
                  </a:lnTo>
                  <a:lnTo>
                    <a:pt x="0" y="2"/>
                  </a:lnTo>
                  <a:lnTo>
                    <a:pt x="1"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45">
              <a:extLst>
                <a:ext uri="{FF2B5EF4-FFF2-40B4-BE49-F238E27FC236}">
                  <a16:creationId xmlns:a16="http://schemas.microsoft.com/office/drawing/2014/main" id="{96B3FD8A-129D-414A-8F63-434139119AD4}"/>
                </a:ext>
              </a:extLst>
            </p:cNvPr>
            <p:cNvSpPr>
              <a:spLocks/>
            </p:cNvSpPr>
            <p:nvPr/>
          </p:nvSpPr>
          <p:spPr bwMode="auto">
            <a:xfrm>
              <a:off x="8012113" y="5829300"/>
              <a:ext cx="4763" cy="3175"/>
            </a:xfrm>
            <a:custGeom>
              <a:avLst/>
              <a:gdLst/>
              <a:ahLst/>
              <a:cxnLst>
                <a:cxn ang="0">
                  <a:pos x="0" y="0"/>
                </a:cxn>
                <a:cxn ang="0">
                  <a:pos x="2" y="0"/>
                </a:cxn>
                <a:cxn ang="0">
                  <a:pos x="2" y="1"/>
                </a:cxn>
                <a:cxn ang="0">
                  <a:pos x="3" y="1"/>
                </a:cxn>
                <a:cxn ang="0">
                  <a:pos x="2" y="2"/>
                </a:cxn>
                <a:cxn ang="0">
                  <a:pos x="0" y="2"/>
                </a:cxn>
                <a:cxn ang="0">
                  <a:pos x="0" y="0"/>
                </a:cxn>
              </a:cxnLst>
              <a:rect l="0" t="0" r="r" b="b"/>
              <a:pathLst>
                <a:path w="3" h="2">
                  <a:moveTo>
                    <a:pt x="0" y="0"/>
                  </a:moveTo>
                  <a:lnTo>
                    <a:pt x="2" y="0"/>
                  </a:lnTo>
                  <a:lnTo>
                    <a:pt x="2" y="1"/>
                  </a:lnTo>
                  <a:lnTo>
                    <a:pt x="3" y="1"/>
                  </a:lnTo>
                  <a:lnTo>
                    <a:pt x="2" y="2"/>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Freeform 46">
              <a:extLst>
                <a:ext uri="{FF2B5EF4-FFF2-40B4-BE49-F238E27FC236}">
                  <a16:creationId xmlns:a16="http://schemas.microsoft.com/office/drawing/2014/main" id="{A34EC9C0-578F-374B-B47C-F2D2A72A0EC8}"/>
                </a:ext>
              </a:extLst>
            </p:cNvPr>
            <p:cNvSpPr>
              <a:spLocks/>
            </p:cNvSpPr>
            <p:nvPr/>
          </p:nvSpPr>
          <p:spPr bwMode="auto">
            <a:xfrm>
              <a:off x="7999413" y="5829300"/>
              <a:ext cx="12700" cy="4763"/>
            </a:xfrm>
            <a:custGeom>
              <a:avLst/>
              <a:gdLst/>
              <a:ahLst/>
              <a:cxnLst>
                <a:cxn ang="0">
                  <a:pos x="3" y="0"/>
                </a:cxn>
                <a:cxn ang="0">
                  <a:pos x="6" y="0"/>
                </a:cxn>
                <a:cxn ang="0">
                  <a:pos x="8" y="2"/>
                </a:cxn>
                <a:cxn ang="0">
                  <a:pos x="7" y="3"/>
                </a:cxn>
                <a:cxn ang="0">
                  <a:pos x="0" y="3"/>
                </a:cxn>
                <a:cxn ang="0">
                  <a:pos x="0" y="1"/>
                </a:cxn>
                <a:cxn ang="0">
                  <a:pos x="2" y="1"/>
                </a:cxn>
                <a:cxn ang="0">
                  <a:pos x="3" y="2"/>
                </a:cxn>
                <a:cxn ang="0">
                  <a:pos x="5" y="1"/>
                </a:cxn>
                <a:cxn ang="0">
                  <a:pos x="3" y="1"/>
                </a:cxn>
                <a:cxn ang="0">
                  <a:pos x="3" y="0"/>
                </a:cxn>
              </a:cxnLst>
              <a:rect l="0" t="0" r="r" b="b"/>
              <a:pathLst>
                <a:path w="8" h="3">
                  <a:moveTo>
                    <a:pt x="3" y="0"/>
                  </a:moveTo>
                  <a:lnTo>
                    <a:pt x="6" y="0"/>
                  </a:lnTo>
                  <a:lnTo>
                    <a:pt x="8" y="2"/>
                  </a:lnTo>
                  <a:lnTo>
                    <a:pt x="7" y="3"/>
                  </a:lnTo>
                  <a:lnTo>
                    <a:pt x="0" y="3"/>
                  </a:lnTo>
                  <a:lnTo>
                    <a:pt x="0" y="1"/>
                  </a:lnTo>
                  <a:lnTo>
                    <a:pt x="2" y="1"/>
                  </a:lnTo>
                  <a:lnTo>
                    <a:pt x="3" y="2"/>
                  </a:lnTo>
                  <a:lnTo>
                    <a:pt x="5" y="1"/>
                  </a:lnTo>
                  <a:lnTo>
                    <a:pt x="3"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47">
              <a:extLst>
                <a:ext uri="{FF2B5EF4-FFF2-40B4-BE49-F238E27FC236}">
                  <a16:creationId xmlns:a16="http://schemas.microsoft.com/office/drawing/2014/main" id="{F696962D-9A33-634A-AAB6-8864A7259213}"/>
                </a:ext>
              </a:extLst>
            </p:cNvPr>
            <p:cNvSpPr>
              <a:spLocks/>
            </p:cNvSpPr>
            <p:nvPr/>
          </p:nvSpPr>
          <p:spPr bwMode="auto">
            <a:xfrm>
              <a:off x="7708901" y="5856288"/>
              <a:ext cx="6350" cy="12700"/>
            </a:xfrm>
            <a:custGeom>
              <a:avLst/>
              <a:gdLst/>
              <a:ahLst/>
              <a:cxnLst>
                <a:cxn ang="0">
                  <a:pos x="0" y="0"/>
                </a:cxn>
                <a:cxn ang="0">
                  <a:pos x="3" y="0"/>
                </a:cxn>
                <a:cxn ang="0">
                  <a:pos x="3" y="1"/>
                </a:cxn>
                <a:cxn ang="0">
                  <a:pos x="4" y="1"/>
                </a:cxn>
                <a:cxn ang="0">
                  <a:pos x="4" y="6"/>
                </a:cxn>
                <a:cxn ang="0">
                  <a:pos x="3" y="8"/>
                </a:cxn>
                <a:cxn ang="0">
                  <a:pos x="2" y="8"/>
                </a:cxn>
                <a:cxn ang="0">
                  <a:pos x="2" y="7"/>
                </a:cxn>
                <a:cxn ang="0">
                  <a:pos x="0" y="6"/>
                </a:cxn>
                <a:cxn ang="0">
                  <a:pos x="2" y="6"/>
                </a:cxn>
                <a:cxn ang="0">
                  <a:pos x="2" y="5"/>
                </a:cxn>
                <a:cxn ang="0">
                  <a:pos x="0" y="4"/>
                </a:cxn>
                <a:cxn ang="0">
                  <a:pos x="0" y="0"/>
                </a:cxn>
              </a:cxnLst>
              <a:rect l="0" t="0" r="r" b="b"/>
              <a:pathLst>
                <a:path w="4" h="8">
                  <a:moveTo>
                    <a:pt x="0" y="0"/>
                  </a:moveTo>
                  <a:lnTo>
                    <a:pt x="3" y="0"/>
                  </a:lnTo>
                  <a:lnTo>
                    <a:pt x="3" y="1"/>
                  </a:lnTo>
                  <a:lnTo>
                    <a:pt x="4" y="1"/>
                  </a:lnTo>
                  <a:lnTo>
                    <a:pt x="4" y="6"/>
                  </a:lnTo>
                  <a:lnTo>
                    <a:pt x="3" y="8"/>
                  </a:lnTo>
                  <a:lnTo>
                    <a:pt x="2" y="8"/>
                  </a:lnTo>
                  <a:lnTo>
                    <a:pt x="2" y="7"/>
                  </a:lnTo>
                  <a:lnTo>
                    <a:pt x="0" y="6"/>
                  </a:lnTo>
                  <a:lnTo>
                    <a:pt x="2" y="6"/>
                  </a:lnTo>
                  <a:lnTo>
                    <a:pt x="2" y="5"/>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48">
              <a:extLst>
                <a:ext uri="{FF2B5EF4-FFF2-40B4-BE49-F238E27FC236}">
                  <a16:creationId xmlns:a16="http://schemas.microsoft.com/office/drawing/2014/main" id="{F42A8293-CE1D-1F4F-8219-0735F2E57EE5}"/>
                </a:ext>
              </a:extLst>
            </p:cNvPr>
            <p:cNvSpPr>
              <a:spLocks noEditPoints="1"/>
            </p:cNvSpPr>
            <p:nvPr/>
          </p:nvSpPr>
          <p:spPr bwMode="auto">
            <a:xfrm>
              <a:off x="8113713" y="5532438"/>
              <a:ext cx="12700" cy="11113"/>
            </a:xfrm>
            <a:custGeom>
              <a:avLst/>
              <a:gdLst/>
              <a:ahLst/>
              <a:cxnLst>
                <a:cxn ang="0">
                  <a:pos x="2" y="5"/>
                </a:cxn>
                <a:cxn ang="0">
                  <a:pos x="2" y="7"/>
                </a:cxn>
                <a:cxn ang="0">
                  <a:pos x="0" y="7"/>
                </a:cxn>
                <a:cxn ang="0">
                  <a:pos x="2" y="5"/>
                </a:cxn>
                <a:cxn ang="0">
                  <a:pos x="5" y="0"/>
                </a:cxn>
                <a:cxn ang="0">
                  <a:pos x="8" y="0"/>
                </a:cxn>
                <a:cxn ang="0">
                  <a:pos x="8" y="2"/>
                </a:cxn>
                <a:cxn ang="0">
                  <a:pos x="7" y="2"/>
                </a:cxn>
                <a:cxn ang="0">
                  <a:pos x="7" y="3"/>
                </a:cxn>
                <a:cxn ang="0">
                  <a:pos x="5" y="4"/>
                </a:cxn>
                <a:cxn ang="0">
                  <a:pos x="5" y="5"/>
                </a:cxn>
                <a:cxn ang="0">
                  <a:pos x="2" y="5"/>
                </a:cxn>
                <a:cxn ang="0">
                  <a:pos x="2" y="4"/>
                </a:cxn>
                <a:cxn ang="0">
                  <a:pos x="3" y="4"/>
                </a:cxn>
                <a:cxn ang="0">
                  <a:pos x="3" y="3"/>
                </a:cxn>
                <a:cxn ang="0">
                  <a:pos x="4" y="3"/>
                </a:cxn>
                <a:cxn ang="0">
                  <a:pos x="4" y="2"/>
                </a:cxn>
                <a:cxn ang="0">
                  <a:pos x="5" y="2"/>
                </a:cxn>
                <a:cxn ang="0">
                  <a:pos x="5" y="0"/>
                </a:cxn>
              </a:cxnLst>
              <a:rect l="0" t="0" r="r" b="b"/>
              <a:pathLst>
                <a:path w="8" h="7">
                  <a:moveTo>
                    <a:pt x="2" y="5"/>
                  </a:moveTo>
                  <a:lnTo>
                    <a:pt x="2" y="7"/>
                  </a:lnTo>
                  <a:lnTo>
                    <a:pt x="0" y="7"/>
                  </a:lnTo>
                  <a:lnTo>
                    <a:pt x="2" y="5"/>
                  </a:lnTo>
                  <a:close/>
                  <a:moveTo>
                    <a:pt x="5" y="0"/>
                  </a:moveTo>
                  <a:lnTo>
                    <a:pt x="8" y="0"/>
                  </a:lnTo>
                  <a:lnTo>
                    <a:pt x="8" y="2"/>
                  </a:lnTo>
                  <a:lnTo>
                    <a:pt x="7" y="2"/>
                  </a:lnTo>
                  <a:lnTo>
                    <a:pt x="7" y="3"/>
                  </a:lnTo>
                  <a:lnTo>
                    <a:pt x="5" y="4"/>
                  </a:lnTo>
                  <a:lnTo>
                    <a:pt x="5" y="5"/>
                  </a:lnTo>
                  <a:lnTo>
                    <a:pt x="2" y="5"/>
                  </a:lnTo>
                  <a:lnTo>
                    <a:pt x="2" y="4"/>
                  </a:lnTo>
                  <a:lnTo>
                    <a:pt x="3" y="4"/>
                  </a:lnTo>
                  <a:lnTo>
                    <a:pt x="3" y="3"/>
                  </a:lnTo>
                  <a:lnTo>
                    <a:pt x="4" y="3"/>
                  </a:lnTo>
                  <a:lnTo>
                    <a:pt x="4" y="2"/>
                  </a:lnTo>
                  <a:lnTo>
                    <a:pt x="5" y="2"/>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9" name="Rectangle 49">
              <a:extLst>
                <a:ext uri="{FF2B5EF4-FFF2-40B4-BE49-F238E27FC236}">
                  <a16:creationId xmlns:a16="http://schemas.microsoft.com/office/drawing/2014/main" id="{F429420D-36F6-0E44-A382-97586C129E55}"/>
                </a:ext>
              </a:extLst>
            </p:cNvPr>
            <p:cNvSpPr>
              <a:spLocks noChangeArrowheads="1"/>
            </p:cNvSpPr>
            <p:nvPr/>
          </p:nvSpPr>
          <p:spPr bwMode="auto">
            <a:xfrm>
              <a:off x="7847013" y="5518150"/>
              <a:ext cx="1588"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0" name="Rectangle 50">
              <a:extLst>
                <a:ext uri="{FF2B5EF4-FFF2-40B4-BE49-F238E27FC236}">
                  <a16:creationId xmlns:a16="http://schemas.microsoft.com/office/drawing/2014/main" id="{D0B3E65D-A2E5-F149-9DA0-1E48DD5C11D6}"/>
                </a:ext>
              </a:extLst>
            </p:cNvPr>
            <p:cNvSpPr>
              <a:spLocks noChangeArrowheads="1"/>
            </p:cNvSpPr>
            <p:nvPr/>
          </p:nvSpPr>
          <p:spPr bwMode="auto">
            <a:xfrm>
              <a:off x="7961313" y="5838825"/>
              <a:ext cx="3175"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1" name="Freeform 51">
              <a:extLst>
                <a:ext uri="{FF2B5EF4-FFF2-40B4-BE49-F238E27FC236}">
                  <a16:creationId xmlns:a16="http://schemas.microsoft.com/office/drawing/2014/main" id="{1880CE4C-5E5C-3841-A750-DB73C7E68FF7}"/>
                </a:ext>
              </a:extLst>
            </p:cNvPr>
            <p:cNvSpPr>
              <a:spLocks/>
            </p:cNvSpPr>
            <p:nvPr/>
          </p:nvSpPr>
          <p:spPr bwMode="auto">
            <a:xfrm>
              <a:off x="7942263" y="5842000"/>
              <a:ext cx="1588" cy="4763"/>
            </a:xfrm>
            <a:custGeom>
              <a:avLst/>
              <a:gdLst/>
              <a:ahLst/>
              <a:cxnLst>
                <a:cxn ang="0">
                  <a:pos x="1" y="0"/>
                </a:cxn>
                <a:cxn ang="0">
                  <a:pos x="1" y="3"/>
                </a:cxn>
                <a:cxn ang="0">
                  <a:pos x="0" y="3"/>
                </a:cxn>
                <a:cxn ang="0">
                  <a:pos x="0" y="1"/>
                </a:cxn>
                <a:cxn ang="0">
                  <a:pos x="1" y="0"/>
                </a:cxn>
              </a:cxnLst>
              <a:rect l="0" t="0" r="r" b="b"/>
              <a:pathLst>
                <a:path w="1" h="3">
                  <a:moveTo>
                    <a:pt x="1" y="0"/>
                  </a:moveTo>
                  <a:lnTo>
                    <a:pt x="1" y="3"/>
                  </a:lnTo>
                  <a:lnTo>
                    <a:pt x="0" y="3"/>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2" name="Freeform 52">
              <a:extLst>
                <a:ext uri="{FF2B5EF4-FFF2-40B4-BE49-F238E27FC236}">
                  <a16:creationId xmlns:a16="http://schemas.microsoft.com/office/drawing/2014/main" id="{C8F9F88C-6659-3B48-825A-C8E178D5A1AF}"/>
                </a:ext>
              </a:extLst>
            </p:cNvPr>
            <p:cNvSpPr>
              <a:spLocks/>
            </p:cNvSpPr>
            <p:nvPr/>
          </p:nvSpPr>
          <p:spPr bwMode="auto">
            <a:xfrm>
              <a:off x="8355013" y="5732463"/>
              <a:ext cx="1588" cy="1588"/>
            </a:xfrm>
            <a:custGeom>
              <a:avLst/>
              <a:gdLst/>
              <a:ahLst/>
              <a:cxnLst>
                <a:cxn ang="0">
                  <a:pos x="0" y="0"/>
                </a:cxn>
                <a:cxn ang="0">
                  <a:pos x="1" y="0"/>
                </a:cxn>
                <a:cxn ang="0">
                  <a:pos x="1" y="1"/>
                </a:cxn>
                <a:cxn ang="0">
                  <a:pos x="0" y="0"/>
                </a:cxn>
              </a:cxnLst>
              <a:rect l="0" t="0" r="r" b="b"/>
              <a:pathLst>
                <a:path w="1" h="1">
                  <a:moveTo>
                    <a:pt x="0" y="0"/>
                  </a:moveTo>
                  <a:lnTo>
                    <a:pt x="1" y="0"/>
                  </a:lnTo>
                  <a:lnTo>
                    <a:pt x="1"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3" name="Rectangle 53">
              <a:extLst>
                <a:ext uri="{FF2B5EF4-FFF2-40B4-BE49-F238E27FC236}">
                  <a16:creationId xmlns:a16="http://schemas.microsoft.com/office/drawing/2014/main" id="{B7984CC9-81D0-C942-BF2B-6D5C86F8A2AE}"/>
                </a:ext>
              </a:extLst>
            </p:cNvPr>
            <p:cNvSpPr>
              <a:spLocks noChangeArrowheads="1"/>
            </p:cNvSpPr>
            <p:nvPr/>
          </p:nvSpPr>
          <p:spPr bwMode="auto">
            <a:xfrm>
              <a:off x="7942263" y="5832475"/>
              <a:ext cx="1588"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4" name="Freeform 54">
              <a:extLst>
                <a:ext uri="{FF2B5EF4-FFF2-40B4-BE49-F238E27FC236}">
                  <a16:creationId xmlns:a16="http://schemas.microsoft.com/office/drawing/2014/main" id="{9ED3A19A-F639-4D43-A12B-46FB38F703CD}"/>
                </a:ext>
              </a:extLst>
            </p:cNvPr>
            <p:cNvSpPr>
              <a:spLocks/>
            </p:cNvSpPr>
            <p:nvPr/>
          </p:nvSpPr>
          <p:spPr bwMode="auto">
            <a:xfrm>
              <a:off x="7931151" y="5835650"/>
              <a:ext cx="7938" cy="11113"/>
            </a:xfrm>
            <a:custGeom>
              <a:avLst/>
              <a:gdLst/>
              <a:ahLst/>
              <a:cxnLst>
                <a:cxn ang="0">
                  <a:pos x="1" y="0"/>
                </a:cxn>
                <a:cxn ang="0">
                  <a:pos x="3" y="0"/>
                </a:cxn>
                <a:cxn ang="0">
                  <a:pos x="3" y="2"/>
                </a:cxn>
                <a:cxn ang="0">
                  <a:pos x="5" y="2"/>
                </a:cxn>
                <a:cxn ang="0">
                  <a:pos x="5" y="7"/>
                </a:cxn>
                <a:cxn ang="0">
                  <a:pos x="3" y="7"/>
                </a:cxn>
                <a:cxn ang="0">
                  <a:pos x="3" y="5"/>
                </a:cxn>
                <a:cxn ang="0">
                  <a:pos x="1" y="3"/>
                </a:cxn>
                <a:cxn ang="0">
                  <a:pos x="0" y="3"/>
                </a:cxn>
                <a:cxn ang="0">
                  <a:pos x="0" y="2"/>
                </a:cxn>
                <a:cxn ang="0">
                  <a:pos x="1" y="2"/>
                </a:cxn>
                <a:cxn ang="0">
                  <a:pos x="1" y="0"/>
                </a:cxn>
              </a:cxnLst>
              <a:rect l="0" t="0" r="r" b="b"/>
              <a:pathLst>
                <a:path w="5" h="7">
                  <a:moveTo>
                    <a:pt x="1" y="0"/>
                  </a:moveTo>
                  <a:lnTo>
                    <a:pt x="3" y="0"/>
                  </a:lnTo>
                  <a:lnTo>
                    <a:pt x="3" y="2"/>
                  </a:lnTo>
                  <a:lnTo>
                    <a:pt x="5" y="2"/>
                  </a:lnTo>
                  <a:lnTo>
                    <a:pt x="5" y="7"/>
                  </a:lnTo>
                  <a:lnTo>
                    <a:pt x="3" y="7"/>
                  </a:lnTo>
                  <a:lnTo>
                    <a:pt x="3" y="5"/>
                  </a:lnTo>
                  <a:lnTo>
                    <a:pt x="1" y="3"/>
                  </a:lnTo>
                  <a:lnTo>
                    <a:pt x="0" y="3"/>
                  </a:lnTo>
                  <a:lnTo>
                    <a:pt x="0" y="2"/>
                  </a:lnTo>
                  <a:lnTo>
                    <a:pt x="1"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5" name="Freeform 55">
              <a:extLst>
                <a:ext uri="{FF2B5EF4-FFF2-40B4-BE49-F238E27FC236}">
                  <a16:creationId xmlns:a16="http://schemas.microsoft.com/office/drawing/2014/main" id="{E17B6FBD-72BF-E944-9903-CE03288B885A}"/>
                </a:ext>
              </a:extLst>
            </p:cNvPr>
            <p:cNvSpPr>
              <a:spLocks/>
            </p:cNvSpPr>
            <p:nvPr/>
          </p:nvSpPr>
          <p:spPr bwMode="auto">
            <a:xfrm>
              <a:off x="7910513" y="5832475"/>
              <a:ext cx="6350" cy="7938"/>
            </a:xfrm>
            <a:custGeom>
              <a:avLst/>
              <a:gdLst/>
              <a:ahLst/>
              <a:cxnLst>
                <a:cxn ang="0">
                  <a:pos x="0" y="0"/>
                </a:cxn>
                <a:cxn ang="0">
                  <a:pos x="4" y="0"/>
                </a:cxn>
                <a:cxn ang="0">
                  <a:pos x="4" y="2"/>
                </a:cxn>
                <a:cxn ang="0">
                  <a:pos x="2" y="2"/>
                </a:cxn>
                <a:cxn ang="0">
                  <a:pos x="2" y="5"/>
                </a:cxn>
                <a:cxn ang="0">
                  <a:pos x="0" y="5"/>
                </a:cxn>
                <a:cxn ang="0">
                  <a:pos x="0" y="0"/>
                </a:cxn>
              </a:cxnLst>
              <a:rect l="0" t="0" r="r" b="b"/>
              <a:pathLst>
                <a:path w="4" h="5">
                  <a:moveTo>
                    <a:pt x="0" y="0"/>
                  </a:moveTo>
                  <a:lnTo>
                    <a:pt x="4" y="0"/>
                  </a:lnTo>
                  <a:lnTo>
                    <a:pt x="4" y="2"/>
                  </a:lnTo>
                  <a:lnTo>
                    <a:pt x="2" y="2"/>
                  </a:lnTo>
                  <a:lnTo>
                    <a:pt x="2" y="5"/>
                  </a:lnTo>
                  <a:lnTo>
                    <a:pt x="0" y="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6" name="Freeform 56">
              <a:extLst>
                <a:ext uri="{FF2B5EF4-FFF2-40B4-BE49-F238E27FC236}">
                  <a16:creationId xmlns:a16="http://schemas.microsoft.com/office/drawing/2014/main" id="{33734C7E-2960-E541-87AE-70F196B7097F}"/>
                </a:ext>
              </a:extLst>
            </p:cNvPr>
            <p:cNvSpPr>
              <a:spLocks/>
            </p:cNvSpPr>
            <p:nvPr/>
          </p:nvSpPr>
          <p:spPr bwMode="auto">
            <a:xfrm>
              <a:off x="7891463" y="5842000"/>
              <a:ext cx="9525" cy="4763"/>
            </a:xfrm>
            <a:custGeom>
              <a:avLst/>
              <a:gdLst/>
              <a:ahLst/>
              <a:cxnLst>
                <a:cxn ang="0">
                  <a:pos x="0" y="0"/>
                </a:cxn>
                <a:cxn ang="0">
                  <a:pos x="6" y="0"/>
                </a:cxn>
                <a:cxn ang="0">
                  <a:pos x="6" y="1"/>
                </a:cxn>
                <a:cxn ang="0">
                  <a:pos x="2" y="1"/>
                </a:cxn>
                <a:cxn ang="0">
                  <a:pos x="2" y="3"/>
                </a:cxn>
                <a:cxn ang="0">
                  <a:pos x="0" y="3"/>
                </a:cxn>
                <a:cxn ang="0">
                  <a:pos x="0" y="0"/>
                </a:cxn>
              </a:cxnLst>
              <a:rect l="0" t="0" r="r" b="b"/>
              <a:pathLst>
                <a:path w="6" h="3">
                  <a:moveTo>
                    <a:pt x="0" y="0"/>
                  </a:moveTo>
                  <a:lnTo>
                    <a:pt x="6" y="0"/>
                  </a:lnTo>
                  <a:lnTo>
                    <a:pt x="6" y="1"/>
                  </a:lnTo>
                  <a:lnTo>
                    <a:pt x="2" y="1"/>
                  </a:lnTo>
                  <a:lnTo>
                    <a:pt x="2" y="3"/>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7" name="Rectangle 57">
              <a:extLst>
                <a:ext uri="{FF2B5EF4-FFF2-40B4-BE49-F238E27FC236}">
                  <a16:creationId xmlns:a16="http://schemas.microsoft.com/office/drawing/2014/main" id="{FE6D9420-8FC5-634C-BF48-48FE54EED4B2}"/>
                </a:ext>
              </a:extLst>
            </p:cNvPr>
            <p:cNvSpPr>
              <a:spLocks noChangeArrowheads="1"/>
            </p:cNvSpPr>
            <p:nvPr/>
          </p:nvSpPr>
          <p:spPr bwMode="auto">
            <a:xfrm>
              <a:off x="7918451" y="5832475"/>
              <a:ext cx="1588"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8" name="Freeform 58">
              <a:extLst>
                <a:ext uri="{FF2B5EF4-FFF2-40B4-BE49-F238E27FC236}">
                  <a16:creationId xmlns:a16="http://schemas.microsoft.com/office/drawing/2014/main" id="{36C9FCFC-1F65-8144-9D70-930858760959}"/>
                </a:ext>
              </a:extLst>
            </p:cNvPr>
            <p:cNvSpPr>
              <a:spLocks noEditPoints="1"/>
            </p:cNvSpPr>
            <p:nvPr/>
          </p:nvSpPr>
          <p:spPr bwMode="auto">
            <a:xfrm>
              <a:off x="7994651" y="5697538"/>
              <a:ext cx="452438" cy="160338"/>
            </a:xfrm>
            <a:custGeom>
              <a:avLst/>
              <a:gdLst/>
              <a:ahLst/>
              <a:cxnLst>
                <a:cxn ang="0">
                  <a:pos x="142" y="65"/>
                </a:cxn>
                <a:cxn ang="0">
                  <a:pos x="136" y="69"/>
                </a:cxn>
                <a:cxn ang="0">
                  <a:pos x="122" y="73"/>
                </a:cxn>
                <a:cxn ang="0">
                  <a:pos x="112" y="76"/>
                </a:cxn>
                <a:cxn ang="0">
                  <a:pos x="98" y="80"/>
                </a:cxn>
                <a:cxn ang="0">
                  <a:pos x="88" y="84"/>
                </a:cxn>
                <a:cxn ang="0">
                  <a:pos x="70" y="87"/>
                </a:cxn>
                <a:cxn ang="0">
                  <a:pos x="61" y="91"/>
                </a:cxn>
                <a:cxn ang="0">
                  <a:pos x="47" y="95"/>
                </a:cxn>
                <a:cxn ang="0">
                  <a:pos x="30" y="99"/>
                </a:cxn>
                <a:cxn ang="0">
                  <a:pos x="0" y="96"/>
                </a:cxn>
                <a:cxn ang="0">
                  <a:pos x="6" y="95"/>
                </a:cxn>
                <a:cxn ang="0">
                  <a:pos x="20" y="99"/>
                </a:cxn>
                <a:cxn ang="0">
                  <a:pos x="35" y="94"/>
                </a:cxn>
                <a:cxn ang="0">
                  <a:pos x="53" y="90"/>
                </a:cxn>
                <a:cxn ang="0">
                  <a:pos x="57" y="86"/>
                </a:cxn>
                <a:cxn ang="0">
                  <a:pos x="63" y="86"/>
                </a:cxn>
                <a:cxn ang="0">
                  <a:pos x="79" y="81"/>
                </a:cxn>
                <a:cxn ang="0">
                  <a:pos x="110" y="75"/>
                </a:cxn>
                <a:cxn ang="0">
                  <a:pos x="118" y="71"/>
                </a:cxn>
                <a:cxn ang="0">
                  <a:pos x="133" y="68"/>
                </a:cxn>
                <a:cxn ang="0">
                  <a:pos x="141" y="64"/>
                </a:cxn>
                <a:cxn ang="0">
                  <a:pos x="237" y="22"/>
                </a:cxn>
                <a:cxn ang="0">
                  <a:pos x="228" y="26"/>
                </a:cxn>
                <a:cxn ang="0">
                  <a:pos x="221" y="30"/>
                </a:cxn>
                <a:cxn ang="0">
                  <a:pos x="208" y="36"/>
                </a:cxn>
                <a:cxn ang="0">
                  <a:pos x="199" y="39"/>
                </a:cxn>
                <a:cxn ang="0">
                  <a:pos x="190" y="44"/>
                </a:cxn>
                <a:cxn ang="0">
                  <a:pos x="179" y="48"/>
                </a:cxn>
                <a:cxn ang="0">
                  <a:pos x="173" y="52"/>
                </a:cxn>
                <a:cxn ang="0">
                  <a:pos x="164" y="57"/>
                </a:cxn>
                <a:cxn ang="0">
                  <a:pos x="154" y="62"/>
                </a:cxn>
                <a:cxn ang="0">
                  <a:pos x="155" y="58"/>
                </a:cxn>
                <a:cxn ang="0">
                  <a:pos x="159" y="54"/>
                </a:cxn>
                <a:cxn ang="0">
                  <a:pos x="169" y="51"/>
                </a:cxn>
                <a:cxn ang="0">
                  <a:pos x="174" y="46"/>
                </a:cxn>
                <a:cxn ang="0">
                  <a:pos x="178" y="46"/>
                </a:cxn>
                <a:cxn ang="0">
                  <a:pos x="184" y="42"/>
                </a:cxn>
                <a:cxn ang="0">
                  <a:pos x="189" y="38"/>
                </a:cxn>
                <a:cxn ang="0">
                  <a:pos x="196" y="36"/>
                </a:cxn>
                <a:cxn ang="0">
                  <a:pos x="201" y="31"/>
                </a:cxn>
                <a:cxn ang="0">
                  <a:pos x="211" y="32"/>
                </a:cxn>
                <a:cxn ang="0">
                  <a:pos x="215" y="25"/>
                </a:cxn>
                <a:cxn ang="0">
                  <a:pos x="226" y="25"/>
                </a:cxn>
                <a:cxn ang="0">
                  <a:pos x="244" y="15"/>
                </a:cxn>
                <a:cxn ang="0">
                  <a:pos x="252" y="16"/>
                </a:cxn>
                <a:cxn ang="0">
                  <a:pos x="244" y="21"/>
                </a:cxn>
                <a:cxn ang="0">
                  <a:pos x="238" y="20"/>
                </a:cxn>
                <a:cxn ang="0">
                  <a:pos x="240" y="16"/>
                </a:cxn>
                <a:cxn ang="0">
                  <a:pos x="282" y="6"/>
                </a:cxn>
                <a:cxn ang="0">
                  <a:pos x="270" y="10"/>
                </a:cxn>
                <a:cxn ang="0">
                  <a:pos x="263" y="14"/>
                </a:cxn>
                <a:cxn ang="0">
                  <a:pos x="256" y="12"/>
                </a:cxn>
                <a:cxn ang="0">
                  <a:pos x="261" y="7"/>
                </a:cxn>
                <a:cxn ang="0">
                  <a:pos x="265" y="4"/>
                </a:cxn>
                <a:cxn ang="0">
                  <a:pos x="272" y="5"/>
                </a:cxn>
                <a:cxn ang="0">
                  <a:pos x="277" y="5"/>
                </a:cxn>
              </a:cxnLst>
              <a:rect l="0" t="0" r="r" b="b"/>
              <a:pathLst>
                <a:path w="285" h="101">
                  <a:moveTo>
                    <a:pt x="148" y="62"/>
                  </a:moveTo>
                  <a:lnTo>
                    <a:pt x="149" y="62"/>
                  </a:lnTo>
                  <a:lnTo>
                    <a:pt x="147" y="64"/>
                  </a:lnTo>
                  <a:lnTo>
                    <a:pt x="146" y="64"/>
                  </a:lnTo>
                  <a:lnTo>
                    <a:pt x="144" y="65"/>
                  </a:lnTo>
                  <a:lnTo>
                    <a:pt x="142" y="65"/>
                  </a:lnTo>
                  <a:lnTo>
                    <a:pt x="142" y="67"/>
                  </a:lnTo>
                  <a:lnTo>
                    <a:pt x="139" y="67"/>
                  </a:lnTo>
                  <a:lnTo>
                    <a:pt x="139" y="68"/>
                  </a:lnTo>
                  <a:lnTo>
                    <a:pt x="137" y="68"/>
                  </a:lnTo>
                  <a:lnTo>
                    <a:pt x="137" y="69"/>
                  </a:lnTo>
                  <a:lnTo>
                    <a:pt x="136" y="69"/>
                  </a:lnTo>
                  <a:lnTo>
                    <a:pt x="136" y="70"/>
                  </a:lnTo>
                  <a:lnTo>
                    <a:pt x="131" y="70"/>
                  </a:lnTo>
                  <a:lnTo>
                    <a:pt x="131" y="71"/>
                  </a:lnTo>
                  <a:lnTo>
                    <a:pt x="128" y="71"/>
                  </a:lnTo>
                  <a:lnTo>
                    <a:pt x="126" y="73"/>
                  </a:lnTo>
                  <a:lnTo>
                    <a:pt x="122" y="73"/>
                  </a:lnTo>
                  <a:lnTo>
                    <a:pt x="121" y="74"/>
                  </a:lnTo>
                  <a:lnTo>
                    <a:pt x="120" y="74"/>
                  </a:lnTo>
                  <a:lnTo>
                    <a:pt x="120" y="75"/>
                  </a:lnTo>
                  <a:lnTo>
                    <a:pt x="117" y="75"/>
                  </a:lnTo>
                  <a:lnTo>
                    <a:pt x="117" y="76"/>
                  </a:lnTo>
                  <a:lnTo>
                    <a:pt x="112" y="76"/>
                  </a:lnTo>
                  <a:lnTo>
                    <a:pt x="112" y="78"/>
                  </a:lnTo>
                  <a:lnTo>
                    <a:pt x="109" y="78"/>
                  </a:lnTo>
                  <a:lnTo>
                    <a:pt x="107" y="79"/>
                  </a:lnTo>
                  <a:lnTo>
                    <a:pt x="101" y="79"/>
                  </a:lnTo>
                  <a:lnTo>
                    <a:pt x="101" y="80"/>
                  </a:lnTo>
                  <a:lnTo>
                    <a:pt x="98" y="80"/>
                  </a:lnTo>
                  <a:lnTo>
                    <a:pt x="96" y="81"/>
                  </a:lnTo>
                  <a:lnTo>
                    <a:pt x="94" y="81"/>
                  </a:lnTo>
                  <a:lnTo>
                    <a:pt x="94" y="83"/>
                  </a:lnTo>
                  <a:lnTo>
                    <a:pt x="90" y="83"/>
                  </a:lnTo>
                  <a:lnTo>
                    <a:pt x="90" y="84"/>
                  </a:lnTo>
                  <a:lnTo>
                    <a:pt x="88" y="84"/>
                  </a:lnTo>
                  <a:lnTo>
                    <a:pt x="86" y="85"/>
                  </a:lnTo>
                  <a:lnTo>
                    <a:pt x="79" y="85"/>
                  </a:lnTo>
                  <a:lnTo>
                    <a:pt x="79" y="86"/>
                  </a:lnTo>
                  <a:lnTo>
                    <a:pt x="78" y="86"/>
                  </a:lnTo>
                  <a:lnTo>
                    <a:pt x="77" y="87"/>
                  </a:lnTo>
                  <a:lnTo>
                    <a:pt x="70" y="87"/>
                  </a:lnTo>
                  <a:lnTo>
                    <a:pt x="70" y="89"/>
                  </a:lnTo>
                  <a:lnTo>
                    <a:pt x="68" y="89"/>
                  </a:lnTo>
                  <a:lnTo>
                    <a:pt x="67" y="90"/>
                  </a:lnTo>
                  <a:lnTo>
                    <a:pt x="63" y="90"/>
                  </a:lnTo>
                  <a:lnTo>
                    <a:pt x="63" y="91"/>
                  </a:lnTo>
                  <a:lnTo>
                    <a:pt x="61" y="91"/>
                  </a:lnTo>
                  <a:lnTo>
                    <a:pt x="61" y="92"/>
                  </a:lnTo>
                  <a:lnTo>
                    <a:pt x="57" y="92"/>
                  </a:lnTo>
                  <a:lnTo>
                    <a:pt x="56" y="94"/>
                  </a:lnTo>
                  <a:lnTo>
                    <a:pt x="51" y="94"/>
                  </a:lnTo>
                  <a:lnTo>
                    <a:pt x="51" y="95"/>
                  </a:lnTo>
                  <a:lnTo>
                    <a:pt x="47" y="95"/>
                  </a:lnTo>
                  <a:lnTo>
                    <a:pt x="47" y="96"/>
                  </a:lnTo>
                  <a:lnTo>
                    <a:pt x="42" y="96"/>
                  </a:lnTo>
                  <a:lnTo>
                    <a:pt x="42" y="97"/>
                  </a:lnTo>
                  <a:lnTo>
                    <a:pt x="36" y="97"/>
                  </a:lnTo>
                  <a:lnTo>
                    <a:pt x="36" y="99"/>
                  </a:lnTo>
                  <a:lnTo>
                    <a:pt x="30" y="99"/>
                  </a:lnTo>
                  <a:lnTo>
                    <a:pt x="29" y="100"/>
                  </a:lnTo>
                  <a:lnTo>
                    <a:pt x="27" y="100"/>
                  </a:lnTo>
                  <a:lnTo>
                    <a:pt x="26" y="101"/>
                  </a:lnTo>
                  <a:lnTo>
                    <a:pt x="1" y="101"/>
                  </a:lnTo>
                  <a:lnTo>
                    <a:pt x="0" y="100"/>
                  </a:lnTo>
                  <a:lnTo>
                    <a:pt x="0" y="96"/>
                  </a:lnTo>
                  <a:lnTo>
                    <a:pt x="1" y="96"/>
                  </a:lnTo>
                  <a:lnTo>
                    <a:pt x="1" y="97"/>
                  </a:lnTo>
                  <a:lnTo>
                    <a:pt x="4" y="97"/>
                  </a:lnTo>
                  <a:lnTo>
                    <a:pt x="5" y="96"/>
                  </a:lnTo>
                  <a:lnTo>
                    <a:pt x="5" y="95"/>
                  </a:lnTo>
                  <a:lnTo>
                    <a:pt x="6" y="95"/>
                  </a:lnTo>
                  <a:lnTo>
                    <a:pt x="8" y="96"/>
                  </a:lnTo>
                  <a:lnTo>
                    <a:pt x="9" y="96"/>
                  </a:lnTo>
                  <a:lnTo>
                    <a:pt x="9" y="97"/>
                  </a:lnTo>
                  <a:lnTo>
                    <a:pt x="18" y="97"/>
                  </a:lnTo>
                  <a:lnTo>
                    <a:pt x="19" y="99"/>
                  </a:lnTo>
                  <a:lnTo>
                    <a:pt x="20" y="99"/>
                  </a:lnTo>
                  <a:lnTo>
                    <a:pt x="21" y="97"/>
                  </a:lnTo>
                  <a:lnTo>
                    <a:pt x="31" y="97"/>
                  </a:lnTo>
                  <a:lnTo>
                    <a:pt x="31" y="96"/>
                  </a:lnTo>
                  <a:lnTo>
                    <a:pt x="32" y="95"/>
                  </a:lnTo>
                  <a:lnTo>
                    <a:pt x="34" y="95"/>
                  </a:lnTo>
                  <a:lnTo>
                    <a:pt x="35" y="94"/>
                  </a:lnTo>
                  <a:lnTo>
                    <a:pt x="46" y="94"/>
                  </a:lnTo>
                  <a:lnTo>
                    <a:pt x="46" y="92"/>
                  </a:lnTo>
                  <a:lnTo>
                    <a:pt x="47" y="92"/>
                  </a:lnTo>
                  <a:lnTo>
                    <a:pt x="48" y="91"/>
                  </a:lnTo>
                  <a:lnTo>
                    <a:pt x="53" y="91"/>
                  </a:lnTo>
                  <a:lnTo>
                    <a:pt x="53" y="90"/>
                  </a:lnTo>
                  <a:lnTo>
                    <a:pt x="54" y="90"/>
                  </a:lnTo>
                  <a:lnTo>
                    <a:pt x="54" y="89"/>
                  </a:lnTo>
                  <a:lnTo>
                    <a:pt x="56" y="89"/>
                  </a:lnTo>
                  <a:lnTo>
                    <a:pt x="56" y="87"/>
                  </a:lnTo>
                  <a:lnTo>
                    <a:pt x="57" y="87"/>
                  </a:lnTo>
                  <a:lnTo>
                    <a:pt x="57" y="86"/>
                  </a:lnTo>
                  <a:lnTo>
                    <a:pt x="59" y="86"/>
                  </a:lnTo>
                  <a:lnTo>
                    <a:pt x="59" y="85"/>
                  </a:lnTo>
                  <a:lnTo>
                    <a:pt x="61" y="85"/>
                  </a:lnTo>
                  <a:lnTo>
                    <a:pt x="61" y="89"/>
                  </a:lnTo>
                  <a:lnTo>
                    <a:pt x="63" y="89"/>
                  </a:lnTo>
                  <a:lnTo>
                    <a:pt x="63" y="86"/>
                  </a:lnTo>
                  <a:lnTo>
                    <a:pt x="69" y="86"/>
                  </a:lnTo>
                  <a:lnTo>
                    <a:pt x="69" y="85"/>
                  </a:lnTo>
                  <a:lnTo>
                    <a:pt x="74" y="85"/>
                  </a:lnTo>
                  <a:lnTo>
                    <a:pt x="74" y="84"/>
                  </a:lnTo>
                  <a:lnTo>
                    <a:pt x="77" y="84"/>
                  </a:lnTo>
                  <a:lnTo>
                    <a:pt x="79" y="81"/>
                  </a:lnTo>
                  <a:lnTo>
                    <a:pt x="88" y="81"/>
                  </a:lnTo>
                  <a:lnTo>
                    <a:pt x="91" y="78"/>
                  </a:lnTo>
                  <a:lnTo>
                    <a:pt x="104" y="78"/>
                  </a:lnTo>
                  <a:lnTo>
                    <a:pt x="104" y="76"/>
                  </a:lnTo>
                  <a:lnTo>
                    <a:pt x="110" y="76"/>
                  </a:lnTo>
                  <a:lnTo>
                    <a:pt x="110" y="75"/>
                  </a:lnTo>
                  <a:lnTo>
                    <a:pt x="114" y="75"/>
                  </a:lnTo>
                  <a:lnTo>
                    <a:pt x="114" y="74"/>
                  </a:lnTo>
                  <a:lnTo>
                    <a:pt x="115" y="74"/>
                  </a:lnTo>
                  <a:lnTo>
                    <a:pt x="115" y="73"/>
                  </a:lnTo>
                  <a:lnTo>
                    <a:pt x="117" y="73"/>
                  </a:lnTo>
                  <a:lnTo>
                    <a:pt x="118" y="71"/>
                  </a:lnTo>
                  <a:lnTo>
                    <a:pt x="120" y="71"/>
                  </a:lnTo>
                  <a:lnTo>
                    <a:pt x="120" y="70"/>
                  </a:lnTo>
                  <a:lnTo>
                    <a:pt x="126" y="70"/>
                  </a:lnTo>
                  <a:lnTo>
                    <a:pt x="126" y="69"/>
                  </a:lnTo>
                  <a:lnTo>
                    <a:pt x="132" y="69"/>
                  </a:lnTo>
                  <a:lnTo>
                    <a:pt x="133" y="68"/>
                  </a:lnTo>
                  <a:lnTo>
                    <a:pt x="135" y="68"/>
                  </a:lnTo>
                  <a:lnTo>
                    <a:pt x="135" y="67"/>
                  </a:lnTo>
                  <a:lnTo>
                    <a:pt x="137" y="67"/>
                  </a:lnTo>
                  <a:lnTo>
                    <a:pt x="137" y="65"/>
                  </a:lnTo>
                  <a:lnTo>
                    <a:pt x="141" y="65"/>
                  </a:lnTo>
                  <a:lnTo>
                    <a:pt x="141" y="64"/>
                  </a:lnTo>
                  <a:lnTo>
                    <a:pt x="144" y="64"/>
                  </a:lnTo>
                  <a:lnTo>
                    <a:pt x="144" y="63"/>
                  </a:lnTo>
                  <a:lnTo>
                    <a:pt x="147" y="63"/>
                  </a:lnTo>
                  <a:lnTo>
                    <a:pt x="148" y="62"/>
                  </a:lnTo>
                  <a:close/>
                  <a:moveTo>
                    <a:pt x="233" y="22"/>
                  </a:moveTo>
                  <a:lnTo>
                    <a:pt x="237" y="22"/>
                  </a:lnTo>
                  <a:lnTo>
                    <a:pt x="237" y="23"/>
                  </a:lnTo>
                  <a:lnTo>
                    <a:pt x="234" y="23"/>
                  </a:lnTo>
                  <a:lnTo>
                    <a:pt x="234" y="25"/>
                  </a:lnTo>
                  <a:lnTo>
                    <a:pt x="231" y="25"/>
                  </a:lnTo>
                  <a:lnTo>
                    <a:pt x="231" y="26"/>
                  </a:lnTo>
                  <a:lnTo>
                    <a:pt x="228" y="26"/>
                  </a:lnTo>
                  <a:lnTo>
                    <a:pt x="228" y="27"/>
                  </a:lnTo>
                  <a:lnTo>
                    <a:pt x="226" y="27"/>
                  </a:lnTo>
                  <a:lnTo>
                    <a:pt x="226" y="28"/>
                  </a:lnTo>
                  <a:lnTo>
                    <a:pt x="223" y="28"/>
                  </a:lnTo>
                  <a:lnTo>
                    <a:pt x="222" y="30"/>
                  </a:lnTo>
                  <a:lnTo>
                    <a:pt x="221" y="30"/>
                  </a:lnTo>
                  <a:lnTo>
                    <a:pt x="221" y="31"/>
                  </a:lnTo>
                  <a:lnTo>
                    <a:pt x="216" y="31"/>
                  </a:lnTo>
                  <a:lnTo>
                    <a:pt x="215" y="32"/>
                  </a:lnTo>
                  <a:lnTo>
                    <a:pt x="212" y="33"/>
                  </a:lnTo>
                  <a:lnTo>
                    <a:pt x="211" y="33"/>
                  </a:lnTo>
                  <a:lnTo>
                    <a:pt x="208" y="36"/>
                  </a:lnTo>
                  <a:lnTo>
                    <a:pt x="205" y="36"/>
                  </a:lnTo>
                  <a:lnTo>
                    <a:pt x="205" y="37"/>
                  </a:lnTo>
                  <a:lnTo>
                    <a:pt x="203" y="37"/>
                  </a:lnTo>
                  <a:lnTo>
                    <a:pt x="203" y="38"/>
                  </a:lnTo>
                  <a:lnTo>
                    <a:pt x="199" y="38"/>
                  </a:lnTo>
                  <a:lnTo>
                    <a:pt x="199" y="39"/>
                  </a:lnTo>
                  <a:lnTo>
                    <a:pt x="196" y="39"/>
                  </a:lnTo>
                  <a:lnTo>
                    <a:pt x="194" y="42"/>
                  </a:lnTo>
                  <a:lnTo>
                    <a:pt x="192" y="42"/>
                  </a:lnTo>
                  <a:lnTo>
                    <a:pt x="191" y="43"/>
                  </a:lnTo>
                  <a:lnTo>
                    <a:pt x="190" y="43"/>
                  </a:lnTo>
                  <a:lnTo>
                    <a:pt x="190" y="44"/>
                  </a:lnTo>
                  <a:lnTo>
                    <a:pt x="187" y="44"/>
                  </a:lnTo>
                  <a:lnTo>
                    <a:pt x="186" y="46"/>
                  </a:lnTo>
                  <a:lnTo>
                    <a:pt x="184" y="47"/>
                  </a:lnTo>
                  <a:lnTo>
                    <a:pt x="183" y="47"/>
                  </a:lnTo>
                  <a:lnTo>
                    <a:pt x="181" y="48"/>
                  </a:lnTo>
                  <a:lnTo>
                    <a:pt x="179" y="48"/>
                  </a:lnTo>
                  <a:lnTo>
                    <a:pt x="179" y="49"/>
                  </a:lnTo>
                  <a:lnTo>
                    <a:pt x="176" y="49"/>
                  </a:lnTo>
                  <a:lnTo>
                    <a:pt x="176" y="51"/>
                  </a:lnTo>
                  <a:lnTo>
                    <a:pt x="175" y="51"/>
                  </a:lnTo>
                  <a:lnTo>
                    <a:pt x="175" y="52"/>
                  </a:lnTo>
                  <a:lnTo>
                    <a:pt x="173" y="52"/>
                  </a:lnTo>
                  <a:lnTo>
                    <a:pt x="173" y="53"/>
                  </a:lnTo>
                  <a:lnTo>
                    <a:pt x="170" y="53"/>
                  </a:lnTo>
                  <a:lnTo>
                    <a:pt x="169" y="54"/>
                  </a:lnTo>
                  <a:lnTo>
                    <a:pt x="167" y="55"/>
                  </a:lnTo>
                  <a:lnTo>
                    <a:pt x="165" y="55"/>
                  </a:lnTo>
                  <a:lnTo>
                    <a:pt x="164" y="57"/>
                  </a:lnTo>
                  <a:lnTo>
                    <a:pt x="162" y="57"/>
                  </a:lnTo>
                  <a:lnTo>
                    <a:pt x="159" y="59"/>
                  </a:lnTo>
                  <a:lnTo>
                    <a:pt x="158" y="59"/>
                  </a:lnTo>
                  <a:lnTo>
                    <a:pt x="158" y="60"/>
                  </a:lnTo>
                  <a:lnTo>
                    <a:pt x="155" y="60"/>
                  </a:lnTo>
                  <a:lnTo>
                    <a:pt x="154" y="62"/>
                  </a:lnTo>
                  <a:lnTo>
                    <a:pt x="149" y="62"/>
                  </a:lnTo>
                  <a:lnTo>
                    <a:pt x="149" y="60"/>
                  </a:lnTo>
                  <a:lnTo>
                    <a:pt x="152" y="60"/>
                  </a:lnTo>
                  <a:lnTo>
                    <a:pt x="152" y="59"/>
                  </a:lnTo>
                  <a:lnTo>
                    <a:pt x="155" y="59"/>
                  </a:lnTo>
                  <a:lnTo>
                    <a:pt x="155" y="58"/>
                  </a:lnTo>
                  <a:lnTo>
                    <a:pt x="157" y="58"/>
                  </a:lnTo>
                  <a:lnTo>
                    <a:pt x="157" y="57"/>
                  </a:lnTo>
                  <a:lnTo>
                    <a:pt x="158" y="57"/>
                  </a:lnTo>
                  <a:lnTo>
                    <a:pt x="158" y="55"/>
                  </a:lnTo>
                  <a:lnTo>
                    <a:pt x="159" y="55"/>
                  </a:lnTo>
                  <a:lnTo>
                    <a:pt x="159" y="54"/>
                  </a:lnTo>
                  <a:lnTo>
                    <a:pt x="163" y="54"/>
                  </a:lnTo>
                  <a:lnTo>
                    <a:pt x="163" y="53"/>
                  </a:lnTo>
                  <a:lnTo>
                    <a:pt x="164" y="53"/>
                  </a:lnTo>
                  <a:lnTo>
                    <a:pt x="164" y="52"/>
                  </a:lnTo>
                  <a:lnTo>
                    <a:pt x="165" y="51"/>
                  </a:lnTo>
                  <a:lnTo>
                    <a:pt x="169" y="51"/>
                  </a:lnTo>
                  <a:lnTo>
                    <a:pt x="169" y="49"/>
                  </a:lnTo>
                  <a:lnTo>
                    <a:pt x="174" y="49"/>
                  </a:lnTo>
                  <a:lnTo>
                    <a:pt x="174" y="48"/>
                  </a:lnTo>
                  <a:lnTo>
                    <a:pt x="173" y="48"/>
                  </a:lnTo>
                  <a:lnTo>
                    <a:pt x="173" y="46"/>
                  </a:lnTo>
                  <a:lnTo>
                    <a:pt x="174" y="46"/>
                  </a:lnTo>
                  <a:lnTo>
                    <a:pt x="174" y="47"/>
                  </a:lnTo>
                  <a:lnTo>
                    <a:pt x="175" y="47"/>
                  </a:lnTo>
                  <a:lnTo>
                    <a:pt x="175" y="46"/>
                  </a:lnTo>
                  <a:lnTo>
                    <a:pt x="176" y="47"/>
                  </a:lnTo>
                  <a:lnTo>
                    <a:pt x="178" y="47"/>
                  </a:lnTo>
                  <a:lnTo>
                    <a:pt x="178" y="46"/>
                  </a:lnTo>
                  <a:lnTo>
                    <a:pt x="181" y="46"/>
                  </a:lnTo>
                  <a:lnTo>
                    <a:pt x="181" y="44"/>
                  </a:lnTo>
                  <a:lnTo>
                    <a:pt x="183" y="44"/>
                  </a:lnTo>
                  <a:lnTo>
                    <a:pt x="183" y="43"/>
                  </a:lnTo>
                  <a:lnTo>
                    <a:pt x="184" y="43"/>
                  </a:lnTo>
                  <a:lnTo>
                    <a:pt x="184" y="42"/>
                  </a:lnTo>
                  <a:lnTo>
                    <a:pt x="185" y="42"/>
                  </a:lnTo>
                  <a:lnTo>
                    <a:pt x="185" y="41"/>
                  </a:lnTo>
                  <a:lnTo>
                    <a:pt x="186" y="41"/>
                  </a:lnTo>
                  <a:lnTo>
                    <a:pt x="186" y="39"/>
                  </a:lnTo>
                  <a:lnTo>
                    <a:pt x="187" y="38"/>
                  </a:lnTo>
                  <a:lnTo>
                    <a:pt x="189" y="38"/>
                  </a:lnTo>
                  <a:lnTo>
                    <a:pt x="189" y="39"/>
                  </a:lnTo>
                  <a:lnTo>
                    <a:pt x="190" y="39"/>
                  </a:lnTo>
                  <a:lnTo>
                    <a:pt x="191" y="38"/>
                  </a:lnTo>
                  <a:lnTo>
                    <a:pt x="194" y="38"/>
                  </a:lnTo>
                  <a:lnTo>
                    <a:pt x="196" y="37"/>
                  </a:lnTo>
                  <a:lnTo>
                    <a:pt x="196" y="36"/>
                  </a:lnTo>
                  <a:lnTo>
                    <a:pt x="199" y="36"/>
                  </a:lnTo>
                  <a:lnTo>
                    <a:pt x="199" y="34"/>
                  </a:lnTo>
                  <a:lnTo>
                    <a:pt x="200" y="34"/>
                  </a:lnTo>
                  <a:lnTo>
                    <a:pt x="200" y="33"/>
                  </a:lnTo>
                  <a:lnTo>
                    <a:pt x="201" y="33"/>
                  </a:lnTo>
                  <a:lnTo>
                    <a:pt x="201" y="31"/>
                  </a:lnTo>
                  <a:lnTo>
                    <a:pt x="202" y="31"/>
                  </a:lnTo>
                  <a:lnTo>
                    <a:pt x="203" y="32"/>
                  </a:lnTo>
                  <a:lnTo>
                    <a:pt x="205" y="31"/>
                  </a:lnTo>
                  <a:lnTo>
                    <a:pt x="206" y="31"/>
                  </a:lnTo>
                  <a:lnTo>
                    <a:pt x="206" y="32"/>
                  </a:lnTo>
                  <a:lnTo>
                    <a:pt x="211" y="32"/>
                  </a:lnTo>
                  <a:lnTo>
                    <a:pt x="212" y="31"/>
                  </a:lnTo>
                  <a:lnTo>
                    <a:pt x="212" y="30"/>
                  </a:lnTo>
                  <a:lnTo>
                    <a:pt x="213" y="30"/>
                  </a:lnTo>
                  <a:lnTo>
                    <a:pt x="213" y="28"/>
                  </a:lnTo>
                  <a:lnTo>
                    <a:pt x="215" y="27"/>
                  </a:lnTo>
                  <a:lnTo>
                    <a:pt x="215" y="25"/>
                  </a:lnTo>
                  <a:lnTo>
                    <a:pt x="216" y="26"/>
                  </a:lnTo>
                  <a:lnTo>
                    <a:pt x="216" y="27"/>
                  </a:lnTo>
                  <a:lnTo>
                    <a:pt x="217" y="27"/>
                  </a:lnTo>
                  <a:lnTo>
                    <a:pt x="218" y="26"/>
                  </a:lnTo>
                  <a:lnTo>
                    <a:pt x="224" y="26"/>
                  </a:lnTo>
                  <a:lnTo>
                    <a:pt x="226" y="25"/>
                  </a:lnTo>
                  <a:lnTo>
                    <a:pt x="227" y="25"/>
                  </a:lnTo>
                  <a:lnTo>
                    <a:pt x="228" y="23"/>
                  </a:lnTo>
                  <a:lnTo>
                    <a:pt x="232" y="23"/>
                  </a:lnTo>
                  <a:lnTo>
                    <a:pt x="233" y="22"/>
                  </a:lnTo>
                  <a:close/>
                  <a:moveTo>
                    <a:pt x="242" y="15"/>
                  </a:moveTo>
                  <a:lnTo>
                    <a:pt x="244" y="15"/>
                  </a:lnTo>
                  <a:lnTo>
                    <a:pt x="244" y="16"/>
                  </a:lnTo>
                  <a:lnTo>
                    <a:pt x="248" y="16"/>
                  </a:lnTo>
                  <a:lnTo>
                    <a:pt x="248" y="15"/>
                  </a:lnTo>
                  <a:lnTo>
                    <a:pt x="254" y="15"/>
                  </a:lnTo>
                  <a:lnTo>
                    <a:pt x="253" y="16"/>
                  </a:lnTo>
                  <a:lnTo>
                    <a:pt x="252" y="16"/>
                  </a:lnTo>
                  <a:lnTo>
                    <a:pt x="252" y="17"/>
                  </a:lnTo>
                  <a:lnTo>
                    <a:pt x="249" y="18"/>
                  </a:lnTo>
                  <a:lnTo>
                    <a:pt x="247" y="18"/>
                  </a:lnTo>
                  <a:lnTo>
                    <a:pt x="247" y="20"/>
                  </a:lnTo>
                  <a:lnTo>
                    <a:pt x="244" y="20"/>
                  </a:lnTo>
                  <a:lnTo>
                    <a:pt x="244" y="21"/>
                  </a:lnTo>
                  <a:lnTo>
                    <a:pt x="240" y="21"/>
                  </a:lnTo>
                  <a:lnTo>
                    <a:pt x="240" y="22"/>
                  </a:lnTo>
                  <a:lnTo>
                    <a:pt x="237" y="22"/>
                  </a:lnTo>
                  <a:lnTo>
                    <a:pt x="237" y="21"/>
                  </a:lnTo>
                  <a:lnTo>
                    <a:pt x="238" y="21"/>
                  </a:lnTo>
                  <a:lnTo>
                    <a:pt x="238" y="20"/>
                  </a:lnTo>
                  <a:lnTo>
                    <a:pt x="240" y="20"/>
                  </a:lnTo>
                  <a:lnTo>
                    <a:pt x="240" y="18"/>
                  </a:lnTo>
                  <a:lnTo>
                    <a:pt x="244" y="18"/>
                  </a:lnTo>
                  <a:lnTo>
                    <a:pt x="244" y="17"/>
                  </a:lnTo>
                  <a:lnTo>
                    <a:pt x="240" y="17"/>
                  </a:lnTo>
                  <a:lnTo>
                    <a:pt x="240" y="16"/>
                  </a:lnTo>
                  <a:lnTo>
                    <a:pt x="242" y="16"/>
                  </a:lnTo>
                  <a:lnTo>
                    <a:pt x="242" y="15"/>
                  </a:lnTo>
                  <a:close/>
                  <a:moveTo>
                    <a:pt x="285" y="0"/>
                  </a:moveTo>
                  <a:lnTo>
                    <a:pt x="285" y="5"/>
                  </a:lnTo>
                  <a:lnTo>
                    <a:pt x="282" y="5"/>
                  </a:lnTo>
                  <a:lnTo>
                    <a:pt x="282" y="6"/>
                  </a:lnTo>
                  <a:lnTo>
                    <a:pt x="280" y="6"/>
                  </a:lnTo>
                  <a:lnTo>
                    <a:pt x="280" y="7"/>
                  </a:lnTo>
                  <a:lnTo>
                    <a:pt x="275" y="7"/>
                  </a:lnTo>
                  <a:lnTo>
                    <a:pt x="275" y="9"/>
                  </a:lnTo>
                  <a:lnTo>
                    <a:pt x="270" y="9"/>
                  </a:lnTo>
                  <a:lnTo>
                    <a:pt x="270" y="10"/>
                  </a:lnTo>
                  <a:lnTo>
                    <a:pt x="269" y="10"/>
                  </a:lnTo>
                  <a:lnTo>
                    <a:pt x="269" y="11"/>
                  </a:lnTo>
                  <a:lnTo>
                    <a:pt x="265" y="11"/>
                  </a:lnTo>
                  <a:lnTo>
                    <a:pt x="265" y="12"/>
                  </a:lnTo>
                  <a:lnTo>
                    <a:pt x="264" y="12"/>
                  </a:lnTo>
                  <a:lnTo>
                    <a:pt x="263" y="14"/>
                  </a:lnTo>
                  <a:lnTo>
                    <a:pt x="260" y="14"/>
                  </a:lnTo>
                  <a:lnTo>
                    <a:pt x="260" y="15"/>
                  </a:lnTo>
                  <a:lnTo>
                    <a:pt x="254" y="15"/>
                  </a:lnTo>
                  <a:lnTo>
                    <a:pt x="254" y="14"/>
                  </a:lnTo>
                  <a:lnTo>
                    <a:pt x="256" y="14"/>
                  </a:lnTo>
                  <a:lnTo>
                    <a:pt x="256" y="12"/>
                  </a:lnTo>
                  <a:lnTo>
                    <a:pt x="259" y="12"/>
                  </a:lnTo>
                  <a:lnTo>
                    <a:pt x="259" y="10"/>
                  </a:lnTo>
                  <a:lnTo>
                    <a:pt x="260" y="10"/>
                  </a:lnTo>
                  <a:lnTo>
                    <a:pt x="260" y="9"/>
                  </a:lnTo>
                  <a:lnTo>
                    <a:pt x="261" y="9"/>
                  </a:lnTo>
                  <a:lnTo>
                    <a:pt x="261" y="7"/>
                  </a:lnTo>
                  <a:lnTo>
                    <a:pt x="263" y="7"/>
                  </a:lnTo>
                  <a:lnTo>
                    <a:pt x="264" y="6"/>
                  </a:lnTo>
                  <a:lnTo>
                    <a:pt x="265" y="6"/>
                  </a:lnTo>
                  <a:lnTo>
                    <a:pt x="264" y="5"/>
                  </a:lnTo>
                  <a:lnTo>
                    <a:pt x="264" y="4"/>
                  </a:lnTo>
                  <a:lnTo>
                    <a:pt x="265" y="4"/>
                  </a:lnTo>
                  <a:lnTo>
                    <a:pt x="265" y="5"/>
                  </a:lnTo>
                  <a:lnTo>
                    <a:pt x="268" y="5"/>
                  </a:lnTo>
                  <a:lnTo>
                    <a:pt x="269" y="4"/>
                  </a:lnTo>
                  <a:lnTo>
                    <a:pt x="271" y="4"/>
                  </a:lnTo>
                  <a:lnTo>
                    <a:pt x="271" y="5"/>
                  </a:lnTo>
                  <a:lnTo>
                    <a:pt x="272" y="5"/>
                  </a:lnTo>
                  <a:lnTo>
                    <a:pt x="272" y="4"/>
                  </a:lnTo>
                  <a:lnTo>
                    <a:pt x="274" y="4"/>
                  </a:lnTo>
                  <a:lnTo>
                    <a:pt x="274" y="6"/>
                  </a:lnTo>
                  <a:lnTo>
                    <a:pt x="275" y="6"/>
                  </a:lnTo>
                  <a:lnTo>
                    <a:pt x="275" y="5"/>
                  </a:lnTo>
                  <a:lnTo>
                    <a:pt x="277" y="5"/>
                  </a:lnTo>
                  <a:lnTo>
                    <a:pt x="279" y="4"/>
                  </a:lnTo>
                  <a:lnTo>
                    <a:pt x="279" y="2"/>
                  </a:lnTo>
                  <a:lnTo>
                    <a:pt x="284" y="2"/>
                  </a:lnTo>
                  <a:lnTo>
                    <a:pt x="284" y="1"/>
                  </a:lnTo>
                  <a:lnTo>
                    <a:pt x="2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9" name="Rectangle 59">
              <a:extLst>
                <a:ext uri="{FF2B5EF4-FFF2-40B4-BE49-F238E27FC236}">
                  <a16:creationId xmlns:a16="http://schemas.microsoft.com/office/drawing/2014/main" id="{208CC10E-CC03-CF47-9BC5-93301D208F50}"/>
                </a:ext>
              </a:extLst>
            </p:cNvPr>
            <p:cNvSpPr>
              <a:spLocks noChangeArrowheads="1"/>
            </p:cNvSpPr>
            <p:nvPr/>
          </p:nvSpPr>
          <p:spPr bwMode="auto">
            <a:xfrm>
              <a:off x="8470901" y="5688013"/>
              <a:ext cx="3175"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0" name="Freeform 60">
              <a:extLst>
                <a:ext uri="{FF2B5EF4-FFF2-40B4-BE49-F238E27FC236}">
                  <a16:creationId xmlns:a16="http://schemas.microsoft.com/office/drawing/2014/main" id="{B2A28E6B-3ECD-3C4A-B2F3-3A9D77C4CA2B}"/>
                </a:ext>
              </a:extLst>
            </p:cNvPr>
            <p:cNvSpPr>
              <a:spLocks/>
            </p:cNvSpPr>
            <p:nvPr/>
          </p:nvSpPr>
          <p:spPr bwMode="auto">
            <a:xfrm>
              <a:off x="8442326" y="5688013"/>
              <a:ext cx="12700" cy="7938"/>
            </a:xfrm>
            <a:custGeom>
              <a:avLst/>
              <a:gdLst/>
              <a:ahLst/>
              <a:cxnLst>
                <a:cxn ang="0">
                  <a:pos x="2" y="0"/>
                </a:cxn>
                <a:cxn ang="0">
                  <a:pos x="6" y="0"/>
                </a:cxn>
                <a:cxn ang="0">
                  <a:pos x="6" y="1"/>
                </a:cxn>
                <a:cxn ang="0">
                  <a:pos x="8" y="2"/>
                </a:cxn>
                <a:cxn ang="0">
                  <a:pos x="8" y="3"/>
                </a:cxn>
                <a:cxn ang="0">
                  <a:pos x="5" y="3"/>
                </a:cxn>
                <a:cxn ang="0">
                  <a:pos x="5" y="5"/>
                </a:cxn>
                <a:cxn ang="0">
                  <a:pos x="4" y="5"/>
                </a:cxn>
                <a:cxn ang="0">
                  <a:pos x="4" y="3"/>
                </a:cxn>
                <a:cxn ang="0">
                  <a:pos x="2" y="3"/>
                </a:cxn>
                <a:cxn ang="0">
                  <a:pos x="2" y="1"/>
                </a:cxn>
                <a:cxn ang="0">
                  <a:pos x="0" y="1"/>
                </a:cxn>
                <a:cxn ang="0">
                  <a:pos x="2" y="0"/>
                </a:cxn>
              </a:cxnLst>
              <a:rect l="0" t="0" r="r" b="b"/>
              <a:pathLst>
                <a:path w="8" h="5">
                  <a:moveTo>
                    <a:pt x="2" y="0"/>
                  </a:moveTo>
                  <a:lnTo>
                    <a:pt x="6" y="0"/>
                  </a:lnTo>
                  <a:lnTo>
                    <a:pt x="6" y="1"/>
                  </a:lnTo>
                  <a:lnTo>
                    <a:pt x="8" y="2"/>
                  </a:lnTo>
                  <a:lnTo>
                    <a:pt x="8" y="3"/>
                  </a:lnTo>
                  <a:lnTo>
                    <a:pt x="5" y="3"/>
                  </a:lnTo>
                  <a:lnTo>
                    <a:pt x="5" y="5"/>
                  </a:lnTo>
                  <a:lnTo>
                    <a:pt x="4" y="5"/>
                  </a:lnTo>
                  <a:lnTo>
                    <a:pt x="4" y="3"/>
                  </a:lnTo>
                  <a:lnTo>
                    <a:pt x="2" y="3"/>
                  </a:lnTo>
                  <a:lnTo>
                    <a:pt x="2" y="1"/>
                  </a:lnTo>
                  <a:lnTo>
                    <a:pt x="0" y="1"/>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1" name="Freeform 61">
              <a:extLst>
                <a:ext uri="{FF2B5EF4-FFF2-40B4-BE49-F238E27FC236}">
                  <a16:creationId xmlns:a16="http://schemas.microsoft.com/office/drawing/2014/main" id="{5993D52D-E2DD-094F-B238-0BB75C537BFE}"/>
                </a:ext>
              </a:extLst>
            </p:cNvPr>
            <p:cNvSpPr>
              <a:spLocks/>
            </p:cNvSpPr>
            <p:nvPr/>
          </p:nvSpPr>
          <p:spPr bwMode="auto">
            <a:xfrm>
              <a:off x="8331201" y="5729288"/>
              <a:ext cx="1588" cy="1588"/>
            </a:xfrm>
            <a:custGeom>
              <a:avLst/>
              <a:gdLst/>
              <a:ahLst/>
              <a:cxnLst>
                <a:cxn ang="0">
                  <a:pos x="0" y="0"/>
                </a:cxn>
                <a:cxn ang="0">
                  <a:pos x="1" y="1"/>
                </a:cxn>
                <a:cxn ang="0">
                  <a:pos x="0" y="1"/>
                </a:cxn>
                <a:cxn ang="0">
                  <a:pos x="0" y="0"/>
                </a:cxn>
              </a:cxnLst>
              <a:rect l="0" t="0" r="r" b="b"/>
              <a:pathLst>
                <a:path w="1" h="1">
                  <a:moveTo>
                    <a:pt x="0" y="0"/>
                  </a:moveTo>
                  <a:lnTo>
                    <a:pt x="1" y="1"/>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2" name="Rectangle 62">
              <a:extLst>
                <a:ext uri="{FF2B5EF4-FFF2-40B4-BE49-F238E27FC236}">
                  <a16:creationId xmlns:a16="http://schemas.microsoft.com/office/drawing/2014/main" id="{6B828C99-8474-7F42-8036-9212026165B5}"/>
                </a:ext>
              </a:extLst>
            </p:cNvPr>
            <p:cNvSpPr>
              <a:spLocks noChangeArrowheads="1"/>
            </p:cNvSpPr>
            <p:nvPr/>
          </p:nvSpPr>
          <p:spPr bwMode="auto">
            <a:xfrm>
              <a:off x="8791576" y="5564188"/>
              <a:ext cx="1588"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3" name="Freeform 63">
              <a:extLst>
                <a:ext uri="{FF2B5EF4-FFF2-40B4-BE49-F238E27FC236}">
                  <a16:creationId xmlns:a16="http://schemas.microsoft.com/office/drawing/2014/main" id="{5F5CA5BE-1EED-474F-96EB-88167CE319C2}"/>
                </a:ext>
              </a:extLst>
            </p:cNvPr>
            <p:cNvSpPr>
              <a:spLocks/>
            </p:cNvSpPr>
            <p:nvPr/>
          </p:nvSpPr>
          <p:spPr bwMode="auto">
            <a:xfrm>
              <a:off x="8050213" y="5815013"/>
              <a:ext cx="3175" cy="3175"/>
            </a:xfrm>
            <a:custGeom>
              <a:avLst/>
              <a:gdLst/>
              <a:ahLst/>
              <a:cxnLst>
                <a:cxn ang="0">
                  <a:pos x="1" y="0"/>
                </a:cxn>
                <a:cxn ang="0">
                  <a:pos x="2" y="0"/>
                </a:cxn>
                <a:cxn ang="0">
                  <a:pos x="2" y="2"/>
                </a:cxn>
                <a:cxn ang="0">
                  <a:pos x="0" y="2"/>
                </a:cxn>
                <a:cxn ang="0">
                  <a:pos x="0" y="1"/>
                </a:cxn>
                <a:cxn ang="0">
                  <a:pos x="1" y="0"/>
                </a:cxn>
              </a:cxnLst>
              <a:rect l="0" t="0" r="r" b="b"/>
              <a:pathLst>
                <a:path w="2" h="2">
                  <a:moveTo>
                    <a:pt x="1" y="0"/>
                  </a:moveTo>
                  <a:lnTo>
                    <a:pt x="2" y="0"/>
                  </a:lnTo>
                  <a:lnTo>
                    <a:pt x="2" y="2"/>
                  </a:lnTo>
                  <a:lnTo>
                    <a:pt x="0" y="2"/>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4" name="Freeform 64">
              <a:extLst>
                <a:ext uri="{FF2B5EF4-FFF2-40B4-BE49-F238E27FC236}">
                  <a16:creationId xmlns:a16="http://schemas.microsoft.com/office/drawing/2014/main" id="{4DBE765B-1B54-C84F-96F5-810B1035520B}"/>
                </a:ext>
              </a:extLst>
            </p:cNvPr>
            <p:cNvSpPr>
              <a:spLocks/>
            </p:cNvSpPr>
            <p:nvPr/>
          </p:nvSpPr>
          <p:spPr bwMode="auto">
            <a:xfrm>
              <a:off x="8058151" y="5821363"/>
              <a:ext cx="7938" cy="7938"/>
            </a:xfrm>
            <a:custGeom>
              <a:avLst/>
              <a:gdLst/>
              <a:ahLst/>
              <a:cxnLst>
                <a:cxn ang="0">
                  <a:pos x="1" y="0"/>
                </a:cxn>
                <a:cxn ang="0">
                  <a:pos x="1" y="2"/>
                </a:cxn>
                <a:cxn ang="0">
                  <a:pos x="3" y="2"/>
                </a:cxn>
                <a:cxn ang="0">
                  <a:pos x="5" y="3"/>
                </a:cxn>
                <a:cxn ang="0">
                  <a:pos x="5" y="5"/>
                </a:cxn>
                <a:cxn ang="0">
                  <a:pos x="2" y="5"/>
                </a:cxn>
                <a:cxn ang="0">
                  <a:pos x="1" y="3"/>
                </a:cxn>
                <a:cxn ang="0">
                  <a:pos x="0" y="3"/>
                </a:cxn>
                <a:cxn ang="0">
                  <a:pos x="0" y="1"/>
                </a:cxn>
                <a:cxn ang="0">
                  <a:pos x="1" y="0"/>
                </a:cxn>
              </a:cxnLst>
              <a:rect l="0" t="0" r="r" b="b"/>
              <a:pathLst>
                <a:path w="5" h="5">
                  <a:moveTo>
                    <a:pt x="1" y="0"/>
                  </a:moveTo>
                  <a:lnTo>
                    <a:pt x="1" y="2"/>
                  </a:lnTo>
                  <a:lnTo>
                    <a:pt x="3" y="2"/>
                  </a:lnTo>
                  <a:lnTo>
                    <a:pt x="5" y="3"/>
                  </a:lnTo>
                  <a:lnTo>
                    <a:pt x="5" y="5"/>
                  </a:lnTo>
                  <a:lnTo>
                    <a:pt x="2" y="5"/>
                  </a:lnTo>
                  <a:lnTo>
                    <a:pt x="1" y="3"/>
                  </a:lnTo>
                  <a:lnTo>
                    <a:pt x="0" y="3"/>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5" name="Freeform 65">
              <a:extLst>
                <a:ext uri="{FF2B5EF4-FFF2-40B4-BE49-F238E27FC236}">
                  <a16:creationId xmlns:a16="http://schemas.microsoft.com/office/drawing/2014/main" id="{55C0D77F-9C6C-3C4E-B012-077C4A5D474D}"/>
                </a:ext>
              </a:extLst>
            </p:cNvPr>
            <p:cNvSpPr>
              <a:spLocks/>
            </p:cNvSpPr>
            <p:nvPr/>
          </p:nvSpPr>
          <p:spPr bwMode="auto">
            <a:xfrm>
              <a:off x="8083551" y="5816600"/>
              <a:ext cx="4763" cy="4763"/>
            </a:xfrm>
            <a:custGeom>
              <a:avLst/>
              <a:gdLst/>
              <a:ahLst/>
              <a:cxnLst>
                <a:cxn ang="0">
                  <a:pos x="0" y="0"/>
                </a:cxn>
                <a:cxn ang="0">
                  <a:pos x="1" y="0"/>
                </a:cxn>
                <a:cxn ang="0">
                  <a:pos x="1" y="1"/>
                </a:cxn>
                <a:cxn ang="0">
                  <a:pos x="3" y="1"/>
                </a:cxn>
                <a:cxn ang="0">
                  <a:pos x="3" y="3"/>
                </a:cxn>
                <a:cxn ang="0">
                  <a:pos x="0" y="3"/>
                </a:cxn>
                <a:cxn ang="0">
                  <a:pos x="0" y="0"/>
                </a:cxn>
              </a:cxnLst>
              <a:rect l="0" t="0" r="r" b="b"/>
              <a:pathLst>
                <a:path w="3" h="3">
                  <a:moveTo>
                    <a:pt x="0" y="0"/>
                  </a:moveTo>
                  <a:lnTo>
                    <a:pt x="1" y="0"/>
                  </a:lnTo>
                  <a:lnTo>
                    <a:pt x="1" y="1"/>
                  </a:lnTo>
                  <a:lnTo>
                    <a:pt x="3" y="1"/>
                  </a:lnTo>
                  <a:lnTo>
                    <a:pt x="3" y="3"/>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6" name="Freeform 66">
              <a:extLst>
                <a:ext uri="{FF2B5EF4-FFF2-40B4-BE49-F238E27FC236}">
                  <a16:creationId xmlns:a16="http://schemas.microsoft.com/office/drawing/2014/main" id="{64D16FF9-E21F-5E40-9DA8-FAA20F6B25D3}"/>
                </a:ext>
              </a:extLst>
            </p:cNvPr>
            <p:cNvSpPr>
              <a:spLocks/>
            </p:cNvSpPr>
            <p:nvPr/>
          </p:nvSpPr>
          <p:spPr bwMode="auto">
            <a:xfrm>
              <a:off x="8093076" y="5816600"/>
              <a:ext cx="11113" cy="6350"/>
            </a:xfrm>
            <a:custGeom>
              <a:avLst/>
              <a:gdLst/>
              <a:ahLst/>
              <a:cxnLst>
                <a:cxn ang="0">
                  <a:pos x="0" y="0"/>
                </a:cxn>
                <a:cxn ang="0">
                  <a:pos x="2" y="0"/>
                </a:cxn>
                <a:cxn ang="0">
                  <a:pos x="4" y="1"/>
                </a:cxn>
                <a:cxn ang="0">
                  <a:pos x="4" y="0"/>
                </a:cxn>
                <a:cxn ang="0">
                  <a:pos x="6" y="0"/>
                </a:cxn>
                <a:cxn ang="0">
                  <a:pos x="7" y="1"/>
                </a:cxn>
                <a:cxn ang="0">
                  <a:pos x="7" y="3"/>
                </a:cxn>
                <a:cxn ang="0">
                  <a:pos x="6" y="4"/>
                </a:cxn>
                <a:cxn ang="0">
                  <a:pos x="4" y="4"/>
                </a:cxn>
                <a:cxn ang="0">
                  <a:pos x="4" y="3"/>
                </a:cxn>
                <a:cxn ang="0">
                  <a:pos x="0" y="3"/>
                </a:cxn>
                <a:cxn ang="0">
                  <a:pos x="0" y="0"/>
                </a:cxn>
              </a:cxnLst>
              <a:rect l="0" t="0" r="r" b="b"/>
              <a:pathLst>
                <a:path w="7" h="4">
                  <a:moveTo>
                    <a:pt x="0" y="0"/>
                  </a:moveTo>
                  <a:lnTo>
                    <a:pt x="2" y="0"/>
                  </a:lnTo>
                  <a:lnTo>
                    <a:pt x="4" y="1"/>
                  </a:lnTo>
                  <a:lnTo>
                    <a:pt x="4" y="0"/>
                  </a:lnTo>
                  <a:lnTo>
                    <a:pt x="6" y="0"/>
                  </a:lnTo>
                  <a:lnTo>
                    <a:pt x="7" y="1"/>
                  </a:lnTo>
                  <a:lnTo>
                    <a:pt x="7" y="3"/>
                  </a:lnTo>
                  <a:lnTo>
                    <a:pt x="6" y="4"/>
                  </a:lnTo>
                  <a:lnTo>
                    <a:pt x="4" y="4"/>
                  </a:lnTo>
                  <a:lnTo>
                    <a:pt x="4" y="3"/>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 name="Rectangle 67">
              <a:extLst>
                <a:ext uri="{FF2B5EF4-FFF2-40B4-BE49-F238E27FC236}">
                  <a16:creationId xmlns:a16="http://schemas.microsoft.com/office/drawing/2014/main" id="{4FFA904F-B1F3-774C-9A73-25571F597E51}"/>
                </a:ext>
              </a:extLst>
            </p:cNvPr>
            <p:cNvSpPr>
              <a:spLocks noChangeArrowheads="1"/>
            </p:cNvSpPr>
            <p:nvPr/>
          </p:nvSpPr>
          <p:spPr bwMode="auto">
            <a:xfrm>
              <a:off x="8315326" y="5740400"/>
              <a:ext cx="4763" cy="476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8" name="Freeform 68">
              <a:extLst>
                <a:ext uri="{FF2B5EF4-FFF2-40B4-BE49-F238E27FC236}">
                  <a16:creationId xmlns:a16="http://schemas.microsoft.com/office/drawing/2014/main" id="{16F8CE87-2EAA-8B4A-A982-B65EE2691168}"/>
                </a:ext>
              </a:extLst>
            </p:cNvPr>
            <p:cNvSpPr>
              <a:spLocks/>
            </p:cNvSpPr>
            <p:nvPr/>
          </p:nvSpPr>
          <p:spPr bwMode="auto">
            <a:xfrm>
              <a:off x="7699376" y="5856288"/>
              <a:ext cx="9525" cy="11113"/>
            </a:xfrm>
            <a:custGeom>
              <a:avLst/>
              <a:gdLst/>
              <a:ahLst/>
              <a:cxnLst>
                <a:cxn ang="0">
                  <a:pos x="3" y="0"/>
                </a:cxn>
                <a:cxn ang="0">
                  <a:pos x="4" y="0"/>
                </a:cxn>
                <a:cxn ang="0">
                  <a:pos x="4" y="1"/>
                </a:cxn>
                <a:cxn ang="0">
                  <a:pos x="6" y="1"/>
                </a:cxn>
                <a:cxn ang="0">
                  <a:pos x="6" y="4"/>
                </a:cxn>
                <a:cxn ang="0">
                  <a:pos x="4" y="4"/>
                </a:cxn>
                <a:cxn ang="0">
                  <a:pos x="4" y="6"/>
                </a:cxn>
                <a:cxn ang="0">
                  <a:pos x="3" y="6"/>
                </a:cxn>
                <a:cxn ang="0">
                  <a:pos x="3" y="7"/>
                </a:cxn>
                <a:cxn ang="0">
                  <a:pos x="2" y="7"/>
                </a:cxn>
                <a:cxn ang="0">
                  <a:pos x="2" y="6"/>
                </a:cxn>
                <a:cxn ang="0">
                  <a:pos x="0" y="6"/>
                </a:cxn>
                <a:cxn ang="0">
                  <a:pos x="0" y="4"/>
                </a:cxn>
                <a:cxn ang="0">
                  <a:pos x="2" y="4"/>
                </a:cxn>
                <a:cxn ang="0">
                  <a:pos x="2" y="2"/>
                </a:cxn>
                <a:cxn ang="0">
                  <a:pos x="3" y="1"/>
                </a:cxn>
                <a:cxn ang="0">
                  <a:pos x="3" y="0"/>
                </a:cxn>
              </a:cxnLst>
              <a:rect l="0" t="0" r="r" b="b"/>
              <a:pathLst>
                <a:path w="6" h="7">
                  <a:moveTo>
                    <a:pt x="3" y="0"/>
                  </a:moveTo>
                  <a:lnTo>
                    <a:pt x="4" y="0"/>
                  </a:lnTo>
                  <a:lnTo>
                    <a:pt x="4" y="1"/>
                  </a:lnTo>
                  <a:lnTo>
                    <a:pt x="6" y="1"/>
                  </a:lnTo>
                  <a:lnTo>
                    <a:pt x="6" y="4"/>
                  </a:lnTo>
                  <a:lnTo>
                    <a:pt x="4" y="4"/>
                  </a:lnTo>
                  <a:lnTo>
                    <a:pt x="4" y="6"/>
                  </a:lnTo>
                  <a:lnTo>
                    <a:pt x="3" y="6"/>
                  </a:lnTo>
                  <a:lnTo>
                    <a:pt x="3" y="7"/>
                  </a:lnTo>
                  <a:lnTo>
                    <a:pt x="2" y="7"/>
                  </a:lnTo>
                  <a:lnTo>
                    <a:pt x="2" y="6"/>
                  </a:lnTo>
                  <a:lnTo>
                    <a:pt x="0" y="6"/>
                  </a:lnTo>
                  <a:lnTo>
                    <a:pt x="0" y="4"/>
                  </a:lnTo>
                  <a:lnTo>
                    <a:pt x="2" y="4"/>
                  </a:lnTo>
                  <a:lnTo>
                    <a:pt x="2" y="2"/>
                  </a:lnTo>
                  <a:lnTo>
                    <a:pt x="3"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 name="Freeform 69">
              <a:extLst>
                <a:ext uri="{FF2B5EF4-FFF2-40B4-BE49-F238E27FC236}">
                  <a16:creationId xmlns:a16="http://schemas.microsoft.com/office/drawing/2014/main" id="{E38E918A-995A-C040-B33C-B33D1BACBD16}"/>
                </a:ext>
              </a:extLst>
            </p:cNvPr>
            <p:cNvSpPr>
              <a:spLocks/>
            </p:cNvSpPr>
            <p:nvPr/>
          </p:nvSpPr>
          <p:spPr bwMode="auto">
            <a:xfrm>
              <a:off x="7623176" y="5540375"/>
              <a:ext cx="4763" cy="4763"/>
            </a:xfrm>
            <a:custGeom>
              <a:avLst/>
              <a:gdLst/>
              <a:ahLst/>
              <a:cxnLst>
                <a:cxn ang="0">
                  <a:pos x="0" y="0"/>
                </a:cxn>
                <a:cxn ang="0">
                  <a:pos x="1" y="0"/>
                </a:cxn>
                <a:cxn ang="0">
                  <a:pos x="1" y="2"/>
                </a:cxn>
                <a:cxn ang="0">
                  <a:pos x="3" y="2"/>
                </a:cxn>
                <a:cxn ang="0">
                  <a:pos x="3" y="3"/>
                </a:cxn>
                <a:cxn ang="0">
                  <a:pos x="0" y="3"/>
                </a:cxn>
                <a:cxn ang="0">
                  <a:pos x="0" y="0"/>
                </a:cxn>
              </a:cxnLst>
              <a:rect l="0" t="0" r="r" b="b"/>
              <a:pathLst>
                <a:path w="3" h="3">
                  <a:moveTo>
                    <a:pt x="0" y="0"/>
                  </a:moveTo>
                  <a:lnTo>
                    <a:pt x="1" y="0"/>
                  </a:lnTo>
                  <a:lnTo>
                    <a:pt x="1" y="2"/>
                  </a:lnTo>
                  <a:lnTo>
                    <a:pt x="3" y="2"/>
                  </a:lnTo>
                  <a:lnTo>
                    <a:pt x="3" y="3"/>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 name="Rectangle 70">
              <a:extLst>
                <a:ext uri="{FF2B5EF4-FFF2-40B4-BE49-F238E27FC236}">
                  <a16:creationId xmlns:a16="http://schemas.microsoft.com/office/drawing/2014/main" id="{B278B818-DA65-1041-8FE3-20DEF6DB5670}"/>
                </a:ext>
              </a:extLst>
            </p:cNvPr>
            <p:cNvSpPr>
              <a:spLocks noChangeArrowheads="1"/>
            </p:cNvSpPr>
            <p:nvPr/>
          </p:nvSpPr>
          <p:spPr bwMode="auto">
            <a:xfrm>
              <a:off x="8980488" y="5413375"/>
              <a:ext cx="1588"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1" name="Freeform 71">
              <a:extLst>
                <a:ext uri="{FF2B5EF4-FFF2-40B4-BE49-F238E27FC236}">
                  <a16:creationId xmlns:a16="http://schemas.microsoft.com/office/drawing/2014/main" id="{B0086AF8-5538-C544-AD18-778B1E54C3D7}"/>
                </a:ext>
              </a:extLst>
            </p:cNvPr>
            <p:cNvSpPr>
              <a:spLocks noEditPoints="1"/>
            </p:cNvSpPr>
            <p:nvPr/>
          </p:nvSpPr>
          <p:spPr bwMode="auto">
            <a:xfrm>
              <a:off x="8890001" y="5245100"/>
              <a:ext cx="41275" cy="26988"/>
            </a:xfrm>
            <a:custGeom>
              <a:avLst/>
              <a:gdLst/>
              <a:ahLst/>
              <a:cxnLst>
                <a:cxn ang="0">
                  <a:pos x="11" y="1"/>
                </a:cxn>
                <a:cxn ang="0">
                  <a:pos x="15" y="1"/>
                </a:cxn>
                <a:cxn ang="0">
                  <a:pos x="16" y="3"/>
                </a:cxn>
                <a:cxn ang="0">
                  <a:pos x="21" y="3"/>
                </a:cxn>
                <a:cxn ang="0">
                  <a:pos x="21" y="4"/>
                </a:cxn>
                <a:cxn ang="0">
                  <a:pos x="14" y="4"/>
                </a:cxn>
                <a:cxn ang="0">
                  <a:pos x="14" y="5"/>
                </a:cxn>
                <a:cxn ang="0">
                  <a:pos x="13" y="5"/>
                </a:cxn>
                <a:cxn ang="0">
                  <a:pos x="13" y="6"/>
                </a:cxn>
                <a:cxn ang="0">
                  <a:pos x="11" y="6"/>
                </a:cxn>
                <a:cxn ang="0">
                  <a:pos x="11" y="9"/>
                </a:cxn>
                <a:cxn ang="0">
                  <a:pos x="10" y="9"/>
                </a:cxn>
                <a:cxn ang="0">
                  <a:pos x="10" y="14"/>
                </a:cxn>
                <a:cxn ang="0">
                  <a:pos x="9" y="14"/>
                </a:cxn>
                <a:cxn ang="0">
                  <a:pos x="9" y="16"/>
                </a:cxn>
                <a:cxn ang="0">
                  <a:pos x="8" y="16"/>
                </a:cxn>
                <a:cxn ang="0">
                  <a:pos x="8" y="17"/>
                </a:cxn>
                <a:cxn ang="0">
                  <a:pos x="5" y="17"/>
                </a:cxn>
                <a:cxn ang="0">
                  <a:pos x="5" y="15"/>
                </a:cxn>
                <a:cxn ang="0">
                  <a:pos x="4" y="15"/>
                </a:cxn>
                <a:cxn ang="0">
                  <a:pos x="4" y="14"/>
                </a:cxn>
                <a:cxn ang="0">
                  <a:pos x="3" y="13"/>
                </a:cxn>
                <a:cxn ang="0">
                  <a:pos x="0" y="13"/>
                </a:cxn>
                <a:cxn ang="0">
                  <a:pos x="0" y="9"/>
                </a:cxn>
                <a:cxn ang="0">
                  <a:pos x="2" y="9"/>
                </a:cxn>
                <a:cxn ang="0">
                  <a:pos x="2" y="8"/>
                </a:cxn>
                <a:cxn ang="0">
                  <a:pos x="3" y="8"/>
                </a:cxn>
                <a:cxn ang="0">
                  <a:pos x="3" y="6"/>
                </a:cxn>
                <a:cxn ang="0">
                  <a:pos x="5" y="6"/>
                </a:cxn>
                <a:cxn ang="0">
                  <a:pos x="5" y="5"/>
                </a:cxn>
                <a:cxn ang="0">
                  <a:pos x="6" y="5"/>
                </a:cxn>
                <a:cxn ang="0">
                  <a:pos x="6" y="4"/>
                </a:cxn>
                <a:cxn ang="0">
                  <a:pos x="9" y="4"/>
                </a:cxn>
                <a:cxn ang="0">
                  <a:pos x="11" y="1"/>
                </a:cxn>
                <a:cxn ang="0">
                  <a:pos x="22" y="0"/>
                </a:cxn>
                <a:cxn ang="0">
                  <a:pos x="26" y="0"/>
                </a:cxn>
                <a:cxn ang="0">
                  <a:pos x="26" y="1"/>
                </a:cxn>
                <a:cxn ang="0">
                  <a:pos x="24" y="1"/>
                </a:cxn>
                <a:cxn ang="0">
                  <a:pos x="24" y="3"/>
                </a:cxn>
                <a:cxn ang="0">
                  <a:pos x="21" y="3"/>
                </a:cxn>
                <a:cxn ang="0">
                  <a:pos x="21" y="1"/>
                </a:cxn>
                <a:cxn ang="0">
                  <a:pos x="22" y="1"/>
                </a:cxn>
                <a:cxn ang="0">
                  <a:pos x="22" y="0"/>
                </a:cxn>
              </a:cxnLst>
              <a:rect l="0" t="0" r="r" b="b"/>
              <a:pathLst>
                <a:path w="26" h="17">
                  <a:moveTo>
                    <a:pt x="11" y="1"/>
                  </a:moveTo>
                  <a:lnTo>
                    <a:pt x="15" y="1"/>
                  </a:lnTo>
                  <a:lnTo>
                    <a:pt x="16" y="3"/>
                  </a:lnTo>
                  <a:lnTo>
                    <a:pt x="21" y="3"/>
                  </a:lnTo>
                  <a:lnTo>
                    <a:pt x="21" y="4"/>
                  </a:lnTo>
                  <a:lnTo>
                    <a:pt x="14" y="4"/>
                  </a:lnTo>
                  <a:lnTo>
                    <a:pt x="14" y="5"/>
                  </a:lnTo>
                  <a:lnTo>
                    <a:pt x="13" y="5"/>
                  </a:lnTo>
                  <a:lnTo>
                    <a:pt x="13" y="6"/>
                  </a:lnTo>
                  <a:lnTo>
                    <a:pt x="11" y="6"/>
                  </a:lnTo>
                  <a:lnTo>
                    <a:pt x="11" y="9"/>
                  </a:lnTo>
                  <a:lnTo>
                    <a:pt x="10" y="9"/>
                  </a:lnTo>
                  <a:lnTo>
                    <a:pt x="10" y="14"/>
                  </a:lnTo>
                  <a:lnTo>
                    <a:pt x="9" y="14"/>
                  </a:lnTo>
                  <a:lnTo>
                    <a:pt x="9" y="16"/>
                  </a:lnTo>
                  <a:lnTo>
                    <a:pt x="8" y="16"/>
                  </a:lnTo>
                  <a:lnTo>
                    <a:pt x="8" y="17"/>
                  </a:lnTo>
                  <a:lnTo>
                    <a:pt x="5" y="17"/>
                  </a:lnTo>
                  <a:lnTo>
                    <a:pt x="5" y="15"/>
                  </a:lnTo>
                  <a:lnTo>
                    <a:pt x="4" y="15"/>
                  </a:lnTo>
                  <a:lnTo>
                    <a:pt x="4" y="14"/>
                  </a:lnTo>
                  <a:lnTo>
                    <a:pt x="3" y="13"/>
                  </a:lnTo>
                  <a:lnTo>
                    <a:pt x="0" y="13"/>
                  </a:lnTo>
                  <a:lnTo>
                    <a:pt x="0" y="9"/>
                  </a:lnTo>
                  <a:lnTo>
                    <a:pt x="2" y="9"/>
                  </a:lnTo>
                  <a:lnTo>
                    <a:pt x="2" y="8"/>
                  </a:lnTo>
                  <a:lnTo>
                    <a:pt x="3" y="8"/>
                  </a:lnTo>
                  <a:lnTo>
                    <a:pt x="3" y="6"/>
                  </a:lnTo>
                  <a:lnTo>
                    <a:pt x="5" y="6"/>
                  </a:lnTo>
                  <a:lnTo>
                    <a:pt x="5" y="5"/>
                  </a:lnTo>
                  <a:lnTo>
                    <a:pt x="6" y="5"/>
                  </a:lnTo>
                  <a:lnTo>
                    <a:pt x="6" y="4"/>
                  </a:lnTo>
                  <a:lnTo>
                    <a:pt x="9" y="4"/>
                  </a:lnTo>
                  <a:lnTo>
                    <a:pt x="11" y="1"/>
                  </a:lnTo>
                  <a:close/>
                  <a:moveTo>
                    <a:pt x="22" y="0"/>
                  </a:moveTo>
                  <a:lnTo>
                    <a:pt x="26" y="0"/>
                  </a:lnTo>
                  <a:lnTo>
                    <a:pt x="26" y="1"/>
                  </a:lnTo>
                  <a:lnTo>
                    <a:pt x="24" y="1"/>
                  </a:lnTo>
                  <a:lnTo>
                    <a:pt x="24" y="3"/>
                  </a:lnTo>
                  <a:lnTo>
                    <a:pt x="21" y="3"/>
                  </a:lnTo>
                  <a:lnTo>
                    <a:pt x="21" y="1"/>
                  </a:lnTo>
                  <a:lnTo>
                    <a:pt x="22" y="1"/>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Freeform 72">
              <a:extLst>
                <a:ext uri="{FF2B5EF4-FFF2-40B4-BE49-F238E27FC236}">
                  <a16:creationId xmlns:a16="http://schemas.microsoft.com/office/drawing/2014/main" id="{C1717EF1-A1A6-9940-9A89-4D58CBEF30A4}"/>
                </a:ext>
              </a:extLst>
            </p:cNvPr>
            <p:cNvSpPr>
              <a:spLocks/>
            </p:cNvSpPr>
            <p:nvPr/>
          </p:nvSpPr>
          <p:spPr bwMode="auto">
            <a:xfrm>
              <a:off x="7694613" y="5854700"/>
              <a:ext cx="7938" cy="4763"/>
            </a:xfrm>
            <a:custGeom>
              <a:avLst/>
              <a:gdLst/>
              <a:ahLst/>
              <a:cxnLst>
                <a:cxn ang="0">
                  <a:pos x="1" y="0"/>
                </a:cxn>
                <a:cxn ang="0">
                  <a:pos x="2" y="0"/>
                </a:cxn>
                <a:cxn ang="0">
                  <a:pos x="5" y="2"/>
                </a:cxn>
                <a:cxn ang="0">
                  <a:pos x="5" y="3"/>
                </a:cxn>
                <a:cxn ang="0">
                  <a:pos x="1" y="3"/>
                </a:cxn>
                <a:cxn ang="0">
                  <a:pos x="0" y="2"/>
                </a:cxn>
                <a:cxn ang="0">
                  <a:pos x="1" y="2"/>
                </a:cxn>
                <a:cxn ang="0">
                  <a:pos x="1" y="0"/>
                </a:cxn>
              </a:cxnLst>
              <a:rect l="0" t="0" r="r" b="b"/>
              <a:pathLst>
                <a:path w="5" h="3">
                  <a:moveTo>
                    <a:pt x="1" y="0"/>
                  </a:moveTo>
                  <a:lnTo>
                    <a:pt x="2" y="0"/>
                  </a:lnTo>
                  <a:lnTo>
                    <a:pt x="5" y="2"/>
                  </a:lnTo>
                  <a:lnTo>
                    <a:pt x="5" y="3"/>
                  </a:lnTo>
                  <a:lnTo>
                    <a:pt x="1" y="3"/>
                  </a:lnTo>
                  <a:lnTo>
                    <a:pt x="0" y="2"/>
                  </a:lnTo>
                  <a:lnTo>
                    <a:pt x="1"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 name="Freeform 73">
              <a:extLst>
                <a:ext uri="{FF2B5EF4-FFF2-40B4-BE49-F238E27FC236}">
                  <a16:creationId xmlns:a16="http://schemas.microsoft.com/office/drawing/2014/main" id="{052CD03C-1BC4-3748-B594-388986D781CA}"/>
                </a:ext>
              </a:extLst>
            </p:cNvPr>
            <p:cNvSpPr>
              <a:spLocks/>
            </p:cNvSpPr>
            <p:nvPr/>
          </p:nvSpPr>
          <p:spPr bwMode="auto">
            <a:xfrm>
              <a:off x="7732713" y="5465763"/>
              <a:ext cx="7938" cy="6350"/>
            </a:xfrm>
            <a:custGeom>
              <a:avLst/>
              <a:gdLst/>
              <a:ahLst/>
              <a:cxnLst>
                <a:cxn ang="0">
                  <a:pos x="5" y="0"/>
                </a:cxn>
                <a:cxn ang="0">
                  <a:pos x="5" y="4"/>
                </a:cxn>
                <a:cxn ang="0">
                  <a:pos x="1" y="4"/>
                </a:cxn>
                <a:cxn ang="0">
                  <a:pos x="0" y="3"/>
                </a:cxn>
                <a:cxn ang="0">
                  <a:pos x="3" y="3"/>
                </a:cxn>
                <a:cxn ang="0">
                  <a:pos x="5" y="0"/>
                </a:cxn>
              </a:cxnLst>
              <a:rect l="0" t="0" r="r" b="b"/>
              <a:pathLst>
                <a:path w="5" h="4">
                  <a:moveTo>
                    <a:pt x="5" y="0"/>
                  </a:moveTo>
                  <a:lnTo>
                    <a:pt x="5" y="4"/>
                  </a:lnTo>
                  <a:lnTo>
                    <a:pt x="1" y="4"/>
                  </a:lnTo>
                  <a:lnTo>
                    <a:pt x="0" y="3"/>
                  </a:lnTo>
                  <a:lnTo>
                    <a:pt x="3" y="3"/>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 name="Freeform 74">
              <a:extLst>
                <a:ext uri="{FF2B5EF4-FFF2-40B4-BE49-F238E27FC236}">
                  <a16:creationId xmlns:a16="http://schemas.microsoft.com/office/drawing/2014/main" id="{8A8E9BA0-B048-A348-B653-7D067201F883}"/>
                </a:ext>
              </a:extLst>
            </p:cNvPr>
            <p:cNvSpPr>
              <a:spLocks/>
            </p:cNvSpPr>
            <p:nvPr/>
          </p:nvSpPr>
          <p:spPr bwMode="auto">
            <a:xfrm>
              <a:off x="7724776" y="5456238"/>
              <a:ext cx="4763" cy="6350"/>
            </a:xfrm>
            <a:custGeom>
              <a:avLst/>
              <a:gdLst/>
              <a:ahLst/>
              <a:cxnLst>
                <a:cxn ang="0">
                  <a:pos x="0" y="0"/>
                </a:cxn>
                <a:cxn ang="0">
                  <a:pos x="3" y="0"/>
                </a:cxn>
                <a:cxn ang="0">
                  <a:pos x="3" y="3"/>
                </a:cxn>
                <a:cxn ang="0">
                  <a:pos x="2" y="3"/>
                </a:cxn>
                <a:cxn ang="0">
                  <a:pos x="2" y="4"/>
                </a:cxn>
                <a:cxn ang="0">
                  <a:pos x="0" y="4"/>
                </a:cxn>
                <a:cxn ang="0">
                  <a:pos x="0" y="0"/>
                </a:cxn>
              </a:cxnLst>
              <a:rect l="0" t="0" r="r" b="b"/>
              <a:pathLst>
                <a:path w="3" h="4">
                  <a:moveTo>
                    <a:pt x="0" y="0"/>
                  </a:moveTo>
                  <a:lnTo>
                    <a:pt x="3" y="0"/>
                  </a:lnTo>
                  <a:lnTo>
                    <a:pt x="3" y="3"/>
                  </a:lnTo>
                  <a:lnTo>
                    <a:pt x="2" y="3"/>
                  </a:lnTo>
                  <a:lnTo>
                    <a:pt x="2" y="4"/>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 name="Freeform 75">
              <a:extLst>
                <a:ext uri="{FF2B5EF4-FFF2-40B4-BE49-F238E27FC236}">
                  <a16:creationId xmlns:a16="http://schemas.microsoft.com/office/drawing/2014/main" id="{B79E5969-3353-F34B-A77A-A673B766CA8A}"/>
                </a:ext>
              </a:extLst>
            </p:cNvPr>
            <p:cNvSpPr>
              <a:spLocks noEditPoints="1"/>
            </p:cNvSpPr>
            <p:nvPr/>
          </p:nvSpPr>
          <p:spPr bwMode="auto">
            <a:xfrm>
              <a:off x="2741613" y="989012"/>
              <a:ext cx="5303838" cy="4783138"/>
            </a:xfrm>
            <a:custGeom>
              <a:avLst/>
              <a:gdLst/>
              <a:ahLst/>
              <a:cxnLst>
                <a:cxn ang="0">
                  <a:pos x="3116" y="2849"/>
                </a:cxn>
                <a:cxn ang="0">
                  <a:pos x="2565" y="13"/>
                </a:cxn>
                <a:cxn ang="0">
                  <a:pos x="2777" y="18"/>
                </a:cxn>
                <a:cxn ang="0">
                  <a:pos x="3292" y="71"/>
                </a:cxn>
                <a:cxn ang="0">
                  <a:pos x="3291" y="146"/>
                </a:cxn>
                <a:cxn ang="0">
                  <a:pos x="3281" y="234"/>
                </a:cxn>
                <a:cxn ang="0">
                  <a:pos x="3275" y="314"/>
                </a:cxn>
                <a:cxn ang="0">
                  <a:pos x="3310" y="373"/>
                </a:cxn>
                <a:cxn ang="0">
                  <a:pos x="3297" y="466"/>
                </a:cxn>
                <a:cxn ang="0">
                  <a:pos x="3290" y="564"/>
                </a:cxn>
                <a:cxn ang="0">
                  <a:pos x="3248" y="675"/>
                </a:cxn>
                <a:cxn ang="0">
                  <a:pos x="3260" y="785"/>
                </a:cxn>
                <a:cxn ang="0">
                  <a:pos x="3270" y="862"/>
                </a:cxn>
                <a:cxn ang="0">
                  <a:pos x="3270" y="932"/>
                </a:cxn>
                <a:cxn ang="0">
                  <a:pos x="3250" y="995"/>
                </a:cxn>
                <a:cxn ang="0">
                  <a:pos x="3287" y="995"/>
                </a:cxn>
                <a:cxn ang="0">
                  <a:pos x="3336" y="1039"/>
                </a:cxn>
                <a:cxn ang="0">
                  <a:pos x="3324" y="1599"/>
                </a:cxn>
                <a:cxn ang="0">
                  <a:pos x="3200" y="2399"/>
                </a:cxn>
                <a:cxn ang="0">
                  <a:pos x="3128" y="2824"/>
                </a:cxn>
                <a:cxn ang="0">
                  <a:pos x="3117" y="2845"/>
                </a:cxn>
                <a:cxn ang="0">
                  <a:pos x="3096" y="2850"/>
                </a:cxn>
                <a:cxn ang="0">
                  <a:pos x="3091" y="2864"/>
                </a:cxn>
                <a:cxn ang="0">
                  <a:pos x="3076" y="2878"/>
                </a:cxn>
                <a:cxn ang="0">
                  <a:pos x="3057" y="2902"/>
                </a:cxn>
                <a:cxn ang="0">
                  <a:pos x="3060" y="2907"/>
                </a:cxn>
                <a:cxn ang="0">
                  <a:pos x="3048" y="2899"/>
                </a:cxn>
                <a:cxn ang="0">
                  <a:pos x="3057" y="2935"/>
                </a:cxn>
                <a:cxn ang="0">
                  <a:pos x="3037" y="2933"/>
                </a:cxn>
                <a:cxn ang="0">
                  <a:pos x="3019" y="2945"/>
                </a:cxn>
                <a:cxn ang="0">
                  <a:pos x="2987" y="2957"/>
                </a:cxn>
                <a:cxn ang="0">
                  <a:pos x="2968" y="3005"/>
                </a:cxn>
                <a:cxn ang="0">
                  <a:pos x="2962" y="2950"/>
                </a:cxn>
                <a:cxn ang="0">
                  <a:pos x="2802" y="2695"/>
                </a:cxn>
                <a:cxn ang="0">
                  <a:pos x="2572" y="2518"/>
                </a:cxn>
                <a:cxn ang="0">
                  <a:pos x="2516" y="2510"/>
                </a:cxn>
                <a:cxn ang="0">
                  <a:pos x="2464" y="2486"/>
                </a:cxn>
                <a:cxn ang="0">
                  <a:pos x="2430" y="2431"/>
                </a:cxn>
                <a:cxn ang="0">
                  <a:pos x="2413" y="2352"/>
                </a:cxn>
                <a:cxn ang="0">
                  <a:pos x="2398" y="2285"/>
                </a:cxn>
                <a:cxn ang="0">
                  <a:pos x="2388" y="2250"/>
                </a:cxn>
                <a:cxn ang="0">
                  <a:pos x="2335" y="2218"/>
                </a:cxn>
                <a:cxn ang="0">
                  <a:pos x="2298" y="2167"/>
                </a:cxn>
                <a:cxn ang="0">
                  <a:pos x="900" y="2129"/>
                </a:cxn>
                <a:cxn ang="0">
                  <a:pos x="170" y="1832"/>
                </a:cxn>
                <a:cxn ang="0">
                  <a:pos x="236" y="1778"/>
                </a:cxn>
                <a:cxn ang="0">
                  <a:pos x="349" y="1688"/>
                </a:cxn>
                <a:cxn ang="0">
                  <a:pos x="429" y="1618"/>
                </a:cxn>
                <a:cxn ang="0">
                  <a:pos x="441" y="1484"/>
                </a:cxn>
                <a:cxn ang="0">
                  <a:pos x="379" y="1431"/>
                </a:cxn>
                <a:cxn ang="0">
                  <a:pos x="360" y="1382"/>
                </a:cxn>
                <a:cxn ang="0">
                  <a:pos x="362" y="1284"/>
                </a:cxn>
                <a:cxn ang="0">
                  <a:pos x="1669" y="725"/>
                </a:cxn>
                <a:cxn ang="0">
                  <a:pos x="1825" y="574"/>
                </a:cxn>
                <a:cxn ang="0">
                  <a:pos x="1898" y="499"/>
                </a:cxn>
                <a:cxn ang="0">
                  <a:pos x="1978" y="461"/>
                </a:cxn>
                <a:cxn ang="0">
                  <a:pos x="2113" y="288"/>
                </a:cxn>
                <a:cxn ang="0">
                  <a:pos x="2185" y="218"/>
                </a:cxn>
                <a:cxn ang="0">
                  <a:pos x="2241" y="170"/>
                </a:cxn>
                <a:cxn ang="0">
                  <a:pos x="2312" y="111"/>
                </a:cxn>
                <a:cxn ang="0">
                  <a:pos x="2377" y="71"/>
                </a:cxn>
                <a:cxn ang="0">
                  <a:pos x="2446" y="28"/>
                </a:cxn>
                <a:cxn ang="0">
                  <a:pos x="2527" y="1"/>
                </a:cxn>
              </a:cxnLst>
              <a:rect l="0" t="0" r="r" b="b"/>
              <a:pathLst>
                <a:path w="3341" h="3013">
                  <a:moveTo>
                    <a:pt x="2993" y="2947"/>
                  </a:moveTo>
                  <a:lnTo>
                    <a:pt x="2993" y="2949"/>
                  </a:lnTo>
                  <a:lnTo>
                    <a:pt x="2992" y="2949"/>
                  </a:lnTo>
                  <a:lnTo>
                    <a:pt x="2992" y="2950"/>
                  </a:lnTo>
                  <a:lnTo>
                    <a:pt x="2990" y="2950"/>
                  </a:lnTo>
                  <a:lnTo>
                    <a:pt x="2989" y="2951"/>
                  </a:lnTo>
                  <a:lnTo>
                    <a:pt x="2988" y="2951"/>
                  </a:lnTo>
                  <a:lnTo>
                    <a:pt x="2988" y="2955"/>
                  </a:lnTo>
                  <a:lnTo>
                    <a:pt x="2990" y="2952"/>
                  </a:lnTo>
                  <a:lnTo>
                    <a:pt x="2992" y="2952"/>
                  </a:lnTo>
                  <a:lnTo>
                    <a:pt x="2992" y="2951"/>
                  </a:lnTo>
                  <a:lnTo>
                    <a:pt x="2993" y="2951"/>
                  </a:lnTo>
                  <a:lnTo>
                    <a:pt x="2993" y="2950"/>
                  </a:lnTo>
                  <a:lnTo>
                    <a:pt x="2994" y="2949"/>
                  </a:lnTo>
                  <a:lnTo>
                    <a:pt x="2994" y="2947"/>
                  </a:lnTo>
                  <a:lnTo>
                    <a:pt x="2993" y="2947"/>
                  </a:lnTo>
                  <a:close/>
                  <a:moveTo>
                    <a:pt x="3078" y="2871"/>
                  </a:moveTo>
                  <a:lnTo>
                    <a:pt x="3079" y="2871"/>
                  </a:lnTo>
                  <a:lnTo>
                    <a:pt x="3079" y="2873"/>
                  </a:lnTo>
                  <a:lnTo>
                    <a:pt x="3078" y="2873"/>
                  </a:lnTo>
                  <a:lnTo>
                    <a:pt x="3078" y="2871"/>
                  </a:lnTo>
                  <a:close/>
                  <a:moveTo>
                    <a:pt x="3075" y="2870"/>
                  </a:moveTo>
                  <a:lnTo>
                    <a:pt x="3076" y="2870"/>
                  </a:lnTo>
                  <a:lnTo>
                    <a:pt x="3076" y="2871"/>
                  </a:lnTo>
                  <a:lnTo>
                    <a:pt x="3075" y="2871"/>
                  </a:lnTo>
                  <a:lnTo>
                    <a:pt x="3075" y="2870"/>
                  </a:lnTo>
                  <a:close/>
                  <a:moveTo>
                    <a:pt x="3116" y="2848"/>
                  </a:moveTo>
                  <a:lnTo>
                    <a:pt x="3117" y="2848"/>
                  </a:lnTo>
                  <a:lnTo>
                    <a:pt x="3118" y="2849"/>
                  </a:lnTo>
                  <a:lnTo>
                    <a:pt x="3116" y="2849"/>
                  </a:lnTo>
                  <a:lnTo>
                    <a:pt x="3116" y="2848"/>
                  </a:lnTo>
                  <a:close/>
                  <a:moveTo>
                    <a:pt x="3116" y="2846"/>
                  </a:moveTo>
                  <a:lnTo>
                    <a:pt x="3117" y="2846"/>
                  </a:lnTo>
                  <a:lnTo>
                    <a:pt x="3117" y="2848"/>
                  </a:lnTo>
                  <a:lnTo>
                    <a:pt x="3116" y="2846"/>
                  </a:lnTo>
                  <a:close/>
                  <a:moveTo>
                    <a:pt x="3128" y="2823"/>
                  </a:moveTo>
                  <a:lnTo>
                    <a:pt x="3132" y="2823"/>
                  </a:lnTo>
                  <a:lnTo>
                    <a:pt x="3132" y="2827"/>
                  </a:lnTo>
                  <a:lnTo>
                    <a:pt x="3131" y="2827"/>
                  </a:lnTo>
                  <a:lnTo>
                    <a:pt x="3131" y="2828"/>
                  </a:lnTo>
                  <a:lnTo>
                    <a:pt x="3129" y="2828"/>
                  </a:lnTo>
                  <a:lnTo>
                    <a:pt x="3129" y="2824"/>
                  </a:lnTo>
                  <a:lnTo>
                    <a:pt x="3128" y="2823"/>
                  </a:lnTo>
                  <a:close/>
                  <a:moveTo>
                    <a:pt x="2531" y="0"/>
                  </a:moveTo>
                  <a:lnTo>
                    <a:pt x="2533" y="1"/>
                  </a:lnTo>
                  <a:lnTo>
                    <a:pt x="2536" y="3"/>
                  </a:lnTo>
                  <a:lnTo>
                    <a:pt x="2537" y="3"/>
                  </a:lnTo>
                  <a:lnTo>
                    <a:pt x="2537" y="2"/>
                  </a:lnTo>
                  <a:lnTo>
                    <a:pt x="2544" y="2"/>
                  </a:lnTo>
                  <a:lnTo>
                    <a:pt x="2546" y="3"/>
                  </a:lnTo>
                  <a:lnTo>
                    <a:pt x="2546" y="6"/>
                  </a:lnTo>
                  <a:lnTo>
                    <a:pt x="2548" y="6"/>
                  </a:lnTo>
                  <a:lnTo>
                    <a:pt x="2548" y="7"/>
                  </a:lnTo>
                  <a:lnTo>
                    <a:pt x="2549" y="8"/>
                  </a:lnTo>
                  <a:lnTo>
                    <a:pt x="2552" y="8"/>
                  </a:lnTo>
                  <a:lnTo>
                    <a:pt x="2553" y="7"/>
                  </a:lnTo>
                  <a:lnTo>
                    <a:pt x="2563" y="7"/>
                  </a:lnTo>
                  <a:lnTo>
                    <a:pt x="2564" y="8"/>
                  </a:lnTo>
                  <a:lnTo>
                    <a:pt x="2564" y="11"/>
                  </a:lnTo>
                  <a:lnTo>
                    <a:pt x="2565" y="13"/>
                  </a:lnTo>
                  <a:lnTo>
                    <a:pt x="2565" y="15"/>
                  </a:lnTo>
                  <a:lnTo>
                    <a:pt x="2567" y="16"/>
                  </a:lnTo>
                  <a:lnTo>
                    <a:pt x="2569" y="16"/>
                  </a:lnTo>
                  <a:lnTo>
                    <a:pt x="2574" y="18"/>
                  </a:lnTo>
                  <a:lnTo>
                    <a:pt x="2580" y="18"/>
                  </a:lnTo>
                  <a:lnTo>
                    <a:pt x="2581" y="16"/>
                  </a:lnTo>
                  <a:lnTo>
                    <a:pt x="2581" y="15"/>
                  </a:lnTo>
                  <a:lnTo>
                    <a:pt x="2584" y="15"/>
                  </a:lnTo>
                  <a:lnTo>
                    <a:pt x="2586" y="13"/>
                  </a:lnTo>
                  <a:lnTo>
                    <a:pt x="2588" y="12"/>
                  </a:lnTo>
                  <a:lnTo>
                    <a:pt x="2590" y="11"/>
                  </a:lnTo>
                  <a:lnTo>
                    <a:pt x="2594" y="10"/>
                  </a:lnTo>
                  <a:lnTo>
                    <a:pt x="2601" y="10"/>
                  </a:lnTo>
                  <a:lnTo>
                    <a:pt x="2602" y="11"/>
                  </a:lnTo>
                  <a:lnTo>
                    <a:pt x="2607" y="11"/>
                  </a:lnTo>
                  <a:lnTo>
                    <a:pt x="2610" y="8"/>
                  </a:lnTo>
                  <a:lnTo>
                    <a:pt x="2612" y="7"/>
                  </a:lnTo>
                  <a:lnTo>
                    <a:pt x="2613" y="7"/>
                  </a:lnTo>
                  <a:lnTo>
                    <a:pt x="2615" y="8"/>
                  </a:lnTo>
                  <a:lnTo>
                    <a:pt x="2615" y="10"/>
                  </a:lnTo>
                  <a:lnTo>
                    <a:pt x="2617" y="10"/>
                  </a:lnTo>
                  <a:lnTo>
                    <a:pt x="2618" y="11"/>
                  </a:lnTo>
                  <a:lnTo>
                    <a:pt x="2625" y="11"/>
                  </a:lnTo>
                  <a:lnTo>
                    <a:pt x="2625" y="12"/>
                  </a:lnTo>
                  <a:lnTo>
                    <a:pt x="2675" y="12"/>
                  </a:lnTo>
                  <a:lnTo>
                    <a:pt x="2698" y="13"/>
                  </a:lnTo>
                  <a:lnTo>
                    <a:pt x="2728" y="15"/>
                  </a:lnTo>
                  <a:lnTo>
                    <a:pt x="2740" y="16"/>
                  </a:lnTo>
                  <a:lnTo>
                    <a:pt x="2751" y="16"/>
                  </a:lnTo>
                  <a:lnTo>
                    <a:pt x="2777" y="18"/>
                  </a:lnTo>
                  <a:lnTo>
                    <a:pt x="2790" y="17"/>
                  </a:lnTo>
                  <a:lnTo>
                    <a:pt x="2828" y="17"/>
                  </a:lnTo>
                  <a:lnTo>
                    <a:pt x="2879" y="18"/>
                  </a:lnTo>
                  <a:lnTo>
                    <a:pt x="2884" y="18"/>
                  </a:lnTo>
                  <a:lnTo>
                    <a:pt x="2888" y="17"/>
                  </a:lnTo>
                  <a:lnTo>
                    <a:pt x="2908" y="17"/>
                  </a:lnTo>
                  <a:lnTo>
                    <a:pt x="2911" y="16"/>
                  </a:lnTo>
                  <a:lnTo>
                    <a:pt x="2929" y="16"/>
                  </a:lnTo>
                  <a:lnTo>
                    <a:pt x="2955" y="13"/>
                  </a:lnTo>
                  <a:lnTo>
                    <a:pt x="2980" y="12"/>
                  </a:lnTo>
                  <a:lnTo>
                    <a:pt x="3030" y="10"/>
                  </a:lnTo>
                  <a:lnTo>
                    <a:pt x="3083" y="8"/>
                  </a:lnTo>
                  <a:lnTo>
                    <a:pt x="3136" y="8"/>
                  </a:lnTo>
                  <a:lnTo>
                    <a:pt x="3189" y="7"/>
                  </a:lnTo>
                  <a:lnTo>
                    <a:pt x="3240" y="6"/>
                  </a:lnTo>
                  <a:lnTo>
                    <a:pt x="3292" y="3"/>
                  </a:lnTo>
                  <a:lnTo>
                    <a:pt x="3291" y="10"/>
                  </a:lnTo>
                  <a:lnTo>
                    <a:pt x="3288" y="17"/>
                  </a:lnTo>
                  <a:lnTo>
                    <a:pt x="3287" y="18"/>
                  </a:lnTo>
                  <a:lnTo>
                    <a:pt x="3286" y="21"/>
                  </a:lnTo>
                  <a:lnTo>
                    <a:pt x="3286" y="24"/>
                  </a:lnTo>
                  <a:lnTo>
                    <a:pt x="3287" y="26"/>
                  </a:lnTo>
                  <a:lnTo>
                    <a:pt x="3288" y="28"/>
                  </a:lnTo>
                  <a:lnTo>
                    <a:pt x="3293" y="33"/>
                  </a:lnTo>
                  <a:lnTo>
                    <a:pt x="3293" y="36"/>
                  </a:lnTo>
                  <a:lnTo>
                    <a:pt x="3294" y="37"/>
                  </a:lnTo>
                  <a:lnTo>
                    <a:pt x="3294" y="42"/>
                  </a:lnTo>
                  <a:lnTo>
                    <a:pt x="3293" y="44"/>
                  </a:lnTo>
                  <a:lnTo>
                    <a:pt x="3293" y="70"/>
                  </a:lnTo>
                  <a:lnTo>
                    <a:pt x="3292" y="71"/>
                  </a:lnTo>
                  <a:lnTo>
                    <a:pt x="3292" y="74"/>
                  </a:lnTo>
                  <a:lnTo>
                    <a:pt x="3291" y="75"/>
                  </a:lnTo>
                  <a:lnTo>
                    <a:pt x="3288" y="75"/>
                  </a:lnTo>
                  <a:lnTo>
                    <a:pt x="3288" y="76"/>
                  </a:lnTo>
                  <a:lnTo>
                    <a:pt x="3286" y="79"/>
                  </a:lnTo>
                  <a:lnTo>
                    <a:pt x="3283" y="84"/>
                  </a:lnTo>
                  <a:lnTo>
                    <a:pt x="3282" y="87"/>
                  </a:lnTo>
                  <a:lnTo>
                    <a:pt x="3281" y="90"/>
                  </a:lnTo>
                  <a:lnTo>
                    <a:pt x="3281" y="93"/>
                  </a:lnTo>
                  <a:lnTo>
                    <a:pt x="3280" y="98"/>
                  </a:lnTo>
                  <a:lnTo>
                    <a:pt x="3278" y="102"/>
                  </a:lnTo>
                  <a:lnTo>
                    <a:pt x="3278" y="103"/>
                  </a:lnTo>
                  <a:lnTo>
                    <a:pt x="3277" y="106"/>
                  </a:lnTo>
                  <a:lnTo>
                    <a:pt x="3277" y="111"/>
                  </a:lnTo>
                  <a:lnTo>
                    <a:pt x="3276" y="112"/>
                  </a:lnTo>
                  <a:lnTo>
                    <a:pt x="3275" y="112"/>
                  </a:lnTo>
                  <a:lnTo>
                    <a:pt x="3275" y="113"/>
                  </a:lnTo>
                  <a:lnTo>
                    <a:pt x="3274" y="114"/>
                  </a:lnTo>
                  <a:lnTo>
                    <a:pt x="3274" y="117"/>
                  </a:lnTo>
                  <a:lnTo>
                    <a:pt x="3272" y="118"/>
                  </a:lnTo>
                  <a:lnTo>
                    <a:pt x="3272" y="122"/>
                  </a:lnTo>
                  <a:lnTo>
                    <a:pt x="3271" y="122"/>
                  </a:lnTo>
                  <a:lnTo>
                    <a:pt x="3271" y="123"/>
                  </a:lnTo>
                  <a:lnTo>
                    <a:pt x="3272" y="127"/>
                  </a:lnTo>
                  <a:lnTo>
                    <a:pt x="3275" y="132"/>
                  </a:lnTo>
                  <a:lnTo>
                    <a:pt x="3281" y="138"/>
                  </a:lnTo>
                  <a:lnTo>
                    <a:pt x="3283" y="139"/>
                  </a:lnTo>
                  <a:lnTo>
                    <a:pt x="3287" y="143"/>
                  </a:lnTo>
                  <a:lnTo>
                    <a:pt x="3290" y="144"/>
                  </a:lnTo>
                  <a:lnTo>
                    <a:pt x="3291" y="146"/>
                  </a:lnTo>
                  <a:lnTo>
                    <a:pt x="3293" y="149"/>
                  </a:lnTo>
                  <a:lnTo>
                    <a:pt x="3293" y="151"/>
                  </a:lnTo>
                  <a:lnTo>
                    <a:pt x="3296" y="154"/>
                  </a:lnTo>
                  <a:lnTo>
                    <a:pt x="3296" y="166"/>
                  </a:lnTo>
                  <a:lnTo>
                    <a:pt x="3293" y="171"/>
                  </a:lnTo>
                  <a:lnTo>
                    <a:pt x="3293" y="172"/>
                  </a:lnTo>
                  <a:lnTo>
                    <a:pt x="3292" y="172"/>
                  </a:lnTo>
                  <a:lnTo>
                    <a:pt x="3292" y="174"/>
                  </a:lnTo>
                  <a:lnTo>
                    <a:pt x="3291" y="174"/>
                  </a:lnTo>
                  <a:lnTo>
                    <a:pt x="3291" y="176"/>
                  </a:lnTo>
                  <a:lnTo>
                    <a:pt x="3290" y="177"/>
                  </a:lnTo>
                  <a:lnTo>
                    <a:pt x="3288" y="180"/>
                  </a:lnTo>
                  <a:lnTo>
                    <a:pt x="3288" y="183"/>
                  </a:lnTo>
                  <a:lnTo>
                    <a:pt x="3287" y="185"/>
                  </a:lnTo>
                  <a:lnTo>
                    <a:pt x="3287" y="187"/>
                  </a:lnTo>
                  <a:lnTo>
                    <a:pt x="3286" y="190"/>
                  </a:lnTo>
                  <a:lnTo>
                    <a:pt x="3285" y="191"/>
                  </a:lnTo>
                  <a:lnTo>
                    <a:pt x="3285" y="193"/>
                  </a:lnTo>
                  <a:lnTo>
                    <a:pt x="3282" y="196"/>
                  </a:lnTo>
                  <a:lnTo>
                    <a:pt x="3281" y="198"/>
                  </a:lnTo>
                  <a:lnTo>
                    <a:pt x="3281" y="207"/>
                  </a:lnTo>
                  <a:lnTo>
                    <a:pt x="3280" y="213"/>
                  </a:lnTo>
                  <a:lnTo>
                    <a:pt x="3280" y="217"/>
                  </a:lnTo>
                  <a:lnTo>
                    <a:pt x="3278" y="222"/>
                  </a:lnTo>
                  <a:lnTo>
                    <a:pt x="3278" y="227"/>
                  </a:lnTo>
                  <a:lnTo>
                    <a:pt x="3280" y="228"/>
                  </a:lnTo>
                  <a:lnTo>
                    <a:pt x="3280" y="229"/>
                  </a:lnTo>
                  <a:lnTo>
                    <a:pt x="3282" y="232"/>
                  </a:lnTo>
                  <a:lnTo>
                    <a:pt x="3282" y="233"/>
                  </a:lnTo>
                  <a:lnTo>
                    <a:pt x="3281" y="234"/>
                  </a:lnTo>
                  <a:lnTo>
                    <a:pt x="3281" y="235"/>
                  </a:lnTo>
                  <a:lnTo>
                    <a:pt x="3280" y="236"/>
                  </a:lnTo>
                  <a:lnTo>
                    <a:pt x="3278" y="240"/>
                  </a:lnTo>
                  <a:lnTo>
                    <a:pt x="3277" y="243"/>
                  </a:lnTo>
                  <a:lnTo>
                    <a:pt x="3277" y="255"/>
                  </a:lnTo>
                  <a:lnTo>
                    <a:pt x="3276" y="256"/>
                  </a:lnTo>
                  <a:lnTo>
                    <a:pt x="3275" y="256"/>
                  </a:lnTo>
                  <a:lnTo>
                    <a:pt x="3275" y="257"/>
                  </a:lnTo>
                  <a:lnTo>
                    <a:pt x="3274" y="257"/>
                  </a:lnTo>
                  <a:lnTo>
                    <a:pt x="3274" y="262"/>
                  </a:lnTo>
                  <a:lnTo>
                    <a:pt x="3271" y="265"/>
                  </a:lnTo>
                  <a:lnTo>
                    <a:pt x="3271" y="267"/>
                  </a:lnTo>
                  <a:lnTo>
                    <a:pt x="3272" y="269"/>
                  </a:lnTo>
                  <a:lnTo>
                    <a:pt x="3272" y="270"/>
                  </a:lnTo>
                  <a:lnTo>
                    <a:pt x="3271" y="271"/>
                  </a:lnTo>
                  <a:lnTo>
                    <a:pt x="3270" y="273"/>
                  </a:lnTo>
                  <a:lnTo>
                    <a:pt x="3270" y="277"/>
                  </a:lnTo>
                  <a:lnTo>
                    <a:pt x="3269" y="281"/>
                  </a:lnTo>
                  <a:lnTo>
                    <a:pt x="3269" y="287"/>
                  </a:lnTo>
                  <a:lnTo>
                    <a:pt x="3270" y="288"/>
                  </a:lnTo>
                  <a:lnTo>
                    <a:pt x="3270" y="291"/>
                  </a:lnTo>
                  <a:lnTo>
                    <a:pt x="3271" y="292"/>
                  </a:lnTo>
                  <a:lnTo>
                    <a:pt x="3271" y="294"/>
                  </a:lnTo>
                  <a:lnTo>
                    <a:pt x="3274" y="299"/>
                  </a:lnTo>
                  <a:lnTo>
                    <a:pt x="3274" y="304"/>
                  </a:lnTo>
                  <a:lnTo>
                    <a:pt x="3272" y="307"/>
                  </a:lnTo>
                  <a:lnTo>
                    <a:pt x="3272" y="308"/>
                  </a:lnTo>
                  <a:lnTo>
                    <a:pt x="3274" y="310"/>
                  </a:lnTo>
                  <a:lnTo>
                    <a:pt x="3275" y="312"/>
                  </a:lnTo>
                  <a:lnTo>
                    <a:pt x="3275" y="314"/>
                  </a:lnTo>
                  <a:lnTo>
                    <a:pt x="3276" y="315"/>
                  </a:lnTo>
                  <a:lnTo>
                    <a:pt x="3277" y="319"/>
                  </a:lnTo>
                  <a:lnTo>
                    <a:pt x="3280" y="322"/>
                  </a:lnTo>
                  <a:lnTo>
                    <a:pt x="3281" y="325"/>
                  </a:lnTo>
                  <a:lnTo>
                    <a:pt x="3282" y="326"/>
                  </a:lnTo>
                  <a:lnTo>
                    <a:pt x="3283" y="326"/>
                  </a:lnTo>
                  <a:lnTo>
                    <a:pt x="3283" y="328"/>
                  </a:lnTo>
                  <a:lnTo>
                    <a:pt x="3285" y="328"/>
                  </a:lnTo>
                  <a:lnTo>
                    <a:pt x="3285" y="329"/>
                  </a:lnTo>
                  <a:lnTo>
                    <a:pt x="3290" y="334"/>
                  </a:lnTo>
                  <a:lnTo>
                    <a:pt x="3292" y="334"/>
                  </a:lnTo>
                  <a:lnTo>
                    <a:pt x="3292" y="336"/>
                  </a:lnTo>
                  <a:lnTo>
                    <a:pt x="3293" y="336"/>
                  </a:lnTo>
                  <a:lnTo>
                    <a:pt x="3293" y="338"/>
                  </a:lnTo>
                  <a:lnTo>
                    <a:pt x="3294" y="339"/>
                  </a:lnTo>
                  <a:lnTo>
                    <a:pt x="3294" y="340"/>
                  </a:lnTo>
                  <a:lnTo>
                    <a:pt x="3296" y="341"/>
                  </a:lnTo>
                  <a:lnTo>
                    <a:pt x="3296" y="343"/>
                  </a:lnTo>
                  <a:lnTo>
                    <a:pt x="3298" y="345"/>
                  </a:lnTo>
                  <a:lnTo>
                    <a:pt x="3298" y="347"/>
                  </a:lnTo>
                  <a:lnTo>
                    <a:pt x="3302" y="351"/>
                  </a:lnTo>
                  <a:lnTo>
                    <a:pt x="3302" y="352"/>
                  </a:lnTo>
                  <a:lnTo>
                    <a:pt x="3303" y="354"/>
                  </a:lnTo>
                  <a:lnTo>
                    <a:pt x="3303" y="359"/>
                  </a:lnTo>
                  <a:lnTo>
                    <a:pt x="3304" y="360"/>
                  </a:lnTo>
                  <a:lnTo>
                    <a:pt x="3304" y="363"/>
                  </a:lnTo>
                  <a:lnTo>
                    <a:pt x="3307" y="366"/>
                  </a:lnTo>
                  <a:lnTo>
                    <a:pt x="3307" y="367"/>
                  </a:lnTo>
                  <a:lnTo>
                    <a:pt x="3309" y="370"/>
                  </a:lnTo>
                  <a:lnTo>
                    <a:pt x="3310" y="373"/>
                  </a:lnTo>
                  <a:lnTo>
                    <a:pt x="3310" y="376"/>
                  </a:lnTo>
                  <a:lnTo>
                    <a:pt x="3313" y="378"/>
                  </a:lnTo>
                  <a:lnTo>
                    <a:pt x="3313" y="381"/>
                  </a:lnTo>
                  <a:lnTo>
                    <a:pt x="3314" y="382"/>
                  </a:lnTo>
                  <a:lnTo>
                    <a:pt x="3314" y="383"/>
                  </a:lnTo>
                  <a:lnTo>
                    <a:pt x="3315" y="387"/>
                  </a:lnTo>
                  <a:lnTo>
                    <a:pt x="3315" y="400"/>
                  </a:lnTo>
                  <a:lnTo>
                    <a:pt x="3317" y="407"/>
                  </a:lnTo>
                  <a:lnTo>
                    <a:pt x="3318" y="409"/>
                  </a:lnTo>
                  <a:lnTo>
                    <a:pt x="3318" y="415"/>
                  </a:lnTo>
                  <a:lnTo>
                    <a:pt x="3317" y="418"/>
                  </a:lnTo>
                  <a:lnTo>
                    <a:pt x="3317" y="420"/>
                  </a:lnTo>
                  <a:lnTo>
                    <a:pt x="3315" y="421"/>
                  </a:lnTo>
                  <a:lnTo>
                    <a:pt x="3315" y="425"/>
                  </a:lnTo>
                  <a:lnTo>
                    <a:pt x="3314" y="426"/>
                  </a:lnTo>
                  <a:lnTo>
                    <a:pt x="3313" y="426"/>
                  </a:lnTo>
                  <a:lnTo>
                    <a:pt x="3313" y="429"/>
                  </a:lnTo>
                  <a:lnTo>
                    <a:pt x="3312" y="431"/>
                  </a:lnTo>
                  <a:lnTo>
                    <a:pt x="3312" y="433"/>
                  </a:lnTo>
                  <a:lnTo>
                    <a:pt x="3310" y="434"/>
                  </a:lnTo>
                  <a:lnTo>
                    <a:pt x="3309" y="434"/>
                  </a:lnTo>
                  <a:lnTo>
                    <a:pt x="3309" y="437"/>
                  </a:lnTo>
                  <a:lnTo>
                    <a:pt x="3307" y="442"/>
                  </a:lnTo>
                  <a:lnTo>
                    <a:pt x="3304" y="449"/>
                  </a:lnTo>
                  <a:lnTo>
                    <a:pt x="3301" y="460"/>
                  </a:lnTo>
                  <a:lnTo>
                    <a:pt x="3299" y="460"/>
                  </a:lnTo>
                  <a:lnTo>
                    <a:pt x="3298" y="461"/>
                  </a:lnTo>
                  <a:lnTo>
                    <a:pt x="3298" y="463"/>
                  </a:lnTo>
                  <a:lnTo>
                    <a:pt x="3297" y="463"/>
                  </a:lnTo>
                  <a:lnTo>
                    <a:pt x="3297" y="466"/>
                  </a:lnTo>
                  <a:lnTo>
                    <a:pt x="3296" y="467"/>
                  </a:lnTo>
                  <a:lnTo>
                    <a:pt x="3296" y="477"/>
                  </a:lnTo>
                  <a:lnTo>
                    <a:pt x="3297" y="479"/>
                  </a:lnTo>
                  <a:lnTo>
                    <a:pt x="3301" y="490"/>
                  </a:lnTo>
                  <a:lnTo>
                    <a:pt x="3302" y="503"/>
                  </a:lnTo>
                  <a:lnTo>
                    <a:pt x="3303" y="508"/>
                  </a:lnTo>
                  <a:lnTo>
                    <a:pt x="3303" y="515"/>
                  </a:lnTo>
                  <a:lnTo>
                    <a:pt x="3304" y="516"/>
                  </a:lnTo>
                  <a:lnTo>
                    <a:pt x="3304" y="521"/>
                  </a:lnTo>
                  <a:lnTo>
                    <a:pt x="3307" y="524"/>
                  </a:lnTo>
                  <a:lnTo>
                    <a:pt x="3308" y="526"/>
                  </a:lnTo>
                  <a:lnTo>
                    <a:pt x="3308" y="531"/>
                  </a:lnTo>
                  <a:lnTo>
                    <a:pt x="3309" y="534"/>
                  </a:lnTo>
                  <a:lnTo>
                    <a:pt x="3309" y="535"/>
                  </a:lnTo>
                  <a:lnTo>
                    <a:pt x="3308" y="536"/>
                  </a:lnTo>
                  <a:lnTo>
                    <a:pt x="3308" y="542"/>
                  </a:lnTo>
                  <a:lnTo>
                    <a:pt x="3307" y="545"/>
                  </a:lnTo>
                  <a:lnTo>
                    <a:pt x="3306" y="548"/>
                  </a:lnTo>
                  <a:lnTo>
                    <a:pt x="3304" y="551"/>
                  </a:lnTo>
                  <a:lnTo>
                    <a:pt x="3304" y="552"/>
                  </a:lnTo>
                  <a:lnTo>
                    <a:pt x="3302" y="555"/>
                  </a:lnTo>
                  <a:lnTo>
                    <a:pt x="3302" y="556"/>
                  </a:lnTo>
                  <a:lnTo>
                    <a:pt x="3301" y="557"/>
                  </a:lnTo>
                  <a:lnTo>
                    <a:pt x="3299" y="557"/>
                  </a:lnTo>
                  <a:lnTo>
                    <a:pt x="3298" y="558"/>
                  </a:lnTo>
                  <a:lnTo>
                    <a:pt x="3297" y="558"/>
                  </a:lnTo>
                  <a:lnTo>
                    <a:pt x="3294" y="561"/>
                  </a:lnTo>
                  <a:lnTo>
                    <a:pt x="3292" y="561"/>
                  </a:lnTo>
                  <a:lnTo>
                    <a:pt x="3291" y="562"/>
                  </a:lnTo>
                  <a:lnTo>
                    <a:pt x="3290" y="564"/>
                  </a:lnTo>
                  <a:lnTo>
                    <a:pt x="3286" y="568"/>
                  </a:lnTo>
                  <a:lnTo>
                    <a:pt x="3286" y="572"/>
                  </a:lnTo>
                  <a:lnTo>
                    <a:pt x="3285" y="576"/>
                  </a:lnTo>
                  <a:lnTo>
                    <a:pt x="3275" y="585"/>
                  </a:lnTo>
                  <a:lnTo>
                    <a:pt x="3274" y="585"/>
                  </a:lnTo>
                  <a:lnTo>
                    <a:pt x="3272" y="587"/>
                  </a:lnTo>
                  <a:lnTo>
                    <a:pt x="3271" y="589"/>
                  </a:lnTo>
                  <a:lnTo>
                    <a:pt x="3270" y="589"/>
                  </a:lnTo>
                  <a:lnTo>
                    <a:pt x="3267" y="592"/>
                  </a:lnTo>
                  <a:lnTo>
                    <a:pt x="3267" y="593"/>
                  </a:lnTo>
                  <a:lnTo>
                    <a:pt x="3266" y="595"/>
                  </a:lnTo>
                  <a:lnTo>
                    <a:pt x="3266" y="599"/>
                  </a:lnTo>
                  <a:lnTo>
                    <a:pt x="3265" y="601"/>
                  </a:lnTo>
                  <a:lnTo>
                    <a:pt x="3265" y="604"/>
                  </a:lnTo>
                  <a:lnTo>
                    <a:pt x="3266" y="608"/>
                  </a:lnTo>
                  <a:lnTo>
                    <a:pt x="3266" y="614"/>
                  </a:lnTo>
                  <a:lnTo>
                    <a:pt x="3265" y="616"/>
                  </a:lnTo>
                  <a:lnTo>
                    <a:pt x="3265" y="621"/>
                  </a:lnTo>
                  <a:lnTo>
                    <a:pt x="3264" y="624"/>
                  </a:lnTo>
                  <a:lnTo>
                    <a:pt x="3261" y="626"/>
                  </a:lnTo>
                  <a:lnTo>
                    <a:pt x="3260" y="629"/>
                  </a:lnTo>
                  <a:lnTo>
                    <a:pt x="3256" y="632"/>
                  </a:lnTo>
                  <a:lnTo>
                    <a:pt x="3256" y="633"/>
                  </a:lnTo>
                  <a:lnTo>
                    <a:pt x="3255" y="633"/>
                  </a:lnTo>
                  <a:lnTo>
                    <a:pt x="3255" y="640"/>
                  </a:lnTo>
                  <a:lnTo>
                    <a:pt x="3256" y="640"/>
                  </a:lnTo>
                  <a:lnTo>
                    <a:pt x="3256" y="648"/>
                  </a:lnTo>
                  <a:lnTo>
                    <a:pt x="3255" y="651"/>
                  </a:lnTo>
                  <a:lnTo>
                    <a:pt x="3254" y="657"/>
                  </a:lnTo>
                  <a:lnTo>
                    <a:pt x="3248" y="675"/>
                  </a:lnTo>
                  <a:lnTo>
                    <a:pt x="3246" y="678"/>
                  </a:lnTo>
                  <a:lnTo>
                    <a:pt x="3244" y="682"/>
                  </a:lnTo>
                  <a:lnTo>
                    <a:pt x="3244" y="684"/>
                  </a:lnTo>
                  <a:lnTo>
                    <a:pt x="3243" y="686"/>
                  </a:lnTo>
                  <a:lnTo>
                    <a:pt x="3242" y="688"/>
                  </a:lnTo>
                  <a:lnTo>
                    <a:pt x="3242" y="690"/>
                  </a:lnTo>
                  <a:lnTo>
                    <a:pt x="3240" y="691"/>
                  </a:lnTo>
                  <a:lnTo>
                    <a:pt x="3240" y="693"/>
                  </a:lnTo>
                  <a:lnTo>
                    <a:pt x="3242" y="693"/>
                  </a:lnTo>
                  <a:lnTo>
                    <a:pt x="3242" y="698"/>
                  </a:lnTo>
                  <a:lnTo>
                    <a:pt x="3244" y="699"/>
                  </a:lnTo>
                  <a:lnTo>
                    <a:pt x="3246" y="701"/>
                  </a:lnTo>
                  <a:lnTo>
                    <a:pt x="3249" y="703"/>
                  </a:lnTo>
                  <a:lnTo>
                    <a:pt x="3251" y="705"/>
                  </a:lnTo>
                  <a:lnTo>
                    <a:pt x="3255" y="710"/>
                  </a:lnTo>
                  <a:lnTo>
                    <a:pt x="3258" y="715"/>
                  </a:lnTo>
                  <a:lnTo>
                    <a:pt x="3259" y="720"/>
                  </a:lnTo>
                  <a:lnTo>
                    <a:pt x="3259" y="728"/>
                  </a:lnTo>
                  <a:lnTo>
                    <a:pt x="3256" y="733"/>
                  </a:lnTo>
                  <a:lnTo>
                    <a:pt x="3256" y="747"/>
                  </a:lnTo>
                  <a:lnTo>
                    <a:pt x="3258" y="748"/>
                  </a:lnTo>
                  <a:lnTo>
                    <a:pt x="3258" y="754"/>
                  </a:lnTo>
                  <a:lnTo>
                    <a:pt x="3259" y="756"/>
                  </a:lnTo>
                  <a:lnTo>
                    <a:pt x="3259" y="762"/>
                  </a:lnTo>
                  <a:lnTo>
                    <a:pt x="3260" y="762"/>
                  </a:lnTo>
                  <a:lnTo>
                    <a:pt x="3260" y="765"/>
                  </a:lnTo>
                  <a:lnTo>
                    <a:pt x="3259" y="767"/>
                  </a:lnTo>
                  <a:lnTo>
                    <a:pt x="3259" y="780"/>
                  </a:lnTo>
                  <a:lnTo>
                    <a:pt x="3260" y="780"/>
                  </a:lnTo>
                  <a:lnTo>
                    <a:pt x="3260" y="785"/>
                  </a:lnTo>
                  <a:lnTo>
                    <a:pt x="3261" y="786"/>
                  </a:lnTo>
                  <a:lnTo>
                    <a:pt x="3261" y="789"/>
                  </a:lnTo>
                  <a:lnTo>
                    <a:pt x="3262" y="791"/>
                  </a:lnTo>
                  <a:lnTo>
                    <a:pt x="3262" y="792"/>
                  </a:lnTo>
                  <a:lnTo>
                    <a:pt x="3264" y="794"/>
                  </a:lnTo>
                  <a:lnTo>
                    <a:pt x="3264" y="797"/>
                  </a:lnTo>
                  <a:lnTo>
                    <a:pt x="3271" y="805"/>
                  </a:lnTo>
                  <a:lnTo>
                    <a:pt x="3272" y="809"/>
                  </a:lnTo>
                  <a:lnTo>
                    <a:pt x="3272" y="811"/>
                  </a:lnTo>
                  <a:lnTo>
                    <a:pt x="3274" y="813"/>
                  </a:lnTo>
                  <a:lnTo>
                    <a:pt x="3274" y="815"/>
                  </a:lnTo>
                  <a:lnTo>
                    <a:pt x="3275" y="817"/>
                  </a:lnTo>
                  <a:lnTo>
                    <a:pt x="3275" y="820"/>
                  </a:lnTo>
                  <a:lnTo>
                    <a:pt x="3274" y="821"/>
                  </a:lnTo>
                  <a:lnTo>
                    <a:pt x="3274" y="823"/>
                  </a:lnTo>
                  <a:lnTo>
                    <a:pt x="3272" y="826"/>
                  </a:lnTo>
                  <a:lnTo>
                    <a:pt x="3272" y="834"/>
                  </a:lnTo>
                  <a:lnTo>
                    <a:pt x="3275" y="834"/>
                  </a:lnTo>
                  <a:lnTo>
                    <a:pt x="3276" y="836"/>
                  </a:lnTo>
                  <a:lnTo>
                    <a:pt x="3276" y="839"/>
                  </a:lnTo>
                  <a:lnTo>
                    <a:pt x="3275" y="842"/>
                  </a:lnTo>
                  <a:lnTo>
                    <a:pt x="3269" y="848"/>
                  </a:lnTo>
                  <a:lnTo>
                    <a:pt x="3269" y="850"/>
                  </a:lnTo>
                  <a:lnTo>
                    <a:pt x="3266" y="853"/>
                  </a:lnTo>
                  <a:lnTo>
                    <a:pt x="3266" y="854"/>
                  </a:lnTo>
                  <a:lnTo>
                    <a:pt x="3267" y="855"/>
                  </a:lnTo>
                  <a:lnTo>
                    <a:pt x="3267" y="858"/>
                  </a:lnTo>
                  <a:lnTo>
                    <a:pt x="3269" y="859"/>
                  </a:lnTo>
                  <a:lnTo>
                    <a:pt x="3270" y="859"/>
                  </a:lnTo>
                  <a:lnTo>
                    <a:pt x="3270" y="862"/>
                  </a:lnTo>
                  <a:lnTo>
                    <a:pt x="3271" y="862"/>
                  </a:lnTo>
                  <a:lnTo>
                    <a:pt x="3272" y="863"/>
                  </a:lnTo>
                  <a:lnTo>
                    <a:pt x="3272" y="864"/>
                  </a:lnTo>
                  <a:lnTo>
                    <a:pt x="3274" y="865"/>
                  </a:lnTo>
                  <a:lnTo>
                    <a:pt x="3274" y="869"/>
                  </a:lnTo>
                  <a:lnTo>
                    <a:pt x="3277" y="873"/>
                  </a:lnTo>
                  <a:lnTo>
                    <a:pt x="3277" y="875"/>
                  </a:lnTo>
                  <a:lnTo>
                    <a:pt x="3280" y="876"/>
                  </a:lnTo>
                  <a:lnTo>
                    <a:pt x="3282" y="879"/>
                  </a:lnTo>
                  <a:lnTo>
                    <a:pt x="3282" y="880"/>
                  </a:lnTo>
                  <a:lnTo>
                    <a:pt x="3283" y="880"/>
                  </a:lnTo>
                  <a:lnTo>
                    <a:pt x="3285" y="881"/>
                  </a:lnTo>
                  <a:lnTo>
                    <a:pt x="3285" y="884"/>
                  </a:lnTo>
                  <a:lnTo>
                    <a:pt x="3286" y="886"/>
                  </a:lnTo>
                  <a:lnTo>
                    <a:pt x="3286" y="897"/>
                  </a:lnTo>
                  <a:lnTo>
                    <a:pt x="3285" y="900"/>
                  </a:lnTo>
                  <a:lnTo>
                    <a:pt x="3281" y="903"/>
                  </a:lnTo>
                  <a:lnTo>
                    <a:pt x="3281" y="905"/>
                  </a:lnTo>
                  <a:lnTo>
                    <a:pt x="3280" y="906"/>
                  </a:lnTo>
                  <a:lnTo>
                    <a:pt x="3280" y="908"/>
                  </a:lnTo>
                  <a:lnTo>
                    <a:pt x="3278" y="910"/>
                  </a:lnTo>
                  <a:lnTo>
                    <a:pt x="3277" y="912"/>
                  </a:lnTo>
                  <a:lnTo>
                    <a:pt x="3277" y="924"/>
                  </a:lnTo>
                  <a:lnTo>
                    <a:pt x="3276" y="926"/>
                  </a:lnTo>
                  <a:lnTo>
                    <a:pt x="3275" y="926"/>
                  </a:lnTo>
                  <a:lnTo>
                    <a:pt x="3275" y="927"/>
                  </a:lnTo>
                  <a:lnTo>
                    <a:pt x="3274" y="928"/>
                  </a:lnTo>
                  <a:lnTo>
                    <a:pt x="3271" y="929"/>
                  </a:lnTo>
                  <a:lnTo>
                    <a:pt x="3270" y="931"/>
                  </a:lnTo>
                  <a:lnTo>
                    <a:pt x="3270" y="932"/>
                  </a:lnTo>
                  <a:lnTo>
                    <a:pt x="3267" y="932"/>
                  </a:lnTo>
                  <a:lnTo>
                    <a:pt x="3267" y="933"/>
                  </a:lnTo>
                  <a:lnTo>
                    <a:pt x="3266" y="934"/>
                  </a:lnTo>
                  <a:lnTo>
                    <a:pt x="3266" y="937"/>
                  </a:lnTo>
                  <a:lnTo>
                    <a:pt x="3265" y="938"/>
                  </a:lnTo>
                  <a:lnTo>
                    <a:pt x="3265" y="940"/>
                  </a:lnTo>
                  <a:lnTo>
                    <a:pt x="3264" y="942"/>
                  </a:lnTo>
                  <a:lnTo>
                    <a:pt x="3264" y="943"/>
                  </a:lnTo>
                  <a:lnTo>
                    <a:pt x="3262" y="944"/>
                  </a:lnTo>
                  <a:lnTo>
                    <a:pt x="3262" y="945"/>
                  </a:lnTo>
                  <a:lnTo>
                    <a:pt x="3260" y="948"/>
                  </a:lnTo>
                  <a:lnTo>
                    <a:pt x="3260" y="952"/>
                  </a:lnTo>
                  <a:lnTo>
                    <a:pt x="3259" y="952"/>
                  </a:lnTo>
                  <a:lnTo>
                    <a:pt x="3259" y="956"/>
                  </a:lnTo>
                  <a:lnTo>
                    <a:pt x="3258" y="956"/>
                  </a:lnTo>
                  <a:lnTo>
                    <a:pt x="3258" y="961"/>
                  </a:lnTo>
                  <a:lnTo>
                    <a:pt x="3256" y="964"/>
                  </a:lnTo>
                  <a:lnTo>
                    <a:pt x="3256" y="965"/>
                  </a:lnTo>
                  <a:lnTo>
                    <a:pt x="3255" y="968"/>
                  </a:lnTo>
                  <a:lnTo>
                    <a:pt x="3255" y="970"/>
                  </a:lnTo>
                  <a:lnTo>
                    <a:pt x="3251" y="974"/>
                  </a:lnTo>
                  <a:lnTo>
                    <a:pt x="3251" y="976"/>
                  </a:lnTo>
                  <a:lnTo>
                    <a:pt x="3250" y="976"/>
                  </a:lnTo>
                  <a:lnTo>
                    <a:pt x="3248" y="979"/>
                  </a:lnTo>
                  <a:lnTo>
                    <a:pt x="3246" y="981"/>
                  </a:lnTo>
                  <a:lnTo>
                    <a:pt x="3246" y="987"/>
                  </a:lnTo>
                  <a:lnTo>
                    <a:pt x="3248" y="990"/>
                  </a:lnTo>
                  <a:lnTo>
                    <a:pt x="3249" y="991"/>
                  </a:lnTo>
                  <a:lnTo>
                    <a:pt x="3249" y="993"/>
                  </a:lnTo>
                  <a:lnTo>
                    <a:pt x="3250" y="995"/>
                  </a:lnTo>
                  <a:lnTo>
                    <a:pt x="3251" y="997"/>
                  </a:lnTo>
                  <a:lnTo>
                    <a:pt x="3251" y="1001"/>
                  </a:lnTo>
                  <a:lnTo>
                    <a:pt x="3249" y="1003"/>
                  </a:lnTo>
                  <a:lnTo>
                    <a:pt x="3249" y="1006"/>
                  </a:lnTo>
                  <a:lnTo>
                    <a:pt x="3250" y="1007"/>
                  </a:lnTo>
                  <a:lnTo>
                    <a:pt x="3250" y="1011"/>
                  </a:lnTo>
                  <a:lnTo>
                    <a:pt x="3248" y="1013"/>
                  </a:lnTo>
                  <a:lnTo>
                    <a:pt x="3246" y="1016"/>
                  </a:lnTo>
                  <a:lnTo>
                    <a:pt x="3246" y="1022"/>
                  </a:lnTo>
                  <a:lnTo>
                    <a:pt x="3248" y="1024"/>
                  </a:lnTo>
                  <a:lnTo>
                    <a:pt x="3250" y="1026"/>
                  </a:lnTo>
                  <a:lnTo>
                    <a:pt x="3253" y="1028"/>
                  </a:lnTo>
                  <a:lnTo>
                    <a:pt x="3255" y="1029"/>
                  </a:lnTo>
                  <a:lnTo>
                    <a:pt x="3258" y="1032"/>
                  </a:lnTo>
                  <a:lnTo>
                    <a:pt x="3262" y="1034"/>
                  </a:lnTo>
                  <a:lnTo>
                    <a:pt x="3264" y="1034"/>
                  </a:lnTo>
                  <a:lnTo>
                    <a:pt x="3269" y="1029"/>
                  </a:lnTo>
                  <a:lnTo>
                    <a:pt x="3269" y="1028"/>
                  </a:lnTo>
                  <a:lnTo>
                    <a:pt x="3270" y="1026"/>
                  </a:lnTo>
                  <a:lnTo>
                    <a:pt x="3270" y="1013"/>
                  </a:lnTo>
                  <a:lnTo>
                    <a:pt x="3271" y="1012"/>
                  </a:lnTo>
                  <a:lnTo>
                    <a:pt x="3274" y="1011"/>
                  </a:lnTo>
                  <a:lnTo>
                    <a:pt x="3275" y="1009"/>
                  </a:lnTo>
                  <a:lnTo>
                    <a:pt x="3275" y="997"/>
                  </a:lnTo>
                  <a:lnTo>
                    <a:pt x="3277" y="995"/>
                  </a:lnTo>
                  <a:lnTo>
                    <a:pt x="3280" y="995"/>
                  </a:lnTo>
                  <a:lnTo>
                    <a:pt x="3280" y="993"/>
                  </a:lnTo>
                  <a:lnTo>
                    <a:pt x="3281" y="993"/>
                  </a:lnTo>
                  <a:lnTo>
                    <a:pt x="3281" y="995"/>
                  </a:lnTo>
                  <a:lnTo>
                    <a:pt x="3287" y="995"/>
                  </a:lnTo>
                  <a:lnTo>
                    <a:pt x="3292" y="993"/>
                  </a:lnTo>
                  <a:lnTo>
                    <a:pt x="3301" y="993"/>
                  </a:lnTo>
                  <a:lnTo>
                    <a:pt x="3301" y="992"/>
                  </a:lnTo>
                  <a:lnTo>
                    <a:pt x="3304" y="992"/>
                  </a:lnTo>
                  <a:lnTo>
                    <a:pt x="3307" y="993"/>
                  </a:lnTo>
                  <a:lnTo>
                    <a:pt x="3308" y="993"/>
                  </a:lnTo>
                  <a:lnTo>
                    <a:pt x="3308" y="995"/>
                  </a:lnTo>
                  <a:lnTo>
                    <a:pt x="3309" y="995"/>
                  </a:lnTo>
                  <a:lnTo>
                    <a:pt x="3309" y="993"/>
                  </a:lnTo>
                  <a:lnTo>
                    <a:pt x="3312" y="993"/>
                  </a:lnTo>
                  <a:lnTo>
                    <a:pt x="3312" y="998"/>
                  </a:lnTo>
                  <a:lnTo>
                    <a:pt x="3313" y="998"/>
                  </a:lnTo>
                  <a:lnTo>
                    <a:pt x="3313" y="1001"/>
                  </a:lnTo>
                  <a:lnTo>
                    <a:pt x="3312" y="1001"/>
                  </a:lnTo>
                  <a:lnTo>
                    <a:pt x="3312" y="1003"/>
                  </a:lnTo>
                  <a:lnTo>
                    <a:pt x="3314" y="1003"/>
                  </a:lnTo>
                  <a:lnTo>
                    <a:pt x="3317" y="1006"/>
                  </a:lnTo>
                  <a:lnTo>
                    <a:pt x="3317" y="1028"/>
                  </a:lnTo>
                  <a:lnTo>
                    <a:pt x="3319" y="1027"/>
                  </a:lnTo>
                  <a:lnTo>
                    <a:pt x="3320" y="1027"/>
                  </a:lnTo>
                  <a:lnTo>
                    <a:pt x="3323" y="1029"/>
                  </a:lnTo>
                  <a:lnTo>
                    <a:pt x="3323" y="1030"/>
                  </a:lnTo>
                  <a:lnTo>
                    <a:pt x="3324" y="1032"/>
                  </a:lnTo>
                  <a:lnTo>
                    <a:pt x="3327" y="1032"/>
                  </a:lnTo>
                  <a:lnTo>
                    <a:pt x="3329" y="1034"/>
                  </a:lnTo>
                  <a:lnTo>
                    <a:pt x="3331" y="1034"/>
                  </a:lnTo>
                  <a:lnTo>
                    <a:pt x="3334" y="1037"/>
                  </a:lnTo>
                  <a:lnTo>
                    <a:pt x="3334" y="1038"/>
                  </a:lnTo>
                  <a:lnTo>
                    <a:pt x="3335" y="1038"/>
                  </a:lnTo>
                  <a:lnTo>
                    <a:pt x="3336" y="1039"/>
                  </a:lnTo>
                  <a:lnTo>
                    <a:pt x="3336" y="1040"/>
                  </a:lnTo>
                  <a:lnTo>
                    <a:pt x="3338" y="1042"/>
                  </a:lnTo>
                  <a:lnTo>
                    <a:pt x="3338" y="1043"/>
                  </a:lnTo>
                  <a:lnTo>
                    <a:pt x="3339" y="1044"/>
                  </a:lnTo>
                  <a:lnTo>
                    <a:pt x="3339" y="1046"/>
                  </a:lnTo>
                  <a:lnTo>
                    <a:pt x="3340" y="1048"/>
                  </a:lnTo>
                  <a:lnTo>
                    <a:pt x="3340" y="1054"/>
                  </a:lnTo>
                  <a:lnTo>
                    <a:pt x="3341" y="1054"/>
                  </a:lnTo>
                  <a:lnTo>
                    <a:pt x="3341" y="1064"/>
                  </a:lnTo>
                  <a:lnTo>
                    <a:pt x="3340" y="1067"/>
                  </a:lnTo>
                  <a:lnTo>
                    <a:pt x="3340" y="1070"/>
                  </a:lnTo>
                  <a:lnTo>
                    <a:pt x="3339" y="1092"/>
                  </a:lnTo>
                  <a:lnTo>
                    <a:pt x="3339" y="1128"/>
                  </a:lnTo>
                  <a:lnTo>
                    <a:pt x="3338" y="1133"/>
                  </a:lnTo>
                  <a:lnTo>
                    <a:pt x="3338" y="1172"/>
                  </a:lnTo>
                  <a:lnTo>
                    <a:pt x="3336" y="1207"/>
                  </a:lnTo>
                  <a:lnTo>
                    <a:pt x="3335" y="1255"/>
                  </a:lnTo>
                  <a:lnTo>
                    <a:pt x="3333" y="1303"/>
                  </a:lnTo>
                  <a:lnTo>
                    <a:pt x="3330" y="1400"/>
                  </a:lnTo>
                  <a:lnTo>
                    <a:pt x="3327" y="1512"/>
                  </a:lnTo>
                  <a:lnTo>
                    <a:pt x="3325" y="1549"/>
                  </a:lnTo>
                  <a:lnTo>
                    <a:pt x="3324" y="1549"/>
                  </a:lnTo>
                  <a:lnTo>
                    <a:pt x="3322" y="1548"/>
                  </a:lnTo>
                  <a:lnTo>
                    <a:pt x="3322" y="1564"/>
                  </a:lnTo>
                  <a:lnTo>
                    <a:pt x="3320" y="1567"/>
                  </a:lnTo>
                  <a:lnTo>
                    <a:pt x="3320" y="1569"/>
                  </a:lnTo>
                  <a:lnTo>
                    <a:pt x="3319" y="1572"/>
                  </a:lnTo>
                  <a:lnTo>
                    <a:pt x="3320" y="1574"/>
                  </a:lnTo>
                  <a:lnTo>
                    <a:pt x="3320" y="1580"/>
                  </a:lnTo>
                  <a:lnTo>
                    <a:pt x="3324" y="1599"/>
                  </a:lnTo>
                  <a:lnTo>
                    <a:pt x="3325" y="1602"/>
                  </a:lnTo>
                  <a:lnTo>
                    <a:pt x="3325" y="1605"/>
                  </a:lnTo>
                  <a:lnTo>
                    <a:pt x="3327" y="1609"/>
                  </a:lnTo>
                  <a:lnTo>
                    <a:pt x="3327" y="1611"/>
                  </a:lnTo>
                  <a:lnTo>
                    <a:pt x="3331" y="1611"/>
                  </a:lnTo>
                  <a:lnTo>
                    <a:pt x="3317" y="1663"/>
                  </a:lnTo>
                  <a:lnTo>
                    <a:pt x="3303" y="1713"/>
                  </a:lnTo>
                  <a:lnTo>
                    <a:pt x="3290" y="1765"/>
                  </a:lnTo>
                  <a:lnTo>
                    <a:pt x="3275" y="1817"/>
                  </a:lnTo>
                  <a:lnTo>
                    <a:pt x="3249" y="1913"/>
                  </a:lnTo>
                  <a:lnTo>
                    <a:pt x="3222" y="2014"/>
                  </a:lnTo>
                  <a:lnTo>
                    <a:pt x="3210" y="2061"/>
                  </a:lnTo>
                  <a:lnTo>
                    <a:pt x="3207" y="2068"/>
                  </a:lnTo>
                  <a:lnTo>
                    <a:pt x="3207" y="2071"/>
                  </a:lnTo>
                  <a:lnTo>
                    <a:pt x="3208" y="2075"/>
                  </a:lnTo>
                  <a:lnTo>
                    <a:pt x="3210" y="2077"/>
                  </a:lnTo>
                  <a:lnTo>
                    <a:pt x="3210" y="2081"/>
                  </a:lnTo>
                  <a:lnTo>
                    <a:pt x="3211" y="2083"/>
                  </a:lnTo>
                  <a:lnTo>
                    <a:pt x="3212" y="2087"/>
                  </a:lnTo>
                  <a:lnTo>
                    <a:pt x="3212" y="2089"/>
                  </a:lnTo>
                  <a:lnTo>
                    <a:pt x="3213" y="2093"/>
                  </a:lnTo>
                  <a:lnTo>
                    <a:pt x="3217" y="2093"/>
                  </a:lnTo>
                  <a:lnTo>
                    <a:pt x="3217" y="2117"/>
                  </a:lnTo>
                  <a:lnTo>
                    <a:pt x="3216" y="2140"/>
                  </a:lnTo>
                  <a:lnTo>
                    <a:pt x="3212" y="2199"/>
                  </a:lnTo>
                  <a:lnTo>
                    <a:pt x="3210" y="2221"/>
                  </a:lnTo>
                  <a:lnTo>
                    <a:pt x="3208" y="2251"/>
                  </a:lnTo>
                  <a:lnTo>
                    <a:pt x="3206" y="2303"/>
                  </a:lnTo>
                  <a:lnTo>
                    <a:pt x="3203" y="2351"/>
                  </a:lnTo>
                  <a:lnTo>
                    <a:pt x="3200" y="2399"/>
                  </a:lnTo>
                  <a:lnTo>
                    <a:pt x="3192" y="2507"/>
                  </a:lnTo>
                  <a:lnTo>
                    <a:pt x="3191" y="2536"/>
                  </a:lnTo>
                  <a:lnTo>
                    <a:pt x="3189" y="2563"/>
                  </a:lnTo>
                  <a:lnTo>
                    <a:pt x="3187" y="2575"/>
                  </a:lnTo>
                  <a:lnTo>
                    <a:pt x="3187" y="2587"/>
                  </a:lnTo>
                  <a:lnTo>
                    <a:pt x="3186" y="2594"/>
                  </a:lnTo>
                  <a:lnTo>
                    <a:pt x="3186" y="2608"/>
                  </a:lnTo>
                  <a:lnTo>
                    <a:pt x="3185" y="2611"/>
                  </a:lnTo>
                  <a:lnTo>
                    <a:pt x="3185" y="2612"/>
                  </a:lnTo>
                  <a:lnTo>
                    <a:pt x="3203" y="2639"/>
                  </a:lnTo>
                  <a:lnTo>
                    <a:pt x="3221" y="2665"/>
                  </a:lnTo>
                  <a:lnTo>
                    <a:pt x="3136" y="2717"/>
                  </a:lnTo>
                  <a:lnTo>
                    <a:pt x="3095" y="2743"/>
                  </a:lnTo>
                  <a:lnTo>
                    <a:pt x="3109" y="2765"/>
                  </a:lnTo>
                  <a:lnTo>
                    <a:pt x="3122" y="2786"/>
                  </a:lnTo>
                  <a:lnTo>
                    <a:pt x="3129" y="2797"/>
                  </a:lnTo>
                  <a:lnTo>
                    <a:pt x="3129" y="2798"/>
                  </a:lnTo>
                  <a:lnTo>
                    <a:pt x="3132" y="2801"/>
                  </a:lnTo>
                  <a:lnTo>
                    <a:pt x="3132" y="2804"/>
                  </a:lnTo>
                  <a:lnTo>
                    <a:pt x="3131" y="2807"/>
                  </a:lnTo>
                  <a:lnTo>
                    <a:pt x="3129" y="2807"/>
                  </a:lnTo>
                  <a:lnTo>
                    <a:pt x="3129" y="2818"/>
                  </a:lnTo>
                  <a:lnTo>
                    <a:pt x="3128" y="2818"/>
                  </a:lnTo>
                  <a:lnTo>
                    <a:pt x="3128" y="2822"/>
                  </a:lnTo>
                  <a:lnTo>
                    <a:pt x="3127" y="2823"/>
                  </a:lnTo>
                  <a:lnTo>
                    <a:pt x="3127" y="2824"/>
                  </a:lnTo>
                  <a:lnTo>
                    <a:pt x="3126" y="2825"/>
                  </a:lnTo>
                  <a:lnTo>
                    <a:pt x="3127" y="2825"/>
                  </a:lnTo>
                  <a:lnTo>
                    <a:pt x="3127" y="2824"/>
                  </a:lnTo>
                  <a:lnTo>
                    <a:pt x="3128" y="2824"/>
                  </a:lnTo>
                  <a:lnTo>
                    <a:pt x="3128" y="2825"/>
                  </a:lnTo>
                  <a:lnTo>
                    <a:pt x="3127" y="2827"/>
                  </a:lnTo>
                  <a:lnTo>
                    <a:pt x="3128" y="2827"/>
                  </a:lnTo>
                  <a:lnTo>
                    <a:pt x="3128" y="2828"/>
                  </a:lnTo>
                  <a:lnTo>
                    <a:pt x="3129" y="2828"/>
                  </a:lnTo>
                  <a:lnTo>
                    <a:pt x="3129" y="2834"/>
                  </a:lnTo>
                  <a:lnTo>
                    <a:pt x="3128" y="2834"/>
                  </a:lnTo>
                  <a:lnTo>
                    <a:pt x="3128" y="2833"/>
                  </a:lnTo>
                  <a:lnTo>
                    <a:pt x="3127" y="2833"/>
                  </a:lnTo>
                  <a:lnTo>
                    <a:pt x="3127" y="2830"/>
                  </a:lnTo>
                  <a:lnTo>
                    <a:pt x="3126" y="2830"/>
                  </a:lnTo>
                  <a:lnTo>
                    <a:pt x="3127" y="2829"/>
                  </a:lnTo>
                  <a:lnTo>
                    <a:pt x="3127" y="2828"/>
                  </a:lnTo>
                  <a:lnTo>
                    <a:pt x="3125" y="2828"/>
                  </a:lnTo>
                  <a:lnTo>
                    <a:pt x="3125" y="2832"/>
                  </a:lnTo>
                  <a:lnTo>
                    <a:pt x="3123" y="2832"/>
                  </a:lnTo>
                  <a:lnTo>
                    <a:pt x="3125" y="2833"/>
                  </a:lnTo>
                  <a:lnTo>
                    <a:pt x="3127" y="2833"/>
                  </a:lnTo>
                  <a:lnTo>
                    <a:pt x="3127" y="2834"/>
                  </a:lnTo>
                  <a:lnTo>
                    <a:pt x="3125" y="2834"/>
                  </a:lnTo>
                  <a:lnTo>
                    <a:pt x="3125" y="2835"/>
                  </a:lnTo>
                  <a:lnTo>
                    <a:pt x="3122" y="2835"/>
                  </a:lnTo>
                  <a:lnTo>
                    <a:pt x="3122" y="2837"/>
                  </a:lnTo>
                  <a:lnTo>
                    <a:pt x="3121" y="2837"/>
                  </a:lnTo>
                  <a:lnTo>
                    <a:pt x="3121" y="2838"/>
                  </a:lnTo>
                  <a:lnTo>
                    <a:pt x="3120" y="2838"/>
                  </a:lnTo>
                  <a:lnTo>
                    <a:pt x="3120" y="2844"/>
                  </a:lnTo>
                  <a:lnTo>
                    <a:pt x="3118" y="2845"/>
                  </a:lnTo>
                  <a:lnTo>
                    <a:pt x="3117" y="2844"/>
                  </a:lnTo>
                  <a:lnTo>
                    <a:pt x="3117" y="2845"/>
                  </a:lnTo>
                  <a:lnTo>
                    <a:pt x="3116" y="2845"/>
                  </a:lnTo>
                  <a:lnTo>
                    <a:pt x="3116" y="2848"/>
                  </a:lnTo>
                  <a:lnTo>
                    <a:pt x="3115" y="2848"/>
                  </a:lnTo>
                  <a:lnTo>
                    <a:pt x="3113" y="2849"/>
                  </a:lnTo>
                  <a:lnTo>
                    <a:pt x="3113" y="2850"/>
                  </a:lnTo>
                  <a:lnTo>
                    <a:pt x="3112" y="2850"/>
                  </a:lnTo>
                  <a:lnTo>
                    <a:pt x="3112" y="2853"/>
                  </a:lnTo>
                  <a:lnTo>
                    <a:pt x="3111" y="2851"/>
                  </a:lnTo>
                  <a:lnTo>
                    <a:pt x="3111" y="2849"/>
                  </a:lnTo>
                  <a:lnTo>
                    <a:pt x="3112" y="2848"/>
                  </a:lnTo>
                  <a:lnTo>
                    <a:pt x="3112" y="2843"/>
                  </a:lnTo>
                  <a:lnTo>
                    <a:pt x="3111" y="2844"/>
                  </a:lnTo>
                  <a:lnTo>
                    <a:pt x="3111" y="2845"/>
                  </a:lnTo>
                  <a:lnTo>
                    <a:pt x="3110" y="2845"/>
                  </a:lnTo>
                  <a:lnTo>
                    <a:pt x="3110" y="2846"/>
                  </a:lnTo>
                  <a:lnTo>
                    <a:pt x="3109" y="2846"/>
                  </a:lnTo>
                  <a:lnTo>
                    <a:pt x="3109" y="2845"/>
                  </a:lnTo>
                  <a:lnTo>
                    <a:pt x="3107" y="2845"/>
                  </a:lnTo>
                  <a:lnTo>
                    <a:pt x="3107" y="2848"/>
                  </a:lnTo>
                  <a:lnTo>
                    <a:pt x="3104" y="2848"/>
                  </a:lnTo>
                  <a:lnTo>
                    <a:pt x="3104" y="2849"/>
                  </a:lnTo>
                  <a:lnTo>
                    <a:pt x="3102" y="2849"/>
                  </a:lnTo>
                  <a:lnTo>
                    <a:pt x="3102" y="2848"/>
                  </a:lnTo>
                  <a:lnTo>
                    <a:pt x="3101" y="2848"/>
                  </a:lnTo>
                  <a:lnTo>
                    <a:pt x="3101" y="2849"/>
                  </a:lnTo>
                  <a:lnTo>
                    <a:pt x="3100" y="2849"/>
                  </a:lnTo>
                  <a:lnTo>
                    <a:pt x="3100" y="2851"/>
                  </a:lnTo>
                  <a:lnTo>
                    <a:pt x="3099" y="2851"/>
                  </a:lnTo>
                  <a:lnTo>
                    <a:pt x="3099" y="2850"/>
                  </a:lnTo>
                  <a:lnTo>
                    <a:pt x="3096" y="2850"/>
                  </a:lnTo>
                  <a:lnTo>
                    <a:pt x="3096" y="2849"/>
                  </a:lnTo>
                  <a:lnTo>
                    <a:pt x="3095" y="2848"/>
                  </a:lnTo>
                  <a:lnTo>
                    <a:pt x="3095" y="2846"/>
                  </a:lnTo>
                  <a:lnTo>
                    <a:pt x="3096" y="2846"/>
                  </a:lnTo>
                  <a:lnTo>
                    <a:pt x="3095" y="2845"/>
                  </a:lnTo>
                  <a:lnTo>
                    <a:pt x="3094" y="2846"/>
                  </a:lnTo>
                  <a:lnTo>
                    <a:pt x="3093" y="2846"/>
                  </a:lnTo>
                  <a:lnTo>
                    <a:pt x="3093" y="2848"/>
                  </a:lnTo>
                  <a:lnTo>
                    <a:pt x="3091" y="2848"/>
                  </a:lnTo>
                  <a:lnTo>
                    <a:pt x="3090" y="2849"/>
                  </a:lnTo>
                  <a:lnTo>
                    <a:pt x="3093" y="2849"/>
                  </a:lnTo>
                  <a:lnTo>
                    <a:pt x="3093" y="2848"/>
                  </a:lnTo>
                  <a:lnTo>
                    <a:pt x="3094" y="2848"/>
                  </a:lnTo>
                  <a:lnTo>
                    <a:pt x="3094" y="2846"/>
                  </a:lnTo>
                  <a:lnTo>
                    <a:pt x="3095" y="2848"/>
                  </a:lnTo>
                  <a:lnTo>
                    <a:pt x="3095" y="2850"/>
                  </a:lnTo>
                  <a:lnTo>
                    <a:pt x="3096" y="2850"/>
                  </a:lnTo>
                  <a:lnTo>
                    <a:pt x="3099" y="2853"/>
                  </a:lnTo>
                  <a:lnTo>
                    <a:pt x="3099" y="2854"/>
                  </a:lnTo>
                  <a:lnTo>
                    <a:pt x="3097" y="2854"/>
                  </a:lnTo>
                  <a:lnTo>
                    <a:pt x="3097" y="2856"/>
                  </a:lnTo>
                  <a:lnTo>
                    <a:pt x="3096" y="2856"/>
                  </a:lnTo>
                  <a:lnTo>
                    <a:pt x="3096" y="2860"/>
                  </a:lnTo>
                  <a:lnTo>
                    <a:pt x="3094" y="2860"/>
                  </a:lnTo>
                  <a:lnTo>
                    <a:pt x="3093" y="2861"/>
                  </a:lnTo>
                  <a:lnTo>
                    <a:pt x="3094" y="2861"/>
                  </a:lnTo>
                  <a:lnTo>
                    <a:pt x="3094" y="2862"/>
                  </a:lnTo>
                  <a:lnTo>
                    <a:pt x="3093" y="2862"/>
                  </a:lnTo>
                  <a:lnTo>
                    <a:pt x="3093" y="2864"/>
                  </a:lnTo>
                  <a:lnTo>
                    <a:pt x="3091" y="2864"/>
                  </a:lnTo>
                  <a:lnTo>
                    <a:pt x="3091" y="2860"/>
                  </a:lnTo>
                  <a:lnTo>
                    <a:pt x="3090" y="2860"/>
                  </a:lnTo>
                  <a:lnTo>
                    <a:pt x="3090" y="2859"/>
                  </a:lnTo>
                  <a:lnTo>
                    <a:pt x="3089" y="2859"/>
                  </a:lnTo>
                  <a:lnTo>
                    <a:pt x="3089" y="2860"/>
                  </a:lnTo>
                  <a:lnTo>
                    <a:pt x="3088" y="2860"/>
                  </a:lnTo>
                  <a:lnTo>
                    <a:pt x="3088" y="2866"/>
                  </a:lnTo>
                  <a:lnTo>
                    <a:pt x="3086" y="2866"/>
                  </a:lnTo>
                  <a:lnTo>
                    <a:pt x="3086" y="2867"/>
                  </a:lnTo>
                  <a:lnTo>
                    <a:pt x="3085" y="2867"/>
                  </a:lnTo>
                  <a:lnTo>
                    <a:pt x="3085" y="2869"/>
                  </a:lnTo>
                  <a:lnTo>
                    <a:pt x="3083" y="2869"/>
                  </a:lnTo>
                  <a:lnTo>
                    <a:pt x="3083" y="2870"/>
                  </a:lnTo>
                  <a:lnTo>
                    <a:pt x="3080" y="2870"/>
                  </a:lnTo>
                  <a:lnTo>
                    <a:pt x="3080" y="2871"/>
                  </a:lnTo>
                  <a:lnTo>
                    <a:pt x="3079" y="2871"/>
                  </a:lnTo>
                  <a:lnTo>
                    <a:pt x="3079" y="2870"/>
                  </a:lnTo>
                  <a:lnTo>
                    <a:pt x="3078" y="2870"/>
                  </a:lnTo>
                  <a:lnTo>
                    <a:pt x="3078" y="2869"/>
                  </a:lnTo>
                  <a:lnTo>
                    <a:pt x="3076" y="2869"/>
                  </a:lnTo>
                  <a:lnTo>
                    <a:pt x="3076" y="2867"/>
                  </a:lnTo>
                  <a:lnTo>
                    <a:pt x="3075" y="2867"/>
                  </a:lnTo>
                  <a:lnTo>
                    <a:pt x="3075" y="2870"/>
                  </a:lnTo>
                  <a:lnTo>
                    <a:pt x="3073" y="2870"/>
                  </a:lnTo>
                  <a:lnTo>
                    <a:pt x="3073" y="2871"/>
                  </a:lnTo>
                  <a:lnTo>
                    <a:pt x="3074" y="2871"/>
                  </a:lnTo>
                  <a:lnTo>
                    <a:pt x="3074" y="2875"/>
                  </a:lnTo>
                  <a:lnTo>
                    <a:pt x="3075" y="2876"/>
                  </a:lnTo>
                  <a:lnTo>
                    <a:pt x="3076" y="2876"/>
                  </a:lnTo>
                  <a:lnTo>
                    <a:pt x="3076" y="2878"/>
                  </a:lnTo>
                  <a:lnTo>
                    <a:pt x="3075" y="2878"/>
                  </a:lnTo>
                  <a:lnTo>
                    <a:pt x="3075" y="2880"/>
                  </a:lnTo>
                  <a:lnTo>
                    <a:pt x="3074" y="2880"/>
                  </a:lnTo>
                  <a:lnTo>
                    <a:pt x="3074" y="2882"/>
                  </a:lnTo>
                  <a:lnTo>
                    <a:pt x="3073" y="2882"/>
                  </a:lnTo>
                  <a:lnTo>
                    <a:pt x="3073" y="2885"/>
                  </a:lnTo>
                  <a:lnTo>
                    <a:pt x="3072" y="2885"/>
                  </a:lnTo>
                  <a:lnTo>
                    <a:pt x="3072" y="2886"/>
                  </a:lnTo>
                  <a:lnTo>
                    <a:pt x="3069" y="2886"/>
                  </a:lnTo>
                  <a:lnTo>
                    <a:pt x="3069" y="2887"/>
                  </a:lnTo>
                  <a:lnTo>
                    <a:pt x="3068" y="2887"/>
                  </a:lnTo>
                  <a:lnTo>
                    <a:pt x="3068" y="2890"/>
                  </a:lnTo>
                  <a:lnTo>
                    <a:pt x="3067" y="2891"/>
                  </a:lnTo>
                  <a:lnTo>
                    <a:pt x="3065" y="2891"/>
                  </a:lnTo>
                  <a:lnTo>
                    <a:pt x="3065" y="2888"/>
                  </a:lnTo>
                  <a:lnTo>
                    <a:pt x="3064" y="2888"/>
                  </a:lnTo>
                  <a:lnTo>
                    <a:pt x="3064" y="2890"/>
                  </a:lnTo>
                  <a:lnTo>
                    <a:pt x="3062" y="2890"/>
                  </a:lnTo>
                  <a:lnTo>
                    <a:pt x="3062" y="2892"/>
                  </a:lnTo>
                  <a:lnTo>
                    <a:pt x="3060" y="2893"/>
                  </a:lnTo>
                  <a:lnTo>
                    <a:pt x="3060" y="2894"/>
                  </a:lnTo>
                  <a:lnTo>
                    <a:pt x="3059" y="2894"/>
                  </a:lnTo>
                  <a:lnTo>
                    <a:pt x="3059" y="2897"/>
                  </a:lnTo>
                  <a:lnTo>
                    <a:pt x="3058" y="2897"/>
                  </a:lnTo>
                  <a:lnTo>
                    <a:pt x="3058" y="2898"/>
                  </a:lnTo>
                  <a:lnTo>
                    <a:pt x="3057" y="2898"/>
                  </a:lnTo>
                  <a:lnTo>
                    <a:pt x="3057" y="2899"/>
                  </a:lnTo>
                  <a:lnTo>
                    <a:pt x="3056" y="2899"/>
                  </a:lnTo>
                  <a:lnTo>
                    <a:pt x="3056" y="2901"/>
                  </a:lnTo>
                  <a:lnTo>
                    <a:pt x="3057" y="2902"/>
                  </a:lnTo>
                  <a:lnTo>
                    <a:pt x="3057" y="2899"/>
                  </a:lnTo>
                  <a:lnTo>
                    <a:pt x="3058" y="2899"/>
                  </a:lnTo>
                  <a:lnTo>
                    <a:pt x="3058" y="2898"/>
                  </a:lnTo>
                  <a:lnTo>
                    <a:pt x="3059" y="2898"/>
                  </a:lnTo>
                  <a:lnTo>
                    <a:pt x="3059" y="2897"/>
                  </a:lnTo>
                  <a:lnTo>
                    <a:pt x="3060" y="2897"/>
                  </a:lnTo>
                  <a:lnTo>
                    <a:pt x="3060" y="2896"/>
                  </a:lnTo>
                  <a:lnTo>
                    <a:pt x="3062" y="2896"/>
                  </a:lnTo>
                  <a:lnTo>
                    <a:pt x="3062" y="2894"/>
                  </a:lnTo>
                  <a:lnTo>
                    <a:pt x="3060" y="2894"/>
                  </a:lnTo>
                  <a:lnTo>
                    <a:pt x="3063" y="2892"/>
                  </a:lnTo>
                  <a:lnTo>
                    <a:pt x="3063" y="2891"/>
                  </a:lnTo>
                  <a:lnTo>
                    <a:pt x="3064" y="2891"/>
                  </a:lnTo>
                  <a:lnTo>
                    <a:pt x="3064" y="2893"/>
                  </a:lnTo>
                  <a:lnTo>
                    <a:pt x="3067" y="2893"/>
                  </a:lnTo>
                  <a:lnTo>
                    <a:pt x="3067" y="2894"/>
                  </a:lnTo>
                  <a:lnTo>
                    <a:pt x="3065" y="2894"/>
                  </a:lnTo>
                  <a:lnTo>
                    <a:pt x="3065" y="2896"/>
                  </a:lnTo>
                  <a:lnTo>
                    <a:pt x="3067" y="2896"/>
                  </a:lnTo>
                  <a:lnTo>
                    <a:pt x="3067" y="2898"/>
                  </a:lnTo>
                  <a:lnTo>
                    <a:pt x="3065" y="2899"/>
                  </a:lnTo>
                  <a:lnTo>
                    <a:pt x="3063" y="2899"/>
                  </a:lnTo>
                  <a:lnTo>
                    <a:pt x="3063" y="2901"/>
                  </a:lnTo>
                  <a:lnTo>
                    <a:pt x="3062" y="2901"/>
                  </a:lnTo>
                  <a:lnTo>
                    <a:pt x="3062" y="2903"/>
                  </a:lnTo>
                  <a:lnTo>
                    <a:pt x="3063" y="2904"/>
                  </a:lnTo>
                  <a:lnTo>
                    <a:pt x="3063" y="2906"/>
                  </a:lnTo>
                  <a:lnTo>
                    <a:pt x="3062" y="2906"/>
                  </a:lnTo>
                  <a:lnTo>
                    <a:pt x="3062" y="2907"/>
                  </a:lnTo>
                  <a:lnTo>
                    <a:pt x="3060" y="2907"/>
                  </a:lnTo>
                  <a:lnTo>
                    <a:pt x="3060" y="2908"/>
                  </a:lnTo>
                  <a:lnTo>
                    <a:pt x="3059" y="2908"/>
                  </a:lnTo>
                  <a:lnTo>
                    <a:pt x="3059" y="2912"/>
                  </a:lnTo>
                  <a:lnTo>
                    <a:pt x="3058" y="2912"/>
                  </a:lnTo>
                  <a:lnTo>
                    <a:pt x="3058" y="2914"/>
                  </a:lnTo>
                  <a:lnTo>
                    <a:pt x="3057" y="2914"/>
                  </a:lnTo>
                  <a:lnTo>
                    <a:pt x="3057" y="2909"/>
                  </a:lnTo>
                  <a:lnTo>
                    <a:pt x="3056" y="2909"/>
                  </a:lnTo>
                  <a:lnTo>
                    <a:pt x="3056" y="2908"/>
                  </a:lnTo>
                  <a:lnTo>
                    <a:pt x="3057" y="2908"/>
                  </a:lnTo>
                  <a:lnTo>
                    <a:pt x="3057" y="2907"/>
                  </a:lnTo>
                  <a:lnTo>
                    <a:pt x="3056" y="2904"/>
                  </a:lnTo>
                  <a:lnTo>
                    <a:pt x="3056" y="2906"/>
                  </a:lnTo>
                  <a:lnTo>
                    <a:pt x="3053" y="2906"/>
                  </a:lnTo>
                  <a:lnTo>
                    <a:pt x="3053" y="2903"/>
                  </a:lnTo>
                  <a:lnTo>
                    <a:pt x="3051" y="2903"/>
                  </a:lnTo>
                  <a:lnTo>
                    <a:pt x="3049" y="2902"/>
                  </a:lnTo>
                  <a:lnTo>
                    <a:pt x="3049" y="2901"/>
                  </a:lnTo>
                  <a:lnTo>
                    <a:pt x="3051" y="2901"/>
                  </a:lnTo>
                  <a:lnTo>
                    <a:pt x="3051" y="2899"/>
                  </a:lnTo>
                  <a:lnTo>
                    <a:pt x="3048" y="2899"/>
                  </a:lnTo>
                  <a:lnTo>
                    <a:pt x="3047" y="2898"/>
                  </a:lnTo>
                  <a:lnTo>
                    <a:pt x="3047" y="2894"/>
                  </a:lnTo>
                  <a:lnTo>
                    <a:pt x="3048" y="2894"/>
                  </a:lnTo>
                  <a:lnTo>
                    <a:pt x="3048" y="2892"/>
                  </a:lnTo>
                  <a:lnTo>
                    <a:pt x="3047" y="2892"/>
                  </a:lnTo>
                  <a:lnTo>
                    <a:pt x="3047" y="2894"/>
                  </a:lnTo>
                  <a:lnTo>
                    <a:pt x="3046" y="2896"/>
                  </a:lnTo>
                  <a:lnTo>
                    <a:pt x="3046" y="2899"/>
                  </a:lnTo>
                  <a:lnTo>
                    <a:pt x="3048" y="2899"/>
                  </a:lnTo>
                  <a:lnTo>
                    <a:pt x="3048" y="2904"/>
                  </a:lnTo>
                  <a:lnTo>
                    <a:pt x="3051" y="2904"/>
                  </a:lnTo>
                  <a:lnTo>
                    <a:pt x="3051" y="2906"/>
                  </a:lnTo>
                  <a:lnTo>
                    <a:pt x="3052" y="2906"/>
                  </a:lnTo>
                  <a:lnTo>
                    <a:pt x="3052" y="2909"/>
                  </a:lnTo>
                  <a:lnTo>
                    <a:pt x="3049" y="2909"/>
                  </a:lnTo>
                  <a:lnTo>
                    <a:pt x="3049" y="2914"/>
                  </a:lnTo>
                  <a:lnTo>
                    <a:pt x="3051" y="2914"/>
                  </a:lnTo>
                  <a:lnTo>
                    <a:pt x="3051" y="2917"/>
                  </a:lnTo>
                  <a:lnTo>
                    <a:pt x="3049" y="2917"/>
                  </a:lnTo>
                  <a:lnTo>
                    <a:pt x="3049" y="2918"/>
                  </a:lnTo>
                  <a:lnTo>
                    <a:pt x="3051" y="2919"/>
                  </a:lnTo>
                  <a:lnTo>
                    <a:pt x="3051" y="2920"/>
                  </a:lnTo>
                  <a:lnTo>
                    <a:pt x="3049" y="2922"/>
                  </a:lnTo>
                  <a:lnTo>
                    <a:pt x="3049" y="2923"/>
                  </a:lnTo>
                  <a:lnTo>
                    <a:pt x="3051" y="2924"/>
                  </a:lnTo>
                  <a:lnTo>
                    <a:pt x="3051" y="2927"/>
                  </a:lnTo>
                  <a:lnTo>
                    <a:pt x="3052" y="2928"/>
                  </a:lnTo>
                  <a:lnTo>
                    <a:pt x="3051" y="2928"/>
                  </a:lnTo>
                  <a:lnTo>
                    <a:pt x="3052" y="2929"/>
                  </a:lnTo>
                  <a:lnTo>
                    <a:pt x="3053" y="2929"/>
                  </a:lnTo>
                  <a:lnTo>
                    <a:pt x="3053" y="2928"/>
                  </a:lnTo>
                  <a:lnTo>
                    <a:pt x="3056" y="2930"/>
                  </a:lnTo>
                  <a:lnTo>
                    <a:pt x="3056" y="2934"/>
                  </a:lnTo>
                  <a:lnTo>
                    <a:pt x="3059" y="2934"/>
                  </a:lnTo>
                  <a:lnTo>
                    <a:pt x="3059" y="2935"/>
                  </a:lnTo>
                  <a:lnTo>
                    <a:pt x="3058" y="2936"/>
                  </a:lnTo>
                  <a:lnTo>
                    <a:pt x="3058" y="2938"/>
                  </a:lnTo>
                  <a:lnTo>
                    <a:pt x="3057" y="2938"/>
                  </a:lnTo>
                  <a:lnTo>
                    <a:pt x="3057" y="2935"/>
                  </a:lnTo>
                  <a:lnTo>
                    <a:pt x="3056" y="2935"/>
                  </a:lnTo>
                  <a:lnTo>
                    <a:pt x="3056" y="2936"/>
                  </a:lnTo>
                  <a:lnTo>
                    <a:pt x="3057" y="2938"/>
                  </a:lnTo>
                  <a:lnTo>
                    <a:pt x="3057" y="2939"/>
                  </a:lnTo>
                  <a:lnTo>
                    <a:pt x="3058" y="2939"/>
                  </a:lnTo>
                  <a:lnTo>
                    <a:pt x="3059" y="2940"/>
                  </a:lnTo>
                  <a:lnTo>
                    <a:pt x="3060" y="2940"/>
                  </a:lnTo>
                  <a:lnTo>
                    <a:pt x="3062" y="2941"/>
                  </a:lnTo>
                  <a:lnTo>
                    <a:pt x="3064" y="2941"/>
                  </a:lnTo>
                  <a:lnTo>
                    <a:pt x="3063" y="2943"/>
                  </a:lnTo>
                  <a:lnTo>
                    <a:pt x="3059" y="2943"/>
                  </a:lnTo>
                  <a:lnTo>
                    <a:pt x="3057" y="2940"/>
                  </a:lnTo>
                  <a:lnTo>
                    <a:pt x="3054" y="2940"/>
                  </a:lnTo>
                  <a:lnTo>
                    <a:pt x="3054" y="2938"/>
                  </a:lnTo>
                  <a:lnTo>
                    <a:pt x="3049" y="2938"/>
                  </a:lnTo>
                  <a:lnTo>
                    <a:pt x="3049" y="2936"/>
                  </a:lnTo>
                  <a:lnTo>
                    <a:pt x="3048" y="2938"/>
                  </a:lnTo>
                  <a:lnTo>
                    <a:pt x="3046" y="2938"/>
                  </a:lnTo>
                  <a:lnTo>
                    <a:pt x="3046" y="2939"/>
                  </a:lnTo>
                  <a:lnTo>
                    <a:pt x="3042" y="2939"/>
                  </a:lnTo>
                  <a:lnTo>
                    <a:pt x="3042" y="2941"/>
                  </a:lnTo>
                  <a:lnTo>
                    <a:pt x="3041" y="2943"/>
                  </a:lnTo>
                  <a:lnTo>
                    <a:pt x="3041" y="2941"/>
                  </a:lnTo>
                  <a:lnTo>
                    <a:pt x="3038" y="2941"/>
                  </a:lnTo>
                  <a:lnTo>
                    <a:pt x="3038" y="2939"/>
                  </a:lnTo>
                  <a:lnTo>
                    <a:pt x="3037" y="2938"/>
                  </a:lnTo>
                  <a:lnTo>
                    <a:pt x="3037" y="2934"/>
                  </a:lnTo>
                  <a:lnTo>
                    <a:pt x="3038" y="2934"/>
                  </a:lnTo>
                  <a:lnTo>
                    <a:pt x="3038" y="2933"/>
                  </a:lnTo>
                  <a:lnTo>
                    <a:pt x="3037" y="2933"/>
                  </a:lnTo>
                  <a:lnTo>
                    <a:pt x="3037" y="2934"/>
                  </a:lnTo>
                  <a:lnTo>
                    <a:pt x="3036" y="2934"/>
                  </a:lnTo>
                  <a:lnTo>
                    <a:pt x="3036" y="2936"/>
                  </a:lnTo>
                  <a:lnTo>
                    <a:pt x="3035" y="2936"/>
                  </a:lnTo>
                  <a:lnTo>
                    <a:pt x="3035" y="2939"/>
                  </a:lnTo>
                  <a:lnTo>
                    <a:pt x="3033" y="2939"/>
                  </a:lnTo>
                  <a:lnTo>
                    <a:pt x="3033" y="2943"/>
                  </a:lnTo>
                  <a:lnTo>
                    <a:pt x="3028" y="2943"/>
                  </a:lnTo>
                  <a:lnTo>
                    <a:pt x="3028" y="2941"/>
                  </a:lnTo>
                  <a:lnTo>
                    <a:pt x="3027" y="2941"/>
                  </a:lnTo>
                  <a:lnTo>
                    <a:pt x="3027" y="2940"/>
                  </a:lnTo>
                  <a:lnTo>
                    <a:pt x="3026" y="2940"/>
                  </a:lnTo>
                  <a:lnTo>
                    <a:pt x="3026" y="2939"/>
                  </a:lnTo>
                  <a:lnTo>
                    <a:pt x="3024" y="2939"/>
                  </a:lnTo>
                  <a:lnTo>
                    <a:pt x="3024" y="2938"/>
                  </a:lnTo>
                  <a:lnTo>
                    <a:pt x="3022" y="2938"/>
                  </a:lnTo>
                  <a:lnTo>
                    <a:pt x="3022" y="2936"/>
                  </a:lnTo>
                  <a:lnTo>
                    <a:pt x="3021" y="2936"/>
                  </a:lnTo>
                  <a:lnTo>
                    <a:pt x="3022" y="2938"/>
                  </a:lnTo>
                  <a:lnTo>
                    <a:pt x="3022" y="2939"/>
                  </a:lnTo>
                  <a:lnTo>
                    <a:pt x="3024" y="2940"/>
                  </a:lnTo>
                  <a:lnTo>
                    <a:pt x="3024" y="2941"/>
                  </a:lnTo>
                  <a:lnTo>
                    <a:pt x="3022" y="2941"/>
                  </a:lnTo>
                  <a:lnTo>
                    <a:pt x="3022" y="2944"/>
                  </a:lnTo>
                  <a:lnTo>
                    <a:pt x="3021" y="2944"/>
                  </a:lnTo>
                  <a:lnTo>
                    <a:pt x="3021" y="2947"/>
                  </a:lnTo>
                  <a:lnTo>
                    <a:pt x="3020" y="2947"/>
                  </a:lnTo>
                  <a:lnTo>
                    <a:pt x="3020" y="2946"/>
                  </a:lnTo>
                  <a:lnTo>
                    <a:pt x="3019" y="2946"/>
                  </a:lnTo>
                  <a:lnTo>
                    <a:pt x="3019" y="2945"/>
                  </a:lnTo>
                  <a:lnTo>
                    <a:pt x="3017" y="2945"/>
                  </a:lnTo>
                  <a:lnTo>
                    <a:pt x="3017" y="2944"/>
                  </a:lnTo>
                  <a:lnTo>
                    <a:pt x="3016" y="2944"/>
                  </a:lnTo>
                  <a:lnTo>
                    <a:pt x="3016" y="2945"/>
                  </a:lnTo>
                  <a:lnTo>
                    <a:pt x="3015" y="2945"/>
                  </a:lnTo>
                  <a:lnTo>
                    <a:pt x="3015" y="2944"/>
                  </a:lnTo>
                  <a:lnTo>
                    <a:pt x="3014" y="2944"/>
                  </a:lnTo>
                  <a:lnTo>
                    <a:pt x="3014" y="2943"/>
                  </a:lnTo>
                  <a:lnTo>
                    <a:pt x="3010" y="2943"/>
                  </a:lnTo>
                  <a:lnTo>
                    <a:pt x="3010" y="2941"/>
                  </a:lnTo>
                  <a:lnTo>
                    <a:pt x="3008" y="2941"/>
                  </a:lnTo>
                  <a:lnTo>
                    <a:pt x="3008" y="2943"/>
                  </a:lnTo>
                  <a:lnTo>
                    <a:pt x="3006" y="2944"/>
                  </a:lnTo>
                  <a:lnTo>
                    <a:pt x="3004" y="2944"/>
                  </a:lnTo>
                  <a:lnTo>
                    <a:pt x="3004" y="2946"/>
                  </a:lnTo>
                  <a:lnTo>
                    <a:pt x="3003" y="2946"/>
                  </a:lnTo>
                  <a:lnTo>
                    <a:pt x="3003" y="2949"/>
                  </a:lnTo>
                  <a:lnTo>
                    <a:pt x="3000" y="2949"/>
                  </a:lnTo>
                  <a:lnTo>
                    <a:pt x="3000" y="2951"/>
                  </a:lnTo>
                  <a:lnTo>
                    <a:pt x="2999" y="2952"/>
                  </a:lnTo>
                  <a:lnTo>
                    <a:pt x="2998" y="2952"/>
                  </a:lnTo>
                  <a:lnTo>
                    <a:pt x="2998" y="2954"/>
                  </a:lnTo>
                  <a:lnTo>
                    <a:pt x="2996" y="2954"/>
                  </a:lnTo>
                  <a:lnTo>
                    <a:pt x="2996" y="2956"/>
                  </a:lnTo>
                  <a:lnTo>
                    <a:pt x="2995" y="2956"/>
                  </a:lnTo>
                  <a:lnTo>
                    <a:pt x="2995" y="2957"/>
                  </a:lnTo>
                  <a:lnTo>
                    <a:pt x="2989" y="2957"/>
                  </a:lnTo>
                  <a:lnTo>
                    <a:pt x="2988" y="2956"/>
                  </a:lnTo>
                  <a:lnTo>
                    <a:pt x="2987" y="2956"/>
                  </a:lnTo>
                  <a:lnTo>
                    <a:pt x="2987" y="2957"/>
                  </a:lnTo>
                  <a:lnTo>
                    <a:pt x="2984" y="2957"/>
                  </a:lnTo>
                  <a:lnTo>
                    <a:pt x="2984" y="2959"/>
                  </a:lnTo>
                  <a:lnTo>
                    <a:pt x="2985" y="2960"/>
                  </a:lnTo>
                  <a:lnTo>
                    <a:pt x="2985" y="2965"/>
                  </a:lnTo>
                  <a:lnTo>
                    <a:pt x="2983" y="2965"/>
                  </a:lnTo>
                  <a:lnTo>
                    <a:pt x="2983" y="2967"/>
                  </a:lnTo>
                  <a:lnTo>
                    <a:pt x="2980" y="2967"/>
                  </a:lnTo>
                  <a:lnTo>
                    <a:pt x="2980" y="2970"/>
                  </a:lnTo>
                  <a:lnTo>
                    <a:pt x="2979" y="2970"/>
                  </a:lnTo>
                  <a:lnTo>
                    <a:pt x="2979" y="2972"/>
                  </a:lnTo>
                  <a:lnTo>
                    <a:pt x="2978" y="2972"/>
                  </a:lnTo>
                  <a:lnTo>
                    <a:pt x="2978" y="2973"/>
                  </a:lnTo>
                  <a:lnTo>
                    <a:pt x="2977" y="2973"/>
                  </a:lnTo>
                  <a:lnTo>
                    <a:pt x="2977" y="2975"/>
                  </a:lnTo>
                  <a:lnTo>
                    <a:pt x="2976" y="2975"/>
                  </a:lnTo>
                  <a:lnTo>
                    <a:pt x="2976" y="2976"/>
                  </a:lnTo>
                  <a:lnTo>
                    <a:pt x="2974" y="2977"/>
                  </a:lnTo>
                  <a:lnTo>
                    <a:pt x="2974" y="2978"/>
                  </a:lnTo>
                  <a:lnTo>
                    <a:pt x="2973" y="2978"/>
                  </a:lnTo>
                  <a:lnTo>
                    <a:pt x="2973" y="2981"/>
                  </a:lnTo>
                  <a:lnTo>
                    <a:pt x="2971" y="2981"/>
                  </a:lnTo>
                  <a:lnTo>
                    <a:pt x="2971" y="2989"/>
                  </a:lnTo>
                  <a:lnTo>
                    <a:pt x="2969" y="2989"/>
                  </a:lnTo>
                  <a:lnTo>
                    <a:pt x="2969" y="2993"/>
                  </a:lnTo>
                  <a:lnTo>
                    <a:pt x="2971" y="2993"/>
                  </a:lnTo>
                  <a:lnTo>
                    <a:pt x="2971" y="2997"/>
                  </a:lnTo>
                  <a:lnTo>
                    <a:pt x="2969" y="2997"/>
                  </a:lnTo>
                  <a:lnTo>
                    <a:pt x="2969" y="3003"/>
                  </a:lnTo>
                  <a:lnTo>
                    <a:pt x="2968" y="3003"/>
                  </a:lnTo>
                  <a:lnTo>
                    <a:pt x="2968" y="3005"/>
                  </a:lnTo>
                  <a:lnTo>
                    <a:pt x="2967" y="3007"/>
                  </a:lnTo>
                  <a:lnTo>
                    <a:pt x="2958" y="3007"/>
                  </a:lnTo>
                  <a:lnTo>
                    <a:pt x="2958" y="3008"/>
                  </a:lnTo>
                  <a:lnTo>
                    <a:pt x="2957" y="3008"/>
                  </a:lnTo>
                  <a:lnTo>
                    <a:pt x="2957" y="3009"/>
                  </a:lnTo>
                  <a:lnTo>
                    <a:pt x="2955" y="3009"/>
                  </a:lnTo>
                  <a:lnTo>
                    <a:pt x="2955" y="3012"/>
                  </a:lnTo>
                  <a:lnTo>
                    <a:pt x="2951" y="3012"/>
                  </a:lnTo>
                  <a:lnTo>
                    <a:pt x="2951" y="3013"/>
                  </a:lnTo>
                  <a:lnTo>
                    <a:pt x="2948" y="3013"/>
                  </a:lnTo>
                  <a:lnTo>
                    <a:pt x="2945" y="3009"/>
                  </a:lnTo>
                  <a:lnTo>
                    <a:pt x="2945" y="3007"/>
                  </a:lnTo>
                  <a:lnTo>
                    <a:pt x="2946" y="3007"/>
                  </a:lnTo>
                  <a:lnTo>
                    <a:pt x="2947" y="3005"/>
                  </a:lnTo>
                  <a:lnTo>
                    <a:pt x="2946" y="3004"/>
                  </a:lnTo>
                  <a:lnTo>
                    <a:pt x="2943" y="3004"/>
                  </a:lnTo>
                  <a:lnTo>
                    <a:pt x="2945" y="2999"/>
                  </a:lnTo>
                  <a:lnTo>
                    <a:pt x="2945" y="2996"/>
                  </a:lnTo>
                  <a:lnTo>
                    <a:pt x="2946" y="2991"/>
                  </a:lnTo>
                  <a:lnTo>
                    <a:pt x="2946" y="2984"/>
                  </a:lnTo>
                  <a:lnTo>
                    <a:pt x="2947" y="2982"/>
                  </a:lnTo>
                  <a:lnTo>
                    <a:pt x="2948" y="2981"/>
                  </a:lnTo>
                  <a:lnTo>
                    <a:pt x="2948" y="2973"/>
                  </a:lnTo>
                  <a:lnTo>
                    <a:pt x="2951" y="2971"/>
                  </a:lnTo>
                  <a:lnTo>
                    <a:pt x="2952" y="2968"/>
                  </a:lnTo>
                  <a:lnTo>
                    <a:pt x="2955" y="2965"/>
                  </a:lnTo>
                  <a:lnTo>
                    <a:pt x="2957" y="2960"/>
                  </a:lnTo>
                  <a:lnTo>
                    <a:pt x="2958" y="2956"/>
                  </a:lnTo>
                  <a:lnTo>
                    <a:pt x="2959" y="2954"/>
                  </a:lnTo>
                  <a:lnTo>
                    <a:pt x="2962" y="2950"/>
                  </a:lnTo>
                  <a:lnTo>
                    <a:pt x="2964" y="2947"/>
                  </a:lnTo>
                  <a:lnTo>
                    <a:pt x="2969" y="2940"/>
                  </a:lnTo>
                  <a:lnTo>
                    <a:pt x="2971" y="2935"/>
                  </a:lnTo>
                  <a:lnTo>
                    <a:pt x="2974" y="2928"/>
                  </a:lnTo>
                  <a:lnTo>
                    <a:pt x="2974" y="2925"/>
                  </a:lnTo>
                  <a:lnTo>
                    <a:pt x="2978" y="2918"/>
                  </a:lnTo>
                  <a:lnTo>
                    <a:pt x="2982" y="2912"/>
                  </a:lnTo>
                  <a:lnTo>
                    <a:pt x="2989" y="2890"/>
                  </a:lnTo>
                  <a:lnTo>
                    <a:pt x="2994" y="2877"/>
                  </a:lnTo>
                  <a:lnTo>
                    <a:pt x="2998" y="2865"/>
                  </a:lnTo>
                  <a:lnTo>
                    <a:pt x="3004" y="2840"/>
                  </a:lnTo>
                  <a:lnTo>
                    <a:pt x="3010" y="2814"/>
                  </a:lnTo>
                  <a:lnTo>
                    <a:pt x="3010" y="2812"/>
                  </a:lnTo>
                  <a:lnTo>
                    <a:pt x="3005" y="2812"/>
                  </a:lnTo>
                  <a:lnTo>
                    <a:pt x="3004" y="2811"/>
                  </a:lnTo>
                  <a:lnTo>
                    <a:pt x="2999" y="2807"/>
                  </a:lnTo>
                  <a:lnTo>
                    <a:pt x="2993" y="2804"/>
                  </a:lnTo>
                  <a:lnTo>
                    <a:pt x="2979" y="2796"/>
                  </a:lnTo>
                  <a:lnTo>
                    <a:pt x="2964" y="2787"/>
                  </a:lnTo>
                  <a:lnTo>
                    <a:pt x="2961" y="2786"/>
                  </a:lnTo>
                  <a:lnTo>
                    <a:pt x="2956" y="2784"/>
                  </a:lnTo>
                  <a:lnTo>
                    <a:pt x="2945" y="2776"/>
                  </a:lnTo>
                  <a:lnTo>
                    <a:pt x="2939" y="2772"/>
                  </a:lnTo>
                  <a:lnTo>
                    <a:pt x="2934" y="2770"/>
                  </a:lnTo>
                  <a:lnTo>
                    <a:pt x="2929" y="2766"/>
                  </a:lnTo>
                  <a:lnTo>
                    <a:pt x="2877" y="2737"/>
                  </a:lnTo>
                  <a:lnTo>
                    <a:pt x="2856" y="2724"/>
                  </a:lnTo>
                  <a:lnTo>
                    <a:pt x="2835" y="2713"/>
                  </a:lnTo>
                  <a:lnTo>
                    <a:pt x="2808" y="2698"/>
                  </a:lnTo>
                  <a:lnTo>
                    <a:pt x="2802" y="2695"/>
                  </a:lnTo>
                  <a:lnTo>
                    <a:pt x="2794" y="2691"/>
                  </a:lnTo>
                  <a:lnTo>
                    <a:pt x="2791" y="2690"/>
                  </a:lnTo>
                  <a:lnTo>
                    <a:pt x="2788" y="2687"/>
                  </a:lnTo>
                  <a:lnTo>
                    <a:pt x="2767" y="2673"/>
                  </a:lnTo>
                  <a:lnTo>
                    <a:pt x="2745" y="2658"/>
                  </a:lnTo>
                  <a:lnTo>
                    <a:pt x="2653" y="2601"/>
                  </a:lnTo>
                  <a:lnTo>
                    <a:pt x="2599" y="2568"/>
                  </a:lnTo>
                  <a:lnTo>
                    <a:pt x="2601" y="2565"/>
                  </a:lnTo>
                  <a:lnTo>
                    <a:pt x="2601" y="2562"/>
                  </a:lnTo>
                  <a:lnTo>
                    <a:pt x="2599" y="2559"/>
                  </a:lnTo>
                  <a:lnTo>
                    <a:pt x="2597" y="2555"/>
                  </a:lnTo>
                  <a:lnTo>
                    <a:pt x="2595" y="2553"/>
                  </a:lnTo>
                  <a:lnTo>
                    <a:pt x="2592" y="2552"/>
                  </a:lnTo>
                  <a:lnTo>
                    <a:pt x="2591" y="2549"/>
                  </a:lnTo>
                  <a:lnTo>
                    <a:pt x="2590" y="2548"/>
                  </a:lnTo>
                  <a:lnTo>
                    <a:pt x="2590" y="2546"/>
                  </a:lnTo>
                  <a:lnTo>
                    <a:pt x="2588" y="2543"/>
                  </a:lnTo>
                  <a:lnTo>
                    <a:pt x="2586" y="2543"/>
                  </a:lnTo>
                  <a:lnTo>
                    <a:pt x="2585" y="2542"/>
                  </a:lnTo>
                  <a:lnTo>
                    <a:pt x="2583" y="2542"/>
                  </a:lnTo>
                  <a:lnTo>
                    <a:pt x="2583" y="2541"/>
                  </a:lnTo>
                  <a:lnTo>
                    <a:pt x="2579" y="2541"/>
                  </a:lnTo>
                  <a:lnTo>
                    <a:pt x="2576" y="2538"/>
                  </a:lnTo>
                  <a:lnTo>
                    <a:pt x="2576" y="2533"/>
                  </a:lnTo>
                  <a:lnTo>
                    <a:pt x="2575" y="2531"/>
                  </a:lnTo>
                  <a:lnTo>
                    <a:pt x="2575" y="2527"/>
                  </a:lnTo>
                  <a:lnTo>
                    <a:pt x="2576" y="2526"/>
                  </a:lnTo>
                  <a:lnTo>
                    <a:pt x="2576" y="2520"/>
                  </a:lnTo>
                  <a:lnTo>
                    <a:pt x="2575" y="2518"/>
                  </a:lnTo>
                  <a:lnTo>
                    <a:pt x="2572" y="2518"/>
                  </a:lnTo>
                  <a:lnTo>
                    <a:pt x="2570" y="2521"/>
                  </a:lnTo>
                  <a:lnTo>
                    <a:pt x="2569" y="2522"/>
                  </a:lnTo>
                  <a:lnTo>
                    <a:pt x="2564" y="2522"/>
                  </a:lnTo>
                  <a:lnTo>
                    <a:pt x="2563" y="2521"/>
                  </a:lnTo>
                  <a:lnTo>
                    <a:pt x="2560" y="2520"/>
                  </a:lnTo>
                  <a:lnTo>
                    <a:pt x="2558" y="2520"/>
                  </a:lnTo>
                  <a:lnTo>
                    <a:pt x="2554" y="2521"/>
                  </a:lnTo>
                  <a:lnTo>
                    <a:pt x="2552" y="2522"/>
                  </a:lnTo>
                  <a:lnTo>
                    <a:pt x="2552" y="2523"/>
                  </a:lnTo>
                  <a:lnTo>
                    <a:pt x="2547" y="2523"/>
                  </a:lnTo>
                  <a:lnTo>
                    <a:pt x="2547" y="2522"/>
                  </a:lnTo>
                  <a:lnTo>
                    <a:pt x="2546" y="2521"/>
                  </a:lnTo>
                  <a:lnTo>
                    <a:pt x="2546" y="2520"/>
                  </a:lnTo>
                  <a:lnTo>
                    <a:pt x="2544" y="2517"/>
                  </a:lnTo>
                  <a:lnTo>
                    <a:pt x="2544" y="2516"/>
                  </a:lnTo>
                  <a:lnTo>
                    <a:pt x="2543" y="2515"/>
                  </a:lnTo>
                  <a:lnTo>
                    <a:pt x="2543" y="2514"/>
                  </a:lnTo>
                  <a:lnTo>
                    <a:pt x="2542" y="2512"/>
                  </a:lnTo>
                  <a:lnTo>
                    <a:pt x="2542" y="2511"/>
                  </a:lnTo>
                  <a:lnTo>
                    <a:pt x="2541" y="2510"/>
                  </a:lnTo>
                  <a:lnTo>
                    <a:pt x="2537" y="2510"/>
                  </a:lnTo>
                  <a:lnTo>
                    <a:pt x="2531" y="2516"/>
                  </a:lnTo>
                  <a:lnTo>
                    <a:pt x="2526" y="2516"/>
                  </a:lnTo>
                  <a:lnTo>
                    <a:pt x="2525" y="2515"/>
                  </a:lnTo>
                  <a:lnTo>
                    <a:pt x="2525" y="2514"/>
                  </a:lnTo>
                  <a:lnTo>
                    <a:pt x="2522" y="2514"/>
                  </a:lnTo>
                  <a:lnTo>
                    <a:pt x="2521" y="2512"/>
                  </a:lnTo>
                  <a:lnTo>
                    <a:pt x="2519" y="2511"/>
                  </a:lnTo>
                  <a:lnTo>
                    <a:pt x="2517" y="2510"/>
                  </a:lnTo>
                  <a:lnTo>
                    <a:pt x="2516" y="2510"/>
                  </a:lnTo>
                  <a:lnTo>
                    <a:pt x="2511" y="2507"/>
                  </a:lnTo>
                  <a:lnTo>
                    <a:pt x="2510" y="2507"/>
                  </a:lnTo>
                  <a:lnTo>
                    <a:pt x="2509" y="2509"/>
                  </a:lnTo>
                  <a:lnTo>
                    <a:pt x="2504" y="2511"/>
                  </a:lnTo>
                  <a:lnTo>
                    <a:pt x="2500" y="2512"/>
                  </a:lnTo>
                  <a:lnTo>
                    <a:pt x="2496" y="2512"/>
                  </a:lnTo>
                  <a:lnTo>
                    <a:pt x="2495" y="2511"/>
                  </a:lnTo>
                  <a:lnTo>
                    <a:pt x="2495" y="2507"/>
                  </a:lnTo>
                  <a:lnTo>
                    <a:pt x="2496" y="2506"/>
                  </a:lnTo>
                  <a:lnTo>
                    <a:pt x="2498" y="2504"/>
                  </a:lnTo>
                  <a:lnTo>
                    <a:pt x="2498" y="2502"/>
                  </a:lnTo>
                  <a:lnTo>
                    <a:pt x="2496" y="2502"/>
                  </a:lnTo>
                  <a:lnTo>
                    <a:pt x="2496" y="2500"/>
                  </a:lnTo>
                  <a:lnTo>
                    <a:pt x="2495" y="2500"/>
                  </a:lnTo>
                  <a:lnTo>
                    <a:pt x="2493" y="2497"/>
                  </a:lnTo>
                  <a:lnTo>
                    <a:pt x="2492" y="2497"/>
                  </a:lnTo>
                  <a:lnTo>
                    <a:pt x="2489" y="2495"/>
                  </a:lnTo>
                  <a:lnTo>
                    <a:pt x="2488" y="2493"/>
                  </a:lnTo>
                  <a:lnTo>
                    <a:pt x="2488" y="2489"/>
                  </a:lnTo>
                  <a:lnTo>
                    <a:pt x="2487" y="2489"/>
                  </a:lnTo>
                  <a:lnTo>
                    <a:pt x="2485" y="2488"/>
                  </a:lnTo>
                  <a:lnTo>
                    <a:pt x="2483" y="2488"/>
                  </a:lnTo>
                  <a:lnTo>
                    <a:pt x="2483" y="2486"/>
                  </a:lnTo>
                  <a:lnTo>
                    <a:pt x="2482" y="2485"/>
                  </a:lnTo>
                  <a:lnTo>
                    <a:pt x="2480" y="2485"/>
                  </a:lnTo>
                  <a:lnTo>
                    <a:pt x="2477" y="2481"/>
                  </a:lnTo>
                  <a:lnTo>
                    <a:pt x="2471" y="2481"/>
                  </a:lnTo>
                  <a:lnTo>
                    <a:pt x="2469" y="2484"/>
                  </a:lnTo>
                  <a:lnTo>
                    <a:pt x="2468" y="2485"/>
                  </a:lnTo>
                  <a:lnTo>
                    <a:pt x="2464" y="2486"/>
                  </a:lnTo>
                  <a:lnTo>
                    <a:pt x="2456" y="2486"/>
                  </a:lnTo>
                  <a:lnTo>
                    <a:pt x="2452" y="2484"/>
                  </a:lnTo>
                  <a:lnTo>
                    <a:pt x="2450" y="2481"/>
                  </a:lnTo>
                  <a:lnTo>
                    <a:pt x="2450" y="2479"/>
                  </a:lnTo>
                  <a:lnTo>
                    <a:pt x="2451" y="2478"/>
                  </a:lnTo>
                  <a:lnTo>
                    <a:pt x="2451" y="2469"/>
                  </a:lnTo>
                  <a:lnTo>
                    <a:pt x="2450" y="2468"/>
                  </a:lnTo>
                  <a:lnTo>
                    <a:pt x="2450" y="2467"/>
                  </a:lnTo>
                  <a:lnTo>
                    <a:pt x="2447" y="2464"/>
                  </a:lnTo>
                  <a:lnTo>
                    <a:pt x="2445" y="2464"/>
                  </a:lnTo>
                  <a:lnTo>
                    <a:pt x="2443" y="2465"/>
                  </a:lnTo>
                  <a:lnTo>
                    <a:pt x="2442" y="2465"/>
                  </a:lnTo>
                  <a:lnTo>
                    <a:pt x="2442" y="2464"/>
                  </a:lnTo>
                  <a:lnTo>
                    <a:pt x="2441" y="2464"/>
                  </a:lnTo>
                  <a:lnTo>
                    <a:pt x="2441" y="2463"/>
                  </a:lnTo>
                  <a:lnTo>
                    <a:pt x="2442" y="2462"/>
                  </a:lnTo>
                  <a:lnTo>
                    <a:pt x="2442" y="2456"/>
                  </a:lnTo>
                  <a:lnTo>
                    <a:pt x="2441" y="2453"/>
                  </a:lnTo>
                  <a:lnTo>
                    <a:pt x="2439" y="2452"/>
                  </a:lnTo>
                  <a:lnTo>
                    <a:pt x="2435" y="2448"/>
                  </a:lnTo>
                  <a:lnTo>
                    <a:pt x="2432" y="2448"/>
                  </a:lnTo>
                  <a:lnTo>
                    <a:pt x="2431" y="2447"/>
                  </a:lnTo>
                  <a:lnTo>
                    <a:pt x="2431" y="2442"/>
                  </a:lnTo>
                  <a:lnTo>
                    <a:pt x="2432" y="2441"/>
                  </a:lnTo>
                  <a:lnTo>
                    <a:pt x="2434" y="2441"/>
                  </a:lnTo>
                  <a:lnTo>
                    <a:pt x="2434" y="2440"/>
                  </a:lnTo>
                  <a:lnTo>
                    <a:pt x="2435" y="2438"/>
                  </a:lnTo>
                  <a:lnTo>
                    <a:pt x="2434" y="2436"/>
                  </a:lnTo>
                  <a:lnTo>
                    <a:pt x="2434" y="2435"/>
                  </a:lnTo>
                  <a:lnTo>
                    <a:pt x="2430" y="2431"/>
                  </a:lnTo>
                  <a:lnTo>
                    <a:pt x="2430" y="2430"/>
                  </a:lnTo>
                  <a:lnTo>
                    <a:pt x="2426" y="2426"/>
                  </a:lnTo>
                  <a:lnTo>
                    <a:pt x="2425" y="2426"/>
                  </a:lnTo>
                  <a:lnTo>
                    <a:pt x="2424" y="2425"/>
                  </a:lnTo>
                  <a:lnTo>
                    <a:pt x="2421" y="2420"/>
                  </a:lnTo>
                  <a:lnTo>
                    <a:pt x="2420" y="2416"/>
                  </a:lnTo>
                  <a:lnTo>
                    <a:pt x="2419" y="2414"/>
                  </a:lnTo>
                  <a:lnTo>
                    <a:pt x="2410" y="2405"/>
                  </a:lnTo>
                  <a:lnTo>
                    <a:pt x="2409" y="2403"/>
                  </a:lnTo>
                  <a:lnTo>
                    <a:pt x="2407" y="2400"/>
                  </a:lnTo>
                  <a:lnTo>
                    <a:pt x="2407" y="2399"/>
                  </a:lnTo>
                  <a:lnTo>
                    <a:pt x="2405" y="2398"/>
                  </a:lnTo>
                  <a:lnTo>
                    <a:pt x="2405" y="2396"/>
                  </a:lnTo>
                  <a:lnTo>
                    <a:pt x="2407" y="2396"/>
                  </a:lnTo>
                  <a:lnTo>
                    <a:pt x="2408" y="2395"/>
                  </a:lnTo>
                  <a:lnTo>
                    <a:pt x="2410" y="2395"/>
                  </a:lnTo>
                  <a:lnTo>
                    <a:pt x="2410" y="2394"/>
                  </a:lnTo>
                  <a:lnTo>
                    <a:pt x="2411" y="2393"/>
                  </a:lnTo>
                  <a:lnTo>
                    <a:pt x="2411" y="2390"/>
                  </a:lnTo>
                  <a:lnTo>
                    <a:pt x="2419" y="2390"/>
                  </a:lnTo>
                  <a:lnTo>
                    <a:pt x="2420" y="2389"/>
                  </a:lnTo>
                  <a:lnTo>
                    <a:pt x="2420" y="2385"/>
                  </a:lnTo>
                  <a:lnTo>
                    <a:pt x="2419" y="2385"/>
                  </a:lnTo>
                  <a:lnTo>
                    <a:pt x="2419" y="2382"/>
                  </a:lnTo>
                  <a:lnTo>
                    <a:pt x="2418" y="2379"/>
                  </a:lnTo>
                  <a:lnTo>
                    <a:pt x="2418" y="2367"/>
                  </a:lnTo>
                  <a:lnTo>
                    <a:pt x="2416" y="2366"/>
                  </a:lnTo>
                  <a:lnTo>
                    <a:pt x="2416" y="2361"/>
                  </a:lnTo>
                  <a:lnTo>
                    <a:pt x="2413" y="2353"/>
                  </a:lnTo>
                  <a:lnTo>
                    <a:pt x="2413" y="2352"/>
                  </a:lnTo>
                  <a:lnTo>
                    <a:pt x="2415" y="2350"/>
                  </a:lnTo>
                  <a:lnTo>
                    <a:pt x="2415" y="2340"/>
                  </a:lnTo>
                  <a:lnTo>
                    <a:pt x="2414" y="2338"/>
                  </a:lnTo>
                  <a:lnTo>
                    <a:pt x="2414" y="2337"/>
                  </a:lnTo>
                  <a:lnTo>
                    <a:pt x="2411" y="2335"/>
                  </a:lnTo>
                  <a:lnTo>
                    <a:pt x="2411" y="2334"/>
                  </a:lnTo>
                  <a:lnTo>
                    <a:pt x="2409" y="2331"/>
                  </a:lnTo>
                  <a:lnTo>
                    <a:pt x="2408" y="2329"/>
                  </a:lnTo>
                  <a:lnTo>
                    <a:pt x="2408" y="2327"/>
                  </a:lnTo>
                  <a:lnTo>
                    <a:pt x="2409" y="2326"/>
                  </a:lnTo>
                  <a:lnTo>
                    <a:pt x="2409" y="2325"/>
                  </a:lnTo>
                  <a:lnTo>
                    <a:pt x="2413" y="2325"/>
                  </a:lnTo>
                  <a:lnTo>
                    <a:pt x="2413" y="2326"/>
                  </a:lnTo>
                  <a:lnTo>
                    <a:pt x="2414" y="2325"/>
                  </a:lnTo>
                  <a:lnTo>
                    <a:pt x="2418" y="2325"/>
                  </a:lnTo>
                  <a:lnTo>
                    <a:pt x="2418" y="2322"/>
                  </a:lnTo>
                  <a:lnTo>
                    <a:pt x="2416" y="2321"/>
                  </a:lnTo>
                  <a:lnTo>
                    <a:pt x="2416" y="2317"/>
                  </a:lnTo>
                  <a:lnTo>
                    <a:pt x="2415" y="2315"/>
                  </a:lnTo>
                  <a:lnTo>
                    <a:pt x="2415" y="2299"/>
                  </a:lnTo>
                  <a:lnTo>
                    <a:pt x="2414" y="2298"/>
                  </a:lnTo>
                  <a:lnTo>
                    <a:pt x="2414" y="2294"/>
                  </a:lnTo>
                  <a:lnTo>
                    <a:pt x="2413" y="2293"/>
                  </a:lnTo>
                  <a:lnTo>
                    <a:pt x="2413" y="2292"/>
                  </a:lnTo>
                  <a:lnTo>
                    <a:pt x="2411" y="2290"/>
                  </a:lnTo>
                  <a:lnTo>
                    <a:pt x="2410" y="2288"/>
                  </a:lnTo>
                  <a:lnTo>
                    <a:pt x="2408" y="2285"/>
                  </a:lnTo>
                  <a:lnTo>
                    <a:pt x="2405" y="2284"/>
                  </a:lnTo>
                  <a:lnTo>
                    <a:pt x="2399" y="2284"/>
                  </a:lnTo>
                  <a:lnTo>
                    <a:pt x="2398" y="2285"/>
                  </a:lnTo>
                  <a:lnTo>
                    <a:pt x="2395" y="2285"/>
                  </a:lnTo>
                  <a:lnTo>
                    <a:pt x="2394" y="2284"/>
                  </a:lnTo>
                  <a:lnTo>
                    <a:pt x="2393" y="2284"/>
                  </a:lnTo>
                  <a:lnTo>
                    <a:pt x="2392" y="2283"/>
                  </a:lnTo>
                  <a:lnTo>
                    <a:pt x="2391" y="2283"/>
                  </a:lnTo>
                  <a:lnTo>
                    <a:pt x="2391" y="2277"/>
                  </a:lnTo>
                  <a:lnTo>
                    <a:pt x="2392" y="2276"/>
                  </a:lnTo>
                  <a:lnTo>
                    <a:pt x="2392" y="2272"/>
                  </a:lnTo>
                  <a:lnTo>
                    <a:pt x="2393" y="2271"/>
                  </a:lnTo>
                  <a:lnTo>
                    <a:pt x="2393" y="2269"/>
                  </a:lnTo>
                  <a:lnTo>
                    <a:pt x="2394" y="2268"/>
                  </a:lnTo>
                  <a:lnTo>
                    <a:pt x="2397" y="2268"/>
                  </a:lnTo>
                  <a:lnTo>
                    <a:pt x="2397" y="2267"/>
                  </a:lnTo>
                  <a:lnTo>
                    <a:pt x="2402" y="2267"/>
                  </a:lnTo>
                  <a:lnTo>
                    <a:pt x="2404" y="2266"/>
                  </a:lnTo>
                  <a:lnTo>
                    <a:pt x="2404" y="2263"/>
                  </a:lnTo>
                  <a:lnTo>
                    <a:pt x="2405" y="2263"/>
                  </a:lnTo>
                  <a:lnTo>
                    <a:pt x="2405" y="2256"/>
                  </a:lnTo>
                  <a:lnTo>
                    <a:pt x="2403" y="2256"/>
                  </a:lnTo>
                  <a:lnTo>
                    <a:pt x="2402" y="2255"/>
                  </a:lnTo>
                  <a:lnTo>
                    <a:pt x="2398" y="2255"/>
                  </a:lnTo>
                  <a:lnTo>
                    <a:pt x="2397" y="2256"/>
                  </a:lnTo>
                  <a:lnTo>
                    <a:pt x="2395" y="2255"/>
                  </a:lnTo>
                  <a:lnTo>
                    <a:pt x="2393" y="2255"/>
                  </a:lnTo>
                  <a:lnTo>
                    <a:pt x="2392" y="2253"/>
                  </a:lnTo>
                  <a:lnTo>
                    <a:pt x="2392" y="2252"/>
                  </a:lnTo>
                  <a:lnTo>
                    <a:pt x="2391" y="2252"/>
                  </a:lnTo>
                  <a:lnTo>
                    <a:pt x="2391" y="2251"/>
                  </a:lnTo>
                  <a:lnTo>
                    <a:pt x="2389" y="2251"/>
                  </a:lnTo>
                  <a:lnTo>
                    <a:pt x="2388" y="2250"/>
                  </a:lnTo>
                  <a:lnTo>
                    <a:pt x="2386" y="2248"/>
                  </a:lnTo>
                  <a:lnTo>
                    <a:pt x="2384" y="2246"/>
                  </a:lnTo>
                  <a:lnTo>
                    <a:pt x="2384" y="2236"/>
                  </a:lnTo>
                  <a:lnTo>
                    <a:pt x="2381" y="2232"/>
                  </a:lnTo>
                  <a:lnTo>
                    <a:pt x="2375" y="2232"/>
                  </a:lnTo>
                  <a:lnTo>
                    <a:pt x="2372" y="2230"/>
                  </a:lnTo>
                  <a:lnTo>
                    <a:pt x="2371" y="2230"/>
                  </a:lnTo>
                  <a:lnTo>
                    <a:pt x="2370" y="2229"/>
                  </a:lnTo>
                  <a:lnTo>
                    <a:pt x="2368" y="2229"/>
                  </a:lnTo>
                  <a:lnTo>
                    <a:pt x="2368" y="2230"/>
                  </a:lnTo>
                  <a:lnTo>
                    <a:pt x="2361" y="2230"/>
                  </a:lnTo>
                  <a:lnTo>
                    <a:pt x="2358" y="2227"/>
                  </a:lnTo>
                  <a:lnTo>
                    <a:pt x="2358" y="2226"/>
                  </a:lnTo>
                  <a:lnTo>
                    <a:pt x="2357" y="2224"/>
                  </a:lnTo>
                  <a:lnTo>
                    <a:pt x="2357" y="2223"/>
                  </a:lnTo>
                  <a:lnTo>
                    <a:pt x="2356" y="2220"/>
                  </a:lnTo>
                  <a:lnTo>
                    <a:pt x="2356" y="2219"/>
                  </a:lnTo>
                  <a:lnTo>
                    <a:pt x="2355" y="2216"/>
                  </a:lnTo>
                  <a:lnTo>
                    <a:pt x="2351" y="2216"/>
                  </a:lnTo>
                  <a:lnTo>
                    <a:pt x="2350" y="2218"/>
                  </a:lnTo>
                  <a:lnTo>
                    <a:pt x="2350" y="2220"/>
                  </a:lnTo>
                  <a:lnTo>
                    <a:pt x="2347" y="2223"/>
                  </a:lnTo>
                  <a:lnTo>
                    <a:pt x="2346" y="2221"/>
                  </a:lnTo>
                  <a:lnTo>
                    <a:pt x="2345" y="2221"/>
                  </a:lnTo>
                  <a:lnTo>
                    <a:pt x="2345" y="2220"/>
                  </a:lnTo>
                  <a:lnTo>
                    <a:pt x="2344" y="2220"/>
                  </a:lnTo>
                  <a:lnTo>
                    <a:pt x="2341" y="2219"/>
                  </a:lnTo>
                  <a:lnTo>
                    <a:pt x="2339" y="2216"/>
                  </a:lnTo>
                  <a:lnTo>
                    <a:pt x="2336" y="2216"/>
                  </a:lnTo>
                  <a:lnTo>
                    <a:pt x="2335" y="2218"/>
                  </a:lnTo>
                  <a:lnTo>
                    <a:pt x="2334" y="2218"/>
                  </a:lnTo>
                  <a:lnTo>
                    <a:pt x="2329" y="2223"/>
                  </a:lnTo>
                  <a:lnTo>
                    <a:pt x="2325" y="2223"/>
                  </a:lnTo>
                  <a:lnTo>
                    <a:pt x="2324" y="2221"/>
                  </a:lnTo>
                  <a:lnTo>
                    <a:pt x="2322" y="2221"/>
                  </a:lnTo>
                  <a:lnTo>
                    <a:pt x="2322" y="2219"/>
                  </a:lnTo>
                  <a:lnTo>
                    <a:pt x="2320" y="2219"/>
                  </a:lnTo>
                  <a:lnTo>
                    <a:pt x="2319" y="2220"/>
                  </a:lnTo>
                  <a:lnTo>
                    <a:pt x="2315" y="2220"/>
                  </a:lnTo>
                  <a:lnTo>
                    <a:pt x="2313" y="2221"/>
                  </a:lnTo>
                  <a:lnTo>
                    <a:pt x="2310" y="2221"/>
                  </a:lnTo>
                  <a:lnTo>
                    <a:pt x="2309" y="2220"/>
                  </a:lnTo>
                  <a:lnTo>
                    <a:pt x="2309" y="2219"/>
                  </a:lnTo>
                  <a:lnTo>
                    <a:pt x="2308" y="2218"/>
                  </a:lnTo>
                  <a:lnTo>
                    <a:pt x="2308" y="2215"/>
                  </a:lnTo>
                  <a:lnTo>
                    <a:pt x="2309" y="2215"/>
                  </a:lnTo>
                  <a:lnTo>
                    <a:pt x="2309" y="2208"/>
                  </a:lnTo>
                  <a:lnTo>
                    <a:pt x="2308" y="2205"/>
                  </a:lnTo>
                  <a:lnTo>
                    <a:pt x="2306" y="2204"/>
                  </a:lnTo>
                  <a:lnTo>
                    <a:pt x="2303" y="2202"/>
                  </a:lnTo>
                  <a:lnTo>
                    <a:pt x="2303" y="2199"/>
                  </a:lnTo>
                  <a:lnTo>
                    <a:pt x="2304" y="2198"/>
                  </a:lnTo>
                  <a:lnTo>
                    <a:pt x="2306" y="2195"/>
                  </a:lnTo>
                  <a:lnTo>
                    <a:pt x="2306" y="2187"/>
                  </a:lnTo>
                  <a:lnTo>
                    <a:pt x="2302" y="2183"/>
                  </a:lnTo>
                  <a:lnTo>
                    <a:pt x="2302" y="2177"/>
                  </a:lnTo>
                  <a:lnTo>
                    <a:pt x="2301" y="2176"/>
                  </a:lnTo>
                  <a:lnTo>
                    <a:pt x="2301" y="2171"/>
                  </a:lnTo>
                  <a:lnTo>
                    <a:pt x="2298" y="2168"/>
                  </a:lnTo>
                  <a:lnTo>
                    <a:pt x="2298" y="2167"/>
                  </a:lnTo>
                  <a:lnTo>
                    <a:pt x="2293" y="2162"/>
                  </a:lnTo>
                  <a:lnTo>
                    <a:pt x="2293" y="2161"/>
                  </a:lnTo>
                  <a:lnTo>
                    <a:pt x="2292" y="2160"/>
                  </a:lnTo>
                  <a:lnTo>
                    <a:pt x="2290" y="2160"/>
                  </a:lnTo>
                  <a:lnTo>
                    <a:pt x="2290" y="2161"/>
                  </a:lnTo>
                  <a:lnTo>
                    <a:pt x="2288" y="2161"/>
                  </a:lnTo>
                  <a:lnTo>
                    <a:pt x="2287" y="2162"/>
                  </a:lnTo>
                  <a:lnTo>
                    <a:pt x="2286" y="2162"/>
                  </a:lnTo>
                  <a:lnTo>
                    <a:pt x="2281" y="2160"/>
                  </a:lnTo>
                  <a:lnTo>
                    <a:pt x="2278" y="2155"/>
                  </a:lnTo>
                  <a:lnTo>
                    <a:pt x="2271" y="2147"/>
                  </a:lnTo>
                  <a:lnTo>
                    <a:pt x="2269" y="2147"/>
                  </a:lnTo>
                  <a:lnTo>
                    <a:pt x="2267" y="2146"/>
                  </a:lnTo>
                  <a:lnTo>
                    <a:pt x="2267" y="2142"/>
                  </a:lnTo>
                  <a:lnTo>
                    <a:pt x="2269" y="2141"/>
                  </a:lnTo>
                  <a:lnTo>
                    <a:pt x="2269" y="2135"/>
                  </a:lnTo>
                  <a:lnTo>
                    <a:pt x="2267" y="2134"/>
                  </a:lnTo>
                  <a:lnTo>
                    <a:pt x="2267" y="2133"/>
                  </a:lnTo>
                  <a:lnTo>
                    <a:pt x="2265" y="2130"/>
                  </a:lnTo>
                  <a:lnTo>
                    <a:pt x="2264" y="2130"/>
                  </a:lnTo>
                  <a:lnTo>
                    <a:pt x="2261" y="2129"/>
                  </a:lnTo>
                  <a:lnTo>
                    <a:pt x="1733" y="2129"/>
                  </a:lnTo>
                  <a:lnTo>
                    <a:pt x="1679" y="2128"/>
                  </a:lnTo>
                  <a:lnTo>
                    <a:pt x="1652" y="2128"/>
                  </a:lnTo>
                  <a:lnTo>
                    <a:pt x="1624" y="2126"/>
                  </a:lnTo>
                  <a:lnTo>
                    <a:pt x="1426" y="2126"/>
                  </a:lnTo>
                  <a:lnTo>
                    <a:pt x="1323" y="2128"/>
                  </a:lnTo>
                  <a:lnTo>
                    <a:pt x="1105" y="2128"/>
                  </a:lnTo>
                  <a:lnTo>
                    <a:pt x="1057" y="2129"/>
                  </a:lnTo>
                  <a:lnTo>
                    <a:pt x="900" y="2129"/>
                  </a:lnTo>
                  <a:lnTo>
                    <a:pt x="846" y="2128"/>
                  </a:lnTo>
                  <a:lnTo>
                    <a:pt x="745" y="2128"/>
                  </a:lnTo>
                  <a:lnTo>
                    <a:pt x="696" y="2129"/>
                  </a:lnTo>
                  <a:lnTo>
                    <a:pt x="163" y="2129"/>
                  </a:lnTo>
                  <a:lnTo>
                    <a:pt x="122" y="2130"/>
                  </a:lnTo>
                  <a:lnTo>
                    <a:pt x="7" y="2129"/>
                  </a:lnTo>
                  <a:lnTo>
                    <a:pt x="0" y="2129"/>
                  </a:lnTo>
                  <a:lnTo>
                    <a:pt x="0" y="1941"/>
                  </a:lnTo>
                  <a:lnTo>
                    <a:pt x="1" y="1941"/>
                  </a:lnTo>
                  <a:lnTo>
                    <a:pt x="4" y="1940"/>
                  </a:lnTo>
                  <a:lnTo>
                    <a:pt x="5" y="1940"/>
                  </a:lnTo>
                  <a:lnTo>
                    <a:pt x="31" y="1929"/>
                  </a:lnTo>
                  <a:lnTo>
                    <a:pt x="53" y="1914"/>
                  </a:lnTo>
                  <a:lnTo>
                    <a:pt x="63" y="1908"/>
                  </a:lnTo>
                  <a:lnTo>
                    <a:pt x="74" y="1901"/>
                  </a:lnTo>
                  <a:lnTo>
                    <a:pt x="79" y="1896"/>
                  </a:lnTo>
                  <a:lnTo>
                    <a:pt x="80" y="1893"/>
                  </a:lnTo>
                  <a:lnTo>
                    <a:pt x="85" y="1891"/>
                  </a:lnTo>
                  <a:lnTo>
                    <a:pt x="87" y="1891"/>
                  </a:lnTo>
                  <a:lnTo>
                    <a:pt x="89" y="1890"/>
                  </a:lnTo>
                  <a:lnTo>
                    <a:pt x="91" y="1890"/>
                  </a:lnTo>
                  <a:lnTo>
                    <a:pt x="92" y="1888"/>
                  </a:lnTo>
                  <a:lnTo>
                    <a:pt x="115" y="1874"/>
                  </a:lnTo>
                  <a:lnTo>
                    <a:pt x="136" y="1858"/>
                  </a:lnTo>
                  <a:lnTo>
                    <a:pt x="158" y="1843"/>
                  </a:lnTo>
                  <a:lnTo>
                    <a:pt x="163" y="1840"/>
                  </a:lnTo>
                  <a:lnTo>
                    <a:pt x="169" y="1837"/>
                  </a:lnTo>
                  <a:lnTo>
                    <a:pt x="169" y="1835"/>
                  </a:lnTo>
                  <a:lnTo>
                    <a:pt x="170" y="1833"/>
                  </a:lnTo>
                  <a:lnTo>
                    <a:pt x="170" y="1832"/>
                  </a:lnTo>
                  <a:lnTo>
                    <a:pt x="174" y="1828"/>
                  </a:lnTo>
                  <a:lnTo>
                    <a:pt x="174" y="1823"/>
                  </a:lnTo>
                  <a:lnTo>
                    <a:pt x="175" y="1819"/>
                  </a:lnTo>
                  <a:lnTo>
                    <a:pt x="175" y="1817"/>
                  </a:lnTo>
                  <a:lnTo>
                    <a:pt x="176" y="1816"/>
                  </a:lnTo>
                  <a:lnTo>
                    <a:pt x="181" y="1816"/>
                  </a:lnTo>
                  <a:lnTo>
                    <a:pt x="184" y="1815"/>
                  </a:lnTo>
                  <a:lnTo>
                    <a:pt x="185" y="1813"/>
                  </a:lnTo>
                  <a:lnTo>
                    <a:pt x="190" y="1811"/>
                  </a:lnTo>
                  <a:lnTo>
                    <a:pt x="192" y="1808"/>
                  </a:lnTo>
                  <a:lnTo>
                    <a:pt x="195" y="1807"/>
                  </a:lnTo>
                  <a:lnTo>
                    <a:pt x="197" y="1805"/>
                  </a:lnTo>
                  <a:lnTo>
                    <a:pt x="198" y="1802"/>
                  </a:lnTo>
                  <a:lnTo>
                    <a:pt x="201" y="1800"/>
                  </a:lnTo>
                  <a:lnTo>
                    <a:pt x="202" y="1797"/>
                  </a:lnTo>
                  <a:lnTo>
                    <a:pt x="204" y="1796"/>
                  </a:lnTo>
                  <a:lnTo>
                    <a:pt x="206" y="1795"/>
                  </a:lnTo>
                  <a:lnTo>
                    <a:pt x="207" y="1792"/>
                  </a:lnTo>
                  <a:lnTo>
                    <a:pt x="207" y="1790"/>
                  </a:lnTo>
                  <a:lnTo>
                    <a:pt x="209" y="1787"/>
                  </a:lnTo>
                  <a:lnTo>
                    <a:pt x="216" y="1787"/>
                  </a:lnTo>
                  <a:lnTo>
                    <a:pt x="218" y="1790"/>
                  </a:lnTo>
                  <a:lnTo>
                    <a:pt x="220" y="1790"/>
                  </a:lnTo>
                  <a:lnTo>
                    <a:pt x="224" y="1786"/>
                  </a:lnTo>
                  <a:lnTo>
                    <a:pt x="225" y="1784"/>
                  </a:lnTo>
                  <a:lnTo>
                    <a:pt x="228" y="1782"/>
                  </a:lnTo>
                  <a:lnTo>
                    <a:pt x="229" y="1780"/>
                  </a:lnTo>
                  <a:lnTo>
                    <a:pt x="233" y="1779"/>
                  </a:lnTo>
                  <a:lnTo>
                    <a:pt x="234" y="1779"/>
                  </a:lnTo>
                  <a:lnTo>
                    <a:pt x="236" y="1778"/>
                  </a:lnTo>
                  <a:lnTo>
                    <a:pt x="238" y="1776"/>
                  </a:lnTo>
                  <a:lnTo>
                    <a:pt x="241" y="1775"/>
                  </a:lnTo>
                  <a:lnTo>
                    <a:pt x="245" y="1775"/>
                  </a:lnTo>
                  <a:lnTo>
                    <a:pt x="248" y="1774"/>
                  </a:lnTo>
                  <a:lnTo>
                    <a:pt x="249" y="1771"/>
                  </a:lnTo>
                  <a:lnTo>
                    <a:pt x="251" y="1770"/>
                  </a:lnTo>
                  <a:lnTo>
                    <a:pt x="256" y="1765"/>
                  </a:lnTo>
                  <a:lnTo>
                    <a:pt x="259" y="1764"/>
                  </a:lnTo>
                  <a:lnTo>
                    <a:pt x="261" y="1761"/>
                  </a:lnTo>
                  <a:lnTo>
                    <a:pt x="264" y="1760"/>
                  </a:lnTo>
                  <a:lnTo>
                    <a:pt x="267" y="1758"/>
                  </a:lnTo>
                  <a:lnTo>
                    <a:pt x="272" y="1757"/>
                  </a:lnTo>
                  <a:lnTo>
                    <a:pt x="276" y="1755"/>
                  </a:lnTo>
                  <a:lnTo>
                    <a:pt x="281" y="1753"/>
                  </a:lnTo>
                  <a:lnTo>
                    <a:pt x="287" y="1750"/>
                  </a:lnTo>
                  <a:lnTo>
                    <a:pt x="299" y="1747"/>
                  </a:lnTo>
                  <a:lnTo>
                    <a:pt x="312" y="1744"/>
                  </a:lnTo>
                  <a:lnTo>
                    <a:pt x="314" y="1744"/>
                  </a:lnTo>
                  <a:lnTo>
                    <a:pt x="317" y="1742"/>
                  </a:lnTo>
                  <a:lnTo>
                    <a:pt x="318" y="1739"/>
                  </a:lnTo>
                  <a:lnTo>
                    <a:pt x="320" y="1736"/>
                  </a:lnTo>
                  <a:lnTo>
                    <a:pt x="320" y="1732"/>
                  </a:lnTo>
                  <a:lnTo>
                    <a:pt x="323" y="1725"/>
                  </a:lnTo>
                  <a:lnTo>
                    <a:pt x="328" y="1715"/>
                  </a:lnTo>
                  <a:lnTo>
                    <a:pt x="334" y="1704"/>
                  </a:lnTo>
                  <a:lnTo>
                    <a:pt x="335" y="1701"/>
                  </a:lnTo>
                  <a:lnTo>
                    <a:pt x="341" y="1695"/>
                  </a:lnTo>
                  <a:lnTo>
                    <a:pt x="344" y="1694"/>
                  </a:lnTo>
                  <a:lnTo>
                    <a:pt x="347" y="1690"/>
                  </a:lnTo>
                  <a:lnTo>
                    <a:pt x="349" y="1688"/>
                  </a:lnTo>
                  <a:lnTo>
                    <a:pt x="350" y="1686"/>
                  </a:lnTo>
                  <a:lnTo>
                    <a:pt x="351" y="1684"/>
                  </a:lnTo>
                  <a:lnTo>
                    <a:pt x="355" y="1684"/>
                  </a:lnTo>
                  <a:lnTo>
                    <a:pt x="356" y="1683"/>
                  </a:lnTo>
                  <a:lnTo>
                    <a:pt x="357" y="1680"/>
                  </a:lnTo>
                  <a:lnTo>
                    <a:pt x="358" y="1679"/>
                  </a:lnTo>
                  <a:lnTo>
                    <a:pt x="358" y="1664"/>
                  </a:lnTo>
                  <a:lnTo>
                    <a:pt x="362" y="1660"/>
                  </a:lnTo>
                  <a:lnTo>
                    <a:pt x="363" y="1658"/>
                  </a:lnTo>
                  <a:lnTo>
                    <a:pt x="363" y="1655"/>
                  </a:lnTo>
                  <a:lnTo>
                    <a:pt x="367" y="1652"/>
                  </a:lnTo>
                  <a:lnTo>
                    <a:pt x="368" y="1649"/>
                  </a:lnTo>
                  <a:lnTo>
                    <a:pt x="371" y="1647"/>
                  </a:lnTo>
                  <a:lnTo>
                    <a:pt x="373" y="1646"/>
                  </a:lnTo>
                  <a:lnTo>
                    <a:pt x="378" y="1646"/>
                  </a:lnTo>
                  <a:lnTo>
                    <a:pt x="381" y="1643"/>
                  </a:lnTo>
                  <a:lnTo>
                    <a:pt x="382" y="1643"/>
                  </a:lnTo>
                  <a:lnTo>
                    <a:pt x="384" y="1642"/>
                  </a:lnTo>
                  <a:lnTo>
                    <a:pt x="388" y="1642"/>
                  </a:lnTo>
                  <a:lnTo>
                    <a:pt x="389" y="1641"/>
                  </a:lnTo>
                  <a:lnTo>
                    <a:pt x="394" y="1641"/>
                  </a:lnTo>
                  <a:lnTo>
                    <a:pt x="398" y="1639"/>
                  </a:lnTo>
                  <a:lnTo>
                    <a:pt x="400" y="1638"/>
                  </a:lnTo>
                  <a:lnTo>
                    <a:pt x="402" y="1636"/>
                  </a:lnTo>
                  <a:lnTo>
                    <a:pt x="409" y="1628"/>
                  </a:lnTo>
                  <a:lnTo>
                    <a:pt x="411" y="1627"/>
                  </a:lnTo>
                  <a:lnTo>
                    <a:pt x="414" y="1625"/>
                  </a:lnTo>
                  <a:lnTo>
                    <a:pt x="416" y="1623"/>
                  </a:lnTo>
                  <a:lnTo>
                    <a:pt x="427" y="1620"/>
                  </a:lnTo>
                  <a:lnTo>
                    <a:pt x="429" y="1618"/>
                  </a:lnTo>
                  <a:lnTo>
                    <a:pt x="430" y="1618"/>
                  </a:lnTo>
                  <a:lnTo>
                    <a:pt x="437" y="1611"/>
                  </a:lnTo>
                  <a:lnTo>
                    <a:pt x="459" y="1593"/>
                  </a:lnTo>
                  <a:lnTo>
                    <a:pt x="463" y="1589"/>
                  </a:lnTo>
                  <a:lnTo>
                    <a:pt x="466" y="1585"/>
                  </a:lnTo>
                  <a:lnTo>
                    <a:pt x="467" y="1582"/>
                  </a:lnTo>
                  <a:lnTo>
                    <a:pt x="466" y="1577"/>
                  </a:lnTo>
                  <a:lnTo>
                    <a:pt x="462" y="1565"/>
                  </a:lnTo>
                  <a:lnTo>
                    <a:pt x="462" y="1563"/>
                  </a:lnTo>
                  <a:lnTo>
                    <a:pt x="461" y="1562"/>
                  </a:lnTo>
                  <a:lnTo>
                    <a:pt x="461" y="1554"/>
                  </a:lnTo>
                  <a:lnTo>
                    <a:pt x="462" y="1554"/>
                  </a:lnTo>
                  <a:lnTo>
                    <a:pt x="462" y="1556"/>
                  </a:lnTo>
                  <a:lnTo>
                    <a:pt x="463" y="1558"/>
                  </a:lnTo>
                  <a:lnTo>
                    <a:pt x="466" y="1558"/>
                  </a:lnTo>
                  <a:lnTo>
                    <a:pt x="466" y="1556"/>
                  </a:lnTo>
                  <a:lnTo>
                    <a:pt x="463" y="1553"/>
                  </a:lnTo>
                  <a:lnTo>
                    <a:pt x="463" y="1545"/>
                  </a:lnTo>
                  <a:lnTo>
                    <a:pt x="462" y="1543"/>
                  </a:lnTo>
                  <a:lnTo>
                    <a:pt x="456" y="1531"/>
                  </a:lnTo>
                  <a:lnTo>
                    <a:pt x="451" y="1520"/>
                  </a:lnTo>
                  <a:lnTo>
                    <a:pt x="447" y="1514"/>
                  </a:lnTo>
                  <a:lnTo>
                    <a:pt x="445" y="1509"/>
                  </a:lnTo>
                  <a:lnTo>
                    <a:pt x="442" y="1501"/>
                  </a:lnTo>
                  <a:lnTo>
                    <a:pt x="443" y="1496"/>
                  </a:lnTo>
                  <a:lnTo>
                    <a:pt x="443" y="1495"/>
                  </a:lnTo>
                  <a:lnTo>
                    <a:pt x="442" y="1493"/>
                  </a:lnTo>
                  <a:lnTo>
                    <a:pt x="442" y="1492"/>
                  </a:lnTo>
                  <a:lnTo>
                    <a:pt x="441" y="1488"/>
                  </a:lnTo>
                  <a:lnTo>
                    <a:pt x="441" y="1484"/>
                  </a:lnTo>
                  <a:lnTo>
                    <a:pt x="436" y="1469"/>
                  </a:lnTo>
                  <a:lnTo>
                    <a:pt x="436" y="1466"/>
                  </a:lnTo>
                  <a:lnTo>
                    <a:pt x="431" y="1461"/>
                  </a:lnTo>
                  <a:lnTo>
                    <a:pt x="431" y="1469"/>
                  </a:lnTo>
                  <a:lnTo>
                    <a:pt x="430" y="1469"/>
                  </a:lnTo>
                  <a:lnTo>
                    <a:pt x="429" y="1468"/>
                  </a:lnTo>
                  <a:lnTo>
                    <a:pt x="427" y="1466"/>
                  </a:lnTo>
                  <a:lnTo>
                    <a:pt x="426" y="1464"/>
                  </a:lnTo>
                  <a:lnTo>
                    <a:pt x="422" y="1464"/>
                  </a:lnTo>
                  <a:lnTo>
                    <a:pt x="421" y="1463"/>
                  </a:lnTo>
                  <a:lnTo>
                    <a:pt x="414" y="1463"/>
                  </a:lnTo>
                  <a:lnTo>
                    <a:pt x="409" y="1461"/>
                  </a:lnTo>
                  <a:lnTo>
                    <a:pt x="405" y="1457"/>
                  </a:lnTo>
                  <a:lnTo>
                    <a:pt x="404" y="1457"/>
                  </a:lnTo>
                  <a:lnTo>
                    <a:pt x="403" y="1456"/>
                  </a:lnTo>
                  <a:lnTo>
                    <a:pt x="403" y="1455"/>
                  </a:lnTo>
                  <a:lnTo>
                    <a:pt x="402" y="1455"/>
                  </a:lnTo>
                  <a:lnTo>
                    <a:pt x="400" y="1453"/>
                  </a:lnTo>
                  <a:lnTo>
                    <a:pt x="393" y="1450"/>
                  </a:lnTo>
                  <a:lnTo>
                    <a:pt x="393" y="1448"/>
                  </a:lnTo>
                  <a:lnTo>
                    <a:pt x="392" y="1448"/>
                  </a:lnTo>
                  <a:lnTo>
                    <a:pt x="390" y="1447"/>
                  </a:lnTo>
                  <a:lnTo>
                    <a:pt x="389" y="1447"/>
                  </a:lnTo>
                  <a:lnTo>
                    <a:pt x="387" y="1445"/>
                  </a:lnTo>
                  <a:lnTo>
                    <a:pt x="384" y="1443"/>
                  </a:lnTo>
                  <a:lnTo>
                    <a:pt x="383" y="1442"/>
                  </a:lnTo>
                  <a:lnTo>
                    <a:pt x="383" y="1440"/>
                  </a:lnTo>
                  <a:lnTo>
                    <a:pt x="381" y="1437"/>
                  </a:lnTo>
                  <a:lnTo>
                    <a:pt x="381" y="1432"/>
                  </a:lnTo>
                  <a:lnTo>
                    <a:pt x="379" y="1431"/>
                  </a:lnTo>
                  <a:lnTo>
                    <a:pt x="379" y="1425"/>
                  </a:lnTo>
                  <a:lnTo>
                    <a:pt x="381" y="1422"/>
                  </a:lnTo>
                  <a:lnTo>
                    <a:pt x="381" y="1418"/>
                  </a:lnTo>
                  <a:lnTo>
                    <a:pt x="382" y="1418"/>
                  </a:lnTo>
                  <a:lnTo>
                    <a:pt x="382" y="1416"/>
                  </a:lnTo>
                  <a:lnTo>
                    <a:pt x="383" y="1416"/>
                  </a:lnTo>
                  <a:lnTo>
                    <a:pt x="383" y="1415"/>
                  </a:lnTo>
                  <a:lnTo>
                    <a:pt x="384" y="1413"/>
                  </a:lnTo>
                  <a:lnTo>
                    <a:pt x="384" y="1411"/>
                  </a:lnTo>
                  <a:lnTo>
                    <a:pt x="386" y="1410"/>
                  </a:lnTo>
                  <a:lnTo>
                    <a:pt x="387" y="1408"/>
                  </a:lnTo>
                  <a:lnTo>
                    <a:pt x="387" y="1406"/>
                  </a:lnTo>
                  <a:lnTo>
                    <a:pt x="388" y="1404"/>
                  </a:lnTo>
                  <a:lnTo>
                    <a:pt x="388" y="1403"/>
                  </a:lnTo>
                  <a:lnTo>
                    <a:pt x="389" y="1400"/>
                  </a:lnTo>
                  <a:lnTo>
                    <a:pt x="389" y="1392"/>
                  </a:lnTo>
                  <a:lnTo>
                    <a:pt x="388" y="1389"/>
                  </a:lnTo>
                  <a:lnTo>
                    <a:pt x="386" y="1388"/>
                  </a:lnTo>
                  <a:lnTo>
                    <a:pt x="376" y="1388"/>
                  </a:lnTo>
                  <a:lnTo>
                    <a:pt x="373" y="1387"/>
                  </a:lnTo>
                  <a:lnTo>
                    <a:pt x="372" y="1387"/>
                  </a:lnTo>
                  <a:lnTo>
                    <a:pt x="371" y="1388"/>
                  </a:lnTo>
                  <a:lnTo>
                    <a:pt x="371" y="1387"/>
                  </a:lnTo>
                  <a:lnTo>
                    <a:pt x="370" y="1385"/>
                  </a:lnTo>
                  <a:lnTo>
                    <a:pt x="368" y="1385"/>
                  </a:lnTo>
                  <a:lnTo>
                    <a:pt x="367" y="1384"/>
                  </a:lnTo>
                  <a:lnTo>
                    <a:pt x="365" y="1384"/>
                  </a:lnTo>
                  <a:lnTo>
                    <a:pt x="362" y="1383"/>
                  </a:lnTo>
                  <a:lnTo>
                    <a:pt x="361" y="1383"/>
                  </a:lnTo>
                  <a:lnTo>
                    <a:pt x="360" y="1382"/>
                  </a:lnTo>
                  <a:lnTo>
                    <a:pt x="358" y="1382"/>
                  </a:lnTo>
                  <a:lnTo>
                    <a:pt x="355" y="1378"/>
                  </a:lnTo>
                  <a:lnTo>
                    <a:pt x="352" y="1377"/>
                  </a:lnTo>
                  <a:lnTo>
                    <a:pt x="360" y="1367"/>
                  </a:lnTo>
                  <a:lnTo>
                    <a:pt x="360" y="1361"/>
                  </a:lnTo>
                  <a:lnTo>
                    <a:pt x="361" y="1361"/>
                  </a:lnTo>
                  <a:lnTo>
                    <a:pt x="361" y="1358"/>
                  </a:lnTo>
                  <a:lnTo>
                    <a:pt x="360" y="1358"/>
                  </a:lnTo>
                  <a:lnTo>
                    <a:pt x="360" y="1353"/>
                  </a:lnTo>
                  <a:lnTo>
                    <a:pt x="358" y="1352"/>
                  </a:lnTo>
                  <a:lnTo>
                    <a:pt x="356" y="1352"/>
                  </a:lnTo>
                  <a:lnTo>
                    <a:pt x="356" y="1347"/>
                  </a:lnTo>
                  <a:lnTo>
                    <a:pt x="358" y="1347"/>
                  </a:lnTo>
                  <a:lnTo>
                    <a:pt x="360" y="1346"/>
                  </a:lnTo>
                  <a:lnTo>
                    <a:pt x="361" y="1346"/>
                  </a:lnTo>
                  <a:lnTo>
                    <a:pt x="365" y="1342"/>
                  </a:lnTo>
                  <a:lnTo>
                    <a:pt x="368" y="1335"/>
                  </a:lnTo>
                  <a:lnTo>
                    <a:pt x="368" y="1332"/>
                  </a:lnTo>
                  <a:lnTo>
                    <a:pt x="367" y="1329"/>
                  </a:lnTo>
                  <a:lnTo>
                    <a:pt x="367" y="1325"/>
                  </a:lnTo>
                  <a:lnTo>
                    <a:pt x="366" y="1321"/>
                  </a:lnTo>
                  <a:lnTo>
                    <a:pt x="366" y="1316"/>
                  </a:lnTo>
                  <a:lnTo>
                    <a:pt x="365" y="1314"/>
                  </a:lnTo>
                  <a:lnTo>
                    <a:pt x="365" y="1303"/>
                  </a:lnTo>
                  <a:lnTo>
                    <a:pt x="366" y="1300"/>
                  </a:lnTo>
                  <a:lnTo>
                    <a:pt x="366" y="1292"/>
                  </a:lnTo>
                  <a:lnTo>
                    <a:pt x="365" y="1289"/>
                  </a:lnTo>
                  <a:lnTo>
                    <a:pt x="365" y="1288"/>
                  </a:lnTo>
                  <a:lnTo>
                    <a:pt x="363" y="1287"/>
                  </a:lnTo>
                  <a:lnTo>
                    <a:pt x="362" y="1284"/>
                  </a:lnTo>
                  <a:lnTo>
                    <a:pt x="362" y="1281"/>
                  </a:lnTo>
                  <a:lnTo>
                    <a:pt x="363" y="1279"/>
                  </a:lnTo>
                  <a:lnTo>
                    <a:pt x="363" y="1276"/>
                  </a:lnTo>
                  <a:lnTo>
                    <a:pt x="362" y="1275"/>
                  </a:lnTo>
                  <a:lnTo>
                    <a:pt x="362" y="1259"/>
                  </a:lnTo>
                  <a:lnTo>
                    <a:pt x="361" y="1256"/>
                  </a:lnTo>
                  <a:lnTo>
                    <a:pt x="357" y="1254"/>
                  </a:lnTo>
                  <a:lnTo>
                    <a:pt x="352" y="1246"/>
                  </a:lnTo>
                  <a:lnTo>
                    <a:pt x="352" y="1245"/>
                  </a:lnTo>
                  <a:lnTo>
                    <a:pt x="350" y="1240"/>
                  </a:lnTo>
                  <a:lnTo>
                    <a:pt x="335" y="1209"/>
                  </a:lnTo>
                  <a:lnTo>
                    <a:pt x="287" y="1117"/>
                  </a:lnTo>
                  <a:lnTo>
                    <a:pt x="324" y="1099"/>
                  </a:lnTo>
                  <a:lnTo>
                    <a:pt x="360" y="1082"/>
                  </a:lnTo>
                  <a:lnTo>
                    <a:pt x="427" y="1050"/>
                  </a:lnTo>
                  <a:lnTo>
                    <a:pt x="494" y="1018"/>
                  </a:lnTo>
                  <a:lnTo>
                    <a:pt x="546" y="992"/>
                  </a:lnTo>
                  <a:lnTo>
                    <a:pt x="549" y="991"/>
                  </a:lnTo>
                  <a:lnTo>
                    <a:pt x="553" y="989"/>
                  </a:lnTo>
                  <a:lnTo>
                    <a:pt x="1176" y="989"/>
                  </a:lnTo>
                  <a:lnTo>
                    <a:pt x="1233" y="990"/>
                  </a:lnTo>
                  <a:lnTo>
                    <a:pt x="1521" y="990"/>
                  </a:lnTo>
                  <a:lnTo>
                    <a:pt x="1522" y="987"/>
                  </a:lnTo>
                  <a:lnTo>
                    <a:pt x="1523" y="986"/>
                  </a:lnTo>
                  <a:lnTo>
                    <a:pt x="1526" y="981"/>
                  </a:lnTo>
                  <a:lnTo>
                    <a:pt x="1528" y="975"/>
                  </a:lnTo>
                  <a:lnTo>
                    <a:pt x="1532" y="970"/>
                  </a:lnTo>
                  <a:lnTo>
                    <a:pt x="1562" y="917"/>
                  </a:lnTo>
                  <a:lnTo>
                    <a:pt x="1633" y="788"/>
                  </a:lnTo>
                  <a:lnTo>
                    <a:pt x="1669" y="725"/>
                  </a:lnTo>
                  <a:lnTo>
                    <a:pt x="1702" y="666"/>
                  </a:lnTo>
                  <a:lnTo>
                    <a:pt x="1702" y="663"/>
                  </a:lnTo>
                  <a:lnTo>
                    <a:pt x="1706" y="659"/>
                  </a:lnTo>
                  <a:lnTo>
                    <a:pt x="1709" y="658"/>
                  </a:lnTo>
                  <a:lnTo>
                    <a:pt x="1713" y="656"/>
                  </a:lnTo>
                  <a:lnTo>
                    <a:pt x="1716" y="654"/>
                  </a:lnTo>
                  <a:lnTo>
                    <a:pt x="1741" y="637"/>
                  </a:lnTo>
                  <a:lnTo>
                    <a:pt x="1744" y="635"/>
                  </a:lnTo>
                  <a:lnTo>
                    <a:pt x="1748" y="633"/>
                  </a:lnTo>
                  <a:lnTo>
                    <a:pt x="1748" y="631"/>
                  </a:lnTo>
                  <a:lnTo>
                    <a:pt x="1749" y="630"/>
                  </a:lnTo>
                  <a:lnTo>
                    <a:pt x="1753" y="622"/>
                  </a:lnTo>
                  <a:lnTo>
                    <a:pt x="1764" y="596"/>
                  </a:lnTo>
                  <a:lnTo>
                    <a:pt x="1765" y="594"/>
                  </a:lnTo>
                  <a:lnTo>
                    <a:pt x="1765" y="593"/>
                  </a:lnTo>
                  <a:lnTo>
                    <a:pt x="1767" y="588"/>
                  </a:lnTo>
                  <a:lnTo>
                    <a:pt x="1770" y="585"/>
                  </a:lnTo>
                  <a:lnTo>
                    <a:pt x="1772" y="585"/>
                  </a:lnTo>
                  <a:lnTo>
                    <a:pt x="1775" y="583"/>
                  </a:lnTo>
                  <a:lnTo>
                    <a:pt x="1806" y="583"/>
                  </a:lnTo>
                  <a:lnTo>
                    <a:pt x="1810" y="580"/>
                  </a:lnTo>
                  <a:lnTo>
                    <a:pt x="1812" y="580"/>
                  </a:lnTo>
                  <a:lnTo>
                    <a:pt x="1812" y="579"/>
                  </a:lnTo>
                  <a:lnTo>
                    <a:pt x="1813" y="579"/>
                  </a:lnTo>
                  <a:lnTo>
                    <a:pt x="1814" y="578"/>
                  </a:lnTo>
                  <a:lnTo>
                    <a:pt x="1817" y="578"/>
                  </a:lnTo>
                  <a:lnTo>
                    <a:pt x="1819" y="576"/>
                  </a:lnTo>
                  <a:lnTo>
                    <a:pt x="1823" y="576"/>
                  </a:lnTo>
                  <a:lnTo>
                    <a:pt x="1823" y="574"/>
                  </a:lnTo>
                  <a:lnTo>
                    <a:pt x="1825" y="574"/>
                  </a:lnTo>
                  <a:lnTo>
                    <a:pt x="1825" y="573"/>
                  </a:lnTo>
                  <a:lnTo>
                    <a:pt x="1826" y="573"/>
                  </a:lnTo>
                  <a:lnTo>
                    <a:pt x="1829" y="571"/>
                  </a:lnTo>
                  <a:lnTo>
                    <a:pt x="1831" y="569"/>
                  </a:lnTo>
                  <a:lnTo>
                    <a:pt x="1835" y="566"/>
                  </a:lnTo>
                  <a:lnTo>
                    <a:pt x="1836" y="566"/>
                  </a:lnTo>
                  <a:lnTo>
                    <a:pt x="1838" y="563"/>
                  </a:lnTo>
                  <a:lnTo>
                    <a:pt x="1839" y="562"/>
                  </a:lnTo>
                  <a:lnTo>
                    <a:pt x="1840" y="562"/>
                  </a:lnTo>
                  <a:lnTo>
                    <a:pt x="1841" y="561"/>
                  </a:lnTo>
                  <a:lnTo>
                    <a:pt x="1842" y="558"/>
                  </a:lnTo>
                  <a:lnTo>
                    <a:pt x="1845" y="557"/>
                  </a:lnTo>
                  <a:lnTo>
                    <a:pt x="1845" y="548"/>
                  </a:lnTo>
                  <a:lnTo>
                    <a:pt x="1846" y="542"/>
                  </a:lnTo>
                  <a:lnTo>
                    <a:pt x="1846" y="529"/>
                  </a:lnTo>
                  <a:lnTo>
                    <a:pt x="1847" y="527"/>
                  </a:lnTo>
                  <a:lnTo>
                    <a:pt x="1852" y="524"/>
                  </a:lnTo>
                  <a:lnTo>
                    <a:pt x="1856" y="521"/>
                  </a:lnTo>
                  <a:lnTo>
                    <a:pt x="1861" y="518"/>
                  </a:lnTo>
                  <a:lnTo>
                    <a:pt x="1866" y="515"/>
                  </a:lnTo>
                  <a:lnTo>
                    <a:pt x="1872" y="513"/>
                  </a:lnTo>
                  <a:lnTo>
                    <a:pt x="1873" y="511"/>
                  </a:lnTo>
                  <a:lnTo>
                    <a:pt x="1876" y="513"/>
                  </a:lnTo>
                  <a:lnTo>
                    <a:pt x="1881" y="513"/>
                  </a:lnTo>
                  <a:lnTo>
                    <a:pt x="1882" y="511"/>
                  </a:lnTo>
                  <a:lnTo>
                    <a:pt x="1884" y="510"/>
                  </a:lnTo>
                  <a:lnTo>
                    <a:pt x="1887" y="508"/>
                  </a:lnTo>
                  <a:lnTo>
                    <a:pt x="1889" y="506"/>
                  </a:lnTo>
                  <a:lnTo>
                    <a:pt x="1897" y="499"/>
                  </a:lnTo>
                  <a:lnTo>
                    <a:pt x="1898" y="499"/>
                  </a:lnTo>
                  <a:lnTo>
                    <a:pt x="1898" y="497"/>
                  </a:lnTo>
                  <a:lnTo>
                    <a:pt x="1899" y="497"/>
                  </a:lnTo>
                  <a:lnTo>
                    <a:pt x="1904" y="493"/>
                  </a:lnTo>
                  <a:lnTo>
                    <a:pt x="1910" y="490"/>
                  </a:lnTo>
                  <a:lnTo>
                    <a:pt x="1911" y="490"/>
                  </a:lnTo>
                  <a:lnTo>
                    <a:pt x="1915" y="487"/>
                  </a:lnTo>
                  <a:lnTo>
                    <a:pt x="1916" y="487"/>
                  </a:lnTo>
                  <a:lnTo>
                    <a:pt x="1919" y="486"/>
                  </a:lnTo>
                  <a:lnTo>
                    <a:pt x="1921" y="486"/>
                  </a:lnTo>
                  <a:lnTo>
                    <a:pt x="1923" y="484"/>
                  </a:lnTo>
                  <a:lnTo>
                    <a:pt x="1924" y="484"/>
                  </a:lnTo>
                  <a:lnTo>
                    <a:pt x="1926" y="483"/>
                  </a:lnTo>
                  <a:lnTo>
                    <a:pt x="1927" y="483"/>
                  </a:lnTo>
                  <a:lnTo>
                    <a:pt x="1930" y="481"/>
                  </a:lnTo>
                  <a:lnTo>
                    <a:pt x="1937" y="481"/>
                  </a:lnTo>
                  <a:lnTo>
                    <a:pt x="1940" y="483"/>
                  </a:lnTo>
                  <a:lnTo>
                    <a:pt x="1943" y="483"/>
                  </a:lnTo>
                  <a:lnTo>
                    <a:pt x="1943" y="484"/>
                  </a:lnTo>
                  <a:lnTo>
                    <a:pt x="1947" y="482"/>
                  </a:lnTo>
                  <a:lnTo>
                    <a:pt x="1951" y="481"/>
                  </a:lnTo>
                  <a:lnTo>
                    <a:pt x="1957" y="474"/>
                  </a:lnTo>
                  <a:lnTo>
                    <a:pt x="1959" y="473"/>
                  </a:lnTo>
                  <a:lnTo>
                    <a:pt x="1961" y="472"/>
                  </a:lnTo>
                  <a:lnTo>
                    <a:pt x="1963" y="472"/>
                  </a:lnTo>
                  <a:lnTo>
                    <a:pt x="1964" y="471"/>
                  </a:lnTo>
                  <a:lnTo>
                    <a:pt x="1967" y="469"/>
                  </a:lnTo>
                  <a:lnTo>
                    <a:pt x="1971" y="466"/>
                  </a:lnTo>
                  <a:lnTo>
                    <a:pt x="1973" y="465"/>
                  </a:lnTo>
                  <a:lnTo>
                    <a:pt x="1974" y="465"/>
                  </a:lnTo>
                  <a:lnTo>
                    <a:pt x="1978" y="461"/>
                  </a:lnTo>
                  <a:lnTo>
                    <a:pt x="1980" y="460"/>
                  </a:lnTo>
                  <a:lnTo>
                    <a:pt x="1982" y="457"/>
                  </a:lnTo>
                  <a:lnTo>
                    <a:pt x="2001" y="440"/>
                  </a:lnTo>
                  <a:lnTo>
                    <a:pt x="2021" y="420"/>
                  </a:lnTo>
                  <a:lnTo>
                    <a:pt x="2021" y="414"/>
                  </a:lnTo>
                  <a:lnTo>
                    <a:pt x="2022" y="412"/>
                  </a:lnTo>
                  <a:lnTo>
                    <a:pt x="2024" y="404"/>
                  </a:lnTo>
                  <a:lnTo>
                    <a:pt x="2026" y="396"/>
                  </a:lnTo>
                  <a:lnTo>
                    <a:pt x="2027" y="393"/>
                  </a:lnTo>
                  <a:lnTo>
                    <a:pt x="2027" y="392"/>
                  </a:lnTo>
                  <a:lnTo>
                    <a:pt x="2028" y="389"/>
                  </a:lnTo>
                  <a:lnTo>
                    <a:pt x="2033" y="384"/>
                  </a:lnTo>
                  <a:lnTo>
                    <a:pt x="2037" y="377"/>
                  </a:lnTo>
                  <a:lnTo>
                    <a:pt x="2043" y="366"/>
                  </a:lnTo>
                  <a:lnTo>
                    <a:pt x="2051" y="356"/>
                  </a:lnTo>
                  <a:lnTo>
                    <a:pt x="2053" y="352"/>
                  </a:lnTo>
                  <a:lnTo>
                    <a:pt x="2059" y="346"/>
                  </a:lnTo>
                  <a:lnTo>
                    <a:pt x="2064" y="343"/>
                  </a:lnTo>
                  <a:lnTo>
                    <a:pt x="2068" y="339"/>
                  </a:lnTo>
                  <a:lnTo>
                    <a:pt x="2080" y="325"/>
                  </a:lnTo>
                  <a:lnTo>
                    <a:pt x="2097" y="308"/>
                  </a:lnTo>
                  <a:lnTo>
                    <a:pt x="2102" y="304"/>
                  </a:lnTo>
                  <a:lnTo>
                    <a:pt x="2106" y="301"/>
                  </a:lnTo>
                  <a:lnTo>
                    <a:pt x="2110" y="298"/>
                  </a:lnTo>
                  <a:lnTo>
                    <a:pt x="2112" y="294"/>
                  </a:lnTo>
                  <a:lnTo>
                    <a:pt x="2115" y="293"/>
                  </a:lnTo>
                  <a:lnTo>
                    <a:pt x="2116" y="292"/>
                  </a:lnTo>
                  <a:lnTo>
                    <a:pt x="2115" y="291"/>
                  </a:lnTo>
                  <a:lnTo>
                    <a:pt x="2115" y="290"/>
                  </a:lnTo>
                  <a:lnTo>
                    <a:pt x="2113" y="288"/>
                  </a:lnTo>
                  <a:lnTo>
                    <a:pt x="2116" y="288"/>
                  </a:lnTo>
                  <a:lnTo>
                    <a:pt x="2116" y="287"/>
                  </a:lnTo>
                  <a:lnTo>
                    <a:pt x="2120" y="283"/>
                  </a:lnTo>
                  <a:lnTo>
                    <a:pt x="2122" y="282"/>
                  </a:lnTo>
                  <a:lnTo>
                    <a:pt x="2126" y="280"/>
                  </a:lnTo>
                  <a:lnTo>
                    <a:pt x="2131" y="272"/>
                  </a:lnTo>
                  <a:lnTo>
                    <a:pt x="2132" y="271"/>
                  </a:lnTo>
                  <a:lnTo>
                    <a:pt x="2134" y="271"/>
                  </a:lnTo>
                  <a:lnTo>
                    <a:pt x="2134" y="270"/>
                  </a:lnTo>
                  <a:lnTo>
                    <a:pt x="2138" y="266"/>
                  </a:lnTo>
                  <a:lnTo>
                    <a:pt x="2139" y="264"/>
                  </a:lnTo>
                  <a:lnTo>
                    <a:pt x="2144" y="260"/>
                  </a:lnTo>
                  <a:lnTo>
                    <a:pt x="2150" y="254"/>
                  </a:lnTo>
                  <a:lnTo>
                    <a:pt x="2152" y="251"/>
                  </a:lnTo>
                  <a:lnTo>
                    <a:pt x="2154" y="249"/>
                  </a:lnTo>
                  <a:lnTo>
                    <a:pt x="2155" y="246"/>
                  </a:lnTo>
                  <a:lnTo>
                    <a:pt x="2158" y="246"/>
                  </a:lnTo>
                  <a:lnTo>
                    <a:pt x="2159" y="245"/>
                  </a:lnTo>
                  <a:lnTo>
                    <a:pt x="2159" y="244"/>
                  </a:lnTo>
                  <a:lnTo>
                    <a:pt x="2160" y="243"/>
                  </a:lnTo>
                  <a:lnTo>
                    <a:pt x="2161" y="240"/>
                  </a:lnTo>
                  <a:lnTo>
                    <a:pt x="2161" y="239"/>
                  </a:lnTo>
                  <a:lnTo>
                    <a:pt x="2173" y="228"/>
                  </a:lnTo>
                  <a:lnTo>
                    <a:pt x="2175" y="228"/>
                  </a:lnTo>
                  <a:lnTo>
                    <a:pt x="2176" y="227"/>
                  </a:lnTo>
                  <a:lnTo>
                    <a:pt x="2179" y="225"/>
                  </a:lnTo>
                  <a:lnTo>
                    <a:pt x="2180" y="224"/>
                  </a:lnTo>
                  <a:lnTo>
                    <a:pt x="2181" y="224"/>
                  </a:lnTo>
                  <a:lnTo>
                    <a:pt x="2181" y="222"/>
                  </a:lnTo>
                  <a:lnTo>
                    <a:pt x="2185" y="218"/>
                  </a:lnTo>
                  <a:lnTo>
                    <a:pt x="2186" y="218"/>
                  </a:lnTo>
                  <a:lnTo>
                    <a:pt x="2186" y="217"/>
                  </a:lnTo>
                  <a:lnTo>
                    <a:pt x="2187" y="217"/>
                  </a:lnTo>
                  <a:lnTo>
                    <a:pt x="2189" y="216"/>
                  </a:lnTo>
                  <a:lnTo>
                    <a:pt x="2195" y="216"/>
                  </a:lnTo>
                  <a:lnTo>
                    <a:pt x="2198" y="212"/>
                  </a:lnTo>
                  <a:lnTo>
                    <a:pt x="2200" y="209"/>
                  </a:lnTo>
                  <a:lnTo>
                    <a:pt x="2201" y="206"/>
                  </a:lnTo>
                  <a:lnTo>
                    <a:pt x="2203" y="201"/>
                  </a:lnTo>
                  <a:lnTo>
                    <a:pt x="2207" y="197"/>
                  </a:lnTo>
                  <a:lnTo>
                    <a:pt x="2209" y="197"/>
                  </a:lnTo>
                  <a:lnTo>
                    <a:pt x="2212" y="196"/>
                  </a:lnTo>
                  <a:lnTo>
                    <a:pt x="2214" y="196"/>
                  </a:lnTo>
                  <a:lnTo>
                    <a:pt x="2222" y="188"/>
                  </a:lnTo>
                  <a:lnTo>
                    <a:pt x="2223" y="186"/>
                  </a:lnTo>
                  <a:lnTo>
                    <a:pt x="2224" y="185"/>
                  </a:lnTo>
                  <a:lnTo>
                    <a:pt x="2224" y="179"/>
                  </a:lnTo>
                  <a:lnTo>
                    <a:pt x="2225" y="179"/>
                  </a:lnTo>
                  <a:lnTo>
                    <a:pt x="2227" y="177"/>
                  </a:lnTo>
                  <a:lnTo>
                    <a:pt x="2232" y="177"/>
                  </a:lnTo>
                  <a:lnTo>
                    <a:pt x="2232" y="176"/>
                  </a:lnTo>
                  <a:lnTo>
                    <a:pt x="2233" y="176"/>
                  </a:lnTo>
                  <a:lnTo>
                    <a:pt x="2233" y="175"/>
                  </a:lnTo>
                  <a:lnTo>
                    <a:pt x="2234" y="175"/>
                  </a:lnTo>
                  <a:lnTo>
                    <a:pt x="2234" y="174"/>
                  </a:lnTo>
                  <a:lnTo>
                    <a:pt x="2235" y="174"/>
                  </a:lnTo>
                  <a:lnTo>
                    <a:pt x="2238" y="172"/>
                  </a:lnTo>
                  <a:lnTo>
                    <a:pt x="2239" y="171"/>
                  </a:lnTo>
                  <a:lnTo>
                    <a:pt x="2240" y="171"/>
                  </a:lnTo>
                  <a:lnTo>
                    <a:pt x="2241" y="170"/>
                  </a:lnTo>
                  <a:lnTo>
                    <a:pt x="2244" y="170"/>
                  </a:lnTo>
                  <a:lnTo>
                    <a:pt x="2244" y="169"/>
                  </a:lnTo>
                  <a:lnTo>
                    <a:pt x="2245" y="166"/>
                  </a:lnTo>
                  <a:lnTo>
                    <a:pt x="2248" y="166"/>
                  </a:lnTo>
                  <a:lnTo>
                    <a:pt x="2250" y="164"/>
                  </a:lnTo>
                  <a:lnTo>
                    <a:pt x="2255" y="154"/>
                  </a:lnTo>
                  <a:lnTo>
                    <a:pt x="2264" y="145"/>
                  </a:lnTo>
                  <a:lnTo>
                    <a:pt x="2270" y="145"/>
                  </a:lnTo>
                  <a:lnTo>
                    <a:pt x="2272" y="144"/>
                  </a:lnTo>
                  <a:lnTo>
                    <a:pt x="2274" y="143"/>
                  </a:lnTo>
                  <a:lnTo>
                    <a:pt x="2275" y="143"/>
                  </a:lnTo>
                  <a:lnTo>
                    <a:pt x="2277" y="140"/>
                  </a:lnTo>
                  <a:lnTo>
                    <a:pt x="2278" y="140"/>
                  </a:lnTo>
                  <a:lnTo>
                    <a:pt x="2278" y="138"/>
                  </a:lnTo>
                  <a:lnTo>
                    <a:pt x="2282" y="138"/>
                  </a:lnTo>
                  <a:lnTo>
                    <a:pt x="2286" y="134"/>
                  </a:lnTo>
                  <a:lnTo>
                    <a:pt x="2286" y="130"/>
                  </a:lnTo>
                  <a:lnTo>
                    <a:pt x="2285" y="129"/>
                  </a:lnTo>
                  <a:lnTo>
                    <a:pt x="2285" y="128"/>
                  </a:lnTo>
                  <a:lnTo>
                    <a:pt x="2286" y="126"/>
                  </a:lnTo>
                  <a:lnTo>
                    <a:pt x="2291" y="121"/>
                  </a:lnTo>
                  <a:lnTo>
                    <a:pt x="2293" y="119"/>
                  </a:lnTo>
                  <a:lnTo>
                    <a:pt x="2296" y="117"/>
                  </a:lnTo>
                  <a:lnTo>
                    <a:pt x="2298" y="116"/>
                  </a:lnTo>
                  <a:lnTo>
                    <a:pt x="2302" y="116"/>
                  </a:lnTo>
                  <a:lnTo>
                    <a:pt x="2302" y="114"/>
                  </a:lnTo>
                  <a:lnTo>
                    <a:pt x="2306" y="114"/>
                  </a:lnTo>
                  <a:lnTo>
                    <a:pt x="2307" y="113"/>
                  </a:lnTo>
                  <a:lnTo>
                    <a:pt x="2308" y="113"/>
                  </a:lnTo>
                  <a:lnTo>
                    <a:pt x="2312" y="111"/>
                  </a:lnTo>
                  <a:lnTo>
                    <a:pt x="2314" y="110"/>
                  </a:lnTo>
                  <a:lnTo>
                    <a:pt x="2314" y="108"/>
                  </a:lnTo>
                  <a:lnTo>
                    <a:pt x="2318" y="108"/>
                  </a:lnTo>
                  <a:lnTo>
                    <a:pt x="2318" y="107"/>
                  </a:lnTo>
                  <a:lnTo>
                    <a:pt x="2320" y="106"/>
                  </a:lnTo>
                  <a:lnTo>
                    <a:pt x="2322" y="105"/>
                  </a:lnTo>
                  <a:lnTo>
                    <a:pt x="2324" y="105"/>
                  </a:lnTo>
                  <a:lnTo>
                    <a:pt x="2325" y="103"/>
                  </a:lnTo>
                  <a:lnTo>
                    <a:pt x="2328" y="103"/>
                  </a:lnTo>
                  <a:lnTo>
                    <a:pt x="2333" y="98"/>
                  </a:lnTo>
                  <a:lnTo>
                    <a:pt x="2335" y="97"/>
                  </a:lnTo>
                  <a:lnTo>
                    <a:pt x="2339" y="97"/>
                  </a:lnTo>
                  <a:lnTo>
                    <a:pt x="2339" y="96"/>
                  </a:lnTo>
                  <a:lnTo>
                    <a:pt x="2340" y="96"/>
                  </a:lnTo>
                  <a:lnTo>
                    <a:pt x="2345" y="92"/>
                  </a:lnTo>
                  <a:lnTo>
                    <a:pt x="2352" y="89"/>
                  </a:lnTo>
                  <a:lnTo>
                    <a:pt x="2354" y="89"/>
                  </a:lnTo>
                  <a:lnTo>
                    <a:pt x="2355" y="87"/>
                  </a:lnTo>
                  <a:lnTo>
                    <a:pt x="2357" y="86"/>
                  </a:lnTo>
                  <a:lnTo>
                    <a:pt x="2358" y="85"/>
                  </a:lnTo>
                  <a:lnTo>
                    <a:pt x="2362" y="85"/>
                  </a:lnTo>
                  <a:lnTo>
                    <a:pt x="2362" y="84"/>
                  </a:lnTo>
                  <a:lnTo>
                    <a:pt x="2363" y="82"/>
                  </a:lnTo>
                  <a:lnTo>
                    <a:pt x="2367" y="82"/>
                  </a:lnTo>
                  <a:lnTo>
                    <a:pt x="2372" y="77"/>
                  </a:lnTo>
                  <a:lnTo>
                    <a:pt x="2372" y="75"/>
                  </a:lnTo>
                  <a:lnTo>
                    <a:pt x="2375" y="75"/>
                  </a:lnTo>
                  <a:lnTo>
                    <a:pt x="2375" y="73"/>
                  </a:lnTo>
                  <a:lnTo>
                    <a:pt x="2376" y="71"/>
                  </a:lnTo>
                  <a:lnTo>
                    <a:pt x="2377" y="71"/>
                  </a:lnTo>
                  <a:lnTo>
                    <a:pt x="2378" y="70"/>
                  </a:lnTo>
                  <a:lnTo>
                    <a:pt x="2379" y="70"/>
                  </a:lnTo>
                  <a:lnTo>
                    <a:pt x="2379" y="69"/>
                  </a:lnTo>
                  <a:lnTo>
                    <a:pt x="2382" y="69"/>
                  </a:lnTo>
                  <a:lnTo>
                    <a:pt x="2383" y="68"/>
                  </a:lnTo>
                  <a:lnTo>
                    <a:pt x="2387" y="68"/>
                  </a:lnTo>
                  <a:lnTo>
                    <a:pt x="2392" y="63"/>
                  </a:lnTo>
                  <a:lnTo>
                    <a:pt x="2395" y="63"/>
                  </a:lnTo>
                  <a:lnTo>
                    <a:pt x="2398" y="61"/>
                  </a:lnTo>
                  <a:lnTo>
                    <a:pt x="2407" y="61"/>
                  </a:lnTo>
                  <a:lnTo>
                    <a:pt x="2409" y="59"/>
                  </a:lnTo>
                  <a:lnTo>
                    <a:pt x="2409" y="57"/>
                  </a:lnTo>
                  <a:lnTo>
                    <a:pt x="2410" y="57"/>
                  </a:lnTo>
                  <a:lnTo>
                    <a:pt x="2418" y="53"/>
                  </a:lnTo>
                  <a:lnTo>
                    <a:pt x="2419" y="53"/>
                  </a:lnTo>
                  <a:lnTo>
                    <a:pt x="2420" y="52"/>
                  </a:lnTo>
                  <a:lnTo>
                    <a:pt x="2420" y="50"/>
                  </a:lnTo>
                  <a:lnTo>
                    <a:pt x="2423" y="49"/>
                  </a:lnTo>
                  <a:lnTo>
                    <a:pt x="2425" y="49"/>
                  </a:lnTo>
                  <a:lnTo>
                    <a:pt x="2426" y="48"/>
                  </a:lnTo>
                  <a:lnTo>
                    <a:pt x="2436" y="40"/>
                  </a:lnTo>
                  <a:lnTo>
                    <a:pt x="2439" y="38"/>
                  </a:lnTo>
                  <a:lnTo>
                    <a:pt x="2441" y="38"/>
                  </a:lnTo>
                  <a:lnTo>
                    <a:pt x="2441" y="37"/>
                  </a:lnTo>
                  <a:lnTo>
                    <a:pt x="2442" y="36"/>
                  </a:lnTo>
                  <a:lnTo>
                    <a:pt x="2442" y="33"/>
                  </a:lnTo>
                  <a:lnTo>
                    <a:pt x="2445" y="31"/>
                  </a:lnTo>
                  <a:lnTo>
                    <a:pt x="2445" y="29"/>
                  </a:lnTo>
                  <a:lnTo>
                    <a:pt x="2446" y="29"/>
                  </a:lnTo>
                  <a:lnTo>
                    <a:pt x="2446" y="28"/>
                  </a:lnTo>
                  <a:lnTo>
                    <a:pt x="2447" y="28"/>
                  </a:lnTo>
                  <a:lnTo>
                    <a:pt x="2447" y="27"/>
                  </a:lnTo>
                  <a:lnTo>
                    <a:pt x="2448" y="26"/>
                  </a:lnTo>
                  <a:lnTo>
                    <a:pt x="2451" y="26"/>
                  </a:lnTo>
                  <a:lnTo>
                    <a:pt x="2453" y="24"/>
                  </a:lnTo>
                  <a:lnTo>
                    <a:pt x="2461" y="22"/>
                  </a:lnTo>
                  <a:lnTo>
                    <a:pt x="2473" y="22"/>
                  </a:lnTo>
                  <a:lnTo>
                    <a:pt x="2477" y="23"/>
                  </a:lnTo>
                  <a:lnTo>
                    <a:pt x="2485" y="23"/>
                  </a:lnTo>
                  <a:lnTo>
                    <a:pt x="2487" y="22"/>
                  </a:lnTo>
                  <a:lnTo>
                    <a:pt x="2489" y="22"/>
                  </a:lnTo>
                  <a:lnTo>
                    <a:pt x="2490" y="20"/>
                  </a:lnTo>
                  <a:lnTo>
                    <a:pt x="2493" y="17"/>
                  </a:lnTo>
                  <a:lnTo>
                    <a:pt x="2494" y="17"/>
                  </a:lnTo>
                  <a:lnTo>
                    <a:pt x="2495" y="16"/>
                  </a:lnTo>
                  <a:lnTo>
                    <a:pt x="2495" y="15"/>
                  </a:lnTo>
                  <a:lnTo>
                    <a:pt x="2496" y="13"/>
                  </a:lnTo>
                  <a:lnTo>
                    <a:pt x="2499" y="12"/>
                  </a:lnTo>
                  <a:lnTo>
                    <a:pt x="2501" y="12"/>
                  </a:lnTo>
                  <a:lnTo>
                    <a:pt x="2503" y="11"/>
                  </a:lnTo>
                  <a:lnTo>
                    <a:pt x="2505" y="11"/>
                  </a:lnTo>
                  <a:lnTo>
                    <a:pt x="2510" y="6"/>
                  </a:lnTo>
                  <a:lnTo>
                    <a:pt x="2511" y="3"/>
                  </a:lnTo>
                  <a:lnTo>
                    <a:pt x="2515" y="3"/>
                  </a:lnTo>
                  <a:lnTo>
                    <a:pt x="2517" y="2"/>
                  </a:lnTo>
                  <a:lnTo>
                    <a:pt x="2519" y="2"/>
                  </a:lnTo>
                  <a:lnTo>
                    <a:pt x="2520" y="1"/>
                  </a:lnTo>
                  <a:lnTo>
                    <a:pt x="2525" y="1"/>
                  </a:lnTo>
                  <a:lnTo>
                    <a:pt x="2526" y="2"/>
                  </a:lnTo>
                  <a:lnTo>
                    <a:pt x="2527" y="1"/>
                  </a:lnTo>
                  <a:lnTo>
                    <a:pt x="2528" y="1"/>
                  </a:lnTo>
                  <a:lnTo>
                    <a:pt x="25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 name="Freeform 76">
              <a:extLst>
                <a:ext uri="{FF2B5EF4-FFF2-40B4-BE49-F238E27FC236}">
                  <a16:creationId xmlns:a16="http://schemas.microsoft.com/office/drawing/2014/main" id="{89D4FF91-4623-2E48-B7DA-32A28BA7DFA0}"/>
                </a:ext>
              </a:extLst>
            </p:cNvPr>
            <p:cNvSpPr>
              <a:spLocks/>
            </p:cNvSpPr>
            <p:nvPr/>
          </p:nvSpPr>
          <p:spPr bwMode="auto">
            <a:xfrm>
              <a:off x="7688263" y="5507038"/>
              <a:ext cx="1588" cy="3175"/>
            </a:xfrm>
            <a:custGeom>
              <a:avLst/>
              <a:gdLst/>
              <a:ahLst/>
              <a:cxnLst>
                <a:cxn ang="0">
                  <a:pos x="0" y="0"/>
                </a:cxn>
                <a:cxn ang="0">
                  <a:pos x="1" y="2"/>
                </a:cxn>
                <a:cxn ang="0">
                  <a:pos x="0" y="2"/>
                </a:cxn>
                <a:cxn ang="0">
                  <a:pos x="0" y="0"/>
                </a:cxn>
              </a:cxnLst>
              <a:rect l="0" t="0" r="r" b="b"/>
              <a:pathLst>
                <a:path w="1" h="2">
                  <a:moveTo>
                    <a:pt x="0" y="0"/>
                  </a:moveTo>
                  <a:lnTo>
                    <a:pt x="1" y="2"/>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 name="Rectangle 77">
              <a:extLst>
                <a:ext uri="{FF2B5EF4-FFF2-40B4-BE49-F238E27FC236}">
                  <a16:creationId xmlns:a16="http://schemas.microsoft.com/office/drawing/2014/main" id="{3BCD64B0-4825-AD4F-8E7D-48DB0D7C4DF1}"/>
                </a:ext>
              </a:extLst>
            </p:cNvPr>
            <p:cNvSpPr>
              <a:spLocks noChangeArrowheads="1"/>
            </p:cNvSpPr>
            <p:nvPr/>
          </p:nvSpPr>
          <p:spPr bwMode="auto">
            <a:xfrm>
              <a:off x="7689851" y="5507038"/>
              <a:ext cx="1588" cy="31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8" name="Rectangle 78">
              <a:extLst>
                <a:ext uri="{FF2B5EF4-FFF2-40B4-BE49-F238E27FC236}">
                  <a16:creationId xmlns:a16="http://schemas.microsoft.com/office/drawing/2014/main" id="{3E4E9905-B1C0-554A-B235-A8A7A18E0D5F}"/>
                </a:ext>
              </a:extLst>
            </p:cNvPr>
            <p:cNvSpPr>
              <a:spLocks noChangeArrowheads="1"/>
            </p:cNvSpPr>
            <p:nvPr/>
          </p:nvSpPr>
          <p:spPr bwMode="auto">
            <a:xfrm>
              <a:off x="8990013" y="5354638"/>
              <a:ext cx="1588" cy="635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9" name="Rectangle 79">
              <a:extLst>
                <a:ext uri="{FF2B5EF4-FFF2-40B4-BE49-F238E27FC236}">
                  <a16:creationId xmlns:a16="http://schemas.microsoft.com/office/drawing/2014/main" id="{020F9BCD-82BA-E04A-8B1C-A9D0393104BA}"/>
                </a:ext>
              </a:extLst>
            </p:cNvPr>
            <p:cNvSpPr>
              <a:spLocks noChangeArrowheads="1"/>
            </p:cNvSpPr>
            <p:nvPr/>
          </p:nvSpPr>
          <p:spPr bwMode="auto">
            <a:xfrm>
              <a:off x="8990013" y="5353050"/>
              <a:ext cx="1588"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0" name="Freeform 80">
              <a:extLst>
                <a:ext uri="{FF2B5EF4-FFF2-40B4-BE49-F238E27FC236}">
                  <a16:creationId xmlns:a16="http://schemas.microsoft.com/office/drawing/2014/main" id="{5E08F456-F446-6745-85EB-96F4682FFE91}"/>
                </a:ext>
              </a:extLst>
            </p:cNvPr>
            <p:cNvSpPr>
              <a:spLocks/>
            </p:cNvSpPr>
            <p:nvPr/>
          </p:nvSpPr>
          <p:spPr bwMode="auto">
            <a:xfrm>
              <a:off x="9113838" y="5370513"/>
              <a:ext cx="3175" cy="7938"/>
            </a:xfrm>
            <a:custGeom>
              <a:avLst/>
              <a:gdLst/>
              <a:ahLst/>
              <a:cxnLst>
                <a:cxn ang="0">
                  <a:pos x="1" y="0"/>
                </a:cxn>
                <a:cxn ang="0">
                  <a:pos x="2" y="1"/>
                </a:cxn>
                <a:cxn ang="0">
                  <a:pos x="2" y="5"/>
                </a:cxn>
                <a:cxn ang="0">
                  <a:pos x="1" y="5"/>
                </a:cxn>
                <a:cxn ang="0">
                  <a:pos x="1" y="3"/>
                </a:cxn>
                <a:cxn ang="0">
                  <a:pos x="0" y="3"/>
                </a:cxn>
                <a:cxn ang="0">
                  <a:pos x="0" y="1"/>
                </a:cxn>
                <a:cxn ang="0">
                  <a:pos x="1" y="1"/>
                </a:cxn>
                <a:cxn ang="0">
                  <a:pos x="1" y="0"/>
                </a:cxn>
              </a:cxnLst>
              <a:rect l="0" t="0" r="r" b="b"/>
              <a:pathLst>
                <a:path w="2" h="5">
                  <a:moveTo>
                    <a:pt x="1" y="0"/>
                  </a:moveTo>
                  <a:lnTo>
                    <a:pt x="2" y="1"/>
                  </a:lnTo>
                  <a:lnTo>
                    <a:pt x="2" y="5"/>
                  </a:lnTo>
                  <a:lnTo>
                    <a:pt x="1" y="5"/>
                  </a:lnTo>
                  <a:lnTo>
                    <a:pt x="1" y="3"/>
                  </a:lnTo>
                  <a:lnTo>
                    <a:pt x="0" y="3"/>
                  </a:lnTo>
                  <a:lnTo>
                    <a:pt x="0" y="1"/>
                  </a:lnTo>
                  <a:lnTo>
                    <a:pt x="1"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 name="Rectangle 81">
              <a:extLst>
                <a:ext uri="{FF2B5EF4-FFF2-40B4-BE49-F238E27FC236}">
                  <a16:creationId xmlns:a16="http://schemas.microsoft.com/office/drawing/2014/main" id="{D77B5161-9ABC-2F4C-ADDD-1027D23E7D30}"/>
                </a:ext>
              </a:extLst>
            </p:cNvPr>
            <p:cNvSpPr>
              <a:spLocks noChangeArrowheads="1"/>
            </p:cNvSpPr>
            <p:nvPr/>
          </p:nvSpPr>
          <p:spPr bwMode="auto">
            <a:xfrm>
              <a:off x="8964613" y="5232400"/>
              <a:ext cx="4763"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2" name="Freeform 82">
              <a:extLst>
                <a:ext uri="{FF2B5EF4-FFF2-40B4-BE49-F238E27FC236}">
                  <a16:creationId xmlns:a16="http://schemas.microsoft.com/office/drawing/2014/main" id="{C3887394-3931-F348-9FF0-250B6C5F419D}"/>
                </a:ext>
              </a:extLst>
            </p:cNvPr>
            <p:cNvSpPr>
              <a:spLocks/>
            </p:cNvSpPr>
            <p:nvPr/>
          </p:nvSpPr>
          <p:spPr bwMode="auto">
            <a:xfrm>
              <a:off x="8982076" y="5386388"/>
              <a:ext cx="1588" cy="1588"/>
            </a:xfrm>
            <a:custGeom>
              <a:avLst/>
              <a:gdLst/>
              <a:ahLst/>
              <a:cxnLst>
                <a:cxn ang="0">
                  <a:pos x="0" y="0"/>
                </a:cxn>
                <a:cxn ang="0">
                  <a:pos x="1" y="1"/>
                </a:cxn>
                <a:cxn ang="0">
                  <a:pos x="0" y="1"/>
                </a:cxn>
                <a:cxn ang="0">
                  <a:pos x="0" y="0"/>
                </a:cxn>
              </a:cxnLst>
              <a:rect l="0" t="0" r="r" b="b"/>
              <a:pathLst>
                <a:path w="1" h="1">
                  <a:moveTo>
                    <a:pt x="0" y="0"/>
                  </a:moveTo>
                  <a:lnTo>
                    <a:pt x="1" y="1"/>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 name="Freeform 83">
              <a:extLst>
                <a:ext uri="{FF2B5EF4-FFF2-40B4-BE49-F238E27FC236}">
                  <a16:creationId xmlns:a16="http://schemas.microsoft.com/office/drawing/2014/main" id="{620A3D49-88F2-054D-B9BF-5A1F158599B9}"/>
                </a:ext>
              </a:extLst>
            </p:cNvPr>
            <p:cNvSpPr>
              <a:spLocks noEditPoints="1"/>
            </p:cNvSpPr>
            <p:nvPr/>
          </p:nvSpPr>
          <p:spPr bwMode="auto">
            <a:xfrm>
              <a:off x="8947151" y="5319713"/>
              <a:ext cx="50800" cy="69850"/>
            </a:xfrm>
            <a:custGeom>
              <a:avLst/>
              <a:gdLst/>
              <a:ahLst/>
              <a:cxnLst>
                <a:cxn ang="0">
                  <a:pos x="27" y="43"/>
                </a:cxn>
                <a:cxn ang="0">
                  <a:pos x="25" y="44"/>
                </a:cxn>
                <a:cxn ang="0">
                  <a:pos x="6" y="0"/>
                </a:cxn>
                <a:cxn ang="0">
                  <a:pos x="9" y="2"/>
                </a:cxn>
                <a:cxn ang="0">
                  <a:pos x="10" y="5"/>
                </a:cxn>
                <a:cxn ang="0">
                  <a:pos x="11" y="6"/>
                </a:cxn>
                <a:cxn ang="0">
                  <a:pos x="14" y="7"/>
                </a:cxn>
                <a:cxn ang="0">
                  <a:pos x="20" y="9"/>
                </a:cxn>
                <a:cxn ang="0">
                  <a:pos x="23" y="11"/>
                </a:cxn>
                <a:cxn ang="0">
                  <a:pos x="27" y="14"/>
                </a:cxn>
                <a:cxn ang="0">
                  <a:pos x="31" y="15"/>
                </a:cxn>
                <a:cxn ang="0">
                  <a:pos x="32" y="19"/>
                </a:cxn>
                <a:cxn ang="0">
                  <a:pos x="31" y="17"/>
                </a:cxn>
                <a:cxn ang="0">
                  <a:pos x="28" y="17"/>
                </a:cxn>
                <a:cxn ang="0">
                  <a:pos x="27" y="20"/>
                </a:cxn>
                <a:cxn ang="0">
                  <a:pos x="26" y="21"/>
                </a:cxn>
                <a:cxn ang="0">
                  <a:pos x="25" y="25"/>
                </a:cxn>
                <a:cxn ang="0">
                  <a:pos x="25" y="26"/>
                </a:cxn>
                <a:cxn ang="0">
                  <a:pos x="27" y="27"/>
                </a:cxn>
                <a:cxn ang="0">
                  <a:pos x="30" y="28"/>
                </a:cxn>
                <a:cxn ang="0">
                  <a:pos x="28" y="35"/>
                </a:cxn>
                <a:cxn ang="0">
                  <a:pos x="27" y="43"/>
                </a:cxn>
                <a:cxn ang="0">
                  <a:pos x="25" y="39"/>
                </a:cxn>
                <a:cxn ang="0">
                  <a:pos x="23" y="42"/>
                </a:cxn>
                <a:cxn ang="0">
                  <a:pos x="22" y="33"/>
                </a:cxn>
                <a:cxn ang="0">
                  <a:pos x="23" y="32"/>
                </a:cxn>
                <a:cxn ang="0">
                  <a:pos x="22" y="27"/>
                </a:cxn>
                <a:cxn ang="0">
                  <a:pos x="21" y="25"/>
                </a:cxn>
                <a:cxn ang="0">
                  <a:pos x="20" y="23"/>
                </a:cxn>
                <a:cxn ang="0">
                  <a:pos x="16" y="21"/>
                </a:cxn>
                <a:cxn ang="0">
                  <a:pos x="15" y="20"/>
                </a:cxn>
                <a:cxn ang="0">
                  <a:pos x="14" y="17"/>
                </a:cxn>
                <a:cxn ang="0">
                  <a:pos x="12" y="19"/>
                </a:cxn>
                <a:cxn ang="0">
                  <a:pos x="9" y="17"/>
                </a:cxn>
                <a:cxn ang="0">
                  <a:pos x="0" y="20"/>
                </a:cxn>
                <a:cxn ang="0">
                  <a:pos x="1" y="14"/>
                </a:cxn>
                <a:cxn ang="0">
                  <a:pos x="5" y="12"/>
                </a:cxn>
                <a:cxn ang="0">
                  <a:pos x="6" y="10"/>
                </a:cxn>
              </a:cxnLst>
              <a:rect l="0" t="0" r="r" b="b"/>
              <a:pathLst>
                <a:path w="32" h="44">
                  <a:moveTo>
                    <a:pt x="25" y="43"/>
                  </a:moveTo>
                  <a:lnTo>
                    <a:pt x="27" y="43"/>
                  </a:lnTo>
                  <a:lnTo>
                    <a:pt x="26" y="44"/>
                  </a:lnTo>
                  <a:lnTo>
                    <a:pt x="25" y="44"/>
                  </a:lnTo>
                  <a:lnTo>
                    <a:pt x="25" y="43"/>
                  </a:lnTo>
                  <a:close/>
                  <a:moveTo>
                    <a:pt x="6" y="0"/>
                  </a:moveTo>
                  <a:lnTo>
                    <a:pt x="7" y="0"/>
                  </a:lnTo>
                  <a:lnTo>
                    <a:pt x="9" y="2"/>
                  </a:lnTo>
                  <a:lnTo>
                    <a:pt x="9" y="4"/>
                  </a:lnTo>
                  <a:lnTo>
                    <a:pt x="10" y="5"/>
                  </a:lnTo>
                  <a:lnTo>
                    <a:pt x="11" y="5"/>
                  </a:lnTo>
                  <a:lnTo>
                    <a:pt x="11" y="6"/>
                  </a:lnTo>
                  <a:lnTo>
                    <a:pt x="12" y="6"/>
                  </a:lnTo>
                  <a:lnTo>
                    <a:pt x="14" y="7"/>
                  </a:lnTo>
                  <a:lnTo>
                    <a:pt x="14" y="9"/>
                  </a:lnTo>
                  <a:lnTo>
                    <a:pt x="20" y="9"/>
                  </a:lnTo>
                  <a:lnTo>
                    <a:pt x="21" y="10"/>
                  </a:lnTo>
                  <a:lnTo>
                    <a:pt x="23" y="11"/>
                  </a:lnTo>
                  <a:lnTo>
                    <a:pt x="25" y="12"/>
                  </a:lnTo>
                  <a:lnTo>
                    <a:pt x="27" y="14"/>
                  </a:lnTo>
                  <a:lnTo>
                    <a:pt x="31" y="14"/>
                  </a:lnTo>
                  <a:lnTo>
                    <a:pt x="31" y="15"/>
                  </a:lnTo>
                  <a:lnTo>
                    <a:pt x="32" y="15"/>
                  </a:lnTo>
                  <a:lnTo>
                    <a:pt x="32" y="19"/>
                  </a:lnTo>
                  <a:lnTo>
                    <a:pt x="31" y="19"/>
                  </a:lnTo>
                  <a:lnTo>
                    <a:pt x="31" y="17"/>
                  </a:lnTo>
                  <a:lnTo>
                    <a:pt x="30" y="19"/>
                  </a:lnTo>
                  <a:lnTo>
                    <a:pt x="28" y="17"/>
                  </a:lnTo>
                  <a:lnTo>
                    <a:pt x="28" y="19"/>
                  </a:lnTo>
                  <a:lnTo>
                    <a:pt x="27" y="20"/>
                  </a:lnTo>
                  <a:lnTo>
                    <a:pt x="26" y="20"/>
                  </a:lnTo>
                  <a:lnTo>
                    <a:pt x="26" y="21"/>
                  </a:lnTo>
                  <a:lnTo>
                    <a:pt x="25" y="21"/>
                  </a:lnTo>
                  <a:lnTo>
                    <a:pt x="25" y="25"/>
                  </a:lnTo>
                  <a:lnTo>
                    <a:pt x="26" y="26"/>
                  </a:lnTo>
                  <a:lnTo>
                    <a:pt x="25" y="26"/>
                  </a:lnTo>
                  <a:lnTo>
                    <a:pt x="25" y="27"/>
                  </a:lnTo>
                  <a:lnTo>
                    <a:pt x="27" y="27"/>
                  </a:lnTo>
                  <a:lnTo>
                    <a:pt x="27" y="28"/>
                  </a:lnTo>
                  <a:lnTo>
                    <a:pt x="30" y="28"/>
                  </a:lnTo>
                  <a:lnTo>
                    <a:pt x="30" y="35"/>
                  </a:lnTo>
                  <a:lnTo>
                    <a:pt x="28" y="35"/>
                  </a:lnTo>
                  <a:lnTo>
                    <a:pt x="28" y="42"/>
                  </a:lnTo>
                  <a:lnTo>
                    <a:pt x="27" y="43"/>
                  </a:lnTo>
                  <a:lnTo>
                    <a:pt x="27" y="39"/>
                  </a:lnTo>
                  <a:lnTo>
                    <a:pt x="25" y="39"/>
                  </a:lnTo>
                  <a:lnTo>
                    <a:pt x="25" y="41"/>
                  </a:lnTo>
                  <a:lnTo>
                    <a:pt x="23" y="42"/>
                  </a:lnTo>
                  <a:lnTo>
                    <a:pt x="22" y="42"/>
                  </a:lnTo>
                  <a:lnTo>
                    <a:pt x="22" y="33"/>
                  </a:lnTo>
                  <a:lnTo>
                    <a:pt x="23" y="33"/>
                  </a:lnTo>
                  <a:lnTo>
                    <a:pt x="23" y="32"/>
                  </a:lnTo>
                  <a:lnTo>
                    <a:pt x="22" y="32"/>
                  </a:lnTo>
                  <a:lnTo>
                    <a:pt x="22" y="27"/>
                  </a:lnTo>
                  <a:lnTo>
                    <a:pt x="21" y="27"/>
                  </a:lnTo>
                  <a:lnTo>
                    <a:pt x="21" y="25"/>
                  </a:lnTo>
                  <a:lnTo>
                    <a:pt x="20" y="25"/>
                  </a:lnTo>
                  <a:lnTo>
                    <a:pt x="20" y="23"/>
                  </a:lnTo>
                  <a:lnTo>
                    <a:pt x="19" y="23"/>
                  </a:lnTo>
                  <a:lnTo>
                    <a:pt x="16" y="21"/>
                  </a:lnTo>
                  <a:lnTo>
                    <a:pt x="15" y="21"/>
                  </a:lnTo>
                  <a:lnTo>
                    <a:pt x="15" y="20"/>
                  </a:lnTo>
                  <a:lnTo>
                    <a:pt x="14" y="20"/>
                  </a:lnTo>
                  <a:lnTo>
                    <a:pt x="14" y="17"/>
                  </a:lnTo>
                  <a:lnTo>
                    <a:pt x="12" y="17"/>
                  </a:lnTo>
                  <a:lnTo>
                    <a:pt x="12" y="19"/>
                  </a:lnTo>
                  <a:lnTo>
                    <a:pt x="11" y="17"/>
                  </a:lnTo>
                  <a:lnTo>
                    <a:pt x="9" y="17"/>
                  </a:lnTo>
                  <a:lnTo>
                    <a:pt x="9" y="20"/>
                  </a:lnTo>
                  <a:lnTo>
                    <a:pt x="0" y="20"/>
                  </a:lnTo>
                  <a:lnTo>
                    <a:pt x="0" y="14"/>
                  </a:lnTo>
                  <a:lnTo>
                    <a:pt x="1" y="14"/>
                  </a:lnTo>
                  <a:lnTo>
                    <a:pt x="3" y="12"/>
                  </a:lnTo>
                  <a:lnTo>
                    <a:pt x="5" y="12"/>
                  </a:lnTo>
                  <a:lnTo>
                    <a:pt x="5" y="11"/>
                  </a:lnTo>
                  <a:lnTo>
                    <a:pt x="6" y="10"/>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4" name="Rectangle 84">
              <a:extLst>
                <a:ext uri="{FF2B5EF4-FFF2-40B4-BE49-F238E27FC236}">
                  <a16:creationId xmlns:a16="http://schemas.microsoft.com/office/drawing/2014/main" id="{85D05BD0-037C-4B4F-94B3-49D83CDEB19E}"/>
                </a:ext>
              </a:extLst>
            </p:cNvPr>
            <p:cNvSpPr>
              <a:spLocks noChangeArrowheads="1"/>
            </p:cNvSpPr>
            <p:nvPr/>
          </p:nvSpPr>
          <p:spPr bwMode="auto">
            <a:xfrm>
              <a:off x="8982076" y="5389563"/>
              <a:ext cx="1588" cy="31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5" name="Freeform 85">
              <a:extLst>
                <a:ext uri="{FF2B5EF4-FFF2-40B4-BE49-F238E27FC236}">
                  <a16:creationId xmlns:a16="http://schemas.microsoft.com/office/drawing/2014/main" id="{FDCADFFD-83D8-B14A-9734-552B44ADE645}"/>
                </a:ext>
              </a:extLst>
            </p:cNvPr>
            <p:cNvSpPr>
              <a:spLocks noEditPoints="1"/>
            </p:cNvSpPr>
            <p:nvPr/>
          </p:nvSpPr>
          <p:spPr bwMode="auto">
            <a:xfrm>
              <a:off x="7753351" y="5880100"/>
              <a:ext cx="6350" cy="3175"/>
            </a:xfrm>
            <a:custGeom>
              <a:avLst/>
              <a:gdLst/>
              <a:ahLst/>
              <a:cxnLst>
                <a:cxn ang="0">
                  <a:pos x="2" y="1"/>
                </a:cxn>
                <a:cxn ang="0">
                  <a:pos x="4" y="1"/>
                </a:cxn>
                <a:cxn ang="0">
                  <a:pos x="4" y="2"/>
                </a:cxn>
                <a:cxn ang="0">
                  <a:pos x="3" y="2"/>
                </a:cxn>
                <a:cxn ang="0">
                  <a:pos x="2" y="1"/>
                </a:cxn>
                <a:cxn ang="0">
                  <a:pos x="0" y="0"/>
                </a:cxn>
                <a:cxn ang="0">
                  <a:pos x="2" y="0"/>
                </a:cxn>
                <a:cxn ang="0">
                  <a:pos x="2" y="1"/>
                </a:cxn>
                <a:cxn ang="0">
                  <a:pos x="0" y="1"/>
                </a:cxn>
                <a:cxn ang="0">
                  <a:pos x="0" y="0"/>
                </a:cxn>
              </a:cxnLst>
              <a:rect l="0" t="0" r="r" b="b"/>
              <a:pathLst>
                <a:path w="4" h="2">
                  <a:moveTo>
                    <a:pt x="2" y="1"/>
                  </a:moveTo>
                  <a:lnTo>
                    <a:pt x="4" y="1"/>
                  </a:lnTo>
                  <a:lnTo>
                    <a:pt x="4" y="2"/>
                  </a:lnTo>
                  <a:lnTo>
                    <a:pt x="3" y="2"/>
                  </a:lnTo>
                  <a:lnTo>
                    <a:pt x="2" y="1"/>
                  </a:lnTo>
                  <a:close/>
                  <a:moveTo>
                    <a:pt x="0" y="0"/>
                  </a:moveTo>
                  <a:lnTo>
                    <a:pt x="2" y="0"/>
                  </a:lnTo>
                  <a:lnTo>
                    <a:pt x="2" y="1"/>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6" name="Freeform 86">
              <a:extLst>
                <a:ext uri="{FF2B5EF4-FFF2-40B4-BE49-F238E27FC236}">
                  <a16:creationId xmlns:a16="http://schemas.microsoft.com/office/drawing/2014/main" id="{7B3D9B39-C11F-6648-A162-40B9EFE059CB}"/>
                </a:ext>
              </a:extLst>
            </p:cNvPr>
            <p:cNvSpPr>
              <a:spLocks/>
            </p:cNvSpPr>
            <p:nvPr/>
          </p:nvSpPr>
          <p:spPr bwMode="auto">
            <a:xfrm>
              <a:off x="7394576" y="5783263"/>
              <a:ext cx="1588" cy="1588"/>
            </a:xfrm>
            <a:custGeom>
              <a:avLst/>
              <a:gdLst/>
              <a:ahLst/>
              <a:cxnLst>
                <a:cxn ang="0">
                  <a:pos x="0" y="0"/>
                </a:cxn>
                <a:cxn ang="0">
                  <a:pos x="1" y="0"/>
                </a:cxn>
                <a:cxn ang="0">
                  <a:pos x="1" y="1"/>
                </a:cxn>
                <a:cxn ang="0">
                  <a:pos x="0" y="0"/>
                </a:cxn>
              </a:cxnLst>
              <a:rect l="0" t="0" r="r" b="b"/>
              <a:pathLst>
                <a:path w="1" h="1">
                  <a:moveTo>
                    <a:pt x="0" y="0"/>
                  </a:moveTo>
                  <a:lnTo>
                    <a:pt x="1" y="0"/>
                  </a:lnTo>
                  <a:lnTo>
                    <a:pt x="1"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 name="Freeform 87">
              <a:extLst>
                <a:ext uri="{FF2B5EF4-FFF2-40B4-BE49-F238E27FC236}">
                  <a16:creationId xmlns:a16="http://schemas.microsoft.com/office/drawing/2014/main" id="{7B59DAF8-7C7F-B549-93DB-DA1ED3ADB3B4}"/>
                </a:ext>
              </a:extLst>
            </p:cNvPr>
            <p:cNvSpPr>
              <a:spLocks noEditPoints="1"/>
            </p:cNvSpPr>
            <p:nvPr/>
          </p:nvSpPr>
          <p:spPr bwMode="auto">
            <a:xfrm>
              <a:off x="7224713" y="5829300"/>
              <a:ext cx="166688" cy="161925"/>
            </a:xfrm>
            <a:custGeom>
              <a:avLst/>
              <a:gdLst/>
              <a:ahLst/>
              <a:cxnLst>
                <a:cxn ang="0">
                  <a:pos x="64" y="74"/>
                </a:cxn>
                <a:cxn ang="0">
                  <a:pos x="36" y="49"/>
                </a:cxn>
                <a:cxn ang="0">
                  <a:pos x="38" y="41"/>
                </a:cxn>
                <a:cxn ang="0">
                  <a:pos x="39" y="45"/>
                </a:cxn>
                <a:cxn ang="0">
                  <a:pos x="39" y="40"/>
                </a:cxn>
                <a:cxn ang="0">
                  <a:pos x="41" y="38"/>
                </a:cxn>
                <a:cxn ang="0">
                  <a:pos x="85" y="0"/>
                </a:cxn>
                <a:cxn ang="0">
                  <a:pos x="95" y="4"/>
                </a:cxn>
                <a:cxn ang="0">
                  <a:pos x="95" y="8"/>
                </a:cxn>
                <a:cxn ang="0">
                  <a:pos x="96" y="14"/>
                </a:cxn>
                <a:cxn ang="0">
                  <a:pos x="97" y="18"/>
                </a:cxn>
                <a:cxn ang="0">
                  <a:pos x="100" y="23"/>
                </a:cxn>
                <a:cxn ang="0">
                  <a:pos x="102" y="27"/>
                </a:cxn>
                <a:cxn ang="0">
                  <a:pos x="105" y="32"/>
                </a:cxn>
                <a:cxn ang="0">
                  <a:pos x="101" y="35"/>
                </a:cxn>
                <a:cxn ang="0">
                  <a:pos x="99" y="40"/>
                </a:cxn>
                <a:cxn ang="0">
                  <a:pos x="96" y="43"/>
                </a:cxn>
                <a:cxn ang="0">
                  <a:pos x="92" y="48"/>
                </a:cxn>
                <a:cxn ang="0">
                  <a:pos x="90" y="50"/>
                </a:cxn>
                <a:cxn ang="0">
                  <a:pos x="86" y="53"/>
                </a:cxn>
                <a:cxn ang="0">
                  <a:pos x="84" y="57"/>
                </a:cxn>
                <a:cxn ang="0">
                  <a:pos x="81" y="60"/>
                </a:cxn>
                <a:cxn ang="0">
                  <a:pos x="78" y="64"/>
                </a:cxn>
                <a:cxn ang="0">
                  <a:pos x="75" y="66"/>
                </a:cxn>
                <a:cxn ang="0">
                  <a:pos x="70" y="70"/>
                </a:cxn>
                <a:cxn ang="0">
                  <a:pos x="67" y="70"/>
                </a:cxn>
                <a:cxn ang="0">
                  <a:pos x="60" y="69"/>
                </a:cxn>
                <a:cxn ang="0">
                  <a:pos x="58" y="75"/>
                </a:cxn>
                <a:cxn ang="0">
                  <a:pos x="54" y="77"/>
                </a:cxn>
                <a:cxn ang="0">
                  <a:pos x="51" y="80"/>
                </a:cxn>
                <a:cxn ang="0">
                  <a:pos x="43" y="83"/>
                </a:cxn>
                <a:cxn ang="0">
                  <a:pos x="35" y="90"/>
                </a:cxn>
                <a:cxn ang="0">
                  <a:pos x="28" y="91"/>
                </a:cxn>
                <a:cxn ang="0">
                  <a:pos x="23" y="94"/>
                </a:cxn>
                <a:cxn ang="0">
                  <a:pos x="20" y="97"/>
                </a:cxn>
                <a:cxn ang="0">
                  <a:pos x="15" y="97"/>
                </a:cxn>
                <a:cxn ang="0">
                  <a:pos x="11" y="99"/>
                </a:cxn>
                <a:cxn ang="0">
                  <a:pos x="5" y="102"/>
                </a:cxn>
                <a:cxn ang="0">
                  <a:pos x="1" y="98"/>
                </a:cxn>
                <a:cxn ang="0">
                  <a:pos x="1" y="93"/>
                </a:cxn>
                <a:cxn ang="0">
                  <a:pos x="4" y="90"/>
                </a:cxn>
                <a:cxn ang="0">
                  <a:pos x="6" y="85"/>
                </a:cxn>
                <a:cxn ang="0">
                  <a:pos x="6" y="75"/>
                </a:cxn>
                <a:cxn ang="0">
                  <a:pos x="9" y="67"/>
                </a:cxn>
                <a:cxn ang="0">
                  <a:pos x="11" y="65"/>
                </a:cxn>
                <a:cxn ang="0">
                  <a:pos x="21" y="61"/>
                </a:cxn>
                <a:cxn ang="0">
                  <a:pos x="23" y="56"/>
                </a:cxn>
                <a:cxn ang="0">
                  <a:pos x="26" y="51"/>
                </a:cxn>
                <a:cxn ang="0">
                  <a:pos x="31" y="46"/>
                </a:cxn>
                <a:cxn ang="0">
                  <a:pos x="26" y="45"/>
                </a:cxn>
                <a:cxn ang="0">
                  <a:pos x="28" y="38"/>
                </a:cxn>
                <a:cxn ang="0">
                  <a:pos x="31" y="28"/>
                </a:cxn>
                <a:cxn ang="0">
                  <a:pos x="31" y="21"/>
                </a:cxn>
                <a:cxn ang="0">
                  <a:pos x="31" y="9"/>
                </a:cxn>
                <a:cxn ang="0">
                  <a:pos x="33" y="6"/>
                </a:cxn>
                <a:cxn ang="0">
                  <a:pos x="36" y="3"/>
                </a:cxn>
                <a:cxn ang="0">
                  <a:pos x="47" y="3"/>
                </a:cxn>
                <a:cxn ang="0">
                  <a:pos x="53" y="6"/>
                </a:cxn>
                <a:cxn ang="0">
                  <a:pos x="55" y="4"/>
                </a:cxn>
                <a:cxn ang="0">
                  <a:pos x="59" y="4"/>
                </a:cxn>
                <a:cxn ang="0">
                  <a:pos x="70" y="4"/>
                </a:cxn>
                <a:cxn ang="0">
                  <a:pos x="83" y="2"/>
                </a:cxn>
              </a:cxnLst>
              <a:rect l="0" t="0" r="r" b="b"/>
              <a:pathLst>
                <a:path w="105" h="102">
                  <a:moveTo>
                    <a:pt x="64" y="72"/>
                  </a:moveTo>
                  <a:lnTo>
                    <a:pt x="67" y="72"/>
                  </a:lnTo>
                  <a:lnTo>
                    <a:pt x="67" y="74"/>
                  </a:lnTo>
                  <a:lnTo>
                    <a:pt x="64" y="74"/>
                  </a:lnTo>
                  <a:lnTo>
                    <a:pt x="64" y="72"/>
                  </a:lnTo>
                  <a:close/>
                  <a:moveTo>
                    <a:pt x="35" y="46"/>
                  </a:moveTo>
                  <a:lnTo>
                    <a:pt x="35" y="49"/>
                  </a:lnTo>
                  <a:lnTo>
                    <a:pt x="36" y="49"/>
                  </a:lnTo>
                  <a:lnTo>
                    <a:pt x="38" y="46"/>
                  </a:lnTo>
                  <a:lnTo>
                    <a:pt x="35" y="46"/>
                  </a:lnTo>
                  <a:close/>
                  <a:moveTo>
                    <a:pt x="38" y="38"/>
                  </a:moveTo>
                  <a:lnTo>
                    <a:pt x="38" y="41"/>
                  </a:lnTo>
                  <a:lnTo>
                    <a:pt x="37" y="41"/>
                  </a:lnTo>
                  <a:lnTo>
                    <a:pt x="38" y="43"/>
                  </a:lnTo>
                  <a:lnTo>
                    <a:pt x="38" y="44"/>
                  </a:lnTo>
                  <a:lnTo>
                    <a:pt x="39" y="45"/>
                  </a:lnTo>
                  <a:lnTo>
                    <a:pt x="39" y="44"/>
                  </a:lnTo>
                  <a:lnTo>
                    <a:pt x="38" y="41"/>
                  </a:lnTo>
                  <a:lnTo>
                    <a:pt x="39" y="41"/>
                  </a:lnTo>
                  <a:lnTo>
                    <a:pt x="39" y="40"/>
                  </a:lnTo>
                  <a:lnTo>
                    <a:pt x="41" y="40"/>
                  </a:lnTo>
                  <a:lnTo>
                    <a:pt x="42" y="39"/>
                  </a:lnTo>
                  <a:lnTo>
                    <a:pt x="42" y="38"/>
                  </a:lnTo>
                  <a:lnTo>
                    <a:pt x="41" y="38"/>
                  </a:lnTo>
                  <a:lnTo>
                    <a:pt x="41" y="39"/>
                  </a:lnTo>
                  <a:lnTo>
                    <a:pt x="39" y="38"/>
                  </a:lnTo>
                  <a:lnTo>
                    <a:pt x="38" y="38"/>
                  </a:lnTo>
                  <a:close/>
                  <a:moveTo>
                    <a:pt x="85" y="0"/>
                  </a:moveTo>
                  <a:lnTo>
                    <a:pt x="91" y="0"/>
                  </a:lnTo>
                  <a:lnTo>
                    <a:pt x="94" y="2"/>
                  </a:lnTo>
                  <a:lnTo>
                    <a:pt x="95" y="2"/>
                  </a:lnTo>
                  <a:lnTo>
                    <a:pt x="95" y="4"/>
                  </a:lnTo>
                  <a:lnTo>
                    <a:pt x="94" y="4"/>
                  </a:lnTo>
                  <a:lnTo>
                    <a:pt x="94" y="6"/>
                  </a:lnTo>
                  <a:lnTo>
                    <a:pt x="95" y="6"/>
                  </a:lnTo>
                  <a:lnTo>
                    <a:pt x="95" y="8"/>
                  </a:lnTo>
                  <a:lnTo>
                    <a:pt x="94" y="9"/>
                  </a:lnTo>
                  <a:lnTo>
                    <a:pt x="94" y="11"/>
                  </a:lnTo>
                  <a:lnTo>
                    <a:pt x="96" y="11"/>
                  </a:lnTo>
                  <a:lnTo>
                    <a:pt x="96" y="14"/>
                  </a:lnTo>
                  <a:lnTo>
                    <a:pt x="95" y="14"/>
                  </a:lnTo>
                  <a:lnTo>
                    <a:pt x="95" y="17"/>
                  </a:lnTo>
                  <a:lnTo>
                    <a:pt x="97" y="17"/>
                  </a:lnTo>
                  <a:lnTo>
                    <a:pt x="97" y="18"/>
                  </a:lnTo>
                  <a:lnTo>
                    <a:pt x="99" y="18"/>
                  </a:lnTo>
                  <a:lnTo>
                    <a:pt x="99" y="21"/>
                  </a:lnTo>
                  <a:lnTo>
                    <a:pt x="100" y="22"/>
                  </a:lnTo>
                  <a:lnTo>
                    <a:pt x="100" y="23"/>
                  </a:lnTo>
                  <a:lnTo>
                    <a:pt x="101" y="23"/>
                  </a:lnTo>
                  <a:lnTo>
                    <a:pt x="101" y="25"/>
                  </a:lnTo>
                  <a:lnTo>
                    <a:pt x="102" y="25"/>
                  </a:lnTo>
                  <a:lnTo>
                    <a:pt x="102" y="27"/>
                  </a:lnTo>
                  <a:lnTo>
                    <a:pt x="103" y="28"/>
                  </a:lnTo>
                  <a:lnTo>
                    <a:pt x="103" y="30"/>
                  </a:lnTo>
                  <a:lnTo>
                    <a:pt x="105" y="30"/>
                  </a:lnTo>
                  <a:lnTo>
                    <a:pt x="105" y="32"/>
                  </a:lnTo>
                  <a:lnTo>
                    <a:pt x="103" y="32"/>
                  </a:lnTo>
                  <a:lnTo>
                    <a:pt x="103" y="34"/>
                  </a:lnTo>
                  <a:lnTo>
                    <a:pt x="101" y="34"/>
                  </a:lnTo>
                  <a:lnTo>
                    <a:pt x="101" y="35"/>
                  </a:lnTo>
                  <a:lnTo>
                    <a:pt x="100" y="35"/>
                  </a:lnTo>
                  <a:lnTo>
                    <a:pt x="100" y="39"/>
                  </a:lnTo>
                  <a:lnTo>
                    <a:pt x="99" y="39"/>
                  </a:lnTo>
                  <a:lnTo>
                    <a:pt x="99" y="40"/>
                  </a:lnTo>
                  <a:lnTo>
                    <a:pt x="97" y="40"/>
                  </a:lnTo>
                  <a:lnTo>
                    <a:pt x="97" y="41"/>
                  </a:lnTo>
                  <a:lnTo>
                    <a:pt x="96" y="41"/>
                  </a:lnTo>
                  <a:lnTo>
                    <a:pt x="96" y="43"/>
                  </a:lnTo>
                  <a:lnTo>
                    <a:pt x="94" y="43"/>
                  </a:lnTo>
                  <a:lnTo>
                    <a:pt x="94" y="45"/>
                  </a:lnTo>
                  <a:lnTo>
                    <a:pt x="92" y="45"/>
                  </a:lnTo>
                  <a:lnTo>
                    <a:pt x="92" y="48"/>
                  </a:lnTo>
                  <a:lnTo>
                    <a:pt x="91" y="48"/>
                  </a:lnTo>
                  <a:lnTo>
                    <a:pt x="91" y="49"/>
                  </a:lnTo>
                  <a:lnTo>
                    <a:pt x="90" y="49"/>
                  </a:lnTo>
                  <a:lnTo>
                    <a:pt x="90" y="50"/>
                  </a:lnTo>
                  <a:lnTo>
                    <a:pt x="87" y="50"/>
                  </a:lnTo>
                  <a:lnTo>
                    <a:pt x="87" y="51"/>
                  </a:lnTo>
                  <a:lnTo>
                    <a:pt x="86" y="51"/>
                  </a:lnTo>
                  <a:lnTo>
                    <a:pt x="86" y="53"/>
                  </a:lnTo>
                  <a:lnTo>
                    <a:pt x="85" y="53"/>
                  </a:lnTo>
                  <a:lnTo>
                    <a:pt x="85" y="54"/>
                  </a:lnTo>
                  <a:lnTo>
                    <a:pt x="84" y="54"/>
                  </a:lnTo>
                  <a:lnTo>
                    <a:pt x="84" y="57"/>
                  </a:lnTo>
                  <a:lnTo>
                    <a:pt x="83" y="57"/>
                  </a:lnTo>
                  <a:lnTo>
                    <a:pt x="83" y="59"/>
                  </a:lnTo>
                  <a:lnTo>
                    <a:pt x="81" y="59"/>
                  </a:lnTo>
                  <a:lnTo>
                    <a:pt x="81" y="60"/>
                  </a:lnTo>
                  <a:lnTo>
                    <a:pt x="79" y="60"/>
                  </a:lnTo>
                  <a:lnTo>
                    <a:pt x="79" y="62"/>
                  </a:lnTo>
                  <a:lnTo>
                    <a:pt x="78" y="62"/>
                  </a:lnTo>
                  <a:lnTo>
                    <a:pt x="78" y="64"/>
                  </a:lnTo>
                  <a:lnTo>
                    <a:pt x="76" y="64"/>
                  </a:lnTo>
                  <a:lnTo>
                    <a:pt x="76" y="65"/>
                  </a:lnTo>
                  <a:lnTo>
                    <a:pt x="75" y="65"/>
                  </a:lnTo>
                  <a:lnTo>
                    <a:pt x="75" y="66"/>
                  </a:lnTo>
                  <a:lnTo>
                    <a:pt x="74" y="67"/>
                  </a:lnTo>
                  <a:lnTo>
                    <a:pt x="71" y="67"/>
                  </a:lnTo>
                  <a:lnTo>
                    <a:pt x="70" y="69"/>
                  </a:lnTo>
                  <a:lnTo>
                    <a:pt x="70" y="70"/>
                  </a:lnTo>
                  <a:lnTo>
                    <a:pt x="68" y="70"/>
                  </a:lnTo>
                  <a:lnTo>
                    <a:pt x="68" y="71"/>
                  </a:lnTo>
                  <a:lnTo>
                    <a:pt x="67" y="71"/>
                  </a:lnTo>
                  <a:lnTo>
                    <a:pt x="67" y="70"/>
                  </a:lnTo>
                  <a:lnTo>
                    <a:pt x="64" y="67"/>
                  </a:lnTo>
                  <a:lnTo>
                    <a:pt x="63" y="67"/>
                  </a:lnTo>
                  <a:lnTo>
                    <a:pt x="62" y="69"/>
                  </a:lnTo>
                  <a:lnTo>
                    <a:pt x="60" y="69"/>
                  </a:lnTo>
                  <a:lnTo>
                    <a:pt x="60" y="71"/>
                  </a:lnTo>
                  <a:lnTo>
                    <a:pt x="59" y="71"/>
                  </a:lnTo>
                  <a:lnTo>
                    <a:pt x="59" y="75"/>
                  </a:lnTo>
                  <a:lnTo>
                    <a:pt x="58" y="75"/>
                  </a:lnTo>
                  <a:lnTo>
                    <a:pt x="58" y="76"/>
                  </a:lnTo>
                  <a:lnTo>
                    <a:pt x="55" y="76"/>
                  </a:lnTo>
                  <a:lnTo>
                    <a:pt x="55" y="77"/>
                  </a:lnTo>
                  <a:lnTo>
                    <a:pt x="54" y="77"/>
                  </a:lnTo>
                  <a:lnTo>
                    <a:pt x="54" y="78"/>
                  </a:lnTo>
                  <a:lnTo>
                    <a:pt x="53" y="78"/>
                  </a:lnTo>
                  <a:lnTo>
                    <a:pt x="52" y="80"/>
                  </a:lnTo>
                  <a:lnTo>
                    <a:pt x="51" y="80"/>
                  </a:lnTo>
                  <a:lnTo>
                    <a:pt x="51" y="81"/>
                  </a:lnTo>
                  <a:lnTo>
                    <a:pt x="47" y="81"/>
                  </a:lnTo>
                  <a:lnTo>
                    <a:pt x="47" y="83"/>
                  </a:lnTo>
                  <a:lnTo>
                    <a:pt x="43" y="83"/>
                  </a:lnTo>
                  <a:lnTo>
                    <a:pt x="41" y="86"/>
                  </a:lnTo>
                  <a:lnTo>
                    <a:pt x="36" y="86"/>
                  </a:lnTo>
                  <a:lnTo>
                    <a:pt x="36" y="88"/>
                  </a:lnTo>
                  <a:lnTo>
                    <a:pt x="35" y="90"/>
                  </a:lnTo>
                  <a:lnTo>
                    <a:pt x="33" y="90"/>
                  </a:lnTo>
                  <a:lnTo>
                    <a:pt x="33" y="92"/>
                  </a:lnTo>
                  <a:lnTo>
                    <a:pt x="30" y="92"/>
                  </a:lnTo>
                  <a:lnTo>
                    <a:pt x="28" y="91"/>
                  </a:lnTo>
                  <a:lnTo>
                    <a:pt x="26" y="91"/>
                  </a:lnTo>
                  <a:lnTo>
                    <a:pt x="26" y="92"/>
                  </a:lnTo>
                  <a:lnTo>
                    <a:pt x="23" y="92"/>
                  </a:lnTo>
                  <a:lnTo>
                    <a:pt x="23" y="94"/>
                  </a:lnTo>
                  <a:lnTo>
                    <a:pt x="22" y="94"/>
                  </a:lnTo>
                  <a:lnTo>
                    <a:pt x="22" y="96"/>
                  </a:lnTo>
                  <a:lnTo>
                    <a:pt x="20" y="96"/>
                  </a:lnTo>
                  <a:lnTo>
                    <a:pt x="20" y="97"/>
                  </a:lnTo>
                  <a:lnTo>
                    <a:pt x="17" y="97"/>
                  </a:lnTo>
                  <a:lnTo>
                    <a:pt x="17" y="98"/>
                  </a:lnTo>
                  <a:lnTo>
                    <a:pt x="15" y="98"/>
                  </a:lnTo>
                  <a:lnTo>
                    <a:pt x="15" y="97"/>
                  </a:lnTo>
                  <a:lnTo>
                    <a:pt x="14" y="97"/>
                  </a:lnTo>
                  <a:lnTo>
                    <a:pt x="14" y="98"/>
                  </a:lnTo>
                  <a:lnTo>
                    <a:pt x="11" y="98"/>
                  </a:lnTo>
                  <a:lnTo>
                    <a:pt x="11" y="99"/>
                  </a:lnTo>
                  <a:lnTo>
                    <a:pt x="10" y="99"/>
                  </a:lnTo>
                  <a:lnTo>
                    <a:pt x="10" y="101"/>
                  </a:lnTo>
                  <a:lnTo>
                    <a:pt x="5" y="101"/>
                  </a:lnTo>
                  <a:lnTo>
                    <a:pt x="5" y="102"/>
                  </a:lnTo>
                  <a:lnTo>
                    <a:pt x="4" y="102"/>
                  </a:lnTo>
                  <a:lnTo>
                    <a:pt x="2" y="101"/>
                  </a:lnTo>
                  <a:lnTo>
                    <a:pt x="2" y="99"/>
                  </a:lnTo>
                  <a:lnTo>
                    <a:pt x="1" y="98"/>
                  </a:lnTo>
                  <a:lnTo>
                    <a:pt x="1" y="97"/>
                  </a:lnTo>
                  <a:lnTo>
                    <a:pt x="0" y="97"/>
                  </a:lnTo>
                  <a:lnTo>
                    <a:pt x="0" y="93"/>
                  </a:lnTo>
                  <a:lnTo>
                    <a:pt x="1" y="93"/>
                  </a:lnTo>
                  <a:lnTo>
                    <a:pt x="1" y="91"/>
                  </a:lnTo>
                  <a:lnTo>
                    <a:pt x="2" y="91"/>
                  </a:lnTo>
                  <a:lnTo>
                    <a:pt x="2" y="90"/>
                  </a:lnTo>
                  <a:lnTo>
                    <a:pt x="4" y="90"/>
                  </a:lnTo>
                  <a:lnTo>
                    <a:pt x="4" y="87"/>
                  </a:lnTo>
                  <a:lnTo>
                    <a:pt x="7" y="87"/>
                  </a:lnTo>
                  <a:lnTo>
                    <a:pt x="7" y="86"/>
                  </a:lnTo>
                  <a:lnTo>
                    <a:pt x="6" y="85"/>
                  </a:lnTo>
                  <a:lnTo>
                    <a:pt x="6" y="78"/>
                  </a:lnTo>
                  <a:lnTo>
                    <a:pt x="7" y="78"/>
                  </a:lnTo>
                  <a:lnTo>
                    <a:pt x="7" y="75"/>
                  </a:lnTo>
                  <a:lnTo>
                    <a:pt x="6" y="75"/>
                  </a:lnTo>
                  <a:lnTo>
                    <a:pt x="6" y="74"/>
                  </a:lnTo>
                  <a:lnTo>
                    <a:pt x="5" y="72"/>
                  </a:lnTo>
                  <a:lnTo>
                    <a:pt x="5" y="67"/>
                  </a:lnTo>
                  <a:lnTo>
                    <a:pt x="9" y="67"/>
                  </a:lnTo>
                  <a:lnTo>
                    <a:pt x="9" y="66"/>
                  </a:lnTo>
                  <a:lnTo>
                    <a:pt x="10" y="66"/>
                  </a:lnTo>
                  <a:lnTo>
                    <a:pt x="10" y="65"/>
                  </a:lnTo>
                  <a:lnTo>
                    <a:pt x="11" y="65"/>
                  </a:lnTo>
                  <a:lnTo>
                    <a:pt x="11" y="64"/>
                  </a:lnTo>
                  <a:lnTo>
                    <a:pt x="14" y="64"/>
                  </a:lnTo>
                  <a:lnTo>
                    <a:pt x="14" y="61"/>
                  </a:lnTo>
                  <a:lnTo>
                    <a:pt x="21" y="61"/>
                  </a:lnTo>
                  <a:lnTo>
                    <a:pt x="21" y="59"/>
                  </a:lnTo>
                  <a:lnTo>
                    <a:pt x="22" y="59"/>
                  </a:lnTo>
                  <a:lnTo>
                    <a:pt x="22" y="56"/>
                  </a:lnTo>
                  <a:lnTo>
                    <a:pt x="23" y="56"/>
                  </a:lnTo>
                  <a:lnTo>
                    <a:pt x="23" y="53"/>
                  </a:lnTo>
                  <a:lnTo>
                    <a:pt x="25" y="53"/>
                  </a:lnTo>
                  <a:lnTo>
                    <a:pt x="25" y="51"/>
                  </a:lnTo>
                  <a:lnTo>
                    <a:pt x="26" y="51"/>
                  </a:lnTo>
                  <a:lnTo>
                    <a:pt x="26" y="50"/>
                  </a:lnTo>
                  <a:lnTo>
                    <a:pt x="30" y="50"/>
                  </a:lnTo>
                  <a:lnTo>
                    <a:pt x="30" y="48"/>
                  </a:lnTo>
                  <a:lnTo>
                    <a:pt x="31" y="46"/>
                  </a:lnTo>
                  <a:lnTo>
                    <a:pt x="31" y="48"/>
                  </a:lnTo>
                  <a:lnTo>
                    <a:pt x="33" y="48"/>
                  </a:lnTo>
                  <a:lnTo>
                    <a:pt x="31" y="45"/>
                  </a:lnTo>
                  <a:lnTo>
                    <a:pt x="26" y="45"/>
                  </a:lnTo>
                  <a:lnTo>
                    <a:pt x="26" y="44"/>
                  </a:lnTo>
                  <a:lnTo>
                    <a:pt x="27" y="44"/>
                  </a:lnTo>
                  <a:lnTo>
                    <a:pt x="27" y="39"/>
                  </a:lnTo>
                  <a:lnTo>
                    <a:pt x="28" y="38"/>
                  </a:lnTo>
                  <a:lnTo>
                    <a:pt x="30" y="35"/>
                  </a:lnTo>
                  <a:lnTo>
                    <a:pt x="30" y="32"/>
                  </a:lnTo>
                  <a:lnTo>
                    <a:pt x="31" y="32"/>
                  </a:lnTo>
                  <a:lnTo>
                    <a:pt x="31" y="28"/>
                  </a:lnTo>
                  <a:lnTo>
                    <a:pt x="30" y="28"/>
                  </a:lnTo>
                  <a:lnTo>
                    <a:pt x="30" y="25"/>
                  </a:lnTo>
                  <a:lnTo>
                    <a:pt x="31" y="25"/>
                  </a:lnTo>
                  <a:lnTo>
                    <a:pt x="31" y="21"/>
                  </a:lnTo>
                  <a:lnTo>
                    <a:pt x="28" y="21"/>
                  </a:lnTo>
                  <a:lnTo>
                    <a:pt x="28" y="11"/>
                  </a:lnTo>
                  <a:lnTo>
                    <a:pt x="30" y="11"/>
                  </a:lnTo>
                  <a:lnTo>
                    <a:pt x="31" y="9"/>
                  </a:lnTo>
                  <a:lnTo>
                    <a:pt x="31" y="8"/>
                  </a:lnTo>
                  <a:lnTo>
                    <a:pt x="32" y="8"/>
                  </a:lnTo>
                  <a:lnTo>
                    <a:pt x="32" y="6"/>
                  </a:lnTo>
                  <a:lnTo>
                    <a:pt x="33" y="6"/>
                  </a:lnTo>
                  <a:lnTo>
                    <a:pt x="33" y="4"/>
                  </a:lnTo>
                  <a:lnTo>
                    <a:pt x="35" y="4"/>
                  </a:lnTo>
                  <a:lnTo>
                    <a:pt x="35" y="3"/>
                  </a:lnTo>
                  <a:lnTo>
                    <a:pt x="36" y="3"/>
                  </a:lnTo>
                  <a:lnTo>
                    <a:pt x="36" y="2"/>
                  </a:lnTo>
                  <a:lnTo>
                    <a:pt x="44" y="2"/>
                  </a:lnTo>
                  <a:lnTo>
                    <a:pt x="46" y="3"/>
                  </a:lnTo>
                  <a:lnTo>
                    <a:pt x="47" y="3"/>
                  </a:lnTo>
                  <a:lnTo>
                    <a:pt x="48" y="4"/>
                  </a:lnTo>
                  <a:lnTo>
                    <a:pt x="51" y="4"/>
                  </a:lnTo>
                  <a:lnTo>
                    <a:pt x="51" y="6"/>
                  </a:lnTo>
                  <a:lnTo>
                    <a:pt x="53" y="6"/>
                  </a:lnTo>
                  <a:lnTo>
                    <a:pt x="53" y="4"/>
                  </a:lnTo>
                  <a:lnTo>
                    <a:pt x="54" y="4"/>
                  </a:lnTo>
                  <a:lnTo>
                    <a:pt x="54" y="6"/>
                  </a:lnTo>
                  <a:lnTo>
                    <a:pt x="55" y="4"/>
                  </a:lnTo>
                  <a:lnTo>
                    <a:pt x="55" y="6"/>
                  </a:lnTo>
                  <a:lnTo>
                    <a:pt x="58" y="6"/>
                  </a:lnTo>
                  <a:lnTo>
                    <a:pt x="58" y="4"/>
                  </a:lnTo>
                  <a:lnTo>
                    <a:pt x="59" y="4"/>
                  </a:lnTo>
                  <a:lnTo>
                    <a:pt x="60" y="3"/>
                  </a:lnTo>
                  <a:lnTo>
                    <a:pt x="65" y="3"/>
                  </a:lnTo>
                  <a:lnTo>
                    <a:pt x="67" y="4"/>
                  </a:lnTo>
                  <a:lnTo>
                    <a:pt x="70" y="4"/>
                  </a:lnTo>
                  <a:lnTo>
                    <a:pt x="70" y="3"/>
                  </a:lnTo>
                  <a:lnTo>
                    <a:pt x="71" y="3"/>
                  </a:lnTo>
                  <a:lnTo>
                    <a:pt x="73" y="2"/>
                  </a:lnTo>
                  <a:lnTo>
                    <a:pt x="83" y="2"/>
                  </a:lnTo>
                  <a:lnTo>
                    <a:pt x="83" y="1"/>
                  </a:lnTo>
                  <a:lnTo>
                    <a:pt x="85" y="1"/>
                  </a:lnTo>
                  <a:lnTo>
                    <a:pt x="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8" name="Freeform 88">
              <a:extLst>
                <a:ext uri="{FF2B5EF4-FFF2-40B4-BE49-F238E27FC236}">
                  <a16:creationId xmlns:a16="http://schemas.microsoft.com/office/drawing/2014/main" id="{F27ECA8F-F365-5C44-82FC-06B4155C693C}"/>
                </a:ext>
              </a:extLst>
            </p:cNvPr>
            <p:cNvSpPr>
              <a:spLocks noEditPoints="1"/>
            </p:cNvSpPr>
            <p:nvPr/>
          </p:nvSpPr>
          <p:spPr bwMode="auto">
            <a:xfrm>
              <a:off x="7283451" y="5889625"/>
              <a:ext cx="7938" cy="11113"/>
            </a:xfrm>
            <a:custGeom>
              <a:avLst/>
              <a:gdLst/>
              <a:ahLst/>
              <a:cxnLst>
                <a:cxn ang="0">
                  <a:pos x="0" y="3"/>
                </a:cxn>
                <a:cxn ang="0">
                  <a:pos x="1" y="3"/>
                </a:cxn>
                <a:cxn ang="0">
                  <a:pos x="2" y="6"/>
                </a:cxn>
                <a:cxn ang="0">
                  <a:pos x="2" y="7"/>
                </a:cxn>
                <a:cxn ang="0">
                  <a:pos x="1" y="6"/>
                </a:cxn>
                <a:cxn ang="0">
                  <a:pos x="1" y="5"/>
                </a:cxn>
                <a:cxn ang="0">
                  <a:pos x="0" y="3"/>
                </a:cxn>
                <a:cxn ang="0">
                  <a:pos x="1" y="0"/>
                </a:cxn>
                <a:cxn ang="0">
                  <a:pos x="2" y="0"/>
                </a:cxn>
                <a:cxn ang="0">
                  <a:pos x="4" y="1"/>
                </a:cxn>
                <a:cxn ang="0">
                  <a:pos x="4" y="0"/>
                </a:cxn>
                <a:cxn ang="0">
                  <a:pos x="5" y="0"/>
                </a:cxn>
                <a:cxn ang="0">
                  <a:pos x="5" y="1"/>
                </a:cxn>
                <a:cxn ang="0">
                  <a:pos x="4" y="2"/>
                </a:cxn>
                <a:cxn ang="0">
                  <a:pos x="2" y="2"/>
                </a:cxn>
                <a:cxn ang="0">
                  <a:pos x="2" y="3"/>
                </a:cxn>
                <a:cxn ang="0">
                  <a:pos x="1" y="3"/>
                </a:cxn>
                <a:cxn ang="0">
                  <a:pos x="1" y="0"/>
                </a:cxn>
              </a:cxnLst>
              <a:rect l="0" t="0" r="r" b="b"/>
              <a:pathLst>
                <a:path w="5" h="7">
                  <a:moveTo>
                    <a:pt x="0" y="3"/>
                  </a:moveTo>
                  <a:lnTo>
                    <a:pt x="1" y="3"/>
                  </a:lnTo>
                  <a:lnTo>
                    <a:pt x="2" y="6"/>
                  </a:lnTo>
                  <a:lnTo>
                    <a:pt x="2" y="7"/>
                  </a:lnTo>
                  <a:lnTo>
                    <a:pt x="1" y="6"/>
                  </a:lnTo>
                  <a:lnTo>
                    <a:pt x="1" y="5"/>
                  </a:lnTo>
                  <a:lnTo>
                    <a:pt x="0" y="3"/>
                  </a:lnTo>
                  <a:close/>
                  <a:moveTo>
                    <a:pt x="1" y="0"/>
                  </a:moveTo>
                  <a:lnTo>
                    <a:pt x="2" y="0"/>
                  </a:lnTo>
                  <a:lnTo>
                    <a:pt x="4" y="1"/>
                  </a:lnTo>
                  <a:lnTo>
                    <a:pt x="4" y="0"/>
                  </a:lnTo>
                  <a:lnTo>
                    <a:pt x="5" y="0"/>
                  </a:lnTo>
                  <a:lnTo>
                    <a:pt x="5" y="1"/>
                  </a:lnTo>
                  <a:lnTo>
                    <a:pt x="4" y="2"/>
                  </a:lnTo>
                  <a:lnTo>
                    <a:pt x="2" y="2"/>
                  </a:lnTo>
                  <a:lnTo>
                    <a:pt x="2" y="3"/>
                  </a:lnTo>
                  <a:lnTo>
                    <a:pt x="1" y="3"/>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 name="Freeform 89">
              <a:extLst>
                <a:ext uri="{FF2B5EF4-FFF2-40B4-BE49-F238E27FC236}">
                  <a16:creationId xmlns:a16="http://schemas.microsoft.com/office/drawing/2014/main" id="{279AEE52-D958-A548-A971-07AA98A754DE}"/>
                </a:ext>
              </a:extLst>
            </p:cNvPr>
            <p:cNvSpPr>
              <a:spLocks/>
            </p:cNvSpPr>
            <p:nvPr/>
          </p:nvSpPr>
          <p:spPr bwMode="auto">
            <a:xfrm>
              <a:off x="7694613" y="5503863"/>
              <a:ext cx="1588" cy="1588"/>
            </a:xfrm>
            <a:custGeom>
              <a:avLst/>
              <a:gdLst/>
              <a:ahLst/>
              <a:cxnLst>
                <a:cxn ang="0">
                  <a:pos x="0" y="0"/>
                </a:cxn>
                <a:cxn ang="0">
                  <a:pos x="1" y="0"/>
                </a:cxn>
                <a:cxn ang="0">
                  <a:pos x="0" y="1"/>
                </a:cxn>
                <a:cxn ang="0">
                  <a:pos x="0" y="0"/>
                </a:cxn>
              </a:cxnLst>
              <a:rect l="0" t="0" r="r" b="b"/>
              <a:pathLst>
                <a:path w="1" h="1">
                  <a:moveTo>
                    <a:pt x="0" y="0"/>
                  </a:moveTo>
                  <a:lnTo>
                    <a:pt x="1" y="0"/>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 name="Freeform 90">
              <a:extLst>
                <a:ext uri="{FF2B5EF4-FFF2-40B4-BE49-F238E27FC236}">
                  <a16:creationId xmlns:a16="http://schemas.microsoft.com/office/drawing/2014/main" id="{A550DA62-8F31-7A4B-BA8C-C2124F10AB58}"/>
                </a:ext>
              </a:extLst>
            </p:cNvPr>
            <p:cNvSpPr>
              <a:spLocks/>
            </p:cNvSpPr>
            <p:nvPr/>
          </p:nvSpPr>
          <p:spPr bwMode="auto">
            <a:xfrm>
              <a:off x="7762876" y="5862638"/>
              <a:ext cx="17463" cy="11113"/>
            </a:xfrm>
            <a:custGeom>
              <a:avLst/>
              <a:gdLst/>
              <a:ahLst/>
              <a:cxnLst>
                <a:cxn ang="0">
                  <a:pos x="0" y="0"/>
                </a:cxn>
                <a:cxn ang="0">
                  <a:pos x="3" y="0"/>
                </a:cxn>
                <a:cxn ang="0">
                  <a:pos x="3" y="1"/>
                </a:cxn>
                <a:cxn ang="0">
                  <a:pos x="5" y="1"/>
                </a:cxn>
                <a:cxn ang="0">
                  <a:pos x="6" y="3"/>
                </a:cxn>
                <a:cxn ang="0">
                  <a:pos x="6" y="4"/>
                </a:cxn>
                <a:cxn ang="0">
                  <a:pos x="11" y="4"/>
                </a:cxn>
                <a:cxn ang="0">
                  <a:pos x="11" y="6"/>
                </a:cxn>
                <a:cxn ang="0">
                  <a:pos x="7" y="6"/>
                </a:cxn>
                <a:cxn ang="0">
                  <a:pos x="7" y="7"/>
                </a:cxn>
                <a:cxn ang="0">
                  <a:pos x="5" y="7"/>
                </a:cxn>
                <a:cxn ang="0">
                  <a:pos x="5" y="6"/>
                </a:cxn>
                <a:cxn ang="0">
                  <a:pos x="3" y="6"/>
                </a:cxn>
                <a:cxn ang="0">
                  <a:pos x="5" y="4"/>
                </a:cxn>
                <a:cxn ang="0">
                  <a:pos x="5" y="3"/>
                </a:cxn>
                <a:cxn ang="0">
                  <a:pos x="2" y="3"/>
                </a:cxn>
                <a:cxn ang="0">
                  <a:pos x="2" y="2"/>
                </a:cxn>
                <a:cxn ang="0">
                  <a:pos x="1" y="1"/>
                </a:cxn>
                <a:cxn ang="0">
                  <a:pos x="0" y="1"/>
                </a:cxn>
                <a:cxn ang="0">
                  <a:pos x="0" y="0"/>
                </a:cxn>
              </a:cxnLst>
              <a:rect l="0" t="0" r="r" b="b"/>
              <a:pathLst>
                <a:path w="11" h="7">
                  <a:moveTo>
                    <a:pt x="0" y="0"/>
                  </a:moveTo>
                  <a:lnTo>
                    <a:pt x="3" y="0"/>
                  </a:lnTo>
                  <a:lnTo>
                    <a:pt x="3" y="1"/>
                  </a:lnTo>
                  <a:lnTo>
                    <a:pt x="5" y="1"/>
                  </a:lnTo>
                  <a:lnTo>
                    <a:pt x="6" y="3"/>
                  </a:lnTo>
                  <a:lnTo>
                    <a:pt x="6" y="4"/>
                  </a:lnTo>
                  <a:lnTo>
                    <a:pt x="11" y="4"/>
                  </a:lnTo>
                  <a:lnTo>
                    <a:pt x="11" y="6"/>
                  </a:lnTo>
                  <a:lnTo>
                    <a:pt x="7" y="6"/>
                  </a:lnTo>
                  <a:lnTo>
                    <a:pt x="7" y="7"/>
                  </a:lnTo>
                  <a:lnTo>
                    <a:pt x="5" y="7"/>
                  </a:lnTo>
                  <a:lnTo>
                    <a:pt x="5" y="6"/>
                  </a:lnTo>
                  <a:lnTo>
                    <a:pt x="3" y="6"/>
                  </a:lnTo>
                  <a:lnTo>
                    <a:pt x="5" y="4"/>
                  </a:lnTo>
                  <a:lnTo>
                    <a:pt x="5" y="3"/>
                  </a:lnTo>
                  <a:lnTo>
                    <a:pt x="2" y="3"/>
                  </a:lnTo>
                  <a:lnTo>
                    <a:pt x="2" y="2"/>
                  </a:lnTo>
                  <a:lnTo>
                    <a:pt x="1" y="1"/>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 name="Freeform 91">
              <a:extLst>
                <a:ext uri="{FF2B5EF4-FFF2-40B4-BE49-F238E27FC236}">
                  <a16:creationId xmlns:a16="http://schemas.microsoft.com/office/drawing/2014/main" id="{0D193106-1323-E24B-B963-2257307B3D66}"/>
                </a:ext>
              </a:extLst>
            </p:cNvPr>
            <p:cNvSpPr>
              <a:spLocks/>
            </p:cNvSpPr>
            <p:nvPr/>
          </p:nvSpPr>
          <p:spPr bwMode="auto">
            <a:xfrm>
              <a:off x="7767638" y="5873750"/>
              <a:ext cx="14288" cy="11113"/>
            </a:xfrm>
            <a:custGeom>
              <a:avLst/>
              <a:gdLst/>
              <a:ahLst/>
              <a:cxnLst>
                <a:cxn ang="0">
                  <a:pos x="3" y="0"/>
                </a:cxn>
                <a:cxn ang="0">
                  <a:pos x="9" y="0"/>
                </a:cxn>
                <a:cxn ang="0">
                  <a:pos x="9" y="5"/>
                </a:cxn>
                <a:cxn ang="0">
                  <a:pos x="8" y="5"/>
                </a:cxn>
                <a:cxn ang="0">
                  <a:pos x="8" y="6"/>
                </a:cxn>
                <a:cxn ang="0">
                  <a:pos x="3" y="6"/>
                </a:cxn>
                <a:cxn ang="0">
                  <a:pos x="3" y="7"/>
                </a:cxn>
                <a:cxn ang="0">
                  <a:pos x="2" y="7"/>
                </a:cxn>
                <a:cxn ang="0">
                  <a:pos x="2" y="6"/>
                </a:cxn>
                <a:cxn ang="0">
                  <a:pos x="0" y="6"/>
                </a:cxn>
                <a:cxn ang="0">
                  <a:pos x="0" y="4"/>
                </a:cxn>
                <a:cxn ang="0">
                  <a:pos x="2" y="4"/>
                </a:cxn>
                <a:cxn ang="0">
                  <a:pos x="2" y="1"/>
                </a:cxn>
                <a:cxn ang="0">
                  <a:pos x="3" y="1"/>
                </a:cxn>
                <a:cxn ang="0">
                  <a:pos x="3" y="0"/>
                </a:cxn>
              </a:cxnLst>
              <a:rect l="0" t="0" r="r" b="b"/>
              <a:pathLst>
                <a:path w="9" h="7">
                  <a:moveTo>
                    <a:pt x="3" y="0"/>
                  </a:moveTo>
                  <a:lnTo>
                    <a:pt x="9" y="0"/>
                  </a:lnTo>
                  <a:lnTo>
                    <a:pt x="9" y="5"/>
                  </a:lnTo>
                  <a:lnTo>
                    <a:pt x="8" y="5"/>
                  </a:lnTo>
                  <a:lnTo>
                    <a:pt x="8" y="6"/>
                  </a:lnTo>
                  <a:lnTo>
                    <a:pt x="3" y="6"/>
                  </a:lnTo>
                  <a:lnTo>
                    <a:pt x="3" y="7"/>
                  </a:lnTo>
                  <a:lnTo>
                    <a:pt x="2" y="7"/>
                  </a:lnTo>
                  <a:lnTo>
                    <a:pt x="2" y="6"/>
                  </a:lnTo>
                  <a:lnTo>
                    <a:pt x="0" y="6"/>
                  </a:lnTo>
                  <a:lnTo>
                    <a:pt x="0" y="4"/>
                  </a:lnTo>
                  <a:lnTo>
                    <a:pt x="2" y="4"/>
                  </a:lnTo>
                  <a:lnTo>
                    <a:pt x="2" y="1"/>
                  </a:lnTo>
                  <a:lnTo>
                    <a:pt x="3"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Freeform 92">
              <a:extLst>
                <a:ext uri="{FF2B5EF4-FFF2-40B4-BE49-F238E27FC236}">
                  <a16:creationId xmlns:a16="http://schemas.microsoft.com/office/drawing/2014/main" id="{8B01BC76-FF32-DB40-9DA5-7559EB0351AC}"/>
                </a:ext>
              </a:extLst>
            </p:cNvPr>
            <p:cNvSpPr>
              <a:spLocks/>
            </p:cNvSpPr>
            <p:nvPr/>
          </p:nvSpPr>
          <p:spPr bwMode="auto">
            <a:xfrm>
              <a:off x="7694613" y="5872163"/>
              <a:ext cx="9525" cy="11113"/>
            </a:xfrm>
            <a:custGeom>
              <a:avLst/>
              <a:gdLst/>
              <a:ahLst/>
              <a:cxnLst>
                <a:cxn ang="0">
                  <a:pos x="3" y="0"/>
                </a:cxn>
                <a:cxn ang="0">
                  <a:pos x="6" y="0"/>
                </a:cxn>
                <a:cxn ang="0">
                  <a:pos x="5" y="1"/>
                </a:cxn>
                <a:cxn ang="0">
                  <a:pos x="5" y="3"/>
                </a:cxn>
                <a:cxn ang="0">
                  <a:pos x="3" y="3"/>
                </a:cxn>
                <a:cxn ang="0">
                  <a:pos x="3" y="5"/>
                </a:cxn>
                <a:cxn ang="0">
                  <a:pos x="5" y="5"/>
                </a:cxn>
                <a:cxn ang="0">
                  <a:pos x="5" y="7"/>
                </a:cxn>
                <a:cxn ang="0">
                  <a:pos x="3" y="7"/>
                </a:cxn>
                <a:cxn ang="0">
                  <a:pos x="2" y="6"/>
                </a:cxn>
                <a:cxn ang="0">
                  <a:pos x="2" y="7"/>
                </a:cxn>
                <a:cxn ang="0">
                  <a:pos x="0" y="7"/>
                </a:cxn>
                <a:cxn ang="0">
                  <a:pos x="0" y="6"/>
                </a:cxn>
                <a:cxn ang="0">
                  <a:pos x="1" y="6"/>
                </a:cxn>
                <a:cxn ang="0">
                  <a:pos x="1" y="1"/>
                </a:cxn>
                <a:cxn ang="0">
                  <a:pos x="3" y="1"/>
                </a:cxn>
                <a:cxn ang="0">
                  <a:pos x="3" y="0"/>
                </a:cxn>
              </a:cxnLst>
              <a:rect l="0" t="0" r="r" b="b"/>
              <a:pathLst>
                <a:path w="6" h="7">
                  <a:moveTo>
                    <a:pt x="3" y="0"/>
                  </a:moveTo>
                  <a:lnTo>
                    <a:pt x="6" y="0"/>
                  </a:lnTo>
                  <a:lnTo>
                    <a:pt x="5" y="1"/>
                  </a:lnTo>
                  <a:lnTo>
                    <a:pt x="5" y="3"/>
                  </a:lnTo>
                  <a:lnTo>
                    <a:pt x="3" y="3"/>
                  </a:lnTo>
                  <a:lnTo>
                    <a:pt x="3" y="5"/>
                  </a:lnTo>
                  <a:lnTo>
                    <a:pt x="5" y="5"/>
                  </a:lnTo>
                  <a:lnTo>
                    <a:pt x="5" y="7"/>
                  </a:lnTo>
                  <a:lnTo>
                    <a:pt x="3" y="7"/>
                  </a:lnTo>
                  <a:lnTo>
                    <a:pt x="2" y="6"/>
                  </a:lnTo>
                  <a:lnTo>
                    <a:pt x="2" y="7"/>
                  </a:lnTo>
                  <a:lnTo>
                    <a:pt x="0" y="7"/>
                  </a:lnTo>
                  <a:lnTo>
                    <a:pt x="0" y="6"/>
                  </a:lnTo>
                  <a:lnTo>
                    <a:pt x="1" y="6"/>
                  </a:lnTo>
                  <a:lnTo>
                    <a:pt x="1" y="1"/>
                  </a:lnTo>
                  <a:lnTo>
                    <a:pt x="3"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 name="Freeform 93">
              <a:extLst>
                <a:ext uri="{FF2B5EF4-FFF2-40B4-BE49-F238E27FC236}">
                  <a16:creationId xmlns:a16="http://schemas.microsoft.com/office/drawing/2014/main" id="{94F2A36D-4E9D-3347-ACD5-8DFE7FB6CAAC}"/>
                </a:ext>
              </a:extLst>
            </p:cNvPr>
            <p:cNvSpPr>
              <a:spLocks noEditPoints="1"/>
            </p:cNvSpPr>
            <p:nvPr/>
          </p:nvSpPr>
          <p:spPr bwMode="auto">
            <a:xfrm>
              <a:off x="7632701" y="5883275"/>
              <a:ext cx="147638" cy="15875"/>
            </a:xfrm>
            <a:custGeom>
              <a:avLst/>
              <a:gdLst/>
              <a:ahLst/>
              <a:cxnLst>
                <a:cxn ang="0">
                  <a:pos x="0" y="7"/>
                </a:cxn>
                <a:cxn ang="0">
                  <a:pos x="2" y="7"/>
                </a:cxn>
                <a:cxn ang="0">
                  <a:pos x="2" y="9"/>
                </a:cxn>
                <a:cxn ang="0">
                  <a:pos x="0" y="9"/>
                </a:cxn>
                <a:cxn ang="0">
                  <a:pos x="0" y="7"/>
                </a:cxn>
                <a:cxn ang="0">
                  <a:pos x="58" y="0"/>
                </a:cxn>
                <a:cxn ang="0">
                  <a:pos x="64" y="0"/>
                </a:cxn>
                <a:cxn ang="0">
                  <a:pos x="64" y="1"/>
                </a:cxn>
                <a:cxn ang="0">
                  <a:pos x="69" y="1"/>
                </a:cxn>
                <a:cxn ang="0">
                  <a:pos x="69" y="0"/>
                </a:cxn>
                <a:cxn ang="0">
                  <a:pos x="82" y="0"/>
                </a:cxn>
                <a:cxn ang="0">
                  <a:pos x="83" y="1"/>
                </a:cxn>
                <a:cxn ang="0">
                  <a:pos x="93" y="1"/>
                </a:cxn>
                <a:cxn ang="0">
                  <a:pos x="93" y="5"/>
                </a:cxn>
                <a:cxn ang="0">
                  <a:pos x="92" y="5"/>
                </a:cxn>
                <a:cxn ang="0">
                  <a:pos x="92" y="6"/>
                </a:cxn>
                <a:cxn ang="0">
                  <a:pos x="90" y="7"/>
                </a:cxn>
                <a:cxn ang="0">
                  <a:pos x="69" y="7"/>
                </a:cxn>
                <a:cxn ang="0">
                  <a:pos x="69" y="9"/>
                </a:cxn>
                <a:cxn ang="0">
                  <a:pos x="67" y="9"/>
                </a:cxn>
                <a:cxn ang="0">
                  <a:pos x="64" y="7"/>
                </a:cxn>
                <a:cxn ang="0">
                  <a:pos x="63" y="7"/>
                </a:cxn>
                <a:cxn ang="0">
                  <a:pos x="63" y="9"/>
                </a:cxn>
                <a:cxn ang="0">
                  <a:pos x="60" y="9"/>
                </a:cxn>
                <a:cxn ang="0">
                  <a:pos x="57" y="10"/>
                </a:cxn>
                <a:cxn ang="0">
                  <a:pos x="50" y="10"/>
                </a:cxn>
                <a:cxn ang="0">
                  <a:pos x="50" y="9"/>
                </a:cxn>
                <a:cxn ang="0">
                  <a:pos x="40" y="9"/>
                </a:cxn>
                <a:cxn ang="0">
                  <a:pos x="39" y="10"/>
                </a:cxn>
                <a:cxn ang="0">
                  <a:pos x="39" y="9"/>
                </a:cxn>
                <a:cxn ang="0">
                  <a:pos x="36" y="9"/>
                </a:cxn>
                <a:cxn ang="0">
                  <a:pos x="36" y="10"/>
                </a:cxn>
                <a:cxn ang="0">
                  <a:pos x="35" y="10"/>
                </a:cxn>
                <a:cxn ang="0">
                  <a:pos x="35" y="9"/>
                </a:cxn>
                <a:cxn ang="0">
                  <a:pos x="28" y="9"/>
                </a:cxn>
                <a:cxn ang="0">
                  <a:pos x="28" y="10"/>
                </a:cxn>
                <a:cxn ang="0">
                  <a:pos x="26" y="9"/>
                </a:cxn>
                <a:cxn ang="0">
                  <a:pos x="21" y="9"/>
                </a:cxn>
                <a:cxn ang="0">
                  <a:pos x="21" y="7"/>
                </a:cxn>
                <a:cxn ang="0">
                  <a:pos x="2" y="7"/>
                </a:cxn>
                <a:cxn ang="0">
                  <a:pos x="2" y="5"/>
                </a:cxn>
                <a:cxn ang="0">
                  <a:pos x="4" y="5"/>
                </a:cxn>
                <a:cxn ang="0">
                  <a:pos x="5" y="4"/>
                </a:cxn>
                <a:cxn ang="0">
                  <a:pos x="5" y="3"/>
                </a:cxn>
                <a:cxn ang="0">
                  <a:pos x="10" y="3"/>
                </a:cxn>
                <a:cxn ang="0">
                  <a:pos x="10" y="4"/>
                </a:cxn>
                <a:cxn ang="0">
                  <a:pos x="15" y="4"/>
                </a:cxn>
                <a:cxn ang="0">
                  <a:pos x="15" y="5"/>
                </a:cxn>
                <a:cxn ang="0">
                  <a:pos x="36" y="5"/>
                </a:cxn>
                <a:cxn ang="0">
                  <a:pos x="36" y="4"/>
                </a:cxn>
                <a:cxn ang="0">
                  <a:pos x="39" y="4"/>
                </a:cxn>
                <a:cxn ang="0">
                  <a:pos x="39" y="3"/>
                </a:cxn>
                <a:cxn ang="0">
                  <a:pos x="45" y="3"/>
                </a:cxn>
                <a:cxn ang="0">
                  <a:pos x="45" y="1"/>
                </a:cxn>
                <a:cxn ang="0">
                  <a:pos x="58" y="1"/>
                </a:cxn>
                <a:cxn ang="0">
                  <a:pos x="58" y="0"/>
                </a:cxn>
              </a:cxnLst>
              <a:rect l="0" t="0" r="r" b="b"/>
              <a:pathLst>
                <a:path w="93" h="10">
                  <a:moveTo>
                    <a:pt x="0" y="7"/>
                  </a:moveTo>
                  <a:lnTo>
                    <a:pt x="2" y="7"/>
                  </a:lnTo>
                  <a:lnTo>
                    <a:pt x="2" y="9"/>
                  </a:lnTo>
                  <a:lnTo>
                    <a:pt x="0" y="9"/>
                  </a:lnTo>
                  <a:lnTo>
                    <a:pt x="0" y="7"/>
                  </a:lnTo>
                  <a:close/>
                  <a:moveTo>
                    <a:pt x="58" y="0"/>
                  </a:moveTo>
                  <a:lnTo>
                    <a:pt x="64" y="0"/>
                  </a:lnTo>
                  <a:lnTo>
                    <a:pt x="64" y="1"/>
                  </a:lnTo>
                  <a:lnTo>
                    <a:pt x="69" y="1"/>
                  </a:lnTo>
                  <a:lnTo>
                    <a:pt x="69" y="0"/>
                  </a:lnTo>
                  <a:lnTo>
                    <a:pt x="82" y="0"/>
                  </a:lnTo>
                  <a:lnTo>
                    <a:pt x="83" y="1"/>
                  </a:lnTo>
                  <a:lnTo>
                    <a:pt x="93" y="1"/>
                  </a:lnTo>
                  <a:lnTo>
                    <a:pt x="93" y="5"/>
                  </a:lnTo>
                  <a:lnTo>
                    <a:pt x="92" y="5"/>
                  </a:lnTo>
                  <a:lnTo>
                    <a:pt x="92" y="6"/>
                  </a:lnTo>
                  <a:lnTo>
                    <a:pt x="90" y="7"/>
                  </a:lnTo>
                  <a:lnTo>
                    <a:pt x="69" y="7"/>
                  </a:lnTo>
                  <a:lnTo>
                    <a:pt x="69" y="9"/>
                  </a:lnTo>
                  <a:lnTo>
                    <a:pt x="67" y="9"/>
                  </a:lnTo>
                  <a:lnTo>
                    <a:pt x="64" y="7"/>
                  </a:lnTo>
                  <a:lnTo>
                    <a:pt x="63" y="7"/>
                  </a:lnTo>
                  <a:lnTo>
                    <a:pt x="63" y="9"/>
                  </a:lnTo>
                  <a:lnTo>
                    <a:pt x="60" y="9"/>
                  </a:lnTo>
                  <a:lnTo>
                    <a:pt x="57" y="10"/>
                  </a:lnTo>
                  <a:lnTo>
                    <a:pt x="50" y="10"/>
                  </a:lnTo>
                  <a:lnTo>
                    <a:pt x="50" y="9"/>
                  </a:lnTo>
                  <a:lnTo>
                    <a:pt x="40" y="9"/>
                  </a:lnTo>
                  <a:lnTo>
                    <a:pt x="39" y="10"/>
                  </a:lnTo>
                  <a:lnTo>
                    <a:pt x="39" y="9"/>
                  </a:lnTo>
                  <a:lnTo>
                    <a:pt x="36" y="9"/>
                  </a:lnTo>
                  <a:lnTo>
                    <a:pt x="36" y="10"/>
                  </a:lnTo>
                  <a:lnTo>
                    <a:pt x="35" y="10"/>
                  </a:lnTo>
                  <a:lnTo>
                    <a:pt x="35" y="9"/>
                  </a:lnTo>
                  <a:lnTo>
                    <a:pt x="28" y="9"/>
                  </a:lnTo>
                  <a:lnTo>
                    <a:pt x="28" y="10"/>
                  </a:lnTo>
                  <a:lnTo>
                    <a:pt x="26" y="9"/>
                  </a:lnTo>
                  <a:lnTo>
                    <a:pt x="21" y="9"/>
                  </a:lnTo>
                  <a:lnTo>
                    <a:pt x="21" y="7"/>
                  </a:lnTo>
                  <a:lnTo>
                    <a:pt x="2" y="7"/>
                  </a:lnTo>
                  <a:lnTo>
                    <a:pt x="2" y="5"/>
                  </a:lnTo>
                  <a:lnTo>
                    <a:pt x="4" y="5"/>
                  </a:lnTo>
                  <a:lnTo>
                    <a:pt x="5" y="4"/>
                  </a:lnTo>
                  <a:lnTo>
                    <a:pt x="5" y="3"/>
                  </a:lnTo>
                  <a:lnTo>
                    <a:pt x="10" y="3"/>
                  </a:lnTo>
                  <a:lnTo>
                    <a:pt x="10" y="4"/>
                  </a:lnTo>
                  <a:lnTo>
                    <a:pt x="15" y="4"/>
                  </a:lnTo>
                  <a:lnTo>
                    <a:pt x="15" y="5"/>
                  </a:lnTo>
                  <a:lnTo>
                    <a:pt x="36" y="5"/>
                  </a:lnTo>
                  <a:lnTo>
                    <a:pt x="36" y="4"/>
                  </a:lnTo>
                  <a:lnTo>
                    <a:pt x="39" y="4"/>
                  </a:lnTo>
                  <a:lnTo>
                    <a:pt x="39" y="3"/>
                  </a:lnTo>
                  <a:lnTo>
                    <a:pt x="45" y="3"/>
                  </a:lnTo>
                  <a:lnTo>
                    <a:pt x="45" y="1"/>
                  </a:lnTo>
                  <a:lnTo>
                    <a:pt x="58" y="1"/>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 name="Freeform 94">
              <a:extLst>
                <a:ext uri="{FF2B5EF4-FFF2-40B4-BE49-F238E27FC236}">
                  <a16:creationId xmlns:a16="http://schemas.microsoft.com/office/drawing/2014/main" id="{D817DB7E-5675-A841-8C74-32731931E421}"/>
                </a:ext>
              </a:extLst>
            </p:cNvPr>
            <p:cNvSpPr>
              <a:spLocks/>
            </p:cNvSpPr>
            <p:nvPr/>
          </p:nvSpPr>
          <p:spPr bwMode="auto">
            <a:xfrm>
              <a:off x="7759701" y="5864225"/>
              <a:ext cx="11113" cy="12700"/>
            </a:xfrm>
            <a:custGeom>
              <a:avLst/>
              <a:gdLst/>
              <a:ahLst/>
              <a:cxnLst>
                <a:cxn ang="0">
                  <a:pos x="2" y="0"/>
                </a:cxn>
                <a:cxn ang="0">
                  <a:pos x="3" y="0"/>
                </a:cxn>
                <a:cxn ang="0">
                  <a:pos x="3" y="1"/>
                </a:cxn>
                <a:cxn ang="0">
                  <a:pos x="4" y="2"/>
                </a:cxn>
                <a:cxn ang="0">
                  <a:pos x="5" y="2"/>
                </a:cxn>
                <a:cxn ang="0">
                  <a:pos x="5" y="5"/>
                </a:cxn>
                <a:cxn ang="0">
                  <a:pos x="7" y="6"/>
                </a:cxn>
                <a:cxn ang="0">
                  <a:pos x="7" y="8"/>
                </a:cxn>
                <a:cxn ang="0">
                  <a:pos x="3" y="8"/>
                </a:cxn>
                <a:cxn ang="0">
                  <a:pos x="3" y="6"/>
                </a:cxn>
                <a:cxn ang="0">
                  <a:pos x="2" y="3"/>
                </a:cxn>
                <a:cxn ang="0">
                  <a:pos x="0" y="3"/>
                </a:cxn>
                <a:cxn ang="0">
                  <a:pos x="0" y="2"/>
                </a:cxn>
                <a:cxn ang="0">
                  <a:pos x="2" y="1"/>
                </a:cxn>
                <a:cxn ang="0">
                  <a:pos x="2" y="0"/>
                </a:cxn>
              </a:cxnLst>
              <a:rect l="0" t="0" r="r" b="b"/>
              <a:pathLst>
                <a:path w="7" h="8">
                  <a:moveTo>
                    <a:pt x="2" y="0"/>
                  </a:moveTo>
                  <a:lnTo>
                    <a:pt x="3" y="0"/>
                  </a:lnTo>
                  <a:lnTo>
                    <a:pt x="3" y="1"/>
                  </a:lnTo>
                  <a:lnTo>
                    <a:pt x="4" y="2"/>
                  </a:lnTo>
                  <a:lnTo>
                    <a:pt x="5" y="2"/>
                  </a:lnTo>
                  <a:lnTo>
                    <a:pt x="5" y="5"/>
                  </a:lnTo>
                  <a:lnTo>
                    <a:pt x="7" y="6"/>
                  </a:lnTo>
                  <a:lnTo>
                    <a:pt x="7" y="8"/>
                  </a:lnTo>
                  <a:lnTo>
                    <a:pt x="3" y="8"/>
                  </a:lnTo>
                  <a:lnTo>
                    <a:pt x="3" y="6"/>
                  </a:lnTo>
                  <a:lnTo>
                    <a:pt x="2" y="3"/>
                  </a:lnTo>
                  <a:lnTo>
                    <a:pt x="0" y="3"/>
                  </a:lnTo>
                  <a:lnTo>
                    <a:pt x="0" y="2"/>
                  </a:lnTo>
                  <a:lnTo>
                    <a:pt x="2" y="1"/>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5" name="Freeform 95">
              <a:extLst>
                <a:ext uri="{FF2B5EF4-FFF2-40B4-BE49-F238E27FC236}">
                  <a16:creationId xmlns:a16="http://schemas.microsoft.com/office/drawing/2014/main" id="{2FC66052-B99F-0249-B76C-10DF58DFEA40}"/>
                </a:ext>
              </a:extLst>
            </p:cNvPr>
            <p:cNvSpPr>
              <a:spLocks noEditPoints="1"/>
            </p:cNvSpPr>
            <p:nvPr/>
          </p:nvSpPr>
          <p:spPr bwMode="auto">
            <a:xfrm>
              <a:off x="7764463" y="5864225"/>
              <a:ext cx="6350" cy="4763"/>
            </a:xfrm>
            <a:custGeom>
              <a:avLst/>
              <a:gdLst/>
              <a:ahLst/>
              <a:cxnLst>
                <a:cxn ang="0">
                  <a:pos x="2" y="2"/>
                </a:cxn>
                <a:cxn ang="0">
                  <a:pos x="4" y="2"/>
                </a:cxn>
                <a:cxn ang="0">
                  <a:pos x="4" y="3"/>
                </a:cxn>
                <a:cxn ang="0">
                  <a:pos x="2" y="3"/>
                </a:cxn>
                <a:cxn ang="0">
                  <a:pos x="2" y="2"/>
                </a:cxn>
                <a:cxn ang="0">
                  <a:pos x="0" y="0"/>
                </a:cxn>
                <a:cxn ang="0">
                  <a:pos x="1" y="1"/>
                </a:cxn>
                <a:cxn ang="0">
                  <a:pos x="1" y="2"/>
                </a:cxn>
                <a:cxn ang="0">
                  <a:pos x="0" y="1"/>
                </a:cxn>
                <a:cxn ang="0">
                  <a:pos x="0" y="0"/>
                </a:cxn>
              </a:cxnLst>
              <a:rect l="0" t="0" r="r" b="b"/>
              <a:pathLst>
                <a:path w="4" h="3">
                  <a:moveTo>
                    <a:pt x="2" y="2"/>
                  </a:moveTo>
                  <a:lnTo>
                    <a:pt x="4" y="2"/>
                  </a:lnTo>
                  <a:lnTo>
                    <a:pt x="4" y="3"/>
                  </a:lnTo>
                  <a:lnTo>
                    <a:pt x="2" y="3"/>
                  </a:lnTo>
                  <a:lnTo>
                    <a:pt x="2" y="2"/>
                  </a:lnTo>
                  <a:close/>
                  <a:moveTo>
                    <a:pt x="0" y="0"/>
                  </a:moveTo>
                  <a:lnTo>
                    <a:pt x="1" y="1"/>
                  </a:lnTo>
                  <a:lnTo>
                    <a:pt x="1" y="2"/>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6" name="Freeform 96">
              <a:extLst>
                <a:ext uri="{FF2B5EF4-FFF2-40B4-BE49-F238E27FC236}">
                  <a16:creationId xmlns:a16="http://schemas.microsoft.com/office/drawing/2014/main" id="{C53835B8-6160-0B48-96A2-F8AEA58AEDDE}"/>
                </a:ext>
              </a:extLst>
            </p:cNvPr>
            <p:cNvSpPr>
              <a:spLocks/>
            </p:cNvSpPr>
            <p:nvPr/>
          </p:nvSpPr>
          <p:spPr bwMode="auto">
            <a:xfrm>
              <a:off x="7513638" y="5662613"/>
              <a:ext cx="4763" cy="4763"/>
            </a:xfrm>
            <a:custGeom>
              <a:avLst/>
              <a:gdLst/>
              <a:ahLst/>
              <a:cxnLst>
                <a:cxn ang="0">
                  <a:pos x="2" y="0"/>
                </a:cxn>
                <a:cxn ang="0">
                  <a:pos x="3" y="1"/>
                </a:cxn>
                <a:cxn ang="0">
                  <a:pos x="3" y="2"/>
                </a:cxn>
                <a:cxn ang="0">
                  <a:pos x="2" y="2"/>
                </a:cxn>
                <a:cxn ang="0">
                  <a:pos x="2" y="3"/>
                </a:cxn>
                <a:cxn ang="0">
                  <a:pos x="0" y="3"/>
                </a:cxn>
                <a:cxn ang="0">
                  <a:pos x="0" y="1"/>
                </a:cxn>
                <a:cxn ang="0">
                  <a:pos x="2" y="1"/>
                </a:cxn>
                <a:cxn ang="0">
                  <a:pos x="2" y="0"/>
                </a:cxn>
              </a:cxnLst>
              <a:rect l="0" t="0" r="r" b="b"/>
              <a:pathLst>
                <a:path w="3" h="3">
                  <a:moveTo>
                    <a:pt x="2" y="0"/>
                  </a:moveTo>
                  <a:lnTo>
                    <a:pt x="3" y="1"/>
                  </a:lnTo>
                  <a:lnTo>
                    <a:pt x="3" y="2"/>
                  </a:lnTo>
                  <a:lnTo>
                    <a:pt x="2" y="2"/>
                  </a:lnTo>
                  <a:lnTo>
                    <a:pt x="2" y="3"/>
                  </a:lnTo>
                  <a:lnTo>
                    <a:pt x="0" y="3"/>
                  </a:lnTo>
                  <a:lnTo>
                    <a:pt x="0" y="1"/>
                  </a:lnTo>
                  <a:lnTo>
                    <a:pt x="2" y="1"/>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7" name="Freeform 97">
              <a:extLst>
                <a:ext uri="{FF2B5EF4-FFF2-40B4-BE49-F238E27FC236}">
                  <a16:creationId xmlns:a16="http://schemas.microsoft.com/office/drawing/2014/main" id="{A4CF1DB5-5B83-714E-AB43-AE8232847DC7}"/>
                </a:ext>
              </a:extLst>
            </p:cNvPr>
            <p:cNvSpPr>
              <a:spLocks/>
            </p:cNvSpPr>
            <p:nvPr/>
          </p:nvSpPr>
          <p:spPr bwMode="auto">
            <a:xfrm>
              <a:off x="7618413" y="5570538"/>
              <a:ext cx="4763" cy="9525"/>
            </a:xfrm>
            <a:custGeom>
              <a:avLst/>
              <a:gdLst/>
              <a:ahLst/>
              <a:cxnLst>
                <a:cxn ang="0">
                  <a:pos x="2" y="0"/>
                </a:cxn>
                <a:cxn ang="0">
                  <a:pos x="2" y="1"/>
                </a:cxn>
                <a:cxn ang="0">
                  <a:pos x="3" y="1"/>
                </a:cxn>
                <a:cxn ang="0">
                  <a:pos x="3" y="2"/>
                </a:cxn>
                <a:cxn ang="0">
                  <a:pos x="2" y="2"/>
                </a:cxn>
                <a:cxn ang="0">
                  <a:pos x="2" y="5"/>
                </a:cxn>
                <a:cxn ang="0">
                  <a:pos x="3" y="5"/>
                </a:cxn>
                <a:cxn ang="0">
                  <a:pos x="3" y="6"/>
                </a:cxn>
                <a:cxn ang="0">
                  <a:pos x="1" y="6"/>
                </a:cxn>
                <a:cxn ang="0">
                  <a:pos x="1" y="5"/>
                </a:cxn>
                <a:cxn ang="0">
                  <a:pos x="0" y="5"/>
                </a:cxn>
                <a:cxn ang="0">
                  <a:pos x="0" y="4"/>
                </a:cxn>
                <a:cxn ang="0">
                  <a:pos x="1" y="4"/>
                </a:cxn>
                <a:cxn ang="0">
                  <a:pos x="1" y="1"/>
                </a:cxn>
                <a:cxn ang="0">
                  <a:pos x="2" y="0"/>
                </a:cxn>
              </a:cxnLst>
              <a:rect l="0" t="0" r="r" b="b"/>
              <a:pathLst>
                <a:path w="3" h="6">
                  <a:moveTo>
                    <a:pt x="2" y="0"/>
                  </a:moveTo>
                  <a:lnTo>
                    <a:pt x="2" y="1"/>
                  </a:lnTo>
                  <a:lnTo>
                    <a:pt x="3" y="1"/>
                  </a:lnTo>
                  <a:lnTo>
                    <a:pt x="3" y="2"/>
                  </a:lnTo>
                  <a:lnTo>
                    <a:pt x="2" y="2"/>
                  </a:lnTo>
                  <a:lnTo>
                    <a:pt x="2" y="5"/>
                  </a:lnTo>
                  <a:lnTo>
                    <a:pt x="3" y="5"/>
                  </a:lnTo>
                  <a:lnTo>
                    <a:pt x="3" y="6"/>
                  </a:lnTo>
                  <a:lnTo>
                    <a:pt x="1" y="6"/>
                  </a:lnTo>
                  <a:lnTo>
                    <a:pt x="1" y="5"/>
                  </a:lnTo>
                  <a:lnTo>
                    <a:pt x="0" y="5"/>
                  </a:lnTo>
                  <a:lnTo>
                    <a:pt x="0" y="4"/>
                  </a:lnTo>
                  <a:lnTo>
                    <a:pt x="1" y="4"/>
                  </a:lnTo>
                  <a:lnTo>
                    <a:pt x="1" y="1"/>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8" name="Freeform 98">
              <a:extLst>
                <a:ext uri="{FF2B5EF4-FFF2-40B4-BE49-F238E27FC236}">
                  <a16:creationId xmlns:a16="http://schemas.microsoft.com/office/drawing/2014/main" id="{9BB482DB-891E-5746-8900-544C85FF6228}"/>
                </a:ext>
              </a:extLst>
            </p:cNvPr>
            <p:cNvSpPr>
              <a:spLocks/>
            </p:cNvSpPr>
            <p:nvPr/>
          </p:nvSpPr>
          <p:spPr bwMode="auto">
            <a:xfrm>
              <a:off x="7602538" y="5603875"/>
              <a:ext cx="11113" cy="23813"/>
            </a:xfrm>
            <a:custGeom>
              <a:avLst/>
              <a:gdLst/>
              <a:ahLst/>
              <a:cxnLst>
                <a:cxn ang="0">
                  <a:pos x="1" y="0"/>
                </a:cxn>
                <a:cxn ang="0">
                  <a:pos x="2" y="0"/>
                </a:cxn>
                <a:cxn ang="0">
                  <a:pos x="2" y="2"/>
                </a:cxn>
                <a:cxn ang="0">
                  <a:pos x="6" y="6"/>
                </a:cxn>
                <a:cxn ang="0">
                  <a:pos x="6" y="8"/>
                </a:cxn>
                <a:cxn ang="0">
                  <a:pos x="5" y="8"/>
                </a:cxn>
                <a:cxn ang="0">
                  <a:pos x="5" y="10"/>
                </a:cxn>
                <a:cxn ang="0">
                  <a:pos x="7" y="10"/>
                </a:cxn>
                <a:cxn ang="0">
                  <a:pos x="7" y="11"/>
                </a:cxn>
                <a:cxn ang="0">
                  <a:pos x="6" y="11"/>
                </a:cxn>
                <a:cxn ang="0">
                  <a:pos x="6" y="13"/>
                </a:cxn>
                <a:cxn ang="0">
                  <a:pos x="5" y="15"/>
                </a:cxn>
                <a:cxn ang="0">
                  <a:pos x="3" y="15"/>
                </a:cxn>
                <a:cxn ang="0">
                  <a:pos x="3" y="13"/>
                </a:cxn>
                <a:cxn ang="0">
                  <a:pos x="2" y="12"/>
                </a:cxn>
                <a:cxn ang="0">
                  <a:pos x="2" y="11"/>
                </a:cxn>
                <a:cxn ang="0">
                  <a:pos x="1" y="11"/>
                </a:cxn>
                <a:cxn ang="0">
                  <a:pos x="1" y="10"/>
                </a:cxn>
                <a:cxn ang="0">
                  <a:pos x="2" y="10"/>
                </a:cxn>
                <a:cxn ang="0">
                  <a:pos x="1" y="8"/>
                </a:cxn>
                <a:cxn ang="0">
                  <a:pos x="1" y="6"/>
                </a:cxn>
                <a:cxn ang="0">
                  <a:pos x="0" y="3"/>
                </a:cxn>
                <a:cxn ang="0">
                  <a:pos x="0" y="1"/>
                </a:cxn>
                <a:cxn ang="0">
                  <a:pos x="1" y="1"/>
                </a:cxn>
                <a:cxn ang="0">
                  <a:pos x="1" y="0"/>
                </a:cxn>
              </a:cxnLst>
              <a:rect l="0" t="0" r="r" b="b"/>
              <a:pathLst>
                <a:path w="7" h="15">
                  <a:moveTo>
                    <a:pt x="1" y="0"/>
                  </a:moveTo>
                  <a:lnTo>
                    <a:pt x="2" y="0"/>
                  </a:lnTo>
                  <a:lnTo>
                    <a:pt x="2" y="2"/>
                  </a:lnTo>
                  <a:lnTo>
                    <a:pt x="6" y="6"/>
                  </a:lnTo>
                  <a:lnTo>
                    <a:pt x="6" y="8"/>
                  </a:lnTo>
                  <a:lnTo>
                    <a:pt x="5" y="8"/>
                  </a:lnTo>
                  <a:lnTo>
                    <a:pt x="5" y="10"/>
                  </a:lnTo>
                  <a:lnTo>
                    <a:pt x="7" y="10"/>
                  </a:lnTo>
                  <a:lnTo>
                    <a:pt x="7" y="11"/>
                  </a:lnTo>
                  <a:lnTo>
                    <a:pt x="6" y="11"/>
                  </a:lnTo>
                  <a:lnTo>
                    <a:pt x="6" y="13"/>
                  </a:lnTo>
                  <a:lnTo>
                    <a:pt x="5" y="15"/>
                  </a:lnTo>
                  <a:lnTo>
                    <a:pt x="3" y="15"/>
                  </a:lnTo>
                  <a:lnTo>
                    <a:pt x="3" y="13"/>
                  </a:lnTo>
                  <a:lnTo>
                    <a:pt x="2" y="12"/>
                  </a:lnTo>
                  <a:lnTo>
                    <a:pt x="2" y="11"/>
                  </a:lnTo>
                  <a:lnTo>
                    <a:pt x="1" y="11"/>
                  </a:lnTo>
                  <a:lnTo>
                    <a:pt x="1" y="10"/>
                  </a:lnTo>
                  <a:lnTo>
                    <a:pt x="2" y="10"/>
                  </a:lnTo>
                  <a:lnTo>
                    <a:pt x="1" y="8"/>
                  </a:lnTo>
                  <a:lnTo>
                    <a:pt x="1" y="6"/>
                  </a:lnTo>
                  <a:lnTo>
                    <a:pt x="0" y="3"/>
                  </a:lnTo>
                  <a:lnTo>
                    <a:pt x="0" y="1"/>
                  </a:lnTo>
                  <a:lnTo>
                    <a:pt x="1"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9" name="Rectangle 99">
              <a:extLst>
                <a:ext uri="{FF2B5EF4-FFF2-40B4-BE49-F238E27FC236}">
                  <a16:creationId xmlns:a16="http://schemas.microsoft.com/office/drawing/2014/main" id="{17BFC2E3-8E75-B04A-A7FE-040525413FAA}"/>
                </a:ext>
              </a:extLst>
            </p:cNvPr>
            <p:cNvSpPr>
              <a:spLocks noChangeArrowheads="1"/>
            </p:cNvSpPr>
            <p:nvPr/>
          </p:nvSpPr>
          <p:spPr bwMode="auto">
            <a:xfrm>
              <a:off x="7629526" y="5570538"/>
              <a:ext cx="3175"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0" name="Freeform 100">
              <a:extLst>
                <a:ext uri="{FF2B5EF4-FFF2-40B4-BE49-F238E27FC236}">
                  <a16:creationId xmlns:a16="http://schemas.microsoft.com/office/drawing/2014/main" id="{911A3B4A-129B-9C41-BE70-7D88C9893378}"/>
                </a:ext>
              </a:extLst>
            </p:cNvPr>
            <p:cNvSpPr>
              <a:spLocks/>
            </p:cNvSpPr>
            <p:nvPr/>
          </p:nvSpPr>
          <p:spPr bwMode="auto">
            <a:xfrm>
              <a:off x="7620001" y="5602288"/>
              <a:ext cx="4763" cy="11113"/>
            </a:xfrm>
            <a:custGeom>
              <a:avLst/>
              <a:gdLst/>
              <a:ahLst/>
              <a:cxnLst>
                <a:cxn ang="0">
                  <a:pos x="0" y="0"/>
                </a:cxn>
                <a:cxn ang="0">
                  <a:pos x="1" y="0"/>
                </a:cxn>
                <a:cxn ang="0">
                  <a:pos x="1" y="1"/>
                </a:cxn>
                <a:cxn ang="0">
                  <a:pos x="3" y="3"/>
                </a:cxn>
                <a:cxn ang="0">
                  <a:pos x="2" y="3"/>
                </a:cxn>
                <a:cxn ang="0">
                  <a:pos x="1" y="4"/>
                </a:cxn>
                <a:cxn ang="0">
                  <a:pos x="1" y="7"/>
                </a:cxn>
                <a:cxn ang="0">
                  <a:pos x="0" y="7"/>
                </a:cxn>
                <a:cxn ang="0">
                  <a:pos x="0" y="0"/>
                </a:cxn>
              </a:cxnLst>
              <a:rect l="0" t="0" r="r" b="b"/>
              <a:pathLst>
                <a:path w="3" h="7">
                  <a:moveTo>
                    <a:pt x="0" y="0"/>
                  </a:moveTo>
                  <a:lnTo>
                    <a:pt x="1" y="0"/>
                  </a:lnTo>
                  <a:lnTo>
                    <a:pt x="1" y="1"/>
                  </a:lnTo>
                  <a:lnTo>
                    <a:pt x="3" y="3"/>
                  </a:lnTo>
                  <a:lnTo>
                    <a:pt x="2" y="3"/>
                  </a:lnTo>
                  <a:lnTo>
                    <a:pt x="1" y="4"/>
                  </a:lnTo>
                  <a:lnTo>
                    <a:pt x="1" y="7"/>
                  </a:lnTo>
                  <a:lnTo>
                    <a:pt x="0" y="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1" name="Freeform 101">
              <a:extLst>
                <a:ext uri="{FF2B5EF4-FFF2-40B4-BE49-F238E27FC236}">
                  <a16:creationId xmlns:a16="http://schemas.microsoft.com/office/drawing/2014/main" id="{A15F195A-CAF7-444F-87AF-DF17E1C10F48}"/>
                </a:ext>
              </a:extLst>
            </p:cNvPr>
            <p:cNvSpPr>
              <a:spLocks/>
            </p:cNvSpPr>
            <p:nvPr/>
          </p:nvSpPr>
          <p:spPr bwMode="auto">
            <a:xfrm>
              <a:off x="7670801" y="5510213"/>
              <a:ext cx="6350" cy="4763"/>
            </a:xfrm>
            <a:custGeom>
              <a:avLst/>
              <a:gdLst/>
              <a:ahLst/>
              <a:cxnLst>
                <a:cxn ang="0">
                  <a:pos x="2" y="0"/>
                </a:cxn>
                <a:cxn ang="0">
                  <a:pos x="4" y="0"/>
                </a:cxn>
                <a:cxn ang="0">
                  <a:pos x="4" y="1"/>
                </a:cxn>
                <a:cxn ang="0">
                  <a:pos x="2" y="1"/>
                </a:cxn>
                <a:cxn ang="0">
                  <a:pos x="2" y="2"/>
                </a:cxn>
                <a:cxn ang="0">
                  <a:pos x="1" y="3"/>
                </a:cxn>
                <a:cxn ang="0">
                  <a:pos x="0" y="3"/>
                </a:cxn>
                <a:cxn ang="0">
                  <a:pos x="1" y="2"/>
                </a:cxn>
                <a:cxn ang="0">
                  <a:pos x="1" y="1"/>
                </a:cxn>
                <a:cxn ang="0">
                  <a:pos x="2" y="0"/>
                </a:cxn>
              </a:cxnLst>
              <a:rect l="0" t="0" r="r" b="b"/>
              <a:pathLst>
                <a:path w="4" h="3">
                  <a:moveTo>
                    <a:pt x="2" y="0"/>
                  </a:moveTo>
                  <a:lnTo>
                    <a:pt x="4" y="0"/>
                  </a:lnTo>
                  <a:lnTo>
                    <a:pt x="4" y="1"/>
                  </a:lnTo>
                  <a:lnTo>
                    <a:pt x="2" y="1"/>
                  </a:lnTo>
                  <a:lnTo>
                    <a:pt x="2" y="2"/>
                  </a:lnTo>
                  <a:lnTo>
                    <a:pt x="1" y="3"/>
                  </a:lnTo>
                  <a:lnTo>
                    <a:pt x="0" y="3"/>
                  </a:lnTo>
                  <a:lnTo>
                    <a:pt x="1" y="2"/>
                  </a:lnTo>
                  <a:lnTo>
                    <a:pt x="1" y="1"/>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2" name="Freeform 102">
              <a:extLst>
                <a:ext uri="{FF2B5EF4-FFF2-40B4-BE49-F238E27FC236}">
                  <a16:creationId xmlns:a16="http://schemas.microsoft.com/office/drawing/2014/main" id="{46C5336D-76E5-8A4A-9EB3-E4150EFA73C4}"/>
                </a:ext>
              </a:extLst>
            </p:cNvPr>
            <p:cNvSpPr>
              <a:spLocks/>
            </p:cNvSpPr>
            <p:nvPr/>
          </p:nvSpPr>
          <p:spPr bwMode="auto">
            <a:xfrm>
              <a:off x="7618413" y="5613400"/>
              <a:ext cx="3175" cy="3175"/>
            </a:xfrm>
            <a:custGeom>
              <a:avLst/>
              <a:gdLst/>
              <a:ahLst/>
              <a:cxnLst>
                <a:cxn ang="0">
                  <a:pos x="0" y="0"/>
                </a:cxn>
                <a:cxn ang="0">
                  <a:pos x="2" y="0"/>
                </a:cxn>
                <a:cxn ang="0">
                  <a:pos x="2" y="2"/>
                </a:cxn>
                <a:cxn ang="0">
                  <a:pos x="1" y="1"/>
                </a:cxn>
                <a:cxn ang="0">
                  <a:pos x="0" y="1"/>
                </a:cxn>
                <a:cxn ang="0">
                  <a:pos x="0" y="0"/>
                </a:cxn>
              </a:cxnLst>
              <a:rect l="0" t="0" r="r" b="b"/>
              <a:pathLst>
                <a:path w="2" h="2">
                  <a:moveTo>
                    <a:pt x="0" y="0"/>
                  </a:moveTo>
                  <a:lnTo>
                    <a:pt x="2" y="0"/>
                  </a:lnTo>
                  <a:lnTo>
                    <a:pt x="2" y="2"/>
                  </a:lnTo>
                  <a:lnTo>
                    <a:pt x="1" y="1"/>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3" name="Rectangle 103">
              <a:extLst>
                <a:ext uri="{FF2B5EF4-FFF2-40B4-BE49-F238E27FC236}">
                  <a16:creationId xmlns:a16="http://schemas.microsoft.com/office/drawing/2014/main" id="{90166B0E-EDCB-CE42-8D92-EC4C99B10419}"/>
                </a:ext>
              </a:extLst>
            </p:cNvPr>
            <p:cNvSpPr>
              <a:spLocks noChangeArrowheads="1"/>
            </p:cNvSpPr>
            <p:nvPr/>
          </p:nvSpPr>
          <p:spPr bwMode="auto">
            <a:xfrm>
              <a:off x="7624763" y="5581650"/>
              <a:ext cx="4763"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4" name="Freeform 104">
              <a:extLst>
                <a:ext uri="{FF2B5EF4-FFF2-40B4-BE49-F238E27FC236}">
                  <a16:creationId xmlns:a16="http://schemas.microsoft.com/office/drawing/2014/main" id="{C43D6921-FE23-4E42-9D76-9D8C4B3C4F64}"/>
                </a:ext>
              </a:extLst>
            </p:cNvPr>
            <p:cNvSpPr>
              <a:spLocks/>
            </p:cNvSpPr>
            <p:nvPr/>
          </p:nvSpPr>
          <p:spPr bwMode="auto">
            <a:xfrm>
              <a:off x="7267576" y="5865813"/>
              <a:ext cx="4763" cy="6350"/>
            </a:xfrm>
            <a:custGeom>
              <a:avLst/>
              <a:gdLst/>
              <a:ahLst/>
              <a:cxnLst>
                <a:cxn ang="0">
                  <a:pos x="0" y="0"/>
                </a:cxn>
                <a:cxn ang="0">
                  <a:pos x="3" y="0"/>
                </a:cxn>
                <a:cxn ang="0">
                  <a:pos x="3" y="1"/>
                </a:cxn>
                <a:cxn ang="0">
                  <a:pos x="1" y="1"/>
                </a:cxn>
                <a:cxn ang="0">
                  <a:pos x="1" y="4"/>
                </a:cxn>
                <a:cxn ang="0">
                  <a:pos x="0" y="4"/>
                </a:cxn>
                <a:cxn ang="0">
                  <a:pos x="0" y="0"/>
                </a:cxn>
              </a:cxnLst>
              <a:rect l="0" t="0" r="r" b="b"/>
              <a:pathLst>
                <a:path w="3" h="4">
                  <a:moveTo>
                    <a:pt x="0" y="0"/>
                  </a:moveTo>
                  <a:lnTo>
                    <a:pt x="3" y="0"/>
                  </a:lnTo>
                  <a:lnTo>
                    <a:pt x="3" y="1"/>
                  </a:lnTo>
                  <a:lnTo>
                    <a:pt x="1" y="1"/>
                  </a:lnTo>
                  <a:lnTo>
                    <a:pt x="1" y="4"/>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5" name="Rectangle 105">
              <a:extLst>
                <a:ext uri="{FF2B5EF4-FFF2-40B4-BE49-F238E27FC236}">
                  <a16:creationId xmlns:a16="http://schemas.microsoft.com/office/drawing/2014/main" id="{F1B55FF6-8AF6-E749-9C45-5375C1079A27}"/>
                </a:ext>
              </a:extLst>
            </p:cNvPr>
            <p:cNvSpPr>
              <a:spLocks noChangeArrowheads="1"/>
            </p:cNvSpPr>
            <p:nvPr/>
          </p:nvSpPr>
          <p:spPr bwMode="auto">
            <a:xfrm>
              <a:off x="7265988" y="5902325"/>
              <a:ext cx="3175" cy="635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6" name="Freeform 106">
              <a:extLst>
                <a:ext uri="{FF2B5EF4-FFF2-40B4-BE49-F238E27FC236}">
                  <a16:creationId xmlns:a16="http://schemas.microsoft.com/office/drawing/2014/main" id="{1E53C57A-783F-BE42-9570-856469169C69}"/>
                </a:ext>
              </a:extLst>
            </p:cNvPr>
            <p:cNvSpPr>
              <a:spLocks noEditPoints="1"/>
            </p:cNvSpPr>
            <p:nvPr/>
          </p:nvSpPr>
          <p:spPr bwMode="auto">
            <a:xfrm>
              <a:off x="7319963" y="5948363"/>
              <a:ext cx="6350" cy="4763"/>
            </a:xfrm>
            <a:custGeom>
              <a:avLst/>
              <a:gdLst/>
              <a:ahLst/>
              <a:cxnLst>
                <a:cxn ang="0">
                  <a:pos x="3" y="0"/>
                </a:cxn>
                <a:cxn ang="0">
                  <a:pos x="4" y="0"/>
                </a:cxn>
                <a:cxn ang="0">
                  <a:pos x="3" y="1"/>
                </a:cxn>
                <a:cxn ang="0">
                  <a:pos x="3" y="0"/>
                </a:cxn>
                <a:cxn ang="0">
                  <a:pos x="0" y="0"/>
                </a:cxn>
                <a:cxn ang="0">
                  <a:pos x="2" y="0"/>
                </a:cxn>
                <a:cxn ang="0">
                  <a:pos x="2" y="1"/>
                </a:cxn>
                <a:cxn ang="0">
                  <a:pos x="3" y="1"/>
                </a:cxn>
                <a:cxn ang="0">
                  <a:pos x="3" y="3"/>
                </a:cxn>
                <a:cxn ang="0">
                  <a:pos x="0" y="3"/>
                </a:cxn>
                <a:cxn ang="0">
                  <a:pos x="0" y="0"/>
                </a:cxn>
              </a:cxnLst>
              <a:rect l="0" t="0" r="r" b="b"/>
              <a:pathLst>
                <a:path w="4" h="3">
                  <a:moveTo>
                    <a:pt x="3" y="0"/>
                  </a:moveTo>
                  <a:lnTo>
                    <a:pt x="4" y="0"/>
                  </a:lnTo>
                  <a:lnTo>
                    <a:pt x="3" y="1"/>
                  </a:lnTo>
                  <a:lnTo>
                    <a:pt x="3" y="0"/>
                  </a:lnTo>
                  <a:close/>
                  <a:moveTo>
                    <a:pt x="0" y="0"/>
                  </a:moveTo>
                  <a:lnTo>
                    <a:pt x="2" y="0"/>
                  </a:lnTo>
                  <a:lnTo>
                    <a:pt x="2" y="1"/>
                  </a:lnTo>
                  <a:lnTo>
                    <a:pt x="3" y="1"/>
                  </a:lnTo>
                  <a:lnTo>
                    <a:pt x="3" y="3"/>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7" name="Rectangle 107">
              <a:extLst>
                <a:ext uri="{FF2B5EF4-FFF2-40B4-BE49-F238E27FC236}">
                  <a16:creationId xmlns:a16="http://schemas.microsoft.com/office/drawing/2014/main" id="{744D8BFB-204B-F048-9870-821C267A7BAE}"/>
                </a:ext>
              </a:extLst>
            </p:cNvPr>
            <p:cNvSpPr>
              <a:spLocks noChangeArrowheads="1"/>
            </p:cNvSpPr>
            <p:nvPr/>
          </p:nvSpPr>
          <p:spPr bwMode="auto">
            <a:xfrm>
              <a:off x="7388226" y="5900738"/>
              <a:ext cx="3175" cy="476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8" name="Freeform 108">
              <a:extLst>
                <a:ext uri="{FF2B5EF4-FFF2-40B4-BE49-F238E27FC236}">
                  <a16:creationId xmlns:a16="http://schemas.microsoft.com/office/drawing/2014/main" id="{5AE41FDC-BDEF-9346-AB43-F772DA440DE3}"/>
                </a:ext>
              </a:extLst>
            </p:cNvPr>
            <p:cNvSpPr>
              <a:spLocks/>
            </p:cNvSpPr>
            <p:nvPr/>
          </p:nvSpPr>
          <p:spPr bwMode="auto">
            <a:xfrm>
              <a:off x="7412038" y="5781675"/>
              <a:ext cx="12700" cy="7938"/>
            </a:xfrm>
            <a:custGeom>
              <a:avLst/>
              <a:gdLst/>
              <a:ahLst/>
              <a:cxnLst>
                <a:cxn ang="0">
                  <a:pos x="3" y="0"/>
                </a:cxn>
                <a:cxn ang="0">
                  <a:pos x="8" y="0"/>
                </a:cxn>
                <a:cxn ang="0">
                  <a:pos x="8" y="1"/>
                </a:cxn>
                <a:cxn ang="0">
                  <a:pos x="6" y="2"/>
                </a:cxn>
                <a:cxn ang="0">
                  <a:pos x="5" y="2"/>
                </a:cxn>
                <a:cxn ang="0">
                  <a:pos x="5" y="4"/>
                </a:cxn>
                <a:cxn ang="0">
                  <a:pos x="4" y="5"/>
                </a:cxn>
                <a:cxn ang="0">
                  <a:pos x="0" y="5"/>
                </a:cxn>
                <a:cxn ang="0">
                  <a:pos x="0" y="4"/>
                </a:cxn>
                <a:cxn ang="0">
                  <a:pos x="1" y="4"/>
                </a:cxn>
                <a:cxn ang="0">
                  <a:pos x="1" y="2"/>
                </a:cxn>
                <a:cxn ang="0">
                  <a:pos x="3" y="1"/>
                </a:cxn>
                <a:cxn ang="0">
                  <a:pos x="3" y="0"/>
                </a:cxn>
              </a:cxnLst>
              <a:rect l="0" t="0" r="r" b="b"/>
              <a:pathLst>
                <a:path w="8" h="5">
                  <a:moveTo>
                    <a:pt x="3" y="0"/>
                  </a:moveTo>
                  <a:lnTo>
                    <a:pt x="8" y="0"/>
                  </a:lnTo>
                  <a:lnTo>
                    <a:pt x="8" y="1"/>
                  </a:lnTo>
                  <a:lnTo>
                    <a:pt x="6" y="2"/>
                  </a:lnTo>
                  <a:lnTo>
                    <a:pt x="5" y="2"/>
                  </a:lnTo>
                  <a:lnTo>
                    <a:pt x="5" y="4"/>
                  </a:lnTo>
                  <a:lnTo>
                    <a:pt x="4" y="5"/>
                  </a:lnTo>
                  <a:lnTo>
                    <a:pt x="0" y="5"/>
                  </a:lnTo>
                  <a:lnTo>
                    <a:pt x="0" y="4"/>
                  </a:lnTo>
                  <a:lnTo>
                    <a:pt x="1" y="4"/>
                  </a:lnTo>
                  <a:lnTo>
                    <a:pt x="1" y="2"/>
                  </a:lnTo>
                  <a:lnTo>
                    <a:pt x="3"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9" name="Freeform 109">
              <a:extLst>
                <a:ext uri="{FF2B5EF4-FFF2-40B4-BE49-F238E27FC236}">
                  <a16:creationId xmlns:a16="http://schemas.microsoft.com/office/drawing/2014/main" id="{C5A5CDA8-49CE-2F42-96D7-16A9CE872816}"/>
                </a:ext>
              </a:extLst>
            </p:cNvPr>
            <p:cNvSpPr>
              <a:spLocks noEditPoints="1"/>
            </p:cNvSpPr>
            <p:nvPr/>
          </p:nvSpPr>
          <p:spPr bwMode="auto">
            <a:xfrm>
              <a:off x="7466013" y="5695950"/>
              <a:ext cx="17463" cy="23813"/>
            </a:xfrm>
            <a:custGeom>
              <a:avLst/>
              <a:gdLst/>
              <a:ahLst/>
              <a:cxnLst>
                <a:cxn ang="0">
                  <a:pos x="0" y="13"/>
                </a:cxn>
                <a:cxn ang="0">
                  <a:pos x="1" y="13"/>
                </a:cxn>
                <a:cxn ang="0">
                  <a:pos x="1" y="15"/>
                </a:cxn>
                <a:cxn ang="0">
                  <a:pos x="0" y="13"/>
                </a:cxn>
                <a:cxn ang="0">
                  <a:pos x="1" y="12"/>
                </a:cxn>
                <a:cxn ang="0">
                  <a:pos x="2" y="12"/>
                </a:cxn>
                <a:cxn ang="0">
                  <a:pos x="1" y="13"/>
                </a:cxn>
                <a:cxn ang="0">
                  <a:pos x="1" y="12"/>
                </a:cxn>
                <a:cxn ang="0">
                  <a:pos x="3" y="8"/>
                </a:cxn>
                <a:cxn ang="0">
                  <a:pos x="4" y="8"/>
                </a:cxn>
                <a:cxn ang="0">
                  <a:pos x="4" y="10"/>
                </a:cxn>
                <a:cxn ang="0">
                  <a:pos x="3" y="11"/>
                </a:cxn>
                <a:cxn ang="0">
                  <a:pos x="3" y="12"/>
                </a:cxn>
                <a:cxn ang="0">
                  <a:pos x="2" y="12"/>
                </a:cxn>
                <a:cxn ang="0">
                  <a:pos x="2" y="10"/>
                </a:cxn>
                <a:cxn ang="0">
                  <a:pos x="3" y="10"/>
                </a:cxn>
                <a:cxn ang="0">
                  <a:pos x="3" y="8"/>
                </a:cxn>
                <a:cxn ang="0">
                  <a:pos x="11" y="0"/>
                </a:cxn>
                <a:cxn ang="0">
                  <a:pos x="11" y="1"/>
                </a:cxn>
                <a:cxn ang="0">
                  <a:pos x="8" y="3"/>
                </a:cxn>
                <a:cxn ang="0">
                  <a:pos x="8" y="5"/>
                </a:cxn>
                <a:cxn ang="0">
                  <a:pos x="7" y="6"/>
                </a:cxn>
                <a:cxn ang="0">
                  <a:pos x="7" y="7"/>
                </a:cxn>
                <a:cxn ang="0">
                  <a:pos x="6" y="7"/>
                </a:cxn>
                <a:cxn ang="0">
                  <a:pos x="6" y="8"/>
                </a:cxn>
                <a:cxn ang="0">
                  <a:pos x="4" y="8"/>
                </a:cxn>
                <a:cxn ang="0">
                  <a:pos x="4" y="6"/>
                </a:cxn>
                <a:cxn ang="0">
                  <a:pos x="6" y="6"/>
                </a:cxn>
                <a:cxn ang="0">
                  <a:pos x="7" y="5"/>
                </a:cxn>
                <a:cxn ang="0">
                  <a:pos x="7" y="2"/>
                </a:cxn>
                <a:cxn ang="0">
                  <a:pos x="8" y="2"/>
                </a:cxn>
                <a:cxn ang="0">
                  <a:pos x="11" y="0"/>
                </a:cxn>
              </a:cxnLst>
              <a:rect l="0" t="0" r="r" b="b"/>
              <a:pathLst>
                <a:path w="11" h="15">
                  <a:moveTo>
                    <a:pt x="0" y="13"/>
                  </a:moveTo>
                  <a:lnTo>
                    <a:pt x="1" y="13"/>
                  </a:lnTo>
                  <a:lnTo>
                    <a:pt x="1" y="15"/>
                  </a:lnTo>
                  <a:lnTo>
                    <a:pt x="0" y="13"/>
                  </a:lnTo>
                  <a:close/>
                  <a:moveTo>
                    <a:pt x="1" y="12"/>
                  </a:moveTo>
                  <a:lnTo>
                    <a:pt x="2" y="12"/>
                  </a:lnTo>
                  <a:lnTo>
                    <a:pt x="1" y="13"/>
                  </a:lnTo>
                  <a:lnTo>
                    <a:pt x="1" y="12"/>
                  </a:lnTo>
                  <a:close/>
                  <a:moveTo>
                    <a:pt x="3" y="8"/>
                  </a:moveTo>
                  <a:lnTo>
                    <a:pt x="4" y="8"/>
                  </a:lnTo>
                  <a:lnTo>
                    <a:pt x="4" y="10"/>
                  </a:lnTo>
                  <a:lnTo>
                    <a:pt x="3" y="11"/>
                  </a:lnTo>
                  <a:lnTo>
                    <a:pt x="3" y="12"/>
                  </a:lnTo>
                  <a:lnTo>
                    <a:pt x="2" y="12"/>
                  </a:lnTo>
                  <a:lnTo>
                    <a:pt x="2" y="10"/>
                  </a:lnTo>
                  <a:lnTo>
                    <a:pt x="3" y="10"/>
                  </a:lnTo>
                  <a:lnTo>
                    <a:pt x="3" y="8"/>
                  </a:lnTo>
                  <a:close/>
                  <a:moveTo>
                    <a:pt x="11" y="0"/>
                  </a:moveTo>
                  <a:lnTo>
                    <a:pt x="11" y="1"/>
                  </a:lnTo>
                  <a:lnTo>
                    <a:pt x="8" y="3"/>
                  </a:lnTo>
                  <a:lnTo>
                    <a:pt x="8" y="5"/>
                  </a:lnTo>
                  <a:lnTo>
                    <a:pt x="7" y="6"/>
                  </a:lnTo>
                  <a:lnTo>
                    <a:pt x="7" y="7"/>
                  </a:lnTo>
                  <a:lnTo>
                    <a:pt x="6" y="7"/>
                  </a:lnTo>
                  <a:lnTo>
                    <a:pt x="6" y="8"/>
                  </a:lnTo>
                  <a:lnTo>
                    <a:pt x="4" y="8"/>
                  </a:lnTo>
                  <a:lnTo>
                    <a:pt x="4" y="6"/>
                  </a:lnTo>
                  <a:lnTo>
                    <a:pt x="6" y="6"/>
                  </a:lnTo>
                  <a:lnTo>
                    <a:pt x="7" y="5"/>
                  </a:lnTo>
                  <a:lnTo>
                    <a:pt x="7" y="2"/>
                  </a:lnTo>
                  <a:lnTo>
                    <a:pt x="8" y="2"/>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0" name="Rectangle 110">
              <a:extLst>
                <a:ext uri="{FF2B5EF4-FFF2-40B4-BE49-F238E27FC236}">
                  <a16:creationId xmlns:a16="http://schemas.microsoft.com/office/drawing/2014/main" id="{A559B0C2-1636-C749-BAC1-C4DAA89A86FD}"/>
                </a:ext>
              </a:extLst>
            </p:cNvPr>
            <p:cNvSpPr>
              <a:spLocks noChangeArrowheads="1"/>
            </p:cNvSpPr>
            <p:nvPr/>
          </p:nvSpPr>
          <p:spPr bwMode="auto">
            <a:xfrm>
              <a:off x="7269163" y="5873750"/>
              <a:ext cx="3175"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 name="Freeform 111">
              <a:extLst>
                <a:ext uri="{FF2B5EF4-FFF2-40B4-BE49-F238E27FC236}">
                  <a16:creationId xmlns:a16="http://schemas.microsoft.com/office/drawing/2014/main" id="{029CBCCF-A94B-F04B-8D40-448009841948}"/>
                </a:ext>
              </a:extLst>
            </p:cNvPr>
            <p:cNvSpPr>
              <a:spLocks/>
            </p:cNvSpPr>
            <p:nvPr/>
          </p:nvSpPr>
          <p:spPr bwMode="auto">
            <a:xfrm>
              <a:off x="7399338" y="5772150"/>
              <a:ext cx="3175" cy="3175"/>
            </a:xfrm>
            <a:custGeom>
              <a:avLst/>
              <a:gdLst/>
              <a:ahLst/>
              <a:cxnLst>
                <a:cxn ang="0">
                  <a:pos x="0" y="0"/>
                </a:cxn>
                <a:cxn ang="0">
                  <a:pos x="2" y="0"/>
                </a:cxn>
                <a:cxn ang="0">
                  <a:pos x="2" y="1"/>
                </a:cxn>
                <a:cxn ang="0">
                  <a:pos x="1" y="1"/>
                </a:cxn>
                <a:cxn ang="0">
                  <a:pos x="1" y="2"/>
                </a:cxn>
                <a:cxn ang="0">
                  <a:pos x="0" y="2"/>
                </a:cxn>
                <a:cxn ang="0">
                  <a:pos x="0" y="0"/>
                </a:cxn>
              </a:cxnLst>
              <a:rect l="0" t="0" r="r" b="b"/>
              <a:pathLst>
                <a:path w="2" h="2">
                  <a:moveTo>
                    <a:pt x="0" y="0"/>
                  </a:moveTo>
                  <a:lnTo>
                    <a:pt x="2" y="0"/>
                  </a:lnTo>
                  <a:lnTo>
                    <a:pt x="2" y="1"/>
                  </a:lnTo>
                  <a:lnTo>
                    <a:pt x="1" y="1"/>
                  </a:lnTo>
                  <a:lnTo>
                    <a:pt x="1" y="2"/>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2" name="Freeform 112">
              <a:extLst>
                <a:ext uri="{FF2B5EF4-FFF2-40B4-BE49-F238E27FC236}">
                  <a16:creationId xmlns:a16="http://schemas.microsoft.com/office/drawing/2014/main" id="{E42E3824-5231-2948-A024-5DE78B6AE4EF}"/>
                </a:ext>
              </a:extLst>
            </p:cNvPr>
            <p:cNvSpPr>
              <a:spLocks/>
            </p:cNvSpPr>
            <p:nvPr/>
          </p:nvSpPr>
          <p:spPr bwMode="auto">
            <a:xfrm>
              <a:off x="7300913" y="5832475"/>
              <a:ext cx="4763" cy="1588"/>
            </a:xfrm>
            <a:custGeom>
              <a:avLst/>
              <a:gdLst/>
              <a:ahLst/>
              <a:cxnLst>
                <a:cxn ang="0">
                  <a:pos x="1" y="0"/>
                </a:cxn>
                <a:cxn ang="0">
                  <a:pos x="3" y="0"/>
                </a:cxn>
                <a:cxn ang="0">
                  <a:pos x="3" y="1"/>
                </a:cxn>
                <a:cxn ang="0">
                  <a:pos x="0" y="1"/>
                </a:cxn>
                <a:cxn ang="0">
                  <a:pos x="1" y="0"/>
                </a:cxn>
              </a:cxnLst>
              <a:rect l="0" t="0" r="r" b="b"/>
              <a:pathLst>
                <a:path w="3" h="1">
                  <a:moveTo>
                    <a:pt x="1" y="0"/>
                  </a:moveTo>
                  <a:lnTo>
                    <a:pt x="3" y="0"/>
                  </a:lnTo>
                  <a:lnTo>
                    <a:pt x="3" y="1"/>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3" name="Rectangle 113">
              <a:extLst>
                <a:ext uri="{FF2B5EF4-FFF2-40B4-BE49-F238E27FC236}">
                  <a16:creationId xmlns:a16="http://schemas.microsoft.com/office/drawing/2014/main" id="{5430EB7E-B306-D243-988A-A509B53F31E5}"/>
                </a:ext>
              </a:extLst>
            </p:cNvPr>
            <p:cNvSpPr>
              <a:spLocks noChangeArrowheads="1"/>
            </p:cNvSpPr>
            <p:nvPr/>
          </p:nvSpPr>
          <p:spPr bwMode="auto">
            <a:xfrm>
              <a:off x="7677151" y="5519738"/>
              <a:ext cx="1588"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4" name="Freeform 114">
              <a:extLst>
                <a:ext uri="{FF2B5EF4-FFF2-40B4-BE49-F238E27FC236}">
                  <a16:creationId xmlns:a16="http://schemas.microsoft.com/office/drawing/2014/main" id="{4BAC90BC-4F41-ED46-A273-EFF85713D408}"/>
                </a:ext>
              </a:extLst>
            </p:cNvPr>
            <p:cNvSpPr>
              <a:spLocks/>
            </p:cNvSpPr>
            <p:nvPr/>
          </p:nvSpPr>
          <p:spPr bwMode="auto">
            <a:xfrm>
              <a:off x="8667751" y="5607050"/>
              <a:ext cx="6350" cy="4763"/>
            </a:xfrm>
            <a:custGeom>
              <a:avLst/>
              <a:gdLst/>
              <a:ahLst/>
              <a:cxnLst>
                <a:cxn ang="0">
                  <a:pos x="1" y="0"/>
                </a:cxn>
                <a:cxn ang="0">
                  <a:pos x="4" y="0"/>
                </a:cxn>
                <a:cxn ang="0">
                  <a:pos x="4" y="1"/>
                </a:cxn>
                <a:cxn ang="0">
                  <a:pos x="2" y="1"/>
                </a:cxn>
                <a:cxn ang="0">
                  <a:pos x="2" y="3"/>
                </a:cxn>
                <a:cxn ang="0">
                  <a:pos x="0" y="3"/>
                </a:cxn>
                <a:cxn ang="0">
                  <a:pos x="0" y="1"/>
                </a:cxn>
                <a:cxn ang="0">
                  <a:pos x="1" y="1"/>
                </a:cxn>
                <a:cxn ang="0">
                  <a:pos x="1" y="0"/>
                </a:cxn>
              </a:cxnLst>
              <a:rect l="0" t="0" r="r" b="b"/>
              <a:pathLst>
                <a:path w="4" h="3">
                  <a:moveTo>
                    <a:pt x="1" y="0"/>
                  </a:moveTo>
                  <a:lnTo>
                    <a:pt x="4" y="0"/>
                  </a:lnTo>
                  <a:lnTo>
                    <a:pt x="4" y="1"/>
                  </a:lnTo>
                  <a:lnTo>
                    <a:pt x="2" y="1"/>
                  </a:lnTo>
                  <a:lnTo>
                    <a:pt x="2" y="3"/>
                  </a:lnTo>
                  <a:lnTo>
                    <a:pt x="0" y="3"/>
                  </a:lnTo>
                  <a:lnTo>
                    <a:pt x="0" y="1"/>
                  </a:lnTo>
                  <a:lnTo>
                    <a:pt x="1"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5" name="Freeform 115">
              <a:extLst>
                <a:ext uri="{FF2B5EF4-FFF2-40B4-BE49-F238E27FC236}">
                  <a16:creationId xmlns:a16="http://schemas.microsoft.com/office/drawing/2014/main" id="{13E939E9-FA30-414D-83DB-405AC83DA003}"/>
                </a:ext>
              </a:extLst>
            </p:cNvPr>
            <p:cNvSpPr>
              <a:spLocks/>
            </p:cNvSpPr>
            <p:nvPr/>
          </p:nvSpPr>
          <p:spPr bwMode="auto">
            <a:xfrm>
              <a:off x="8669338" y="5613400"/>
              <a:ext cx="1588" cy="1588"/>
            </a:xfrm>
            <a:custGeom>
              <a:avLst/>
              <a:gdLst/>
              <a:ahLst/>
              <a:cxnLst>
                <a:cxn ang="0">
                  <a:pos x="0" y="0"/>
                </a:cxn>
                <a:cxn ang="0">
                  <a:pos x="1" y="1"/>
                </a:cxn>
                <a:cxn ang="0">
                  <a:pos x="0" y="1"/>
                </a:cxn>
                <a:cxn ang="0">
                  <a:pos x="0" y="0"/>
                </a:cxn>
              </a:cxnLst>
              <a:rect l="0" t="0" r="r" b="b"/>
              <a:pathLst>
                <a:path w="1" h="1">
                  <a:moveTo>
                    <a:pt x="0" y="0"/>
                  </a:moveTo>
                  <a:lnTo>
                    <a:pt x="1" y="1"/>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6" name="Rectangle 116">
              <a:extLst>
                <a:ext uri="{FF2B5EF4-FFF2-40B4-BE49-F238E27FC236}">
                  <a16:creationId xmlns:a16="http://schemas.microsoft.com/office/drawing/2014/main" id="{8D4487FF-B14C-DB4C-AA33-8D6E08EE7212}"/>
                </a:ext>
              </a:extLst>
            </p:cNvPr>
            <p:cNvSpPr>
              <a:spLocks noChangeArrowheads="1"/>
            </p:cNvSpPr>
            <p:nvPr/>
          </p:nvSpPr>
          <p:spPr bwMode="auto">
            <a:xfrm>
              <a:off x="8667751" y="5613400"/>
              <a:ext cx="1588"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7" name="Rectangle 117">
              <a:extLst>
                <a:ext uri="{FF2B5EF4-FFF2-40B4-BE49-F238E27FC236}">
                  <a16:creationId xmlns:a16="http://schemas.microsoft.com/office/drawing/2014/main" id="{279C4D31-0E06-764A-89B7-A9EB2253ADC0}"/>
                </a:ext>
              </a:extLst>
            </p:cNvPr>
            <p:cNvSpPr>
              <a:spLocks noChangeArrowheads="1"/>
            </p:cNvSpPr>
            <p:nvPr/>
          </p:nvSpPr>
          <p:spPr bwMode="auto">
            <a:xfrm>
              <a:off x="8493126" y="5680075"/>
              <a:ext cx="3175"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8" name="Freeform 118">
              <a:extLst>
                <a:ext uri="{FF2B5EF4-FFF2-40B4-BE49-F238E27FC236}">
                  <a16:creationId xmlns:a16="http://schemas.microsoft.com/office/drawing/2014/main" id="{926703BF-F6CB-3349-B653-816E470709DA}"/>
                </a:ext>
              </a:extLst>
            </p:cNvPr>
            <p:cNvSpPr>
              <a:spLocks/>
            </p:cNvSpPr>
            <p:nvPr/>
          </p:nvSpPr>
          <p:spPr bwMode="auto">
            <a:xfrm>
              <a:off x="8002588" y="5821363"/>
              <a:ext cx="6350" cy="4763"/>
            </a:xfrm>
            <a:custGeom>
              <a:avLst/>
              <a:gdLst/>
              <a:ahLst/>
              <a:cxnLst>
                <a:cxn ang="0">
                  <a:pos x="3" y="0"/>
                </a:cxn>
                <a:cxn ang="0">
                  <a:pos x="4" y="0"/>
                </a:cxn>
                <a:cxn ang="0">
                  <a:pos x="4" y="3"/>
                </a:cxn>
                <a:cxn ang="0">
                  <a:pos x="1" y="3"/>
                </a:cxn>
                <a:cxn ang="0">
                  <a:pos x="1" y="2"/>
                </a:cxn>
                <a:cxn ang="0">
                  <a:pos x="0" y="1"/>
                </a:cxn>
                <a:cxn ang="0">
                  <a:pos x="1" y="1"/>
                </a:cxn>
                <a:cxn ang="0">
                  <a:pos x="3" y="0"/>
                </a:cxn>
              </a:cxnLst>
              <a:rect l="0" t="0" r="r" b="b"/>
              <a:pathLst>
                <a:path w="4" h="3">
                  <a:moveTo>
                    <a:pt x="3" y="0"/>
                  </a:moveTo>
                  <a:lnTo>
                    <a:pt x="4" y="0"/>
                  </a:lnTo>
                  <a:lnTo>
                    <a:pt x="4" y="3"/>
                  </a:lnTo>
                  <a:lnTo>
                    <a:pt x="1" y="3"/>
                  </a:lnTo>
                  <a:lnTo>
                    <a:pt x="1" y="2"/>
                  </a:lnTo>
                  <a:lnTo>
                    <a:pt x="0" y="1"/>
                  </a:lnTo>
                  <a:lnTo>
                    <a:pt x="1"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9" name="Freeform 119">
              <a:extLst>
                <a:ext uri="{FF2B5EF4-FFF2-40B4-BE49-F238E27FC236}">
                  <a16:creationId xmlns:a16="http://schemas.microsoft.com/office/drawing/2014/main" id="{295E6401-B021-9D44-98EF-F2BDAFD262CE}"/>
                </a:ext>
              </a:extLst>
            </p:cNvPr>
            <p:cNvSpPr>
              <a:spLocks/>
            </p:cNvSpPr>
            <p:nvPr/>
          </p:nvSpPr>
          <p:spPr bwMode="auto">
            <a:xfrm>
              <a:off x="8648701" y="5621338"/>
              <a:ext cx="1588" cy="3175"/>
            </a:xfrm>
            <a:custGeom>
              <a:avLst/>
              <a:gdLst/>
              <a:ahLst/>
              <a:cxnLst>
                <a:cxn ang="0">
                  <a:pos x="1" y="0"/>
                </a:cxn>
                <a:cxn ang="0">
                  <a:pos x="1" y="2"/>
                </a:cxn>
                <a:cxn ang="0">
                  <a:pos x="0" y="2"/>
                </a:cxn>
                <a:cxn ang="0">
                  <a:pos x="0" y="1"/>
                </a:cxn>
                <a:cxn ang="0">
                  <a:pos x="1" y="0"/>
                </a:cxn>
              </a:cxnLst>
              <a:rect l="0" t="0" r="r" b="b"/>
              <a:pathLst>
                <a:path w="1" h="2">
                  <a:moveTo>
                    <a:pt x="1" y="0"/>
                  </a:moveTo>
                  <a:lnTo>
                    <a:pt x="1" y="2"/>
                  </a:lnTo>
                  <a:lnTo>
                    <a:pt x="0" y="2"/>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0" name="Rectangle 120">
              <a:extLst>
                <a:ext uri="{FF2B5EF4-FFF2-40B4-BE49-F238E27FC236}">
                  <a16:creationId xmlns:a16="http://schemas.microsoft.com/office/drawing/2014/main" id="{2F3E1175-4FA9-C148-96C0-1AD29FD9CDDF}"/>
                </a:ext>
              </a:extLst>
            </p:cNvPr>
            <p:cNvSpPr>
              <a:spLocks noChangeArrowheads="1"/>
            </p:cNvSpPr>
            <p:nvPr/>
          </p:nvSpPr>
          <p:spPr bwMode="auto">
            <a:xfrm>
              <a:off x="8659813" y="5614988"/>
              <a:ext cx="1588"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1" name="Rectangle 121">
              <a:extLst>
                <a:ext uri="{FF2B5EF4-FFF2-40B4-BE49-F238E27FC236}">
                  <a16:creationId xmlns:a16="http://schemas.microsoft.com/office/drawing/2014/main" id="{41524274-D02E-7F46-9C43-C0AF9E00F3A1}"/>
                </a:ext>
              </a:extLst>
            </p:cNvPr>
            <p:cNvSpPr>
              <a:spLocks noChangeArrowheads="1"/>
            </p:cNvSpPr>
            <p:nvPr/>
          </p:nvSpPr>
          <p:spPr bwMode="auto">
            <a:xfrm>
              <a:off x="8661401" y="5614988"/>
              <a:ext cx="1588"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2" name="Freeform 122">
              <a:extLst>
                <a:ext uri="{FF2B5EF4-FFF2-40B4-BE49-F238E27FC236}">
                  <a16:creationId xmlns:a16="http://schemas.microsoft.com/office/drawing/2014/main" id="{C6D3F477-CA76-5D43-8BBF-5C236ABEDDB9}"/>
                </a:ext>
              </a:extLst>
            </p:cNvPr>
            <p:cNvSpPr>
              <a:spLocks/>
            </p:cNvSpPr>
            <p:nvPr/>
          </p:nvSpPr>
          <p:spPr bwMode="auto">
            <a:xfrm>
              <a:off x="8640763" y="5607050"/>
              <a:ext cx="1588" cy="1588"/>
            </a:xfrm>
            <a:custGeom>
              <a:avLst/>
              <a:gdLst/>
              <a:ahLst/>
              <a:cxnLst>
                <a:cxn ang="0">
                  <a:pos x="0" y="0"/>
                </a:cxn>
                <a:cxn ang="0">
                  <a:pos x="1" y="0"/>
                </a:cxn>
                <a:cxn ang="0">
                  <a:pos x="1" y="1"/>
                </a:cxn>
                <a:cxn ang="0">
                  <a:pos x="0" y="0"/>
                </a:cxn>
              </a:cxnLst>
              <a:rect l="0" t="0" r="r" b="b"/>
              <a:pathLst>
                <a:path w="1" h="1">
                  <a:moveTo>
                    <a:pt x="0" y="0"/>
                  </a:moveTo>
                  <a:lnTo>
                    <a:pt x="1" y="0"/>
                  </a:lnTo>
                  <a:lnTo>
                    <a:pt x="1"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3" name="Rectangle 123">
              <a:extLst>
                <a:ext uri="{FF2B5EF4-FFF2-40B4-BE49-F238E27FC236}">
                  <a16:creationId xmlns:a16="http://schemas.microsoft.com/office/drawing/2014/main" id="{5B965BBE-145F-B949-A52E-EBE7E9AAC29E}"/>
                </a:ext>
              </a:extLst>
            </p:cNvPr>
            <p:cNvSpPr>
              <a:spLocks noChangeArrowheads="1"/>
            </p:cNvSpPr>
            <p:nvPr/>
          </p:nvSpPr>
          <p:spPr bwMode="auto">
            <a:xfrm>
              <a:off x="8040688" y="5829300"/>
              <a:ext cx="3175"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4" name="Freeform 124">
              <a:extLst>
                <a:ext uri="{FF2B5EF4-FFF2-40B4-BE49-F238E27FC236}">
                  <a16:creationId xmlns:a16="http://schemas.microsoft.com/office/drawing/2014/main" id="{5D73C7BA-438F-8746-93BB-C3A39CE57B24}"/>
                </a:ext>
              </a:extLst>
            </p:cNvPr>
            <p:cNvSpPr>
              <a:spLocks/>
            </p:cNvSpPr>
            <p:nvPr/>
          </p:nvSpPr>
          <p:spPr bwMode="auto">
            <a:xfrm>
              <a:off x="8880476" y="5519738"/>
              <a:ext cx="1588" cy="1588"/>
            </a:xfrm>
            <a:custGeom>
              <a:avLst/>
              <a:gdLst/>
              <a:ahLst/>
              <a:cxnLst>
                <a:cxn ang="0">
                  <a:pos x="0" y="0"/>
                </a:cxn>
                <a:cxn ang="0">
                  <a:pos x="1" y="0"/>
                </a:cxn>
                <a:cxn ang="0">
                  <a:pos x="0" y="1"/>
                </a:cxn>
                <a:cxn ang="0">
                  <a:pos x="0" y="0"/>
                </a:cxn>
              </a:cxnLst>
              <a:rect l="0" t="0" r="r" b="b"/>
              <a:pathLst>
                <a:path w="1" h="1">
                  <a:moveTo>
                    <a:pt x="0" y="0"/>
                  </a:moveTo>
                  <a:lnTo>
                    <a:pt x="1" y="0"/>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5" name="Freeform 125">
              <a:extLst>
                <a:ext uri="{FF2B5EF4-FFF2-40B4-BE49-F238E27FC236}">
                  <a16:creationId xmlns:a16="http://schemas.microsoft.com/office/drawing/2014/main" id="{68DD2C06-840C-D44D-9CEB-41AD942D5E22}"/>
                </a:ext>
              </a:extLst>
            </p:cNvPr>
            <p:cNvSpPr>
              <a:spLocks noEditPoints="1"/>
            </p:cNvSpPr>
            <p:nvPr/>
          </p:nvSpPr>
          <p:spPr bwMode="auto">
            <a:xfrm>
              <a:off x="7399338" y="5297488"/>
              <a:ext cx="1781175" cy="642938"/>
            </a:xfrm>
            <a:custGeom>
              <a:avLst/>
              <a:gdLst/>
              <a:ahLst/>
              <a:cxnLst>
                <a:cxn ang="0">
                  <a:pos x="406" y="335"/>
                </a:cxn>
                <a:cxn ang="0">
                  <a:pos x="636" y="240"/>
                </a:cxn>
                <a:cxn ang="0">
                  <a:pos x="429" y="166"/>
                </a:cxn>
                <a:cxn ang="0">
                  <a:pos x="415" y="161"/>
                </a:cxn>
                <a:cxn ang="0">
                  <a:pos x="264" y="156"/>
                </a:cxn>
                <a:cxn ang="0">
                  <a:pos x="327" y="135"/>
                </a:cxn>
                <a:cxn ang="0">
                  <a:pos x="819" y="88"/>
                </a:cxn>
                <a:cxn ang="0">
                  <a:pos x="918" y="67"/>
                </a:cxn>
                <a:cxn ang="0">
                  <a:pos x="869" y="20"/>
                </a:cxn>
                <a:cxn ang="0">
                  <a:pos x="832" y="55"/>
                </a:cxn>
                <a:cxn ang="0">
                  <a:pos x="805" y="104"/>
                </a:cxn>
                <a:cxn ang="0">
                  <a:pos x="731" y="145"/>
                </a:cxn>
                <a:cxn ang="0">
                  <a:pos x="757" y="158"/>
                </a:cxn>
                <a:cxn ang="0">
                  <a:pos x="835" y="132"/>
                </a:cxn>
                <a:cxn ang="0">
                  <a:pos x="886" y="97"/>
                </a:cxn>
                <a:cxn ang="0">
                  <a:pos x="939" y="73"/>
                </a:cxn>
                <a:cxn ang="0">
                  <a:pos x="960" y="62"/>
                </a:cxn>
                <a:cxn ang="0">
                  <a:pos x="1026" y="82"/>
                </a:cxn>
                <a:cxn ang="0">
                  <a:pos x="1082" y="46"/>
                </a:cxn>
                <a:cxn ang="0">
                  <a:pos x="1074" y="76"/>
                </a:cxn>
                <a:cxn ang="0">
                  <a:pos x="984" y="119"/>
                </a:cxn>
                <a:cxn ang="0">
                  <a:pos x="928" y="145"/>
                </a:cxn>
                <a:cxn ang="0">
                  <a:pos x="879" y="156"/>
                </a:cxn>
                <a:cxn ang="0">
                  <a:pos x="849" y="185"/>
                </a:cxn>
                <a:cxn ang="0">
                  <a:pos x="832" y="188"/>
                </a:cxn>
                <a:cxn ang="0">
                  <a:pos x="790" y="196"/>
                </a:cxn>
                <a:cxn ang="0">
                  <a:pos x="752" y="220"/>
                </a:cxn>
                <a:cxn ang="0">
                  <a:pos x="757" y="222"/>
                </a:cxn>
                <a:cxn ang="0">
                  <a:pos x="668" y="245"/>
                </a:cxn>
                <a:cxn ang="0">
                  <a:pos x="692" y="233"/>
                </a:cxn>
                <a:cxn ang="0">
                  <a:pos x="633" y="246"/>
                </a:cxn>
                <a:cxn ang="0">
                  <a:pos x="606" y="269"/>
                </a:cxn>
                <a:cxn ang="0">
                  <a:pos x="521" y="269"/>
                </a:cxn>
                <a:cxn ang="0">
                  <a:pos x="461" y="290"/>
                </a:cxn>
                <a:cxn ang="0">
                  <a:pos x="397" y="305"/>
                </a:cxn>
                <a:cxn ang="0">
                  <a:pos x="312" y="333"/>
                </a:cxn>
                <a:cxn ang="0">
                  <a:pos x="268" y="338"/>
                </a:cxn>
                <a:cxn ang="0">
                  <a:pos x="216" y="353"/>
                </a:cxn>
                <a:cxn ang="0">
                  <a:pos x="178" y="357"/>
                </a:cxn>
                <a:cxn ang="0">
                  <a:pos x="106" y="383"/>
                </a:cxn>
                <a:cxn ang="0">
                  <a:pos x="91" y="384"/>
                </a:cxn>
                <a:cxn ang="0">
                  <a:pos x="141" y="357"/>
                </a:cxn>
                <a:cxn ang="0">
                  <a:pos x="125" y="356"/>
                </a:cxn>
                <a:cxn ang="0">
                  <a:pos x="81" y="348"/>
                </a:cxn>
                <a:cxn ang="0">
                  <a:pos x="45" y="385"/>
                </a:cxn>
                <a:cxn ang="0">
                  <a:pos x="13" y="326"/>
                </a:cxn>
                <a:cxn ang="0">
                  <a:pos x="50" y="258"/>
                </a:cxn>
                <a:cxn ang="0">
                  <a:pos x="90" y="240"/>
                </a:cxn>
                <a:cxn ang="0">
                  <a:pos x="119" y="235"/>
                </a:cxn>
                <a:cxn ang="0">
                  <a:pos x="160" y="214"/>
                </a:cxn>
                <a:cxn ang="0">
                  <a:pos x="165" y="188"/>
                </a:cxn>
                <a:cxn ang="0">
                  <a:pos x="205" y="169"/>
                </a:cxn>
                <a:cxn ang="0">
                  <a:pos x="255" y="177"/>
                </a:cxn>
                <a:cxn ang="0">
                  <a:pos x="284" y="140"/>
                </a:cxn>
                <a:cxn ang="0">
                  <a:pos x="330" y="158"/>
                </a:cxn>
                <a:cxn ang="0">
                  <a:pos x="344" y="142"/>
                </a:cxn>
                <a:cxn ang="0">
                  <a:pos x="431" y="155"/>
                </a:cxn>
                <a:cxn ang="0">
                  <a:pos x="455" y="124"/>
                </a:cxn>
                <a:cxn ang="0">
                  <a:pos x="497" y="127"/>
                </a:cxn>
                <a:cxn ang="0">
                  <a:pos x="564" y="120"/>
                </a:cxn>
                <a:cxn ang="0">
                  <a:pos x="729" y="106"/>
                </a:cxn>
                <a:cxn ang="0">
                  <a:pos x="794" y="65"/>
                </a:cxn>
                <a:cxn ang="0">
                  <a:pos x="858" y="14"/>
                </a:cxn>
              </a:cxnLst>
              <a:rect l="0" t="0" r="r" b="b"/>
              <a:pathLst>
                <a:path w="1122" h="405">
                  <a:moveTo>
                    <a:pt x="48" y="378"/>
                  </a:moveTo>
                  <a:lnTo>
                    <a:pt x="48" y="379"/>
                  </a:lnTo>
                  <a:lnTo>
                    <a:pt x="51" y="379"/>
                  </a:lnTo>
                  <a:lnTo>
                    <a:pt x="51" y="380"/>
                  </a:lnTo>
                  <a:lnTo>
                    <a:pt x="53" y="380"/>
                  </a:lnTo>
                  <a:lnTo>
                    <a:pt x="54" y="379"/>
                  </a:lnTo>
                  <a:lnTo>
                    <a:pt x="53" y="379"/>
                  </a:lnTo>
                  <a:lnTo>
                    <a:pt x="53" y="378"/>
                  </a:lnTo>
                  <a:lnTo>
                    <a:pt x="48" y="378"/>
                  </a:lnTo>
                  <a:close/>
                  <a:moveTo>
                    <a:pt x="191" y="368"/>
                  </a:moveTo>
                  <a:lnTo>
                    <a:pt x="192" y="368"/>
                  </a:lnTo>
                  <a:lnTo>
                    <a:pt x="193" y="369"/>
                  </a:lnTo>
                  <a:lnTo>
                    <a:pt x="191" y="369"/>
                  </a:lnTo>
                  <a:lnTo>
                    <a:pt x="191" y="368"/>
                  </a:lnTo>
                  <a:close/>
                  <a:moveTo>
                    <a:pt x="145" y="359"/>
                  </a:moveTo>
                  <a:lnTo>
                    <a:pt x="146" y="360"/>
                  </a:lnTo>
                  <a:lnTo>
                    <a:pt x="147" y="360"/>
                  </a:lnTo>
                  <a:lnTo>
                    <a:pt x="147" y="359"/>
                  </a:lnTo>
                  <a:lnTo>
                    <a:pt x="145" y="359"/>
                  </a:lnTo>
                  <a:close/>
                  <a:moveTo>
                    <a:pt x="142" y="358"/>
                  </a:moveTo>
                  <a:lnTo>
                    <a:pt x="142" y="359"/>
                  </a:lnTo>
                  <a:lnTo>
                    <a:pt x="144" y="359"/>
                  </a:lnTo>
                  <a:lnTo>
                    <a:pt x="144" y="358"/>
                  </a:lnTo>
                  <a:lnTo>
                    <a:pt x="142" y="358"/>
                  </a:lnTo>
                  <a:close/>
                  <a:moveTo>
                    <a:pt x="144" y="354"/>
                  </a:moveTo>
                  <a:lnTo>
                    <a:pt x="144" y="356"/>
                  </a:lnTo>
                  <a:lnTo>
                    <a:pt x="142" y="356"/>
                  </a:lnTo>
                  <a:lnTo>
                    <a:pt x="142" y="357"/>
                  </a:lnTo>
                  <a:lnTo>
                    <a:pt x="144" y="357"/>
                  </a:lnTo>
                  <a:lnTo>
                    <a:pt x="144" y="356"/>
                  </a:lnTo>
                  <a:lnTo>
                    <a:pt x="145" y="356"/>
                  </a:lnTo>
                  <a:lnTo>
                    <a:pt x="146" y="354"/>
                  </a:lnTo>
                  <a:lnTo>
                    <a:pt x="144" y="354"/>
                  </a:lnTo>
                  <a:close/>
                  <a:moveTo>
                    <a:pt x="243" y="338"/>
                  </a:moveTo>
                  <a:lnTo>
                    <a:pt x="243" y="347"/>
                  </a:lnTo>
                  <a:lnTo>
                    <a:pt x="245" y="347"/>
                  </a:lnTo>
                  <a:lnTo>
                    <a:pt x="245" y="339"/>
                  </a:lnTo>
                  <a:lnTo>
                    <a:pt x="243" y="338"/>
                  </a:lnTo>
                  <a:close/>
                  <a:moveTo>
                    <a:pt x="112" y="328"/>
                  </a:moveTo>
                  <a:lnTo>
                    <a:pt x="112" y="330"/>
                  </a:lnTo>
                  <a:lnTo>
                    <a:pt x="113" y="330"/>
                  </a:lnTo>
                  <a:lnTo>
                    <a:pt x="113" y="328"/>
                  </a:lnTo>
                  <a:lnTo>
                    <a:pt x="112" y="328"/>
                  </a:lnTo>
                  <a:close/>
                  <a:moveTo>
                    <a:pt x="399" y="326"/>
                  </a:moveTo>
                  <a:lnTo>
                    <a:pt x="400" y="327"/>
                  </a:lnTo>
                  <a:lnTo>
                    <a:pt x="400" y="328"/>
                  </a:lnTo>
                  <a:lnTo>
                    <a:pt x="401" y="328"/>
                  </a:lnTo>
                  <a:lnTo>
                    <a:pt x="401" y="330"/>
                  </a:lnTo>
                  <a:lnTo>
                    <a:pt x="405" y="330"/>
                  </a:lnTo>
                  <a:lnTo>
                    <a:pt x="405" y="328"/>
                  </a:lnTo>
                  <a:lnTo>
                    <a:pt x="406" y="328"/>
                  </a:lnTo>
                  <a:lnTo>
                    <a:pt x="406" y="327"/>
                  </a:lnTo>
                  <a:lnTo>
                    <a:pt x="407" y="327"/>
                  </a:lnTo>
                  <a:lnTo>
                    <a:pt x="407" y="330"/>
                  </a:lnTo>
                  <a:lnTo>
                    <a:pt x="410" y="330"/>
                  </a:lnTo>
                  <a:lnTo>
                    <a:pt x="410" y="333"/>
                  </a:lnTo>
                  <a:lnTo>
                    <a:pt x="409" y="333"/>
                  </a:lnTo>
                  <a:lnTo>
                    <a:pt x="407" y="335"/>
                  </a:lnTo>
                  <a:lnTo>
                    <a:pt x="409" y="335"/>
                  </a:lnTo>
                  <a:lnTo>
                    <a:pt x="409" y="337"/>
                  </a:lnTo>
                  <a:lnTo>
                    <a:pt x="407" y="337"/>
                  </a:lnTo>
                  <a:lnTo>
                    <a:pt x="407" y="336"/>
                  </a:lnTo>
                  <a:lnTo>
                    <a:pt x="406" y="336"/>
                  </a:lnTo>
                  <a:lnTo>
                    <a:pt x="406" y="335"/>
                  </a:lnTo>
                  <a:lnTo>
                    <a:pt x="404" y="335"/>
                  </a:lnTo>
                  <a:lnTo>
                    <a:pt x="404" y="336"/>
                  </a:lnTo>
                  <a:lnTo>
                    <a:pt x="406" y="336"/>
                  </a:lnTo>
                  <a:lnTo>
                    <a:pt x="405" y="337"/>
                  </a:lnTo>
                  <a:lnTo>
                    <a:pt x="394" y="337"/>
                  </a:lnTo>
                  <a:lnTo>
                    <a:pt x="391" y="336"/>
                  </a:lnTo>
                  <a:lnTo>
                    <a:pt x="390" y="336"/>
                  </a:lnTo>
                  <a:lnTo>
                    <a:pt x="389" y="335"/>
                  </a:lnTo>
                  <a:lnTo>
                    <a:pt x="386" y="335"/>
                  </a:lnTo>
                  <a:lnTo>
                    <a:pt x="386" y="332"/>
                  </a:lnTo>
                  <a:lnTo>
                    <a:pt x="389" y="332"/>
                  </a:lnTo>
                  <a:lnTo>
                    <a:pt x="389" y="331"/>
                  </a:lnTo>
                  <a:lnTo>
                    <a:pt x="390" y="331"/>
                  </a:lnTo>
                  <a:lnTo>
                    <a:pt x="390" y="330"/>
                  </a:lnTo>
                  <a:lnTo>
                    <a:pt x="396" y="330"/>
                  </a:lnTo>
                  <a:lnTo>
                    <a:pt x="396" y="327"/>
                  </a:lnTo>
                  <a:lnTo>
                    <a:pt x="399" y="327"/>
                  </a:lnTo>
                  <a:lnTo>
                    <a:pt x="399" y="326"/>
                  </a:lnTo>
                  <a:close/>
                  <a:moveTo>
                    <a:pt x="397" y="322"/>
                  </a:moveTo>
                  <a:lnTo>
                    <a:pt x="399" y="323"/>
                  </a:lnTo>
                  <a:lnTo>
                    <a:pt x="399" y="325"/>
                  </a:lnTo>
                  <a:lnTo>
                    <a:pt x="397" y="325"/>
                  </a:lnTo>
                  <a:lnTo>
                    <a:pt x="397" y="322"/>
                  </a:lnTo>
                  <a:close/>
                  <a:moveTo>
                    <a:pt x="396" y="321"/>
                  </a:moveTo>
                  <a:lnTo>
                    <a:pt x="397" y="321"/>
                  </a:lnTo>
                  <a:lnTo>
                    <a:pt x="397" y="322"/>
                  </a:lnTo>
                  <a:lnTo>
                    <a:pt x="396" y="322"/>
                  </a:lnTo>
                  <a:lnTo>
                    <a:pt x="396" y="321"/>
                  </a:lnTo>
                  <a:close/>
                  <a:moveTo>
                    <a:pt x="393" y="314"/>
                  </a:moveTo>
                  <a:lnTo>
                    <a:pt x="395" y="316"/>
                  </a:lnTo>
                  <a:lnTo>
                    <a:pt x="396" y="319"/>
                  </a:lnTo>
                  <a:lnTo>
                    <a:pt x="396" y="320"/>
                  </a:lnTo>
                  <a:lnTo>
                    <a:pt x="395" y="320"/>
                  </a:lnTo>
                  <a:lnTo>
                    <a:pt x="395" y="319"/>
                  </a:lnTo>
                  <a:lnTo>
                    <a:pt x="394" y="317"/>
                  </a:lnTo>
                  <a:lnTo>
                    <a:pt x="394" y="316"/>
                  </a:lnTo>
                  <a:lnTo>
                    <a:pt x="393" y="316"/>
                  </a:lnTo>
                  <a:lnTo>
                    <a:pt x="393" y="314"/>
                  </a:lnTo>
                  <a:close/>
                  <a:moveTo>
                    <a:pt x="391" y="310"/>
                  </a:moveTo>
                  <a:lnTo>
                    <a:pt x="393" y="311"/>
                  </a:lnTo>
                  <a:lnTo>
                    <a:pt x="393" y="314"/>
                  </a:lnTo>
                  <a:lnTo>
                    <a:pt x="391" y="312"/>
                  </a:lnTo>
                  <a:lnTo>
                    <a:pt x="391" y="310"/>
                  </a:lnTo>
                  <a:close/>
                  <a:moveTo>
                    <a:pt x="453" y="277"/>
                  </a:moveTo>
                  <a:lnTo>
                    <a:pt x="453" y="278"/>
                  </a:lnTo>
                  <a:lnTo>
                    <a:pt x="454" y="278"/>
                  </a:lnTo>
                  <a:lnTo>
                    <a:pt x="454" y="277"/>
                  </a:lnTo>
                  <a:lnTo>
                    <a:pt x="453" y="277"/>
                  </a:lnTo>
                  <a:close/>
                  <a:moveTo>
                    <a:pt x="455" y="270"/>
                  </a:moveTo>
                  <a:lnTo>
                    <a:pt x="455" y="272"/>
                  </a:lnTo>
                  <a:lnTo>
                    <a:pt x="454" y="273"/>
                  </a:lnTo>
                  <a:lnTo>
                    <a:pt x="455" y="273"/>
                  </a:lnTo>
                  <a:lnTo>
                    <a:pt x="457" y="272"/>
                  </a:lnTo>
                  <a:lnTo>
                    <a:pt x="458" y="272"/>
                  </a:lnTo>
                  <a:lnTo>
                    <a:pt x="457" y="270"/>
                  </a:lnTo>
                  <a:lnTo>
                    <a:pt x="455" y="270"/>
                  </a:lnTo>
                  <a:close/>
                  <a:moveTo>
                    <a:pt x="633" y="240"/>
                  </a:moveTo>
                  <a:lnTo>
                    <a:pt x="633" y="243"/>
                  </a:lnTo>
                  <a:lnTo>
                    <a:pt x="634" y="243"/>
                  </a:lnTo>
                  <a:lnTo>
                    <a:pt x="634" y="241"/>
                  </a:lnTo>
                  <a:lnTo>
                    <a:pt x="633" y="240"/>
                  </a:lnTo>
                  <a:close/>
                  <a:moveTo>
                    <a:pt x="636" y="238"/>
                  </a:moveTo>
                  <a:lnTo>
                    <a:pt x="635" y="240"/>
                  </a:lnTo>
                  <a:lnTo>
                    <a:pt x="636" y="240"/>
                  </a:lnTo>
                  <a:lnTo>
                    <a:pt x="636" y="238"/>
                  </a:lnTo>
                  <a:close/>
                  <a:moveTo>
                    <a:pt x="175" y="222"/>
                  </a:moveTo>
                  <a:lnTo>
                    <a:pt x="176" y="224"/>
                  </a:lnTo>
                  <a:lnTo>
                    <a:pt x="176" y="222"/>
                  </a:lnTo>
                  <a:lnTo>
                    <a:pt x="175" y="222"/>
                  </a:lnTo>
                  <a:close/>
                  <a:moveTo>
                    <a:pt x="161" y="206"/>
                  </a:moveTo>
                  <a:lnTo>
                    <a:pt x="161" y="208"/>
                  </a:lnTo>
                  <a:lnTo>
                    <a:pt x="162" y="209"/>
                  </a:lnTo>
                  <a:lnTo>
                    <a:pt x="161" y="209"/>
                  </a:lnTo>
                  <a:lnTo>
                    <a:pt x="160" y="208"/>
                  </a:lnTo>
                  <a:lnTo>
                    <a:pt x="161" y="206"/>
                  </a:lnTo>
                  <a:close/>
                  <a:moveTo>
                    <a:pt x="801" y="203"/>
                  </a:moveTo>
                  <a:lnTo>
                    <a:pt x="803" y="204"/>
                  </a:lnTo>
                  <a:lnTo>
                    <a:pt x="803" y="205"/>
                  </a:lnTo>
                  <a:lnTo>
                    <a:pt x="801" y="205"/>
                  </a:lnTo>
                  <a:lnTo>
                    <a:pt x="801" y="204"/>
                  </a:lnTo>
                  <a:lnTo>
                    <a:pt x="800" y="204"/>
                  </a:lnTo>
                  <a:lnTo>
                    <a:pt x="801" y="203"/>
                  </a:lnTo>
                  <a:close/>
                  <a:moveTo>
                    <a:pt x="777" y="194"/>
                  </a:moveTo>
                  <a:lnTo>
                    <a:pt x="777" y="195"/>
                  </a:lnTo>
                  <a:lnTo>
                    <a:pt x="778" y="195"/>
                  </a:lnTo>
                  <a:lnTo>
                    <a:pt x="778" y="199"/>
                  </a:lnTo>
                  <a:lnTo>
                    <a:pt x="780" y="199"/>
                  </a:lnTo>
                  <a:lnTo>
                    <a:pt x="780" y="200"/>
                  </a:lnTo>
                  <a:lnTo>
                    <a:pt x="778" y="200"/>
                  </a:lnTo>
                  <a:lnTo>
                    <a:pt x="777" y="199"/>
                  </a:lnTo>
                  <a:lnTo>
                    <a:pt x="774" y="199"/>
                  </a:lnTo>
                  <a:lnTo>
                    <a:pt x="774" y="198"/>
                  </a:lnTo>
                  <a:lnTo>
                    <a:pt x="773" y="198"/>
                  </a:lnTo>
                  <a:lnTo>
                    <a:pt x="773" y="196"/>
                  </a:lnTo>
                  <a:lnTo>
                    <a:pt x="776" y="195"/>
                  </a:lnTo>
                  <a:lnTo>
                    <a:pt x="777" y="194"/>
                  </a:lnTo>
                  <a:close/>
                  <a:moveTo>
                    <a:pt x="434" y="176"/>
                  </a:moveTo>
                  <a:lnTo>
                    <a:pt x="434" y="178"/>
                  </a:lnTo>
                  <a:lnTo>
                    <a:pt x="436" y="178"/>
                  </a:lnTo>
                  <a:lnTo>
                    <a:pt x="436" y="176"/>
                  </a:lnTo>
                  <a:lnTo>
                    <a:pt x="434" y="176"/>
                  </a:lnTo>
                  <a:close/>
                  <a:moveTo>
                    <a:pt x="343" y="171"/>
                  </a:moveTo>
                  <a:lnTo>
                    <a:pt x="343" y="172"/>
                  </a:lnTo>
                  <a:lnTo>
                    <a:pt x="346" y="172"/>
                  </a:lnTo>
                  <a:lnTo>
                    <a:pt x="344" y="171"/>
                  </a:lnTo>
                  <a:lnTo>
                    <a:pt x="343" y="171"/>
                  </a:lnTo>
                  <a:close/>
                  <a:moveTo>
                    <a:pt x="427" y="167"/>
                  </a:moveTo>
                  <a:lnTo>
                    <a:pt x="428" y="168"/>
                  </a:lnTo>
                  <a:lnTo>
                    <a:pt x="428" y="167"/>
                  </a:lnTo>
                  <a:lnTo>
                    <a:pt x="427" y="167"/>
                  </a:lnTo>
                  <a:close/>
                  <a:moveTo>
                    <a:pt x="429" y="166"/>
                  </a:moveTo>
                  <a:lnTo>
                    <a:pt x="429" y="168"/>
                  </a:lnTo>
                  <a:lnTo>
                    <a:pt x="428" y="168"/>
                  </a:lnTo>
                  <a:lnTo>
                    <a:pt x="429" y="169"/>
                  </a:lnTo>
                  <a:lnTo>
                    <a:pt x="429" y="171"/>
                  </a:lnTo>
                  <a:lnTo>
                    <a:pt x="431" y="171"/>
                  </a:lnTo>
                  <a:lnTo>
                    <a:pt x="431" y="174"/>
                  </a:lnTo>
                  <a:lnTo>
                    <a:pt x="432" y="174"/>
                  </a:lnTo>
                  <a:lnTo>
                    <a:pt x="433" y="173"/>
                  </a:lnTo>
                  <a:lnTo>
                    <a:pt x="433" y="174"/>
                  </a:lnTo>
                  <a:lnTo>
                    <a:pt x="434" y="174"/>
                  </a:lnTo>
                  <a:lnTo>
                    <a:pt x="433" y="173"/>
                  </a:lnTo>
                  <a:lnTo>
                    <a:pt x="433" y="172"/>
                  </a:lnTo>
                  <a:lnTo>
                    <a:pt x="432" y="171"/>
                  </a:lnTo>
                  <a:lnTo>
                    <a:pt x="432" y="168"/>
                  </a:lnTo>
                  <a:lnTo>
                    <a:pt x="431" y="168"/>
                  </a:lnTo>
                  <a:lnTo>
                    <a:pt x="431" y="166"/>
                  </a:lnTo>
                  <a:lnTo>
                    <a:pt x="429" y="166"/>
                  </a:lnTo>
                  <a:close/>
                  <a:moveTo>
                    <a:pt x="314" y="164"/>
                  </a:moveTo>
                  <a:lnTo>
                    <a:pt x="314" y="166"/>
                  </a:lnTo>
                  <a:lnTo>
                    <a:pt x="315" y="167"/>
                  </a:lnTo>
                  <a:lnTo>
                    <a:pt x="316" y="167"/>
                  </a:lnTo>
                  <a:lnTo>
                    <a:pt x="316" y="168"/>
                  </a:lnTo>
                  <a:lnTo>
                    <a:pt x="317" y="168"/>
                  </a:lnTo>
                  <a:lnTo>
                    <a:pt x="317" y="171"/>
                  </a:lnTo>
                  <a:lnTo>
                    <a:pt x="319" y="171"/>
                  </a:lnTo>
                  <a:lnTo>
                    <a:pt x="319" y="174"/>
                  </a:lnTo>
                  <a:lnTo>
                    <a:pt x="320" y="173"/>
                  </a:lnTo>
                  <a:lnTo>
                    <a:pt x="320" y="168"/>
                  </a:lnTo>
                  <a:lnTo>
                    <a:pt x="319" y="166"/>
                  </a:lnTo>
                  <a:lnTo>
                    <a:pt x="319" y="164"/>
                  </a:lnTo>
                  <a:lnTo>
                    <a:pt x="314" y="164"/>
                  </a:lnTo>
                  <a:close/>
                  <a:moveTo>
                    <a:pt x="748" y="163"/>
                  </a:moveTo>
                  <a:lnTo>
                    <a:pt x="750" y="164"/>
                  </a:lnTo>
                  <a:lnTo>
                    <a:pt x="750" y="163"/>
                  </a:lnTo>
                  <a:lnTo>
                    <a:pt x="748" y="163"/>
                  </a:lnTo>
                  <a:close/>
                  <a:moveTo>
                    <a:pt x="305" y="163"/>
                  </a:moveTo>
                  <a:lnTo>
                    <a:pt x="305" y="164"/>
                  </a:lnTo>
                  <a:lnTo>
                    <a:pt x="306" y="164"/>
                  </a:lnTo>
                  <a:lnTo>
                    <a:pt x="306" y="163"/>
                  </a:lnTo>
                  <a:lnTo>
                    <a:pt x="305" y="163"/>
                  </a:lnTo>
                  <a:close/>
                  <a:moveTo>
                    <a:pt x="273" y="163"/>
                  </a:moveTo>
                  <a:lnTo>
                    <a:pt x="274" y="163"/>
                  </a:lnTo>
                  <a:lnTo>
                    <a:pt x="273" y="164"/>
                  </a:lnTo>
                  <a:lnTo>
                    <a:pt x="273" y="163"/>
                  </a:lnTo>
                  <a:close/>
                  <a:moveTo>
                    <a:pt x="239" y="163"/>
                  </a:moveTo>
                  <a:lnTo>
                    <a:pt x="240" y="164"/>
                  </a:lnTo>
                  <a:lnTo>
                    <a:pt x="241" y="164"/>
                  </a:lnTo>
                  <a:lnTo>
                    <a:pt x="241" y="169"/>
                  </a:lnTo>
                  <a:lnTo>
                    <a:pt x="242" y="169"/>
                  </a:lnTo>
                  <a:lnTo>
                    <a:pt x="242" y="171"/>
                  </a:lnTo>
                  <a:lnTo>
                    <a:pt x="243" y="171"/>
                  </a:lnTo>
                  <a:lnTo>
                    <a:pt x="243" y="174"/>
                  </a:lnTo>
                  <a:lnTo>
                    <a:pt x="242" y="176"/>
                  </a:lnTo>
                  <a:lnTo>
                    <a:pt x="243" y="176"/>
                  </a:lnTo>
                  <a:lnTo>
                    <a:pt x="245" y="177"/>
                  </a:lnTo>
                  <a:lnTo>
                    <a:pt x="245" y="176"/>
                  </a:lnTo>
                  <a:lnTo>
                    <a:pt x="246" y="176"/>
                  </a:lnTo>
                  <a:lnTo>
                    <a:pt x="246" y="173"/>
                  </a:lnTo>
                  <a:lnTo>
                    <a:pt x="243" y="171"/>
                  </a:lnTo>
                  <a:lnTo>
                    <a:pt x="243" y="166"/>
                  </a:lnTo>
                  <a:lnTo>
                    <a:pt x="246" y="166"/>
                  </a:lnTo>
                  <a:lnTo>
                    <a:pt x="246" y="164"/>
                  </a:lnTo>
                  <a:lnTo>
                    <a:pt x="242" y="164"/>
                  </a:lnTo>
                  <a:lnTo>
                    <a:pt x="241" y="163"/>
                  </a:lnTo>
                  <a:lnTo>
                    <a:pt x="239" y="163"/>
                  </a:lnTo>
                  <a:close/>
                  <a:moveTo>
                    <a:pt x="415" y="161"/>
                  </a:moveTo>
                  <a:lnTo>
                    <a:pt x="416" y="162"/>
                  </a:lnTo>
                  <a:lnTo>
                    <a:pt x="418" y="162"/>
                  </a:lnTo>
                  <a:lnTo>
                    <a:pt x="418" y="164"/>
                  </a:lnTo>
                  <a:lnTo>
                    <a:pt x="420" y="166"/>
                  </a:lnTo>
                  <a:lnTo>
                    <a:pt x="421" y="166"/>
                  </a:lnTo>
                  <a:lnTo>
                    <a:pt x="421" y="164"/>
                  </a:lnTo>
                  <a:lnTo>
                    <a:pt x="422" y="164"/>
                  </a:lnTo>
                  <a:lnTo>
                    <a:pt x="423" y="166"/>
                  </a:lnTo>
                  <a:lnTo>
                    <a:pt x="425" y="166"/>
                  </a:lnTo>
                  <a:lnTo>
                    <a:pt x="425" y="164"/>
                  </a:lnTo>
                  <a:lnTo>
                    <a:pt x="422" y="164"/>
                  </a:lnTo>
                  <a:lnTo>
                    <a:pt x="422" y="162"/>
                  </a:lnTo>
                  <a:lnTo>
                    <a:pt x="420" y="162"/>
                  </a:lnTo>
                  <a:lnTo>
                    <a:pt x="420" y="161"/>
                  </a:lnTo>
                  <a:lnTo>
                    <a:pt x="415" y="161"/>
                  </a:lnTo>
                  <a:close/>
                  <a:moveTo>
                    <a:pt x="311" y="161"/>
                  </a:moveTo>
                  <a:lnTo>
                    <a:pt x="311" y="163"/>
                  </a:lnTo>
                  <a:lnTo>
                    <a:pt x="310" y="163"/>
                  </a:lnTo>
                  <a:lnTo>
                    <a:pt x="310" y="164"/>
                  </a:lnTo>
                  <a:lnTo>
                    <a:pt x="311" y="166"/>
                  </a:lnTo>
                  <a:lnTo>
                    <a:pt x="312" y="166"/>
                  </a:lnTo>
                  <a:lnTo>
                    <a:pt x="312" y="161"/>
                  </a:lnTo>
                  <a:lnTo>
                    <a:pt x="311" y="161"/>
                  </a:lnTo>
                  <a:close/>
                  <a:moveTo>
                    <a:pt x="740" y="157"/>
                  </a:moveTo>
                  <a:lnTo>
                    <a:pt x="739" y="158"/>
                  </a:lnTo>
                  <a:lnTo>
                    <a:pt x="740" y="158"/>
                  </a:lnTo>
                  <a:lnTo>
                    <a:pt x="740" y="157"/>
                  </a:lnTo>
                  <a:close/>
                  <a:moveTo>
                    <a:pt x="287" y="156"/>
                  </a:moveTo>
                  <a:lnTo>
                    <a:pt x="287" y="157"/>
                  </a:lnTo>
                  <a:lnTo>
                    <a:pt x="288" y="157"/>
                  </a:lnTo>
                  <a:lnTo>
                    <a:pt x="289" y="156"/>
                  </a:lnTo>
                  <a:lnTo>
                    <a:pt x="287" y="156"/>
                  </a:lnTo>
                  <a:close/>
                  <a:moveTo>
                    <a:pt x="756" y="152"/>
                  </a:moveTo>
                  <a:lnTo>
                    <a:pt x="757" y="152"/>
                  </a:lnTo>
                  <a:lnTo>
                    <a:pt x="758" y="153"/>
                  </a:lnTo>
                  <a:lnTo>
                    <a:pt x="758" y="155"/>
                  </a:lnTo>
                  <a:lnTo>
                    <a:pt x="756" y="155"/>
                  </a:lnTo>
                  <a:lnTo>
                    <a:pt x="756" y="152"/>
                  </a:lnTo>
                  <a:close/>
                  <a:moveTo>
                    <a:pt x="311" y="152"/>
                  </a:moveTo>
                  <a:lnTo>
                    <a:pt x="312" y="152"/>
                  </a:lnTo>
                  <a:lnTo>
                    <a:pt x="312" y="155"/>
                  </a:lnTo>
                  <a:lnTo>
                    <a:pt x="311" y="155"/>
                  </a:lnTo>
                  <a:lnTo>
                    <a:pt x="311" y="152"/>
                  </a:lnTo>
                  <a:close/>
                  <a:moveTo>
                    <a:pt x="264" y="152"/>
                  </a:moveTo>
                  <a:lnTo>
                    <a:pt x="267" y="152"/>
                  </a:lnTo>
                  <a:lnTo>
                    <a:pt x="267" y="155"/>
                  </a:lnTo>
                  <a:lnTo>
                    <a:pt x="268" y="155"/>
                  </a:lnTo>
                  <a:lnTo>
                    <a:pt x="268" y="156"/>
                  </a:lnTo>
                  <a:lnTo>
                    <a:pt x="272" y="156"/>
                  </a:lnTo>
                  <a:lnTo>
                    <a:pt x="273" y="157"/>
                  </a:lnTo>
                  <a:lnTo>
                    <a:pt x="273" y="158"/>
                  </a:lnTo>
                  <a:lnTo>
                    <a:pt x="274" y="159"/>
                  </a:lnTo>
                  <a:lnTo>
                    <a:pt x="273" y="159"/>
                  </a:lnTo>
                  <a:lnTo>
                    <a:pt x="273" y="163"/>
                  </a:lnTo>
                  <a:lnTo>
                    <a:pt x="271" y="163"/>
                  </a:lnTo>
                  <a:lnTo>
                    <a:pt x="271" y="164"/>
                  </a:lnTo>
                  <a:lnTo>
                    <a:pt x="269" y="164"/>
                  </a:lnTo>
                  <a:lnTo>
                    <a:pt x="269" y="166"/>
                  </a:lnTo>
                  <a:lnTo>
                    <a:pt x="268" y="166"/>
                  </a:lnTo>
                  <a:lnTo>
                    <a:pt x="268" y="169"/>
                  </a:lnTo>
                  <a:lnTo>
                    <a:pt x="267" y="169"/>
                  </a:lnTo>
                  <a:lnTo>
                    <a:pt x="267" y="173"/>
                  </a:lnTo>
                  <a:lnTo>
                    <a:pt x="264" y="173"/>
                  </a:lnTo>
                  <a:lnTo>
                    <a:pt x="264" y="174"/>
                  </a:lnTo>
                  <a:lnTo>
                    <a:pt x="263" y="173"/>
                  </a:lnTo>
                  <a:lnTo>
                    <a:pt x="263" y="174"/>
                  </a:lnTo>
                  <a:lnTo>
                    <a:pt x="261" y="174"/>
                  </a:lnTo>
                  <a:lnTo>
                    <a:pt x="261" y="171"/>
                  </a:lnTo>
                  <a:lnTo>
                    <a:pt x="263" y="171"/>
                  </a:lnTo>
                  <a:lnTo>
                    <a:pt x="263" y="169"/>
                  </a:lnTo>
                  <a:lnTo>
                    <a:pt x="264" y="169"/>
                  </a:lnTo>
                  <a:lnTo>
                    <a:pt x="264" y="168"/>
                  </a:lnTo>
                  <a:lnTo>
                    <a:pt x="266" y="167"/>
                  </a:lnTo>
                  <a:lnTo>
                    <a:pt x="266" y="161"/>
                  </a:lnTo>
                  <a:lnTo>
                    <a:pt x="267" y="161"/>
                  </a:lnTo>
                  <a:lnTo>
                    <a:pt x="266" y="159"/>
                  </a:lnTo>
                  <a:lnTo>
                    <a:pt x="266" y="157"/>
                  </a:lnTo>
                  <a:lnTo>
                    <a:pt x="264" y="157"/>
                  </a:lnTo>
                  <a:lnTo>
                    <a:pt x="264" y="156"/>
                  </a:lnTo>
                  <a:lnTo>
                    <a:pt x="263" y="155"/>
                  </a:lnTo>
                  <a:lnTo>
                    <a:pt x="263" y="153"/>
                  </a:lnTo>
                  <a:lnTo>
                    <a:pt x="264" y="152"/>
                  </a:lnTo>
                  <a:close/>
                  <a:moveTo>
                    <a:pt x="326" y="150"/>
                  </a:moveTo>
                  <a:lnTo>
                    <a:pt x="327" y="150"/>
                  </a:lnTo>
                  <a:lnTo>
                    <a:pt x="327" y="153"/>
                  </a:lnTo>
                  <a:lnTo>
                    <a:pt x="326" y="155"/>
                  </a:lnTo>
                  <a:lnTo>
                    <a:pt x="326" y="150"/>
                  </a:lnTo>
                  <a:close/>
                  <a:moveTo>
                    <a:pt x="340" y="145"/>
                  </a:moveTo>
                  <a:lnTo>
                    <a:pt x="341" y="145"/>
                  </a:lnTo>
                  <a:lnTo>
                    <a:pt x="341" y="148"/>
                  </a:lnTo>
                  <a:lnTo>
                    <a:pt x="340" y="147"/>
                  </a:lnTo>
                  <a:lnTo>
                    <a:pt x="340" y="145"/>
                  </a:lnTo>
                  <a:close/>
                  <a:moveTo>
                    <a:pt x="327" y="143"/>
                  </a:moveTo>
                  <a:lnTo>
                    <a:pt x="328" y="143"/>
                  </a:lnTo>
                  <a:lnTo>
                    <a:pt x="328" y="146"/>
                  </a:lnTo>
                  <a:lnTo>
                    <a:pt x="327" y="146"/>
                  </a:lnTo>
                  <a:lnTo>
                    <a:pt x="327" y="143"/>
                  </a:lnTo>
                  <a:close/>
                  <a:moveTo>
                    <a:pt x="933" y="140"/>
                  </a:moveTo>
                  <a:lnTo>
                    <a:pt x="933" y="141"/>
                  </a:lnTo>
                  <a:lnTo>
                    <a:pt x="934" y="140"/>
                  </a:lnTo>
                  <a:lnTo>
                    <a:pt x="933" y="140"/>
                  </a:lnTo>
                  <a:close/>
                  <a:moveTo>
                    <a:pt x="280" y="136"/>
                  </a:moveTo>
                  <a:lnTo>
                    <a:pt x="282" y="136"/>
                  </a:lnTo>
                  <a:lnTo>
                    <a:pt x="282" y="137"/>
                  </a:lnTo>
                  <a:lnTo>
                    <a:pt x="280" y="137"/>
                  </a:lnTo>
                  <a:lnTo>
                    <a:pt x="280" y="136"/>
                  </a:lnTo>
                  <a:close/>
                  <a:moveTo>
                    <a:pt x="934" y="135"/>
                  </a:moveTo>
                  <a:lnTo>
                    <a:pt x="934" y="137"/>
                  </a:lnTo>
                  <a:lnTo>
                    <a:pt x="936" y="137"/>
                  </a:lnTo>
                  <a:lnTo>
                    <a:pt x="936" y="136"/>
                  </a:lnTo>
                  <a:lnTo>
                    <a:pt x="934" y="135"/>
                  </a:lnTo>
                  <a:close/>
                  <a:moveTo>
                    <a:pt x="328" y="126"/>
                  </a:moveTo>
                  <a:lnTo>
                    <a:pt x="331" y="126"/>
                  </a:lnTo>
                  <a:lnTo>
                    <a:pt x="332" y="127"/>
                  </a:lnTo>
                  <a:lnTo>
                    <a:pt x="333" y="127"/>
                  </a:lnTo>
                  <a:lnTo>
                    <a:pt x="335" y="129"/>
                  </a:lnTo>
                  <a:lnTo>
                    <a:pt x="335" y="130"/>
                  </a:lnTo>
                  <a:lnTo>
                    <a:pt x="336" y="130"/>
                  </a:lnTo>
                  <a:lnTo>
                    <a:pt x="336" y="131"/>
                  </a:lnTo>
                  <a:lnTo>
                    <a:pt x="340" y="135"/>
                  </a:lnTo>
                  <a:lnTo>
                    <a:pt x="341" y="137"/>
                  </a:lnTo>
                  <a:lnTo>
                    <a:pt x="340" y="137"/>
                  </a:lnTo>
                  <a:lnTo>
                    <a:pt x="340" y="140"/>
                  </a:lnTo>
                  <a:lnTo>
                    <a:pt x="341" y="140"/>
                  </a:lnTo>
                  <a:lnTo>
                    <a:pt x="341" y="142"/>
                  </a:lnTo>
                  <a:lnTo>
                    <a:pt x="338" y="142"/>
                  </a:lnTo>
                  <a:lnTo>
                    <a:pt x="337" y="141"/>
                  </a:lnTo>
                  <a:lnTo>
                    <a:pt x="337" y="147"/>
                  </a:lnTo>
                  <a:lnTo>
                    <a:pt x="336" y="147"/>
                  </a:lnTo>
                  <a:lnTo>
                    <a:pt x="336" y="148"/>
                  </a:lnTo>
                  <a:lnTo>
                    <a:pt x="333" y="148"/>
                  </a:lnTo>
                  <a:lnTo>
                    <a:pt x="332" y="147"/>
                  </a:lnTo>
                  <a:lnTo>
                    <a:pt x="331" y="147"/>
                  </a:lnTo>
                  <a:lnTo>
                    <a:pt x="331" y="145"/>
                  </a:lnTo>
                  <a:lnTo>
                    <a:pt x="330" y="143"/>
                  </a:lnTo>
                  <a:lnTo>
                    <a:pt x="328" y="143"/>
                  </a:lnTo>
                  <a:lnTo>
                    <a:pt x="328" y="142"/>
                  </a:lnTo>
                  <a:lnTo>
                    <a:pt x="327" y="142"/>
                  </a:lnTo>
                  <a:lnTo>
                    <a:pt x="327" y="140"/>
                  </a:lnTo>
                  <a:lnTo>
                    <a:pt x="328" y="140"/>
                  </a:lnTo>
                  <a:lnTo>
                    <a:pt x="328" y="137"/>
                  </a:lnTo>
                  <a:lnTo>
                    <a:pt x="327" y="136"/>
                  </a:lnTo>
                  <a:lnTo>
                    <a:pt x="327" y="135"/>
                  </a:lnTo>
                  <a:lnTo>
                    <a:pt x="328" y="134"/>
                  </a:lnTo>
                  <a:lnTo>
                    <a:pt x="328" y="131"/>
                  </a:lnTo>
                  <a:lnTo>
                    <a:pt x="330" y="131"/>
                  </a:lnTo>
                  <a:lnTo>
                    <a:pt x="330" y="127"/>
                  </a:lnTo>
                  <a:lnTo>
                    <a:pt x="328" y="127"/>
                  </a:lnTo>
                  <a:lnTo>
                    <a:pt x="328" y="130"/>
                  </a:lnTo>
                  <a:lnTo>
                    <a:pt x="327" y="130"/>
                  </a:lnTo>
                  <a:lnTo>
                    <a:pt x="327" y="127"/>
                  </a:lnTo>
                  <a:lnTo>
                    <a:pt x="328" y="126"/>
                  </a:lnTo>
                  <a:close/>
                  <a:moveTo>
                    <a:pt x="486" y="119"/>
                  </a:moveTo>
                  <a:lnTo>
                    <a:pt x="487" y="119"/>
                  </a:lnTo>
                  <a:lnTo>
                    <a:pt x="487" y="120"/>
                  </a:lnTo>
                  <a:lnTo>
                    <a:pt x="486" y="119"/>
                  </a:lnTo>
                  <a:close/>
                  <a:moveTo>
                    <a:pt x="480" y="118"/>
                  </a:moveTo>
                  <a:lnTo>
                    <a:pt x="481" y="118"/>
                  </a:lnTo>
                  <a:lnTo>
                    <a:pt x="481" y="119"/>
                  </a:lnTo>
                  <a:lnTo>
                    <a:pt x="480" y="118"/>
                  </a:lnTo>
                  <a:close/>
                  <a:moveTo>
                    <a:pt x="486" y="116"/>
                  </a:moveTo>
                  <a:lnTo>
                    <a:pt x="486" y="119"/>
                  </a:lnTo>
                  <a:lnTo>
                    <a:pt x="482" y="119"/>
                  </a:lnTo>
                  <a:lnTo>
                    <a:pt x="481" y="118"/>
                  </a:lnTo>
                  <a:lnTo>
                    <a:pt x="485" y="118"/>
                  </a:lnTo>
                  <a:lnTo>
                    <a:pt x="486" y="116"/>
                  </a:lnTo>
                  <a:close/>
                  <a:moveTo>
                    <a:pt x="479" y="116"/>
                  </a:moveTo>
                  <a:lnTo>
                    <a:pt x="480" y="116"/>
                  </a:lnTo>
                  <a:lnTo>
                    <a:pt x="480" y="118"/>
                  </a:lnTo>
                  <a:lnTo>
                    <a:pt x="479" y="118"/>
                  </a:lnTo>
                  <a:lnTo>
                    <a:pt x="479" y="116"/>
                  </a:lnTo>
                  <a:close/>
                  <a:moveTo>
                    <a:pt x="475" y="116"/>
                  </a:moveTo>
                  <a:lnTo>
                    <a:pt x="475" y="119"/>
                  </a:lnTo>
                  <a:lnTo>
                    <a:pt x="474" y="119"/>
                  </a:lnTo>
                  <a:lnTo>
                    <a:pt x="474" y="120"/>
                  </a:lnTo>
                  <a:lnTo>
                    <a:pt x="473" y="120"/>
                  </a:lnTo>
                  <a:lnTo>
                    <a:pt x="473" y="121"/>
                  </a:lnTo>
                  <a:lnTo>
                    <a:pt x="471" y="123"/>
                  </a:lnTo>
                  <a:lnTo>
                    <a:pt x="470" y="123"/>
                  </a:lnTo>
                  <a:lnTo>
                    <a:pt x="469" y="125"/>
                  </a:lnTo>
                  <a:lnTo>
                    <a:pt x="469" y="126"/>
                  </a:lnTo>
                  <a:lnTo>
                    <a:pt x="470" y="127"/>
                  </a:lnTo>
                  <a:lnTo>
                    <a:pt x="473" y="127"/>
                  </a:lnTo>
                  <a:lnTo>
                    <a:pt x="473" y="130"/>
                  </a:lnTo>
                  <a:lnTo>
                    <a:pt x="474" y="130"/>
                  </a:lnTo>
                  <a:lnTo>
                    <a:pt x="474" y="127"/>
                  </a:lnTo>
                  <a:lnTo>
                    <a:pt x="475" y="127"/>
                  </a:lnTo>
                  <a:lnTo>
                    <a:pt x="475" y="124"/>
                  </a:lnTo>
                  <a:lnTo>
                    <a:pt x="474" y="123"/>
                  </a:lnTo>
                  <a:lnTo>
                    <a:pt x="474" y="120"/>
                  </a:lnTo>
                  <a:lnTo>
                    <a:pt x="475" y="120"/>
                  </a:lnTo>
                  <a:lnTo>
                    <a:pt x="475" y="119"/>
                  </a:lnTo>
                  <a:lnTo>
                    <a:pt x="476" y="119"/>
                  </a:lnTo>
                  <a:lnTo>
                    <a:pt x="476" y="116"/>
                  </a:lnTo>
                  <a:lnTo>
                    <a:pt x="475" y="116"/>
                  </a:lnTo>
                  <a:close/>
                  <a:moveTo>
                    <a:pt x="869" y="97"/>
                  </a:moveTo>
                  <a:lnTo>
                    <a:pt x="869" y="100"/>
                  </a:lnTo>
                  <a:lnTo>
                    <a:pt x="870" y="99"/>
                  </a:lnTo>
                  <a:lnTo>
                    <a:pt x="870" y="97"/>
                  </a:lnTo>
                  <a:lnTo>
                    <a:pt x="869" y="97"/>
                  </a:lnTo>
                  <a:close/>
                  <a:moveTo>
                    <a:pt x="811" y="90"/>
                  </a:moveTo>
                  <a:lnTo>
                    <a:pt x="812" y="90"/>
                  </a:lnTo>
                  <a:lnTo>
                    <a:pt x="812" y="92"/>
                  </a:lnTo>
                  <a:lnTo>
                    <a:pt x="811" y="92"/>
                  </a:lnTo>
                  <a:lnTo>
                    <a:pt x="811" y="90"/>
                  </a:lnTo>
                  <a:close/>
                  <a:moveTo>
                    <a:pt x="817" y="87"/>
                  </a:moveTo>
                  <a:lnTo>
                    <a:pt x="819" y="88"/>
                  </a:lnTo>
                  <a:lnTo>
                    <a:pt x="819" y="89"/>
                  </a:lnTo>
                  <a:lnTo>
                    <a:pt x="820" y="90"/>
                  </a:lnTo>
                  <a:lnTo>
                    <a:pt x="820" y="93"/>
                  </a:lnTo>
                  <a:lnTo>
                    <a:pt x="821" y="93"/>
                  </a:lnTo>
                  <a:lnTo>
                    <a:pt x="821" y="97"/>
                  </a:lnTo>
                  <a:lnTo>
                    <a:pt x="822" y="97"/>
                  </a:lnTo>
                  <a:lnTo>
                    <a:pt x="822" y="99"/>
                  </a:lnTo>
                  <a:lnTo>
                    <a:pt x="824" y="99"/>
                  </a:lnTo>
                  <a:lnTo>
                    <a:pt x="824" y="103"/>
                  </a:lnTo>
                  <a:lnTo>
                    <a:pt x="822" y="103"/>
                  </a:lnTo>
                  <a:lnTo>
                    <a:pt x="821" y="102"/>
                  </a:lnTo>
                  <a:lnTo>
                    <a:pt x="819" y="102"/>
                  </a:lnTo>
                  <a:lnTo>
                    <a:pt x="819" y="100"/>
                  </a:lnTo>
                  <a:lnTo>
                    <a:pt x="817" y="100"/>
                  </a:lnTo>
                  <a:lnTo>
                    <a:pt x="817" y="99"/>
                  </a:lnTo>
                  <a:lnTo>
                    <a:pt x="816" y="99"/>
                  </a:lnTo>
                  <a:lnTo>
                    <a:pt x="816" y="98"/>
                  </a:lnTo>
                  <a:lnTo>
                    <a:pt x="815" y="98"/>
                  </a:lnTo>
                  <a:lnTo>
                    <a:pt x="815" y="97"/>
                  </a:lnTo>
                  <a:lnTo>
                    <a:pt x="814" y="97"/>
                  </a:lnTo>
                  <a:lnTo>
                    <a:pt x="814" y="94"/>
                  </a:lnTo>
                  <a:lnTo>
                    <a:pt x="815" y="94"/>
                  </a:lnTo>
                  <a:lnTo>
                    <a:pt x="815" y="93"/>
                  </a:lnTo>
                  <a:lnTo>
                    <a:pt x="812" y="93"/>
                  </a:lnTo>
                  <a:lnTo>
                    <a:pt x="812" y="92"/>
                  </a:lnTo>
                  <a:lnTo>
                    <a:pt x="814" y="92"/>
                  </a:lnTo>
                  <a:lnTo>
                    <a:pt x="814" y="90"/>
                  </a:lnTo>
                  <a:lnTo>
                    <a:pt x="815" y="90"/>
                  </a:lnTo>
                  <a:lnTo>
                    <a:pt x="815" y="88"/>
                  </a:lnTo>
                  <a:lnTo>
                    <a:pt x="817" y="88"/>
                  </a:lnTo>
                  <a:lnTo>
                    <a:pt x="817" y="87"/>
                  </a:lnTo>
                  <a:close/>
                  <a:moveTo>
                    <a:pt x="805" y="82"/>
                  </a:moveTo>
                  <a:lnTo>
                    <a:pt x="805" y="84"/>
                  </a:lnTo>
                  <a:lnTo>
                    <a:pt x="806" y="84"/>
                  </a:lnTo>
                  <a:lnTo>
                    <a:pt x="806" y="87"/>
                  </a:lnTo>
                  <a:lnTo>
                    <a:pt x="808" y="87"/>
                  </a:lnTo>
                  <a:lnTo>
                    <a:pt x="808" y="86"/>
                  </a:lnTo>
                  <a:lnTo>
                    <a:pt x="806" y="84"/>
                  </a:lnTo>
                  <a:lnTo>
                    <a:pt x="805" y="82"/>
                  </a:lnTo>
                  <a:close/>
                  <a:moveTo>
                    <a:pt x="978" y="73"/>
                  </a:moveTo>
                  <a:lnTo>
                    <a:pt x="978" y="74"/>
                  </a:lnTo>
                  <a:lnTo>
                    <a:pt x="979" y="74"/>
                  </a:lnTo>
                  <a:lnTo>
                    <a:pt x="979" y="76"/>
                  </a:lnTo>
                  <a:lnTo>
                    <a:pt x="978" y="76"/>
                  </a:lnTo>
                  <a:lnTo>
                    <a:pt x="978" y="79"/>
                  </a:lnTo>
                  <a:lnTo>
                    <a:pt x="976" y="79"/>
                  </a:lnTo>
                  <a:lnTo>
                    <a:pt x="975" y="78"/>
                  </a:lnTo>
                  <a:lnTo>
                    <a:pt x="976" y="78"/>
                  </a:lnTo>
                  <a:lnTo>
                    <a:pt x="976" y="74"/>
                  </a:lnTo>
                  <a:lnTo>
                    <a:pt x="978" y="73"/>
                  </a:lnTo>
                  <a:close/>
                  <a:moveTo>
                    <a:pt x="975" y="68"/>
                  </a:moveTo>
                  <a:lnTo>
                    <a:pt x="976" y="68"/>
                  </a:lnTo>
                  <a:lnTo>
                    <a:pt x="976" y="70"/>
                  </a:lnTo>
                  <a:lnTo>
                    <a:pt x="978" y="70"/>
                  </a:lnTo>
                  <a:lnTo>
                    <a:pt x="978" y="72"/>
                  </a:lnTo>
                  <a:lnTo>
                    <a:pt x="976" y="71"/>
                  </a:lnTo>
                  <a:lnTo>
                    <a:pt x="975" y="71"/>
                  </a:lnTo>
                  <a:lnTo>
                    <a:pt x="975" y="68"/>
                  </a:lnTo>
                  <a:close/>
                  <a:moveTo>
                    <a:pt x="918" y="67"/>
                  </a:moveTo>
                  <a:lnTo>
                    <a:pt x="918" y="70"/>
                  </a:lnTo>
                  <a:lnTo>
                    <a:pt x="912" y="70"/>
                  </a:lnTo>
                  <a:lnTo>
                    <a:pt x="913" y="68"/>
                  </a:lnTo>
                  <a:lnTo>
                    <a:pt x="917" y="68"/>
                  </a:lnTo>
                  <a:lnTo>
                    <a:pt x="918" y="67"/>
                  </a:lnTo>
                  <a:close/>
                  <a:moveTo>
                    <a:pt x="923" y="66"/>
                  </a:moveTo>
                  <a:lnTo>
                    <a:pt x="923" y="68"/>
                  </a:lnTo>
                  <a:lnTo>
                    <a:pt x="918" y="68"/>
                  </a:lnTo>
                  <a:lnTo>
                    <a:pt x="920" y="67"/>
                  </a:lnTo>
                  <a:lnTo>
                    <a:pt x="922" y="67"/>
                  </a:lnTo>
                  <a:lnTo>
                    <a:pt x="923" y="66"/>
                  </a:lnTo>
                  <a:close/>
                  <a:moveTo>
                    <a:pt x="851" y="62"/>
                  </a:moveTo>
                  <a:lnTo>
                    <a:pt x="851" y="63"/>
                  </a:lnTo>
                  <a:lnTo>
                    <a:pt x="849" y="63"/>
                  </a:lnTo>
                  <a:lnTo>
                    <a:pt x="851" y="62"/>
                  </a:lnTo>
                  <a:close/>
                  <a:moveTo>
                    <a:pt x="830" y="53"/>
                  </a:moveTo>
                  <a:lnTo>
                    <a:pt x="830" y="55"/>
                  </a:lnTo>
                  <a:lnTo>
                    <a:pt x="831" y="55"/>
                  </a:lnTo>
                  <a:lnTo>
                    <a:pt x="831" y="53"/>
                  </a:lnTo>
                  <a:lnTo>
                    <a:pt x="830" y="53"/>
                  </a:lnTo>
                  <a:close/>
                  <a:moveTo>
                    <a:pt x="856" y="44"/>
                  </a:moveTo>
                  <a:lnTo>
                    <a:pt x="856" y="45"/>
                  </a:lnTo>
                  <a:lnTo>
                    <a:pt x="854" y="45"/>
                  </a:lnTo>
                  <a:lnTo>
                    <a:pt x="856" y="44"/>
                  </a:lnTo>
                  <a:close/>
                  <a:moveTo>
                    <a:pt x="912" y="5"/>
                  </a:moveTo>
                  <a:lnTo>
                    <a:pt x="913" y="5"/>
                  </a:lnTo>
                  <a:lnTo>
                    <a:pt x="913" y="7"/>
                  </a:lnTo>
                  <a:lnTo>
                    <a:pt x="915" y="7"/>
                  </a:lnTo>
                  <a:lnTo>
                    <a:pt x="915" y="8"/>
                  </a:lnTo>
                  <a:lnTo>
                    <a:pt x="913" y="8"/>
                  </a:lnTo>
                  <a:lnTo>
                    <a:pt x="913" y="9"/>
                  </a:lnTo>
                  <a:lnTo>
                    <a:pt x="910" y="9"/>
                  </a:lnTo>
                  <a:lnTo>
                    <a:pt x="910" y="8"/>
                  </a:lnTo>
                  <a:lnTo>
                    <a:pt x="911" y="8"/>
                  </a:lnTo>
                  <a:lnTo>
                    <a:pt x="911" y="7"/>
                  </a:lnTo>
                  <a:lnTo>
                    <a:pt x="912" y="7"/>
                  </a:lnTo>
                  <a:lnTo>
                    <a:pt x="912" y="5"/>
                  </a:lnTo>
                  <a:close/>
                  <a:moveTo>
                    <a:pt x="917" y="3"/>
                  </a:moveTo>
                  <a:lnTo>
                    <a:pt x="917" y="7"/>
                  </a:lnTo>
                  <a:lnTo>
                    <a:pt x="916" y="7"/>
                  </a:lnTo>
                  <a:lnTo>
                    <a:pt x="916" y="4"/>
                  </a:lnTo>
                  <a:lnTo>
                    <a:pt x="917" y="3"/>
                  </a:lnTo>
                  <a:close/>
                  <a:moveTo>
                    <a:pt x="867" y="0"/>
                  </a:moveTo>
                  <a:lnTo>
                    <a:pt x="870" y="0"/>
                  </a:lnTo>
                  <a:lnTo>
                    <a:pt x="870" y="2"/>
                  </a:lnTo>
                  <a:lnTo>
                    <a:pt x="872" y="0"/>
                  </a:lnTo>
                  <a:lnTo>
                    <a:pt x="874" y="0"/>
                  </a:lnTo>
                  <a:lnTo>
                    <a:pt x="874" y="2"/>
                  </a:lnTo>
                  <a:lnTo>
                    <a:pt x="877" y="2"/>
                  </a:lnTo>
                  <a:lnTo>
                    <a:pt x="877" y="3"/>
                  </a:lnTo>
                  <a:lnTo>
                    <a:pt x="879" y="3"/>
                  </a:lnTo>
                  <a:lnTo>
                    <a:pt x="878" y="4"/>
                  </a:lnTo>
                  <a:lnTo>
                    <a:pt x="878" y="5"/>
                  </a:lnTo>
                  <a:lnTo>
                    <a:pt x="879" y="5"/>
                  </a:lnTo>
                  <a:lnTo>
                    <a:pt x="878" y="7"/>
                  </a:lnTo>
                  <a:lnTo>
                    <a:pt x="879" y="7"/>
                  </a:lnTo>
                  <a:lnTo>
                    <a:pt x="879" y="12"/>
                  </a:lnTo>
                  <a:lnTo>
                    <a:pt x="878" y="13"/>
                  </a:lnTo>
                  <a:lnTo>
                    <a:pt x="877" y="13"/>
                  </a:lnTo>
                  <a:lnTo>
                    <a:pt x="877" y="14"/>
                  </a:lnTo>
                  <a:lnTo>
                    <a:pt x="875" y="15"/>
                  </a:lnTo>
                  <a:lnTo>
                    <a:pt x="875" y="16"/>
                  </a:lnTo>
                  <a:lnTo>
                    <a:pt x="874" y="16"/>
                  </a:lnTo>
                  <a:lnTo>
                    <a:pt x="874" y="18"/>
                  </a:lnTo>
                  <a:lnTo>
                    <a:pt x="873" y="18"/>
                  </a:lnTo>
                  <a:lnTo>
                    <a:pt x="873" y="19"/>
                  </a:lnTo>
                  <a:lnTo>
                    <a:pt x="872" y="19"/>
                  </a:lnTo>
                  <a:lnTo>
                    <a:pt x="872" y="20"/>
                  </a:lnTo>
                  <a:lnTo>
                    <a:pt x="869" y="20"/>
                  </a:lnTo>
                  <a:lnTo>
                    <a:pt x="869" y="23"/>
                  </a:lnTo>
                  <a:lnTo>
                    <a:pt x="868" y="23"/>
                  </a:lnTo>
                  <a:lnTo>
                    <a:pt x="868" y="24"/>
                  </a:lnTo>
                  <a:lnTo>
                    <a:pt x="867" y="25"/>
                  </a:lnTo>
                  <a:lnTo>
                    <a:pt x="865" y="25"/>
                  </a:lnTo>
                  <a:lnTo>
                    <a:pt x="864" y="24"/>
                  </a:lnTo>
                  <a:lnTo>
                    <a:pt x="865" y="24"/>
                  </a:lnTo>
                  <a:lnTo>
                    <a:pt x="865" y="23"/>
                  </a:lnTo>
                  <a:lnTo>
                    <a:pt x="864" y="21"/>
                  </a:lnTo>
                  <a:lnTo>
                    <a:pt x="864" y="23"/>
                  </a:lnTo>
                  <a:lnTo>
                    <a:pt x="863" y="23"/>
                  </a:lnTo>
                  <a:lnTo>
                    <a:pt x="863" y="24"/>
                  </a:lnTo>
                  <a:lnTo>
                    <a:pt x="864" y="24"/>
                  </a:lnTo>
                  <a:lnTo>
                    <a:pt x="864" y="28"/>
                  </a:lnTo>
                  <a:lnTo>
                    <a:pt x="863" y="28"/>
                  </a:lnTo>
                  <a:lnTo>
                    <a:pt x="863" y="29"/>
                  </a:lnTo>
                  <a:lnTo>
                    <a:pt x="862" y="29"/>
                  </a:lnTo>
                  <a:lnTo>
                    <a:pt x="862" y="33"/>
                  </a:lnTo>
                  <a:lnTo>
                    <a:pt x="861" y="33"/>
                  </a:lnTo>
                  <a:lnTo>
                    <a:pt x="861" y="34"/>
                  </a:lnTo>
                  <a:lnTo>
                    <a:pt x="859" y="34"/>
                  </a:lnTo>
                  <a:lnTo>
                    <a:pt x="859" y="33"/>
                  </a:lnTo>
                  <a:lnTo>
                    <a:pt x="854" y="33"/>
                  </a:lnTo>
                  <a:lnTo>
                    <a:pt x="854" y="34"/>
                  </a:lnTo>
                  <a:lnTo>
                    <a:pt x="853" y="34"/>
                  </a:lnTo>
                  <a:lnTo>
                    <a:pt x="853" y="35"/>
                  </a:lnTo>
                  <a:lnTo>
                    <a:pt x="852" y="35"/>
                  </a:lnTo>
                  <a:lnTo>
                    <a:pt x="852" y="37"/>
                  </a:lnTo>
                  <a:lnTo>
                    <a:pt x="851" y="37"/>
                  </a:lnTo>
                  <a:lnTo>
                    <a:pt x="852" y="39"/>
                  </a:lnTo>
                  <a:lnTo>
                    <a:pt x="853" y="39"/>
                  </a:lnTo>
                  <a:lnTo>
                    <a:pt x="854" y="40"/>
                  </a:lnTo>
                  <a:lnTo>
                    <a:pt x="856" y="40"/>
                  </a:lnTo>
                  <a:lnTo>
                    <a:pt x="856" y="42"/>
                  </a:lnTo>
                  <a:lnTo>
                    <a:pt x="854" y="42"/>
                  </a:lnTo>
                  <a:lnTo>
                    <a:pt x="854" y="44"/>
                  </a:lnTo>
                  <a:lnTo>
                    <a:pt x="853" y="44"/>
                  </a:lnTo>
                  <a:lnTo>
                    <a:pt x="852" y="42"/>
                  </a:lnTo>
                  <a:lnTo>
                    <a:pt x="849" y="41"/>
                  </a:lnTo>
                  <a:lnTo>
                    <a:pt x="849" y="42"/>
                  </a:lnTo>
                  <a:lnTo>
                    <a:pt x="848" y="42"/>
                  </a:lnTo>
                  <a:lnTo>
                    <a:pt x="848" y="40"/>
                  </a:lnTo>
                  <a:lnTo>
                    <a:pt x="847" y="40"/>
                  </a:lnTo>
                  <a:lnTo>
                    <a:pt x="847" y="41"/>
                  </a:lnTo>
                  <a:lnTo>
                    <a:pt x="848" y="42"/>
                  </a:lnTo>
                  <a:lnTo>
                    <a:pt x="847" y="44"/>
                  </a:lnTo>
                  <a:lnTo>
                    <a:pt x="846" y="44"/>
                  </a:lnTo>
                  <a:lnTo>
                    <a:pt x="846" y="45"/>
                  </a:lnTo>
                  <a:lnTo>
                    <a:pt x="844" y="45"/>
                  </a:lnTo>
                  <a:lnTo>
                    <a:pt x="844" y="44"/>
                  </a:lnTo>
                  <a:lnTo>
                    <a:pt x="842" y="44"/>
                  </a:lnTo>
                  <a:lnTo>
                    <a:pt x="842" y="45"/>
                  </a:lnTo>
                  <a:lnTo>
                    <a:pt x="841" y="45"/>
                  </a:lnTo>
                  <a:lnTo>
                    <a:pt x="841" y="46"/>
                  </a:lnTo>
                  <a:lnTo>
                    <a:pt x="840" y="46"/>
                  </a:lnTo>
                  <a:lnTo>
                    <a:pt x="840" y="51"/>
                  </a:lnTo>
                  <a:lnTo>
                    <a:pt x="838" y="52"/>
                  </a:lnTo>
                  <a:lnTo>
                    <a:pt x="837" y="52"/>
                  </a:lnTo>
                  <a:lnTo>
                    <a:pt x="837" y="53"/>
                  </a:lnTo>
                  <a:lnTo>
                    <a:pt x="836" y="53"/>
                  </a:lnTo>
                  <a:lnTo>
                    <a:pt x="836" y="56"/>
                  </a:lnTo>
                  <a:lnTo>
                    <a:pt x="835" y="56"/>
                  </a:lnTo>
                  <a:lnTo>
                    <a:pt x="833" y="55"/>
                  </a:lnTo>
                  <a:lnTo>
                    <a:pt x="832" y="55"/>
                  </a:lnTo>
                  <a:lnTo>
                    <a:pt x="832" y="56"/>
                  </a:lnTo>
                  <a:lnTo>
                    <a:pt x="831" y="56"/>
                  </a:lnTo>
                  <a:lnTo>
                    <a:pt x="831" y="58"/>
                  </a:lnTo>
                  <a:lnTo>
                    <a:pt x="835" y="58"/>
                  </a:lnTo>
                  <a:lnTo>
                    <a:pt x="835" y="62"/>
                  </a:lnTo>
                  <a:lnTo>
                    <a:pt x="844" y="62"/>
                  </a:lnTo>
                  <a:lnTo>
                    <a:pt x="844" y="63"/>
                  </a:lnTo>
                  <a:lnTo>
                    <a:pt x="849" y="63"/>
                  </a:lnTo>
                  <a:lnTo>
                    <a:pt x="849" y="66"/>
                  </a:lnTo>
                  <a:lnTo>
                    <a:pt x="848" y="67"/>
                  </a:lnTo>
                  <a:lnTo>
                    <a:pt x="848" y="68"/>
                  </a:lnTo>
                  <a:lnTo>
                    <a:pt x="847" y="70"/>
                  </a:lnTo>
                  <a:lnTo>
                    <a:pt x="849" y="72"/>
                  </a:lnTo>
                  <a:lnTo>
                    <a:pt x="849" y="74"/>
                  </a:lnTo>
                  <a:lnTo>
                    <a:pt x="847" y="74"/>
                  </a:lnTo>
                  <a:lnTo>
                    <a:pt x="847" y="77"/>
                  </a:lnTo>
                  <a:lnTo>
                    <a:pt x="840" y="77"/>
                  </a:lnTo>
                  <a:lnTo>
                    <a:pt x="838" y="76"/>
                  </a:lnTo>
                  <a:lnTo>
                    <a:pt x="835" y="76"/>
                  </a:lnTo>
                  <a:lnTo>
                    <a:pt x="833" y="74"/>
                  </a:lnTo>
                  <a:lnTo>
                    <a:pt x="833" y="71"/>
                  </a:lnTo>
                  <a:lnTo>
                    <a:pt x="831" y="71"/>
                  </a:lnTo>
                  <a:lnTo>
                    <a:pt x="830" y="70"/>
                  </a:lnTo>
                  <a:lnTo>
                    <a:pt x="827" y="70"/>
                  </a:lnTo>
                  <a:lnTo>
                    <a:pt x="828" y="71"/>
                  </a:lnTo>
                  <a:lnTo>
                    <a:pt x="828" y="73"/>
                  </a:lnTo>
                  <a:lnTo>
                    <a:pt x="827" y="74"/>
                  </a:lnTo>
                  <a:lnTo>
                    <a:pt x="827" y="73"/>
                  </a:lnTo>
                  <a:lnTo>
                    <a:pt x="826" y="72"/>
                  </a:lnTo>
                  <a:lnTo>
                    <a:pt x="822" y="72"/>
                  </a:lnTo>
                  <a:lnTo>
                    <a:pt x="822" y="74"/>
                  </a:lnTo>
                  <a:lnTo>
                    <a:pt x="824" y="74"/>
                  </a:lnTo>
                  <a:lnTo>
                    <a:pt x="824" y="76"/>
                  </a:lnTo>
                  <a:lnTo>
                    <a:pt x="822" y="76"/>
                  </a:lnTo>
                  <a:lnTo>
                    <a:pt x="822" y="77"/>
                  </a:lnTo>
                  <a:lnTo>
                    <a:pt x="821" y="77"/>
                  </a:lnTo>
                  <a:lnTo>
                    <a:pt x="820" y="78"/>
                  </a:lnTo>
                  <a:lnTo>
                    <a:pt x="820" y="79"/>
                  </a:lnTo>
                  <a:lnTo>
                    <a:pt x="817" y="79"/>
                  </a:lnTo>
                  <a:lnTo>
                    <a:pt x="817" y="87"/>
                  </a:lnTo>
                  <a:lnTo>
                    <a:pt x="816" y="86"/>
                  </a:lnTo>
                  <a:lnTo>
                    <a:pt x="816" y="87"/>
                  </a:lnTo>
                  <a:lnTo>
                    <a:pt x="815" y="88"/>
                  </a:lnTo>
                  <a:lnTo>
                    <a:pt x="814" y="88"/>
                  </a:lnTo>
                  <a:lnTo>
                    <a:pt x="814" y="89"/>
                  </a:lnTo>
                  <a:lnTo>
                    <a:pt x="812" y="89"/>
                  </a:lnTo>
                  <a:lnTo>
                    <a:pt x="812" y="87"/>
                  </a:lnTo>
                  <a:lnTo>
                    <a:pt x="811" y="87"/>
                  </a:lnTo>
                  <a:lnTo>
                    <a:pt x="811" y="90"/>
                  </a:lnTo>
                  <a:lnTo>
                    <a:pt x="810" y="90"/>
                  </a:lnTo>
                  <a:lnTo>
                    <a:pt x="810" y="89"/>
                  </a:lnTo>
                  <a:lnTo>
                    <a:pt x="809" y="89"/>
                  </a:lnTo>
                  <a:lnTo>
                    <a:pt x="809" y="88"/>
                  </a:lnTo>
                  <a:lnTo>
                    <a:pt x="808" y="88"/>
                  </a:lnTo>
                  <a:lnTo>
                    <a:pt x="808" y="90"/>
                  </a:lnTo>
                  <a:lnTo>
                    <a:pt x="810" y="90"/>
                  </a:lnTo>
                  <a:lnTo>
                    <a:pt x="810" y="92"/>
                  </a:lnTo>
                  <a:lnTo>
                    <a:pt x="809" y="93"/>
                  </a:lnTo>
                  <a:lnTo>
                    <a:pt x="808" y="93"/>
                  </a:lnTo>
                  <a:lnTo>
                    <a:pt x="808" y="95"/>
                  </a:lnTo>
                  <a:lnTo>
                    <a:pt x="806" y="95"/>
                  </a:lnTo>
                  <a:lnTo>
                    <a:pt x="806" y="103"/>
                  </a:lnTo>
                  <a:lnTo>
                    <a:pt x="805" y="103"/>
                  </a:lnTo>
                  <a:lnTo>
                    <a:pt x="805" y="104"/>
                  </a:lnTo>
                  <a:lnTo>
                    <a:pt x="799" y="104"/>
                  </a:lnTo>
                  <a:lnTo>
                    <a:pt x="799" y="103"/>
                  </a:lnTo>
                  <a:lnTo>
                    <a:pt x="793" y="103"/>
                  </a:lnTo>
                  <a:lnTo>
                    <a:pt x="793" y="104"/>
                  </a:lnTo>
                  <a:lnTo>
                    <a:pt x="790" y="104"/>
                  </a:lnTo>
                  <a:lnTo>
                    <a:pt x="790" y="105"/>
                  </a:lnTo>
                  <a:lnTo>
                    <a:pt x="789" y="105"/>
                  </a:lnTo>
                  <a:lnTo>
                    <a:pt x="788" y="106"/>
                  </a:lnTo>
                  <a:lnTo>
                    <a:pt x="788" y="108"/>
                  </a:lnTo>
                  <a:lnTo>
                    <a:pt x="784" y="108"/>
                  </a:lnTo>
                  <a:lnTo>
                    <a:pt x="784" y="109"/>
                  </a:lnTo>
                  <a:lnTo>
                    <a:pt x="777" y="109"/>
                  </a:lnTo>
                  <a:lnTo>
                    <a:pt x="777" y="111"/>
                  </a:lnTo>
                  <a:lnTo>
                    <a:pt x="776" y="111"/>
                  </a:lnTo>
                  <a:lnTo>
                    <a:pt x="774" y="113"/>
                  </a:lnTo>
                  <a:lnTo>
                    <a:pt x="773" y="113"/>
                  </a:lnTo>
                  <a:lnTo>
                    <a:pt x="773" y="115"/>
                  </a:lnTo>
                  <a:lnTo>
                    <a:pt x="772" y="115"/>
                  </a:lnTo>
                  <a:lnTo>
                    <a:pt x="772" y="118"/>
                  </a:lnTo>
                  <a:lnTo>
                    <a:pt x="771" y="118"/>
                  </a:lnTo>
                  <a:lnTo>
                    <a:pt x="771" y="119"/>
                  </a:lnTo>
                  <a:lnTo>
                    <a:pt x="769" y="120"/>
                  </a:lnTo>
                  <a:lnTo>
                    <a:pt x="769" y="121"/>
                  </a:lnTo>
                  <a:lnTo>
                    <a:pt x="768" y="121"/>
                  </a:lnTo>
                  <a:lnTo>
                    <a:pt x="768" y="124"/>
                  </a:lnTo>
                  <a:lnTo>
                    <a:pt x="767" y="124"/>
                  </a:lnTo>
                  <a:lnTo>
                    <a:pt x="767" y="126"/>
                  </a:lnTo>
                  <a:lnTo>
                    <a:pt x="766" y="126"/>
                  </a:lnTo>
                  <a:lnTo>
                    <a:pt x="766" y="127"/>
                  </a:lnTo>
                  <a:lnTo>
                    <a:pt x="763" y="127"/>
                  </a:lnTo>
                  <a:lnTo>
                    <a:pt x="763" y="130"/>
                  </a:lnTo>
                  <a:lnTo>
                    <a:pt x="762" y="130"/>
                  </a:lnTo>
                  <a:lnTo>
                    <a:pt x="760" y="132"/>
                  </a:lnTo>
                  <a:lnTo>
                    <a:pt x="758" y="132"/>
                  </a:lnTo>
                  <a:lnTo>
                    <a:pt x="758" y="134"/>
                  </a:lnTo>
                  <a:lnTo>
                    <a:pt x="756" y="134"/>
                  </a:lnTo>
                  <a:lnTo>
                    <a:pt x="756" y="137"/>
                  </a:lnTo>
                  <a:lnTo>
                    <a:pt x="755" y="137"/>
                  </a:lnTo>
                  <a:lnTo>
                    <a:pt x="755" y="140"/>
                  </a:lnTo>
                  <a:lnTo>
                    <a:pt x="753" y="140"/>
                  </a:lnTo>
                  <a:lnTo>
                    <a:pt x="753" y="141"/>
                  </a:lnTo>
                  <a:lnTo>
                    <a:pt x="751" y="141"/>
                  </a:lnTo>
                  <a:lnTo>
                    <a:pt x="750" y="140"/>
                  </a:lnTo>
                  <a:lnTo>
                    <a:pt x="748" y="140"/>
                  </a:lnTo>
                  <a:lnTo>
                    <a:pt x="748" y="141"/>
                  </a:lnTo>
                  <a:lnTo>
                    <a:pt x="747" y="142"/>
                  </a:lnTo>
                  <a:lnTo>
                    <a:pt x="746" y="142"/>
                  </a:lnTo>
                  <a:lnTo>
                    <a:pt x="746" y="143"/>
                  </a:lnTo>
                  <a:lnTo>
                    <a:pt x="745" y="143"/>
                  </a:lnTo>
                  <a:lnTo>
                    <a:pt x="745" y="145"/>
                  </a:lnTo>
                  <a:lnTo>
                    <a:pt x="744" y="145"/>
                  </a:lnTo>
                  <a:lnTo>
                    <a:pt x="744" y="143"/>
                  </a:lnTo>
                  <a:lnTo>
                    <a:pt x="742" y="143"/>
                  </a:lnTo>
                  <a:lnTo>
                    <a:pt x="742" y="142"/>
                  </a:lnTo>
                  <a:lnTo>
                    <a:pt x="741" y="142"/>
                  </a:lnTo>
                  <a:lnTo>
                    <a:pt x="741" y="141"/>
                  </a:lnTo>
                  <a:lnTo>
                    <a:pt x="740" y="141"/>
                  </a:lnTo>
                  <a:lnTo>
                    <a:pt x="739" y="142"/>
                  </a:lnTo>
                  <a:lnTo>
                    <a:pt x="736" y="142"/>
                  </a:lnTo>
                  <a:lnTo>
                    <a:pt x="735" y="141"/>
                  </a:lnTo>
                  <a:lnTo>
                    <a:pt x="735" y="142"/>
                  </a:lnTo>
                  <a:lnTo>
                    <a:pt x="734" y="142"/>
                  </a:lnTo>
                  <a:lnTo>
                    <a:pt x="734" y="145"/>
                  </a:lnTo>
                  <a:lnTo>
                    <a:pt x="731" y="145"/>
                  </a:lnTo>
                  <a:lnTo>
                    <a:pt x="731" y="141"/>
                  </a:lnTo>
                  <a:lnTo>
                    <a:pt x="730" y="139"/>
                  </a:lnTo>
                  <a:lnTo>
                    <a:pt x="729" y="139"/>
                  </a:lnTo>
                  <a:lnTo>
                    <a:pt x="729" y="140"/>
                  </a:lnTo>
                  <a:lnTo>
                    <a:pt x="730" y="141"/>
                  </a:lnTo>
                  <a:lnTo>
                    <a:pt x="730" y="142"/>
                  </a:lnTo>
                  <a:lnTo>
                    <a:pt x="729" y="141"/>
                  </a:lnTo>
                  <a:lnTo>
                    <a:pt x="729" y="147"/>
                  </a:lnTo>
                  <a:lnTo>
                    <a:pt x="730" y="147"/>
                  </a:lnTo>
                  <a:lnTo>
                    <a:pt x="730" y="148"/>
                  </a:lnTo>
                  <a:lnTo>
                    <a:pt x="729" y="148"/>
                  </a:lnTo>
                  <a:lnTo>
                    <a:pt x="729" y="150"/>
                  </a:lnTo>
                  <a:lnTo>
                    <a:pt x="726" y="150"/>
                  </a:lnTo>
                  <a:lnTo>
                    <a:pt x="726" y="151"/>
                  </a:lnTo>
                  <a:lnTo>
                    <a:pt x="724" y="151"/>
                  </a:lnTo>
                  <a:lnTo>
                    <a:pt x="724" y="152"/>
                  </a:lnTo>
                  <a:lnTo>
                    <a:pt x="718" y="152"/>
                  </a:lnTo>
                  <a:lnTo>
                    <a:pt x="718" y="153"/>
                  </a:lnTo>
                  <a:lnTo>
                    <a:pt x="725" y="153"/>
                  </a:lnTo>
                  <a:lnTo>
                    <a:pt x="725" y="152"/>
                  </a:lnTo>
                  <a:lnTo>
                    <a:pt x="726" y="151"/>
                  </a:lnTo>
                  <a:lnTo>
                    <a:pt x="731" y="151"/>
                  </a:lnTo>
                  <a:lnTo>
                    <a:pt x="732" y="152"/>
                  </a:lnTo>
                  <a:lnTo>
                    <a:pt x="729" y="152"/>
                  </a:lnTo>
                  <a:lnTo>
                    <a:pt x="729" y="153"/>
                  </a:lnTo>
                  <a:lnTo>
                    <a:pt x="730" y="153"/>
                  </a:lnTo>
                  <a:lnTo>
                    <a:pt x="730" y="155"/>
                  </a:lnTo>
                  <a:lnTo>
                    <a:pt x="729" y="155"/>
                  </a:lnTo>
                  <a:lnTo>
                    <a:pt x="727" y="156"/>
                  </a:lnTo>
                  <a:lnTo>
                    <a:pt x="726" y="156"/>
                  </a:lnTo>
                  <a:lnTo>
                    <a:pt x="726" y="157"/>
                  </a:lnTo>
                  <a:lnTo>
                    <a:pt x="727" y="157"/>
                  </a:lnTo>
                  <a:lnTo>
                    <a:pt x="727" y="156"/>
                  </a:lnTo>
                  <a:lnTo>
                    <a:pt x="729" y="157"/>
                  </a:lnTo>
                  <a:lnTo>
                    <a:pt x="730" y="157"/>
                  </a:lnTo>
                  <a:lnTo>
                    <a:pt x="731" y="158"/>
                  </a:lnTo>
                  <a:lnTo>
                    <a:pt x="731" y="159"/>
                  </a:lnTo>
                  <a:lnTo>
                    <a:pt x="730" y="161"/>
                  </a:lnTo>
                  <a:lnTo>
                    <a:pt x="731" y="161"/>
                  </a:lnTo>
                  <a:lnTo>
                    <a:pt x="731" y="159"/>
                  </a:lnTo>
                  <a:lnTo>
                    <a:pt x="732" y="159"/>
                  </a:lnTo>
                  <a:lnTo>
                    <a:pt x="732" y="157"/>
                  </a:lnTo>
                  <a:lnTo>
                    <a:pt x="734" y="157"/>
                  </a:lnTo>
                  <a:lnTo>
                    <a:pt x="734" y="156"/>
                  </a:lnTo>
                  <a:lnTo>
                    <a:pt x="736" y="156"/>
                  </a:lnTo>
                  <a:lnTo>
                    <a:pt x="736" y="155"/>
                  </a:lnTo>
                  <a:lnTo>
                    <a:pt x="739" y="155"/>
                  </a:lnTo>
                  <a:lnTo>
                    <a:pt x="739" y="156"/>
                  </a:lnTo>
                  <a:lnTo>
                    <a:pt x="740" y="156"/>
                  </a:lnTo>
                  <a:lnTo>
                    <a:pt x="740" y="155"/>
                  </a:lnTo>
                  <a:lnTo>
                    <a:pt x="741" y="156"/>
                  </a:lnTo>
                  <a:lnTo>
                    <a:pt x="741" y="158"/>
                  </a:lnTo>
                  <a:lnTo>
                    <a:pt x="742" y="158"/>
                  </a:lnTo>
                  <a:lnTo>
                    <a:pt x="745" y="161"/>
                  </a:lnTo>
                  <a:lnTo>
                    <a:pt x="745" y="158"/>
                  </a:lnTo>
                  <a:lnTo>
                    <a:pt x="747" y="158"/>
                  </a:lnTo>
                  <a:lnTo>
                    <a:pt x="747" y="159"/>
                  </a:lnTo>
                  <a:lnTo>
                    <a:pt x="748" y="159"/>
                  </a:lnTo>
                  <a:lnTo>
                    <a:pt x="748" y="162"/>
                  </a:lnTo>
                  <a:lnTo>
                    <a:pt x="750" y="162"/>
                  </a:lnTo>
                  <a:lnTo>
                    <a:pt x="750" y="159"/>
                  </a:lnTo>
                  <a:lnTo>
                    <a:pt x="756" y="159"/>
                  </a:lnTo>
                  <a:lnTo>
                    <a:pt x="756" y="158"/>
                  </a:lnTo>
                  <a:lnTo>
                    <a:pt x="757" y="158"/>
                  </a:lnTo>
                  <a:lnTo>
                    <a:pt x="757" y="156"/>
                  </a:lnTo>
                  <a:lnTo>
                    <a:pt x="758" y="156"/>
                  </a:lnTo>
                  <a:lnTo>
                    <a:pt x="758" y="155"/>
                  </a:lnTo>
                  <a:lnTo>
                    <a:pt x="763" y="155"/>
                  </a:lnTo>
                  <a:lnTo>
                    <a:pt x="763" y="157"/>
                  </a:lnTo>
                  <a:lnTo>
                    <a:pt x="762" y="157"/>
                  </a:lnTo>
                  <a:lnTo>
                    <a:pt x="763" y="158"/>
                  </a:lnTo>
                  <a:lnTo>
                    <a:pt x="764" y="158"/>
                  </a:lnTo>
                  <a:lnTo>
                    <a:pt x="764" y="157"/>
                  </a:lnTo>
                  <a:lnTo>
                    <a:pt x="766" y="157"/>
                  </a:lnTo>
                  <a:lnTo>
                    <a:pt x="764" y="156"/>
                  </a:lnTo>
                  <a:lnTo>
                    <a:pt x="764" y="155"/>
                  </a:lnTo>
                  <a:lnTo>
                    <a:pt x="766" y="155"/>
                  </a:lnTo>
                  <a:lnTo>
                    <a:pt x="766" y="156"/>
                  </a:lnTo>
                  <a:lnTo>
                    <a:pt x="769" y="156"/>
                  </a:lnTo>
                  <a:lnTo>
                    <a:pt x="771" y="157"/>
                  </a:lnTo>
                  <a:lnTo>
                    <a:pt x="772" y="157"/>
                  </a:lnTo>
                  <a:lnTo>
                    <a:pt x="772" y="158"/>
                  </a:lnTo>
                  <a:lnTo>
                    <a:pt x="774" y="159"/>
                  </a:lnTo>
                  <a:lnTo>
                    <a:pt x="777" y="162"/>
                  </a:lnTo>
                  <a:lnTo>
                    <a:pt x="778" y="162"/>
                  </a:lnTo>
                  <a:lnTo>
                    <a:pt x="778" y="163"/>
                  </a:lnTo>
                  <a:lnTo>
                    <a:pt x="779" y="163"/>
                  </a:lnTo>
                  <a:lnTo>
                    <a:pt x="779" y="164"/>
                  </a:lnTo>
                  <a:lnTo>
                    <a:pt x="784" y="164"/>
                  </a:lnTo>
                  <a:lnTo>
                    <a:pt x="787" y="167"/>
                  </a:lnTo>
                  <a:lnTo>
                    <a:pt x="789" y="167"/>
                  </a:lnTo>
                  <a:lnTo>
                    <a:pt x="789" y="166"/>
                  </a:lnTo>
                  <a:lnTo>
                    <a:pt x="790" y="166"/>
                  </a:lnTo>
                  <a:lnTo>
                    <a:pt x="790" y="167"/>
                  </a:lnTo>
                  <a:lnTo>
                    <a:pt x="792" y="167"/>
                  </a:lnTo>
                  <a:lnTo>
                    <a:pt x="792" y="168"/>
                  </a:lnTo>
                  <a:lnTo>
                    <a:pt x="794" y="168"/>
                  </a:lnTo>
                  <a:lnTo>
                    <a:pt x="794" y="167"/>
                  </a:lnTo>
                  <a:lnTo>
                    <a:pt x="800" y="167"/>
                  </a:lnTo>
                  <a:lnTo>
                    <a:pt x="800" y="166"/>
                  </a:lnTo>
                  <a:lnTo>
                    <a:pt x="804" y="166"/>
                  </a:lnTo>
                  <a:lnTo>
                    <a:pt x="804" y="164"/>
                  </a:lnTo>
                  <a:lnTo>
                    <a:pt x="805" y="164"/>
                  </a:lnTo>
                  <a:lnTo>
                    <a:pt x="805" y="163"/>
                  </a:lnTo>
                  <a:lnTo>
                    <a:pt x="806" y="163"/>
                  </a:lnTo>
                  <a:lnTo>
                    <a:pt x="808" y="161"/>
                  </a:lnTo>
                  <a:lnTo>
                    <a:pt x="809" y="159"/>
                  </a:lnTo>
                  <a:lnTo>
                    <a:pt x="809" y="158"/>
                  </a:lnTo>
                  <a:lnTo>
                    <a:pt x="810" y="158"/>
                  </a:lnTo>
                  <a:lnTo>
                    <a:pt x="811" y="157"/>
                  </a:lnTo>
                  <a:lnTo>
                    <a:pt x="812" y="157"/>
                  </a:lnTo>
                  <a:lnTo>
                    <a:pt x="812" y="156"/>
                  </a:lnTo>
                  <a:lnTo>
                    <a:pt x="814" y="156"/>
                  </a:lnTo>
                  <a:lnTo>
                    <a:pt x="814" y="153"/>
                  </a:lnTo>
                  <a:lnTo>
                    <a:pt x="815" y="152"/>
                  </a:lnTo>
                  <a:lnTo>
                    <a:pt x="816" y="152"/>
                  </a:lnTo>
                  <a:lnTo>
                    <a:pt x="816" y="148"/>
                  </a:lnTo>
                  <a:lnTo>
                    <a:pt x="817" y="147"/>
                  </a:lnTo>
                  <a:lnTo>
                    <a:pt x="817" y="145"/>
                  </a:lnTo>
                  <a:lnTo>
                    <a:pt x="819" y="145"/>
                  </a:lnTo>
                  <a:lnTo>
                    <a:pt x="819" y="143"/>
                  </a:lnTo>
                  <a:lnTo>
                    <a:pt x="820" y="141"/>
                  </a:lnTo>
                  <a:lnTo>
                    <a:pt x="820" y="135"/>
                  </a:lnTo>
                  <a:lnTo>
                    <a:pt x="821" y="134"/>
                  </a:lnTo>
                  <a:lnTo>
                    <a:pt x="821" y="132"/>
                  </a:lnTo>
                  <a:lnTo>
                    <a:pt x="833" y="132"/>
                  </a:lnTo>
                  <a:lnTo>
                    <a:pt x="835" y="131"/>
                  </a:lnTo>
                  <a:lnTo>
                    <a:pt x="835" y="132"/>
                  </a:lnTo>
                  <a:lnTo>
                    <a:pt x="836" y="132"/>
                  </a:lnTo>
                  <a:lnTo>
                    <a:pt x="836" y="131"/>
                  </a:lnTo>
                  <a:lnTo>
                    <a:pt x="840" y="131"/>
                  </a:lnTo>
                  <a:lnTo>
                    <a:pt x="840" y="129"/>
                  </a:lnTo>
                  <a:lnTo>
                    <a:pt x="842" y="127"/>
                  </a:lnTo>
                  <a:lnTo>
                    <a:pt x="843" y="129"/>
                  </a:lnTo>
                  <a:lnTo>
                    <a:pt x="843" y="127"/>
                  </a:lnTo>
                  <a:lnTo>
                    <a:pt x="844" y="127"/>
                  </a:lnTo>
                  <a:lnTo>
                    <a:pt x="844" y="126"/>
                  </a:lnTo>
                  <a:lnTo>
                    <a:pt x="842" y="126"/>
                  </a:lnTo>
                  <a:lnTo>
                    <a:pt x="842" y="124"/>
                  </a:lnTo>
                  <a:lnTo>
                    <a:pt x="844" y="123"/>
                  </a:lnTo>
                  <a:lnTo>
                    <a:pt x="846" y="121"/>
                  </a:lnTo>
                  <a:lnTo>
                    <a:pt x="846" y="120"/>
                  </a:lnTo>
                  <a:lnTo>
                    <a:pt x="847" y="119"/>
                  </a:lnTo>
                  <a:lnTo>
                    <a:pt x="847" y="116"/>
                  </a:lnTo>
                  <a:lnTo>
                    <a:pt x="848" y="116"/>
                  </a:lnTo>
                  <a:lnTo>
                    <a:pt x="848" y="115"/>
                  </a:lnTo>
                  <a:lnTo>
                    <a:pt x="849" y="115"/>
                  </a:lnTo>
                  <a:lnTo>
                    <a:pt x="849" y="113"/>
                  </a:lnTo>
                  <a:lnTo>
                    <a:pt x="852" y="113"/>
                  </a:lnTo>
                  <a:lnTo>
                    <a:pt x="852" y="109"/>
                  </a:lnTo>
                  <a:lnTo>
                    <a:pt x="853" y="109"/>
                  </a:lnTo>
                  <a:lnTo>
                    <a:pt x="854" y="108"/>
                  </a:lnTo>
                  <a:lnTo>
                    <a:pt x="854" y="105"/>
                  </a:lnTo>
                  <a:lnTo>
                    <a:pt x="856" y="105"/>
                  </a:lnTo>
                  <a:lnTo>
                    <a:pt x="856" y="100"/>
                  </a:lnTo>
                  <a:lnTo>
                    <a:pt x="858" y="100"/>
                  </a:lnTo>
                  <a:lnTo>
                    <a:pt x="858" y="102"/>
                  </a:lnTo>
                  <a:lnTo>
                    <a:pt x="859" y="102"/>
                  </a:lnTo>
                  <a:lnTo>
                    <a:pt x="859" y="103"/>
                  </a:lnTo>
                  <a:lnTo>
                    <a:pt x="861" y="103"/>
                  </a:lnTo>
                  <a:lnTo>
                    <a:pt x="861" y="102"/>
                  </a:lnTo>
                  <a:lnTo>
                    <a:pt x="858" y="99"/>
                  </a:lnTo>
                  <a:lnTo>
                    <a:pt x="858" y="97"/>
                  </a:lnTo>
                  <a:lnTo>
                    <a:pt x="859" y="98"/>
                  </a:lnTo>
                  <a:lnTo>
                    <a:pt x="859" y="99"/>
                  </a:lnTo>
                  <a:lnTo>
                    <a:pt x="867" y="99"/>
                  </a:lnTo>
                  <a:lnTo>
                    <a:pt x="868" y="100"/>
                  </a:lnTo>
                  <a:lnTo>
                    <a:pt x="868" y="95"/>
                  </a:lnTo>
                  <a:lnTo>
                    <a:pt x="872" y="95"/>
                  </a:lnTo>
                  <a:lnTo>
                    <a:pt x="872" y="97"/>
                  </a:lnTo>
                  <a:lnTo>
                    <a:pt x="873" y="97"/>
                  </a:lnTo>
                  <a:lnTo>
                    <a:pt x="873" y="98"/>
                  </a:lnTo>
                  <a:lnTo>
                    <a:pt x="874" y="98"/>
                  </a:lnTo>
                  <a:lnTo>
                    <a:pt x="875" y="99"/>
                  </a:lnTo>
                  <a:lnTo>
                    <a:pt x="875" y="100"/>
                  </a:lnTo>
                  <a:lnTo>
                    <a:pt x="879" y="100"/>
                  </a:lnTo>
                  <a:lnTo>
                    <a:pt x="879" y="99"/>
                  </a:lnTo>
                  <a:lnTo>
                    <a:pt x="880" y="99"/>
                  </a:lnTo>
                  <a:lnTo>
                    <a:pt x="880" y="98"/>
                  </a:lnTo>
                  <a:lnTo>
                    <a:pt x="881" y="98"/>
                  </a:lnTo>
                  <a:lnTo>
                    <a:pt x="881" y="97"/>
                  </a:lnTo>
                  <a:lnTo>
                    <a:pt x="883" y="97"/>
                  </a:lnTo>
                  <a:lnTo>
                    <a:pt x="883" y="94"/>
                  </a:lnTo>
                  <a:lnTo>
                    <a:pt x="884" y="94"/>
                  </a:lnTo>
                  <a:lnTo>
                    <a:pt x="884" y="93"/>
                  </a:lnTo>
                  <a:lnTo>
                    <a:pt x="885" y="93"/>
                  </a:lnTo>
                  <a:lnTo>
                    <a:pt x="885" y="92"/>
                  </a:lnTo>
                  <a:lnTo>
                    <a:pt x="886" y="92"/>
                  </a:lnTo>
                  <a:lnTo>
                    <a:pt x="886" y="93"/>
                  </a:lnTo>
                  <a:lnTo>
                    <a:pt x="888" y="93"/>
                  </a:lnTo>
                  <a:lnTo>
                    <a:pt x="888" y="95"/>
                  </a:lnTo>
                  <a:lnTo>
                    <a:pt x="886" y="97"/>
                  </a:lnTo>
                  <a:lnTo>
                    <a:pt x="888" y="97"/>
                  </a:lnTo>
                  <a:lnTo>
                    <a:pt x="888" y="98"/>
                  </a:lnTo>
                  <a:lnTo>
                    <a:pt x="889" y="98"/>
                  </a:lnTo>
                  <a:lnTo>
                    <a:pt x="890" y="97"/>
                  </a:lnTo>
                  <a:lnTo>
                    <a:pt x="890" y="95"/>
                  </a:lnTo>
                  <a:lnTo>
                    <a:pt x="894" y="95"/>
                  </a:lnTo>
                  <a:lnTo>
                    <a:pt x="895" y="94"/>
                  </a:lnTo>
                  <a:lnTo>
                    <a:pt x="895" y="93"/>
                  </a:lnTo>
                  <a:lnTo>
                    <a:pt x="896" y="94"/>
                  </a:lnTo>
                  <a:lnTo>
                    <a:pt x="897" y="94"/>
                  </a:lnTo>
                  <a:lnTo>
                    <a:pt x="899" y="95"/>
                  </a:lnTo>
                  <a:lnTo>
                    <a:pt x="899" y="94"/>
                  </a:lnTo>
                  <a:lnTo>
                    <a:pt x="900" y="94"/>
                  </a:lnTo>
                  <a:lnTo>
                    <a:pt x="900" y="95"/>
                  </a:lnTo>
                  <a:lnTo>
                    <a:pt x="904" y="95"/>
                  </a:lnTo>
                  <a:lnTo>
                    <a:pt x="905" y="97"/>
                  </a:lnTo>
                  <a:lnTo>
                    <a:pt x="906" y="95"/>
                  </a:lnTo>
                  <a:lnTo>
                    <a:pt x="909" y="95"/>
                  </a:lnTo>
                  <a:lnTo>
                    <a:pt x="909" y="94"/>
                  </a:lnTo>
                  <a:lnTo>
                    <a:pt x="910" y="94"/>
                  </a:lnTo>
                  <a:lnTo>
                    <a:pt x="910" y="90"/>
                  </a:lnTo>
                  <a:lnTo>
                    <a:pt x="911" y="90"/>
                  </a:lnTo>
                  <a:lnTo>
                    <a:pt x="911" y="89"/>
                  </a:lnTo>
                  <a:lnTo>
                    <a:pt x="912" y="89"/>
                  </a:lnTo>
                  <a:lnTo>
                    <a:pt x="912" y="88"/>
                  </a:lnTo>
                  <a:lnTo>
                    <a:pt x="915" y="88"/>
                  </a:lnTo>
                  <a:lnTo>
                    <a:pt x="915" y="87"/>
                  </a:lnTo>
                  <a:lnTo>
                    <a:pt x="916" y="88"/>
                  </a:lnTo>
                  <a:lnTo>
                    <a:pt x="918" y="88"/>
                  </a:lnTo>
                  <a:lnTo>
                    <a:pt x="917" y="89"/>
                  </a:lnTo>
                  <a:lnTo>
                    <a:pt x="917" y="93"/>
                  </a:lnTo>
                  <a:lnTo>
                    <a:pt x="916" y="93"/>
                  </a:lnTo>
                  <a:lnTo>
                    <a:pt x="916" y="95"/>
                  </a:lnTo>
                  <a:lnTo>
                    <a:pt x="918" y="95"/>
                  </a:lnTo>
                  <a:lnTo>
                    <a:pt x="918" y="92"/>
                  </a:lnTo>
                  <a:lnTo>
                    <a:pt x="921" y="89"/>
                  </a:lnTo>
                  <a:lnTo>
                    <a:pt x="920" y="88"/>
                  </a:lnTo>
                  <a:lnTo>
                    <a:pt x="920" y="87"/>
                  </a:lnTo>
                  <a:lnTo>
                    <a:pt x="921" y="87"/>
                  </a:lnTo>
                  <a:lnTo>
                    <a:pt x="921" y="86"/>
                  </a:lnTo>
                  <a:lnTo>
                    <a:pt x="922" y="86"/>
                  </a:lnTo>
                  <a:lnTo>
                    <a:pt x="922" y="84"/>
                  </a:lnTo>
                  <a:lnTo>
                    <a:pt x="923" y="84"/>
                  </a:lnTo>
                  <a:lnTo>
                    <a:pt x="923" y="76"/>
                  </a:lnTo>
                  <a:lnTo>
                    <a:pt x="925" y="76"/>
                  </a:lnTo>
                  <a:lnTo>
                    <a:pt x="925" y="71"/>
                  </a:lnTo>
                  <a:lnTo>
                    <a:pt x="923" y="71"/>
                  </a:lnTo>
                  <a:lnTo>
                    <a:pt x="923" y="70"/>
                  </a:lnTo>
                  <a:lnTo>
                    <a:pt x="925" y="70"/>
                  </a:lnTo>
                  <a:lnTo>
                    <a:pt x="925" y="68"/>
                  </a:lnTo>
                  <a:lnTo>
                    <a:pt x="923" y="67"/>
                  </a:lnTo>
                  <a:lnTo>
                    <a:pt x="927" y="67"/>
                  </a:lnTo>
                  <a:lnTo>
                    <a:pt x="927" y="66"/>
                  </a:lnTo>
                  <a:lnTo>
                    <a:pt x="928" y="66"/>
                  </a:lnTo>
                  <a:lnTo>
                    <a:pt x="928" y="67"/>
                  </a:lnTo>
                  <a:lnTo>
                    <a:pt x="932" y="67"/>
                  </a:lnTo>
                  <a:lnTo>
                    <a:pt x="932" y="68"/>
                  </a:lnTo>
                  <a:lnTo>
                    <a:pt x="934" y="68"/>
                  </a:lnTo>
                  <a:lnTo>
                    <a:pt x="934" y="70"/>
                  </a:lnTo>
                  <a:lnTo>
                    <a:pt x="937" y="70"/>
                  </a:lnTo>
                  <a:lnTo>
                    <a:pt x="937" y="71"/>
                  </a:lnTo>
                  <a:lnTo>
                    <a:pt x="938" y="72"/>
                  </a:lnTo>
                  <a:lnTo>
                    <a:pt x="939" y="72"/>
                  </a:lnTo>
                  <a:lnTo>
                    <a:pt x="939" y="73"/>
                  </a:lnTo>
                  <a:lnTo>
                    <a:pt x="942" y="73"/>
                  </a:lnTo>
                  <a:lnTo>
                    <a:pt x="942" y="74"/>
                  </a:lnTo>
                  <a:lnTo>
                    <a:pt x="950" y="74"/>
                  </a:lnTo>
                  <a:lnTo>
                    <a:pt x="952" y="76"/>
                  </a:lnTo>
                  <a:lnTo>
                    <a:pt x="953" y="76"/>
                  </a:lnTo>
                  <a:lnTo>
                    <a:pt x="953" y="78"/>
                  </a:lnTo>
                  <a:lnTo>
                    <a:pt x="949" y="78"/>
                  </a:lnTo>
                  <a:lnTo>
                    <a:pt x="949" y="77"/>
                  </a:lnTo>
                  <a:lnTo>
                    <a:pt x="947" y="77"/>
                  </a:lnTo>
                  <a:lnTo>
                    <a:pt x="945" y="76"/>
                  </a:lnTo>
                  <a:lnTo>
                    <a:pt x="945" y="77"/>
                  </a:lnTo>
                  <a:lnTo>
                    <a:pt x="944" y="77"/>
                  </a:lnTo>
                  <a:lnTo>
                    <a:pt x="944" y="76"/>
                  </a:lnTo>
                  <a:lnTo>
                    <a:pt x="943" y="76"/>
                  </a:lnTo>
                  <a:lnTo>
                    <a:pt x="943" y="77"/>
                  </a:lnTo>
                  <a:lnTo>
                    <a:pt x="942" y="77"/>
                  </a:lnTo>
                  <a:lnTo>
                    <a:pt x="943" y="78"/>
                  </a:lnTo>
                  <a:lnTo>
                    <a:pt x="943" y="81"/>
                  </a:lnTo>
                  <a:lnTo>
                    <a:pt x="944" y="81"/>
                  </a:lnTo>
                  <a:lnTo>
                    <a:pt x="944" y="84"/>
                  </a:lnTo>
                  <a:lnTo>
                    <a:pt x="943" y="84"/>
                  </a:lnTo>
                  <a:lnTo>
                    <a:pt x="944" y="86"/>
                  </a:lnTo>
                  <a:lnTo>
                    <a:pt x="945" y="86"/>
                  </a:lnTo>
                  <a:lnTo>
                    <a:pt x="948" y="87"/>
                  </a:lnTo>
                  <a:lnTo>
                    <a:pt x="948" y="89"/>
                  </a:lnTo>
                  <a:lnTo>
                    <a:pt x="949" y="89"/>
                  </a:lnTo>
                  <a:lnTo>
                    <a:pt x="949" y="92"/>
                  </a:lnTo>
                  <a:lnTo>
                    <a:pt x="948" y="92"/>
                  </a:lnTo>
                  <a:lnTo>
                    <a:pt x="948" y="93"/>
                  </a:lnTo>
                  <a:lnTo>
                    <a:pt x="952" y="93"/>
                  </a:lnTo>
                  <a:lnTo>
                    <a:pt x="953" y="94"/>
                  </a:lnTo>
                  <a:lnTo>
                    <a:pt x="953" y="95"/>
                  </a:lnTo>
                  <a:lnTo>
                    <a:pt x="954" y="95"/>
                  </a:lnTo>
                  <a:lnTo>
                    <a:pt x="953" y="94"/>
                  </a:lnTo>
                  <a:lnTo>
                    <a:pt x="953" y="93"/>
                  </a:lnTo>
                  <a:lnTo>
                    <a:pt x="952" y="92"/>
                  </a:lnTo>
                  <a:lnTo>
                    <a:pt x="952" y="90"/>
                  </a:lnTo>
                  <a:lnTo>
                    <a:pt x="953" y="90"/>
                  </a:lnTo>
                  <a:lnTo>
                    <a:pt x="953" y="89"/>
                  </a:lnTo>
                  <a:lnTo>
                    <a:pt x="954" y="88"/>
                  </a:lnTo>
                  <a:lnTo>
                    <a:pt x="954" y="86"/>
                  </a:lnTo>
                  <a:lnTo>
                    <a:pt x="955" y="86"/>
                  </a:lnTo>
                  <a:lnTo>
                    <a:pt x="955" y="84"/>
                  </a:lnTo>
                  <a:lnTo>
                    <a:pt x="954" y="84"/>
                  </a:lnTo>
                  <a:lnTo>
                    <a:pt x="954" y="79"/>
                  </a:lnTo>
                  <a:lnTo>
                    <a:pt x="955" y="79"/>
                  </a:lnTo>
                  <a:lnTo>
                    <a:pt x="954" y="78"/>
                  </a:lnTo>
                  <a:lnTo>
                    <a:pt x="954" y="74"/>
                  </a:lnTo>
                  <a:lnTo>
                    <a:pt x="955" y="74"/>
                  </a:lnTo>
                  <a:lnTo>
                    <a:pt x="955" y="73"/>
                  </a:lnTo>
                  <a:lnTo>
                    <a:pt x="954" y="73"/>
                  </a:lnTo>
                  <a:lnTo>
                    <a:pt x="954" y="74"/>
                  </a:lnTo>
                  <a:lnTo>
                    <a:pt x="953" y="74"/>
                  </a:lnTo>
                  <a:lnTo>
                    <a:pt x="952" y="73"/>
                  </a:lnTo>
                  <a:lnTo>
                    <a:pt x="952" y="72"/>
                  </a:lnTo>
                  <a:lnTo>
                    <a:pt x="954" y="72"/>
                  </a:lnTo>
                  <a:lnTo>
                    <a:pt x="957" y="70"/>
                  </a:lnTo>
                  <a:lnTo>
                    <a:pt x="957" y="67"/>
                  </a:lnTo>
                  <a:lnTo>
                    <a:pt x="958" y="66"/>
                  </a:lnTo>
                  <a:lnTo>
                    <a:pt x="958" y="65"/>
                  </a:lnTo>
                  <a:lnTo>
                    <a:pt x="959" y="65"/>
                  </a:lnTo>
                  <a:lnTo>
                    <a:pt x="959" y="63"/>
                  </a:lnTo>
                  <a:lnTo>
                    <a:pt x="960" y="63"/>
                  </a:lnTo>
                  <a:lnTo>
                    <a:pt x="960" y="62"/>
                  </a:lnTo>
                  <a:lnTo>
                    <a:pt x="963" y="62"/>
                  </a:lnTo>
                  <a:lnTo>
                    <a:pt x="964" y="61"/>
                  </a:lnTo>
                  <a:lnTo>
                    <a:pt x="968" y="61"/>
                  </a:lnTo>
                  <a:lnTo>
                    <a:pt x="970" y="63"/>
                  </a:lnTo>
                  <a:lnTo>
                    <a:pt x="970" y="65"/>
                  </a:lnTo>
                  <a:lnTo>
                    <a:pt x="971" y="65"/>
                  </a:lnTo>
                  <a:lnTo>
                    <a:pt x="975" y="68"/>
                  </a:lnTo>
                  <a:lnTo>
                    <a:pt x="974" y="68"/>
                  </a:lnTo>
                  <a:lnTo>
                    <a:pt x="974" y="72"/>
                  </a:lnTo>
                  <a:lnTo>
                    <a:pt x="975" y="73"/>
                  </a:lnTo>
                  <a:lnTo>
                    <a:pt x="975" y="74"/>
                  </a:lnTo>
                  <a:lnTo>
                    <a:pt x="974" y="74"/>
                  </a:lnTo>
                  <a:lnTo>
                    <a:pt x="974" y="77"/>
                  </a:lnTo>
                  <a:lnTo>
                    <a:pt x="973" y="78"/>
                  </a:lnTo>
                  <a:lnTo>
                    <a:pt x="973" y="79"/>
                  </a:lnTo>
                  <a:lnTo>
                    <a:pt x="974" y="79"/>
                  </a:lnTo>
                  <a:lnTo>
                    <a:pt x="974" y="81"/>
                  </a:lnTo>
                  <a:lnTo>
                    <a:pt x="970" y="81"/>
                  </a:lnTo>
                  <a:lnTo>
                    <a:pt x="970" y="82"/>
                  </a:lnTo>
                  <a:lnTo>
                    <a:pt x="971" y="82"/>
                  </a:lnTo>
                  <a:lnTo>
                    <a:pt x="971" y="83"/>
                  </a:lnTo>
                  <a:lnTo>
                    <a:pt x="974" y="83"/>
                  </a:lnTo>
                  <a:lnTo>
                    <a:pt x="974" y="82"/>
                  </a:lnTo>
                  <a:lnTo>
                    <a:pt x="975" y="82"/>
                  </a:lnTo>
                  <a:lnTo>
                    <a:pt x="975" y="81"/>
                  </a:lnTo>
                  <a:lnTo>
                    <a:pt x="976" y="81"/>
                  </a:lnTo>
                  <a:lnTo>
                    <a:pt x="976" y="83"/>
                  </a:lnTo>
                  <a:lnTo>
                    <a:pt x="975" y="84"/>
                  </a:lnTo>
                  <a:lnTo>
                    <a:pt x="980" y="84"/>
                  </a:lnTo>
                  <a:lnTo>
                    <a:pt x="982" y="87"/>
                  </a:lnTo>
                  <a:lnTo>
                    <a:pt x="982" y="88"/>
                  </a:lnTo>
                  <a:lnTo>
                    <a:pt x="984" y="88"/>
                  </a:lnTo>
                  <a:lnTo>
                    <a:pt x="984" y="92"/>
                  </a:lnTo>
                  <a:lnTo>
                    <a:pt x="986" y="94"/>
                  </a:lnTo>
                  <a:lnTo>
                    <a:pt x="986" y="97"/>
                  </a:lnTo>
                  <a:lnTo>
                    <a:pt x="989" y="97"/>
                  </a:lnTo>
                  <a:lnTo>
                    <a:pt x="989" y="99"/>
                  </a:lnTo>
                  <a:lnTo>
                    <a:pt x="991" y="99"/>
                  </a:lnTo>
                  <a:lnTo>
                    <a:pt x="991" y="102"/>
                  </a:lnTo>
                  <a:lnTo>
                    <a:pt x="1002" y="102"/>
                  </a:lnTo>
                  <a:lnTo>
                    <a:pt x="1002" y="100"/>
                  </a:lnTo>
                  <a:lnTo>
                    <a:pt x="1003" y="100"/>
                  </a:lnTo>
                  <a:lnTo>
                    <a:pt x="1003" y="99"/>
                  </a:lnTo>
                  <a:lnTo>
                    <a:pt x="1005" y="99"/>
                  </a:lnTo>
                  <a:lnTo>
                    <a:pt x="1005" y="97"/>
                  </a:lnTo>
                  <a:lnTo>
                    <a:pt x="1007" y="94"/>
                  </a:lnTo>
                  <a:lnTo>
                    <a:pt x="1007" y="92"/>
                  </a:lnTo>
                  <a:lnTo>
                    <a:pt x="1008" y="92"/>
                  </a:lnTo>
                  <a:lnTo>
                    <a:pt x="1008" y="90"/>
                  </a:lnTo>
                  <a:lnTo>
                    <a:pt x="1013" y="90"/>
                  </a:lnTo>
                  <a:lnTo>
                    <a:pt x="1013" y="89"/>
                  </a:lnTo>
                  <a:lnTo>
                    <a:pt x="1014" y="89"/>
                  </a:lnTo>
                  <a:lnTo>
                    <a:pt x="1014" y="88"/>
                  </a:lnTo>
                  <a:lnTo>
                    <a:pt x="1016" y="88"/>
                  </a:lnTo>
                  <a:lnTo>
                    <a:pt x="1016" y="84"/>
                  </a:lnTo>
                  <a:lnTo>
                    <a:pt x="1017" y="84"/>
                  </a:lnTo>
                  <a:lnTo>
                    <a:pt x="1017" y="83"/>
                  </a:lnTo>
                  <a:lnTo>
                    <a:pt x="1019" y="83"/>
                  </a:lnTo>
                  <a:lnTo>
                    <a:pt x="1019" y="82"/>
                  </a:lnTo>
                  <a:lnTo>
                    <a:pt x="1022" y="82"/>
                  </a:lnTo>
                  <a:lnTo>
                    <a:pt x="1022" y="81"/>
                  </a:lnTo>
                  <a:lnTo>
                    <a:pt x="1023" y="81"/>
                  </a:lnTo>
                  <a:lnTo>
                    <a:pt x="1024" y="82"/>
                  </a:lnTo>
                  <a:lnTo>
                    <a:pt x="1026" y="82"/>
                  </a:lnTo>
                  <a:lnTo>
                    <a:pt x="1026" y="83"/>
                  </a:lnTo>
                  <a:lnTo>
                    <a:pt x="1034" y="83"/>
                  </a:lnTo>
                  <a:lnTo>
                    <a:pt x="1035" y="82"/>
                  </a:lnTo>
                  <a:lnTo>
                    <a:pt x="1037" y="82"/>
                  </a:lnTo>
                  <a:lnTo>
                    <a:pt x="1037" y="81"/>
                  </a:lnTo>
                  <a:lnTo>
                    <a:pt x="1039" y="78"/>
                  </a:lnTo>
                  <a:lnTo>
                    <a:pt x="1040" y="78"/>
                  </a:lnTo>
                  <a:lnTo>
                    <a:pt x="1040" y="76"/>
                  </a:lnTo>
                  <a:lnTo>
                    <a:pt x="1042" y="76"/>
                  </a:lnTo>
                  <a:lnTo>
                    <a:pt x="1042" y="73"/>
                  </a:lnTo>
                  <a:lnTo>
                    <a:pt x="1044" y="73"/>
                  </a:lnTo>
                  <a:lnTo>
                    <a:pt x="1044" y="72"/>
                  </a:lnTo>
                  <a:lnTo>
                    <a:pt x="1045" y="71"/>
                  </a:lnTo>
                  <a:lnTo>
                    <a:pt x="1046" y="71"/>
                  </a:lnTo>
                  <a:lnTo>
                    <a:pt x="1046" y="70"/>
                  </a:lnTo>
                  <a:lnTo>
                    <a:pt x="1048" y="70"/>
                  </a:lnTo>
                  <a:lnTo>
                    <a:pt x="1048" y="68"/>
                  </a:lnTo>
                  <a:lnTo>
                    <a:pt x="1050" y="68"/>
                  </a:lnTo>
                  <a:lnTo>
                    <a:pt x="1050" y="65"/>
                  </a:lnTo>
                  <a:lnTo>
                    <a:pt x="1051" y="65"/>
                  </a:lnTo>
                  <a:lnTo>
                    <a:pt x="1051" y="63"/>
                  </a:lnTo>
                  <a:lnTo>
                    <a:pt x="1056" y="63"/>
                  </a:lnTo>
                  <a:lnTo>
                    <a:pt x="1056" y="66"/>
                  </a:lnTo>
                  <a:lnTo>
                    <a:pt x="1059" y="68"/>
                  </a:lnTo>
                  <a:lnTo>
                    <a:pt x="1060" y="68"/>
                  </a:lnTo>
                  <a:lnTo>
                    <a:pt x="1060" y="70"/>
                  </a:lnTo>
                  <a:lnTo>
                    <a:pt x="1065" y="70"/>
                  </a:lnTo>
                  <a:lnTo>
                    <a:pt x="1065" y="67"/>
                  </a:lnTo>
                  <a:lnTo>
                    <a:pt x="1067" y="67"/>
                  </a:lnTo>
                  <a:lnTo>
                    <a:pt x="1067" y="65"/>
                  </a:lnTo>
                  <a:lnTo>
                    <a:pt x="1069" y="65"/>
                  </a:lnTo>
                  <a:lnTo>
                    <a:pt x="1069" y="57"/>
                  </a:lnTo>
                  <a:lnTo>
                    <a:pt x="1067" y="56"/>
                  </a:lnTo>
                  <a:lnTo>
                    <a:pt x="1067" y="49"/>
                  </a:lnTo>
                  <a:lnTo>
                    <a:pt x="1069" y="49"/>
                  </a:lnTo>
                  <a:lnTo>
                    <a:pt x="1069" y="47"/>
                  </a:lnTo>
                  <a:lnTo>
                    <a:pt x="1074" y="47"/>
                  </a:lnTo>
                  <a:lnTo>
                    <a:pt x="1074" y="46"/>
                  </a:lnTo>
                  <a:lnTo>
                    <a:pt x="1080" y="46"/>
                  </a:lnTo>
                  <a:lnTo>
                    <a:pt x="1078" y="47"/>
                  </a:lnTo>
                  <a:lnTo>
                    <a:pt x="1078" y="50"/>
                  </a:lnTo>
                  <a:lnTo>
                    <a:pt x="1080" y="51"/>
                  </a:lnTo>
                  <a:lnTo>
                    <a:pt x="1080" y="52"/>
                  </a:lnTo>
                  <a:lnTo>
                    <a:pt x="1081" y="53"/>
                  </a:lnTo>
                  <a:lnTo>
                    <a:pt x="1081" y="55"/>
                  </a:lnTo>
                  <a:lnTo>
                    <a:pt x="1083" y="57"/>
                  </a:lnTo>
                  <a:lnTo>
                    <a:pt x="1083" y="58"/>
                  </a:lnTo>
                  <a:lnTo>
                    <a:pt x="1085" y="60"/>
                  </a:lnTo>
                  <a:lnTo>
                    <a:pt x="1085" y="61"/>
                  </a:lnTo>
                  <a:lnTo>
                    <a:pt x="1086" y="62"/>
                  </a:lnTo>
                  <a:lnTo>
                    <a:pt x="1091" y="62"/>
                  </a:lnTo>
                  <a:lnTo>
                    <a:pt x="1091" y="63"/>
                  </a:lnTo>
                  <a:lnTo>
                    <a:pt x="1093" y="63"/>
                  </a:lnTo>
                  <a:lnTo>
                    <a:pt x="1093" y="62"/>
                  </a:lnTo>
                  <a:lnTo>
                    <a:pt x="1095" y="61"/>
                  </a:lnTo>
                  <a:lnTo>
                    <a:pt x="1095" y="55"/>
                  </a:lnTo>
                  <a:lnTo>
                    <a:pt x="1092" y="55"/>
                  </a:lnTo>
                  <a:lnTo>
                    <a:pt x="1092" y="53"/>
                  </a:lnTo>
                  <a:lnTo>
                    <a:pt x="1091" y="53"/>
                  </a:lnTo>
                  <a:lnTo>
                    <a:pt x="1091" y="49"/>
                  </a:lnTo>
                  <a:lnTo>
                    <a:pt x="1085" y="49"/>
                  </a:lnTo>
                  <a:lnTo>
                    <a:pt x="1085" y="47"/>
                  </a:lnTo>
                  <a:lnTo>
                    <a:pt x="1083" y="47"/>
                  </a:lnTo>
                  <a:lnTo>
                    <a:pt x="1082" y="46"/>
                  </a:lnTo>
                  <a:lnTo>
                    <a:pt x="1082" y="47"/>
                  </a:lnTo>
                  <a:lnTo>
                    <a:pt x="1081" y="47"/>
                  </a:lnTo>
                  <a:lnTo>
                    <a:pt x="1080" y="46"/>
                  </a:lnTo>
                  <a:lnTo>
                    <a:pt x="1080" y="45"/>
                  </a:lnTo>
                  <a:lnTo>
                    <a:pt x="1082" y="45"/>
                  </a:lnTo>
                  <a:lnTo>
                    <a:pt x="1082" y="44"/>
                  </a:lnTo>
                  <a:lnTo>
                    <a:pt x="1087" y="44"/>
                  </a:lnTo>
                  <a:lnTo>
                    <a:pt x="1087" y="42"/>
                  </a:lnTo>
                  <a:lnTo>
                    <a:pt x="1092" y="42"/>
                  </a:lnTo>
                  <a:lnTo>
                    <a:pt x="1092" y="41"/>
                  </a:lnTo>
                  <a:lnTo>
                    <a:pt x="1093" y="41"/>
                  </a:lnTo>
                  <a:lnTo>
                    <a:pt x="1093" y="40"/>
                  </a:lnTo>
                  <a:lnTo>
                    <a:pt x="1095" y="40"/>
                  </a:lnTo>
                  <a:lnTo>
                    <a:pt x="1095" y="39"/>
                  </a:lnTo>
                  <a:lnTo>
                    <a:pt x="1097" y="39"/>
                  </a:lnTo>
                  <a:lnTo>
                    <a:pt x="1098" y="40"/>
                  </a:lnTo>
                  <a:lnTo>
                    <a:pt x="1098" y="41"/>
                  </a:lnTo>
                  <a:lnTo>
                    <a:pt x="1099" y="41"/>
                  </a:lnTo>
                  <a:lnTo>
                    <a:pt x="1099" y="44"/>
                  </a:lnTo>
                  <a:lnTo>
                    <a:pt x="1101" y="45"/>
                  </a:lnTo>
                  <a:lnTo>
                    <a:pt x="1109" y="45"/>
                  </a:lnTo>
                  <a:lnTo>
                    <a:pt x="1112" y="46"/>
                  </a:lnTo>
                  <a:lnTo>
                    <a:pt x="1114" y="46"/>
                  </a:lnTo>
                  <a:lnTo>
                    <a:pt x="1114" y="45"/>
                  </a:lnTo>
                  <a:lnTo>
                    <a:pt x="1117" y="45"/>
                  </a:lnTo>
                  <a:lnTo>
                    <a:pt x="1118" y="46"/>
                  </a:lnTo>
                  <a:lnTo>
                    <a:pt x="1119" y="46"/>
                  </a:lnTo>
                  <a:lnTo>
                    <a:pt x="1120" y="47"/>
                  </a:lnTo>
                  <a:lnTo>
                    <a:pt x="1122" y="47"/>
                  </a:lnTo>
                  <a:lnTo>
                    <a:pt x="1122" y="49"/>
                  </a:lnTo>
                  <a:lnTo>
                    <a:pt x="1120" y="49"/>
                  </a:lnTo>
                  <a:lnTo>
                    <a:pt x="1120" y="50"/>
                  </a:lnTo>
                  <a:lnTo>
                    <a:pt x="1119" y="51"/>
                  </a:lnTo>
                  <a:lnTo>
                    <a:pt x="1119" y="53"/>
                  </a:lnTo>
                  <a:lnTo>
                    <a:pt x="1117" y="53"/>
                  </a:lnTo>
                  <a:lnTo>
                    <a:pt x="1115" y="55"/>
                  </a:lnTo>
                  <a:lnTo>
                    <a:pt x="1115" y="57"/>
                  </a:lnTo>
                  <a:lnTo>
                    <a:pt x="1114" y="57"/>
                  </a:lnTo>
                  <a:lnTo>
                    <a:pt x="1114" y="58"/>
                  </a:lnTo>
                  <a:lnTo>
                    <a:pt x="1113" y="58"/>
                  </a:lnTo>
                  <a:lnTo>
                    <a:pt x="1113" y="61"/>
                  </a:lnTo>
                  <a:lnTo>
                    <a:pt x="1112" y="61"/>
                  </a:lnTo>
                  <a:lnTo>
                    <a:pt x="1112" y="62"/>
                  </a:lnTo>
                  <a:lnTo>
                    <a:pt x="1111" y="62"/>
                  </a:lnTo>
                  <a:lnTo>
                    <a:pt x="1109" y="63"/>
                  </a:lnTo>
                  <a:lnTo>
                    <a:pt x="1106" y="63"/>
                  </a:lnTo>
                  <a:lnTo>
                    <a:pt x="1106" y="65"/>
                  </a:lnTo>
                  <a:lnTo>
                    <a:pt x="1103" y="65"/>
                  </a:lnTo>
                  <a:lnTo>
                    <a:pt x="1103" y="66"/>
                  </a:lnTo>
                  <a:lnTo>
                    <a:pt x="1102" y="66"/>
                  </a:lnTo>
                  <a:lnTo>
                    <a:pt x="1102" y="67"/>
                  </a:lnTo>
                  <a:lnTo>
                    <a:pt x="1101" y="67"/>
                  </a:lnTo>
                  <a:lnTo>
                    <a:pt x="1101" y="68"/>
                  </a:lnTo>
                  <a:lnTo>
                    <a:pt x="1098" y="68"/>
                  </a:lnTo>
                  <a:lnTo>
                    <a:pt x="1098" y="70"/>
                  </a:lnTo>
                  <a:lnTo>
                    <a:pt x="1088" y="70"/>
                  </a:lnTo>
                  <a:lnTo>
                    <a:pt x="1088" y="72"/>
                  </a:lnTo>
                  <a:lnTo>
                    <a:pt x="1083" y="72"/>
                  </a:lnTo>
                  <a:lnTo>
                    <a:pt x="1083" y="73"/>
                  </a:lnTo>
                  <a:lnTo>
                    <a:pt x="1078" y="73"/>
                  </a:lnTo>
                  <a:lnTo>
                    <a:pt x="1078" y="74"/>
                  </a:lnTo>
                  <a:lnTo>
                    <a:pt x="1077" y="74"/>
                  </a:lnTo>
                  <a:lnTo>
                    <a:pt x="1077" y="76"/>
                  </a:lnTo>
                  <a:lnTo>
                    <a:pt x="1074" y="76"/>
                  </a:lnTo>
                  <a:lnTo>
                    <a:pt x="1074" y="77"/>
                  </a:lnTo>
                  <a:lnTo>
                    <a:pt x="1071" y="77"/>
                  </a:lnTo>
                  <a:lnTo>
                    <a:pt x="1070" y="78"/>
                  </a:lnTo>
                  <a:lnTo>
                    <a:pt x="1066" y="78"/>
                  </a:lnTo>
                  <a:lnTo>
                    <a:pt x="1066" y="79"/>
                  </a:lnTo>
                  <a:lnTo>
                    <a:pt x="1065" y="79"/>
                  </a:lnTo>
                  <a:lnTo>
                    <a:pt x="1064" y="81"/>
                  </a:lnTo>
                  <a:lnTo>
                    <a:pt x="1062" y="81"/>
                  </a:lnTo>
                  <a:lnTo>
                    <a:pt x="1062" y="82"/>
                  </a:lnTo>
                  <a:lnTo>
                    <a:pt x="1061" y="82"/>
                  </a:lnTo>
                  <a:lnTo>
                    <a:pt x="1061" y="83"/>
                  </a:lnTo>
                  <a:lnTo>
                    <a:pt x="1059" y="83"/>
                  </a:lnTo>
                  <a:lnTo>
                    <a:pt x="1058" y="84"/>
                  </a:lnTo>
                  <a:lnTo>
                    <a:pt x="1056" y="84"/>
                  </a:lnTo>
                  <a:lnTo>
                    <a:pt x="1054" y="87"/>
                  </a:lnTo>
                  <a:lnTo>
                    <a:pt x="1051" y="87"/>
                  </a:lnTo>
                  <a:lnTo>
                    <a:pt x="1049" y="88"/>
                  </a:lnTo>
                  <a:lnTo>
                    <a:pt x="1046" y="88"/>
                  </a:lnTo>
                  <a:lnTo>
                    <a:pt x="1046" y="89"/>
                  </a:lnTo>
                  <a:lnTo>
                    <a:pt x="1045" y="89"/>
                  </a:lnTo>
                  <a:lnTo>
                    <a:pt x="1045" y="90"/>
                  </a:lnTo>
                  <a:lnTo>
                    <a:pt x="1043" y="90"/>
                  </a:lnTo>
                  <a:lnTo>
                    <a:pt x="1043" y="92"/>
                  </a:lnTo>
                  <a:lnTo>
                    <a:pt x="1040" y="92"/>
                  </a:lnTo>
                  <a:lnTo>
                    <a:pt x="1040" y="93"/>
                  </a:lnTo>
                  <a:lnTo>
                    <a:pt x="1037" y="93"/>
                  </a:lnTo>
                  <a:lnTo>
                    <a:pt x="1037" y="94"/>
                  </a:lnTo>
                  <a:lnTo>
                    <a:pt x="1034" y="94"/>
                  </a:lnTo>
                  <a:lnTo>
                    <a:pt x="1034" y="95"/>
                  </a:lnTo>
                  <a:lnTo>
                    <a:pt x="1033" y="97"/>
                  </a:lnTo>
                  <a:lnTo>
                    <a:pt x="1033" y="98"/>
                  </a:lnTo>
                  <a:lnTo>
                    <a:pt x="1029" y="98"/>
                  </a:lnTo>
                  <a:lnTo>
                    <a:pt x="1029" y="99"/>
                  </a:lnTo>
                  <a:lnTo>
                    <a:pt x="1028" y="99"/>
                  </a:lnTo>
                  <a:lnTo>
                    <a:pt x="1028" y="100"/>
                  </a:lnTo>
                  <a:lnTo>
                    <a:pt x="1026" y="100"/>
                  </a:lnTo>
                  <a:lnTo>
                    <a:pt x="1026" y="102"/>
                  </a:lnTo>
                  <a:lnTo>
                    <a:pt x="1019" y="102"/>
                  </a:lnTo>
                  <a:lnTo>
                    <a:pt x="1019" y="103"/>
                  </a:lnTo>
                  <a:lnTo>
                    <a:pt x="1018" y="104"/>
                  </a:lnTo>
                  <a:lnTo>
                    <a:pt x="1016" y="104"/>
                  </a:lnTo>
                  <a:lnTo>
                    <a:pt x="1016" y="105"/>
                  </a:lnTo>
                  <a:lnTo>
                    <a:pt x="1014" y="105"/>
                  </a:lnTo>
                  <a:lnTo>
                    <a:pt x="1013" y="106"/>
                  </a:lnTo>
                  <a:lnTo>
                    <a:pt x="1011" y="106"/>
                  </a:lnTo>
                  <a:lnTo>
                    <a:pt x="1011" y="108"/>
                  </a:lnTo>
                  <a:lnTo>
                    <a:pt x="1008" y="108"/>
                  </a:lnTo>
                  <a:lnTo>
                    <a:pt x="1008" y="109"/>
                  </a:lnTo>
                  <a:lnTo>
                    <a:pt x="1003" y="109"/>
                  </a:lnTo>
                  <a:lnTo>
                    <a:pt x="1003" y="110"/>
                  </a:lnTo>
                  <a:lnTo>
                    <a:pt x="1001" y="110"/>
                  </a:lnTo>
                  <a:lnTo>
                    <a:pt x="1001" y="111"/>
                  </a:lnTo>
                  <a:lnTo>
                    <a:pt x="997" y="111"/>
                  </a:lnTo>
                  <a:lnTo>
                    <a:pt x="997" y="113"/>
                  </a:lnTo>
                  <a:lnTo>
                    <a:pt x="996" y="113"/>
                  </a:lnTo>
                  <a:lnTo>
                    <a:pt x="995" y="114"/>
                  </a:lnTo>
                  <a:lnTo>
                    <a:pt x="992" y="114"/>
                  </a:lnTo>
                  <a:lnTo>
                    <a:pt x="991" y="115"/>
                  </a:lnTo>
                  <a:lnTo>
                    <a:pt x="990" y="115"/>
                  </a:lnTo>
                  <a:lnTo>
                    <a:pt x="990" y="116"/>
                  </a:lnTo>
                  <a:lnTo>
                    <a:pt x="989" y="116"/>
                  </a:lnTo>
                  <a:lnTo>
                    <a:pt x="987" y="118"/>
                  </a:lnTo>
                  <a:lnTo>
                    <a:pt x="984" y="118"/>
                  </a:lnTo>
                  <a:lnTo>
                    <a:pt x="984" y="119"/>
                  </a:lnTo>
                  <a:lnTo>
                    <a:pt x="981" y="119"/>
                  </a:lnTo>
                  <a:lnTo>
                    <a:pt x="981" y="120"/>
                  </a:lnTo>
                  <a:lnTo>
                    <a:pt x="979" y="120"/>
                  </a:lnTo>
                  <a:lnTo>
                    <a:pt x="979" y="121"/>
                  </a:lnTo>
                  <a:lnTo>
                    <a:pt x="976" y="121"/>
                  </a:lnTo>
                  <a:lnTo>
                    <a:pt x="976" y="123"/>
                  </a:lnTo>
                  <a:lnTo>
                    <a:pt x="975" y="123"/>
                  </a:lnTo>
                  <a:lnTo>
                    <a:pt x="974" y="124"/>
                  </a:lnTo>
                  <a:lnTo>
                    <a:pt x="973" y="124"/>
                  </a:lnTo>
                  <a:lnTo>
                    <a:pt x="973" y="125"/>
                  </a:lnTo>
                  <a:lnTo>
                    <a:pt x="969" y="125"/>
                  </a:lnTo>
                  <a:lnTo>
                    <a:pt x="969" y="126"/>
                  </a:lnTo>
                  <a:lnTo>
                    <a:pt x="968" y="126"/>
                  </a:lnTo>
                  <a:lnTo>
                    <a:pt x="968" y="127"/>
                  </a:lnTo>
                  <a:lnTo>
                    <a:pt x="965" y="127"/>
                  </a:lnTo>
                  <a:lnTo>
                    <a:pt x="965" y="129"/>
                  </a:lnTo>
                  <a:lnTo>
                    <a:pt x="961" y="129"/>
                  </a:lnTo>
                  <a:lnTo>
                    <a:pt x="961" y="130"/>
                  </a:lnTo>
                  <a:lnTo>
                    <a:pt x="958" y="130"/>
                  </a:lnTo>
                  <a:lnTo>
                    <a:pt x="958" y="131"/>
                  </a:lnTo>
                  <a:lnTo>
                    <a:pt x="957" y="131"/>
                  </a:lnTo>
                  <a:lnTo>
                    <a:pt x="957" y="132"/>
                  </a:lnTo>
                  <a:lnTo>
                    <a:pt x="953" y="132"/>
                  </a:lnTo>
                  <a:lnTo>
                    <a:pt x="953" y="134"/>
                  </a:lnTo>
                  <a:lnTo>
                    <a:pt x="952" y="134"/>
                  </a:lnTo>
                  <a:lnTo>
                    <a:pt x="952" y="135"/>
                  </a:lnTo>
                  <a:lnTo>
                    <a:pt x="948" y="135"/>
                  </a:lnTo>
                  <a:lnTo>
                    <a:pt x="948" y="136"/>
                  </a:lnTo>
                  <a:lnTo>
                    <a:pt x="945" y="136"/>
                  </a:lnTo>
                  <a:lnTo>
                    <a:pt x="945" y="137"/>
                  </a:lnTo>
                  <a:lnTo>
                    <a:pt x="943" y="137"/>
                  </a:lnTo>
                  <a:lnTo>
                    <a:pt x="943" y="139"/>
                  </a:lnTo>
                  <a:lnTo>
                    <a:pt x="942" y="139"/>
                  </a:lnTo>
                  <a:lnTo>
                    <a:pt x="942" y="140"/>
                  </a:lnTo>
                  <a:lnTo>
                    <a:pt x="939" y="140"/>
                  </a:lnTo>
                  <a:lnTo>
                    <a:pt x="939" y="141"/>
                  </a:lnTo>
                  <a:lnTo>
                    <a:pt x="937" y="141"/>
                  </a:lnTo>
                  <a:lnTo>
                    <a:pt x="936" y="142"/>
                  </a:lnTo>
                  <a:lnTo>
                    <a:pt x="933" y="142"/>
                  </a:lnTo>
                  <a:lnTo>
                    <a:pt x="933" y="143"/>
                  </a:lnTo>
                  <a:lnTo>
                    <a:pt x="931" y="143"/>
                  </a:lnTo>
                  <a:lnTo>
                    <a:pt x="931" y="142"/>
                  </a:lnTo>
                  <a:lnTo>
                    <a:pt x="932" y="142"/>
                  </a:lnTo>
                  <a:lnTo>
                    <a:pt x="932" y="139"/>
                  </a:lnTo>
                  <a:lnTo>
                    <a:pt x="931" y="139"/>
                  </a:lnTo>
                  <a:lnTo>
                    <a:pt x="931" y="136"/>
                  </a:lnTo>
                  <a:lnTo>
                    <a:pt x="929" y="136"/>
                  </a:lnTo>
                  <a:lnTo>
                    <a:pt x="929" y="132"/>
                  </a:lnTo>
                  <a:lnTo>
                    <a:pt x="926" y="132"/>
                  </a:lnTo>
                  <a:lnTo>
                    <a:pt x="926" y="134"/>
                  </a:lnTo>
                  <a:lnTo>
                    <a:pt x="927" y="134"/>
                  </a:lnTo>
                  <a:lnTo>
                    <a:pt x="927" y="135"/>
                  </a:lnTo>
                  <a:lnTo>
                    <a:pt x="928" y="136"/>
                  </a:lnTo>
                  <a:lnTo>
                    <a:pt x="927" y="136"/>
                  </a:lnTo>
                  <a:lnTo>
                    <a:pt x="927" y="137"/>
                  </a:lnTo>
                  <a:lnTo>
                    <a:pt x="926" y="137"/>
                  </a:lnTo>
                  <a:lnTo>
                    <a:pt x="926" y="139"/>
                  </a:lnTo>
                  <a:lnTo>
                    <a:pt x="927" y="139"/>
                  </a:lnTo>
                  <a:lnTo>
                    <a:pt x="927" y="141"/>
                  </a:lnTo>
                  <a:lnTo>
                    <a:pt x="928" y="141"/>
                  </a:lnTo>
                  <a:lnTo>
                    <a:pt x="928" y="143"/>
                  </a:lnTo>
                  <a:lnTo>
                    <a:pt x="929" y="143"/>
                  </a:lnTo>
                  <a:lnTo>
                    <a:pt x="929" y="145"/>
                  </a:lnTo>
                  <a:lnTo>
                    <a:pt x="928" y="145"/>
                  </a:lnTo>
                  <a:lnTo>
                    <a:pt x="928" y="146"/>
                  </a:lnTo>
                  <a:lnTo>
                    <a:pt x="926" y="146"/>
                  </a:lnTo>
                  <a:lnTo>
                    <a:pt x="926" y="147"/>
                  </a:lnTo>
                  <a:lnTo>
                    <a:pt x="925" y="147"/>
                  </a:lnTo>
                  <a:lnTo>
                    <a:pt x="925" y="148"/>
                  </a:lnTo>
                  <a:lnTo>
                    <a:pt x="920" y="148"/>
                  </a:lnTo>
                  <a:lnTo>
                    <a:pt x="920" y="150"/>
                  </a:lnTo>
                  <a:lnTo>
                    <a:pt x="918" y="150"/>
                  </a:lnTo>
                  <a:lnTo>
                    <a:pt x="918" y="151"/>
                  </a:lnTo>
                  <a:lnTo>
                    <a:pt x="916" y="151"/>
                  </a:lnTo>
                  <a:lnTo>
                    <a:pt x="916" y="152"/>
                  </a:lnTo>
                  <a:lnTo>
                    <a:pt x="913" y="152"/>
                  </a:lnTo>
                  <a:lnTo>
                    <a:pt x="913" y="153"/>
                  </a:lnTo>
                  <a:lnTo>
                    <a:pt x="911" y="153"/>
                  </a:lnTo>
                  <a:lnTo>
                    <a:pt x="911" y="155"/>
                  </a:lnTo>
                  <a:lnTo>
                    <a:pt x="910" y="155"/>
                  </a:lnTo>
                  <a:lnTo>
                    <a:pt x="910" y="156"/>
                  </a:lnTo>
                  <a:lnTo>
                    <a:pt x="907" y="156"/>
                  </a:lnTo>
                  <a:lnTo>
                    <a:pt x="906" y="157"/>
                  </a:lnTo>
                  <a:lnTo>
                    <a:pt x="904" y="157"/>
                  </a:lnTo>
                  <a:lnTo>
                    <a:pt x="902" y="158"/>
                  </a:lnTo>
                  <a:lnTo>
                    <a:pt x="902" y="159"/>
                  </a:lnTo>
                  <a:lnTo>
                    <a:pt x="900" y="159"/>
                  </a:lnTo>
                  <a:lnTo>
                    <a:pt x="900" y="161"/>
                  </a:lnTo>
                  <a:lnTo>
                    <a:pt x="899" y="161"/>
                  </a:lnTo>
                  <a:lnTo>
                    <a:pt x="899" y="162"/>
                  </a:lnTo>
                  <a:lnTo>
                    <a:pt x="895" y="162"/>
                  </a:lnTo>
                  <a:lnTo>
                    <a:pt x="895" y="163"/>
                  </a:lnTo>
                  <a:lnTo>
                    <a:pt x="894" y="163"/>
                  </a:lnTo>
                  <a:lnTo>
                    <a:pt x="894" y="164"/>
                  </a:lnTo>
                  <a:lnTo>
                    <a:pt x="891" y="164"/>
                  </a:lnTo>
                  <a:lnTo>
                    <a:pt x="890" y="166"/>
                  </a:lnTo>
                  <a:lnTo>
                    <a:pt x="888" y="166"/>
                  </a:lnTo>
                  <a:lnTo>
                    <a:pt x="888" y="167"/>
                  </a:lnTo>
                  <a:lnTo>
                    <a:pt x="886" y="167"/>
                  </a:lnTo>
                  <a:lnTo>
                    <a:pt x="886" y="168"/>
                  </a:lnTo>
                  <a:lnTo>
                    <a:pt x="883" y="168"/>
                  </a:lnTo>
                  <a:lnTo>
                    <a:pt x="883" y="169"/>
                  </a:lnTo>
                  <a:lnTo>
                    <a:pt x="879" y="169"/>
                  </a:lnTo>
                  <a:lnTo>
                    <a:pt x="879" y="167"/>
                  </a:lnTo>
                  <a:lnTo>
                    <a:pt x="880" y="168"/>
                  </a:lnTo>
                  <a:lnTo>
                    <a:pt x="881" y="168"/>
                  </a:lnTo>
                  <a:lnTo>
                    <a:pt x="883" y="167"/>
                  </a:lnTo>
                  <a:lnTo>
                    <a:pt x="883" y="166"/>
                  </a:lnTo>
                  <a:lnTo>
                    <a:pt x="885" y="166"/>
                  </a:lnTo>
                  <a:lnTo>
                    <a:pt x="885" y="164"/>
                  </a:lnTo>
                  <a:lnTo>
                    <a:pt x="886" y="164"/>
                  </a:lnTo>
                  <a:lnTo>
                    <a:pt x="886" y="163"/>
                  </a:lnTo>
                  <a:lnTo>
                    <a:pt x="885" y="163"/>
                  </a:lnTo>
                  <a:lnTo>
                    <a:pt x="885" y="162"/>
                  </a:lnTo>
                  <a:lnTo>
                    <a:pt x="884" y="162"/>
                  </a:lnTo>
                  <a:lnTo>
                    <a:pt x="884" y="163"/>
                  </a:lnTo>
                  <a:lnTo>
                    <a:pt x="883" y="163"/>
                  </a:lnTo>
                  <a:lnTo>
                    <a:pt x="883" y="162"/>
                  </a:lnTo>
                  <a:lnTo>
                    <a:pt x="880" y="162"/>
                  </a:lnTo>
                  <a:lnTo>
                    <a:pt x="881" y="161"/>
                  </a:lnTo>
                  <a:lnTo>
                    <a:pt x="881" y="159"/>
                  </a:lnTo>
                  <a:lnTo>
                    <a:pt x="880" y="159"/>
                  </a:lnTo>
                  <a:lnTo>
                    <a:pt x="880" y="161"/>
                  </a:lnTo>
                  <a:lnTo>
                    <a:pt x="879" y="159"/>
                  </a:lnTo>
                  <a:lnTo>
                    <a:pt x="878" y="159"/>
                  </a:lnTo>
                  <a:lnTo>
                    <a:pt x="878" y="158"/>
                  </a:lnTo>
                  <a:lnTo>
                    <a:pt x="879" y="158"/>
                  </a:lnTo>
                  <a:lnTo>
                    <a:pt x="879" y="156"/>
                  </a:lnTo>
                  <a:lnTo>
                    <a:pt x="878" y="156"/>
                  </a:lnTo>
                  <a:lnTo>
                    <a:pt x="878" y="157"/>
                  </a:lnTo>
                  <a:lnTo>
                    <a:pt x="877" y="156"/>
                  </a:lnTo>
                  <a:lnTo>
                    <a:pt x="877" y="153"/>
                  </a:lnTo>
                  <a:lnTo>
                    <a:pt x="875" y="153"/>
                  </a:lnTo>
                  <a:lnTo>
                    <a:pt x="875" y="151"/>
                  </a:lnTo>
                  <a:lnTo>
                    <a:pt x="873" y="151"/>
                  </a:lnTo>
                  <a:lnTo>
                    <a:pt x="873" y="152"/>
                  </a:lnTo>
                  <a:lnTo>
                    <a:pt x="874" y="152"/>
                  </a:lnTo>
                  <a:lnTo>
                    <a:pt x="874" y="156"/>
                  </a:lnTo>
                  <a:lnTo>
                    <a:pt x="875" y="157"/>
                  </a:lnTo>
                  <a:lnTo>
                    <a:pt x="875" y="161"/>
                  </a:lnTo>
                  <a:lnTo>
                    <a:pt x="873" y="161"/>
                  </a:lnTo>
                  <a:lnTo>
                    <a:pt x="873" y="162"/>
                  </a:lnTo>
                  <a:lnTo>
                    <a:pt x="869" y="162"/>
                  </a:lnTo>
                  <a:lnTo>
                    <a:pt x="869" y="161"/>
                  </a:lnTo>
                  <a:lnTo>
                    <a:pt x="868" y="161"/>
                  </a:lnTo>
                  <a:lnTo>
                    <a:pt x="868" y="159"/>
                  </a:lnTo>
                  <a:lnTo>
                    <a:pt x="865" y="159"/>
                  </a:lnTo>
                  <a:lnTo>
                    <a:pt x="865" y="161"/>
                  </a:lnTo>
                  <a:lnTo>
                    <a:pt x="867" y="161"/>
                  </a:lnTo>
                  <a:lnTo>
                    <a:pt x="867" y="162"/>
                  </a:lnTo>
                  <a:lnTo>
                    <a:pt x="869" y="162"/>
                  </a:lnTo>
                  <a:lnTo>
                    <a:pt x="870" y="163"/>
                  </a:lnTo>
                  <a:lnTo>
                    <a:pt x="870" y="166"/>
                  </a:lnTo>
                  <a:lnTo>
                    <a:pt x="869" y="166"/>
                  </a:lnTo>
                  <a:lnTo>
                    <a:pt x="869" y="164"/>
                  </a:lnTo>
                  <a:lnTo>
                    <a:pt x="868" y="164"/>
                  </a:lnTo>
                  <a:lnTo>
                    <a:pt x="868" y="166"/>
                  </a:lnTo>
                  <a:lnTo>
                    <a:pt x="869" y="166"/>
                  </a:lnTo>
                  <a:lnTo>
                    <a:pt x="869" y="167"/>
                  </a:lnTo>
                  <a:lnTo>
                    <a:pt x="870" y="167"/>
                  </a:lnTo>
                  <a:lnTo>
                    <a:pt x="870" y="168"/>
                  </a:lnTo>
                  <a:lnTo>
                    <a:pt x="872" y="168"/>
                  </a:lnTo>
                  <a:lnTo>
                    <a:pt x="872" y="171"/>
                  </a:lnTo>
                  <a:lnTo>
                    <a:pt x="873" y="171"/>
                  </a:lnTo>
                  <a:lnTo>
                    <a:pt x="873" y="172"/>
                  </a:lnTo>
                  <a:lnTo>
                    <a:pt x="874" y="172"/>
                  </a:lnTo>
                  <a:lnTo>
                    <a:pt x="875" y="171"/>
                  </a:lnTo>
                  <a:lnTo>
                    <a:pt x="877" y="171"/>
                  </a:lnTo>
                  <a:lnTo>
                    <a:pt x="878" y="169"/>
                  </a:lnTo>
                  <a:lnTo>
                    <a:pt x="879" y="169"/>
                  </a:lnTo>
                  <a:lnTo>
                    <a:pt x="879" y="172"/>
                  </a:lnTo>
                  <a:lnTo>
                    <a:pt x="878" y="172"/>
                  </a:lnTo>
                  <a:lnTo>
                    <a:pt x="877" y="173"/>
                  </a:lnTo>
                  <a:lnTo>
                    <a:pt x="874" y="173"/>
                  </a:lnTo>
                  <a:lnTo>
                    <a:pt x="874" y="174"/>
                  </a:lnTo>
                  <a:lnTo>
                    <a:pt x="870" y="174"/>
                  </a:lnTo>
                  <a:lnTo>
                    <a:pt x="870" y="176"/>
                  </a:lnTo>
                  <a:lnTo>
                    <a:pt x="868" y="176"/>
                  </a:lnTo>
                  <a:lnTo>
                    <a:pt x="868" y="177"/>
                  </a:lnTo>
                  <a:lnTo>
                    <a:pt x="867" y="177"/>
                  </a:lnTo>
                  <a:lnTo>
                    <a:pt x="867" y="178"/>
                  </a:lnTo>
                  <a:lnTo>
                    <a:pt x="863" y="178"/>
                  </a:lnTo>
                  <a:lnTo>
                    <a:pt x="862" y="179"/>
                  </a:lnTo>
                  <a:lnTo>
                    <a:pt x="862" y="180"/>
                  </a:lnTo>
                  <a:lnTo>
                    <a:pt x="857" y="180"/>
                  </a:lnTo>
                  <a:lnTo>
                    <a:pt x="857" y="182"/>
                  </a:lnTo>
                  <a:lnTo>
                    <a:pt x="854" y="182"/>
                  </a:lnTo>
                  <a:lnTo>
                    <a:pt x="854" y="183"/>
                  </a:lnTo>
                  <a:lnTo>
                    <a:pt x="852" y="183"/>
                  </a:lnTo>
                  <a:lnTo>
                    <a:pt x="852" y="184"/>
                  </a:lnTo>
                  <a:lnTo>
                    <a:pt x="849" y="184"/>
                  </a:lnTo>
                  <a:lnTo>
                    <a:pt x="849" y="185"/>
                  </a:lnTo>
                  <a:lnTo>
                    <a:pt x="847" y="185"/>
                  </a:lnTo>
                  <a:lnTo>
                    <a:pt x="847" y="187"/>
                  </a:lnTo>
                  <a:lnTo>
                    <a:pt x="846" y="187"/>
                  </a:lnTo>
                  <a:lnTo>
                    <a:pt x="846" y="188"/>
                  </a:lnTo>
                  <a:lnTo>
                    <a:pt x="841" y="188"/>
                  </a:lnTo>
                  <a:lnTo>
                    <a:pt x="841" y="189"/>
                  </a:lnTo>
                  <a:lnTo>
                    <a:pt x="840" y="189"/>
                  </a:lnTo>
                  <a:lnTo>
                    <a:pt x="838" y="190"/>
                  </a:lnTo>
                  <a:lnTo>
                    <a:pt x="837" y="190"/>
                  </a:lnTo>
                  <a:lnTo>
                    <a:pt x="836" y="192"/>
                  </a:lnTo>
                  <a:lnTo>
                    <a:pt x="833" y="192"/>
                  </a:lnTo>
                  <a:lnTo>
                    <a:pt x="832" y="193"/>
                  </a:lnTo>
                  <a:lnTo>
                    <a:pt x="830" y="193"/>
                  </a:lnTo>
                  <a:lnTo>
                    <a:pt x="830" y="194"/>
                  </a:lnTo>
                  <a:lnTo>
                    <a:pt x="828" y="195"/>
                  </a:lnTo>
                  <a:lnTo>
                    <a:pt x="825" y="195"/>
                  </a:lnTo>
                  <a:lnTo>
                    <a:pt x="825" y="196"/>
                  </a:lnTo>
                  <a:lnTo>
                    <a:pt x="822" y="196"/>
                  </a:lnTo>
                  <a:lnTo>
                    <a:pt x="822" y="198"/>
                  </a:lnTo>
                  <a:lnTo>
                    <a:pt x="819" y="198"/>
                  </a:lnTo>
                  <a:lnTo>
                    <a:pt x="819" y="199"/>
                  </a:lnTo>
                  <a:lnTo>
                    <a:pt x="816" y="199"/>
                  </a:lnTo>
                  <a:lnTo>
                    <a:pt x="816" y="200"/>
                  </a:lnTo>
                  <a:lnTo>
                    <a:pt x="815" y="200"/>
                  </a:lnTo>
                  <a:lnTo>
                    <a:pt x="814" y="201"/>
                  </a:lnTo>
                  <a:lnTo>
                    <a:pt x="810" y="201"/>
                  </a:lnTo>
                  <a:lnTo>
                    <a:pt x="809" y="203"/>
                  </a:lnTo>
                  <a:lnTo>
                    <a:pt x="808" y="203"/>
                  </a:lnTo>
                  <a:lnTo>
                    <a:pt x="808" y="204"/>
                  </a:lnTo>
                  <a:lnTo>
                    <a:pt x="806" y="205"/>
                  </a:lnTo>
                  <a:lnTo>
                    <a:pt x="804" y="205"/>
                  </a:lnTo>
                  <a:lnTo>
                    <a:pt x="804" y="203"/>
                  </a:lnTo>
                  <a:lnTo>
                    <a:pt x="806" y="203"/>
                  </a:lnTo>
                  <a:lnTo>
                    <a:pt x="806" y="201"/>
                  </a:lnTo>
                  <a:lnTo>
                    <a:pt x="808" y="201"/>
                  </a:lnTo>
                  <a:lnTo>
                    <a:pt x="808" y="200"/>
                  </a:lnTo>
                  <a:lnTo>
                    <a:pt x="809" y="200"/>
                  </a:lnTo>
                  <a:lnTo>
                    <a:pt x="809" y="198"/>
                  </a:lnTo>
                  <a:lnTo>
                    <a:pt x="810" y="198"/>
                  </a:lnTo>
                  <a:lnTo>
                    <a:pt x="810" y="196"/>
                  </a:lnTo>
                  <a:lnTo>
                    <a:pt x="811" y="196"/>
                  </a:lnTo>
                  <a:lnTo>
                    <a:pt x="811" y="198"/>
                  </a:lnTo>
                  <a:lnTo>
                    <a:pt x="816" y="198"/>
                  </a:lnTo>
                  <a:lnTo>
                    <a:pt x="816" y="196"/>
                  </a:lnTo>
                  <a:lnTo>
                    <a:pt x="817" y="196"/>
                  </a:lnTo>
                  <a:lnTo>
                    <a:pt x="817" y="195"/>
                  </a:lnTo>
                  <a:lnTo>
                    <a:pt x="820" y="195"/>
                  </a:lnTo>
                  <a:lnTo>
                    <a:pt x="820" y="194"/>
                  </a:lnTo>
                  <a:lnTo>
                    <a:pt x="821" y="195"/>
                  </a:lnTo>
                  <a:lnTo>
                    <a:pt x="824" y="195"/>
                  </a:lnTo>
                  <a:lnTo>
                    <a:pt x="824" y="194"/>
                  </a:lnTo>
                  <a:lnTo>
                    <a:pt x="825" y="194"/>
                  </a:lnTo>
                  <a:lnTo>
                    <a:pt x="825" y="193"/>
                  </a:lnTo>
                  <a:lnTo>
                    <a:pt x="826" y="193"/>
                  </a:lnTo>
                  <a:lnTo>
                    <a:pt x="826" y="192"/>
                  </a:lnTo>
                  <a:lnTo>
                    <a:pt x="828" y="192"/>
                  </a:lnTo>
                  <a:lnTo>
                    <a:pt x="830" y="190"/>
                  </a:lnTo>
                  <a:lnTo>
                    <a:pt x="833" y="190"/>
                  </a:lnTo>
                  <a:lnTo>
                    <a:pt x="835" y="189"/>
                  </a:lnTo>
                  <a:lnTo>
                    <a:pt x="836" y="189"/>
                  </a:lnTo>
                  <a:lnTo>
                    <a:pt x="836" y="185"/>
                  </a:lnTo>
                  <a:lnTo>
                    <a:pt x="835" y="185"/>
                  </a:lnTo>
                  <a:lnTo>
                    <a:pt x="835" y="188"/>
                  </a:lnTo>
                  <a:lnTo>
                    <a:pt x="832" y="188"/>
                  </a:lnTo>
                  <a:lnTo>
                    <a:pt x="832" y="187"/>
                  </a:lnTo>
                  <a:lnTo>
                    <a:pt x="831" y="185"/>
                  </a:lnTo>
                  <a:lnTo>
                    <a:pt x="832" y="183"/>
                  </a:lnTo>
                  <a:lnTo>
                    <a:pt x="831" y="183"/>
                  </a:lnTo>
                  <a:lnTo>
                    <a:pt x="831" y="185"/>
                  </a:lnTo>
                  <a:lnTo>
                    <a:pt x="830" y="185"/>
                  </a:lnTo>
                  <a:lnTo>
                    <a:pt x="831" y="187"/>
                  </a:lnTo>
                  <a:lnTo>
                    <a:pt x="831" y="188"/>
                  </a:lnTo>
                  <a:lnTo>
                    <a:pt x="828" y="190"/>
                  </a:lnTo>
                  <a:lnTo>
                    <a:pt x="827" y="190"/>
                  </a:lnTo>
                  <a:lnTo>
                    <a:pt x="827" y="189"/>
                  </a:lnTo>
                  <a:lnTo>
                    <a:pt x="826" y="189"/>
                  </a:lnTo>
                  <a:lnTo>
                    <a:pt x="826" y="190"/>
                  </a:lnTo>
                  <a:lnTo>
                    <a:pt x="825" y="190"/>
                  </a:lnTo>
                  <a:lnTo>
                    <a:pt x="824" y="189"/>
                  </a:lnTo>
                  <a:lnTo>
                    <a:pt x="824" y="188"/>
                  </a:lnTo>
                  <a:lnTo>
                    <a:pt x="822" y="188"/>
                  </a:lnTo>
                  <a:lnTo>
                    <a:pt x="822" y="184"/>
                  </a:lnTo>
                  <a:lnTo>
                    <a:pt x="821" y="184"/>
                  </a:lnTo>
                  <a:lnTo>
                    <a:pt x="821" y="180"/>
                  </a:lnTo>
                  <a:lnTo>
                    <a:pt x="822" y="180"/>
                  </a:lnTo>
                  <a:lnTo>
                    <a:pt x="822" y="177"/>
                  </a:lnTo>
                  <a:lnTo>
                    <a:pt x="824" y="176"/>
                  </a:lnTo>
                  <a:lnTo>
                    <a:pt x="822" y="176"/>
                  </a:lnTo>
                  <a:lnTo>
                    <a:pt x="821" y="177"/>
                  </a:lnTo>
                  <a:lnTo>
                    <a:pt x="821" y="179"/>
                  </a:lnTo>
                  <a:lnTo>
                    <a:pt x="820" y="180"/>
                  </a:lnTo>
                  <a:lnTo>
                    <a:pt x="820" y="182"/>
                  </a:lnTo>
                  <a:lnTo>
                    <a:pt x="819" y="182"/>
                  </a:lnTo>
                  <a:lnTo>
                    <a:pt x="817" y="180"/>
                  </a:lnTo>
                  <a:lnTo>
                    <a:pt x="819" y="180"/>
                  </a:lnTo>
                  <a:lnTo>
                    <a:pt x="820" y="179"/>
                  </a:lnTo>
                  <a:lnTo>
                    <a:pt x="819" y="178"/>
                  </a:lnTo>
                  <a:lnTo>
                    <a:pt x="819" y="177"/>
                  </a:lnTo>
                  <a:lnTo>
                    <a:pt x="817" y="177"/>
                  </a:lnTo>
                  <a:lnTo>
                    <a:pt x="817" y="180"/>
                  </a:lnTo>
                  <a:lnTo>
                    <a:pt x="815" y="180"/>
                  </a:lnTo>
                  <a:lnTo>
                    <a:pt x="815" y="178"/>
                  </a:lnTo>
                  <a:lnTo>
                    <a:pt x="814" y="178"/>
                  </a:lnTo>
                  <a:lnTo>
                    <a:pt x="814" y="179"/>
                  </a:lnTo>
                  <a:lnTo>
                    <a:pt x="811" y="179"/>
                  </a:lnTo>
                  <a:lnTo>
                    <a:pt x="811" y="178"/>
                  </a:lnTo>
                  <a:lnTo>
                    <a:pt x="808" y="178"/>
                  </a:lnTo>
                  <a:lnTo>
                    <a:pt x="808" y="177"/>
                  </a:lnTo>
                  <a:lnTo>
                    <a:pt x="800" y="177"/>
                  </a:lnTo>
                  <a:lnTo>
                    <a:pt x="800" y="176"/>
                  </a:lnTo>
                  <a:lnTo>
                    <a:pt x="794" y="176"/>
                  </a:lnTo>
                  <a:lnTo>
                    <a:pt x="794" y="177"/>
                  </a:lnTo>
                  <a:lnTo>
                    <a:pt x="790" y="177"/>
                  </a:lnTo>
                  <a:lnTo>
                    <a:pt x="790" y="180"/>
                  </a:lnTo>
                  <a:lnTo>
                    <a:pt x="792" y="180"/>
                  </a:lnTo>
                  <a:lnTo>
                    <a:pt x="793" y="182"/>
                  </a:lnTo>
                  <a:lnTo>
                    <a:pt x="794" y="182"/>
                  </a:lnTo>
                  <a:lnTo>
                    <a:pt x="794" y="183"/>
                  </a:lnTo>
                  <a:lnTo>
                    <a:pt x="795" y="183"/>
                  </a:lnTo>
                  <a:lnTo>
                    <a:pt x="795" y="188"/>
                  </a:lnTo>
                  <a:lnTo>
                    <a:pt x="794" y="188"/>
                  </a:lnTo>
                  <a:lnTo>
                    <a:pt x="794" y="189"/>
                  </a:lnTo>
                  <a:lnTo>
                    <a:pt x="793" y="189"/>
                  </a:lnTo>
                  <a:lnTo>
                    <a:pt x="793" y="190"/>
                  </a:lnTo>
                  <a:lnTo>
                    <a:pt x="792" y="192"/>
                  </a:lnTo>
                  <a:lnTo>
                    <a:pt x="792" y="194"/>
                  </a:lnTo>
                  <a:lnTo>
                    <a:pt x="790" y="194"/>
                  </a:lnTo>
                  <a:lnTo>
                    <a:pt x="790" y="196"/>
                  </a:lnTo>
                  <a:lnTo>
                    <a:pt x="789" y="199"/>
                  </a:lnTo>
                  <a:lnTo>
                    <a:pt x="789" y="200"/>
                  </a:lnTo>
                  <a:lnTo>
                    <a:pt x="788" y="199"/>
                  </a:lnTo>
                  <a:lnTo>
                    <a:pt x="788" y="198"/>
                  </a:lnTo>
                  <a:lnTo>
                    <a:pt x="785" y="198"/>
                  </a:lnTo>
                  <a:lnTo>
                    <a:pt x="784" y="196"/>
                  </a:lnTo>
                  <a:lnTo>
                    <a:pt x="783" y="196"/>
                  </a:lnTo>
                  <a:lnTo>
                    <a:pt x="783" y="195"/>
                  </a:lnTo>
                  <a:lnTo>
                    <a:pt x="782" y="195"/>
                  </a:lnTo>
                  <a:lnTo>
                    <a:pt x="783" y="196"/>
                  </a:lnTo>
                  <a:lnTo>
                    <a:pt x="779" y="196"/>
                  </a:lnTo>
                  <a:lnTo>
                    <a:pt x="778" y="195"/>
                  </a:lnTo>
                  <a:lnTo>
                    <a:pt x="778" y="194"/>
                  </a:lnTo>
                  <a:lnTo>
                    <a:pt x="777" y="194"/>
                  </a:lnTo>
                  <a:lnTo>
                    <a:pt x="777" y="193"/>
                  </a:lnTo>
                  <a:lnTo>
                    <a:pt x="774" y="190"/>
                  </a:lnTo>
                  <a:lnTo>
                    <a:pt x="774" y="189"/>
                  </a:lnTo>
                  <a:lnTo>
                    <a:pt x="772" y="189"/>
                  </a:lnTo>
                  <a:lnTo>
                    <a:pt x="772" y="188"/>
                  </a:lnTo>
                  <a:lnTo>
                    <a:pt x="771" y="187"/>
                  </a:lnTo>
                  <a:lnTo>
                    <a:pt x="771" y="185"/>
                  </a:lnTo>
                  <a:lnTo>
                    <a:pt x="769" y="185"/>
                  </a:lnTo>
                  <a:lnTo>
                    <a:pt x="769" y="193"/>
                  </a:lnTo>
                  <a:lnTo>
                    <a:pt x="767" y="198"/>
                  </a:lnTo>
                  <a:lnTo>
                    <a:pt x="766" y="198"/>
                  </a:lnTo>
                  <a:lnTo>
                    <a:pt x="766" y="201"/>
                  </a:lnTo>
                  <a:lnTo>
                    <a:pt x="764" y="201"/>
                  </a:lnTo>
                  <a:lnTo>
                    <a:pt x="766" y="203"/>
                  </a:lnTo>
                  <a:lnTo>
                    <a:pt x="766" y="204"/>
                  </a:lnTo>
                  <a:lnTo>
                    <a:pt x="764" y="205"/>
                  </a:lnTo>
                  <a:lnTo>
                    <a:pt x="758" y="205"/>
                  </a:lnTo>
                  <a:lnTo>
                    <a:pt x="758" y="204"/>
                  </a:lnTo>
                  <a:lnTo>
                    <a:pt x="755" y="204"/>
                  </a:lnTo>
                  <a:lnTo>
                    <a:pt x="756" y="203"/>
                  </a:lnTo>
                  <a:lnTo>
                    <a:pt x="755" y="201"/>
                  </a:lnTo>
                  <a:lnTo>
                    <a:pt x="755" y="200"/>
                  </a:lnTo>
                  <a:lnTo>
                    <a:pt x="753" y="200"/>
                  </a:lnTo>
                  <a:lnTo>
                    <a:pt x="753" y="203"/>
                  </a:lnTo>
                  <a:lnTo>
                    <a:pt x="755" y="203"/>
                  </a:lnTo>
                  <a:lnTo>
                    <a:pt x="755" y="206"/>
                  </a:lnTo>
                  <a:lnTo>
                    <a:pt x="753" y="208"/>
                  </a:lnTo>
                  <a:lnTo>
                    <a:pt x="753" y="211"/>
                  </a:lnTo>
                  <a:lnTo>
                    <a:pt x="751" y="211"/>
                  </a:lnTo>
                  <a:lnTo>
                    <a:pt x="750" y="210"/>
                  </a:lnTo>
                  <a:lnTo>
                    <a:pt x="748" y="210"/>
                  </a:lnTo>
                  <a:lnTo>
                    <a:pt x="748" y="211"/>
                  </a:lnTo>
                  <a:lnTo>
                    <a:pt x="751" y="211"/>
                  </a:lnTo>
                  <a:lnTo>
                    <a:pt x="751" y="214"/>
                  </a:lnTo>
                  <a:lnTo>
                    <a:pt x="750" y="214"/>
                  </a:lnTo>
                  <a:lnTo>
                    <a:pt x="748" y="215"/>
                  </a:lnTo>
                  <a:lnTo>
                    <a:pt x="748" y="216"/>
                  </a:lnTo>
                  <a:lnTo>
                    <a:pt x="751" y="216"/>
                  </a:lnTo>
                  <a:lnTo>
                    <a:pt x="751" y="217"/>
                  </a:lnTo>
                  <a:lnTo>
                    <a:pt x="750" y="219"/>
                  </a:lnTo>
                  <a:lnTo>
                    <a:pt x="745" y="219"/>
                  </a:lnTo>
                  <a:lnTo>
                    <a:pt x="746" y="220"/>
                  </a:lnTo>
                  <a:lnTo>
                    <a:pt x="747" y="220"/>
                  </a:lnTo>
                  <a:lnTo>
                    <a:pt x="747" y="222"/>
                  </a:lnTo>
                  <a:lnTo>
                    <a:pt x="745" y="222"/>
                  </a:lnTo>
                  <a:lnTo>
                    <a:pt x="745" y="224"/>
                  </a:lnTo>
                  <a:lnTo>
                    <a:pt x="747" y="224"/>
                  </a:lnTo>
                  <a:lnTo>
                    <a:pt x="747" y="222"/>
                  </a:lnTo>
                  <a:lnTo>
                    <a:pt x="750" y="220"/>
                  </a:lnTo>
                  <a:lnTo>
                    <a:pt x="752" y="220"/>
                  </a:lnTo>
                  <a:lnTo>
                    <a:pt x="752" y="219"/>
                  </a:lnTo>
                  <a:lnTo>
                    <a:pt x="753" y="219"/>
                  </a:lnTo>
                  <a:lnTo>
                    <a:pt x="753" y="217"/>
                  </a:lnTo>
                  <a:lnTo>
                    <a:pt x="760" y="217"/>
                  </a:lnTo>
                  <a:lnTo>
                    <a:pt x="760" y="216"/>
                  </a:lnTo>
                  <a:lnTo>
                    <a:pt x="761" y="216"/>
                  </a:lnTo>
                  <a:lnTo>
                    <a:pt x="761" y="217"/>
                  </a:lnTo>
                  <a:lnTo>
                    <a:pt x="762" y="217"/>
                  </a:lnTo>
                  <a:lnTo>
                    <a:pt x="762" y="215"/>
                  </a:lnTo>
                  <a:lnTo>
                    <a:pt x="772" y="215"/>
                  </a:lnTo>
                  <a:lnTo>
                    <a:pt x="774" y="214"/>
                  </a:lnTo>
                  <a:lnTo>
                    <a:pt x="776" y="213"/>
                  </a:lnTo>
                  <a:lnTo>
                    <a:pt x="776" y="211"/>
                  </a:lnTo>
                  <a:lnTo>
                    <a:pt x="777" y="211"/>
                  </a:lnTo>
                  <a:lnTo>
                    <a:pt x="777" y="210"/>
                  </a:lnTo>
                  <a:lnTo>
                    <a:pt x="778" y="209"/>
                  </a:lnTo>
                  <a:lnTo>
                    <a:pt x="778" y="208"/>
                  </a:lnTo>
                  <a:lnTo>
                    <a:pt x="780" y="208"/>
                  </a:lnTo>
                  <a:lnTo>
                    <a:pt x="780" y="206"/>
                  </a:lnTo>
                  <a:lnTo>
                    <a:pt x="783" y="206"/>
                  </a:lnTo>
                  <a:lnTo>
                    <a:pt x="783" y="209"/>
                  </a:lnTo>
                  <a:lnTo>
                    <a:pt x="784" y="209"/>
                  </a:lnTo>
                  <a:lnTo>
                    <a:pt x="784" y="210"/>
                  </a:lnTo>
                  <a:lnTo>
                    <a:pt x="787" y="208"/>
                  </a:lnTo>
                  <a:lnTo>
                    <a:pt x="788" y="208"/>
                  </a:lnTo>
                  <a:lnTo>
                    <a:pt x="788" y="206"/>
                  </a:lnTo>
                  <a:lnTo>
                    <a:pt x="789" y="206"/>
                  </a:lnTo>
                  <a:lnTo>
                    <a:pt x="789" y="208"/>
                  </a:lnTo>
                  <a:lnTo>
                    <a:pt x="790" y="208"/>
                  </a:lnTo>
                  <a:lnTo>
                    <a:pt x="790" y="206"/>
                  </a:lnTo>
                  <a:lnTo>
                    <a:pt x="792" y="206"/>
                  </a:lnTo>
                  <a:lnTo>
                    <a:pt x="792" y="205"/>
                  </a:lnTo>
                  <a:lnTo>
                    <a:pt x="790" y="205"/>
                  </a:lnTo>
                  <a:lnTo>
                    <a:pt x="790" y="204"/>
                  </a:lnTo>
                  <a:lnTo>
                    <a:pt x="792" y="204"/>
                  </a:lnTo>
                  <a:lnTo>
                    <a:pt x="793" y="205"/>
                  </a:lnTo>
                  <a:lnTo>
                    <a:pt x="794" y="205"/>
                  </a:lnTo>
                  <a:lnTo>
                    <a:pt x="794" y="204"/>
                  </a:lnTo>
                  <a:lnTo>
                    <a:pt x="800" y="204"/>
                  </a:lnTo>
                  <a:lnTo>
                    <a:pt x="800" y="205"/>
                  </a:lnTo>
                  <a:lnTo>
                    <a:pt x="798" y="205"/>
                  </a:lnTo>
                  <a:lnTo>
                    <a:pt x="798" y="208"/>
                  </a:lnTo>
                  <a:lnTo>
                    <a:pt x="794" y="208"/>
                  </a:lnTo>
                  <a:lnTo>
                    <a:pt x="794" y="209"/>
                  </a:lnTo>
                  <a:lnTo>
                    <a:pt x="790" y="209"/>
                  </a:lnTo>
                  <a:lnTo>
                    <a:pt x="789" y="210"/>
                  </a:lnTo>
                  <a:lnTo>
                    <a:pt x="788" y="210"/>
                  </a:lnTo>
                  <a:lnTo>
                    <a:pt x="788" y="211"/>
                  </a:lnTo>
                  <a:lnTo>
                    <a:pt x="782" y="211"/>
                  </a:lnTo>
                  <a:lnTo>
                    <a:pt x="782" y="213"/>
                  </a:lnTo>
                  <a:lnTo>
                    <a:pt x="780" y="214"/>
                  </a:lnTo>
                  <a:lnTo>
                    <a:pt x="777" y="214"/>
                  </a:lnTo>
                  <a:lnTo>
                    <a:pt x="777" y="215"/>
                  </a:lnTo>
                  <a:lnTo>
                    <a:pt x="774" y="215"/>
                  </a:lnTo>
                  <a:lnTo>
                    <a:pt x="774" y="216"/>
                  </a:lnTo>
                  <a:lnTo>
                    <a:pt x="772" y="216"/>
                  </a:lnTo>
                  <a:lnTo>
                    <a:pt x="772" y="217"/>
                  </a:lnTo>
                  <a:lnTo>
                    <a:pt x="768" y="217"/>
                  </a:lnTo>
                  <a:lnTo>
                    <a:pt x="767" y="219"/>
                  </a:lnTo>
                  <a:lnTo>
                    <a:pt x="767" y="220"/>
                  </a:lnTo>
                  <a:lnTo>
                    <a:pt x="761" y="220"/>
                  </a:lnTo>
                  <a:lnTo>
                    <a:pt x="761" y="221"/>
                  </a:lnTo>
                  <a:lnTo>
                    <a:pt x="757" y="221"/>
                  </a:lnTo>
                  <a:lnTo>
                    <a:pt x="757" y="222"/>
                  </a:lnTo>
                  <a:lnTo>
                    <a:pt x="755" y="222"/>
                  </a:lnTo>
                  <a:lnTo>
                    <a:pt x="755" y="224"/>
                  </a:lnTo>
                  <a:lnTo>
                    <a:pt x="751" y="224"/>
                  </a:lnTo>
                  <a:lnTo>
                    <a:pt x="751" y="225"/>
                  </a:lnTo>
                  <a:lnTo>
                    <a:pt x="748" y="225"/>
                  </a:lnTo>
                  <a:lnTo>
                    <a:pt x="748" y="226"/>
                  </a:lnTo>
                  <a:lnTo>
                    <a:pt x="745" y="226"/>
                  </a:lnTo>
                  <a:lnTo>
                    <a:pt x="745" y="227"/>
                  </a:lnTo>
                  <a:lnTo>
                    <a:pt x="739" y="227"/>
                  </a:lnTo>
                  <a:lnTo>
                    <a:pt x="739" y="229"/>
                  </a:lnTo>
                  <a:lnTo>
                    <a:pt x="737" y="229"/>
                  </a:lnTo>
                  <a:lnTo>
                    <a:pt x="737" y="230"/>
                  </a:lnTo>
                  <a:lnTo>
                    <a:pt x="734" y="230"/>
                  </a:lnTo>
                  <a:lnTo>
                    <a:pt x="734" y="231"/>
                  </a:lnTo>
                  <a:lnTo>
                    <a:pt x="731" y="231"/>
                  </a:lnTo>
                  <a:lnTo>
                    <a:pt x="731" y="232"/>
                  </a:lnTo>
                  <a:lnTo>
                    <a:pt x="729" y="232"/>
                  </a:lnTo>
                  <a:lnTo>
                    <a:pt x="729" y="233"/>
                  </a:lnTo>
                  <a:lnTo>
                    <a:pt x="727" y="233"/>
                  </a:lnTo>
                  <a:lnTo>
                    <a:pt x="726" y="235"/>
                  </a:lnTo>
                  <a:lnTo>
                    <a:pt x="721" y="235"/>
                  </a:lnTo>
                  <a:lnTo>
                    <a:pt x="721" y="236"/>
                  </a:lnTo>
                  <a:lnTo>
                    <a:pt x="718" y="236"/>
                  </a:lnTo>
                  <a:lnTo>
                    <a:pt x="718" y="237"/>
                  </a:lnTo>
                  <a:lnTo>
                    <a:pt x="714" y="237"/>
                  </a:lnTo>
                  <a:lnTo>
                    <a:pt x="714" y="238"/>
                  </a:lnTo>
                  <a:lnTo>
                    <a:pt x="711" y="238"/>
                  </a:lnTo>
                  <a:lnTo>
                    <a:pt x="711" y="240"/>
                  </a:lnTo>
                  <a:lnTo>
                    <a:pt x="709" y="240"/>
                  </a:lnTo>
                  <a:lnTo>
                    <a:pt x="709" y="241"/>
                  </a:lnTo>
                  <a:lnTo>
                    <a:pt x="704" y="241"/>
                  </a:lnTo>
                  <a:lnTo>
                    <a:pt x="704" y="243"/>
                  </a:lnTo>
                  <a:lnTo>
                    <a:pt x="697" y="243"/>
                  </a:lnTo>
                  <a:lnTo>
                    <a:pt x="697" y="245"/>
                  </a:lnTo>
                  <a:lnTo>
                    <a:pt x="694" y="245"/>
                  </a:lnTo>
                  <a:lnTo>
                    <a:pt x="694" y="246"/>
                  </a:lnTo>
                  <a:lnTo>
                    <a:pt x="691" y="246"/>
                  </a:lnTo>
                  <a:lnTo>
                    <a:pt x="689" y="247"/>
                  </a:lnTo>
                  <a:lnTo>
                    <a:pt x="687" y="247"/>
                  </a:lnTo>
                  <a:lnTo>
                    <a:pt x="687" y="248"/>
                  </a:lnTo>
                  <a:lnTo>
                    <a:pt x="684" y="248"/>
                  </a:lnTo>
                  <a:lnTo>
                    <a:pt x="684" y="249"/>
                  </a:lnTo>
                  <a:lnTo>
                    <a:pt x="681" y="249"/>
                  </a:lnTo>
                  <a:lnTo>
                    <a:pt x="679" y="251"/>
                  </a:lnTo>
                  <a:lnTo>
                    <a:pt x="675" y="251"/>
                  </a:lnTo>
                  <a:lnTo>
                    <a:pt x="675" y="252"/>
                  </a:lnTo>
                  <a:lnTo>
                    <a:pt x="672" y="252"/>
                  </a:lnTo>
                  <a:lnTo>
                    <a:pt x="672" y="253"/>
                  </a:lnTo>
                  <a:lnTo>
                    <a:pt x="670" y="253"/>
                  </a:lnTo>
                  <a:lnTo>
                    <a:pt x="668" y="254"/>
                  </a:lnTo>
                  <a:lnTo>
                    <a:pt x="666" y="254"/>
                  </a:lnTo>
                  <a:lnTo>
                    <a:pt x="666" y="256"/>
                  </a:lnTo>
                  <a:lnTo>
                    <a:pt x="663" y="256"/>
                  </a:lnTo>
                  <a:lnTo>
                    <a:pt x="663" y="257"/>
                  </a:lnTo>
                  <a:lnTo>
                    <a:pt x="661" y="257"/>
                  </a:lnTo>
                  <a:lnTo>
                    <a:pt x="661" y="254"/>
                  </a:lnTo>
                  <a:lnTo>
                    <a:pt x="662" y="253"/>
                  </a:lnTo>
                  <a:lnTo>
                    <a:pt x="666" y="253"/>
                  </a:lnTo>
                  <a:lnTo>
                    <a:pt x="666" y="252"/>
                  </a:lnTo>
                  <a:lnTo>
                    <a:pt x="668" y="252"/>
                  </a:lnTo>
                  <a:lnTo>
                    <a:pt x="668" y="248"/>
                  </a:lnTo>
                  <a:lnTo>
                    <a:pt x="667" y="248"/>
                  </a:lnTo>
                  <a:lnTo>
                    <a:pt x="667" y="246"/>
                  </a:lnTo>
                  <a:lnTo>
                    <a:pt x="668" y="245"/>
                  </a:lnTo>
                  <a:lnTo>
                    <a:pt x="668" y="246"/>
                  </a:lnTo>
                  <a:lnTo>
                    <a:pt x="672" y="246"/>
                  </a:lnTo>
                  <a:lnTo>
                    <a:pt x="672" y="247"/>
                  </a:lnTo>
                  <a:lnTo>
                    <a:pt x="673" y="246"/>
                  </a:lnTo>
                  <a:lnTo>
                    <a:pt x="675" y="246"/>
                  </a:lnTo>
                  <a:lnTo>
                    <a:pt x="675" y="248"/>
                  </a:lnTo>
                  <a:lnTo>
                    <a:pt x="678" y="248"/>
                  </a:lnTo>
                  <a:lnTo>
                    <a:pt x="678" y="247"/>
                  </a:lnTo>
                  <a:lnTo>
                    <a:pt x="679" y="247"/>
                  </a:lnTo>
                  <a:lnTo>
                    <a:pt x="681" y="246"/>
                  </a:lnTo>
                  <a:lnTo>
                    <a:pt x="681" y="245"/>
                  </a:lnTo>
                  <a:lnTo>
                    <a:pt x="682" y="243"/>
                  </a:lnTo>
                  <a:lnTo>
                    <a:pt x="683" y="243"/>
                  </a:lnTo>
                  <a:lnTo>
                    <a:pt x="683" y="246"/>
                  </a:lnTo>
                  <a:lnTo>
                    <a:pt x="684" y="246"/>
                  </a:lnTo>
                  <a:lnTo>
                    <a:pt x="684" y="243"/>
                  </a:lnTo>
                  <a:lnTo>
                    <a:pt x="686" y="243"/>
                  </a:lnTo>
                  <a:lnTo>
                    <a:pt x="686" y="245"/>
                  </a:lnTo>
                  <a:lnTo>
                    <a:pt x="687" y="246"/>
                  </a:lnTo>
                  <a:lnTo>
                    <a:pt x="687" y="245"/>
                  </a:lnTo>
                  <a:lnTo>
                    <a:pt x="689" y="245"/>
                  </a:lnTo>
                  <a:lnTo>
                    <a:pt x="689" y="243"/>
                  </a:lnTo>
                  <a:lnTo>
                    <a:pt x="693" y="243"/>
                  </a:lnTo>
                  <a:lnTo>
                    <a:pt x="694" y="242"/>
                  </a:lnTo>
                  <a:lnTo>
                    <a:pt x="695" y="242"/>
                  </a:lnTo>
                  <a:lnTo>
                    <a:pt x="695" y="240"/>
                  </a:lnTo>
                  <a:lnTo>
                    <a:pt x="698" y="240"/>
                  </a:lnTo>
                  <a:lnTo>
                    <a:pt x="698" y="241"/>
                  </a:lnTo>
                  <a:lnTo>
                    <a:pt x="700" y="241"/>
                  </a:lnTo>
                  <a:lnTo>
                    <a:pt x="700" y="238"/>
                  </a:lnTo>
                  <a:lnTo>
                    <a:pt x="703" y="238"/>
                  </a:lnTo>
                  <a:lnTo>
                    <a:pt x="703" y="237"/>
                  </a:lnTo>
                  <a:lnTo>
                    <a:pt x="704" y="237"/>
                  </a:lnTo>
                  <a:lnTo>
                    <a:pt x="705" y="238"/>
                  </a:lnTo>
                  <a:lnTo>
                    <a:pt x="707" y="238"/>
                  </a:lnTo>
                  <a:lnTo>
                    <a:pt x="707" y="237"/>
                  </a:lnTo>
                  <a:lnTo>
                    <a:pt x="705" y="236"/>
                  </a:lnTo>
                  <a:lnTo>
                    <a:pt x="707" y="236"/>
                  </a:lnTo>
                  <a:lnTo>
                    <a:pt x="708" y="237"/>
                  </a:lnTo>
                  <a:lnTo>
                    <a:pt x="709" y="237"/>
                  </a:lnTo>
                  <a:lnTo>
                    <a:pt x="709" y="236"/>
                  </a:lnTo>
                  <a:lnTo>
                    <a:pt x="714" y="236"/>
                  </a:lnTo>
                  <a:lnTo>
                    <a:pt x="714" y="235"/>
                  </a:lnTo>
                  <a:lnTo>
                    <a:pt x="716" y="235"/>
                  </a:lnTo>
                  <a:lnTo>
                    <a:pt x="716" y="233"/>
                  </a:lnTo>
                  <a:lnTo>
                    <a:pt x="713" y="233"/>
                  </a:lnTo>
                  <a:lnTo>
                    <a:pt x="711" y="232"/>
                  </a:lnTo>
                  <a:lnTo>
                    <a:pt x="709" y="231"/>
                  </a:lnTo>
                  <a:lnTo>
                    <a:pt x="708" y="231"/>
                  </a:lnTo>
                  <a:lnTo>
                    <a:pt x="708" y="229"/>
                  </a:lnTo>
                  <a:lnTo>
                    <a:pt x="707" y="229"/>
                  </a:lnTo>
                  <a:lnTo>
                    <a:pt x="707" y="227"/>
                  </a:lnTo>
                  <a:lnTo>
                    <a:pt x="705" y="227"/>
                  </a:lnTo>
                  <a:lnTo>
                    <a:pt x="705" y="230"/>
                  </a:lnTo>
                  <a:lnTo>
                    <a:pt x="702" y="230"/>
                  </a:lnTo>
                  <a:lnTo>
                    <a:pt x="700" y="231"/>
                  </a:lnTo>
                  <a:lnTo>
                    <a:pt x="698" y="231"/>
                  </a:lnTo>
                  <a:lnTo>
                    <a:pt x="697" y="230"/>
                  </a:lnTo>
                  <a:lnTo>
                    <a:pt x="693" y="230"/>
                  </a:lnTo>
                  <a:lnTo>
                    <a:pt x="693" y="229"/>
                  </a:lnTo>
                  <a:lnTo>
                    <a:pt x="692" y="230"/>
                  </a:lnTo>
                  <a:lnTo>
                    <a:pt x="692" y="232"/>
                  </a:lnTo>
                  <a:lnTo>
                    <a:pt x="691" y="232"/>
                  </a:lnTo>
                  <a:lnTo>
                    <a:pt x="692" y="233"/>
                  </a:lnTo>
                  <a:lnTo>
                    <a:pt x="692" y="235"/>
                  </a:lnTo>
                  <a:lnTo>
                    <a:pt x="687" y="235"/>
                  </a:lnTo>
                  <a:lnTo>
                    <a:pt x="686" y="233"/>
                  </a:lnTo>
                  <a:lnTo>
                    <a:pt x="683" y="233"/>
                  </a:lnTo>
                  <a:lnTo>
                    <a:pt x="683" y="232"/>
                  </a:lnTo>
                  <a:lnTo>
                    <a:pt x="682" y="232"/>
                  </a:lnTo>
                  <a:lnTo>
                    <a:pt x="681" y="231"/>
                  </a:lnTo>
                  <a:lnTo>
                    <a:pt x="681" y="230"/>
                  </a:lnTo>
                  <a:lnTo>
                    <a:pt x="678" y="230"/>
                  </a:lnTo>
                  <a:lnTo>
                    <a:pt x="677" y="229"/>
                  </a:lnTo>
                  <a:lnTo>
                    <a:pt x="677" y="227"/>
                  </a:lnTo>
                  <a:lnTo>
                    <a:pt x="676" y="227"/>
                  </a:lnTo>
                  <a:lnTo>
                    <a:pt x="676" y="221"/>
                  </a:lnTo>
                  <a:lnTo>
                    <a:pt x="677" y="221"/>
                  </a:lnTo>
                  <a:lnTo>
                    <a:pt x="677" y="220"/>
                  </a:lnTo>
                  <a:lnTo>
                    <a:pt x="676" y="220"/>
                  </a:lnTo>
                  <a:lnTo>
                    <a:pt x="676" y="221"/>
                  </a:lnTo>
                  <a:lnTo>
                    <a:pt x="675" y="222"/>
                  </a:lnTo>
                  <a:lnTo>
                    <a:pt x="675" y="216"/>
                  </a:lnTo>
                  <a:lnTo>
                    <a:pt x="673" y="216"/>
                  </a:lnTo>
                  <a:lnTo>
                    <a:pt x="673" y="221"/>
                  </a:lnTo>
                  <a:lnTo>
                    <a:pt x="672" y="221"/>
                  </a:lnTo>
                  <a:lnTo>
                    <a:pt x="672" y="222"/>
                  </a:lnTo>
                  <a:lnTo>
                    <a:pt x="673" y="222"/>
                  </a:lnTo>
                  <a:lnTo>
                    <a:pt x="673" y="225"/>
                  </a:lnTo>
                  <a:lnTo>
                    <a:pt x="672" y="225"/>
                  </a:lnTo>
                  <a:lnTo>
                    <a:pt x="672" y="232"/>
                  </a:lnTo>
                  <a:lnTo>
                    <a:pt x="667" y="232"/>
                  </a:lnTo>
                  <a:lnTo>
                    <a:pt x="666" y="231"/>
                  </a:lnTo>
                  <a:lnTo>
                    <a:pt x="665" y="231"/>
                  </a:lnTo>
                  <a:lnTo>
                    <a:pt x="665" y="230"/>
                  </a:lnTo>
                  <a:lnTo>
                    <a:pt x="662" y="230"/>
                  </a:lnTo>
                  <a:lnTo>
                    <a:pt x="661" y="231"/>
                  </a:lnTo>
                  <a:lnTo>
                    <a:pt x="661" y="235"/>
                  </a:lnTo>
                  <a:lnTo>
                    <a:pt x="662" y="236"/>
                  </a:lnTo>
                  <a:lnTo>
                    <a:pt x="666" y="236"/>
                  </a:lnTo>
                  <a:lnTo>
                    <a:pt x="666" y="241"/>
                  </a:lnTo>
                  <a:lnTo>
                    <a:pt x="662" y="241"/>
                  </a:lnTo>
                  <a:lnTo>
                    <a:pt x="662" y="240"/>
                  </a:lnTo>
                  <a:lnTo>
                    <a:pt x="661" y="238"/>
                  </a:lnTo>
                  <a:lnTo>
                    <a:pt x="660" y="238"/>
                  </a:lnTo>
                  <a:lnTo>
                    <a:pt x="660" y="237"/>
                  </a:lnTo>
                  <a:lnTo>
                    <a:pt x="659" y="236"/>
                  </a:lnTo>
                  <a:lnTo>
                    <a:pt x="659" y="237"/>
                  </a:lnTo>
                  <a:lnTo>
                    <a:pt x="655" y="237"/>
                  </a:lnTo>
                  <a:lnTo>
                    <a:pt x="656" y="238"/>
                  </a:lnTo>
                  <a:lnTo>
                    <a:pt x="659" y="238"/>
                  </a:lnTo>
                  <a:lnTo>
                    <a:pt x="659" y="242"/>
                  </a:lnTo>
                  <a:lnTo>
                    <a:pt x="661" y="242"/>
                  </a:lnTo>
                  <a:lnTo>
                    <a:pt x="661" y="243"/>
                  </a:lnTo>
                  <a:lnTo>
                    <a:pt x="651" y="243"/>
                  </a:lnTo>
                  <a:lnTo>
                    <a:pt x="651" y="242"/>
                  </a:lnTo>
                  <a:lnTo>
                    <a:pt x="650" y="242"/>
                  </a:lnTo>
                  <a:lnTo>
                    <a:pt x="650" y="243"/>
                  </a:lnTo>
                  <a:lnTo>
                    <a:pt x="641" y="243"/>
                  </a:lnTo>
                  <a:lnTo>
                    <a:pt x="641" y="242"/>
                  </a:lnTo>
                  <a:lnTo>
                    <a:pt x="638" y="242"/>
                  </a:lnTo>
                  <a:lnTo>
                    <a:pt x="638" y="243"/>
                  </a:lnTo>
                  <a:lnTo>
                    <a:pt x="635" y="243"/>
                  </a:lnTo>
                  <a:lnTo>
                    <a:pt x="635" y="246"/>
                  </a:lnTo>
                  <a:lnTo>
                    <a:pt x="634" y="246"/>
                  </a:lnTo>
                  <a:lnTo>
                    <a:pt x="634" y="247"/>
                  </a:lnTo>
                  <a:lnTo>
                    <a:pt x="633" y="247"/>
                  </a:lnTo>
                  <a:lnTo>
                    <a:pt x="633" y="246"/>
                  </a:lnTo>
                  <a:lnTo>
                    <a:pt x="631" y="246"/>
                  </a:lnTo>
                  <a:lnTo>
                    <a:pt x="630" y="245"/>
                  </a:lnTo>
                  <a:lnTo>
                    <a:pt x="630" y="243"/>
                  </a:lnTo>
                  <a:lnTo>
                    <a:pt x="629" y="242"/>
                  </a:lnTo>
                  <a:lnTo>
                    <a:pt x="628" y="242"/>
                  </a:lnTo>
                  <a:lnTo>
                    <a:pt x="629" y="241"/>
                  </a:lnTo>
                  <a:lnTo>
                    <a:pt x="629" y="237"/>
                  </a:lnTo>
                  <a:lnTo>
                    <a:pt x="628" y="238"/>
                  </a:lnTo>
                  <a:lnTo>
                    <a:pt x="628" y="241"/>
                  </a:lnTo>
                  <a:lnTo>
                    <a:pt x="627" y="240"/>
                  </a:lnTo>
                  <a:lnTo>
                    <a:pt x="627" y="237"/>
                  </a:lnTo>
                  <a:lnTo>
                    <a:pt x="625" y="237"/>
                  </a:lnTo>
                  <a:lnTo>
                    <a:pt x="625" y="238"/>
                  </a:lnTo>
                  <a:lnTo>
                    <a:pt x="624" y="237"/>
                  </a:lnTo>
                  <a:lnTo>
                    <a:pt x="624" y="235"/>
                  </a:lnTo>
                  <a:lnTo>
                    <a:pt x="623" y="235"/>
                  </a:lnTo>
                  <a:lnTo>
                    <a:pt x="622" y="233"/>
                  </a:lnTo>
                  <a:lnTo>
                    <a:pt x="622" y="231"/>
                  </a:lnTo>
                  <a:lnTo>
                    <a:pt x="620" y="230"/>
                  </a:lnTo>
                  <a:lnTo>
                    <a:pt x="620" y="233"/>
                  </a:lnTo>
                  <a:lnTo>
                    <a:pt x="622" y="235"/>
                  </a:lnTo>
                  <a:lnTo>
                    <a:pt x="622" y="237"/>
                  </a:lnTo>
                  <a:lnTo>
                    <a:pt x="623" y="237"/>
                  </a:lnTo>
                  <a:lnTo>
                    <a:pt x="623" y="240"/>
                  </a:lnTo>
                  <a:lnTo>
                    <a:pt x="619" y="240"/>
                  </a:lnTo>
                  <a:lnTo>
                    <a:pt x="619" y="241"/>
                  </a:lnTo>
                  <a:lnTo>
                    <a:pt x="624" y="241"/>
                  </a:lnTo>
                  <a:lnTo>
                    <a:pt x="624" y="242"/>
                  </a:lnTo>
                  <a:lnTo>
                    <a:pt x="625" y="243"/>
                  </a:lnTo>
                  <a:lnTo>
                    <a:pt x="627" y="243"/>
                  </a:lnTo>
                  <a:lnTo>
                    <a:pt x="627" y="246"/>
                  </a:lnTo>
                  <a:lnTo>
                    <a:pt x="628" y="246"/>
                  </a:lnTo>
                  <a:lnTo>
                    <a:pt x="630" y="248"/>
                  </a:lnTo>
                  <a:lnTo>
                    <a:pt x="630" y="251"/>
                  </a:lnTo>
                  <a:lnTo>
                    <a:pt x="631" y="252"/>
                  </a:lnTo>
                  <a:lnTo>
                    <a:pt x="631" y="257"/>
                  </a:lnTo>
                  <a:lnTo>
                    <a:pt x="630" y="258"/>
                  </a:lnTo>
                  <a:lnTo>
                    <a:pt x="629" y="258"/>
                  </a:lnTo>
                  <a:lnTo>
                    <a:pt x="629" y="259"/>
                  </a:lnTo>
                  <a:lnTo>
                    <a:pt x="628" y="259"/>
                  </a:lnTo>
                  <a:lnTo>
                    <a:pt x="627" y="258"/>
                  </a:lnTo>
                  <a:lnTo>
                    <a:pt x="627" y="259"/>
                  </a:lnTo>
                  <a:lnTo>
                    <a:pt x="624" y="259"/>
                  </a:lnTo>
                  <a:lnTo>
                    <a:pt x="623" y="261"/>
                  </a:lnTo>
                  <a:lnTo>
                    <a:pt x="619" y="261"/>
                  </a:lnTo>
                  <a:lnTo>
                    <a:pt x="619" y="263"/>
                  </a:lnTo>
                  <a:lnTo>
                    <a:pt x="618" y="263"/>
                  </a:lnTo>
                  <a:lnTo>
                    <a:pt x="618" y="264"/>
                  </a:lnTo>
                  <a:lnTo>
                    <a:pt x="614" y="264"/>
                  </a:lnTo>
                  <a:lnTo>
                    <a:pt x="614" y="263"/>
                  </a:lnTo>
                  <a:lnTo>
                    <a:pt x="613" y="263"/>
                  </a:lnTo>
                  <a:lnTo>
                    <a:pt x="613" y="262"/>
                  </a:lnTo>
                  <a:lnTo>
                    <a:pt x="612" y="262"/>
                  </a:lnTo>
                  <a:lnTo>
                    <a:pt x="612" y="263"/>
                  </a:lnTo>
                  <a:lnTo>
                    <a:pt x="613" y="263"/>
                  </a:lnTo>
                  <a:lnTo>
                    <a:pt x="613" y="267"/>
                  </a:lnTo>
                  <a:lnTo>
                    <a:pt x="614" y="267"/>
                  </a:lnTo>
                  <a:lnTo>
                    <a:pt x="613" y="268"/>
                  </a:lnTo>
                  <a:lnTo>
                    <a:pt x="612" y="268"/>
                  </a:lnTo>
                  <a:lnTo>
                    <a:pt x="610" y="269"/>
                  </a:lnTo>
                  <a:lnTo>
                    <a:pt x="608" y="269"/>
                  </a:lnTo>
                  <a:lnTo>
                    <a:pt x="608" y="270"/>
                  </a:lnTo>
                  <a:lnTo>
                    <a:pt x="606" y="270"/>
                  </a:lnTo>
                  <a:lnTo>
                    <a:pt x="606" y="269"/>
                  </a:lnTo>
                  <a:lnTo>
                    <a:pt x="603" y="269"/>
                  </a:lnTo>
                  <a:lnTo>
                    <a:pt x="603" y="272"/>
                  </a:lnTo>
                  <a:lnTo>
                    <a:pt x="602" y="272"/>
                  </a:lnTo>
                  <a:lnTo>
                    <a:pt x="602" y="273"/>
                  </a:lnTo>
                  <a:lnTo>
                    <a:pt x="598" y="273"/>
                  </a:lnTo>
                  <a:lnTo>
                    <a:pt x="598" y="274"/>
                  </a:lnTo>
                  <a:lnTo>
                    <a:pt x="597" y="274"/>
                  </a:lnTo>
                  <a:lnTo>
                    <a:pt x="597" y="273"/>
                  </a:lnTo>
                  <a:lnTo>
                    <a:pt x="596" y="273"/>
                  </a:lnTo>
                  <a:lnTo>
                    <a:pt x="596" y="270"/>
                  </a:lnTo>
                  <a:lnTo>
                    <a:pt x="594" y="270"/>
                  </a:lnTo>
                  <a:lnTo>
                    <a:pt x="594" y="261"/>
                  </a:lnTo>
                  <a:lnTo>
                    <a:pt x="592" y="258"/>
                  </a:lnTo>
                  <a:lnTo>
                    <a:pt x="592" y="257"/>
                  </a:lnTo>
                  <a:lnTo>
                    <a:pt x="593" y="257"/>
                  </a:lnTo>
                  <a:lnTo>
                    <a:pt x="593" y="256"/>
                  </a:lnTo>
                  <a:lnTo>
                    <a:pt x="592" y="254"/>
                  </a:lnTo>
                  <a:lnTo>
                    <a:pt x="591" y="254"/>
                  </a:lnTo>
                  <a:lnTo>
                    <a:pt x="591" y="253"/>
                  </a:lnTo>
                  <a:lnTo>
                    <a:pt x="590" y="253"/>
                  </a:lnTo>
                  <a:lnTo>
                    <a:pt x="590" y="252"/>
                  </a:lnTo>
                  <a:lnTo>
                    <a:pt x="588" y="252"/>
                  </a:lnTo>
                  <a:lnTo>
                    <a:pt x="588" y="251"/>
                  </a:lnTo>
                  <a:lnTo>
                    <a:pt x="587" y="251"/>
                  </a:lnTo>
                  <a:lnTo>
                    <a:pt x="587" y="253"/>
                  </a:lnTo>
                  <a:lnTo>
                    <a:pt x="588" y="253"/>
                  </a:lnTo>
                  <a:lnTo>
                    <a:pt x="588" y="258"/>
                  </a:lnTo>
                  <a:lnTo>
                    <a:pt x="587" y="258"/>
                  </a:lnTo>
                  <a:lnTo>
                    <a:pt x="587" y="259"/>
                  </a:lnTo>
                  <a:lnTo>
                    <a:pt x="582" y="259"/>
                  </a:lnTo>
                  <a:lnTo>
                    <a:pt x="582" y="261"/>
                  </a:lnTo>
                  <a:lnTo>
                    <a:pt x="578" y="261"/>
                  </a:lnTo>
                  <a:lnTo>
                    <a:pt x="577" y="259"/>
                  </a:lnTo>
                  <a:lnTo>
                    <a:pt x="577" y="258"/>
                  </a:lnTo>
                  <a:lnTo>
                    <a:pt x="576" y="258"/>
                  </a:lnTo>
                  <a:lnTo>
                    <a:pt x="576" y="259"/>
                  </a:lnTo>
                  <a:lnTo>
                    <a:pt x="572" y="259"/>
                  </a:lnTo>
                  <a:lnTo>
                    <a:pt x="570" y="262"/>
                  </a:lnTo>
                  <a:lnTo>
                    <a:pt x="570" y="264"/>
                  </a:lnTo>
                  <a:lnTo>
                    <a:pt x="567" y="264"/>
                  </a:lnTo>
                  <a:lnTo>
                    <a:pt x="567" y="266"/>
                  </a:lnTo>
                  <a:lnTo>
                    <a:pt x="566" y="266"/>
                  </a:lnTo>
                  <a:lnTo>
                    <a:pt x="566" y="267"/>
                  </a:lnTo>
                  <a:lnTo>
                    <a:pt x="565" y="268"/>
                  </a:lnTo>
                  <a:lnTo>
                    <a:pt x="564" y="268"/>
                  </a:lnTo>
                  <a:lnTo>
                    <a:pt x="564" y="272"/>
                  </a:lnTo>
                  <a:lnTo>
                    <a:pt x="558" y="272"/>
                  </a:lnTo>
                  <a:lnTo>
                    <a:pt x="558" y="270"/>
                  </a:lnTo>
                  <a:lnTo>
                    <a:pt x="551" y="270"/>
                  </a:lnTo>
                  <a:lnTo>
                    <a:pt x="551" y="269"/>
                  </a:lnTo>
                  <a:lnTo>
                    <a:pt x="550" y="269"/>
                  </a:lnTo>
                  <a:lnTo>
                    <a:pt x="550" y="268"/>
                  </a:lnTo>
                  <a:lnTo>
                    <a:pt x="548" y="268"/>
                  </a:lnTo>
                  <a:lnTo>
                    <a:pt x="546" y="267"/>
                  </a:lnTo>
                  <a:lnTo>
                    <a:pt x="530" y="267"/>
                  </a:lnTo>
                  <a:lnTo>
                    <a:pt x="530" y="266"/>
                  </a:lnTo>
                  <a:lnTo>
                    <a:pt x="529" y="266"/>
                  </a:lnTo>
                  <a:lnTo>
                    <a:pt x="529" y="267"/>
                  </a:lnTo>
                  <a:lnTo>
                    <a:pt x="528" y="266"/>
                  </a:lnTo>
                  <a:lnTo>
                    <a:pt x="526" y="266"/>
                  </a:lnTo>
                  <a:lnTo>
                    <a:pt x="523" y="268"/>
                  </a:lnTo>
                  <a:lnTo>
                    <a:pt x="522" y="268"/>
                  </a:lnTo>
                  <a:lnTo>
                    <a:pt x="522" y="269"/>
                  </a:lnTo>
                  <a:lnTo>
                    <a:pt x="521" y="269"/>
                  </a:lnTo>
                  <a:lnTo>
                    <a:pt x="521" y="270"/>
                  </a:lnTo>
                  <a:lnTo>
                    <a:pt x="519" y="270"/>
                  </a:lnTo>
                  <a:lnTo>
                    <a:pt x="519" y="272"/>
                  </a:lnTo>
                  <a:lnTo>
                    <a:pt x="518" y="272"/>
                  </a:lnTo>
                  <a:lnTo>
                    <a:pt x="518" y="274"/>
                  </a:lnTo>
                  <a:lnTo>
                    <a:pt x="517" y="274"/>
                  </a:lnTo>
                  <a:lnTo>
                    <a:pt x="517" y="279"/>
                  </a:lnTo>
                  <a:lnTo>
                    <a:pt x="516" y="280"/>
                  </a:lnTo>
                  <a:lnTo>
                    <a:pt x="516" y="279"/>
                  </a:lnTo>
                  <a:lnTo>
                    <a:pt x="513" y="279"/>
                  </a:lnTo>
                  <a:lnTo>
                    <a:pt x="512" y="280"/>
                  </a:lnTo>
                  <a:lnTo>
                    <a:pt x="506" y="280"/>
                  </a:lnTo>
                  <a:lnTo>
                    <a:pt x="505" y="282"/>
                  </a:lnTo>
                  <a:lnTo>
                    <a:pt x="505" y="280"/>
                  </a:lnTo>
                  <a:lnTo>
                    <a:pt x="503" y="280"/>
                  </a:lnTo>
                  <a:lnTo>
                    <a:pt x="502" y="282"/>
                  </a:lnTo>
                  <a:lnTo>
                    <a:pt x="501" y="282"/>
                  </a:lnTo>
                  <a:lnTo>
                    <a:pt x="501" y="283"/>
                  </a:lnTo>
                  <a:lnTo>
                    <a:pt x="500" y="283"/>
                  </a:lnTo>
                  <a:lnTo>
                    <a:pt x="500" y="284"/>
                  </a:lnTo>
                  <a:lnTo>
                    <a:pt x="498" y="284"/>
                  </a:lnTo>
                  <a:lnTo>
                    <a:pt x="498" y="283"/>
                  </a:lnTo>
                  <a:lnTo>
                    <a:pt x="495" y="283"/>
                  </a:lnTo>
                  <a:lnTo>
                    <a:pt x="495" y="284"/>
                  </a:lnTo>
                  <a:lnTo>
                    <a:pt x="489" y="284"/>
                  </a:lnTo>
                  <a:lnTo>
                    <a:pt x="489" y="285"/>
                  </a:lnTo>
                  <a:lnTo>
                    <a:pt x="484" y="285"/>
                  </a:lnTo>
                  <a:lnTo>
                    <a:pt x="484" y="286"/>
                  </a:lnTo>
                  <a:lnTo>
                    <a:pt x="481" y="286"/>
                  </a:lnTo>
                  <a:lnTo>
                    <a:pt x="481" y="288"/>
                  </a:lnTo>
                  <a:lnTo>
                    <a:pt x="480" y="286"/>
                  </a:lnTo>
                  <a:lnTo>
                    <a:pt x="477" y="286"/>
                  </a:lnTo>
                  <a:lnTo>
                    <a:pt x="477" y="285"/>
                  </a:lnTo>
                  <a:lnTo>
                    <a:pt x="476" y="284"/>
                  </a:lnTo>
                  <a:lnTo>
                    <a:pt x="476" y="283"/>
                  </a:lnTo>
                  <a:lnTo>
                    <a:pt x="473" y="283"/>
                  </a:lnTo>
                  <a:lnTo>
                    <a:pt x="473" y="282"/>
                  </a:lnTo>
                  <a:lnTo>
                    <a:pt x="470" y="282"/>
                  </a:lnTo>
                  <a:lnTo>
                    <a:pt x="470" y="283"/>
                  </a:lnTo>
                  <a:lnTo>
                    <a:pt x="466" y="283"/>
                  </a:lnTo>
                  <a:lnTo>
                    <a:pt x="466" y="282"/>
                  </a:lnTo>
                  <a:lnTo>
                    <a:pt x="463" y="282"/>
                  </a:lnTo>
                  <a:lnTo>
                    <a:pt x="463" y="283"/>
                  </a:lnTo>
                  <a:lnTo>
                    <a:pt x="461" y="283"/>
                  </a:lnTo>
                  <a:lnTo>
                    <a:pt x="461" y="282"/>
                  </a:lnTo>
                  <a:lnTo>
                    <a:pt x="460" y="280"/>
                  </a:lnTo>
                  <a:lnTo>
                    <a:pt x="459" y="280"/>
                  </a:lnTo>
                  <a:lnTo>
                    <a:pt x="458" y="282"/>
                  </a:lnTo>
                  <a:lnTo>
                    <a:pt x="454" y="282"/>
                  </a:lnTo>
                  <a:lnTo>
                    <a:pt x="455" y="283"/>
                  </a:lnTo>
                  <a:lnTo>
                    <a:pt x="458" y="283"/>
                  </a:lnTo>
                  <a:lnTo>
                    <a:pt x="458" y="284"/>
                  </a:lnTo>
                  <a:lnTo>
                    <a:pt x="461" y="284"/>
                  </a:lnTo>
                  <a:lnTo>
                    <a:pt x="461" y="285"/>
                  </a:lnTo>
                  <a:lnTo>
                    <a:pt x="464" y="285"/>
                  </a:lnTo>
                  <a:lnTo>
                    <a:pt x="464" y="284"/>
                  </a:lnTo>
                  <a:lnTo>
                    <a:pt x="466" y="284"/>
                  </a:lnTo>
                  <a:lnTo>
                    <a:pt x="466" y="286"/>
                  </a:lnTo>
                  <a:lnTo>
                    <a:pt x="465" y="288"/>
                  </a:lnTo>
                  <a:lnTo>
                    <a:pt x="464" y="288"/>
                  </a:lnTo>
                  <a:lnTo>
                    <a:pt x="464" y="289"/>
                  </a:lnTo>
                  <a:lnTo>
                    <a:pt x="463" y="289"/>
                  </a:lnTo>
                  <a:lnTo>
                    <a:pt x="463" y="290"/>
                  </a:lnTo>
                  <a:lnTo>
                    <a:pt x="461" y="290"/>
                  </a:lnTo>
                  <a:lnTo>
                    <a:pt x="461" y="291"/>
                  </a:lnTo>
                  <a:lnTo>
                    <a:pt x="460" y="291"/>
                  </a:lnTo>
                  <a:lnTo>
                    <a:pt x="460" y="296"/>
                  </a:lnTo>
                  <a:lnTo>
                    <a:pt x="459" y="296"/>
                  </a:lnTo>
                  <a:lnTo>
                    <a:pt x="459" y="300"/>
                  </a:lnTo>
                  <a:lnTo>
                    <a:pt x="445" y="300"/>
                  </a:lnTo>
                  <a:lnTo>
                    <a:pt x="445" y="299"/>
                  </a:lnTo>
                  <a:lnTo>
                    <a:pt x="444" y="299"/>
                  </a:lnTo>
                  <a:lnTo>
                    <a:pt x="444" y="298"/>
                  </a:lnTo>
                  <a:lnTo>
                    <a:pt x="441" y="298"/>
                  </a:lnTo>
                  <a:lnTo>
                    <a:pt x="441" y="296"/>
                  </a:lnTo>
                  <a:lnTo>
                    <a:pt x="439" y="296"/>
                  </a:lnTo>
                  <a:lnTo>
                    <a:pt x="439" y="294"/>
                  </a:lnTo>
                  <a:lnTo>
                    <a:pt x="438" y="293"/>
                  </a:lnTo>
                  <a:lnTo>
                    <a:pt x="438" y="296"/>
                  </a:lnTo>
                  <a:lnTo>
                    <a:pt x="434" y="296"/>
                  </a:lnTo>
                  <a:lnTo>
                    <a:pt x="434" y="295"/>
                  </a:lnTo>
                  <a:lnTo>
                    <a:pt x="432" y="295"/>
                  </a:lnTo>
                  <a:lnTo>
                    <a:pt x="432" y="294"/>
                  </a:lnTo>
                  <a:lnTo>
                    <a:pt x="431" y="294"/>
                  </a:lnTo>
                  <a:lnTo>
                    <a:pt x="431" y="293"/>
                  </a:lnTo>
                  <a:lnTo>
                    <a:pt x="428" y="293"/>
                  </a:lnTo>
                  <a:lnTo>
                    <a:pt x="428" y="294"/>
                  </a:lnTo>
                  <a:lnTo>
                    <a:pt x="427" y="294"/>
                  </a:lnTo>
                  <a:lnTo>
                    <a:pt x="427" y="295"/>
                  </a:lnTo>
                  <a:lnTo>
                    <a:pt x="425" y="295"/>
                  </a:lnTo>
                  <a:lnTo>
                    <a:pt x="425" y="296"/>
                  </a:lnTo>
                  <a:lnTo>
                    <a:pt x="422" y="296"/>
                  </a:lnTo>
                  <a:lnTo>
                    <a:pt x="422" y="295"/>
                  </a:lnTo>
                  <a:lnTo>
                    <a:pt x="420" y="295"/>
                  </a:lnTo>
                  <a:lnTo>
                    <a:pt x="420" y="286"/>
                  </a:lnTo>
                  <a:lnTo>
                    <a:pt x="421" y="286"/>
                  </a:lnTo>
                  <a:lnTo>
                    <a:pt x="420" y="285"/>
                  </a:lnTo>
                  <a:lnTo>
                    <a:pt x="421" y="284"/>
                  </a:lnTo>
                  <a:lnTo>
                    <a:pt x="421" y="283"/>
                  </a:lnTo>
                  <a:lnTo>
                    <a:pt x="420" y="283"/>
                  </a:lnTo>
                  <a:lnTo>
                    <a:pt x="420" y="284"/>
                  </a:lnTo>
                  <a:lnTo>
                    <a:pt x="418" y="285"/>
                  </a:lnTo>
                  <a:lnTo>
                    <a:pt x="418" y="286"/>
                  </a:lnTo>
                  <a:lnTo>
                    <a:pt x="420" y="286"/>
                  </a:lnTo>
                  <a:lnTo>
                    <a:pt x="418" y="288"/>
                  </a:lnTo>
                  <a:lnTo>
                    <a:pt x="416" y="289"/>
                  </a:lnTo>
                  <a:lnTo>
                    <a:pt x="416" y="288"/>
                  </a:lnTo>
                  <a:lnTo>
                    <a:pt x="415" y="288"/>
                  </a:lnTo>
                  <a:lnTo>
                    <a:pt x="415" y="290"/>
                  </a:lnTo>
                  <a:lnTo>
                    <a:pt x="412" y="290"/>
                  </a:lnTo>
                  <a:lnTo>
                    <a:pt x="413" y="291"/>
                  </a:lnTo>
                  <a:lnTo>
                    <a:pt x="413" y="293"/>
                  </a:lnTo>
                  <a:lnTo>
                    <a:pt x="410" y="293"/>
                  </a:lnTo>
                  <a:lnTo>
                    <a:pt x="410" y="294"/>
                  </a:lnTo>
                  <a:lnTo>
                    <a:pt x="407" y="294"/>
                  </a:lnTo>
                  <a:lnTo>
                    <a:pt x="407" y="296"/>
                  </a:lnTo>
                  <a:lnTo>
                    <a:pt x="406" y="296"/>
                  </a:lnTo>
                  <a:lnTo>
                    <a:pt x="406" y="298"/>
                  </a:lnTo>
                  <a:lnTo>
                    <a:pt x="405" y="298"/>
                  </a:lnTo>
                  <a:lnTo>
                    <a:pt x="405" y="299"/>
                  </a:lnTo>
                  <a:lnTo>
                    <a:pt x="402" y="299"/>
                  </a:lnTo>
                  <a:lnTo>
                    <a:pt x="402" y="300"/>
                  </a:lnTo>
                  <a:lnTo>
                    <a:pt x="401" y="300"/>
                  </a:lnTo>
                  <a:lnTo>
                    <a:pt x="401" y="303"/>
                  </a:lnTo>
                  <a:lnTo>
                    <a:pt x="399" y="303"/>
                  </a:lnTo>
                  <a:lnTo>
                    <a:pt x="399" y="304"/>
                  </a:lnTo>
                  <a:lnTo>
                    <a:pt x="397" y="304"/>
                  </a:lnTo>
                  <a:lnTo>
                    <a:pt x="397" y="305"/>
                  </a:lnTo>
                  <a:lnTo>
                    <a:pt x="395" y="305"/>
                  </a:lnTo>
                  <a:lnTo>
                    <a:pt x="395" y="306"/>
                  </a:lnTo>
                  <a:lnTo>
                    <a:pt x="394" y="306"/>
                  </a:lnTo>
                  <a:lnTo>
                    <a:pt x="394" y="307"/>
                  </a:lnTo>
                  <a:lnTo>
                    <a:pt x="393" y="307"/>
                  </a:lnTo>
                  <a:lnTo>
                    <a:pt x="393" y="310"/>
                  </a:lnTo>
                  <a:lnTo>
                    <a:pt x="381" y="310"/>
                  </a:lnTo>
                  <a:lnTo>
                    <a:pt x="381" y="309"/>
                  </a:lnTo>
                  <a:lnTo>
                    <a:pt x="380" y="309"/>
                  </a:lnTo>
                  <a:lnTo>
                    <a:pt x="380" y="307"/>
                  </a:lnTo>
                  <a:lnTo>
                    <a:pt x="379" y="307"/>
                  </a:lnTo>
                  <a:lnTo>
                    <a:pt x="379" y="309"/>
                  </a:lnTo>
                  <a:lnTo>
                    <a:pt x="378" y="309"/>
                  </a:lnTo>
                  <a:lnTo>
                    <a:pt x="376" y="307"/>
                  </a:lnTo>
                  <a:lnTo>
                    <a:pt x="374" y="307"/>
                  </a:lnTo>
                  <a:lnTo>
                    <a:pt x="374" y="309"/>
                  </a:lnTo>
                  <a:lnTo>
                    <a:pt x="373" y="309"/>
                  </a:lnTo>
                  <a:lnTo>
                    <a:pt x="373" y="312"/>
                  </a:lnTo>
                  <a:lnTo>
                    <a:pt x="369" y="312"/>
                  </a:lnTo>
                  <a:lnTo>
                    <a:pt x="368" y="314"/>
                  </a:lnTo>
                  <a:lnTo>
                    <a:pt x="368" y="312"/>
                  </a:lnTo>
                  <a:lnTo>
                    <a:pt x="367" y="312"/>
                  </a:lnTo>
                  <a:lnTo>
                    <a:pt x="367" y="311"/>
                  </a:lnTo>
                  <a:lnTo>
                    <a:pt x="365" y="311"/>
                  </a:lnTo>
                  <a:lnTo>
                    <a:pt x="365" y="314"/>
                  </a:lnTo>
                  <a:lnTo>
                    <a:pt x="363" y="316"/>
                  </a:lnTo>
                  <a:lnTo>
                    <a:pt x="362" y="316"/>
                  </a:lnTo>
                  <a:lnTo>
                    <a:pt x="362" y="317"/>
                  </a:lnTo>
                  <a:lnTo>
                    <a:pt x="359" y="317"/>
                  </a:lnTo>
                  <a:lnTo>
                    <a:pt x="359" y="319"/>
                  </a:lnTo>
                  <a:lnTo>
                    <a:pt x="358" y="319"/>
                  </a:lnTo>
                  <a:lnTo>
                    <a:pt x="357" y="317"/>
                  </a:lnTo>
                  <a:lnTo>
                    <a:pt x="357" y="316"/>
                  </a:lnTo>
                  <a:lnTo>
                    <a:pt x="356" y="316"/>
                  </a:lnTo>
                  <a:lnTo>
                    <a:pt x="356" y="317"/>
                  </a:lnTo>
                  <a:lnTo>
                    <a:pt x="357" y="319"/>
                  </a:lnTo>
                  <a:lnTo>
                    <a:pt x="357" y="321"/>
                  </a:lnTo>
                  <a:lnTo>
                    <a:pt x="354" y="321"/>
                  </a:lnTo>
                  <a:lnTo>
                    <a:pt x="353" y="320"/>
                  </a:lnTo>
                  <a:lnTo>
                    <a:pt x="352" y="320"/>
                  </a:lnTo>
                  <a:lnTo>
                    <a:pt x="352" y="322"/>
                  </a:lnTo>
                  <a:lnTo>
                    <a:pt x="346" y="322"/>
                  </a:lnTo>
                  <a:lnTo>
                    <a:pt x="346" y="325"/>
                  </a:lnTo>
                  <a:lnTo>
                    <a:pt x="344" y="326"/>
                  </a:lnTo>
                  <a:lnTo>
                    <a:pt x="341" y="326"/>
                  </a:lnTo>
                  <a:lnTo>
                    <a:pt x="341" y="327"/>
                  </a:lnTo>
                  <a:lnTo>
                    <a:pt x="340" y="327"/>
                  </a:lnTo>
                  <a:lnTo>
                    <a:pt x="340" y="328"/>
                  </a:lnTo>
                  <a:lnTo>
                    <a:pt x="335" y="328"/>
                  </a:lnTo>
                  <a:lnTo>
                    <a:pt x="335" y="327"/>
                  </a:lnTo>
                  <a:lnTo>
                    <a:pt x="333" y="327"/>
                  </a:lnTo>
                  <a:lnTo>
                    <a:pt x="333" y="330"/>
                  </a:lnTo>
                  <a:lnTo>
                    <a:pt x="325" y="330"/>
                  </a:lnTo>
                  <a:lnTo>
                    <a:pt x="324" y="328"/>
                  </a:lnTo>
                  <a:lnTo>
                    <a:pt x="322" y="328"/>
                  </a:lnTo>
                  <a:lnTo>
                    <a:pt x="321" y="330"/>
                  </a:lnTo>
                  <a:lnTo>
                    <a:pt x="315" y="330"/>
                  </a:lnTo>
                  <a:lnTo>
                    <a:pt x="315" y="327"/>
                  </a:lnTo>
                  <a:lnTo>
                    <a:pt x="314" y="327"/>
                  </a:lnTo>
                  <a:lnTo>
                    <a:pt x="312" y="328"/>
                  </a:lnTo>
                  <a:lnTo>
                    <a:pt x="312" y="330"/>
                  </a:lnTo>
                  <a:lnTo>
                    <a:pt x="314" y="331"/>
                  </a:lnTo>
                  <a:lnTo>
                    <a:pt x="314" y="333"/>
                  </a:lnTo>
                  <a:lnTo>
                    <a:pt x="312" y="333"/>
                  </a:lnTo>
                  <a:lnTo>
                    <a:pt x="311" y="332"/>
                  </a:lnTo>
                  <a:lnTo>
                    <a:pt x="309" y="332"/>
                  </a:lnTo>
                  <a:lnTo>
                    <a:pt x="309" y="331"/>
                  </a:lnTo>
                  <a:lnTo>
                    <a:pt x="305" y="331"/>
                  </a:lnTo>
                  <a:lnTo>
                    <a:pt x="304" y="330"/>
                  </a:lnTo>
                  <a:lnTo>
                    <a:pt x="304" y="331"/>
                  </a:lnTo>
                  <a:lnTo>
                    <a:pt x="303" y="331"/>
                  </a:lnTo>
                  <a:lnTo>
                    <a:pt x="303" y="332"/>
                  </a:lnTo>
                  <a:lnTo>
                    <a:pt x="301" y="332"/>
                  </a:lnTo>
                  <a:lnTo>
                    <a:pt x="301" y="333"/>
                  </a:lnTo>
                  <a:lnTo>
                    <a:pt x="300" y="333"/>
                  </a:lnTo>
                  <a:lnTo>
                    <a:pt x="300" y="335"/>
                  </a:lnTo>
                  <a:lnTo>
                    <a:pt x="299" y="335"/>
                  </a:lnTo>
                  <a:lnTo>
                    <a:pt x="299" y="336"/>
                  </a:lnTo>
                  <a:lnTo>
                    <a:pt x="296" y="336"/>
                  </a:lnTo>
                  <a:lnTo>
                    <a:pt x="295" y="335"/>
                  </a:lnTo>
                  <a:lnTo>
                    <a:pt x="295" y="332"/>
                  </a:lnTo>
                  <a:lnTo>
                    <a:pt x="294" y="332"/>
                  </a:lnTo>
                  <a:lnTo>
                    <a:pt x="294" y="330"/>
                  </a:lnTo>
                  <a:lnTo>
                    <a:pt x="293" y="330"/>
                  </a:lnTo>
                  <a:lnTo>
                    <a:pt x="293" y="332"/>
                  </a:lnTo>
                  <a:lnTo>
                    <a:pt x="292" y="333"/>
                  </a:lnTo>
                  <a:lnTo>
                    <a:pt x="288" y="333"/>
                  </a:lnTo>
                  <a:lnTo>
                    <a:pt x="288" y="332"/>
                  </a:lnTo>
                  <a:lnTo>
                    <a:pt x="287" y="332"/>
                  </a:lnTo>
                  <a:lnTo>
                    <a:pt x="287" y="333"/>
                  </a:lnTo>
                  <a:lnTo>
                    <a:pt x="285" y="333"/>
                  </a:lnTo>
                  <a:lnTo>
                    <a:pt x="285" y="335"/>
                  </a:lnTo>
                  <a:lnTo>
                    <a:pt x="284" y="335"/>
                  </a:lnTo>
                  <a:lnTo>
                    <a:pt x="284" y="337"/>
                  </a:lnTo>
                  <a:lnTo>
                    <a:pt x="283" y="337"/>
                  </a:lnTo>
                  <a:lnTo>
                    <a:pt x="283" y="341"/>
                  </a:lnTo>
                  <a:lnTo>
                    <a:pt x="278" y="341"/>
                  </a:lnTo>
                  <a:lnTo>
                    <a:pt x="278" y="342"/>
                  </a:lnTo>
                  <a:lnTo>
                    <a:pt x="280" y="342"/>
                  </a:lnTo>
                  <a:lnTo>
                    <a:pt x="280" y="346"/>
                  </a:lnTo>
                  <a:lnTo>
                    <a:pt x="279" y="346"/>
                  </a:lnTo>
                  <a:lnTo>
                    <a:pt x="279" y="347"/>
                  </a:lnTo>
                  <a:lnTo>
                    <a:pt x="278" y="347"/>
                  </a:lnTo>
                  <a:lnTo>
                    <a:pt x="278" y="348"/>
                  </a:lnTo>
                  <a:lnTo>
                    <a:pt x="279" y="348"/>
                  </a:lnTo>
                  <a:lnTo>
                    <a:pt x="279" y="349"/>
                  </a:lnTo>
                  <a:lnTo>
                    <a:pt x="278" y="349"/>
                  </a:lnTo>
                  <a:lnTo>
                    <a:pt x="278" y="352"/>
                  </a:lnTo>
                  <a:lnTo>
                    <a:pt x="279" y="352"/>
                  </a:lnTo>
                  <a:lnTo>
                    <a:pt x="279" y="353"/>
                  </a:lnTo>
                  <a:lnTo>
                    <a:pt x="278" y="353"/>
                  </a:lnTo>
                  <a:lnTo>
                    <a:pt x="278" y="357"/>
                  </a:lnTo>
                  <a:lnTo>
                    <a:pt x="276" y="357"/>
                  </a:lnTo>
                  <a:lnTo>
                    <a:pt x="276" y="354"/>
                  </a:lnTo>
                  <a:lnTo>
                    <a:pt x="277" y="353"/>
                  </a:lnTo>
                  <a:lnTo>
                    <a:pt x="277" y="351"/>
                  </a:lnTo>
                  <a:lnTo>
                    <a:pt x="276" y="349"/>
                  </a:lnTo>
                  <a:lnTo>
                    <a:pt x="276" y="348"/>
                  </a:lnTo>
                  <a:lnTo>
                    <a:pt x="274" y="348"/>
                  </a:lnTo>
                  <a:lnTo>
                    <a:pt x="274" y="347"/>
                  </a:lnTo>
                  <a:lnTo>
                    <a:pt x="273" y="347"/>
                  </a:lnTo>
                  <a:lnTo>
                    <a:pt x="273" y="339"/>
                  </a:lnTo>
                  <a:lnTo>
                    <a:pt x="272" y="338"/>
                  </a:lnTo>
                  <a:lnTo>
                    <a:pt x="271" y="338"/>
                  </a:lnTo>
                  <a:lnTo>
                    <a:pt x="271" y="337"/>
                  </a:lnTo>
                  <a:lnTo>
                    <a:pt x="269" y="337"/>
                  </a:lnTo>
                  <a:lnTo>
                    <a:pt x="269" y="338"/>
                  </a:lnTo>
                  <a:lnTo>
                    <a:pt x="268" y="338"/>
                  </a:lnTo>
                  <a:lnTo>
                    <a:pt x="268" y="339"/>
                  </a:lnTo>
                  <a:lnTo>
                    <a:pt x="267" y="341"/>
                  </a:lnTo>
                  <a:lnTo>
                    <a:pt x="267" y="339"/>
                  </a:lnTo>
                  <a:lnTo>
                    <a:pt x="264" y="337"/>
                  </a:lnTo>
                  <a:lnTo>
                    <a:pt x="263" y="337"/>
                  </a:lnTo>
                  <a:lnTo>
                    <a:pt x="263" y="338"/>
                  </a:lnTo>
                  <a:lnTo>
                    <a:pt x="262" y="339"/>
                  </a:lnTo>
                  <a:lnTo>
                    <a:pt x="262" y="341"/>
                  </a:lnTo>
                  <a:lnTo>
                    <a:pt x="261" y="341"/>
                  </a:lnTo>
                  <a:lnTo>
                    <a:pt x="261" y="339"/>
                  </a:lnTo>
                  <a:lnTo>
                    <a:pt x="259" y="339"/>
                  </a:lnTo>
                  <a:lnTo>
                    <a:pt x="259" y="337"/>
                  </a:lnTo>
                  <a:lnTo>
                    <a:pt x="258" y="338"/>
                  </a:lnTo>
                  <a:lnTo>
                    <a:pt x="257" y="338"/>
                  </a:lnTo>
                  <a:lnTo>
                    <a:pt x="257" y="337"/>
                  </a:lnTo>
                  <a:lnTo>
                    <a:pt x="256" y="336"/>
                  </a:lnTo>
                  <a:lnTo>
                    <a:pt x="256" y="341"/>
                  </a:lnTo>
                  <a:lnTo>
                    <a:pt x="252" y="341"/>
                  </a:lnTo>
                  <a:lnTo>
                    <a:pt x="252" y="339"/>
                  </a:lnTo>
                  <a:lnTo>
                    <a:pt x="248" y="339"/>
                  </a:lnTo>
                  <a:lnTo>
                    <a:pt x="248" y="342"/>
                  </a:lnTo>
                  <a:lnTo>
                    <a:pt x="250" y="342"/>
                  </a:lnTo>
                  <a:lnTo>
                    <a:pt x="250" y="344"/>
                  </a:lnTo>
                  <a:lnTo>
                    <a:pt x="248" y="344"/>
                  </a:lnTo>
                  <a:lnTo>
                    <a:pt x="248" y="346"/>
                  </a:lnTo>
                  <a:lnTo>
                    <a:pt x="247" y="346"/>
                  </a:lnTo>
                  <a:lnTo>
                    <a:pt x="247" y="352"/>
                  </a:lnTo>
                  <a:lnTo>
                    <a:pt x="248" y="353"/>
                  </a:lnTo>
                  <a:lnTo>
                    <a:pt x="250" y="353"/>
                  </a:lnTo>
                  <a:lnTo>
                    <a:pt x="250" y="357"/>
                  </a:lnTo>
                  <a:lnTo>
                    <a:pt x="248" y="356"/>
                  </a:lnTo>
                  <a:lnTo>
                    <a:pt x="246" y="356"/>
                  </a:lnTo>
                  <a:lnTo>
                    <a:pt x="246" y="354"/>
                  </a:lnTo>
                  <a:lnTo>
                    <a:pt x="245" y="354"/>
                  </a:lnTo>
                  <a:lnTo>
                    <a:pt x="245" y="353"/>
                  </a:lnTo>
                  <a:lnTo>
                    <a:pt x="242" y="353"/>
                  </a:lnTo>
                  <a:lnTo>
                    <a:pt x="241" y="352"/>
                  </a:lnTo>
                  <a:lnTo>
                    <a:pt x="242" y="351"/>
                  </a:lnTo>
                  <a:lnTo>
                    <a:pt x="242" y="347"/>
                  </a:lnTo>
                  <a:lnTo>
                    <a:pt x="241" y="347"/>
                  </a:lnTo>
                  <a:lnTo>
                    <a:pt x="241" y="351"/>
                  </a:lnTo>
                  <a:lnTo>
                    <a:pt x="239" y="351"/>
                  </a:lnTo>
                  <a:lnTo>
                    <a:pt x="239" y="348"/>
                  </a:lnTo>
                  <a:lnTo>
                    <a:pt x="234" y="348"/>
                  </a:lnTo>
                  <a:lnTo>
                    <a:pt x="234" y="346"/>
                  </a:lnTo>
                  <a:lnTo>
                    <a:pt x="230" y="346"/>
                  </a:lnTo>
                  <a:lnTo>
                    <a:pt x="230" y="344"/>
                  </a:lnTo>
                  <a:lnTo>
                    <a:pt x="229" y="344"/>
                  </a:lnTo>
                  <a:lnTo>
                    <a:pt x="229" y="346"/>
                  </a:lnTo>
                  <a:lnTo>
                    <a:pt x="230" y="346"/>
                  </a:lnTo>
                  <a:lnTo>
                    <a:pt x="230" y="351"/>
                  </a:lnTo>
                  <a:lnTo>
                    <a:pt x="229" y="351"/>
                  </a:lnTo>
                  <a:lnTo>
                    <a:pt x="229" y="353"/>
                  </a:lnTo>
                  <a:lnTo>
                    <a:pt x="226" y="353"/>
                  </a:lnTo>
                  <a:lnTo>
                    <a:pt x="226" y="352"/>
                  </a:lnTo>
                  <a:lnTo>
                    <a:pt x="221" y="352"/>
                  </a:lnTo>
                  <a:lnTo>
                    <a:pt x="221" y="351"/>
                  </a:lnTo>
                  <a:lnTo>
                    <a:pt x="220" y="351"/>
                  </a:lnTo>
                  <a:lnTo>
                    <a:pt x="220" y="348"/>
                  </a:lnTo>
                  <a:lnTo>
                    <a:pt x="219" y="348"/>
                  </a:lnTo>
                  <a:lnTo>
                    <a:pt x="219" y="349"/>
                  </a:lnTo>
                  <a:lnTo>
                    <a:pt x="218" y="349"/>
                  </a:lnTo>
                  <a:lnTo>
                    <a:pt x="218" y="353"/>
                  </a:lnTo>
                  <a:lnTo>
                    <a:pt x="216" y="353"/>
                  </a:lnTo>
                  <a:lnTo>
                    <a:pt x="216" y="354"/>
                  </a:lnTo>
                  <a:lnTo>
                    <a:pt x="215" y="354"/>
                  </a:lnTo>
                  <a:lnTo>
                    <a:pt x="215" y="356"/>
                  </a:lnTo>
                  <a:lnTo>
                    <a:pt x="214" y="356"/>
                  </a:lnTo>
                  <a:lnTo>
                    <a:pt x="214" y="358"/>
                  </a:lnTo>
                  <a:lnTo>
                    <a:pt x="211" y="358"/>
                  </a:lnTo>
                  <a:lnTo>
                    <a:pt x="211" y="359"/>
                  </a:lnTo>
                  <a:lnTo>
                    <a:pt x="210" y="359"/>
                  </a:lnTo>
                  <a:lnTo>
                    <a:pt x="210" y="358"/>
                  </a:lnTo>
                  <a:lnTo>
                    <a:pt x="208" y="358"/>
                  </a:lnTo>
                  <a:lnTo>
                    <a:pt x="208" y="357"/>
                  </a:lnTo>
                  <a:lnTo>
                    <a:pt x="207" y="357"/>
                  </a:lnTo>
                  <a:lnTo>
                    <a:pt x="207" y="359"/>
                  </a:lnTo>
                  <a:lnTo>
                    <a:pt x="209" y="359"/>
                  </a:lnTo>
                  <a:lnTo>
                    <a:pt x="209" y="362"/>
                  </a:lnTo>
                  <a:lnTo>
                    <a:pt x="210" y="362"/>
                  </a:lnTo>
                  <a:lnTo>
                    <a:pt x="210" y="364"/>
                  </a:lnTo>
                  <a:lnTo>
                    <a:pt x="209" y="364"/>
                  </a:lnTo>
                  <a:lnTo>
                    <a:pt x="209" y="365"/>
                  </a:lnTo>
                  <a:lnTo>
                    <a:pt x="208" y="365"/>
                  </a:lnTo>
                  <a:lnTo>
                    <a:pt x="208" y="367"/>
                  </a:lnTo>
                  <a:lnTo>
                    <a:pt x="207" y="367"/>
                  </a:lnTo>
                  <a:lnTo>
                    <a:pt x="207" y="368"/>
                  </a:lnTo>
                  <a:lnTo>
                    <a:pt x="204" y="368"/>
                  </a:lnTo>
                  <a:lnTo>
                    <a:pt x="204" y="365"/>
                  </a:lnTo>
                  <a:lnTo>
                    <a:pt x="205" y="364"/>
                  </a:lnTo>
                  <a:lnTo>
                    <a:pt x="204" y="364"/>
                  </a:lnTo>
                  <a:lnTo>
                    <a:pt x="203" y="365"/>
                  </a:lnTo>
                  <a:lnTo>
                    <a:pt x="203" y="369"/>
                  </a:lnTo>
                  <a:lnTo>
                    <a:pt x="193" y="369"/>
                  </a:lnTo>
                  <a:lnTo>
                    <a:pt x="193" y="367"/>
                  </a:lnTo>
                  <a:lnTo>
                    <a:pt x="192" y="365"/>
                  </a:lnTo>
                  <a:lnTo>
                    <a:pt x="191" y="365"/>
                  </a:lnTo>
                  <a:lnTo>
                    <a:pt x="191" y="363"/>
                  </a:lnTo>
                  <a:lnTo>
                    <a:pt x="197" y="363"/>
                  </a:lnTo>
                  <a:lnTo>
                    <a:pt x="198" y="362"/>
                  </a:lnTo>
                  <a:lnTo>
                    <a:pt x="199" y="362"/>
                  </a:lnTo>
                  <a:lnTo>
                    <a:pt x="199" y="360"/>
                  </a:lnTo>
                  <a:lnTo>
                    <a:pt x="200" y="359"/>
                  </a:lnTo>
                  <a:lnTo>
                    <a:pt x="200" y="356"/>
                  </a:lnTo>
                  <a:lnTo>
                    <a:pt x="199" y="354"/>
                  </a:lnTo>
                  <a:lnTo>
                    <a:pt x="199" y="352"/>
                  </a:lnTo>
                  <a:lnTo>
                    <a:pt x="198" y="352"/>
                  </a:lnTo>
                  <a:lnTo>
                    <a:pt x="197" y="351"/>
                  </a:lnTo>
                  <a:lnTo>
                    <a:pt x="197" y="352"/>
                  </a:lnTo>
                  <a:lnTo>
                    <a:pt x="193" y="352"/>
                  </a:lnTo>
                  <a:lnTo>
                    <a:pt x="193" y="349"/>
                  </a:lnTo>
                  <a:lnTo>
                    <a:pt x="192" y="349"/>
                  </a:lnTo>
                  <a:lnTo>
                    <a:pt x="192" y="348"/>
                  </a:lnTo>
                  <a:lnTo>
                    <a:pt x="188" y="348"/>
                  </a:lnTo>
                  <a:lnTo>
                    <a:pt x="188" y="347"/>
                  </a:lnTo>
                  <a:lnTo>
                    <a:pt x="187" y="347"/>
                  </a:lnTo>
                  <a:lnTo>
                    <a:pt x="187" y="348"/>
                  </a:lnTo>
                  <a:lnTo>
                    <a:pt x="186" y="349"/>
                  </a:lnTo>
                  <a:lnTo>
                    <a:pt x="182" y="349"/>
                  </a:lnTo>
                  <a:lnTo>
                    <a:pt x="182" y="353"/>
                  </a:lnTo>
                  <a:lnTo>
                    <a:pt x="183" y="354"/>
                  </a:lnTo>
                  <a:lnTo>
                    <a:pt x="187" y="354"/>
                  </a:lnTo>
                  <a:lnTo>
                    <a:pt x="187" y="362"/>
                  </a:lnTo>
                  <a:lnTo>
                    <a:pt x="186" y="362"/>
                  </a:lnTo>
                  <a:lnTo>
                    <a:pt x="184" y="363"/>
                  </a:lnTo>
                  <a:lnTo>
                    <a:pt x="179" y="363"/>
                  </a:lnTo>
                  <a:lnTo>
                    <a:pt x="179" y="359"/>
                  </a:lnTo>
                  <a:lnTo>
                    <a:pt x="178" y="357"/>
                  </a:lnTo>
                  <a:lnTo>
                    <a:pt x="178" y="352"/>
                  </a:lnTo>
                  <a:lnTo>
                    <a:pt x="177" y="352"/>
                  </a:lnTo>
                  <a:lnTo>
                    <a:pt x="177" y="353"/>
                  </a:lnTo>
                  <a:lnTo>
                    <a:pt x="176" y="353"/>
                  </a:lnTo>
                  <a:lnTo>
                    <a:pt x="176" y="354"/>
                  </a:lnTo>
                  <a:lnTo>
                    <a:pt x="175" y="354"/>
                  </a:lnTo>
                  <a:lnTo>
                    <a:pt x="175" y="357"/>
                  </a:lnTo>
                  <a:lnTo>
                    <a:pt x="172" y="357"/>
                  </a:lnTo>
                  <a:lnTo>
                    <a:pt x="172" y="358"/>
                  </a:lnTo>
                  <a:lnTo>
                    <a:pt x="171" y="359"/>
                  </a:lnTo>
                  <a:lnTo>
                    <a:pt x="172" y="359"/>
                  </a:lnTo>
                  <a:lnTo>
                    <a:pt x="172" y="360"/>
                  </a:lnTo>
                  <a:lnTo>
                    <a:pt x="173" y="360"/>
                  </a:lnTo>
                  <a:lnTo>
                    <a:pt x="173" y="363"/>
                  </a:lnTo>
                  <a:lnTo>
                    <a:pt x="172" y="364"/>
                  </a:lnTo>
                  <a:lnTo>
                    <a:pt x="172" y="365"/>
                  </a:lnTo>
                  <a:lnTo>
                    <a:pt x="175" y="365"/>
                  </a:lnTo>
                  <a:lnTo>
                    <a:pt x="176" y="367"/>
                  </a:lnTo>
                  <a:lnTo>
                    <a:pt x="176" y="368"/>
                  </a:lnTo>
                  <a:lnTo>
                    <a:pt x="177" y="368"/>
                  </a:lnTo>
                  <a:lnTo>
                    <a:pt x="177" y="367"/>
                  </a:lnTo>
                  <a:lnTo>
                    <a:pt x="176" y="365"/>
                  </a:lnTo>
                  <a:lnTo>
                    <a:pt x="176" y="364"/>
                  </a:lnTo>
                  <a:lnTo>
                    <a:pt x="177" y="364"/>
                  </a:lnTo>
                  <a:lnTo>
                    <a:pt x="178" y="363"/>
                  </a:lnTo>
                  <a:lnTo>
                    <a:pt x="178" y="365"/>
                  </a:lnTo>
                  <a:lnTo>
                    <a:pt x="179" y="365"/>
                  </a:lnTo>
                  <a:lnTo>
                    <a:pt x="179" y="367"/>
                  </a:lnTo>
                  <a:lnTo>
                    <a:pt x="182" y="367"/>
                  </a:lnTo>
                  <a:lnTo>
                    <a:pt x="182" y="372"/>
                  </a:lnTo>
                  <a:lnTo>
                    <a:pt x="177" y="372"/>
                  </a:lnTo>
                  <a:lnTo>
                    <a:pt x="177" y="373"/>
                  </a:lnTo>
                  <a:lnTo>
                    <a:pt x="173" y="373"/>
                  </a:lnTo>
                  <a:lnTo>
                    <a:pt x="172" y="372"/>
                  </a:lnTo>
                  <a:lnTo>
                    <a:pt x="167" y="372"/>
                  </a:lnTo>
                  <a:lnTo>
                    <a:pt x="167" y="370"/>
                  </a:lnTo>
                  <a:lnTo>
                    <a:pt x="166" y="370"/>
                  </a:lnTo>
                  <a:lnTo>
                    <a:pt x="166" y="372"/>
                  </a:lnTo>
                  <a:lnTo>
                    <a:pt x="165" y="370"/>
                  </a:lnTo>
                  <a:lnTo>
                    <a:pt x="150" y="370"/>
                  </a:lnTo>
                  <a:lnTo>
                    <a:pt x="150" y="373"/>
                  </a:lnTo>
                  <a:lnTo>
                    <a:pt x="141" y="373"/>
                  </a:lnTo>
                  <a:lnTo>
                    <a:pt x="140" y="374"/>
                  </a:lnTo>
                  <a:lnTo>
                    <a:pt x="140" y="373"/>
                  </a:lnTo>
                  <a:lnTo>
                    <a:pt x="139" y="373"/>
                  </a:lnTo>
                  <a:lnTo>
                    <a:pt x="138" y="374"/>
                  </a:lnTo>
                  <a:lnTo>
                    <a:pt x="133" y="374"/>
                  </a:lnTo>
                  <a:lnTo>
                    <a:pt x="133" y="375"/>
                  </a:lnTo>
                  <a:lnTo>
                    <a:pt x="129" y="375"/>
                  </a:lnTo>
                  <a:lnTo>
                    <a:pt x="129" y="376"/>
                  </a:lnTo>
                  <a:lnTo>
                    <a:pt x="126" y="376"/>
                  </a:lnTo>
                  <a:lnTo>
                    <a:pt x="126" y="378"/>
                  </a:lnTo>
                  <a:lnTo>
                    <a:pt x="125" y="378"/>
                  </a:lnTo>
                  <a:lnTo>
                    <a:pt x="125" y="376"/>
                  </a:lnTo>
                  <a:lnTo>
                    <a:pt x="122" y="376"/>
                  </a:lnTo>
                  <a:lnTo>
                    <a:pt x="120" y="378"/>
                  </a:lnTo>
                  <a:lnTo>
                    <a:pt x="117" y="378"/>
                  </a:lnTo>
                  <a:lnTo>
                    <a:pt x="117" y="379"/>
                  </a:lnTo>
                  <a:lnTo>
                    <a:pt x="114" y="379"/>
                  </a:lnTo>
                  <a:lnTo>
                    <a:pt x="113" y="380"/>
                  </a:lnTo>
                  <a:lnTo>
                    <a:pt x="110" y="380"/>
                  </a:lnTo>
                  <a:lnTo>
                    <a:pt x="110" y="381"/>
                  </a:lnTo>
                  <a:lnTo>
                    <a:pt x="107" y="381"/>
                  </a:lnTo>
                  <a:lnTo>
                    <a:pt x="106" y="383"/>
                  </a:lnTo>
                  <a:lnTo>
                    <a:pt x="104" y="383"/>
                  </a:lnTo>
                  <a:lnTo>
                    <a:pt x="102" y="384"/>
                  </a:lnTo>
                  <a:lnTo>
                    <a:pt x="102" y="385"/>
                  </a:lnTo>
                  <a:lnTo>
                    <a:pt x="97" y="385"/>
                  </a:lnTo>
                  <a:lnTo>
                    <a:pt x="97" y="386"/>
                  </a:lnTo>
                  <a:lnTo>
                    <a:pt x="96" y="386"/>
                  </a:lnTo>
                  <a:lnTo>
                    <a:pt x="96" y="388"/>
                  </a:lnTo>
                  <a:lnTo>
                    <a:pt x="93" y="388"/>
                  </a:lnTo>
                  <a:lnTo>
                    <a:pt x="93" y="389"/>
                  </a:lnTo>
                  <a:lnTo>
                    <a:pt x="91" y="389"/>
                  </a:lnTo>
                  <a:lnTo>
                    <a:pt x="90" y="390"/>
                  </a:lnTo>
                  <a:lnTo>
                    <a:pt x="87" y="391"/>
                  </a:lnTo>
                  <a:lnTo>
                    <a:pt x="86" y="392"/>
                  </a:lnTo>
                  <a:lnTo>
                    <a:pt x="81" y="392"/>
                  </a:lnTo>
                  <a:lnTo>
                    <a:pt x="81" y="394"/>
                  </a:lnTo>
                  <a:lnTo>
                    <a:pt x="78" y="394"/>
                  </a:lnTo>
                  <a:lnTo>
                    <a:pt x="78" y="395"/>
                  </a:lnTo>
                  <a:lnTo>
                    <a:pt x="75" y="395"/>
                  </a:lnTo>
                  <a:lnTo>
                    <a:pt x="75" y="396"/>
                  </a:lnTo>
                  <a:lnTo>
                    <a:pt x="69" y="396"/>
                  </a:lnTo>
                  <a:lnTo>
                    <a:pt x="69" y="397"/>
                  </a:lnTo>
                  <a:lnTo>
                    <a:pt x="67" y="397"/>
                  </a:lnTo>
                  <a:lnTo>
                    <a:pt x="66" y="399"/>
                  </a:lnTo>
                  <a:lnTo>
                    <a:pt x="65" y="399"/>
                  </a:lnTo>
                  <a:lnTo>
                    <a:pt x="65" y="400"/>
                  </a:lnTo>
                  <a:lnTo>
                    <a:pt x="62" y="400"/>
                  </a:lnTo>
                  <a:lnTo>
                    <a:pt x="61" y="401"/>
                  </a:lnTo>
                  <a:lnTo>
                    <a:pt x="59" y="401"/>
                  </a:lnTo>
                  <a:lnTo>
                    <a:pt x="59" y="402"/>
                  </a:lnTo>
                  <a:lnTo>
                    <a:pt x="56" y="402"/>
                  </a:lnTo>
                  <a:lnTo>
                    <a:pt x="56" y="404"/>
                  </a:lnTo>
                  <a:lnTo>
                    <a:pt x="55" y="404"/>
                  </a:lnTo>
                  <a:lnTo>
                    <a:pt x="55" y="405"/>
                  </a:lnTo>
                  <a:lnTo>
                    <a:pt x="53" y="405"/>
                  </a:lnTo>
                  <a:lnTo>
                    <a:pt x="53" y="397"/>
                  </a:lnTo>
                  <a:lnTo>
                    <a:pt x="54" y="396"/>
                  </a:lnTo>
                  <a:lnTo>
                    <a:pt x="55" y="396"/>
                  </a:lnTo>
                  <a:lnTo>
                    <a:pt x="55" y="395"/>
                  </a:lnTo>
                  <a:lnTo>
                    <a:pt x="56" y="395"/>
                  </a:lnTo>
                  <a:lnTo>
                    <a:pt x="58" y="394"/>
                  </a:lnTo>
                  <a:lnTo>
                    <a:pt x="59" y="394"/>
                  </a:lnTo>
                  <a:lnTo>
                    <a:pt x="60" y="392"/>
                  </a:lnTo>
                  <a:lnTo>
                    <a:pt x="65" y="392"/>
                  </a:lnTo>
                  <a:lnTo>
                    <a:pt x="66" y="391"/>
                  </a:lnTo>
                  <a:lnTo>
                    <a:pt x="66" y="390"/>
                  </a:lnTo>
                  <a:lnTo>
                    <a:pt x="67" y="390"/>
                  </a:lnTo>
                  <a:lnTo>
                    <a:pt x="67" y="391"/>
                  </a:lnTo>
                  <a:lnTo>
                    <a:pt x="69" y="391"/>
                  </a:lnTo>
                  <a:lnTo>
                    <a:pt x="69" y="392"/>
                  </a:lnTo>
                  <a:lnTo>
                    <a:pt x="72" y="392"/>
                  </a:lnTo>
                  <a:lnTo>
                    <a:pt x="72" y="391"/>
                  </a:lnTo>
                  <a:lnTo>
                    <a:pt x="75" y="391"/>
                  </a:lnTo>
                  <a:lnTo>
                    <a:pt x="75" y="389"/>
                  </a:lnTo>
                  <a:lnTo>
                    <a:pt x="76" y="389"/>
                  </a:lnTo>
                  <a:lnTo>
                    <a:pt x="76" y="388"/>
                  </a:lnTo>
                  <a:lnTo>
                    <a:pt x="77" y="388"/>
                  </a:lnTo>
                  <a:lnTo>
                    <a:pt x="77" y="389"/>
                  </a:lnTo>
                  <a:lnTo>
                    <a:pt x="82" y="389"/>
                  </a:lnTo>
                  <a:lnTo>
                    <a:pt x="83" y="388"/>
                  </a:lnTo>
                  <a:lnTo>
                    <a:pt x="86" y="388"/>
                  </a:lnTo>
                  <a:lnTo>
                    <a:pt x="86" y="386"/>
                  </a:lnTo>
                  <a:lnTo>
                    <a:pt x="87" y="386"/>
                  </a:lnTo>
                  <a:lnTo>
                    <a:pt x="88" y="385"/>
                  </a:lnTo>
                  <a:lnTo>
                    <a:pt x="91" y="384"/>
                  </a:lnTo>
                  <a:lnTo>
                    <a:pt x="92" y="383"/>
                  </a:lnTo>
                  <a:lnTo>
                    <a:pt x="93" y="383"/>
                  </a:lnTo>
                  <a:lnTo>
                    <a:pt x="93" y="381"/>
                  </a:lnTo>
                  <a:lnTo>
                    <a:pt x="94" y="381"/>
                  </a:lnTo>
                  <a:lnTo>
                    <a:pt x="94" y="380"/>
                  </a:lnTo>
                  <a:lnTo>
                    <a:pt x="97" y="380"/>
                  </a:lnTo>
                  <a:lnTo>
                    <a:pt x="97" y="379"/>
                  </a:lnTo>
                  <a:lnTo>
                    <a:pt x="106" y="379"/>
                  </a:lnTo>
                  <a:lnTo>
                    <a:pt x="107" y="378"/>
                  </a:lnTo>
                  <a:lnTo>
                    <a:pt x="108" y="378"/>
                  </a:lnTo>
                  <a:lnTo>
                    <a:pt x="108" y="376"/>
                  </a:lnTo>
                  <a:lnTo>
                    <a:pt x="110" y="376"/>
                  </a:lnTo>
                  <a:lnTo>
                    <a:pt x="112" y="375"/>
                  </a:lnTo>
                  <a:lnTo>
                    <a:pt x="113" y="376"/>
                  </a:lnTo>
                  <a:lnTo>
                    <a:pt x="114" y="375"/>
                  </a:lnTo>
                  <a:lnTo>
                    <a:pt x="114" y="374"/>
                  </a:lnTo>
                  <a:lnTo>
                    <a:pt x="117" y="374"/>
                  </a:lnTo>
                  <a:lnTo>
                    <a:pt x="118" y="373"/>
                  </a:lnTo>
                  <a:lnTo>
                    <a:pt x="118" y="372"/>
                  </a:lnTo>
                  <a:lnTo>
                    <a:pt x="120" y="372"/>
                  </a:lnTo>
                  <a:lnTo>
                    <a:pt x="120" y="369"/>
                  </a:lnTo>
                  <a:lnTo>
                    <a:pt x="123" y="369"/>
                  </a:lnTo>
                  <a:lnTo>
                    <a:pt x="123" y="368"/>
                  </a:lnTo>
                  <a:lnTo>
                    <a:pt x="128" y="368"/>
                  </a:lnTo>
                  <a:lnTo>
                    <a:pt x="130" y="365"/>
                  </a:lnTo>
                  <a:lnTo>
                    <a:pt x="130" y="364"/>
                  </a:lnTo>
                  <a:lnTo>
                    <a:pt x="131" y="364"/>
                  </a:lnTo>
                  <a:lnTo>
                    <a:pt x="131" y="365"/>
                  </a:lnTo>
                  <a:lnTo>
                    <a:pt x="129" y="368"/>
                  </a:lnTo>
                  <a:lnTo>
                    <a:pt x="129" y="370"/>
                  </a:lnTo>
                  <a:lnTo>
                    <a:pt x="130" y="369"/>
                  </a:lnTo>
                  <a:lnTo>
                    <a:pt x="130" y="368"/>
                  </a:lnTo>
                  <a:lnTo>
                    <a:pt x="131" y="367"/>
                  </a:lnTo>
                  <a:lnTo>
                    <a:pt x="131" y="365"/>
                  </a:lnTo>
                  <a:lnTo>
                    <a:pt x="133" y="365"/>
                  </a:lnTo>
                  <a:lnTo>
                    <a:pt x="133" y="364"/>
                  </a:lnTo>
                  <a:lnTo>
                    <a:pt x="131" y="364"/>
                  </a:lnTo>
                  <a:lnTo>
                    <a:pt x="131" y="363"/>
                  </a:lnTo>
                  <a:lnTo>
                    <a:pt x="133" y="363"/>
                  </a:lnTo>
                  <a:lnTo>
                    <a:pt x="134" y="362"/>
                  </a:lnTo>
                  <a:lnTo>
                    <a:pt x="134" y="360"/>
                  </a:lnTo>
                  <a:lnTo>
                    <a:pt x="138" y="360"/>
                  </a:lnTo>
                  <a:lnTo>
                    <a:pt x="138" y="364"/>
                  </a:lnTo>
                  <a:lnTo>
                    <a:pt x="136" y="365"/>
                  </a:lnTo>
                  <a:lnTo>
                    <a:pt x="135" y="365"/>
                  </a:lnTo>
                  <a:lnTo>
                    <a:pt x="135" y="367"/>
                  </a:lnTo>
                  <a:lnTo>
                    <a:pt x="134" y="367"/>
                  </a:lnTo>
                  <a:lnTo>
                    <a:pt x="134" y="368"/>
                  </a:lnTo>
                  <a:lnTo>
                    <a:pt x="133" y="368"/>
                  </a:lnTo>
                  <a:lnTo>
                    <a:pt x="133" y="369"/>
                  </a:lnTo>
                  <a:lnTo>
                    <a:pt x="135" y="369"/>
                  </a:lnTo>
                  <a:lnTo>
                    <a:pt x="136" y="368"/>
                  </a:lnTo>
                  <a:lnTo>
                    <a:pt x="136" y="367"/>
                  </a:lnTo>
                  <a:lnTo>
                    <a:pt x="138" y="367"/>
                  </a:lnTo>
                  <a:lnTo>
                    <a:pt x="138" y="368"/>
                  </a:lnTo>
                  <a:lnTo>
                    <a:pt x="139" y="368"/>
                  </a:lnTo>
                  <a:lnTo>
                    <a:pt x="139" y="363"/>
                  </a:lnTo>
                  <a:lnTo>
                    <a:pt x="140" y="362"/>
                  </a:lnTo>
                  <a:lnTo>
                    <a:pt x="140" y="360"/>
                  </a:lnTo>
                  <a:lnTo>
                    <a:pt x="139" y="359"/>
                  </a:lnTo>
                  <a:lnTo>
                    <a:pt x="138" y="359"/>
                  </a:lnTo>
                  <a:lnTo>
                    <a:pt x="138" y="358"/>
                  </a:lnTo>
                  <a:lnTo>
                    <a:pt x="141" y="358"/>
                  </a:lnTo>
                  <a:lnTo>
                    <a:pt x="141" y="357"/>
                  </a:lnTo>
                  <a:lnTo>
                    <a:pt x="140" y="357"/>
                  </a:lnTo>
                  <a:lnTo>
                    <a:pt x="140" y="356"/>
                  </a:lnTo>
                  <a:lnTo>
                    <a:pt x="139" y="356"/>
                  </a:lnTo>
                  <a:lnTo>
                    <a:pt x="139" y="354"/>
                  </a:lnTo>
                  <a:lnTo>
                    <a:pt x="140" y="354"/>
                  </a:lnTo>
                  <a:lnTo>
                    <a:pt x="140" y="353"/>
                  </a:lnTo>
                  <a:lnTo>
                    <a:pt x="141" y="352"/>
                  </a:lnTo>
                  <a:lnTo>
                    <a:pt x="142" y="352"/>
                  </a:lnTo>
                  <a:lnTo>
                    <a:pt x="144" y="351"/>
                  </a:lnTo>
                  <a:lnTo>
                    <a:pt x="144" y="352"/>
                  </a:lnTo>
                  <a:lnTo>
                    <a:pt x="145" y="352"/>
                  </a:lnTo>
                  <a:lnTo>
                    <a:pt x="146" y="351"/>
                  </a:lnTo>
                  <a:lnTo>
                    <a:pt x="146" y="349"/>
                  </a:lnTo>
                  <a:lnTo>
                    <a:pt x="149" y="349"/>
                  </a:lnTo>
                  <a:lnTo>
                    <a:pt x="149" y="348"/>
                  </a:lnTo>
                  <a:lnTo>
                    <a:pt x="150" y="348"/>
                  </a:lnTo>
                  <a:lnTo>
                    <a:pt x="150" y="347"/>
                  </a:lnTo>
                  <a:lnTo>
                    <a:pt x="151" y="347"/>
                  </a:lnTo>
                  <a:lnTo>
                    <a:pt x="151" y="346"/>
                  </a:lnTo>
                  <a:lnTo>
                    <a:pt x="152" y="346"/>
                  </a:lnTo>
                  <a:lnTo>
                    <a:pt x="152" y="342"/>
                  </a:lnTo>
                  <a:lnTo>
                    <a:pt x="151" y="343"/>
                  </a:lnTo>
                  <a:lnTo>
                    <a:pt x="150" y="343"/>
                  </a:lnTo>
                  <a:lnTo>
                    <a:pt x="150" y="344"/>
                  </a:lnTo>
                  <a:lnTo>
                    <a:pt x="149" y="344"/>
                  </a:lnTo>
                  <a:lnTo>
                    <a:pt x="147" y="346"/>
                  </a:lnTo>
                  <a:lnTo>
                    <a:pt x="146" y="346"/>
                  </a:lnTo>
                  <a:lnTo>
                    <a:pt x="146" y="347"/>
                  </a:lnTo>
                  <a:lnTo>
                    <a:pt x="141" y="347"/>
                  </a:lnTo>
                  <a:lnTo>
                    <a:pt x="141" y="348"/>
                  </a:lnTo>
                  <a:lnTo>
                    <a:pt x="140" y="348"/>
                  </a:lnTo>
                  <a:lnTo>
                    <a:pt x="140" y="353"/>
                  </a:lnTo>
                  <a:lnTo>
                    <a:pt x="138" y="353"/>
                  </a:lnTo>
                  <a:lnTo>
                    <a:pt x="138" y="352"/>
                  </a:lnTo>
                  <a:lnTo>
                    <a:pt x="139" y="351"/>
                  </a:lnTo>
                  <a:lnTo>
                    <a:pt x="138" y="351"/>
                  </a:lnTo>
                  <a:lnTo>
                    <a:pt x="138" y="349"/>
                  </a:lnTo>
                  <a:lnTo>
                    <a:pt x="136" y="349"/>
                  </a:lnTo>
                  <a:lnTo>
                    <a:pt x="136" y="348"/>
                  </a:lnTo>
                  <a:lnTo>
                    <a:pt x="135" y="348"/>
                  </a:lnTo>
                  <a:lnTo>
                    <a:pt x="135" y="349"/>
                  </a:lnTo>
                  <a:lnTo>
                    <a:pt x="134" y="349"/>
                  </a:lnTo>
                  <a:lnTo>
                    <a:pt x="134" y="351"/>
                  </a:lnTo>
                  <a:lnTo>
                    <a:pt x="133" y="352"/>
                  </a:lnTo>
                  <a:lnTo>
                    <a:pt x="133" y="353"/>
                  </a:lnTo>
                  <a:lnTo>
                    <a:pt x="131" y="353"/>
                  </a:lnTo>
                  <a:lnTo>
                    <a:pt x="131" y="354"/>
                  </a:lnTo>
                  <a:lnTo>
                    <a:pt x="133" y="356"/>
                  </a:lnTo>
                  <a:lnTo>
                    <a:pt x="133" y="357"/>
                  </a:lnTo>
                  <a:lnTo>
                    <a:pt x="134" y="357"/>
                  </a:lnTo>
                  <a:lnTo>
                    <a:pt x="134" y="358"/>
                  </a:lnTo>
                  <a:lnTo>
                    <a:pt x="133" y="358"/>
                  </a:lnTo>
                  <a:lnTo>
                    <a:pt x="130" y="360"/>
                  </a:lnTo>
                  <a:lnTo>
                    <a:pt x="129" y="360"/>
                  </a:lnTo>
                  <a:lnTo>
                    <a:pt x="129" y="362"/>
                  </a:lnTo>
                  <a:lnTo>
                    <a:pt x="128" y="362"/>
                  </a:lnTo>
                  <a:lnTo>
                    <a:pt x="128" y="360"/>
                  </a:lnTo>
                  <a:lnTo>
                    <a:pt x="125" y="360"/>
                  </a:lnTo>
                  <a:lnTo>
                    <a:pt x="125" y="359"/>
                  </a:lnTo>
                  <a:lnTo>
                    <a:pt x="123" y="359"/>
                  </a:lnTo>
                  <a:lnTo>
                    <a:pt x="123" y="358"/>
                  </a:lnTo>
                  <a:lnTo>
                    <a:pt x="124" y="358"/>
                  </a:lnTo>
                  <a:lnTo>
                    <a:pt x="124" y="356"/>
                  </a:lnTo>
                  <a:lnTo>
                    <a:pt x="125" y="356"/>
                  </a:lnTo>
                  <a:lnTo>
                    <a:pt x="125" y="354"/>
                  </a:lnTo>
                  <a:lnTo>
                    <a:pt x="126" y="354"/>
                  </a:lnTo>
                  <a:lnTo>
                    <a:pt x="126" y="352"/>
                  </a:lnTo>
                  <a:lnTo>
                    <a:pt x="130" y="352"/>
                  </a:lnTo>
                  <a:lnTo>
                    <a:pt x="130" y="351"/>
                  </a:lnTo>
                  <a:lnTo>
                    <a:pt x="133" y="348"/>
                  </a:lnTo>
                  <a:lnTo>
                    <a:pt x="133" y="347"/>
                  </a:lnTo>
                  <a:lnTo>
                    <a:pt x="130" y="344"/>
                  </a:lnTo>
                  <a:lnTo>
                    <a:pt x="129" y="344"/>
                  </a:lnTo>
                  <a:lnTo>
                    <a:pt x="129" y="343"/>
                  </a:lnTo>
                  <a:lnTo>
                    <a:pt x="126" y="342"/>
                  </a:lnTo>
                  <a:lnTo>
                    <a:pt x="125" y="342"/>
                  </a:lnTo>
                  <a:lnTo>
                    <a:pt x="123" y="341"/>
                  </a:lnTo>
                  <a:lnTo>
                    <a:pt x="123" y="339"/>
                  </a:lnTo>
                  <a:lnTo>
                    <a:pt x="122" y="339"/>
                  </a:lnTo>
                  <a:lnTo>
                    <a:pt x="122" y="338"/>
                  </a:lnTo>
                  <a:lnTo>
                    <a:pt x="120" y="338"/>
                  </a:lnTo>
                  <a:lnTo>
                    <a:pt x="119" y="337"/>
                  </a:lnTo>
                  <a:lnTo>
                    <a:pt x="117" y="337"/>
                  </a:lnTo>
                  <a:lnTo>
                    <a:pt x="115" y="336"/>
                  </a:lnTo>
                  <a:lnTo>
                    <a:pt x="114" y="336"/>
                  </a:lnTo>
                  <a:lnTo>
                    <a:pt x="114" y="335"/>
                  </a:lnTo>
                  <a:lnTo>
                    <a:pt x="113" y="335"/>
                  </a:lnTo>
                  <a:lnTo>
                    <a:pt x="113" y="331"/>
                  </a:lnTo>
                  <a:lnTo>
                    <a:pt x="112" y="331"/>
                  </a:lnTo>
                  <a:lnTo>
                    <a:pt x="112" y="333"/>
                  </a:lnTo>
                  <a:lnTo>
                    <a:pt x="110" y="335"/>
                  </a:lnTo>
                  <a:lnTo>
                    <a:pt x="109" y="335"/>
                  </a:lnTo>
                  <a:lnTo>
                    <a:pt x="109" y="333"/>
                  </a:lnTo>
                  <a:lnTo>
                    <a:pt x="108" y="333"/>
                  </a:lnTo>
                  <a:lnTo>
                    <a:pt x="108" y="335"/>
                  </a:lnTo>
                  <a:lnTo>
                    <a:pt x="106" y="335"/>
                  </a:lnTo>
                  <a:lnTo>
                    <a:pt x="106" y="337"/>
                  </a:lnTo>
                  <a:lnTo>
                    <a:pt x="98" y="337"/>
                  </a:lnTo>
                  <a:lnTo>
                    <a:pt x="98" y="333"/>
                  </a:lnTo>
                  <a:lnTo>
                    <a:pt x="97" y="333"/>
                  </a:lnTo>
                  <a:lnTo>
                    <a:pt x="97" y="332"/>
                  </a:lnTo>
                  <a:lnTo>
                    <a:pt x="96" y="332"/>
                  </a:lnTo>
                  <a:lnTo>
                    <a:pt x="96" y="331"/>
                  </a:lnTo>
                  <a:lnTo>
                    <a:pt x="94" y="332"/>
                  </a:lnTo>
                  <a:lnTo>
                    <a:pt x="94" y="337"/>
                  </a:lnTo>
                  <a:lnTo>
                    <a:pt x="93" y="337"/>
                  </a:lnTo>
                  <a:lnTo>
                    <a:pt x="93" y="338"/>
                  </a:lnTo>
                  <a:lnTo>
                    <a:pt x="92" y="339"/>
                  </a:lnTo>
                  <a:lnTo>
                    <a:pt x="88" y="339"/>
                  </a:lnTo>
                  <a:lnTo>
                    <a:pt x="88" y="337"/>
                  </a:lnTo>
                  <a:lnTo>
                    <a:pt x="87" y="337"/>
                  </a:lnTo>
                  <a:lnTo>
                    <a:pt x="87" y="338"/>
                  </a:lnTo>
                  <a:lnTo>
                    <a:pt x="88" y="339"/>
                  </a:lnTo>
                  <a:lnTo>
                    <a:pt x="88" y="341"/>
                  </a:lnTo>
                  <a:lnTo>
                    <a:pt x="90" y="341"/>
                  </a:lnTo>
                  <a:lnTo>
                    <a:pt x="90" y="342"/>
                  </a:lnTo>
                  <a:lnTo>
                    <a:pt x="88" y="342"/>
                  </a:lnTo>
                  <a:lnTo>
                    <a:pt x="88" y="343"/>
                  </a:lnTo>
                  <a:lnTo>
                    <a:pt x="86" y="343"/>
                  </a:lnTo>
                  <a:lnTo>
                    <a:pt x="85" y="342"/>
                  </a:lnTo>
                  <a:lnTo>
                    <a:pt x="85" y="344"/>
                  </a:lnTo>
                  <a:lnTo>
                    <a:pt x="83" y="344"/>
                  </a:lnTo>
                  <a:lnTo>
                    <a:pt x="82" y="346"/>
                  </a:lnTo>
                  <a:lnTo>
                    <a:pt x="81" y="346"/>
                  </a:lnTo>
                  <a:lnTo>
                    <a:pt x="81" y="347"/>
                  </a:lnTo>
                  <a:lnTo>
                    <a:pt x="82" y="347"/>
                  </a:lnTo>
                  <a:lnTo>
                    <a:pt x="82" y="348"/>
                  </a:lnTo>
                  <a:lnTo>
                    <a:pt x="81" y="348"/>
                  </a:lnTo>
                  <a:lnTo>
                    <a:pt x="80" y="347"/>
                  </a:lnTo>
                  <a:lnTo>
                    <a:pt x="78" y="347"/>
                  </a:lnTo>
                  <a:lnTo>
                    <a:pt x="78" y="349"/>
                  </a:lnTo>
                  <a:lnTo>
                    <a:pt x="76" y="349"/>
                  </a:lnTo>
                  <a:lnTo>
                    <a:pt x="76" y="351"/>
                  </a:lnTo>
                  <a:lnTo>
                    <a:pt x="71" y="351"/>
                  </a:lnTo>
                  <a:lnTo>
                    <a:pt x="71" y="349"/>
                  </a:lnTo>
                  <a:lnTo>
                    <a:pt x="70" y="349"/>
                  </a:lnTo>
                  <a:lnTo>
                    <a:pt x="70" y="348"/>
                  </a:lnTo>
                  <a:lnTo>
                    <a:pt x="69" y="348"/>
                  </a:lnTo>
                  <a:lnTo>
                    <a:pt x="69" y="346"/>
                  </a:lnTo>
                  <a:lnTo>
                    <a:pt x="66" y="346"/>
                  </a:lnTo>
                  <a:lnTo>
                    <a:pt x="66" y="348"/>
                  </a:lnTo>
                  <a:lnTo>
                    <a:pt x="67" y="348"/>
                  </a:lnTo>
                  <a:lnTo>
                    <a:pt x="69" y="349"/>
                  </a:lnTo>
                  <a:lnTo>
                    <a:pt x="70" y="349"/>
                  </a:lnTo>
                  <a:lnTo>
                    <a:pt x="70" y="351"/>
                  </a:lnTo>
                  <a:lnTo>
                    <a:pt x="71" y="351"/>
                  </a:lnTo>
                  <a:lnTo>
                    <a:pt x="74" y="353"/>
                  </a:lnTo>
                  <a:lnTo>
                    <a:pt x="75" y="353"/>
                  </a:lnTo>
                  <a:lnTo>
                    <a:pt x="76" y="354"/>
                  </a:lnTo>
                  <a:lnTo>
                    <a:pt x="75" y="354"/>
                  </a:lnTo>
                  <a:lnTo>
                    <a:pt x="75" y="356"/>
                  </a:lnTo>
                  <a:lnTo>
                    <a:pt x="76" y="356"/>
                  </a:lnTo>
                  <a:lnTo>
                    <a:pt x="76" y="357"/>
                  </a:lnTo>
                  <a:lnTo>
                    <a:pt x="78" y="357"/>
                  </a:lnTo>
                  <a:lnTo>
                    <a:pt x="78" y="359"/>
                  </a:lnTo>
                  <a:lnTo>
                    <a:pt x="77" y="360"/>
                  </a:lnTo>
                  <a:lnTo>
                    <a:pt x="77" y="362"/>
                  </a:lnTo>
                  <a:lnTo>
                    <a:pt x="75" y="362"/>
                  </a:lnTo>
                  <a:lnTo>
                    <a:pt x="75" y="363"/>
                  </a:lnTo>
                  <a:lnTo>
                    <a:pt x="69" y="363"/>
                  </a:lnTo>
                  <a:lnTo>
                    <a:pt x="69" y="365"/>
                  </a:lnTo>
                  <a:lnTo>
                    <a:pt x="71" y="365"/>
                  </a:lnTo>
                  <a:lnTo>
                    <a:pt x="71" y="364"/>
                  </a:lnTo>
                  <a:lnTo>
                    <a:pt x="80" y="364"/>
                  </a:lnTo>
                  <a:lnTo>
                    <a:pt x="80" y="363"/>
                  </a:lnTo>
                  <a:lnTo>
                    <a:pt x="82" y="363"/>
                  </a:lnTo>
                  <a:lnTo>
                    <a:pt x="82" y="367"/>
                  </a:lnTo>
                  <a:lnTo>
                    <a:pt x="83" y="368"/>
                  </a:lnTo>
                  <a:lnTo>
                    <a:pt x="83" y="373"/>
                  </a:lnTo>
                  <a:lnTo>
                    <a:pt x="85" y="373"/>
                  </a:lnTo>
                  <a:lnTo>
                    <a:pt x="85" y="380"/>
                  </a:lnTo>
                  <a:lnTo>
                    <a:pt x="83" y="380"/>
                  </a:lnTo>
                  <a:lnTo>
                    <a:pt x="83" y="381"/>
                  </a:lnTo>
                  <a:lnTo>
                    <a:pt x="77" y="381"/>
                  </a:lnTo>
                  <a:lnTo>
                    <a:pt x="77" y="383"/>
                  </a:lnTo>
                  <a:lnTo>
                    <a:pt x="75" y="383"/>
                  </a:lnTo>
                  <a:lnTo>
                    <a:pt x="75" y="376"/>
                  </a:lnTo>
                  <a:lnTo>
                    <a:pt x="67" y="376"/>
                  </a:lnTo>
                  <a:lnTo>
                    <a:pt x="67" y="380"/>
                  </a:lnTo>
                  <a:lnTo>
                    <a:pt x="65" y="380"/>
                  </a:lnTo>
                  <a:lnTo>
                    <a:pt x="65" y="379"/>
                  </a:lnTo>
                  <a:lnTo>
                    <a:pt x="64" y="378"/>
                  </a:lnTo>
                  <a:lnTo>
                    <a:pt x="64" y="379"/>
                  </a:lnTo>
                  <a:lnTo>
                    <a:pt x="61" y="379"/>
                  </a:lnTo>
                  <a:lnTo>
                    <a:pt x="61" y="378"/>
                  </a:lnTo>
                  <a:lnTo>
                    <a:pt x="56" y="378"/>
                  </a:lnTo>
                  <a:lnTo>
                    <a:pt x="56" y="383"/>
                  </a:lnTo>
                  <a:lnTo>
                    <a:pt x="58" y="383"/>
                  </a:lnTo>
                  <a:lnTo>
                    <a:pt x="58" y="384"/>
                  </a:lnTo>
                  <a:lnTo>
                    <a:pt x="48" y="384"/>
                  </a:lnTo>
                  <a:lnTo>
                    <a:pt x="48" y="385"/>
                  </a:lnTo>
                  <a:lnTo>
                    <a:pt x="45" y="385"/>
                  </a:lnTo>
                  <a:lnTo>
                    <a:pt x="45" y="384"/>
                  </a:lnTo>
                  <a:lnTo>
                    <a:pt x="43" y="385"/>
                  </a:lnTo>
                  <a:lnTo>
                    <a:pt x="32" y="385"/>
                  </a:lnTo>
                  <a:lnTo>
                    <a:pt x="32" y="386"/>
                  </a:lnTo>
                  <a:lnTo>
                    <a:pt x="30" y="385"/>
                  </a:lnTo>
                  <a:lnTo>
                    <a:pt x="28" y="385"/>
                  </a:lnTo>
                  <a:lnTo>
                    <a:pt x="28" y="386"/>
                  </a:lnTo>
                  <a:lnTo>
                    <a:pt x="21" y="386"/>
                  </a:lnTo>
                  <a:lnTo>
                    <a:pt x="21" y="385"/>
                  </a:lnTo>
                  <a:lnTo>
                    <a:pt x="16" y="385"/>
                  </a:lnTo>
                  <a:lnTo>
                    <a:pt x="16" y="384"/>
                  </a:lnTo>
                  <a:lnTo>
                    <a:pt x="14" y="383"/>
                  </a:lnTo>
                  <a:lnTo>
                    <a:pt x="14" y="381"/>
                  </a:lnTo>
                  <a:lnTo>
                    <a:pt x="16" y="381"/>
                  </a:lnTo>
                  <a:lnTo>
                    <a:pt x="16" y="380"/>
                  </a:lnTo>
                  <a:lnTo>
                    <a:pt x="18" y="380"/>
                  </a:lnTo>
                  <a:lnTo>
                    <a:pt x="18" y="379"/>
                  </a:lnTo>
                  <a:lnTo>
                    <a:pt x="21" y="379"/>
                  </a:lnTo>
                  <a:lnTo>
                    <a:pt x="22" y="380"/>
                  </a:lnTo>
                  <a:lnTo>
                    <a:pt x="27" y="380"/>
                  </a:lnTo>
                  <a:lnTo>
                    <a:pt x="27" y="379"/>
                  </a:lnTo>
                  <a:lnTo>
                    <a:pt x="23" y="379"/>
                  </a:lnTo>
                  <a:lnTo>
                    <a:pt x="23" y="378"/>
                  </a:lnTo>
                  <a:lnTo>
                    <a:pt x="22" y="378"/>
                  </a:lnTo>
                  <a:lnTo>
                    <a:pt x="22" y="372"/>
                  </a:lnTo>
                  <a:lnTo>
                    <a:pt x="21" y="372"/>
                  </a:lnTo>
                  <a:lnTo>
                    <a:pt x="21" y="370"/>
                  </a:lnTo>
                  <a:lnTo>
                    <a:pt x="19" y="369"/>
                  </a:lnTo>
                  <a:lnTo>
                    <a:pt x="18" y="369"/>
                  </a:lnTo>
                  <a:lnTo>
                    <a:pt x="18" y="368"/>
                  </a:lnTo>
                  <a:lnTo>
                    <a:pt x="17" y="368"/>
                  </a:lnTo>
                  <a:lnTo>
                    <a:pt x="17" y="367"/>
                  </a:lnTo>
                  <a:lnTo>
                    <a:pt x="16" y="367"/>
                  </a:lnTo>
                  <a:lnTo>
                    <a:pt x="14" y="365"/>
                  </a:lnTo>
                  <a:lnTo>
                    <a:pt x="12" y="365"/>
                  </a:lnTo>
                  <a:lnTo>
                    <a:pt x="11" y="364"/>
                  </a:lnTo>
                  <a:lnTo>
                    <a:pt x="6" y="364"/>
                  </a:lnTo>
                  <a:lnTo>
                    <a:pt x="6" y="363"/>
                  </a:lnTo>
                  <a:lnTo>
                    <a:pt x="5" y="363"/>
                  </a:lnTo>
                  <a:lnTo>
                    <a:pt x="5" y="360"/>
                  </a:lnTo>
                  <a:lnTo>
                    <a:pt x="3" y="360"/>
                  </a:lnTo>
                  <a:lnTo>
                    <a:pt x="3" y="359"/>
                  </a:lnTo>
                  <a:lnTo>
                    <a:pt x="2" y="359"/>
                  </a:lnTo>
                  <a:lnTo>
                    <a:pt x="2" y="358"/>
                  </a:lnTo>
                  <a:lnTo>
                    <a:pt x="1" y="358"/>
                  </a:lnTo>
                  <a:lnTo>
                    <a:pt x="1" y="353"/>
                  </a:lnTo>
                  <a:lnTo>
                    <a:pt x="0" y="353"/>
                  </a:lnTo>
                  <a:lnTo>
                    <a:pt x="0" y="347"/>
                  </a:lnTo>
                  <a:lnTo>
                    <a:pt x="1" y="347"/>
                  </a:lnTo>
                  <a:lnTo>
                    <a:pt x="1" y="344"/>
                  </a:lnTo>
                  <a:lnTo>
                    <a:pt x="2" y="344"/>
                  </a:lnTo>
                  <a:lnTo>
                    <a:pt x="2" y="339"/>
                  </a:lnTo>
                  <a:lnTo>
                    <a:pt x="3" y="338"/>
                  </a:lnTo>
                  <a:lnTo>
                    <a:pt x="3" y="337"/>
                  </a:lnTo>
                  <a:lnTo>
                    <a:pt x="7" y="337"/>
                  </a:lnTo>
                  <a:lnTo>
                    <a:pt x="7" y="335"/>
                  </a:lnTo>
                  <a:lnTo>
                    <a:pt x="8" y="333"/>
                  </a:lnTo>
                  <a:lnTo>
                    <a:pt x="8" y="332"/>
                  </a:lnTo>
                  <a:lnTo>
                    <a:pt x="9" y="332"/>
                  </a:lnTo>
                  <a:lnTo>
                    <a:pt x="9" y="330"/>
                  </a:lnTo>
                  <a:lnTo>
                    <a:pt x="11" y="328"/>
                  </a:lnTo>
                  <a:lnTo>
                    <a:pt x="12" y="328"/>
                  </a:lnTo>
                  <a:lnTo>
                    <a:pt x="12" y="327"/>
                  </a:lnTo>
                  <a:lnTo>
                    <a:pt x="13" y="326"/>
                  </a:lnTo>
                  <a:lnTo>
                    <a:pt x="16" y="326"/>
                  </a:lnTo>
                  <a:lnTo>
                    <a:pt x="17" y="327"/>
                  </a:lnTo>
                  <a:lnTo>
                    <a:pt x="17" y="323"/>
                  </a:lnTo>
                  <a:lnTo>
                    <a:pt x="18" y="323"/>
                  </a:lnTo>
                  <a:lnTo>
                    <a:pt x="18" y="321"/>
                  </a:lnTo>
                  <a:lnTo>
                    <a:pt x="17" y="321"/>
                  </a:lnTo>
                  <a:lnTo>
                    <a:pt x="17" y="322"/>
                  </a:lnTo>
                  <a:lnTo>
                    <a:pt x="16" y="322"/>
                  </a:lnTo>
                  <a:lnTo>
                    <a:pt x="16" y="323"/>
                  </a:lnTo>
                  <a:lnTo>
                    <a:pt x="14" y="323"/>
                  </a:lnTo>
                  <a:lnTo>
                    <a:pt x="14" y="321"/>
                  </a:lnTo>
                  <a:lnTo>
                    <a:pt x="13" y="320"/>
                  </a:lnTo>
                  <a:lnTo>
                    <a:pt x="13" y="316"/>
                  </a:lnTo>
                  <a:lnTo>
                    <a:pt x="12" y="316"/>
                  </a:lnTo>
                  <a:lnTo>
                    <a:pt x="12" y="312"/>
                  </a:lnTo>
                  <a:lnTo>
                    <a:pt x="13" y="312"/>
                  </a:lnTo>
                  <a:lnTo>
                    <a:pt x="14" y="311"/>
                  </a:lnTo>
                  <a:lnTo>
                    <a:pt x="14" y="310"/>
                  </a:lnTo>
                  <a:lnTo>
                    <a:pt x="16" y="310"/>
                  </a:lnTo>
                  <a:lnTo>
                    <a:pt x="16" y="307"/>
                  </a:lnTo>
                  <a:lnTo>
                    <a:pt x="18" y="307"/>
                  </a:lnTo>
                  <a:lnTo>
                    <a:pt x="18" y="306"/>
                  </a:lnTo>
                  <a:lnTo>
                    <a:pt x="19" y="306"/>
                  </a:lnTo>
                  <a:lnTo>
                    <a:pt x="19" y="305"/>
                  </a:lnTo>
                  <a:lnTo>
                    <a:pt x="22" y="303"/>
                  </a:lnTo>
                  <a:lnTo>
                    <a:pt x="22" y="298"/>
                  </a:lnTo>
                  <a:lnTo>
                    <a:pt x="24" y="298"/>
                  </a:lnTo>
                  <a:lnTo>
                    <a:pt x="25" y="296"/>
                  </a:lnTo>
                  <a:lnTo>
                    <a:pt x="25" y="298"/>
                  </a:lnTo>
                  <a:lnTo>
                    <a:pt x="27" y="298"/>
                  </a:lnTo>
                  <a:lnTo>
                    <a:pt x="27" y="296"/>
                  </a:lnTo>
                  <a:lnTo>
                    <a:pt x="32" y="296"/>
                  </a:lnTo>
                  <a:lnTo>
                    <a:pt x="32" y="295"/>
                  </a:lnTo>
                  <a:lnTo>
                    <a:pt x="33" y="295"/>
                  </a:lnTo>
                  <a:lnTo>
                    <a:pt x="33" y="296"/>
                  </a:lnTo>
                  <a:lnTo>
                    <a:pt x="34" y="298"/>
                  </a:lnTo>
                  <a:lnTo>
                    <a:pt x="35" y="298"/>
                  </a:lnTo>
                  <a:lnTo>
                    <a:pt x="35" y="295"/>
                  </a:lnTo>
                  <a:lnTo>
                    <a:pt x="37" y="295"/>
                  </a:lnTo>
                  <a:lnTo>
                    <a:pt x="37" y="290"/>
                  </a:lnTo>
                  <a:lnTo>
                    <a:pt x="38" y="289"/>
                  </a:lnTo>
                  <a:lnTo>
                    <a:pt x="38" y="286"/>
                  </a:lnTo>
                  <a:lnTo>
                    <a:pt x="39" y="286"/>
                  </a:lnTo>
                  <a:lnTo>
                    <a:pt x="39" y="285"/>
                  </a:lnTo>
                  <a:lnTo>
                    <a:pt x="40" y="285"/>
                  </a:lnTo>
                  <a:lnTo>
                    <a:pt x="40" y="283"/>
                  </a:lnTo>
                  <a:lnTo>
                    <a:pt x="42" y="283"/>
                  </a:lnTo>
                  <a:lnTo>
                    <a:pt x="40" y="282"/>
                  </a:lnTo>
                  <a:lnTo>
                    <a:pt x="40" y="280"/>
                  </a:lnTo>
                  <a:lnTo>
                    <a:pt x="42" y="280"/>
                  </a:lnTo>
                  <a:lnTo>
                    <a:pt x="42" y="279"/>
                  </a:lnTo>
                  <a:lnTo>
                    <a:pt x="40" y="279"/>
                  </a:lnTo>
                  <a:lnTo>
                    <a:pt x="40" y="278"/>
                  </a:lnTo>
                  <a:lnTo>
                    <a:pt x="42" y="278"/>
                  </a:lnTo>
                  <a:lnTo>
                    <a:pt x="42" y="270"/>
                  </a:lnTo>
                  <a:lnTo>
                    <a:pt x="43" y="269"/>
                  </a:lnTo>
                  <a:lnTo>
                    <a:pt x="43" y="267"/>
                  </a:lnTo>
                  <a:lnTo>
                    <a:pt x="45" y="267"/>
                  </a:lnTo>
                  <a:lnTo>
                    <a:pt x="45" y="263"/>
                  </a:lnTo>
                  <a:lnTo>
                    <a:pt x="46" y="263"/>
                  </a:lnTo>
                  <a:lnTo>
                    <a:pt x="46" y="262"/>
                  </a:lnTo>
                  <a:lnTo>
                    <a:pt x="49" y="259"/>
                  </a:lnTo>
                  <a:lnTo>
                    <a:pt x="49" y="258"/>
                  </a:lnTo>
                  <a:lnTo>
                    <a:pt x="50" y="258"/>
                  </a:lnTo>
                  <a:lnTo>
                    <a:pt x="50" y="256"/>
                  </a:lnTo>
                  <a:lnTo>
                    <a:pt x="51" y="256"/>
                  </a:lnTo>
                  <a:lnTo>
                    <a:pt x="51" y="254"/>
                  </a:lnTo>
                  <a:lnTo>
                    <a:pt x="53" y="254"/>
                  </a:lnTo>
                  <a:lnTo>
                    <a:pt x="53" y="253"/>
                  </a:lnTo>
                  <a:lnTo>
                    <a:pt x="54" y="253"/>
                  </a:lnTo>
                  <a:lnTo>
                    <a:pt x="54" y="251"/>
                  </a:lnTo>
                  <a:lnTo>
                    <a:pt x="53" y="251"/>
                  </a:lnTo>
                  <a:lnTo>
                    <a:pt x="53" y="249"/>
                  </a:lnTo>
                  <a:lnTo>
                    <a:pt x="54" y="249"/>
                  </a:lnTo>
                  <a:lnTo>
                    <a:pt x="54" y="247"/>
                  </a:lnTo>
                  <a:lnTo>
                    <a:pt x="58" y="247"/>
                  </a:lnTo>
                  <a:lnTo>
                    <a:pt x="58" y="248"/>
                  </a:lnTo>
                  <a:lnTo>
                    <a:pt x="59" y="248"/>
                  </a:lnTo>
                  <a:lnTo>
                    <a:pt x="59" y="247"/>
                  </a:lnTo>
                  <a:lnTo>
                    <a:pt x="60" y="247"/>
                  </a:lnTo>
                  <a:lnTo>
                    <a:pt x="60" y="246"/>
                  </a:lnTo>
                  <a:lnTo>
                    <a:pt x="61" y="245"/>
                  </a:lnTo>
                  <a:lnTo>
                    <a:pt x="61" y="243"/>
                  </a:lnTo>
                  <a:lnTo>
                    <a:pt x="64" y="243"/>
                  </a:lnTo>
                  <a:lnTo>
                    <a:pt x="64" y="242"/>
                  </a:lnTo>
                  <a:lnTo>
                    <a:pt x="65" y="242"/>
                  </a:lnTo>
                  <a:lnTo>
                    <a:pt x="65" y="240"/>
                  </a:lnTo>
                  <a:lnTo>
                    <a:pt x="66" y="240"/>
                  </a:lnTo>
                  <a:lnTo>
                    <a:pt x="66" y="238"/>
                  </a:lnTo>
                  <a:lnTo>
                    <a:pt x="71" y="238"/>
                  </a:lnTo>
                  <a:lnTo>
                    <a:pt x="72" y="240"/>
                  </a:lnTo>
                  <a:lnTo>
                    <a:pt x="74" y="240"/>
                  </a:lnTo>
                  <a:lnTo>
                    <a:pt x="74" y="241"/>
                  </a:lnTo>
                  <a:lnTo>
                    <a:pt x="75" y="241"/>
                  </a:lnTo>
                  <a:lnTo>
                    <a:pt x="75" y="242"/>
                  </a:lnTo>
                  <a:lnTo>
                    <a:pt x="76" y="243"/>
                  </a:lnTo>
                  <a:lnTo>
                    <a:pt x="77" y="243"/>
                  </a:lnTo>
                  <a:lnTo>
                    <a:pt x="77" y="249"/>
                  </a:lnTo>
                  <a:lnTo>
                    <a:pt x="81" y="249"/>
                  </a:lnTo>
                  <a:lnTo>
                    <a:pt x="81" y="246"/>
                  </a:lnTo>
                  <a:lnTo>
                    <a:pt x="80" y="246"/>
                  </a:lnTo>
                  <a:lnTo>
                    <a:pt x="81" y="245"/>
                  </a:lnTo>
                  <a:lnTo>
                    <a:pt x="82" y="245"/>
                  </a:lnTo>
                  <a:lnTo>
                    <a:pt x="82" y="246"/>
                  </a:lnTo>
                  <a:lnTo>
                    <a:pt x="83" y="246"/>
                  </a:lnTo>
                  <a:lnTo>
                    <a:pt x="85" y="245"/>
                  </a:lnTo>
                  <a:lnTo>
                    <a:pt x="85" y="243"/>
                  </a:lnTo>
                  <a:lnTo>
                    <a:pt x="86" y="243"/>
                  </a:lnTo>
                  <a:lnTo>
                    <a:pt x="87" y="242"/>
                  </a:lnTo>
                  <a:lnTo>
                    <a:pt x="82" y="242"/>
                  </a:lnTo>
                  <a:lnTo>
                    <a:pt x="81" y="241"/>
                  </a:lnTo>
                  <a:lnTo>
                    <a:pt x="81" y="242"/>
                  </a:lnTo>
                  <a:lnTo>
                    <a:pt x="80" y="242"/>
                  </a:lnTo>
                  <a:lnTo>
                    <a:pt x="80" y="241"/>
                  </a:lnTo>
                  <a:lnTo>
                    <a:pt x="78" y="241"/>
                  </a:lnTo>
                  <a:lnTo>
                    <a:pt x="77" y="240"/>
                  </a:lnTo>
                  <a:lnTo>
                    <a:pt x="77" y="238"/>
                  </a:lnTo>
                  <a:lnTo>
                    <a:pt x="76" y="237"/>
                  </a:lnTo>
                  <a:lnTo>
                    <a:pt x="76" y="235"/>
                  </a:lnTo>
                  <a:lnTo>
                    <a:pt x="77" y="235"/>
                  </a:lnTo>
                  <a:lnTo>
                    <a:pt x="77" y="233"/>
                  </a:lnTo>
                  <a:lnTo>
                    <a:pt x="80" y="233"/>
                  </a:lnTo>
                  <a:lnTo>
                    <a:pt x="81" y="235"/>
                  </a:lnTo>
                  <a:lnTo>
                    <a:pt x="85" y="235"/>
                  </a:lnTo>
                  <a:lnTo>
                    <a:pt x="85" y="237"/>
                  </a:lnTo>
                  <a:lnTo>
                    <a:pt x="87" y="237"/>
                  </a:lnTo>
                  <a:lnTo>
                    <a:pt x="87" y="240"/>
                  </a:lnTo>
                  <a:lnTo>
                    <a:pt x="90" y="240"/>
                  </a:lnTo>
                  <a:lnTo>
                    <a:pt x="90" y="242"/>
                  </a:lnTo>
                  <a:lnTo>
                    <a:pt x="88" y="242"/>
                  </a:lnTo>
                  <a:lnTo>
                    <a:pt x="88" y="246"/>
                  </a:lnTo>
                  <a:lnTo>
                    <a:pt x="90" y="246"/>
                  </a:lnTo>
                  <a:lnTo>
                    <a:pt x="90" y="247"/>
                  </a:lnTo>
                  <a:lnTo>
                    <a:pt x="92" y="247"/>
                  </a:lnTo>
                  <a:lnTo>
                    <a:pt x="92" y="249"/>
                  </a:lnTo>
                  <a:lnTo>
                    <a:pt x="94" y="249"/>
                  </a:lnTo>
                  <a:lnTo>
                    <a:pt x="96" y="251"/>
                  </a:lnTo>
                  <a:lnTo>
                    <a:pt x="96" y="254"/>
                  </a:lnTo>
                  <a:lnTo>
                    <a:pt x="92" y="254"/>
                  </a:lnTo>
                  <a:lnTo>
                    <a:pt x="92" y="256"/>
                  </a:lnTo>
                  <a:lnTo>
                    <a:pt x="93" y="256"/>
                  </a:lnTo>
                  <a:lnTo>
                    <a:pt x="93" y="257"/>
                  </a:lnTo>
                  <a:lnTo>
                    <a:pt x="94" y="257"/>
                  </a:lnTo>
                  <a:lnTo>
                    <a:pt x="94" y="256"/>
                  </a:lnTo>
                  <a:lnTo>
                    <a:pt x="96" y="256"/>
                  </a:lnTo>
                  <a:lnTo>
                    <a:pt x="96" y="258"/>
                  </a:lnTo>
                  <a:lnTo>
                    <a:pt x="101" y="258"/>
                  </a:lnTo>
                  <a:lnTo>
                    <a:pt x="101" y="257"/>
                  </a:lnTo>
                  <a:lnTo>
                    <a:pt x="102" y="257"/>
                  </a:lnTo>
                  <a:lnTo>
                    <a:pt x="102" y="256"/>
                  </a:lnTo>
                  <a:lnTo>
                    <a:pt x="99" y="256"/>
                  </a:lnTo>
                  <a:lnTo>
                    <a:pt x="99" y="252"/>
                  </a:lnTo>
                  <a:lnTo>
                    <a:pt x="98" y="252"/>
                  </a:lnTo>
                  <a:lnTo>
                    <a:pt x="98" y="251"/>
                  </a:lnTo>
                  <a:lnTo>
                    <a:pt x="99" y="251"/>
                  </a:lnTo>
                  <a:lnTo>
                    <a:pt x="99" y="247"/>
                  </a:lnTo>
                  <a:lnTo>
                    <a:pt x="98" y="243"/>
                  </a:lnTo>
                  <a:lnTo>
                    <a:pt x="98" y="245"/>
                  </a:lnTo>
                  <a:lnTo>
                    <a:pt x="97" y="245"/>
                  </a:lnTo>
                  <a:lnTo>
                    <a:pt x="96" y="243"/>
                  </a:lnTo>
                  <a:lnTo>
                    <a:pt x="94" y="243"/>
                  </a:lnTo>
                  <a:lnTo>
                    <a:pt x="94" y="242"/>
                  </a:lnTo>
                  <a:lnTo>
                    <a:pt x="93" y="241"/>
                  </a:lnTo>
                  <a:lnTo>
                    <a:pt x="96" y="241"/>
                  </a:lnTo>
                  <a:lnTo>
                    <a:pt x="96" y="238"/>
                  </a:lnTo>
                  <a:lnTo>
                    <a:pt x="97" y="238"/>
                  </a:lnTo>
                  <a:lnTo>
                    <a:pt x="97" y="235"/>
                  </a:lnTo>
                  <a:lnTo>
                    <a:pt x="98" y="235"/>
                  </a:lnTo>
                  <a:lnTo>
                    <a:pt x="98" y="236"/>
                  </a:lnTo>
                  <a:lnTo>
                    <a:pt x="99" y="236"/>
                  </a:lnTo>
                  <a:lnTo>
                    <a:pt x="99" y="235"/>
                  </a:lnTo>
                  <a:lnTo>
                    <a:pt x="101" y="233"/>
                  </a:lnTo>
                  <a:lnTo>
                    <a:pt x="103" y="233"/>
                  </a:lnTo>
                  <a:lnTo>
                    <a:pt x="104" y="235"/>
                  </a:lnTo>
                  <a:lnTo>
                    <a:pt x="106" y="235"/>
                  </a:lnTo>
                  <a:lnTo>
                    <a:pt x="106" y="240"/>
                  </a:lnTo>
                  <a:lnTo>
                    <a:pt x="107" y="240"/>
                  </a:lnTo>
                  <a:lnTo>
                    <a:pt x="108" y="238"/>
                  </a:lnTo>
                  <a:lnTo>
                    <a:pt x="108" y="237"/>
                  </a:lnTo>
                  <a:lnTo>
                    <a:pt x="109" y="237"/>
                  </a:lnTo>
                  <a:lnTo>
                    <a:pt x="109" y="235"/>
                  </a:lnTo>
                  <a:lnTo>
                    <a:pt x="112" y="235"/>
                  </a:lnTo>
                  <a:lnTo>
                    <a:pt x="112" y="233"/>
                  </a:lnTo>
                  <a:lnTo>
                    <a:pt x="113" y="233"/>
                  </a:lnTo>
                  <a:lnTo>
                    <a:pt x="113" y="232"/>
                  </a:lnTo>
                  <a:lnTo>
                    <a:pt x="114" y="232"/>
                  </a:lnTo>
                  <a:lnTo>
                    <a:pt x="114" y="231"/>
                  </a:lnTo>
                  <a:lnTo>
                    <a:pt x="115" y="232"/>
                  </a:lnTo>
                  <a:lnTo>
                    <a:pt x="117" y="232"/>
                  </a:lnTo>
                  <a:lnTo>
                    <a:pt x="117" y="233"/>
                  </a:lnTo>
                  <a:lnTo>
                    <a:pt x="119" y="233"/>
                  </a:lnTo>
                  <a:lnTo>
                    <a:pt x="119" y="235"/>
                  </a:lnTo>
                  <a:lnTo>
                    <a:pt x="126" y="235"/>
                  </a:lnTo>
                  <a:lnTo>
                    <a:pt x="126" y="238"/>
                  </a:lnTo>
                  <a:lnTo>
                    <a:pt x="128" y="240"/>
                  </a:lnTo>
                  <a:lnTo>
                    <a:pt x="130" y="238"/>
                  </a:lnTo>
                  <a:lnTo>
                    <a:pt x="133" y="238"/>
                  </a:lnTo>
                  <a:lnTo>
                    <a:pt x="134" y="237"/>
                  </a:lnTo>
                  <a:lnTo>
                    <a:pt x="134" y="236"/>
                  </a:lnTo>
                  <a:lnTo>
                    <a:pt x="133" y="235"/>
                  </a:lnTo>
                  <a:lnTo>
                    <a:pt x="138" y="235"/>
                  </a:lnTo>
                  <a:lnTo>
                    <a:pt x="138" y="236"/>
                  </a:lnTo>
                  <a:lnTo>
                    <a:pt x="139" y="237"/>
                  </a:lnTo>
                  <a:lnTo>
                    <a:pt x="139" y="241"/>
                  </a:lnTo>
                  <a:lnTo>
                    <a:pt x="138" y="241"/>
                  </a:lnTo>
                  <a:lnTo>
                    <a:pt x="138" y="242"/>
                  </a:lnTo>
                  <a:lnTo>
                    <a:pt x="139" y="242"/>
                  </a:lnTo>
                  <a:lnTo>
                    <a:pt x="139" y="245"/>
                  </a:lnTo>
                  <a:lnTo>
                    <a:pt x="140" y="245"/>
                  </a:lnTo>
                  <a:lnTo>
                    <a:pt x="140" y="246"/>
                  </a:lnTo>
                  <a:lnTo>
                    <a:pt x="141" y="247"/>
                  </a:lnTo>
                  <a:lnTo>
                    <a:pt x="141" y="249"/>
                  </a:lnTo>
                  <a:lnTo>
                    <a:pt x="146" y="254"/>
                  </a:lnTo>
                  <a:lnTo>
                    <a:pt x="147" y="254"/>
                  </a:lnTo>
                  <a:lnTo>
                    <a:pt x="147" y="253"/>
                  </a:lnTo>
                  <a:lnTo>
                    <a:pt x="146" y="252"/>
                  </a:lnTo>
                  <a:lnTo>
                    <a:pt x="147" y="251"/>
                  </a:lnTo>
                  <a:lnTo>
                    <a:pt x="147" y="247"/>
                  </a:lnTo>
                  <a:lnTo>
                    <a:pt x="149" y="246"/>
                  </a:lnTo>
                  <a:lnTo>
                    <a:pt x="149" y="243"/>
                  </a:lnTo>
                  <a:lnTo>
                    <a:pt x="150" y="243"/>
                  </a:lnTo>
                  <a:lnTo>
                    <a:pt x="151" y="245"/>
                  </a:lnTo>
                  <a:lnTo>
                    <a:pt x="152" y="243"/>
                  </a:lnTo>
                  <a:lnTo>
                    <a:pt x="150" y="243"/>
                  </a:lnTo>
                  <a:lnTo>
                    <a:pt x="150" y="242"/>
                  </a:lnTo>
                  <a:lnTo>
                    <a:pt x="147" y="240"/>
                  </a:lnTo>
                  <a:lnTo>
                    <a:pt x="147" y="233"/>
                  </a:lnTo>
                  <a:lnTo>
                    <a:pt x="149" y="233"/>
                  </a:lnTo>
                  <a:lnTo>
                    <a:pt x="149" y="232"/>
                  </a:lnTo>
                  <a:lnTo>
                    <a:pt x="147" y="232"/>
                  </a:lnTo>
                  <a:lnTo>
                    <a:pt x="147" y="231"/>
                  </a:lnTo>
                  <a:lnTo>
                    <a:pt x="146" y="231"/>
                  </a:lnTo>
                  <a:lnTo>
                    <a:pt x="146" y="230"/>
                  </a:lnTo>
                  <a:lnTo>
                    <a:pt x="145" y="230"/>
                  </a:lnTo>
                  <a:lnTo>
                    <a:pt x="145" y="229"/>
                  </a:lnTo>
                  <a:lnTo>
                    <a:pt x="144" y="227"/>
                  </a:lnTo>
                  <a:lnTo>
                    <a:pt x="142" y="227"/>
                  </a:lnTo>
                  <a:lnTo>
                    <a:pt x="142" y="221"/>
                  </a:lnTo>
                  <a:lnTo>
                    <a:pt x="145" y="221"/>
                  </a:lnTo>
                  <a:lnTo>
                    <a:pt x="145" y="220"/>
                  </a:lnTo>
                  <a:lnTo>
                    <a:pt x="147" y="220"/>
                  </a:lnTo>
                  <a:lnTo>
                    <a:pt x="147" y="213"/>
                  </a:lnTo>
                  <a:lnTo>
                    <a:pt x="146" y="213"/>
                  </a:lnTo>
                  <a:lnTo>
                    <a:pt x="146" y="209"/>
                  </a:lnTo>
                  <a:lnTo>
                    <a:pt x="147" y="209"/>
                  </a:lnTo>
                  <a:lnTo>
                    <a:pt x="147" y="206"/>
                  </a:lnTo>
                  <a:lnTo>
                    <a:pt x="149" y="206"/>
                  </a:lnTo>
                  <a:lnTo>
                    <a:pt x="150" y="208"/>
                  </a:lnTo>
                  <a:lnTo>
                    <a:pt x="150" y="210"/>
                  </a:lnTo>
                  <a:lnTo>
                    <a:pt x="152" y="210"/>
                  </a:lnTo>
                  <a:lnTo>
                    <a:pt x="154" y="211"/>
                  </a:lnTo>
                  <a:lnTo>
                    <a:pt x="155" y="211"/>
                  </a:lnTo>
                  <a:lnTo>
                    <a:pt x="155" y="213"/>
                  </a:lnTo>
                  <a:lnTo>
                    <a:pt x="157" y="213"/>
                  </a:lnTo>
                  <a:lnTo>
                    <a:pt x="159" y="214"/>
                  </a:lnTo>
                  <a:lnTo>
                    <a:pt x="160" y="214"/>
                  </a:lnTo>
                  <a:lnTo>
                    <a:pt x="160" y="216"/>
                  </a:lnTo>
                  <a:lnTo>
                    <a:pt x="163" y="216"/>
                  </a:lnTo>
                  <a:lnTo>
                    <a:pt x="163" y="217"/>
                  </a:lnTo>
                  <a:lnTo>
                    <a:pt x="165" y="217"/>
                  </a:lnTo>
                  <a:lnTo>
                    <a:pt x="166" y="219"/>
                  </a:lnTo>
                  <a:lnTo>
                    <a:pt x="166" y="222"/>
                  </a:lnTo>
                  <a:lnTo>
                    <a:pt x="167" y="222"/>
                  </a:lnTo>
                  <a:lnTo>
                    <a:pt x="167" y="225"/>
                  </a:lnTo>
                  <a:lnTo>
                    <a:pt x="168" y="225"/>
                  </a:lnTo>
                  <a:lnTo>
                    <a:pt x="167" y="226"/>
                  </a:lnTo>
                  <a:lnTo>
                    <a:pt x="167" y="230"/>
                  </a:lnTo>
                  <a:lnTo>
                    <a:pt x="168" y="230"/>
                  </a:lnTo>
                  <a:lnTo>
                    <a:pt x="168" y="232"/>
                  </a:lnTo>
                  <a:lnTo>
                    <a:pt x="170" y="232"/>
                  </a:lnTo>
                  <a:lnTo>
                    <a:pt x="170" y="233"/>
                  </a:lnTo>
                  <a:lnTo>
                    <a:pt x="171" y="233"/>
                  </a:lnTo>
                  <a:lnTo>
                    <a:pt x="171" y="232"/>
                  </a:lnTo>
                  <a:lnTo>
                    <a:pt x="170" y="231"/>
                  </a:lnTo>
                  <a:lnTo>
                    <a:pt x="171" y="231"/>
                  </a:lnTo>
                  <a:lnTo>
                    <a:pt x="170" y="230"/>
                  </a:lnTo>
                  <a:lnTo>
                    <a:pt x="170" y="224"/>
                  </a:lnTo>
                  <a:lnTo>
                    <a:pt x="171" y="224"/>
                  </a:lnTo>
                  <a:lnTo>
                    <a:pt x="171" y="222"/>
                  </a:lnTo>
                  <a:lnTo>
                    <a:pt x="173" y="222"/>
                  </a:lnTo>
                  <a:lnTo>
                    <a:pt x="173" y="219"/>
                  </a:lnTo>
                  <a:lnTo>
                    <a:pt x="172" y="219"/>
                  </a:lnTo>
                  <a:lnTo>
                    <a:pt x="172" y="214"/>
                  </a:lnTo>
                  <a:lnTo>
                    <a:pt x="173" y="214"/>
                  </a:lnTo>
                  <a:lnTo>
                    <a:pt x="173" y="210"/>
                  </a:lnTo>
                  <a:lnTo>
                    <a:pt x="175" y="210"/>
                  </a:lnTo>
                  <a:lnTo>
                    <a:pt x="176" y="209"/>
                  </a:lnTo>
                  <a:lnTo>
                    <a:pt x="175" y="208"/>
                  </a:lnTo>
                  <a:lnTo>
                    <a:pt x="173" y="208"/>
                  </a:lnTo>
                  <a:lnTo>
                    <a:pt x="173" y="209"/>
                  </a:lnTo>
                  <a:lnTo>
                    <a:pt x="172" y="209"/>
                  </a:lnTo>
                  <a:lnTo>
                    <a:pt x="172" y="210"/>
                  </a:lnTo>
                  <a:lnTo>
                    <a:pt x="171" y="210"/>
                  </a:lnTo>
                  <a:lnTo>
                    <a:pt x="171" y="209"/>
                  </a:lnTo>
                  <a:lnTo>
                    <a:pt x="170" y="209"/>
                  </a:lnTo>
                  <a:lnTo>
                    <a:pt x="170" y="206"/>
                  </a:lnTo>
                  <a:lnTo>
                    <a:pt x="166" y="206"/>
                  </a:lnTo>
                  <a:lnTo>
                    <a:pt x="165" y="208"/>
                  </a:lnTo>
                  <a:lnTo>
                    <a:pt x="163" y="208"/>
                  </a:lnTo>
                  <a:lnTo>
                    <a:pt x="162" y="206"/>
                  </a:lnTo>
                  <a:lnTo>
                    <a:pt x="161" y="206"/>
                  </a:lnTo>
                  <a:lnTo>
                    <a:pt x="161" y="205"/>
                  </a:lnTo>
                  <a:lnTo>
                    <a:pt x="160" y="205"/>
                  </a:lnTo>
                  <a:lnTo>
                    <a:pt x="160" y="203"/>
                  </a:lnTo>
                  <a:lnTo>
                    <a:pt x="159" y="203"/>
                  </a:lnTo>
                  <a:lnTo>
                    <a:pt x="159" y="201"/>
                  </a:lnTo>
                  <a:lnTo>
                    <a:pt x="157" y="201"/>
                  </a:lnTo>
                  <a:lnTo>
                    <a:pt x="157" y="200"/>
                  </a:lnTo>
                  <a:lnTo>
                    <a:pt x="156" y="200"/>
                  </a:lnTo>
                  <a:lnTo>
                    <a:pt x="156" y="198"/>
                  </a:lnTo>
                  <a:lnTo>
                    <a:pt x="159" y="198"/>
                  </a:lnTo>
                  <a:lnTo>
                    <a:pt x="159" y="196"/>
                  </a:lnTo>
                  <a:lnTo>
                    <a:pt x="160" y="196"/>
                  </a:lnTo>
                  <a:lnTo>
                    <a:pt x="160" y="195"/>
                  </a:lnTo>
                  <a:lnTo>
                    <a:pt x="161" y="195"/>
                  </a:lnTo>
                  <a:lnTo>
                    <a:pt x="161" y="194"/>
                  </a:lnTo>
                  <a:lnTo>
                    <a:pt x="162" y="194"/>
                  </a:lnTo>
                  <a:lnTo>
                    <a:pt x="161" y="193"/>
                  </a:lnTo>
                  <a:lnTo>
                    <a:pt x="161" y="188"/>
                  </a:lnTo>
                  <a:lnTo>
                    <a:pt x="165" y="188"/>
                  </a:lnTo>
                  <a:lnTo>
                    <a:pt x="166" y="187"/>
                  </a:lnTo>
                  <a:lnTo>
                    <a:pt x="166" y="185"/>
                  </a:lnTo>
                  <a:lnTo>
                    <a:pt x="168" y="185"/>
                  </a:lnTo>
                  <a:lnTo>
                    <a:pt x="168" y="184"/>
                  </a:lnTo>
                  <a:lnTo>
                    <a:pt x="171" y="187"/>
                  </a:lnTo>
                  <a:lnTo>
                    <a:pt x="172" y="187"/>
                  </a:lnTo>
                  <a:lnTo>
                    <a:pt x="172" y="188"/>
                  </a:lnTo>
                  <a:lnTo>
                    <a:pt x="178" y="188"/>
                  </a:lnTo>
                  <a:lnTo>
                    <a:pt x="178" y="189"/>
                  </a:lnTo>
                  <a:lnTo>
                    <a:pt x="179" y="189"/>
                  </a:lnTo>
                  <a:lnTo>
                    <a:pt x="179" y="190"/>
                  </a:lnTo>
                  <a:lnTo>
                    <a:pt x="182" y="190"/>
                  </a:lnTo>
                  <a:lnTo>
                    <a:pt x="183" y="192"/>
                  </a:lnTo>
                  <a:lnTo>
                    <a:pt x="186" y="192"/>
                  </a:lnTo>
                  <a:lnTo>
                    <a:pt x="186" y="193"/>
                  </a:lnTo>
                  <a:lnTo>
                    <a:pt x="187" y="193"/>
                  </a:lnTo>
                  <a:lnTo>
                    <a:pt x="187" y="194"/>
                  </a:lnTo>
                  <a:lnTo>
                    <a:pt x="188" y="194"/>
                  </a:lnTo>
                  <a:lnTo>
                    <a:pt x="188" y="196"/>
                  </a:lnTo>
                  <a:lnTo>
                    <a:pt x="191" y="199"/>
                  </a:lnTo>
                  <a:lnTo>
                    <a:pt x="191" y="200"/>
                  </a:lnTo>
                  <a:lnTo>
                    <a:pt x="192" y="201"/>
                  </a:lnTo>
                  <a:lnTo>
                    <a:pt x="192" y="204"/>
                  </a:lnTo>
                  <a:lnTo>
                    <a:pt x="193" y="204"/>
                  </a:lnTo>
                  <a:lnTo>
                    <a:pt x="195" y="206"/>
                  </a:lnTo>
                  <a:lnTo>
                    <a:pt x="195" y="208"/>
                  </a:lnTo>
                  <a:lnTo>
                    <a:pt x="197" y="209"/>
                  </a:lnTo>
                  <a:lnTo>
                    <a:pt x="197" y="211"/>
                  </a:lnTo>
                  <a:lnTo>
                    <a:pt x="198" y="213"/>
                  </a:lnTo>
                  <a:lnTo>
                    <a:pt x="202" y="213"/>
                  </a:lnTo>
                  <a:lnTo>
                    <a:pt x="199" y="215"/>
                  </a:lnTo>
                  <a:lnTo>
                    <a:pt x="199" y="224"/>
                  </a:lnTo>
                  <a:lnTo>
                    <a:pt x="200" y="225"/>
                  </a:lnTo>
                  <a:lnTo>
                    <a:pt x="200" y="227"/>
                  </a:lnTo>
                  <a:lnTo>
                    <a:pt x="199" y="227"/>
                  </a:lnTo>
                  <a:lnTo>
                    <a:pt x="199" y="229"/>
                  </a:lnTo>
                  <a:lnTo>
                    <a:pt x="202" y="229"/>
                  </a:lnTo>
                  <a:lnTo>
                    <a:pt x="202" y="210"/>
                  </a:lnTo>
                  <a:lnTo>
                    <a:pt x="200" y="210"/>
                  </a:lnTo>
                  <a:lnTo>
                    <a:pt x="200" y="208"/>
                  </a:lnTo>
                  <a:lnTo>
                    <a:pt x="199" y="208"/>
                  </a:lnTo>
                  <a:lnTo>
                    <a:pt x="199" y="199"/>
                  </a:lnTo>
                  <a:lnTo>
                    <a:pt x="200" y="199"/>
                  </a:lnTo>
                  <a:lnTo>
                    <a:pt x="200" y="196"/>
                  </a:lnTo>
                  <a:lnTo>
                    <a:pt x="202" y="195"/>
                  </a:lnTo>
                  <a:lnTo>
                    <a:pt x="202" y="194"/>
                  </a:lnTo>
                  <a:lnTo>
                    <a:pt x="200" y="194"/>
                  </a:lnTo>
                  <a:lnTo>
                    <a:pt x="200" y="193"/>
                  </a:lnTo>
                  <a:lnTo>
                    <a:pt x="199" y="193"/>
                  </a:lnTo>
                  <a:lnTo>
                    <a:pt x="199" y="189"/>
                  </a:lnTo>
                  <a:lnTo>
                    <a:pt x="198" y="188"/>
                  </a:lnTo>
                  <a:lnTo>
                    <a:pt x="198" y="180"/>
                  </a:lnTo>
                  <a:lnTo>
                    <a:pt x="199" y="180"/>
                  </a:lnTo>
                  <a:lnTo>
                    <a:pt x="199" y="179"/>
                  </a:lnTo>
                  <a:lnTo>
                    <a:pt x="200" y="179"/>
                  </a:lnTo>
                  <a:lnTo>
                    <a:pt x="200" y="178"/>
                  </a:lnTo>
                  <a:lnTo>
                    <a:pt x="202" y="177"/>
                  </a:lnTo>
                  <a:lnTo>
                    <a:pt x="202" y="174"/>
                  </a:lnTo>
                  <a:lnTo>
                    <a:pt x="203" y="174"/>
                  </a:lnTo>
                  <a:lnTo>
                    <a:pt x="203" y="173"/>
                  </a:lnTo>
                  <a:lnTo>
                    <a:pt x="204" y="173"/>
                  </a:lnTo>
                  <a:lnTo>
                    <a:pt x="204" y="172"/>
                  </a:lnTo>
                  <a:lnTo>
                    <a:pt x="205" y="172"/>
                  </a:lnTo>
                  <a:lnTo>
                    <a:pt x="205" y="169"/>
                  </a:lnTo>
                  <a:lnTo>
                    <a:pt x="207" y="168"/>
                  </a:lnTo>
                  <a:lnTo>
                    <a:pt x="208" y="168"/>
                  </a:lnTo>
                  <a:lnTo>
                    <a:pt x="209" y="167"/>
                  </a:lnTo>
                  <a:lnTo>
                    <a:pt x="209" y="164"/>
                  </a:lnTo>
                  <a:lnTo>
                    <a:pt x="210" y="164"/>
                  </a:lnTo>
                  <a:lnTo>
                    <a:pt x="210" y="163"/>
                  </a:lnTo>
                  <a:lnTo>
                    <a:pt x="211" y="164"/>
                  </a:lnTo>
                  <a:lnTo>
                    <a:pt x="214" y="164"/>
                  </a:lnTo>
                  <a:lnTo>
                    <a:pt x="215" y="166"/>
                  </a:lnTo>
                  <a:lnTo>
                    <a:pt x="218" y="166"/>
                  </a:lnTo>
                  <a:lnTo>
                    <a:pt x="218" y="164"/>
                  </a:lnTo>
                  <a:lnTo>
                    <a:pt x="220" y="164"/>
                  </a:lnTo>
                  <a:lnTo>
                    <a:pt x="220" y="163"/>
                  </a:lnTo>
                  <a:lnTo>
                    <a:pt x="226" y="163"/>
                  </a:lnTo>
                  <a:lnTo>
                    <a:pt x="226" y="162"/>
                  </a:lnTo>
                  <a:lnTo>
                    <a:pt x="227" y="162"/>
                  </a:lnTo>
                  <a:lnTo>
                    <a:pt x="227" y="159"/>
                  </a:lnTo>
                  <a:lnTo>
                    <a:pt x="229" y="159"/>
                  </a:lnTo>
                  <a:lnTo>
                    <a:pt x="230" y="158"/>
                  </a:lnTo>
                  <a:lnTo>
                    <a:pt x="237" y="158"/>
                  </a:lnTo>
                  <a:lnTo>
                    <a:pt x="237" y="157"/>
                  </a:lnTo>
                  <a:lnTo>
                    <a:pt x="239" y="157"/>
                  </a:lnTo>
                  <a:lnTo>
                    <a:pt x="239" y="156"/>
                  </a:lnTo>
                  <a:lnTo>
                    <a:pt x="240" y="156"/>
                  </a:lnTo>
                  <a:lnTo>
                    <a:pt x="241" y="155"/>
                  </a:lnTo>
                  <a:lnTo>
                    <a:pt x="242" y="155"/>
                  </a:lnTo>
                  <a:lnTo>
                    <a:pt x="242" y="153"/>
                  </a:lnTo>
                  <a:lnTo>
                    <a:pt x="243" y="153"/>
                  </a:lnTo>
                  <a:lnTo>
                    <a:pt x="243" y="155"/>
                  </a:lnTo>
                  <a:lnTo>
                    <a:pt x="246" y="155"/>
                  </a:lnTo>
                  <a:lnTo>
                    <a:pt x="247" y="156"/>
                  </a:lnTo>
                  <a:lnTo>
                    <a:pt x="248" y="156"/>
                  </a:lnTo>
                  <a:lnTo>
                    <a:pt x="250" y="157"/>
                  </a:lnTo>
                  <a:lnTo>
                    <a:pt x="252" y="157"/>
                  </a:lnTo>
                  <a:lnTo>
                    <a:pt x="252" y="158"/>
                  </a:lnTo>
                  <a:lnTo>
                    <a:pt x="255" y="158"/>
                  </a:lnTo>
                  <a:lnTo>
                    <a:pt x="255" y="157"/>
                  </a:lnTo>
                  <a:lnTo>
                    <a:pt x="257" y="157"/>
                  </a:lnTo>
                  <a:lnTo>
                    <a:pt x="257" y="156"/>
                  </a:lnTo>
                  <a:lnTo>
                    <a:pt x="263" y="156"/>
                  </a:lnTo>
                  <a:lnTo>
                    <a:pt x="262" y="157"/>
                  </a:lnTo>
                  <a:lnTo>
                    <a:pt x="262" y="158"/>
                  </a:lnTo>
                  <a:lnTo>
                    <a:pt x="259" y="158"/>
                  </a:lnTo>
                  <a:lnTo>
                    <a:pt x="259" y="159"/>
                  </a:lnTo>
                  <a:lnTo>
                    <a:pt x="258" y="159"/>
                  </a:lnTo>
                  <a:lnTo>
                    <a:pt x="258" y="161"/>
                  </a:lnTo>
                  <a:lnTo>
                    <a:pt x="257" y="161"/>
                  </a:lnTo>
                  <a:lnTo>
                    <a:pt x="257" y="162"/>
                  </a:lnTo>
                  <a:lnTo>
                    <a:pt x="251" y="162"/>
                  </a:lnTo>
                  <a:lnTo>
                    <a:pt x="251" y="161"/>
                  </a:lnTo>
                  <a:lnTo>
                    <a:pt x="248" y="161"/>
                  </a:lnTo>
                  <a:lnTo>
                    <a:pt x="248" y="163"/>
                  </a:lnTo>
                  <a:lnTo>
                    <a:pt x="247" y="163"/>
                  </a:lnTo>
                  <a:lnTo>
                    <a:pt x="247" y="164"/>
                  </a:lnTo>
                  <a:lnTo>
                    <a:pt x="251" y="164"/>
                  </a:lnTo>
                  <a:lnTo>
                    <a:pt x="251" y="163"/>
                  </a:lnTo>
                  <a:lnTo>
                    <a:pt x="253" y="163"/>
                  </a:lnTo>
                  <a:lnTo>
                    <a:pt x="253" y="171"/>
                  </a:lnTo>
                  <a:lnTo>
                    <a:pt x="255" y="171"/>
                  </a:lnTo>
                  <a:lnTo>
                    <a:pt x="255" y="173"/>
                  </a:lnTo>
                  <a:lnTo>
                    <a:pt x="253" y="173"/>
                  </a:lnTo>
                  <a:lnTo>
                    <a:pt x="253" y="174"/>
                  </a:lnTo>
                  <a:lnTo>
                    <a:pt x="255" y="176"/>
                  </a:lnTo>
                  <a:lnTo>
                    <a:pt x="255" y="177"/>
                  </a:lnTo>
                  <a:lnTo>
                    <a:pt x="256" y="178"/>
                  </a:lnTo>
                  <a:lnTo>
                    <a:pt x="256" y="180"/>
                  </a:lnTo>
                  <a:lnTo>
                    <a:pt x="261" y="180"/>
                  </a:lnTo>
                  <a:lnTo>
                    <a:pt x="261" y="179"/>
                  </a:lnTo>
                  <a:lnTo>
                    <a:pt x="264" y="179"/>
                  </a:lnTo>
                  <a:lnTo>
                    <a:pt x="264" y="180"/>
                  </a:lnTo>
                  <a:lnTo>
                    <a:pt x="266" y="180"/>
                  </a:lnTo>
                  <a:lnTo>
                    <a:pt x="266" y="182"/>
                  </a:lnTo>
                  <a:lnTo>
                    <a:pt x="272" y="182"/>
                  </a:lnTo>
                  <a:lnTo>
                    <a:pt x="272" y="180"/>
                  </a:lnTo>
                  <a:lnTo>
                    <a:pt x="273" y="180"/>
                  </a:lnTo>
                  <a:lnTo>
                    <a:pt x="273" y="183"/>
                  </a:lnTo>
                  <a:lnTo>
                    <a:pt x="276" y="183"/>
                  </a:lnTo>
                  <a:lnTo>
                    <a:pt x="276" y="178"/>
                  </a:lnTo>
                  <a:lnTo>
                    <a:pt x="274" y="178"/>
                  </a:lnTo>
                  <a:lnTo>
                    <a:pt x="274" y="177"/>
                  </a:lnTo>
                  <a:lnTo>
                    <a:pt x="273" y="176"/>
                  </a:lnTo>
                  <a:lnTo>
                    <a:pt x="273" y="168"/>
                  </a:lnTo>
                  <a:lnTo>
                    <a:pt x="279" y="168"/>
                  </a:lnTo>
                  <a:lnTo>
                    <a:pt x="280" y="167"/>
                  </a:lnTo>
                  <a:lnTo>
                    <a:pt x="280" y="168"/>
                  </a:lnTo>
                  <a:lnTo>
                    <a:pt x="282" y="168"/>
                  </a:lnTo>
                  <a:lnTo>
                    <a:pt x="282" y="171"/>
                  </a:lnTo>
                  <a:lnTo>
                    <a:pt x="283" y="172"/>
                  </a:lnTo>
                  <a:lnTo>
                    <a:pt x="283" y="177"/>
                  </a:lnTo>
                  <a:lnTo>
                    <a:pt x="284" y="178"/>
                  </a:lnTo>
                  <a:lnTo>
                    <a:pt x="284" y="180"/>
                  </a:lnTo>
                  <a:lnTo>
                    <a:pt x="287" y="180"/>
                  </a:lnTo>
                  <a:lnTo>
                    <a:pt x="287" y="182"/>
                  </a:lnTo>
                  <a:lnTo>
                    <a:pt x="288" y="182"/>
                  </a:lnTo>
                  <a:lnTo>
                    <a:pt x="288" y="183"/>
                  </a:lnTo>
                  <a:lnTo>
                    <a:pt x="289" y="183"/>
                  </a:lnTo>
                  <a:lnTo>
                    <a:pt x="292" y="185"/>
                  </a:lnTo>
                  <a:lnTo>
                    <a:pt x="292" y="187"/>
                  </a:lnTo>
                  <a:lnTo>
                    <a:pt x="293" y="187"/>
                  </a:lnTo>
                  <a:lnTo>
                    <a:pt x="294" y="188"/>
                  </a:lnTo>
                  <a:lnTo>
                    <a:pt x="294" y="190"/>
                  </a:lnTo>
                  <a:lnTo>
                    <a:pt x="295" y="190"/>
                  </a:lnTo>
                  <a:lnTo>
                    <a:pt x="295" y="192"/>
                  </a:lnTo>
                  <a:lnTo>
                    <a:pt x="296" y="193"/>
                  </a:lnTo>
                  <a:lnTo>
                    <a:pt x="296" y="183"/>
                  </a:lnTo>
                  <a:lnTo>
                    <a:pt x="295" y="183"/>
                  </a:lnTo>
                  <a:lnTo>
                    <a:pt x="295" y="182"/>
                  </a:lnTo>
                  <a:lnTo>
                    <a:pt x="293" y="182"/>
                  </a:lnTo>
                  <a:lnTo>
                    <a:pt x="293" y="174"/>
                  </a:lnTo>
                  <a:lnTo>
                    <a:pt x="292" y="174"/>
                  </a:lnTo>
                  <a:lnTo>
                    <a:pt x="292" y="167"/>
                  </a:lnTo>
                  <a:lnTo>
                    <a:pt x="290" y="167"/>
                  </a:lnTo>
                  <a:lnTo>
                    <a:pt x="290" y="166"/>
                  </a:lnTo>
                  <a:lnTo>
                    <a:pt x="287" y="162"/>
                  </a:lnTo>
                  <a:lnTo>
                    <a:pt x="287" y="158"/>
                  </a:lnTo>
                  <a:lnTo>
                    <a:pt x="285" y="158"/>
                  </a:lnTo>
                  <a:lnTo>
                    <a:pt x="285" y="156"/>
                  </a:lnTo>
                  <a:lnTo>
                    <a:pt x="284" y="156"/>
                  </a:lnTo>
                  <a:lnTo>
                    <a:pt x="284" y="153"/>
                  </a:lnTo>
                  <a:lnTo>
                    <a:pt x="283" y="153"/>
                  </a:lnTo>
                  <a:lnTo>
                    <a:pt x="283" y="152"/>
                  </a:lnTo>
                  <a:lnTo>
                    <a:pt x="282" y="151"/>
                  </a:lnTo>
                  <a:lnTo>
                    <a:pt x="282" y="150"/>
                  </a:lnTo>
                  <a:lnTo>
                    <a:pt x="280" y="150"/>
                  </a:lnTo>
                  <a:lnTo>
                    <a:pt x="280" y="141"/>
                  </a:lnTo>
                  <a:lnTo>
                    <a:pt x="283" y="141"/>
                  </a:lnTo>
                  <a:lnTo>
                    <a:pt x="283" y="140"/>
                  </a:lnTo>
                  <a:lnTo>
                    <a:pt x="284" y="140"/>
                  </a:lnTo>
                  <a:lnTo>
                    <a:pt x="284" y="135"/>
                  </a:lnTo>
                  <a:lnTo>
                    <a:pt x="283" y="136"/>
                  </a:lnTo>
                  <a:lnTo>
                    <a:pt x="282" y="136"/>
                  </a:lnTo>
                  <a:lnTo>
                    <a:pt x="283" y="135"/>
                  </a:lnTo>
                  <a:lnTo>
                    <a:pt x="284" y="132"/>
                  </a:lnTo>
                  <a:lnTo>
                    <a:pt x="287" y="132"/>
                  </a:lnTo>
                  <a:lnTo>
                    <a:pt x="287" y="134"/>
                  </a:lnTo>
                  <a:lnTo>
                    <a:pt x="288" y="135"/>
                  </a:lnTo>
                  <a:lnTo>
                    <a:pt x="289" y="135"/>
                  </a:lnTo>
                  <a:lnTo>
                    <a:pt x="289" y="136"/>
                  </a:lnTo>
                  <a:lnTo>
                    <a:pt x="292" y="136"/>
                  </a:lnTo>
                  <a:lnTo>
                    <a:pt x="292" y="137"/>
                  </a:lnTo>
                  <a:lnTo>
                    <a:pt x="294" y="137"/>
                  </a:lnTo>
                  <a:lnTo>
                    <a:pt x="294" y="139"/>
                  </a:lnTo>
                  <a:lnTo>
                    <a:pt x="296" y="139"/>
                  </a:lnTo>
                  <a:lnTo>
                    <a:pt x="296" y="140"/>
                  </a:lnTo>
                  <a:lnTo>
                    <a:pt x="298" y="140"/>
                  </a:lnTo>
                  <a:lnTo>
                    <a:pt x="298" y="139"/>
                  </a:lnTo>
                  <a:lnTo>
                    <a:pt x="299" y="139"/>
                  </a:lnTo>
                  <a:lnTo>
                    <a:pt x="300" y="140"/>
                  </a:lnTo>
                  <a:lnTo>
                    <a:pt x="301" y="140"/>
                  </a:lnTo>
                  <a:lnTo>
                    <a:pt x="303" y="141"/>
                  </a:lnTo>
                  <a:lnTo>
                    <a:pt x="306" y="141"/>
                  </a:lnTo>
                  <a:lnTo>
                    <a:pt x="306" y="140"/>
                  </a:lnTo>
                  <a:lnTo>
                    <a:pt x="308" y="140"/>
                  </a:lnTo>
                  <a:lnTo>
                    <a:pt x="309" y="141"/>
                  </a:lnTo>
                  <a:lnTo>
                    <a:pt x="312" y="141"/>
                  </a:lnTo>
                  <a:lnTo>
                    <a:pt x="312" y="145"/>
                  </a:lnTo>
                  <a:lnTo>
                    <a:pt x="314" y="145"/>
                  </a:lnTo>
                  <a:lnTo>
                    <a:pt x="314" y="150"/>
                  </a:lnTo>
                  <a:lnTo>
                    <a:pt x="315" y="150"/>
                  </a:lnTo>
                  <a:lnTo>
                    <a:pt x="315" y="151"/>
                  </a:lnTo>
                  <a:lnTo>
                    <a:pt x="314" y="151"/>
                  </a:lnTo>
                  <a:lnTo>
                    <a:pt x="314" y="152"/>
                  </a:lnTo>
                  <a:lnTo>
                    <a:pt x="312" y="152"/>
                  </a:lnTo>
                  <a:lnTo>
                    <a:pt x="312" y="150"/>
                  </a:lnTo>
                  <a:lnTo>
                    <a:pt x="309" y="150"/>
                  </a:lnTo>
                  <a:lnTo>
                    <a:pt x="309" y="151"/>
                  </a:lnTo>
                  <a:lnTo>
                    <a:pt x="305" y="151"/>
                  </a:lnTo>
                  <a:lnTo>
                    <a:pt x="305" y="155"/>
                  </a:lnTo>
                  <a:lnTo>
                    <a:pt x="301" y="155"/>
                  </a:lnTo>
                  <a:lnTo>
                    <a:pt x="301" y="156"/>
                  </a:lnTo>
                  <a:lnTo>
                    <a:pt x="300" y="155"/>
                  </a:lnTo>
                  <a:lnTo>
                    <a:pt x="295" y="155"/>
                  </a:lnTo>
                  <a:lnTo>
                    <a:pt x="295" y="156"/>
                  </a:lnTo>
                  <a:lnTo>
                    <a:pt x="304" y="156"/>
                  </a:lnTo>
                  <a:lnTo>
                    <a:pt x="306" y="158"/>
                  </a:lnTo>
                  <a:lnTo>
                    <a:pt x="308" y="158"/>
                  </a:lnTo>
                  <a:lnTo>
                    <a:pt x="309" y="159"/>
                  </a:lnTo>
                  <a:lnTo>
                    <a:pt x="310" y="159"/>
                  </a:lnTo>
                  <a:lnTo>
                    <a:pt x="310" y="158"/>
                  </a:lnTo>
                  <a:lnTo>
                    <a:pt x="311" y="159"/>
                  </a:lnTo>
                  <a:lnTo>
                    <a:pt x="312" y="158"/>
                  </a:lnTo>
                  <a:lnTo>
                    <a:pt x="312" y="159"/>
                  </a:lnTo>
                  <a:lnTo>
                    <a:pt x="316" y="159"/>
                  </a:lnTo>
                  <a:lnTo>
                    <a:pt x="316" y="161"/>
                  </a:lnTo>
                  <a:lnTo>
                    <a:pt x="320" y="161"/>
                  </a:lnTo>
                  <a:lnTo>
                    <a:pt x="320" y="162"/>
                  </a:lnTo>
                  <a:lnTo>
                    <a:pt x="324" y="162"/>
                  </a:lnTo>
                  <a:lnTo>
                    <a:pt x="326" y="161"/>
                  </a:lnTo>
                  <a:lnTo>
                    <a:pt x="328" y="161"/>
                  </a:lnTo>
                  <a:lnTo>
                    <a:pt x="328" y="159"/>
                  </a:lnTo>
                  <a:lnTo>
                    <a:pt x="330" y="159"/>
                  </a:lnTo>
                  <a:lnTo>
                    <a:pt x="330" y="158"/>
                  </a:lnTo>
                  <a:lnTo>
                    <a:pt x="332" y="158"/>
                  </a:lnTo>
                  <a:lnTo>
                    <a:pt x="333" y="159"/>
                  </a:lnTo>
                  <a:lnTo>
                    <a:pt x="336" y="159"/>
                  </a:lnTo>
                  <a:lnTo>
                    <a:pt x="336" y="161"/>
                  </a:lnTo>
                  <a:lnTo>
                    <a:pt x="337" y="161"/>
                  </a:lnTo>
                  <a:lnTo>
                    <a:pt x="337" y="164"/>
                  </a:lnTo>
                  <a:lnTo>
                    <a:pt x="340" y="164"/>
                  </a:lnTo>
                  <a:lnTo>
                    <a:pt x="341" y="166"/>
                  </a:lnTo>
                  <a:lnTo>
                    <a:pt x="341" y="167"/>
                  </a:lnTo>
                  <a:lnTo>
                    <a:pt x="343" y="167"/>
                  </a:lnTo>
                  <a:lnTo>
                    <a:pt x="343" y="166"/>
                  </a:lnTo>
                  <a:lnTo>
                    <a:pt x="342" y="166"/>
                  </a:lnTo>
                  <a:lnTo>
                    <a:pt x="342" y="163"/>
                  </a:lnTo>
                  <a:lnTo>
                    <a:pt x="341" y="162"/>
                  </a:lnTo>
                  <a:lnTo>
                    <a:pt x="340" y="162"/>
                  </a:lnTo>
                  <a:lnTo>
                    <a:pt x="340" y="161"/>
                  </a:lnTo>
                  <a:lnTo>
                    <a:pt x="341" y="161"/>
                  </a:lnTo>
                  <a:lnTo>
                    <a:pt x="341" y="156"/>
                  </a:lnTo>
                  <a:lnTo>
                    <a:pt x="343" y="156"/>
                  </a:lnTo>
                  <a:lnTo>
                    <a:pt x="344" y="157"/>
                  </a:lnTo>
                  <a:lnTo>
                    <a:pt x="344" y="158"/>
                  </a:lnTo>
                  <a:lnTo>
                    <a:pt x="346" y="159"/>
                  </a:lnTo>
                  <a:lnTo>
                    <a:pt x="347" y="159"/>
                  </a:lnTo>
                  <a:lnTo>
                    <a:pt x="347" y="161"/>
                  </a:lnTo>
                  <a:lnTo>
                    <a:pt x="348" y="161"/>
                  </a:lnTo>
                  <a:lnTo>
                    <a:pt x="348" y="162"/>
                  </a:lnTo>
                  <a:lnTo>
                    <a:pt x="349" y="162"/>
                  </a:lnTo>
                  <a:lnTo>
                    <a:pt x="349" y="163"/>
                  </a:lnTo>
                  <a:lnTo>
                    <a:pt x="351" y="163"/>
                  </a:lnTo>
                  <a:lnTo>
                    <a:pt x="351" y="164"/>
                  </a:lnTo>
                  <a:lnTo>
                    <a:pt x="349" y="164"/>
                  </a:lnTo>
                  <a:lnTo>
                    <a:pt x="349" y="166"/>
                  </a:lnTo>
                  <a:lnTo>
                    <a:pt x="348" y="167"/>
                  </a:lnTo>
                  <a:lnTo>
                    <a:pt x="348" y="172"/>
                  </a:lnTo>
                  <a:lnTo>
                    <a:pt x="349" y="172"/>
                  </a:lnTo>
                  <a:lnTo>
                    <a:pt x="349" y="171"/>
                  </a:lnTo>
                  <a:lnTo>
                    <a:pt x="352" y="171"/>
                  </a:lnTo>
                  <a:lnTo>
                    <a:pt x="352" y="167"/>
                  </a:lnTo>
                  <a:lnTo>
                    <a:pt x="353" y="167"/>
                  </a:lnTo>
                  <a:lnTo>
                    <a:pt x="353" y="166"/>
                  </a:lnTo>
                  <a:lnTo>
                    <a:pt x="352" y="164"/>
                  </a:lnTo>
                  <a:lnTo>
                    <a:pt x="353" y="164"/>
                  </a:lnTo>
                  <a:lnTo>
                    <a:pt x="353" y="162"/>
                  </a:lnTo>
                  <a:lnTo>
                    <a:pt x="352" y="161"/>
                  </a:lnTo>
                  <a:lnTo>
                    <a:pt x="352" y="159"/>
                  </a:lnTo>
                  <a:lnTo>
                    <a:pt x="351" y="158"/>
                  </a:lnTo>
                  <a:lnTo>
                    <a:pt x="351" y="156"/>
                  </a:lnTo>
                  <a:lnTo>
                    <a:pt x="352" y="156"/>
                  </a:lnTo>
                  <a:lnTo>
                    <a:pt x="352" y="155"/>
                  </a:lnTo>
                  <a:lnTo>
                    <a:pt x="353" y="153"/>
                  </a:lnTo>
                  <a:lnTo>
                    <a:pt x="353" y="151"/>
                  </a:lnTo>
                  <a:lnTo>
                    <a:pt x="354" y="151"/>
                  </a:lnTo>
                  <a:lnTo>
                    <a:pt x="354" y="150"/>
                  </a:lnTo>
                  <a:lnTo>
                    <a:pt x="353" y="148"/>
                  </a:lnTo>
                  <a:lnTo>
                    <a:pt x="351" y="148"/>
                  </a:lnTo>
                  <a:lnTo>
                    <a:pt x="351" y="147"/>
                  </a:lnTo>
                  <a:lnTo>
                    <a:pt x="349" y="147"/>
                  </a:lnTo>
                  <a:lnTo>
                    <a:pt x="349" y="146"/>
                  </a:lnTo>
                  <a:lnTo>
                    <a:pt x="348" y="146"/>
                  </a:lnTo>
                  <a:lnTo>
                    <a:pt x="348" y="145"/>
                  </a:lnTo>
                  <a:lnTo>
                    <a:pt x="346" y="145"/>
                  </a:lnTo>
                  <a:lnTo>
                    <a:pt x="346" y="143"/>
                  </a:lnTo>
                  <a:lnTo>
                    <a:pt x="344" y="143"/>
                  </a:lnTo>
                  <a:lnTo>
                    <a:pt x="344" y="142"/>
                  </a:lnTo>
                  <a:lnTo>
                    <a:pt x="343" y="142"/>
                  </a:lnTo>
                  <a:lnTo>
                    <a:pt x="343" y="143"/>
                  </a:lnTo>
                  <a:lnTo>
                    <a:pt x="344" y="143"/>
                  </a:lnTo>
                  <a:lnTo>
                    <a:pt x="343" y="145"/>
                  </a:lnTo>
                  <a:lnTo>
                    <a:pt x="341" y="145"/>
                  </a:lnTo>
                  <a:lnTo>
                    <a:pt x="341" y="143"/>
                  </a:lnTo>
                  <a:lnTo>
                    <a:pt x="342" y="143"/>
                  </a:lnTo>
                  <a:lnTo>
                    <a:pt x="342" y="142"/>
                  </a:lnTo>
                  <a:lnTo>
                    <a:pt x="343" y="141"/>
                  </a:lnTo>
                  <a:lnTo>
                    <a:pt x="342" y="141"/>
                  </a:lnTo>
                  <a:lnTo>
                    <a:pt x="342" y="140"/>
                  </a:lnTo>
                  <a:lnTo>
                    <a:pt x="341" y="139"/>
                  </a:lnTo>
                  <a:lnTo>
                    <a:pt x="341" y="137"/>
                  </a:lnTo>
                  <a:lnTo>
                    <a:pt x="344" y="141"/>
                  </a:lnTo>
                  <a:lnTo>
                    <a:pt x="347" y="142"/>
                  </a:lnTo>
                  <a:lnTo>
                    <a:pt x="347" y="143"/>
                  </a:lnTo>
                  <a:lnTo>
                    <a:pt x="349" y="143"/>
                  </a:lnTo>
                  <a:lnTo>
                    <a:pt x="349" y="145"/>
                  </a:lnTo>
                  <a:lnTo>
                    <a:pt x="351" y="145"/>
                  </a:lnTo>
                  <a:lnTo>
                    <a:pt x="352" y="146"/>
                  </a:lnTo>
                  <a:lnTo>
                    <a:pt x="353" y="146"/>
                  </a:lnTo>
                  <a:lnTo>
                    <a:pt x="354" y="147"/>
                  </a:lnTo>
                  <a:lnTo>
                    <a:pt x="357" y="147"/>
                  </a:lnTo>
                  <a:lnTo>
                    <a:pt x="357" y="150"/>
                  </a:lnTo>
                  <a:lnTo>
                    <a:pt x="358" y="150"/>
                  </a:lnTo>
                  <a:lnTo>
                    <a:pt x="358" y="146"/>
                  </a:lnTo>
                  <a:lnTo>
                    <a:pt x="359" y="146"/>
                  </a:lnTo>
                  <a:lnTo>
                    <a:pt x="360" y="145"/>
                  </a:lnTo>
                  <a:lnTo>
                    <a:pt x="364" y="145"/>
                  </a:lnTo>
                  <a:lnTo>
                    <a:pt x="364" y="143"/>
                  </a:lnTo>
                  <a:lnTo>
                    <a:pt x="365" y="143"/>
                  </a:lnTo>
                  <a:lnTo>
                    <a:pt x="367" y="145"/>
                  </a:lnTo>
                  <a:lnTo>
                    <a:pt x="370" y="145"/>
                  </a:lnTo>
                  <a:lnTo>
                    <a:pt x="370" y="146"/>
                  </a:lnTo>
                  <a:lnTo>
                    <a:pt x="375" y="146"/>
                  </a:lnTo>
                  <a:lnTo>
                    <a:pt x="375" y="147"/>
                  </a:lnTo>
                  <a:lnTo>
                    <a:pt x="381" y="147"/>
                  </a:lnTo>
                  <a:lnTo>
                    <a:pt x="381" y="148"/>
                  </a:lnTo>
                  <a:lnTo>
                    <a:pt x="388" y="148"/>
                  </a:lnTo>
                  <a:lnTo>
                    <a:pt x="388" y="150"/>
                  </a:lnTo>
                  <a:lnTo>
                    <a:pt x="389" y="150"/>
                  </a:lnTo>
                  <a:lnTo>
                    <a:pt x="390" y="151"/>
                  </a:lnTo>
                  <a:lnTo>
                    <a:pt x="391" y="151"/>
                  </a:lnTo>
                  <a:lnTo>
                    <a:pt x="391" y="152"/>
                  </a:lnTo>
                  <a:lnTo>
                    <a:pt x="394" y="152"/>
                  </a:lnTo>
                  <a:lnTo>
                    <a:pt x="394" y="153"/>
                  </a:lnTo>
                  <a:lnTo>
                    <a:pt x="396" y="153"/>
                  </a:lnTo>
                  <a:lnTo>
                    <a:pt x="396" y="155"/>
                  </a:lnTo>
                  <a:lnTo>
                    <a:pt x="400" y="155"/>
                  </a:lnTo>
                  <a:lnTo>
                    <a:pt x="401" y="156"/>
                  </a:lnTo>
                  <a:lnTo>
                    <a:pt x="406" y="156"/>
                  </a:lnTo>
                  <a:lnTo>
                    <a:pt x="407" y="157"/>
                  </a:lnTo>
                  <a:lnTo>
                    <a:pt x="412" y="157"/>
                  </a:lnTo>
                  <a:lnTo>
                    <a:pt x="412" y="158"/>
                  </a:lnTo>
                  <a:lnTo>
                    <a:pt x="416" y="158"/>
                  </a:lnTo>
                  <a:lnTo>
                    <a:pt x="416" y="159"/>
                  </a:lnTo>
                  <a:lnTo>
                    <a:pt x="420" y="159"/>
                  </a:lnTo>
                  <a:lnTo>
                    <a:pt x="422" y="158"/>
                  </a:lnTo>
                  <a:lnTo>
                    <a:pt x="425" y="158"/>
                  </a:lnTo>
                  <a:lnTo>
                    <a:pt x="425" y="157"/>
                  </a:lnTo>
                  <a:lnTo>
                    <a:pt x="426" y="157"/>
                  </a:lnTo>
                  <a:lnTo>
                    <a:pt x="426" y="156"/>
                  </a:lnTo>
                  <a:lnTo>
                    <a:pt x="431" y="156"/>
                  </a:lnTo>
                  <a:lnTo>
                    <a:pt x="431" y="155"/>
                  </a:lnTo>
                  <a:lnTo>
                    <a:pt x="432" y="155"/>
                  </a:lnTo>
                  <a:lnTo>
                    <a:pt x="433" y="153"/>
                  </a:lnTo>
                  <a:lnTo>
                    <a:pt x="437" y="153"/>
                  </a:lnTo>
                  <a:lnTo>
                    <a:pt x="437" y="152"/>
                  </a:lnTo>
                  <a:lnTo>
                    <a:pt x="439" y="152"/>
                  </a:lnTo>
                  <a:lnTo>
                    <a:pt x="439" y="151"/>
                  </a:lnTo>
                  <a:lnTo>
                    <a:pt x="444" y="151"/>
                  </a:lnTo>
                  <a:lnTo>
                    <a:pt x="444" y="150"/>
                  </a:lnTo>
                  <a:lnTo>
                    <a:pt x="447" y="150"/>
                  </a:lnTo>
                  <a:lnTo>
                    <a:pt x="447" y="148"/>
                  </a:lnTo>
                  <a:lnTo>
                    <a:pt x="452" y="148"/>
                  </a:lnTo>
                  <a:lnTo>
                    <a:pt x="452" y="147"/>
                  </a:lnTo>
                  <a:lnTo>
                    <a:pt x="454" y="147"/>
                  </a:lnTo>
                  <a:lnTo>
                    <a:pt x="454" y="146"/>
                  </a:lnTo>
                  <a:lnTo>
                    <a:pt x="455" y="146"/>
                  </a:lnTo>
                  <a:lnTo>
                    <a:pt x="455" y="145"/>
                  </a:lnTo>
                  <a:lnTo>
                    <a:pt x="458" y="145"/>
                  </a:lnTo>
                  <a:lnTo>
                    <a:pt x="458" y="146"/>
                  </a:lnTo>
                  <a:lnTo>
                    <a:pt x="457" y="146"/>
                  </a:lnTo>
                  <a:lnTo>
                    <a:pt x="457" y="148"/>
                  </a:lnTo>
                  <a:lnTo>
                    <a:pt x="454" y="148"/>
                  </a:lnTo>
                  <a:lnTo>
                    <a:pt x="452" y="151"/>
                  </a:lnTo>
                  <a:lnTo>
                    <a:pt x="449" y="151"/>
                  </a:lnTo>
                  <a:lnTo>
                    <a:pt x="448" y="150"/>
                  </a:lnTo>
                  <a:lnTo>
                    <a:pt x="448" y="152"/>
                  </a:lnTo>
                  <a:lnTo>
                    <a:pt x="447" y="153"/>
                  </a:lnTo>
                  <a:lnTo>
                    <a:pt x="445" y="152"/>
                  </a:lnTo>
                  <a:lnTo>
                    <a:pt x="443" y="152"/>
                  </a:lnTo>
                  <a:lnTo>
                    <a:pt x="443" y="155"/>
                  </a:lnTo>
                  <a:lnTo>
                    <a:pt x="442" y="155"/>
                  </a:lnTo>
                  <a:lnTo>
                    <a:pt x="441" y="156"/>
                  </a:lnTo>
                  <a:lnTo>
                    <a:pt x="441" y="157"/>
                  </a:lnTo>
                  <a:lnTo>
                    <a:pt x="442" y="157"/>
                  </a:lnTo>
                  <a:lnTo>
                    <a:pt x="442" y="164"/>
                  </a:lnTo>
                  <a:lnTo>
                    <a:pt x="444" y="164"/>
                  </a:lnTo>
                  <a:lnTo>
                    <a:pt x="444" y="166"/>
                  </a:lnTo>
                  <a:lnTo>
                    <a:pt x="445" y="167"/>
                  </a:lnTo>
                  <a:lnTo>
                    <a:pt x="445" y="168"/>
                  </a:lnTo>
                  <a:lnTo>
                    <a:pt x="448" y="168"/>
                  </a:lnTo>
                  <a:lnTo>
                    <a:pt x="448" y="167"/>
                  </a:lnTo>
                  <a:lnTo>
                    <a:pt x="447" y="167"/>
                  </a:lnTo>
                  <a:lnTo>
                    <a:pt x="447" y="164"/>
                  </a:lnTo>
                  <a:lnTo>
                    <a:pt x="448" y="164"/>
                  </a:lnTo>
                  <a:lnTo>
                    <a:pt x="447" y="163"/>
                  </a:lnTo>
                  <a:lnTo>
                    <a:pt x="447" y="161"/>
                  </a:lnTo>
                  <a:lnTo>
                    <a:pt x="448" y="159"/>
                  </a:lnTo>
                  <a:lnTo>
                    <a:pt x="450" y="158"/>
                  </a:lnTo>
                  <a:lnTo>
                    <a:pt x="452" y="156"/>
                  </a:lnTo>
                  <a:lnTo>
                    <a:pt x="452" y="155"/>
                  </a:lnTo>
                  <a:lnTo>
                    <a:pt x="454" y="155"/>
                  </a:lnTo>
                  <a:lnTo>
                    <a:pt x="454" y="153"/>
                  </a:lnTo>
                  <a:lnTo>
                    <a:pt x="457" y="153"/>
                  </a:lnTo>
                  <a:lnTo>
                    <a:pt x="457" y="150"/>
                  </a:lnTo>
                  <a:lnTo>
                    <a:pt x="459" y="150"/>
                  </a:lnTo>
                  <a:lnTo>
                    <a:pt x="459" y="140"/>
                  </a:lnTo>
                  <a:lnTo>
                    <a:pt x="460" y="140"/>
                  </a:lnTo>
                  <a:lnTo>
                    <a:pt x="460" y="129"/>
                  </a:lnTo>
                  <a:lnTo>
                    <a:pt x="461" y="127"/>
                  </a:lnTo>
                  <a:lnTo>
                    <a:pt x="460" y="127"/>
                  </a:lnTo>
                  <a:lnTo>
                    <a:pt x="460" y="126"/>
                  </a:lnTo>
                  <a:lnTo>
                    <a:pt x="459" y="125"/>
                  </a:lnTo>
                  <a:lnTo>
                    <a:pt x="458" y="125"/>
                  </a:lnTo>
                  <a:lnTo>
                    <a:pt x="458" y="124"/>
                  </a:lnTo>
                  <a:lnTo>
                    <a:pt x="455" y="124"/>
                  </a:lnTo>
                  <a:lnTo>
                    <a:pt x="455" y="123"/>
                  </a:lnTo>
                  <a:lnTo>
                    <a:pt x="453" y="120"/>
                  </a:lnTo>
                  <a:lnTo>
                    <a:pt x="453" y="119"/>
                  </a:lnTo>
                  <a:lnTo>
                    <a:pt x="459" y="119"/>
                  </a:lnTo>
                  <a:lnTo>
                    <a:pt x="459" y="120"/>
                  </a:lnTo>
                  <a:lnTo>
                    <a:pt x="460" y="120"/>
                  </a:lnTo>
                  <a:lnTo>
                    <a:pt x="460" y="119"/>
                  </a:lnTo>
                  <a:lnTo>
                    <a:pt x="465" y="119"/>
                  </a:lnTo>
                  <a:lnTo>
                    <a:pt x="466" y="118"/>
                  </a:lnTo>
                  <a:lnTo>
                    <a:pt x="468" y="118"/>
                  </a:lnTo>
                  <a:lnTo>
                    <a:pt x="468" y="116"/>
                  </a:lnTo>
                  <a:lnTo>
                    <a:pt x="469" y="116"/>
                  </a:lnTo>
                  <a:lnTo>
                    <a:pt x="469" y="115"/>
                  </a:lnTo>
                  <a:lnTo>
                    <a:pt x="470" y="115"/>
                  </a:lnTo>
                  <a:lnTo>
                    <a:pt x="471" y="114"/>
                  </a:lnTo>
                  <a:lnTo>
                    <a:pt x="473" y="114"/>
                  </a:lnTo>
                  <a:lnTo>
                    <a:pt x="473" y="111"/>
                  </a:lnTo>
                  <a:lnTo>
                    <a:pt x="476" y="115"/>
                  </a:lnTo>
                  <a:lnTo>
                    <a:pt x="477" y="115"/>
                  </a:lnTo>
                  <a:lnTo>
                    <a:pt x="479" y="116"/>
                  </a:lnTo>
                  <a:lnTo>
                    <a:pt x="477" y="116"/>
                  </a:lnTo>
                  <a:lnTo>
                    <a:pt x="479" y="118"/>
                  </a:lnTo>
                  <a:lnTo>
                    <a:pt x="479" y="120"/>
                  </a:lnTo>
                  <a:lnTo>
                    <a:pt x="481" y="123"/>
                  </a:lnTo>
                  <a:lnTo>
                    <a:pt x="484" y="123"/>
                  </a:lnTo>
                  <a:lnTo>
                    <a:pt x="484" y="125"/>
                  </a:lnTo>
                  <a:lnTo>
                    <a:pt x="482" y="126"/>
                  </a:lnTo>
                  <a:lnTo>
                    <a:pt x="484" y="126"/>
                  </a:lnTo>
                  <a:lnTo>
                    <a:pt x="484" y="129"/>
                  </a:lnTo>
                  <a:lnTo>
                    <a:pt x="482" y="130"/>
                  </a:lnTo>
                  <a:lnTo>
                    <a:pt x="481" y="130"/>
                  </a:lnTo>
                  <a:lnTo>
                    <a:pt x="479" y="131"/>
                  </a:lnTo>
                  <a:lnTo>
                    <a:pt x="479" y="129"/>
                  </a:lnTo>
                  <a:lnTo>
                    <a:pt x="477" y="129"/>
                  </a:lnTo>
                  <a:lnTo>
                    <a:pt x="477" y="127"/>
                  </a:lnTo>
                  <a:lnTo>
                    <a:pt x="476" y="127"/>
                  </a:lnTo>
                  <a:lnTo>
                    <a:pt x="476" y="129"/>
                  </a:lnTo>
                  <a:lnTo>
                    <a:pt x="477" y="130"/>
                  </a:lnTo>
                  <a:lnTo>
                    <a:pt x="477" y="131"/>
                  </a:lnTo>
                  <a:lnTo>
                    <a:pt x="480" y="131"/>
                  </a:lnTo>
                  <a:lnTo>
                    <a:pt x="480" y="132"/>
                  </a:lnTo>
                  <a:lnTo>
                    <a:pt x="481" y="132"/>
                  </a:lnTo>
                  <a:lnTo>
                    <a:pt x="481" y="134"/>
                  </a:lnTo>
                  <a:lnTo>
                    <a:pt x="482" y="134"/>
                  </a:lnTo>
                  <a:lnTo>
                    <a:pt x="482" y="131"/>
                  </a:lnTo>
                  <a:lnTo>
                    <a:pt x="484" y="131"/>
                  </a:lnTo>
                  <a:lnTo>
                    <a:pt x="484" y="130"/>
                  </a:lnTo>
                  <a:lnTo>
                    <a:pt x="485" y="130"/>
                  </a:lnTo>
                  <a:lnTo>
                    <a:pt x="485" y="125"/>
                  </a:lnTo>
                  <a:lnTo>
                    <a:pt x="486" y="126"/>
                  </a:lnTo>
                  <a:lnTo>
                    <a:pt x="490" y="126"/>
                  </a:lnTo>
                  <a:lnTo>
                    <a:pt x="490" y="127"/>
                  </a:lnTo>
                  <a:lnTo>
                    <a:pt x="493" y="127"/>
                  </a:lnTo>
                  <a:lnTo>
                    <a:pt x="493" y="130"/>
                  </a:lnTo>
                  <a:lnTo>
                    <a:pt x="496" y="130"/>
                  </a:lnTo>
                  <a:lnTo>
                    <a:pt x="496" y="131"/>
                  </a:lnTo>
                  <a:lnTo>
                    <a:pt x="497" y="131"/>
                  </a:lnTo>
                  <a:lnTo>
                    <a:pt x="497" y="132"/>
                  </a:lnTo>
                  <a:lnTo>
                    <a:pt x="498" y="132"/>
                  </a:lnTo>
                  <a:lnTo>
                    <a:pt x="498" y="131"/>
                  </a:lnTo>
                  <a:lnTo>
                    <a:pt x="501" y="131"/>
                  </a:lnTo>
                  <a:lnTo>
                    <a:pt x="501" y="130"/>
                  </a:lnTo>
                  <a:lnTo>
                    <a:pt x="498" y="127"/>
                  </a:lnTo>
                  <a:lnTo>
                    <a:pt x="497" y="127"/>
                  </a:lnTo>
                  <a:lnTo>
                    <a:pt x="497" y="125"/>
                  </a:lnTo>
                  <a:lnTo>
                    <a:pt x="496" y="124"/>
                  </a:lnTo>
                  <a:lnTo>
                    <a:pt x="496" y="123"/>
                  </a:lnTo>
                  <a:lnTo>
                    <a:pt x="495" y="123"/>
                  </a:lnTo>
                  <a:lnTo>
                    <a:pt x="495" y="120"/>
                  </a:lnTo>
                  <a:lnTo>
                    <a:pt x="493" y="120"/>
                  </a:lnTo>
                  <a:lnTo>
                    <a:pt x="493" y="119"/>
                  </a:lnTo>
                  <a:lnTo>
                    <a:pt x="495" y="119"/>
                  </a:lnTo>
                  <a:lnTo>
                    <a:pt x="495" y="118"/>
                  </a:lnTo>
                  <a:lnTo>
                    <a:pt x="496" y="118"/>
                  </a:lnTo>
                  <a:lnTo>
                    <a:pt x="496" y="116"/>
                  </a:lnTo>
                  <a:lnTo>
                    <a:pt x="493" y="119"/>
                  </a:lnTo>
                  <a:lnTo>
                    <a:pt x="492" y="118"/>
                  </a:lnTo>
                  <a:lnTo>
                    <a:pt x="492" y="116"/>
                  </a:lnTo>
                  <a:lnTo>
                    <a:pt x="490" y="116"/>
                  </a:lnTo>
                  <a:lnTo>
                    <a:pt x="490" y="115"/>
                  </a:lnTo>
                  <a:lnTo>
                    <a:pt x="496" y="115"/>
                  </a:lnTo>
                  <a:lnTo>
                    <a:pt x="497" y="116"/>
                  </a:lnTo>
                  <a:lnTo>
                    <a:pt x="501" y="116"/>
                  </a:lnTo>
                  <a:lnTo>
                    <a:pt x="501" y="118"/>
                  </a:lnTo>
                  <a:lnTo>
                    <a:pt x="502" y="118"/>
                  </a:lnTo>
                  <a:lnTo>
                    <a:pt x="502" y="119"/>
                  </a:lnTo>
                  <a:lnTo>
                    <a:pt x="506" y="119"/>
                  </a:lnTo>
                  <a:lnTo>
                    <a:pt x="506" y="120"/>
                  </a:lnTo>
                  <a:lnTo>
                    <a:pt x="508" y="120"/>
                  </a:lnTo>
                  <a:lnTo>
                    <a:pt x="510" y="121"/>
                  </a:lnTo>
                  <a:lnTo>
                    <a:pt x="511" y="121"/>
                  </a:lnTo>
                  <a:lnTo>
                    <a:pt x="513" y="124"/>
                  </a:lnTo>
                  <a:lnTo>
                    <a:pt x="513" y="125"/>
                  </a:lnTo>
                  <a:lnTo>
                    <a:pt x="512" y="125"/>
                  </a:lnTo>
                  <a:lnTo>
                    <a:pt x="512" y="127"/>
                  </a:lnTo>
                  <a:lnTo>
                    <a:pt x="516" y="127"/>
                  </a:lnTo>
                  <a:lnTo>
                    <a:pt x="517" y="129"/>
                  </a:lnTo>
                  <a:lnTo>
                    <a:pt x="519" y="129"/>
                  </a:lnTo>
                  <a:lnTo>
                    <a:pt x="521" y="127"/>
                  </a:lnTo>
                  <a:lnTo>
                    <a:pt x="523" y="127"/>
                  </a:lnTo>
                  <a:lnTo>
                    <a:pt x="523" y="124"/>
                  </a:lnTo>
                  <a:lnTo>
                    <a:pt x="524" y="124"/>
                  </a:lnTo>
                  <a:lnTo>
                    <a:pt x="524" y="123"/>
                  </a:lnTo>
                  <a:lnTo>
                    <a:pt x="523" y="121"/>
                  </a:lnTo>
                  <a:lnTo>
                    <a:pt x="521" y="121"/>
                  </a:lnTo>
                  <a:lnTo>
                    <a:pt x="521" y="123"/>
                  </a:lnTo>
                  <a:lnTo>
                    <a:pt x="513" y="123"/>
                  </a:lnTo>
                  <a:lnTo>
                    <a:pt x="513" y="121"/>
                  </a:lnTo>
                  <a:lnTo>
                    <a:pt x="512" y="121"/>
                  </a:lnTo>
                  <a:lnTo>
                    <a:pt x="512" y="120"/>
                  </a:lnTo>
                  <a:lnTo>
                    <a:pt x="527" y="120"/>
                  </a:lnTo>
                  <a:lnTo>
                    <a:pt x="528" y="119"/>
                  </a:lnTo>
                  <a:lnTo>
                    <a:pt x="528" y="120"/>
                  </a:lnTo>
                  <a:lnTo>
                    <a:pt x="530" y="120"/>
                  </a:lnTo>
                  <a:lnTo>
                    <a:pt x="530" y="119"/>
                  </a:lnTo>
                  <a:lnTo>
                    <a:pt x="542" y="119"/>
                  </a:lnTo>
                  <a:lnTo>
                    <a:pt x="542" y="120"/>
                  </a:lnTo>
                  <a:lnTo>
                    <a:pt x="543" y="120"/>
                  </a:lnTo>
                  <a:lnTo>
                    <a:pt x="544" y="119"/>
                  </a:lnTo>
                  <a:lnTo>
                    <a:pt x="554" y="119"/>
                  </a:lnTo>
                  <a:lnTo>
                    <a:pt x="555" y="120"/>
                  </a:lnTo>
                  <a:lnTo>
                    <a:pt x="556" y="120"/>
                  </a:lnTo>
                  <a:lnTo>
                    <a:pt x="556" y="119"/>
                  </a:lnTo>
                  <a:lnTo>
                    <a:pt x="558" y="120"/>
                  </a:lnTo>
                  <a:lnTo>
                    <a:pt x="559" y="119"/>
                  </a:lnTo>
                  <a:lnTo>
                    <a:pt x="560" y="119"/>
                  </a:lnTo>
                  <a:lnTo>
                    <a:pt x="560" y="120"/>
                  </a:lnTo>
                  <a:lnTo>
                    <a:pt x="564" y="120"/>
                  </a:lnTo>
                  <a:lnTo>
                    <a:pt x="565" y="121"/>
                  </a:lnTo>
                  <a:lnTo>
                    <a:pt x="571" y="121"/>
                  </a:lnTo>
                  <a:lnTo>
                    <a:pt x="572" y="123"/>
                  </a:lnTo>
                  <a:lnTo>
                    <a:pt x="572" y="121"/>
                  </a:lnTo>
                  <a:lnTo>
                    <a:pt x="574" y="121"/>
                  </a:lnTo>
                  <a:lnTo>
                    <a:pt x="574" y="123"/>
                  </a:lnTo>
                  <a:lnTo>
                    <a:pt x="575" y="121"/>
                  </a:lnTo>
                  <a:lnTo>
                    <a:pt x="576" y="121"/>
                  </a:lnTo>
                  <a:lnTo>
                    <a:pt x="576" y="123"/>
                  </a:lnTo>
                  <a:lnTo>
                    <a:pt x="578" y="123"/>
                  </a:lnTo>
                  <a:lnTo>
                    <a:pt x="578" y="121"/>
                  </a:lnTo>
                  <a:lnTo>
                    <a:pt x="580" y="121"/>
                  </a:lnTo>
                  <a:lnTo>
                    <a:pt x="580" y="123"/>
                  </a:lnTo>
                  <a:lnTo>
                    <a:pt x="588" y="123"/>
                  </a:lnTo>
                  <a:lnTo>
                    <a:pt x="588" y="121"/>
                  </a:lnTo>
                  <a:lnTo>
                    <a:pt x="591" y="121"/>
                  </a:lnTo>
                  <a:lnTo>
                    <a:pt x="591" y="123"/>
                  </a:lnTo>
                  <a:lnTo>
                    <a:pt x="592" y="123"/>
                  </a:lnTo>
                  <a:lnTo>
                    <a:pt x="592" y="121"/>
                  </a:lnTo>
                  <a:lnTo>
                    <a:pt x="601" y="121"/>
                  </a:lnTo>
                  <a:lnTo>
                    <a:pt x="602" y="120"/>
                  </a:lnTo>
                  <a:lnTo>
                    <a:pt x="607" y="120"/>
                  </a:lnTo>
                  <a:lnTo>
                    <a:pt x="607" y="119"/>
                  </a:lnTo>
                  <a:lnTo>
                    <a:pt x="614" y="119"/>
                  </a:lnTo>
                  <a:lnTo>
                    <a:pt x="615" y="118"/>
                  </a:lnTo>
                  <a:lnTo>
                    <a:pt x="619" y="118"/>
                  </a:lnTo>
                  <a:lnTo>
                    <a:pt x="620" y="116"/>
                  </a:lnTo>
                  <a:lnTo>
                    <a:pt x="624" y="116"/>
                  </a:lnTo>
                  <a:lnTo>
                    <a:pt x="625" y="118"/>
                  </a:lnTo>
                  <a:lnTo>
                    <a:pt x="628" y="118"/>
                  </a:lnTo>
                  <a:lnTo>
                    <a:pt x="629" y="119"/>
                  </a:lnTo>
                  <a:lnTo>
                    <a:pt x="630" y="119"/>
                  </a:lnTo>
                  <a:lnTo>
                    <a:pt x="630" y="118"/>
                  </a:lnTo>
                  <a:lnTo>
                    <a:pt x="631" y="118"/>
                  </a:lnTo>
                  <a:lnTo>
                    <a:pt x="631" y="119"/>
                  </a:lnTo>
                  <a:lnTo>
                    <a:pt x="646" y="119"/>
                  </a:lnTo>
                  <a:lnTo>
                    <a:pt x="646" y="120"/>
                  </a:lnTo>
                  <a:lnTo>
                    <a:pt x="652" y="120"/>
                  </a:lnTo>
                  <a:lnTo>
                    <a:pt x="652" y="119"/>
                  </a:lnTo>
                  <a:lnTo>
                    <a:pt x="660" y="119"/>
                  </a:lnTo>
                  <a:lnTo>
                    <a:pt x="660" y="118"/>
                  </a:lnTo>
                  <a:lnTo>
                    <a:pt x="666" y="118"/>
                  </a:lnTo>
                  <a:lnTo>
                    <a:pt x="667" y="116"/>
                  </a:lnTo>
                  <a:lnTo>
                    <a:pt x="673" y="116"/>
                  </a:lnTo>
                  <a:lnTo>
                    <a:pt x="673" y="115"/>
                  </a:lnTo>
                  <a:lnTo>
                    <a:pt x="677" y="115"/>
                  </a:lnTo>
                  <a:lnTo>
                    <a:pt x="677" y="114"/>
                  </a:lnTo>
                  <a:lnTo>
                    <a:pt x="681" y="114"/>
                  </a:lnTo>
                  <a:lnTo>
                    <a:pt x="681" y="113"/>
                  </a:lnTo>
                  <a:lnTo>
                    <a:pt x="683" y="113"/>
                  </a:lnTo>
                  <a:lnTo>
                    <a:pt x="683" y="111"/>
                  </a:lnTo>
                  <a:lnTo>
                    <a:pt x="687" y="111"/>
                  </a:lnTo>
                  <a:lnTo>
                    <a:pt x="688" y="110"/>
                  </a:lnTo>
                  <a:lnTo>
                    <a:pt x="689" y="110"/>
                  </a:lnTo>
                  <a:lnTo>
                    <a:pt x="689" y="109"/>
                  </a:lnTo>
                  <a:lnTo>
                    <a:pt x="697" y="109"/>
                  </a:lnTo>
                  <a:lnTo>
                    <a:pt x="697" y="110"/>
                  </a:lnTo>
                  <a:lnTo>
                    <a:pt x="709" y="110"/>
                  </a:lnTo>
                  <a:lnTo>
                    <a:pt x="709" y="109"/>
                  </a:lnTo>
                  <a:lnTo>
                    <a:pt x="723" y="109"/>
                  </a:lnTo>
                  <a:lnTo>
                    <a:pt x="724" y="108"/>
                  </a:lnTo>
                  <a:lnTo>
                    <a:pt x="727" y="108"/>
                  </a:lnTo>
                  <a:lnTo>
                    <a:pt x="727" y="106"/>
                  </a:lnTo>
                  <a:lnTo>
                    <a:pt x="729" y="106"/>
                  </a:lnTo>
                  <a:lnTo>
                    <a:pt x="729" y="105"/>
                  </a:lnTo>
                  <a:lnTo>
                    <a:pt x="730" y="105"/>
                  </a:lnTo>
                  <a:lnTo>
                    <a:pt x="730" y="104"/>
                  </a:lnTo>
                  <a:lnTo>
                    <a:pt x="734" y="104"/>
                  </a:lnTo>
                  <a:lnTo>
                    <a:pt x="734" y="103"/>
                  </a:lnTo>
                  <a:lnTo>
                    <a:pt x="737" y="103"/>
                  </a:lnTo>
                  <a:lnTo>
                    <a:pt x="737" y="102"/>
                  </a:lnTo>
                  <a:lnTo>
                    <a:pt x="741" y="102"/>
                  </a:lnTo>
                  <a:lnTo>
                    <a:pt x="741" y="100"/>
                  </a:lnTo>
                  <a:lnTo>
                    <a:pt x="745" y="100"/>
                  </a:lnTo>
                  <a:lnTo>
                    <a:pt x="745" y="99"/>
                  </a:lnTo>
                  <a:lnTo>
                    <a:pt x="747" y="99"/>
                  </a:lnTo>
                  <a:lnTo>
                    <a:pt x="747" y="98"/>
                  </a:lnTo>
                  <a:lnTo>
                    <a:pt x="748" y="98"/>
                  </a:lnTo>
                  <a:lnTo>
                    <a:pt x="750" y="97"/>
                  </a:lnTo>
                  <a:lnTo>
                    <a:pt x="751" y="97"/>
                  </a:lnTo>
                  <a:lnTo>
                    <a:pt x="751" y="95"/>
                  </a:lnTo>
                  <a:lnTo>
                    <a:pt x="752" y="95"/>
                  </a:lnTo>
                  <a:lnTo>
                    <a:pt x="753" y="94"/>
                  </a:lnTo>
                  <a:lnTo>
                    <a:pt x="753" y="93"/>
                  </a:lnTo>
                  <a:lnTo>
                    <a:pt x="756" y="93"/>
                  </a:lnTo>
                  <a:lnTo>
                    <a:pt x="756" y="92"/>
                  </a:lnTo>
                  <a:lnTo>
                    <a:pt x="757" y="92"/>
                  </a:lnTo>
                  <a:lnTo>
                    <a:pt x="757" y="90"/>
                  </a:lnTo>
                  <a:lnTo>
                    <a:pt x="758" y="90"/>
                  </a:lnTo>
                  <a:lnTo>
                    <a:pt x="760" y="89"/>
                  </a:lnTo>
                  <a:lnTo>
                    <a:pt x="760" y="86"/>
                  </a:lnTo>
                  <a:lnTo>
                    <a:pt x="761" y="87"/>
                  </a:lnTo>
                  <a:lnTo>
                    <a:pt x="762" y="87"/>
                  </a:lnTo>
                  <a:lnTo>
                    <a:pt x="762" y="86"/>
                  </a:lnTo>
                  <a:lnTo>
                    <a:pt x="763" y="86"/>
                  </a:lnTo>
                  <a:lnTo>
                    <a:pt x="766" y="83"/>
                  </a:lnTo>
                  <a:lnTo>
                    <a:pt x="767" y="83"/>
                  </a:lnTo>
                  <a:lnTo>
                    <a:pt x="767" y="82"/>
                  </a:lnTo>
                  <a:lnTo>
                    <a:pt x="768" y="82"/>
                  </a:lnTo>
                  <a:lnTo>
                    <a:pt x="768" y="79"/>
                  </a:lnTo>
                  <a:lnTo>
                    <a:pt x="769" y="79"/>
                  </a:lnTo>
                  <a:lnTo>
                    <a:pt x="769" y="78"/>
                  </a:lnTo>
                  <a:lnTo>
                    <a:pt x="771" y="78"/>
                  </a:lnTo>
                  <a:lnTo>
                    <a:pt x="772" y="77"/>
                  </a:lnTo>
                  <a:lnTo>
                    <a:pt x="774" y="77"/>
                  </a:lnTo>
                  <a:lnTo>
                    <a:pt x="774" y="76"/>
                  </a:lnTo>
                  <a:lnTo>
                    <a:pt x="776" y="76"/>
                  </a:lnTo>
                  <a:lnTo>
                    <a:pt x="776" y="74"/>
                  </a:lnTo>
                  <a:lnTo>
                    <a:pt x="777" y="74"/>
                  </a:lnTo>
                  <a:lnTo>
                    <a:pt x="777" y="73"/>
                  </a:lnTo>
                  <a:lnTo>
                    <a:pt x="778" y="73"/>
                  </a:lnTo>
                  <a:lnTo>
                    <a:pt x="778" y="72"/>
                  </a:lnTo>
                  <a:lnTo>
                    <a:pt x="779" y="72"/>
                  </a:lnTo>
                  <a:lnTo>
                    <a:pt x="780" y="71"/>
                  </a:lnTo>
                  <a:lnTo>
                    <a:pt x="782" y="71"/>
                  </a:lnTo>
                  <a:lnTo>
                    <a:pt x="782" y="70"/>
                  </a:lnTo>
                  <a:lnTo>
                    <a:pt x="783" y="70"/>
                  </a:lnTo>
                  <a:lnTo>
                    <a:pt x="783" y="71"/>
                  </a:lnTo>
                  <a:lnTo>
                    <a:pt x="784" y="71"/>
                  </a:lnTo>
                  <a:lnTo>
                    <a:pt x="784" y="70"/>
                  </a:lnTo>
                  <a:lnTo>
                    <a:pt x="785" y="70"/>
                  </a:lnTo>
                  <a:lnTo>
                    <a:pt x="787" y="68"/>
                  </a:lnTo>
                  <a:lnTo>
                    <a:pt x="789" y="68"/>
                  </a:lnTo>
                  <a:lnTo>
                    <a:pt x="789" y="67"/>
                  </a:lnTo>
                  <a:lnTo>
                    <a:pt x="790" y="67"/>
                  </a:lnTo>
                  <a:lnTo>
                    <a:pt x="790" y="66"/>
                  </a:lnTo>
                  <a:lnTo>
                    <a:pt x="794" y="66"/>
                  </a:lnTo>
                  <a:lnTo>
                    <a:pt x="794" y="65"/>
                  </a:lnTo>
                  <a:lnTo>
                    <a:pt x="796" y="62"/>
                  </a:lnTo>
                  <a:lnTo>
                    <a:pt x="796" y="63"/>
                  </a:lnTo>
                  <a:lnTo>
                    <a:pt x="798" y="63"/>
                  </a:lnTo>
                  <a:lnTo>
                    <a:pt x="798" y="62"/>
                  </a:lnTo>
                  <a:lnTo>
                    <a:pt x="803" y="62"/>
                  </a:lnTo>
                  <a:lnTo>
                    <a:pt x="803" y="60"/>
                  </a:lnTo>
                  <a:lnTo>
                    <a:pt x="805" y="60"/>
                  </a:lnTo>
                  <a:lnTo>
                    <a:pt x="805" y="58"/>
                  </a:lnTo>
                  <a:lnTo>
                    <a:pt x="806" y="58"/>
                  </a:lnTo>
                  <a:lnTo>
                    <a:pt x="806" y="57"/>
                  </a:lnTo>
                  <a:lnTo>
                    <a:pt x="808" y="57"/>
                  </a:lnTo>
                  <a:lnTo>
                    <a:pt x="808" y="55"/>
                  </a:lnTo>
                  <a:lnTo>
                    <a:pt x="809" y="55"/>
                  </a:lnTo>
                  <a:lnTo>
                    <a:pt x="809" y="53"/>
                  </a:lnTo>
                  <a:lnTo>
                    <a:pt x="810" y="53"/>
                  </a:lnTo>
                  <a:lnTo>
                    <a:pt x="810" y="52"/>
                  </a:lnTo>
                  <a:lnTo>
                    <a:pt x="811" y="52"/>
                  </a:lnTo>
                  <a:lnTo>
                    <a:pt x="811" y="50"/>
                  </a:lnTo>
                  <a:lnTo>
                    <a:pt x="812" y="50"/>
                  </a:lnTo>
                  <a:lnTo>
                    <a:pt x="814" y="49"/>
                  </a:lnTo>
                  <a:lnTo>
                    <a:pt x="814" y="46"/>
                  </a:lnTo>
                  <a:lnTo>
                    <a:pt x="816" y="46"/>
                  </a:lnTo>
                  <a:lnTo>
                    <a:pt x="816" y="41"/>
                  </a:lnTo>
                  <a:lnTo>
                    <a:pt x="817" y="40"/>
                  </a:lnTo>
                  <a:lnTo>
                    <a:pt x="817" y="39"/>
                  </a:lnTo>
                  <a:lnTo>
                    <a:pt x="820" y="39"/>
                  </a:lnTo>
                  <a:lnTo>
                    <a:pt x="820" y="37"/>
                  </a:lnTo>
                  <a:lnTo>
                    <a:pt x="822" y="37"/>
                  </a:lnTo>
                  <a:lnTo>
                    <a:pt x="822" y="39"/>
                  </a:lnTo>
                  <a:lnTo>
                    <a:pt x="825" y="39"/>
                  </a:lnTo>
                  <a:lnTo>
                    <a:pt x="825" y="37"/>
                  </a:lnTo>
                  <a:lnTo>
                    <a:pt x="828" y="37"/>
                  </a:lnTo>
                  <a:lnTo>
                    <a:pt x="828" y="39"/>
                  </a:lnTo>
                  <a:lnTo>
                    <a:pt x="830" y="39"/>
                  </a:lnTo>
                  <a:lnTo>
                    <a:pt x="830" y="37"/>
                  </a:lnTo>
                  <a:lnTo>
                    <a:pt x="833" y="37"/>
                  </a:lnTo>
                  <a:lnTo>
                    <a:pt x="833" y="36"/>
                  </a:lnTo>
                  <a:lnTo>
                    <a:pt x="835" y="36"/>
                  </a:lnTo>
                  <a:lnTo>
                    <a:pt x="835" y="35"/>
                  </a:lnTo>
                  <a:lnTo>
                    <a:pt x="836" y="35"/>
                  </a:lnTo>
                  <a:lnTo>
                    <a:pt x="836" y="34"/>
                  </a:lnTo>
                  <a:lnTo>
                    <a:pt x="840" y="34"/>
                  </a:lnTo>
                  <a:lnTo>
                    <a:pt x="840" y="33"/>
                  </a:lnTo>
                  <a:lnTo>
                    <a:pt x="841" y="33"/>
                  </a:lnTo>
                  <a:lnTo>
                    <a:pt x="841" y="31"/>
                  </a:lnTo>
                  <a:lnTo>
                    <a:pt x="844" y="31"/>
                  </a:lnTo>
                  <a:lnTo>
                    <a:pt x="844" y="30"/>
                  </a:lnTo>
                  <a:lnTo>
                    <a:pt x="846" y="30"/>
                  </a:lnTo>
                  <a:lnTo>
                    <a:pt x="846" y="29"/>
                  </a:lnTo>
                  <a:lnTo>
                    <a:pt x="847" y="29"/>
                  </a:lnTo>
                  <a:lnTo>
                    <a:pt x="847" y="26"/>
                  </a:lnTo>
                  <a:lnTo>
                    <a:pt x="848" y="26"/>
                  </a:lnTo>
                  <a:lnTo>
                    <a:pt x="848" y="25"/>
                  </a:lnTo>
                  <a:lnTo>
                    <a:pt x="849" y="25"/>
                  </a:lnTo>
                  <a:lnTo>
                    <a:pt x="849" y="21"/>
                  </a:lnTo>
                  <a:lnTo>
                    <a:pt x="851" y="21"/>
                  </a:lnTo>
                  <a:lnTo>
                    <a:pt x="851" y="19"/>
                  </a:lnTo>
                  <a:lnTo>
                    <a:pt x="852" y="19"/>
                  </a:lnTo>
                  <a:lnTo>
                    <a:pt x="852" y="18"/>
                  </a:lnTo>
                  <a:lnTo>
                    <a:pt x="853" y="16"/>
                  </a:lnTo>
                  <a:lnTo>
                    <a:pt x="854" y="16"/>
                  </a:lnTo>
                  <a:lnTo>
                    <a:pt x="854" y="15"/>
                  </a:lnTo>
                  <a:lnTo>
                    <a:pt x="858" y="15"/>
                  </a:lnTo>
                  <a:lnTo>
                    <a:pt x="858" y="14"/>
                  </a:lnTo>
                  <a:lnTo>
                    <a:pt x="859" y="14"/>
                  </a:lnTo>
                  <a:lnTo>
                    <a:pt x="859" y="12"/>
                  </a:lnTo>
                  <a:lnTo>
                    <a:pt x="862" y="12"/>
                  </a:lnTo>
                  <a:lnTo>
                    <a:pt x="863" y="10"/>
                  </a:lnTo>
                  <a:lnTo>
                    <a:pt x="863" y="8"/>
                  </a:lnTo>
                  <a:lnTo>
                    <a:pt x="864" y="8"/>
                  </a:lnTo>
                  <a:lnTo>
                    <a:pt x="864" y="4"/>
                  </a:lnTo>
                  <a:lnTo>
                    <a:pt x="865" y="4"/>
                  </a:lnTo>
                  <a:lnTo>
                    <a:pt x="865" y="2"/>
                  </a:lnTo>
                  <a:lnTo>
                    <a:pt x="867" y="2"/>
                  </a:lnTo>
                  <a:lnTo>
                    <a:pt x="8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6" name="Freeform 126">
              <a:extLst>
                <a:ext uri="{FF2B5EF4-FFF2-40B4-BE49-F238E27FC236}">
                  <a16:creationId xmlns:a16="http://schemas.microsoft.com/office/drawing/2014/main" id="{EC679425-7F1E-254E-BD35-70B3F1661E27}"/>
                </a:ext>
              </a:extLst>
            </p:cNvPr>
            <p:cNvSpPr>
              <a:spLocks/>
            </p:cNvSpPr>
            <p:nvPr/>
          </p:nvSpPr>
          <p:spPr bwMode="auto">
            <a:xfrm>
              <a:off x="8794751" y="5276850"/>
              <a:ext cx="76200" cy="36513"/>
            </a:xfrm>
            <a:custGeom>
              <a:avLst/>
              <a:gdLst/>
              <a:ahLst/>
              <a:cxnLst>
                <a:cxn ang="0">
                  <a:pos x="43" y="0"/>
                </a:cxn>
                <a:cxn ang="0">
                  <a:pos x="48" y="1"/>
                </a:cxn>
                <a:cxn ang="0">
                  <a:pos x="47" y="2"/>
                </a:cxn>
                <a:cxn ang="0">
                  <a:pos x="46" y="5"/>
                </a:cxn>
                <a:cxn ang="0">
                  <a:pos x="43" y="7"/>
                </a:cxn>
                <a:cxn ang="0">
                  <a:pos x="42" y="10"/>
                </a:cxn>
                <a:cxn ang="0">
                  <a:pos x="39" y="11"/>
                </a:cxn>
                <a:cxn ang="0">
                  <a:pos x="41" y="12"/>
                </a:cxn>
                <a:cxn ang="0">
                  <a:pos x="39" y="15"/>
                </a:cxn>
                <a:cxn ang="0">
                  <a:pos x="38" y="12"/>
                </a:cxn>
                <a:cxn ang="0">
                  <a:pos x="37" y="16"/>
                </a:cxn>
                <a:cxn ang="0">
                  <a:pos x="34" y="17"/>
                </a:cxn>
                <a:cxn ang="0">
                  <a:pos x="33" y="15"/>
                </a:cxn>
                <a:cxn ang="0">
                  <a:pos x="34" y="13"/>
                </a:cxn>
                <a:cxn ang="0">
                  <a:pos x="32" y="15"/>
                </a:cxn>
                <a:cxn ang="0">
                  <a:pos x="31" y="13"/>
                </a:cxn>
                <a:cxn ang="0">
                  <a:pos x="28" y="15"/>
                </a:cxn>
                <a:cxn ang="0">
                  <a:pos x="27" y="13"/>
                </a:cxn>
                <a:cxn ang="0">
                  <a:pos x="27" y="15"/>
                </a:cxn>
                <a:cxn ang="0">
                  <a:pos x="26" y="16"/>
                </a:cxn>
                <a:cxn ang="0">
                  <a:pos x="25" y="15"/>
                </a:cxn>
                <a:cxn ang="0">
                  <a:pos x="23" y="17"/>
                </a:cxn>
                <a:cxn ang="0">
                  <a:pos x="25" y="20"/>
                </a:cxn>
                <a:cxn ang="0">
                  <a:pos x="23" y="21"/>
                </a:cxn>
                <a:cxn ang="0">
                  <a:pos x="21" y="20"/>
                </a:cxn>
                <a:cxn ang="0">
                  <a:pos x="22" y="21"/>
                </a:cxn>
                <a:cxn ang="0">
                  <a:pos x="23" y="23"/>
                </a:cxn>
                <a:cxn ang="0">
                  <a:pos x="22" y="22"/>
                </a:cxn>
                <a:cxn ang="0">
                  <a:pos x="18" y="21"/>
                </a:cxn>
                <a:cxn ang="0">
                  <a:pos x="16" y="20"/>
                </a:cxn>
                <a:cxn ang="0">
                  <a:pos x="14" y="18"/>
                </a:cxn>
                <a:cxn ang="0">
                  <a:pos x="12" y="16"/>
                </a:cxn>
                <a:cxn ang="0">
                  <a:pos x="11" y="15"/>
                </a:cxn>
                <a:cxn ang="0">
                  <a:pos x="9" y="13"/>
                </a:cxn>
                <a:cxn ang="0">
                  <a:pos x="6" y="15"/>
                </a:cxn>
                <a:cxn ang="0">
                  <a:pos x="5" y="17"/>
                </a:cxn>
                <a:cxn ang="0">
                  <a:pos x="2" y="18"/>
                </a:cxn>
                <a:cxn ang="0">
                  <a:pos x="0" y="17"/>
                </a:cxn>
                <a:cxn ang="0">
                  <a:pos x="2" y="15"/>
                </a:cxn>
                <a:cxn ang="0">
                  <a:pos x="4" y="13"/>
                </a:cxn>
                <a:cxn ang="0">
                  <a:pos x="6" y="12"/>
                </a:cxn>
                <a:cxn ang="0">
                  <a:pos x="7" y="11"/>
                </a:cxn>
                <a:cxn ang="0">
                  <a:pos x="9" y="9"/>
                </a:cxn>
                <a:cxn ang="0">
                  <a:pos x="11" y="10"/>
                </a:cxn>
                <a:cxn ang="0">
                  <a:pos x="12" y="9"/>
                </a:cxn>
                <a:cxn ang="0">
                  <a:pos x="14" y="7"/>
                </a:cxn>
                <a:cxn ang="0">
                  <a:pos x="15" y="6"/>
                </a:cxn>
                <a:cxn ang="0">
                  <a:pos x="16" y="5"/>
                </a:cxn>
                <a:cxn ang="0">
                  <a:pos x="17" y="5"/>
                </a:cxn>
                <a:cxn ang="0">
                  <a:pos x="20" y="4"/>
                </a:cxn>
                <a:cxn ang="0">
                  <a:pos x="21" y="2"/>
                </a:cxn>
                <a:cxn ang="0">
                  <a:pos x="26" y="4"/>
                </a:cxn>
                <a:cxn ang="0">
                  <a:pos x="30" y="5"/>
                </a:cxn>
                <a:cxn ang="0">
                  <a:pos x="32" y="4"/>
                </a:cxn>
                <a:cxn ang="0">
                  <a:pos x="36" y="2"/>
                </a:cxn>
                <a:cxn ang="0">
                  <a:pos x="38" y="1"/>
                </a:cxn>
                <a:cxn ang="0">
                  <a:pos x="41" y="0"/>
                </a:cxn>
              </a:cxnLst>
              <a:rect l="0" t="0" r="r" b="b"/>
              <a:pathLst>
                <a:path w="48" h="23">
                  <a:moveTo>
                    <a:pt x="41" y="0"/>
                  </a:moveTo>
                  <a:lnTo>
                    <a:pt x="43" y="0"/>
                  </a:lnTo>
                  <a:lnTo>
                    <a:pt x="43" y="1"/>
                  </a:lnTo>
                  <a:lnTo>
                    <a:pt x="48" y="1"/>
                  </a:lnTo>
                  <a:lnTo>
                    <a:pt x="48" y="2"/>
                  </a:lnTo>
                  <a:lnTo>
                    <a:pt x="47" y="2"/>
                  </a:lnTo>
                  <a:lnTo>
                    <a:pt x="47" y="4"/>
                  </a:lnTo>
                  <a:lnTo>
                    <a:pt x="46" y="5"/>
                  </a:lnTo>
                  <a:lnTo>
                    <a:pt x="43" y="5"/>
                  </a:lnTo>
                  <a:lnTo>
                    <a:pt x="43" y="7"/>
                  </a:lnTo>
                  <a:lnTo>
                    <a:pt x="42" y="7"/>
                  </a:lnTo>
                  <a:lnTo>
                    <a:pt x="42" y="10"/>
                  </a:lnTo>
                  <a:lnTo>
                    <a:pt x="39" y="10"/>
                  </a:lnTo>
                  <a:lnTo>
                    <a:pt x="39" y="11"/>
                  </a:lnTo>
                  <a:lnTo>
                    <a:pt x="41" y="10"/>
                  </a:lnTo>
                  <a:lnTo>
                    <a:pt x="41" y="12"/>
                  </a:lnTo>
                  <a:lnTo>
                    <a:pt x="39" y="12"/>
                  </a:lnTo>
                  <a:lnTo>
                    <a:pt x="39" y="15"/>
                  </a:lnTo>
                  <a:lnTo>
                    <a:pt x="38" y="16"/>
                  </a:lnTo>
                  <a:lnTo>
                    <a:pt x="38" y="12"/>
                  </a:lnTo>
                  <a:lnTo>
                    <a:pt x="37" y="12"/>
                  </a:lnTo>
                  <a:lnTo>
                    <a:pt x="37" y="16"/>
                  </a:lnTo>
                  <a:lnTo>
                    <a:pt x="34" y="16"/>
                  </a:lnTo>
                  <a:lnTo>
                    <a:pt x="34" y="17"/>
                  </a:lnTo>
                  <a:lnTo>
                    <a:pt x="33" y="16"/>
                  </a:lnTo>
                  <a:lnTo>
                    <a:pt x="33" y="15"/>
                  </a:lnTo>
                  <a:lnTo>
                    <a:pt x="34" y="15"/>
                  </a:lnTo>
                  <a:lnTo>
                    <a:pt x="34" y="13"/>
                  </a:lnTo>
                  <a:lnTo>
                    <a:pt x="32" y="13"/>
                  </a:lnTo>
                  <a:lnTo>
                    <a:pt x="32" y="15"/>
                  </a:lnTo>
                  <a:lnTo>
                    <a:pt x="31" y="15"/>
                  </a:lnTo>
                  <a:lnTo>
                    <a:pt x="31" y="13"/>
                  </a:lnTo>
                  <a:lnTo>
                    <a:pt x="28" y="13"/>
                  </a:lnTo>
                  <a:lnTo>
                    <a:pt x="28" y="15"/>
                  </a:lnTo>
                  <a:lnTo>
                    <a:pt x="27" y="15"/>
                  </a:lnTo>
                  <a:lnTo>
                    <a:pt x="27" y="13"/>
                  </a:lnTo>
                  <a:lnTo>
                    <a:pt x="26" y="13"/>
                  </a:lnTo>
                  <a:lnTo>
                    <a:pt x="27" y="15"/>
                  </a:lnTo>
                  <a:lnTo>
                    <a:pt x="26" y="15"/>
                  </a:lnTo>
                  <a:lnTo>
                    <a:pt x="26" y="16"/>
                  </a:lnTo>
                  <a:lnTo>
                    <a:pt x="25" y="16"/>
                  </a:lnTo>
                  <a:lnTo>
                    <a:pt x="25" y="15"/>
                  </a:lnTo>
                  <a:lnTo>
                    <a:pt x="23" y="13"/>
                  </a:lnTo>
                  <a:lnTo>
                    <a:pt x="23" y="17"/>
                  </a:lnTo>
                  <a:lnTo>
                    <a:pt x="25" y="17"/>
                  </a:lnTo>
                  <a:lnTo>
                    <a:pt x="25" y="20"/>
                  </a:lnTo>
                  <a:lnTo>
                    <a:pt x="23" y="20"/>
                  </a:lnTo>
                  <a:lnTo>
                    <a:pt x="23" y="21"/>
                  </a:lnTo>
                  <a:lnTo>
                    <a:pt x="22" y="21"/>
                  </a:lnTo>
                  <a:lnTo>
                    <a:pt x="21" y="20"/>
                  </a:lnTo>
                  <a:lnTo>
                    <a:pt x="21" y="21"/>
                  </a:lnTo>
                  <a:lnTo>
                    <a:pt x="22" y="21"/>
                  </a:lnTo>
                  <a:lnTo>
                    <a:pt x="23" y="22"/>
                  </a:lnTo>
                  <a:lnTo>
                    <a:pt x="23" y="23"/>
                  </a:lnTo>
                  <a:lnTo>
                    <a:pt x="22" y="23"/>
                  </a:lnTo>
                  <a:lnTo>
                    <a:pt x="22" y="22"/>
                  </a:lnTo>
                  <a:lnTo>
                    <a:pt x="18" y="22"/>
                  </a:lnTo>
                  <a:lnTo>
                    <a:pt x="18" y="21"/>
                  </a:lnTo>
                  <a:lnTo>
                    <a:pt x="16" y="21"/>
                  </a:lnTo>
                  <a:lnTo>
                    <a:pt x="16" y="20"/>
                  </a:lnTo>
                  <a:lnTo>
                    <a:pt x="14" y="20"/>
                  </a:lnTo>
                  <a:lnTo>
                    <a:pt x="14" y="18"/>
                  </a:lnTo>
                  <a:lnTo>
                    <a:pt x="12" y="18"/>
                  </a:lnTo>
                  <a:lnTo>
                    <a:pt x="12" y="16"/>
                  </a:lnTo>
                  <a:lnTo>
                    <a:pt x="11" y="16"/>
                  </a:lnTo>
                  <a:lnTo>
                    <a:pt x="11" y="15"/>
                  </a:lnTo>
                  <a:lnTo>
                    <a:pt x="9" y="15"/>
                  </a:lnTo>
                  <a:lnTo>
                    <a:pt x="9" y="13"/>
                  </a:lnTo>
                  <a:lnTo>
                    <a:pt x="6" y="13"/>
                  </a:lnTo>
                  <a:lnTo>
                    <a:pt x="6" y="15"/>
                  </a:lnTo>
                  <a:lnTo>
                    <a:pt x="5" y="15"/>
                  </a:lnTo>
                  <a:lnTo>
                    <a:pt x="5" y="17"/>
                  </a:lnTo>
                  <a:lnTo>
                    <a:pt x="4" y="17"/>
                  </a:lnTo>
                  <a:lnTo>
                    <a:pt x="2" y="18"/>
                  </a:lnTo>
                  <a:lnTo>
                    <a:pt x="0" y="18"/>
                  </a:lnTo>
                  <a:lnTo>
                    <a:pt x="0" y="17"/>
                  </a:lnTo>
                  <a:lnTo>
                    <a:pt x="2" y="17"/>
                  </a:lnTo>
                  <a:lnTo>
                    <a:pt x="2" y="15"/>
                  </a:lnTo>
                  <a:lnTo>
                    <a:pt x="4" y="15"/>
                  </a:lnTo>
                  <a:lnTo>
                    <a:pt x="4" y="13"/>
                  </a:lnTo>
                  <a:lnTo>
                    <a:pt x="5" y="13"/>
                  </a:lnTo>
                  <a:lnTo>
                    <a:pt x="6" y="12"/>
                  </a:lnTo>
                  <a:lnTo>
                    <a:pt x="6" y="11"/>
                  </a:lnTo>
                  <a:lnTo>
                    <a:pt x="7" y="11"/>
                  </a:lnTo>
                  <a:lnTo>
                    <a:pt x="7" y="9"/>
                  </a:lnTo>
                  <a:lnTo>
                    <a:pt x="9" y="9"/>
                  </a:lnTo>
                  <a:lnTo>
                    <a:pt x="9" y="10"/>
                  </a:lnTo>
                  <a:lnTo>
                    <a:pt x="11" y="10"/>
                  </a:lnTo>
                  <a:lnTo>
                    <a:pt x="11" y="9"/>
                  </a:lnTo>
                  <a:lnTo>
                    <a:pt x="12" y="9"/>
                  </a:lnTo>
                  <a:lnTo>
                    <a:pt x="12" y="7"/>
                  </a:lnTo>
                  <a:lnTo>
                    <a:pt x="14" y="7"/>
                  </a:lnTo>
                  <a:lnTo>
                    <a:pt x="14" y="6"/>
                  </a:lnTo>
                  <a:lnTo>
                    <a:pt x="15" y="6"/>
                  </a:lnTo>
                  <a:lnTo>
                    <a:pt x="15" y="5"/>
                  </a:lnTo>
                  <a:lnTo>
                    <a:pt x="16" y="5"/>
                  </a:lnTo>
                  <a:lnTo>
                    <a:pt x="16" y="4"/>
                  </a:lnTo>
                  <a:lnTo>
                    <a:pt x="17" y="5"/>
                  </a:lnTo>
                  <a:lnTo>
                    <a:pt x="18" y="5"/>
                  </a:lnTo>
                  <a:lnTo>
                    <a:pt x="20" y="4"/>
                  </a:lnTo>
                  <a:lnTo>
                    <a:pt x="21" y="4"/>
                  </a:lnTo>
                  <a:lnTo>
                    <a:pt x="21" y="2"/>
                  </a:lnTo>
                  <a:lnTo>
                    <a:pt x="26" y="2"/>
                  </a:lnTo>
                  <a:lnTo>
                    <a:pt x="26" y="4"/>
                  </a:lnTo>
                  <a:lnTo>
                    <a:pt x="30" y="4"/>
                  </a:lnTo>
                  <a:lnTo>
                    <a:pt x="30" y="5"/>
                  </a:lnTo>
                  <a:lnTo>
                    <a:pt x="32" y="5"/>
                  </a:lnTo>
                  <a:lnTo>
                    <a:pt x="32" y="4"/>
                  </a:lnTo>
                  <a:lnTo>
                    <a:pt x="36" y="4"/>
                  </a:lnTo>
                  <a:lnTo>
                    <a:pt x="36" y="2"/>
                  </a:lnTo>
                  <a:lnTo>
                    <a:pt x="38" y="2"/>
                  </a:lnTo>
                  <a:lnTo>
                    <a:pt x="38" y="1"/>
                  </a:lnTo>
                  <a:lnTo>
                    <a:pt x="41" y="1"/>
                  </a:lnTo>
                  <a:lnTo>
                    <a:pt x="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7" name="Freeform 127">
              <a:extLst>
                <a:ext uri="{FF2B5EF4-FFF2-40B4-BE49-F238E27FC236}">
                  <a16:creationId xmlns:a16="http://schemas.microsoft.com/office/drawing/2014/main" id="{CEE5F65F-06B4-F641-90DA-9B465CDB3E1D}"/>
                </a:ext>
              </a:extLst>
            </p:cNvPr>
            <p:cNvSpPr>
              <a:spLocks/>
            </p:cNvSpPr>
            <p:nvPr/>
          </p:nvSpPr>
          <p:spPr bwMode="auto">
            <a:xfrm>
              <a:off x="8696326" y="5578475"/>
              <a:ext cx="4763" cy="4763"/>
            </a:xfrm>
            <a:custGeom>
              <a:avLst/>
              <a:gdLst/>
              <a:ahLst/>
              <a:cxnLst>
                <a:cxn ang="0">
                  <a:pos x="0" y="0"/>
                </a:cxn>
                <a:cxn ang="0">
                  <a:pos x="2" y="0"/>
                </a:cxn>
                <a:cxn ang="0">
                  <a:pos x="2" y="1"/>
                </a:cxn>
                <a:cxn ang="0">
                  <a:pos x="3" y="2"/>
                </a:cxn>
                <a:cxn ang="0">
                  <a:pos x="2" y="3"/>
                </a:cxn>
                <a:cxn ang="0">
                  <a:pos x="0" y="3"/>
                </a:cxn>
                <a:cxn ang="0">
                  <a:pos x="0" y="0"/>
                </a:cxn>
              </a:cxnLst>
              <a:rect l="0" t="0" r="r" b="b"/>
              <a:pathLst>
                <a:path w="3" h="3">
                  <a:moveTo>
                    <a:pt x="0" y="0"/>
                  </a:moveTo>
                  <a:lnTo>
                    <a:pt x="2" y="0"/>
                  </a:lnTo>
                  <a:lnTo>
                    <a:pt x="2" y="1"/>
                  </a:lnTo>
                  <a:lnTo>
                    <a:pt x="3" y="2"/>
                  </a:lnTo>
                  <a:lnTo>
                    <a:pt x="2" y="3"/>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8" name="Freeform 128">
              <a:extLst>
                <a:ext uri="{FF2B5EF4-FFF2-40B4-BE49-F238E27FC236}">
                  <a16:creationId xmlns:a16="http://schemas.microsoft.com/office/drawing/2014/main" id="{A88DB86A-F047-254D-BD66-74A7068FD0DF}"/>
                </a:ext>
              </a:extLst>
            </p:cNvPr>
            <p:cNvSpPr>
              <a:spLocks noEditPoints="1"/>
            </p:cNvSpPr>
            <p:nvPr/>
          </p:nvSpPr>
          <p:spPr bwMode="auto">
            <a:xfrm>
              <a:off x="8780463" y="5384800"/>
              <a:ext cx="4763" cy="9525"/>
            </a:xfrm>
            <a:custGeom>
              <a:avLst/>
              <a:gdLst/>
              <a:ahLst/>
              <a:cxnLst>
                <a:cxn ang="0">
                  <a:pos x="2" y="5"/>
                </a:cxn>
                <a:cxn ang="0">
                  <a:pos x="2" y="6"/>
                </a:cxn>
                <a:cxn ang="0">
                  <a:pos x="0" y="6"/>
                </a:cxn>
                <a:cxn ang="0">
                  <a:pos x="2" y="5"/>
                </a:cxn>
                <a:cxn ang="0">
                  <a:pos x="0" y="0"/>
                </a:cxn>
                <a:cxn ang="0">
                  <a:pos x="2" y="0"/>
                </a:cxn>
                <a:cxn ang="0">
                  <a:pos x="3" y="1"/>
                </a:cxn>
                <a:cxn ang="0">
                  <a:pos x="3" y="3"/>
                </a:cxn>
                <a:cxn ang="0">
                  <a:pos x="2" y="3"/>
                </a:cxn>
                <a:cxn ang="0">
                  <a:pos x="2" y="2"/>
                </a:cxn>
                <a:cxn ang="0">
                  <a:pos x="0" y="2"/>
                </a:cxn>
                <a:cxn ang="0">
                  <a:pos x="0" y="0"/>
                </a:cxn>
              </a:cxnLst>
              <a:rect l="0" t="0" r="r" b="b"/>
              <a:pathLst>
                <a:path w="3" h="6">
                  <a:moveTo>
                    <a:pt x="2" y="5"/>
                  </a:moveTo>
                  <a:lnTo>
                    <a:pt x="2" y="6"/>
                  </a:lnTo>
                  <a:lnTo>
                    <a:pt x="0" y="6"/>
                  </a:lnTo>
                  <a:lnTo>
                    <a:pt x="2" y="5"/>
                  </a:lnTo>
                  <a:close/>
                  <a:moveTo>
                    <a:pt x="0" y="0"/>
                  </a:moveTo>
                  <a:lnTo>
                    <a:pt x="2" y="0"/>
                  </a:lnTo>
                  <a:lnTo>
                    <a:pt x="3" y="1"/>
                  </a:lnTo>
                  <a:lnTo>
                    <a:pt x="3" y="3"/>
                  </a:lnTo>
                  <a:lnTo>
                    <a:pt x="2" y="3"/>
                  </a:lnTo>
                  <a:lnTo>
                    <a:pt x="2" y="2"/>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9" name="Freeform 129">
              <a:extLst>
                <a:ext uri="{FF2B5EF4-FFF2-40B4-BE49-F238E27FC236}">
                  <a16:creationId xmlns:a16="http://schemas.microsoft.com/office/drawing/2014/main" id="{5A54B6C1-4053-1449-A466-C703B31E2BB9}"/>
                </a:ext>
              </a:extLst>
            </p:cNvPr>
            <p:cNvSpPr>
              <a:spLocks/>
            </p:cNvSpPr>
            <p:nvPr/>
          </p:nvSpPr>
          <p:spPr bwMode="auto">
            <a:xfrm>
              <a:off x="7847013" y="5838825"/>
              <a:ext cx="15875" cy="11113"/>
            </a:xfrm>
            <a:custGeom>
              <a:avLst/>
              <a:gdLst/>
              <a:ahLst/>
              <a:cxnLst>
                <a:cxn ang="0">
                  <a:pos x="3" y="0"/>
                </a:cxn>
                <a:cxn ang="0">
                  <a:pos x="5" y="1"/>
                </a:cxn>
                <a:cxn ang="0">
                  <a:pos x="5" y="2"/>
                </a:cxn>
                <a:cxn ang="0">
                  <a:pos x="6" y="2"/>
                </a:cxn>
                <a:cxn ang="0">
                  <a:pos x="7" y="3"/>
                </a:cxn>
                <a:cxn ang="0">
                  <a:pos x="10" y="3"/>
                </a:cxn>
                <a:cxn ang="0">
                  <a:pos x="10" y="5"/>
                </a:cxn>
                <a:cxn ang="0">
                  <a:pos x="8" y="6"/>
                </a:cxn>
                <a:cxn ang="0">
                  <a:pos x="7" y="6"/>
                </a:cxn>
                <a:cxn ang="0">
                  <a:pos x="7" y="7"/>
                </a:cxn>
                <a:cxn ang="0">
                  <a:pos x="5" y="7"/>
                </a:cxn>
                <a:cxn ang="0">
                  <a:pos x="5" y="6"/>
                </a:cxn>
                <a:cxn ang="0">
                  <a:pos x="1" y="6"/>
                </a:cxn>
                <a:cxn ang="0">
                  <a:pos x="1" y="5"/>
                </a:cxn>
                <a:cxn ang="0">
                  <a:pos x="0" y="5"/>
                </a:cxn>
                <a:cxn ang="0">
                  <a:pos x="0" y="3"/>
                </a:cxn>
                <a:cxn ang="0">
                  <a:pos x="1" y="2"/>
                </a:cxn>
                <a:cxn ang="0">
                  <a:pos x="1" y="1"/>
                </a:cxn>
                <a:cxn ang="0">
                  <a:pos x="3" y="1"/>
                </a:cxn>
                <a:cxn ang="0">
                  <a:pos x="3" y="0"/>
                </a:cxn>
              </a:cxnLst>
              <a:rect l="0" t="0" r="r" b="b"/>
              <a:pathLst>
                <a:path w="10" h="7">
                  <a:moveTo>
                    <a:pt x="3" y="0"/>
                  </a:moveTo>
                  <a:lnTo>
                    <a:pt x="5" y="1"/>
                  </a:lnTo>
                  <a:lnTo>
                    <a:pt x="5" y="2"/>
                  </a:lnTo>
                  <a:lnTo>
                    <a:pt x="6" y="2"/>
                  </a:lnTo>
                  <a:lnTo>
                    <a:pt x="7" y="3"/>
                  </a:lnTo>
                  <a:lnTo>
                    <a:pt x="10" y="3"/>
                  </a:lnTo>
                  <a:lnTo>
                    <a:pt x="10" y="5"/>
                  </a:lnTo>
                  <a:lnTo>
                    <a:pt x="8" y="6"/>
                  </a:lnTo>
                  <a:lnTo>
                    <a:pt x="7" y="6"/>
                  </a:lnTo>
                  <a:lnTo>
                    <a:pt x="7" y="7"/>
                  </a:lnTo>
                  <a:lnTo>
                    <a:pt x="5" y="7"/>
                  </a:lnTo>
                  <a:lnTo>
                    <a:pt x="5" y="6"/>
                  </a:lnTo>
                  <a:lnTo>
                    <a:pt x="1" y="6"/>
                  </a:lnTo>
                  <a:lnTo>
                    <a:pt x="1" y="5"/>
                  </a:lnTo>
                  <a:lnTo>
                    <a:pt x="0" y="5"/>
                  </a:lnTo>
                  <a:lnTo>
                    <a:pt x="0" y="3"/>
                  </a:lnTo>
                  <a:lnTo>
                    <a:pt x="1" y="2"/>
                  </a:lnTo>
                  <a:lnTo>
                    <a:pt x="1" y="1"/>
                  </a:lnTo>
                  <a:lnTo>
                    <a:pt x="3"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0" name="Rectangle 130">
              <a:extLst>
                <a:ext uri="{FF2B5EF4-FFF2-40B4-BE49-F238E27FC236}">
                  <a16:creationId xmlns:a16="http://schemas.microsoft.com/office/drawing/2014/main" id="{BA170DE8-9641-ED40-A1A2-AF796C282DA9}"/>
                </a:ext>
              </a:extLst>
            </p:cNvPr>
            <p:cNvSpPr>
              <a:spLocks noChangeArrowheads="1"/>
            </p:cNvSpPr>
            <p:nvPr/>
          </p:nvSpPr>
          <p:spPr bwMode="auto">
            <a:xfrm>
              <a:off x="8804276" y="5376863"/>
              <a:ext cx="1588"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1" name="Freeform 131">
              <a:extLst>
                <a:ext uri="{FF2B5EF4-FFF2-40B4-BE49-F238E27FC236}">
                  <a16:creationId xmlns:a16="http://schemas.microsoft.com/office/drawing/2014/main" id="{C18A4A80-6DAB-3449-801A-9A1A98481325}"/>
                </a:ext>
              </a:extLst>
            </p:cNvPr>
            <p:cNvSpPr>
              <a:spLocks noEditPoints="1"/>
            </p:cNvSpPr>
            <p:nvPr/>
          </p:nvSpPr>
          <p:spPr bwMode="auto">
            <a:xfrm>
              <a:off x="8780463" y="5400675"/>
              <a:ext cx="4763" cy="4763"/>
            </a:xfrm>
            <a:custGeom>
              <a:avLst/>
              <a:gdLst/>
              <a:ahLst/>
              <a:cxnLst>
                <a:cxn ang="0">
                  <a:pos x="0" y="2"/>
                </a:cxn>
                <a:cxn ang="0">
                  <a:pos x="2" y="2"/>
                </a:cxn>
                <a:cxn ang="0">
                  <a:pos x="0" y="3"/>
                </a:cxn>
                <a:cxn ang="0">
                  <a:pos x="0" y="2"/>
                </a:cxn>
                <a:cxn ang="0">
                  <a:pos x="2" y="0"/>
                </a:cxn>
                <a:cxn ang="0">
                  <a:pos x="3" y="0"/>
                </a:cxn>
                <a:cxn ang="0">
                  <a:pos x="3" y="1"/>
                </a:cxn>
                <a:cxn ang="0">
                  <a:pos x="2" y="2"/>
                </a:cxn>
                <a:cxn ang="0">
                  <a:pos x="2" y="0"/>
                </a:cxn>
              </a:cxnLst>
              <a:rect l="0" t="0" r="r" b="b"/>
              <a:pathLst>
                <a:path w="3" h="3">
                  <a:moveTo>
                    <a:pt x="0" y="2"/>
                  </a:moveTo>
                  <a:lnTo>
                    <a:pt x="2" y="2"/>
                  </a:lnTo>
                  <a:lnTo>
                    <a:pt x="0" y="3"/>
                  </a:lnTo>
                  <a:lnTo>
                    <a:pt x="0" y="2"/>
                  </a:lnTo>
                  <a:close/>
                  <a:moveTo>
                    <a:pt x="2" y="0"/>
                  </a:moveTo>
                  <a:lnTo>
                    <a:pt x="3" y="0"/>
                  </a:lnTo>
                  <a:lnTo>
                    <a:pt x="3" y="1"/>
                  </a:lnTo>
                  <a:lnTo>
                    <a:pt x="2" y="2"/>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2" name="Freeform 132">
              <a:extLst>
                <a:ext uri="{FF2B5EF4-FFF2-40B4-BE49-F238E27FC236}">
                  <a16:creationId xmlns:a16="http://schemas.microsoft.com/office/drawing/2014/main" id="{94A3FB07-DAC1-6943-A919-D66090388059}"/>
                </a:ext>
              </a:extLst>
            </p:cNvPr>
            <p:cNvSpPr>
              <a:spLocks/>
            </p:cNvSpPr>
            <p:nvPr/>
          </p:nvSpPr>
          <p:spPr bwMode="auto">
            <a:xfrm>
              <a:off x="8677276" y="5473700"/>
              <a:ext cx="17463" cy="23813"/>
            </a:xfrm>
            <a:custGeom>
              <a:avLst/>
              <a:gdLst/>
              <a:ahLst/>
              <a:cxnLst>
                <a:cxn ang="0">
                  <a:pos x="0" y="0"/>
                </a:cxn>
                <a:cxn ang="0">
                  <a:pos x="1" y="0"/>
                </a:cxn>
                <a:cxn ang="0">
                  <a:pos x="1" y="2"/>
                </a:cxn>
                <a:cxn ang="0">
                  <a:pos x="5" y="2"/>
                </a:cxn>
                <a:cxn ang="0">
                  <a:pos x="5" y="0"/>
                </a:cxn>
                <a:cxn ang="0">
                  <a:pos x="6" y="0"/>
                </a:cxn>
                <a:cxn ang="0">
                  <a:pos x="7" y="2"/>
                </a:cxn>
                <a:cxn ang="0">
                  <a:pos x="7" y="4"/>
                </a:cxn>
                <a:cxn ang="0">
                  <a:pos x="9" y="4"/>
                </a:cxn>
                <a:cxn ang="0">
                  <a:pos x="9" y="10"/>
                </a:cxn>
                <a:cxn ang="0">
                  <a:pos x="10" y="10"/>
                </a:cxn>
                <a:cxn ang="0">
                  <a:pos x="10" y="13"/>
                </a:cxn>
                <a:cxn ang="0">
                  <a:pos x="11" y="14"/>
                </a:cxn>
                <a:cxn ang="0">
                  <a:pos x="11" y="15"/>
                </a:cxn>
                <a:cxn ang="0">
                  <a:pos x="10" y="15"/>
                </a:cxn>
                <a:cxn ang="0">
                  <a:pos x="10" y="14"/>
                </a:cxn>
                <a:cxn ang="0">
                  <a:pos x="9" y="14"/>
                </a:cxn>
                <a:cxn ang="0">
                  <a:pos x="9" y="13"/>
                </a:cxn>
                <a:cxn ang="0">
                  <a:pos x="6" y="13"/>
                </a:cxn>
                <a:cxn ang="0">
                  <a:pos x="6" y="12"/>
                </a:cxn>
                <a:cxn ang="0">
                  <a:pos x="5" y="12"/>
                </a:cxn>
                <a:cxn ang="0">
                  <a:pos x="5" y="10"/>
                </a:cxn>
                <a:cxn ang="0">
                  <a:pos x="3" y="10"/>
                </a:cxn>
                <a:cxn ang="0">
                  <a:pos x="3" y="7"/>
                </a:cxn>
                <a:cxn ang="0">
                  <a:pos x="1" y="7"/>
                </a:cxn>
                <a:cxn ang="0">
                  <a:pos x="1" y="3"/>
                </a:cxn>
                <a:cxn ang="0">
                  <a:pos x="0" y="3"/>
                </a:cxn>
                <a:cxn ang="0">
                  <a:pos x="0" y="0"/>
                </a:cxn>
              </a:cxnLst>
              <a:rect l="0" t="0" r="r" b="b"/>
              <a:pathLst>
                <a:path w="11" h="15">
                  <a:moveTo>
                    <a:pt x="0" y="0"/>
                  </a:moveTo>
                  <a:lnTo>
                    <a:pt x="1" y="0"/>
                  </a:lnTo>
                  <a:lnTo>
                    <a:pt x="1" y="2"/>
                  </a:lnTo>
                  <a:lnTo>
                    <a:pt x="5" y="2"/>
                  </a:lnTo>
                  <a:lnTo>
                    <a:pt x="5" y="0"/>
                  </a:lnTo>
                  <a:lnTo>
                    <a:pt x="6" y="0"/>
                  </a:lnTo>
                  <a:lnTo>
                    <a:pt x="7" y="2"/>
                  </a:lnTo>
                  <a:lnTo>
                    <a:pt x="7" y="4"/>
                  </a:lnTo>
                  <a:lnTo>
                    <a:pt x="9" y="4"/>
                  </a:lnTo>
                  <a:lnTo>
                    <a:pt x="9" y="10"/>
                  </a:lnTo>
                  <a:lnTo>
                    <a:pt x="10" y="10"/>
                  </a:lnTo>
                  <a:lnTo>
                    <a:pt x="10" y="13"/>
                  </a:lnTo>
                  <a:lnTo>
                    <a:pt x="11" y="14"/>
                  </a:lnTo>
                  <a:lnTo>
                    <a:pt x="11" y="15"/>
                  </a:lnTo>
                  <a:lnTo>
                    <a:pt x="10" y="15"/>
                  </a:lnTo>
                  <a:lnTo>
                    <a:pt x="10" y="14"/>
                  </a:lnTo>
                  <a:lnTo>
                    <a:pt x="9" y="14"/>
                  </a:lnTo>
                  <a:lnTo>
                    <a:pt x="9" y="13"/>
                  </a:lnTo>
                  <a:lnTo>
                    <a:pt x="6" y="13"/>
                  </a:lnTo>
                  <a:lnTo>
                    <a:pt x="6" y="12"/>
                  </a:lnTo>
                  <a:lnTo>
                    <a:pt x="5" y="12"/>
                  </a:lnTo>
                  <a:lnTo>
                    <a:pt x="5" y="10"/>
                  </a:lnTo>
                  <a:lnTo>
                    <a:pt x="3" y="10"/>
                  </a:lnTo>
                  <a:lnTo>
                    <a:pt x="3" y="7"/>
                  </a:lnTo>
                  <a:lnTo>
                    <a:pt x="1" y="7"/>
                  </a:lnTo>
                  <a:lnTo>
                    <a:pt x="1" y="3"/>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3" name="Freeform 133">
              <a:extLst>
                <a:ext uri="{FF2B5EF4-FFF2-40B4-BE49-F238E27FC236}">
                  <a16:creationId xmlns:a16="http://schemas.microsoft.com/office/drawing/2014/main" id="{15883A4F-10A5-184E-B37E-80E164CAAC00}"/>
                </a:ext>
              </a:extLst>
            </p:cNvPr>
            <p:cNvSpPr>
              <a:spLocks/>
            </p:cNvSpPr>
            <p:nvPr/>
          </p:nvSpPr>
          <p:spPr bwMode="auto">
            <a:xfrm>
              <a:off x="8820151" y="5362575"/>
              <a:ext cx="17463" cy="9525"/>
            </a:xfrm>
            <a:custGeom>
              <a:avLst/>
              <a:gdLst/>
              <a:ahLst/>
              <a:cxnLst>
                <a:cxn ang="0">
                  <a:pos x="0" y="0"/>
                </a:cxn>
                <a:cxn ang="0">
                  <a:pos x="4" y="0"/>
                </a:cxn>
                <a:cxn ang="0">
                  <a:pos x="4" y="1"/>
                </a:cxn>
                <a:cxn ang="0">
                  <a:pos x="7" y="1"/>
                </a:cxn>
                <a:cxn ang="0">
                  <a:pos x="7" y="0"/>
                </a:cxn>
                <a:cxn ang="0">
                  <a:pos x="9" y="1"/>
                </a:cxn>
                <a:cxn ang="0">
                  <a:pos x="10" y="1"/>
                </a:cxn>
                <a:cxn ang="0">
                  <a:pos x="11" y="3"/>
                </a:cxn>
                <a:cxn ang="0">
                  <a:pos x="11" y="4"/>
                </a:cxn>
                <a:cxn ang="0">
                  <a:pos x="10" y="4"/>
                </a:cxn>
                <a:cxn ang="0">
                  <a:pos x="10" y="5"/>
                </a:cxn>
                <a:cxn ang="0">
                  <a:pos x="9" y="6"/>
                </a:cxn>
                <a:cxn ang="0">
                  <a:pos x="9" y="5"/>
                </a:cxn>
                <a:cxn ang="0">
                  <a:pos x="5" y="5"/>
                </a:cxn>
                <a:cxn ang="0">
                  <a:pos x="4" y="6"/>
                </a:cxn>
                <a:cxn ang="0">
                  <a:pos x="4" y="5"/>
                </a:cxn>
                <a:cxn ang="0">
                  <a:pos x="2" y="5"/>
                </a:cxn>
                <a:cxn ang="0">
                  <a:pos x="2" y="4"/>
                </a:cxn>
                <a:cxn ang="0">
                  <a:pos x="0" y="4"/>
                </a:cxn>
                <a:cxn ang="0">
                  <a:pos x="0" y="0"/>
                </a:cxn>
              </a:cxnLst>
              <a:rect l="0" t="0" r="r" b="b"/>
              <a:pathLst>
                <a:path w="11" h="6">
                  <a:moveTo>
                    <a:pt x="0" y="0"/>
                  </a:moveTo>
                  <a:lnTo>
                    <a:pt x="4" y="0"/>
                  </a:lnTo>
                  <a:lnTo>
                    <a:pt x="4" y="1"/>
                  </a:lnTo>
                  <a:lnTo>
                    <a:pt x="7" y="1"/>
                  </a:lnTo>
                  <a:lnTo>
                    <a:pt x="7" y="0"/>
                  </a:lnTo>
                  <a:lnTo>
                    <a:pt x="9" y="1"/>
                  </a:lnTo>
                  <a:lnTo>
                    <a:pt x="10" y="1"/>
                  </a:lnTo>
                  <a:lnTo>
                    <a:pt x="11" y="3"/>
                  </a:lnTo>
                  <a:lnTo>
                    <a:pt x="11" y="4"/>
                  </a:lnTo>
                  <a:lnTo>
                    <a:pt x="10" y="4"/>
                  </a:lnTo>
                  <a:lnTo>
                    <a:pt x="10" y="5"/>
                  </a:lnTo>
                  <a:lnTo>
                    <a:pt x="9" y="6"/>
                  </a:lnTo>
                  <a:lnTo>
                    <a:pt x="9" y="5"/>
                  </a:lnTo>
                  <a:lnTo>
                    <a:pt x="5" y="5"/>
                  </a:lnTo>
                  <a:lnTo>
                    <a:pt x="4" y="6"/>
                  </a:lnTo>
                  <a:lnTo>
                    <a:pt x="4" y="5"/>
                  </a:lnTo>
                  <a:lnTo>
                    <a:pt x="2" y="5"/>
                  </a:lnTo>
                  <a:lnTo>
                    <a:pt x="2" y="4"/>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4" name="Freeform 134">
              <a:extLst>
                <a:ext uri="{FF2B5EF4-FFF2-40B4-BE49-F238E27FC236}">
                  <a16:creationId xmlns:a16="http://schemas.microsoft.com/office/drawing/2014/main" id="{5952AAF9-F4D0-C549-9B04-5363381FE8E1}"/>
                </a:ext>
              </a:extLst>
            </p:cNvPr>
            <p:cNvSpPr>
              <a:spLocks/>
            </p:cNvSpPr>
            <p:nvPr/>
          </p:nvSpPr>
          <p:spPr bwMode="auto">
            <a:xfrm>
              <a:off x="8559801" y="5527675"/>
              <a:ext cx="1588" cy="3175"/>
            </a:xfrm>
            <a:custGeom>
              <a:avLst/>
              <a:gdLst/>
              <a:ahLst/>
              <a:cxnLst>
                <a:cxn ang="0">
                  <a:pos x="0" y="0"/>
                </a:cxn>
                <a:cxn ang="0">
                  <a:pos x="1" y="1"/>
                </a:cxn>
                <a:cxn ang="0">
                  <a:pos x="1" y="2"/>
                </a:cxn>
                <a:cxn ang="0">
                  <a:pos x="0" y="2"/>
                </a:cxn>
                <a:cxn ang="0">
                  <a:pos x="0" y="0"/>
                </a:cxn>
              </a:cxnLst>
              <a:rect l="0" t="0" r="r" b="b"/>
              <a:pathLst>
                <a:path w="1" h="2">
                  <a:moveTo>
                    <a:pt x="0" y="0"/>
                  </a:moveTo>
                  <a:lnTo>
                    <a:pt x="1" y="1"/>
                  </a:lnTo>
                  <a:lnTo>
                    <a:pt x="1" y="2"/>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5" name="Freeform 135">
              <a:extLst>
                <a:ext uri="{FF2B5EF4-FFF2-40B4-BE49-F238E27FC236}">
                  <a16:creationId xmlns:a16="http://schemas.microsoft.com/office/drawing/2014/main" id="{5506784A-6F4E-1F45-B6D8-B3DBA78D15D8}"/>
                </a:ext>
              </a:extLst>
            </p:cNvPr>
            <p:cNvSpPr>
              <a:spLocks noEditPoints="1"/>
            </p:cNvSpPr>
            <p:nvPr/>
          </p:nvSpPr>
          <p:spPr bwMode="auto">
            <a:xfrm>
              <a:off x="8747126" y="5334000"/>
              <a:ext cx="96838" cy="87313"/>
            </a:xfrm>
            <a:custGeom>
              <a:avLst/>
              <a:gdLst/>
              <a:ahLst/>
              <a:cxnLst>
                <a:cxn ang="0">
                  <a:pos x="19" y="45"/>
                </a:cxn>
                <a:cxn ang="0">
                  <a:pos x="23" y="37"/>
                </a:cxn>
                <a:cxn ang="0">
                  <a:pos x="23" y="35"/>
                </a:cxn>
                <a:cxn ang="0">
                  <a:pos x="21" y="32"/>
                </a:cxn>
                <a:cxn ang="0">
                  <a:pos x="15" y="32"/>
                </a:cxn>
                <a:cxn ang="0">
                  <a:pos x="14" y="33"/>
                </a:cxn>
                <a:cxn ang="0">
                  <a:pos x="16" y="33"/>
                </a:cxn>
                <a:cxn ang="0">
                  <a:pos x="16" y="29"/>
                </a:cxn>
                <a:cxn ang="0">
                  <a:pos x="16" y="19"/>
                </a:cxn>
                <a:cxn ang="0">
                  <a:pos x="40" y="14"/>
                </a:cxn>
                <a:cxn ang="0">
                  <a:pos x="42" y="18"/>
                </a:cxn>
                <a:cxn ang="0">
                  <a:pos x="40" y="21"/>
                </a:cxn>
                <a:cxn ang="0">
                  <a:pos x="26" y="0"/>
                </a:cxn>
                <a:cxn ang="0">
                  <a:pos x="30" y="2"/>
                </a:cxn>
                <a:cxn ang="0">
                  <a:pos x="34" y="5"/>
                </a:cxn>
                <a:cxn ang="0">
                  <a:pos x="36" y="13"/>
                </a:cxn>
                <a:cxn ang="0">
                  <a:pos x="35" y="14"/>
                </a:cxn>
                <a:cxn ang="0">
                  <a:pos x="32" y="17"/>
                </a:cxn>
                <a:cxn ang="0">
                  <a:pos x="35" y="23"/>
                </a:cxn>
                <a:cxn ang="0">
                  <a:pos x="39" y="27"/>
                </a:cxn>
                <a:cxn ang="0">
                  <a:pos x="35" y="27"/>
                </a:cxn>
                <a:cxn ang="0">
                  <a:pos x="37" y="29"/>
                </a:cxn>
                <a:cxn ang="0">
                  <a:pos x="40" y="29"/>
                </a:cxn>
                <a:cxn ang="0">
                  <a:pos x="45" y="28"/>
                </a:cxn>
                <a:cxn ang="0">
                  <a:pos x="47" y="30"/>
                </a:cxn>
                <a:cxn ang="0">
                  <a:pos x="53" y="28"/>
                </a:cxn>
                <a:cxn ang="0">
                  <a:pos x="57" y="35"/>
                </a:cxn>
                <a:cxn ang="0">
                  <a:pos x="55" y="39"/>
                </a:cxn>
                <a:cxn ang="0">
                  <a:pos x="57" y="49"/>
                </a:cxn>
                <a:cxn ang="0">
                  <a:pos x="61" y="54"/>
                </a:cxn>
                <a:cxn ang="0">
                  <a:pos x="56" y="49"/>
                </a:cxn>
                <a:cxn ang="0">
                  <a:pos x="51" y="47"/>
                </a:cxn>
                <a:cxn ang="0">
                  <a:pos x="45" y="43"/>
                </a:cxn>
                <a:cxn ang="0">
                  <a:pos x="41" y="39"/>
                </a:cxn>
                <a:cxn ang="0">
                  <a:pos x="35" y="39"/>
                </a:cxn>
                <a:cxn ang="0">
                  <a:pos x="37" y="45"/>
                </a:cxn>
                <a:cxn ang="0">
                  <a:pos x="32" y="45"/>
                </a:cxn>
                <a:cxn ang="0">
                  <a:pos x="30" y="42"/>
                </a:cxn>
                <a:cxn ang="0">
                  <a:pos x="20" y="39"/>
                </a:cxn>
                <a:cxn ang="0">
                  <a:pos x="18" y="39"/>
                </a:cxn>
                <a:cxn ang="0">
                  <a:pos x="16" y="37"/>
                </a:cxn>
                <a:cxn ang="0">
                  <a:pos x="16" y="34"/>
                </a:cxn>
                <a:cxn ang="0">
                  <a:pos x="15" y="35"/>
                </a:cxn>
                <a:cxn ang="0">
                  <a:pos x="18" y="43"/>
                </a:cxn>
                <a:cxn ang="0">
                  <a:pos x="14" y="43"/>
                </a:cxn>
                <a:cxn ang="0">
                  <a:pos x="12" y="40"/>
                </a:cxn>
                <a:cxn ang="0">
                  <a:pos x="7" y="30"/>
                </a:cxn>
                <a:cxn ang="0">
                  <a:pos x="2" y="28"/>
                </a:cxn>
                <a:cxn ang="0">
                  <a:pos x="2" y="24"/>
                </a:cxn>
                <a:cxn ang="0">
                  <a:pos x="8" y="24"/>
                </a:cxn>
                <a:cxn ang="0">
                  <a:pos x="12" y="21"/>
                </a:cxn>
                <a:cxn ang="0">
                  <a:pos x="14" y="14"/>
                </a:cxn>
                <a:cxn ang="0">
                  <a:pos x="16" y="14"/>
                </a:cxn>
                <a:cxn ang="0">
                  <a:pos x="23" y="16"/>
                </a:cxn>
                <a:cxn ang="0">
                  <a:pos x="20" y="10"/>
                </a:cxn>
                <a:cxn ang="0">
                  <a:pos x="24" y="7"/>
                </a:cxn>
                <a:cxn ang="0">
                  <a:pos x="26" y="2"/>
                </a:cxn>
              </a:cxnLst>
              <a:rect l="0" t="0" r="r" b="b"/>
              <a:pathLst>
                <a:path w="61" h="55">
                  <a:moveTo>
                    <a:pt x="19" y="45"/>
                  </a:moveTo>
                  <a:lnTo>
                    <a:pt x="20" y="45"/>
                  </a:lnTo>
                  <a:lnTo>
                    <a:pt x="20" y="47"/>
                  </a:lnTo>
                  <a:lnTo>
                    <a:pt x="19" y="45"/>
                  </a:lnTo>
                  <a:close/>
                  <a:moveTo>
                    <a:pt x="23" y="37"/>
                  </a:moveTo>
                  <a:lnTo>
                    <a:pt x="21" y="38"/>
                  </a:lnTo>
                  <a:lnTo>
                    <a:pt x="23" y="38"/>
                  </a:lnTo>
                  <a:lnTo>
                    <a:pt x="23" y="37"/>
                  </a:lnTo>
                  <a:close/>
                  <a:moveTo>
                    <a:pt x="21" y="32"/>
                  </a:moveTo>
                  <a:lnTo>
                    <a:pt x="21" y="34"/>
                  </a:lnTo>
                  <a:lnTo>
                    <a:pt x="23" y="34"/>
                  </a:lnTo>
                  <a:lnTo>
                    <a:pt x="23" y="35"/>
                  </a:lnTo>
                  <a:lnTo>
                    <a:pt x="24" y="35"/>
                  </a:lnTo>
                  <a:lnTo>
                    <a:pt x="24" y="33"/>
                  </a:lnTo>
                  <a:lnTo>
                    <a:pt x="23" y="32"/>
                  </a:lnTo>
                  <a:lnTo>
                    <a:pt x="21" y="32"/>
                  </a:lnTo>
                  <a:close/>
                  <a:moveTo>
                    <a:pt x="15" y="30"/>
                  </a:moveTo>
                  <a:lnTo>
                    <a:pt x="16" y="30"/>
                  </a:lnTo>
                  <a:lnTo>
                    <a:pt x="16" y="32"/>
                  </a:lnTo>
                  <a:lnTo>
                    <a:pt x="15" y="32"/>
                  </a:lnTo>
                  <a:lnTo>
                    <a:pt x="15" y="30"/>
                  </a:lnTo>
                  <a:close/>
                  <a:moveTo>
                    <a:pt x="12" y="28"/>
                  </a:moveTo>
                  <a:lnTo>
                    <a:pt x="12" y="33"/>
                  </a:lnTo>
                  <a:lnTo>
                    <a:pt x="14" y="33"/>
                  </a:lnTo>
                  <a:lnTo>
                    <a:pt x="14" y="32"/>
                  </a:lnTo>
                  <a:lnTo>
                    <a:pt x="15" y="32"/>
                  </a:lnTo>
                  <a:lnTo>
                    <a:pt x="15" y="33"/>
                  </a:lnTo>
                  <a:lnTo>
                    <a:pt x="16" y="33"/>
                  </a:lnTo>
                  <a:lnTo>
                    <a:pt x="16" y="32"/>
                  </a:lnTo>
                  <a:lnTo>
                    <a:pt x="18" y="32"/>
                  </a:lnTo>
                  <a:lnTo>
                    <a:pt x="16" y="30"/>
                  </a:lnTo>
                  <a:lnTo>
                    <a:pt x="16" y="29"/>
                  </a:lnTo>
                  <a:lnTo>
                    <a:pt x="13" y="29"/>
                  </a:lnTo>
                  <a:lnTo>
                    <a:pt x="12" y="28"/>
                  </a:lnTo>
                  <a:close/>
                  <a:moveTo>
                    <a:pt x="18" y="18"/>
                  </a:moveTo>
                  <a:lnTo>
                    <a:pt x="16" y="19"/>
                  </a:lnTo>
                  <a:lnTo>
                    <a:pt x="18" y="19"/>
                  </a:lnTo>
                  <a:lnTo>
                    <a:pt x="18" y="18"/>
                  </a:lnTo>
                  <a:close/>
                  <a:moveTo>
                    <a:pt x="39" y="14"/>
                  </a:moveTo>
                  <a:lnTo>
                    <a:pt x="40" y="14"/>
                  </a:lnTo>
                  <a:lnTo>
                    <a:pt x="41" y="16"/>
                  </a:lnTo>
                  <a:lnTo>
                    <a:pt x="44" y="17"/>
                  </a:lnTo>
                  <a:lnTo>
                    <a:pt x="45" y="18"/>
                  </a:lnTo>
                  <a:lnTo>
                    <a:pt x="42" y="18"/>
                  </a:lnTo>
                  <a:lnTo>
                    <a:pt x="42" y="23"/>
                  </a:lnTo>
                  <a:lnTo>
                    <a:pt x="41" y="23"/>
                  </a:lnTo>
                  <a:lnTo>
                    <a:pt x="41" y="22"/>
                  </a:lnTo>
                  <a:lnTo>
                    <a:pt x="40" y="21"/>
                  </a:lnTo>
                  <a:lnTo>
                    <a:pt x="40" y="17"/>
                  </a:lnTo>
                  <a:lnTo>
                    <a:pt x="39" y="17"/>
                  </a:lnTo>
                  <a:lnTo>
                    <a:pt x="39" y="14"/>
                  </a:lnTo>
                  <a:close/>
                  <a:moveTo>
                    <a:pt x="26" y="0"/>
                  </a:moveTo>
                  <a:lnTo>
                    <a:pt x="28" y="0"/>
                  </a:lnTo>
                  <a:lnTo>
                    <a:pt x="28" y="1"/>
                  </a:lnTo>
                  <a:lnTo>
                    <a:pt x="29" y="1"/>
                  </a:lnTo>
                  <a:lnTo>
                    <a:pt x="30" y="2"/>
                  </a:lnTo>
                  <a:lnTo>
                    <a:pt x="30" y="3"/>
                  </a:lnTo>
                  <a:lnTo>
                    <a:pt x="31" y="3"/>
                  </a:lnTo>
                  <a:lnTo>
                    <a:pt x="32" y="5"/>
                  </a:lnTo>
                  <a:lnTo>
                    <a:pt x="34" y="5"/>
                  </a:lnTo>
                  <a:lnTo>
                    <a:pt x="34" y="11"/>
                  </a:lnTo>
                  <a:lnTo>
                    <a:pt x="35" y="11"/>
                  </a:lnTo>
                  <a:lnTo>
                    <a:pt x="35" y="13"/>
                  </a:lnTo>
                  <a:lnTo>
                    <a:pt x="36" y="13"/>
                  </a:lnTo>
                  <a:lnTo>
                    <a:pt x="37" y="14"/>
                  </a:lnTo>
                  <a:lnTo>
                    <a:pt x="37" y="16"/>
                  </a:lnTo>
                  <a:lnTo>
                    <a:pt x="35" y="16"/>
                  </a:lnTo>
                  <a:lnTo>
                    <a:pt x="35" y="14"/>
                  </a:lnTo>
                  <a:lnTo>
                    <a:pt x="34" y="14"/>
                  </a:lnTo>
                  <a:lnTo>
                    <a:pt x="34" y="13"/>
                  </a:lnTo>
                  <a:lnTo>
                    <a:pt x="32" y="13"/>
                  </a:lnTo>
                  <a:lnTo>
                    <a:pt x="32" y="17"/>
                  </a:lnTo>
                  <a:lnTo>
                    <a:pt x="34" y="17"/>
                  </a:lnTo>
                  <a:lnTo>
                    <a:pt x="34" y="21"/>
                  </a:lnTo>
                  <a:lnTo>
                    <a:pt x="35" y="21"/>
                  </a:lnTo>
                  <a:lnTo>
                    <a:pt x="35" y="23"/>
                  </a:lnTo>
                  <a:lnTo>
                    <a:pt x="36" y="23"/>
                  </a:lnTo>
                  <a:lnTo>
                    <a:pt x="36" y="24"/>
                  </a:lnTo>
                  <a:lnTo>
                    <a:pt x="39" y="24"/>
                  </a:lnTo>
                  <a:lnTo>
                    <a:pt x="39" y="27"/>
                  </a:lnTo>
                  <a:lnTo>
                    <a:pt x="37" y="27"/>
                  </a:lnTo>
                  <a:lnTo>
                    <a:pt x="37" y="26"/>
                  </a:lnTo>
                  <a:lnTo>
                    <a:pt x="35" y="26"/>
                  </a:lnTo>
                  <a:lnTo>
                    <a:pt x="35" y="27"/>
                  </a:lnTo>
                  <a:lnTo>
                    <a:pt x="36" y="27"/>
                  </a:lnTo>
                  <a:lnTo>
                    <a:pt x="36" y="28"/>
                  </a:lnTo>
                  <a:lnTo>
                    <a:pt x="37" y="28"/>
                  </a:lnTo>
                  <a:lnTo>
                    <a:pt x="37" y="29"/>
                  </a:lnTo>
                  <a:lnTo>
                    <a:pt x="39" y="29"/>
                  </a:lnTo>
                  <a:lnTo>
                    <a:pt x="39" y="28"/>
                  </a:lnTo>
                  <a:lnTo>
                    <a:pt x="40" y="28"/>
                  </a:lnTo>
                  <a:lnTo>
                    <a:pt x="40" y="29"/>
                  </a:lnTo>
                  <a:lnTo>
                    <a:pt x="41" y="29"/>
                  </a:lnTo>
                  <a:lnTo>
                    <a:pt x="41" y="28"/>
                  </a:lnTo>
                  <a:lnTo>
                    <a:pt x="44" y="29"/>
                  </a:lnTo>
                  <a:lnTo>
                    <a:pt x="45" y="28"/>
                  </a:lnTo>
                  <a:lnTo>
                    <a:pt x="45" y="29"/>
                  </a:lnTo>
                  <a:lnTo>
                    <a:pt x="46" y="30"/>
                  </a:lnTo>
                  <a:lnTo>
                    <a:pt x="46" y="29"/>
                  </a:lnTo>
                  <a:lnTo>
                    <a:pt x="47" y="30"/>
                  </a:lnTo>
                  <a:lnTo>
                    <a:pt x="50" y="30"/>
                  </a:lnTo>
                  <a:lnTo>
                    <a:pt x="50" y="29"/>
                  </a:lnTo>
                  <a:lnTo>
                    <a:pt x="51" y="28"/>
                  </a:lnTo>
                  <a:lnTo>
                    <a:pt x="53" y="28"/>
                  </a:lnTo>
                  <a:lnTo>
                    <a:pt x="53" y="30"/>
                  </a:lnTo>
                  <a:lnTo>
                    <a:pt x="55" y="32"/>
                  </a:lnTo>
                  <a:lnTo>
                    <a:pt x="55" y="33"/>
                  </a:lnTo>
                  <a:lnTo>
                    <a:pt x="57" y="35"/>
                  </a:lnTo>
                  <a:lnTo>
                    <a:pt x="57" y="38"/>
                  </a:lnTo>
                  <a:lnTo>
                    <a:pt x="58" y="38"/>
                  </a:lnTo>
                  <a:lnTo>
                    <a:pt x="58" y="39"/>
                  </a:lnTo>
                  <a:lnTo>
                    <a:pt x="55" y="39"/>
                  </a:lnTo>
                  <a:lnTo>
                    <a:pt x="55" y="43"/>
                  </a:lnTo>
                  <a:lnTo>
                    <a:pt x="53" y="44"/>
                  </a:lnTo>
                  <a:lnTo>
                    <a:pt x="56" y="47"/>
                  </a:lnTo>
                  <a:lnTo>
                    <a:pt x="57" y="49"/>
                  </a:lnTo>
                  <a:lnTo>
                    <a:pt x="57" y="53"/>
                  </a:lnTo>
                  <a:lnTo>
                    <a:pt x="58" y="53"/>
                  </a:lnTo>
                  <a:lnTo>
                    <a:pt x="60" y="54"/>
                  </a:lnTo>
                  <a:lnTo>
                    <a:pt x="61" y="54"/>
                  </a:lnTo>
                  <a:lnTo>
                    <a:pt x="61" y="55"/>
                  </a:lnTo>
                  <a:lnTo>
                    <a:pt x="53" y="55"/>
                  </a:lnTo>
                  <a:lnTo>
                    <a:pt x="53" y="51"/>
                  </a:lnTo>
                  <a:lnTo>
                    <a:pt x="56" y="49"/>
                  </a:lnTo>
                  <a:lnTo>
                    <a:pt x="56" y="48"/>
                  </a:lnTo>
                  <a:lnTo>
                    <a:pt x="55" y="48"/>
                  </a:lnTo>
                  <a:lnTo>
                    <a:pt x="55" y="47"/>
                  </a:lnTo>
                  <a:lnTo>
                    <a:pt x="51" y="47"/>
                  </a:lnTo>
                  <a:lnTo>
                    <a:pt x="48" y="44"/>
                  </a:lnTo>
                  <a:lnTo>
                    <a:pt x="46" y="44"/>
                  </a:lnTo>
                  <a:lnTo>
                    <a:pt x="46" y="43"/>
                  </a:lnTo>
                  <a:lnTo>
                    <a:pt x="45" y="43"/>
                  </a:lnTo>
                  <a:lnTo>
                    <a:pt x="45" y="42"/>
                  </a:lnTo>
                  <a:lnTo>
                    <a:pt x="44" y="42"/>
                  </a:lnTo>
                  <a:lnTo>
                    <a:pt x="44" y="39"/>
                  </a:lnTo>
                  <a:lnTo>
                    <a:pt x="41" y="39"/>
                  </a:lnTo>
                  <a:lnTo>
                    <a:pt x="41" y="38"/>
                  </a:lnTo>
                  <a:lnTo>
                    <a:pt x="37" y="38"/>
                  </a:lnTo>
                  <a:lnTo>
                    <a:pt x="37" y="39"/>
                  </a:lnTo>
                  <a:lnTo>
                    <a:pt x="35" y="39"/>
                  </a:lnTo>
                  <a:lnTo>
                    <a:pt x="35" y="40"/>
                  </a:lnTo>
                  <a:lnTo>
                    <a:pt x="36" y="42"/>
                  </a:lnTo>
                  <a:lnTo>
                    <a:pt x="36" y="44"/>
                  </a:lnTo>
                  <a:lnTo>
                    <a:pt x="37" y="45"/>
                  </a:lnTo>
                  <a:lnTo>
                    <a:pt x="36" y="45"/>
                  </a:lnTo>
                  <a:lnTo>
                    <a:pt x="35" y="44"/>
                  </a:lnTo>
                  <a:lnTo>
                    <a:pt x="32" y="44"/>
                  </a:lnTo>
                  <a:lnTo>
                    <a:pt x="32" y="45"/>
                  </a:lnTo>
                  <a:lnTo>
                    <a:pt x="31" y="45"/>
                  </a:lnTo>
                  <a:lnTo>
                    <a:pt x="31" y="44"/>
                  </a:lnTo>
                  <a:lnTo>
                    <a:pt x="30" y="44"/>
                  </a:lnTo>
                  <a:lnTo>
                    <a:pt x="30" y="42"/>
                  </a:lnTo>
                  <a:lnTo>
                    <a:pt x="29" y="42"/>
                  </a:lnTo>
                  <a:lnTo>
                    <a:pt x="28" y="40"/>
                  </a:lnTo>
                  <a:lnTo>
                    <a:pt x="28" y="39"/>
                  </a:lnTo>
                  <a:lnTo>
                    <a:pt x="20" y="39"/>
                  </a:lnTo>
                  <a:lnTo>
                    <a:pt x="20" y="40"/>
                  </a:lnTo>
                  <a:lnTo>
                    <a:pt x="19" y="40"/>
                  </a:lnTo>
                  <a:lnTo>
                    <a:pt x="19" y="38"/>
                  </a:lnTo>
                  <a:lnTo>
                    <a:pt x="18" y="39"/>
                  </a:lnTo>
                  <a:lnTo>
                    <a:pt x="16" y="38"/>
                  </a:lnTo>
                  <a:lnTo>
                    <a:pt x="18" y="38"/>
                  </a:lnTo>
                  <a:lnTo>
                    <a:pt x="18" y="37"/>
                  </a:lnTo>
                  <a:lnTo>
                    <a:pt x="16" y="37"/>
                  </a:lnTo>
                  <a:lnTo>
                    <a:pt x="16" y="35"/>
                  </a:lnTo>
                  <a:lnTo>
                    <a:pt x="18" y="35"/>
                  </a:lnTo>
                  <a:lnTo>
                    <a:pt x="18" y="34"/>
                  </a:lnTo>
                  <a:lnTo>
                    <a:pt x="16" y="34"/>
                  </a:lnTo>
                  <a:lnTo>
                    <a:pt x="16" y="35"/>
                  </a:lnTo>
                  <a:lnTo>
                    <a:pt x="15" y="34"/>
                  </a:lnTo>
                  <a:lnTo>
                    <a:pt x="14" y="34"/>
                  </a:lnTo>
                  <a:lnTo>
                    <a:pt x="15" y="35"/>
                  </a:lnTo>
                  <a:lnTo>
                    <a:pt x="15" y="38"/>
                  </a:lnTo>
                  <a:lnTo>
                    <a:pt x="16" y="39"/>
                  </a:lnTo>
                  <a:lnTo>
                    <a:pt x="18" y="39"/>
                  </a:lnTo>
                  <a:lnTo>
                    <a:pt x="18" y="43"/>
                  </a:lnTo>
                  <a:lnTo>
                    <a:pt x="19" y="43"/>
                  </a:lnTo>
                  <a:lnTo>
                    <a:pt x="19" y="45"/>
                  </a:lnTo>
                  <a:lnTo>
                    <a:pt x="16" y="45"/>
                  </a:lnTo>
                  <a:lnTo>
                    <a:pt x="14" y="43"/>
                  </a:lnTo>
                  <a:lnTo>
                    <a:pt x="13" y="43"/>
                  </a:lnTo>
                  <a:lnTo>
                    <a:pt x="13" y="42"/>
                  </a:lnTo>
                  <a:lnTo>
                    <a:pt x="12" y="42"/>
                  </a:lnTo>
                  <a:lnTo>
                    <a:pt x="12" y="40"/>
                  </a:lnTo>
                  <a:lnTo>
                    <a:pt x="8" y="40"/>
                  </a:lnTo>
                  <a:lnTo>
                    <a:pt x="8" y="39"/>
                  </a:lnTo>
                  <a:lnTo>
                    <a:pt x="7" y="39"/>
                  </a:lnTo>
                  <a:lnTo>
                    <a:pt x="7" y="30"/>
                  </a:lnTo>
                  <a:lnTo>
                    <a:pt x="4" y="30"/>
                  </a:lnTo>
                  <a:lnTo>
                    <a:pt x="4" y="29"/>
                  </a:lnTo>
                  <a:lnTo>
                    <a:pt x="3" y="28"/>
                  </a:lnTo>
                  <a:lnTo>
                    <a:pt x="2" y="28"/>
                  </a:lnTo>
                  <a:lnTo>
                    <a:pt x="2" y="27"/>
                  </a:lnTo>
                  <a:lnTo>
                    <a:pt x="0" y="27"/>
                  </a:lnTo>
                  <a:lnTo>
                    <a:pt x="0" y="26"/>
                  </a:lnTo>
                  <a:lnTo>
                    <a:pt x="2" y="24"/>
                  </a:lnTo>
                  <a:lnTo>
                    <a:pt x="4" y="24"/>
                  </a:lnTo>
                  <a:lnTo>
                    <a:pt x="4" y="26"/>
                  </a:lnTo>
                  <a:lnTo>
                    <a:pt x="8" y="26"/>
                  </a:lnTo>
                  <a:lnTo>
                    <a:pt x="8" y="24"/>
                  </a:lnTo>
                  <a:lnTo>
                    <a:pt x="9" y="24"/>
                  </a:lnTo>
                  <a:lnTo>
                    <a:pt x="9" y="23"/>
                  </a:lnTo>
                  <a:lnTo>
                    <a:pt x="12" y="23"/>
                  </a:lnTo>
                  <a:lnTo>
                    <a:pt x="12" y="21"/>
                  </a:lnTo>
                  <a:lnTo>
                    <a:pt x="13" y="21"/>
                  </a:lnTo>
                  <a:lnTo>
                    <a:pt x="13" y="17"/>
                  </a:lnTo>
                  <a:lnTo>
                    <a:pt x="14" y="17"/>
                  </a:lnTo>
                  <a:lnTo>
                    <a:pt x="14" y="14"/>
                  </a:lnTo>
                  <a:lnTo>
                    <a:pt x="15" y="14"/>
                  </a:lnTo>
                  <a:lnTo>
                    <a:pt x="16" y="13"/>
                  </a:lnTo>
                  <a:lnTo>
                    <a:pt x="18" y="14"/>
                  </a:lnTo>
                  <a:lnTo>
                    <a:pt x="16" y="14"/>
                  </a:lnTo>
                  <a:lnTo>
                    <a:pt x="16" y="16"/>
                  </a:lnTo>
                  <a:lnTo>
                    <a:pt x="18" y="17"/>
                  </a:lnTo>
                  <a:lnTo>
                    <a:pt x="18" y="16"/>
                  </a:lnTo>
                  <a:lnTo>
                    <a:pt x="23" y="16"/>
                  </a:lnTo>
                  <a:lnTo>
                    <a:pt x="23" y="14"/>
                  </a:lnTo>
                  <a:lnTo>
                    <a:pt x="21" y="14"/>
                  </a:lnTo>
                  <a:lnTo>
                    <a:pt x="21" y="11"/>
                  </a:lnTo>
                  <a:lnTo>
                    <a:pt x="20" y="10"/>
                  </a:lnTo>
                  <a:lnTo>
                    <a:pt x="20" y="8"/>
                  </a:lnTo>
                  <a:lnTo>
                    <a:pt x="23" y="8"/>
                  </a:lnTo>
                  <a:lnTo>
                    <a:pt x="23" y="7"/>
                  </a:lnTo>
                  <a:lnTo>
                    <a:pt x="24" y="7"/>
                  </a:lnTo>
                  <a:lnTo>
                    <a:pt x="24" y="5"/>
                  </a:lnTo>
                  <a:lnTo>
                    <a:pt x="25" y="3"/>
                  </a:lnTo>
                  <a:lnTo>
                    <a:pt x="25" y="2"/>
                  </a:lnTo>
                  <a:lnTo>
                    <a:pt x="26" y="2"/>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6" name="Rectangle 136">
              <a:extLst>
                <a:ext uri="{FF2B5EF4-FFF2-40B4-BE49-F238E27FC236}">
                  <a16:creationId xmlns:a16="http://schemas.microsoft.com/office/drawing/2014/main" id="{542E499F-B4E2-D84F-880C-BBA1B1A08F72}"/>
                </a:ext>
              </a:extLst>
            </p:cNvPr>
            <p:cNvSpPr>
              <a:spLocks noChangeArrowheads="1"/>
            </p:cNvSpPr>
            <p:nvPr/>
          </p:nvSpPr>
          <p:spPr bwMode="auto">
            <a:xfrm>
              <a:off x="8831263" y="5375275"/>
              <a:ext cx="3175"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7" name="Freeform 137">
              <a:extLst>
                <a:ext uri="{FF2B5EF4-FFF2-40B4-BE49-F238E27FC236}">
                  <a16:creationId xmlns:a16="http://schemas.microsoft.com/office/drawing/2014/main" id="{83C6A357-BFC5-4545-B20E-CD60888935B8}"/>
                </a:ext>
              </a:extLst>
            </p:cNvPr>
            <p:cNvSpPr>
              <a:spLocks/>
            </p:cNvSpPr>
            <p:nvPr/>
          </p:nvSpPr>
          <p:spPr bwMode="auto">
            <a:xfrm>
              <a:off x="7581901" y="5873750"/>
              <a:ext cx="3175" cy="1588"/>
            </a:xfrm>
            <a:custGeom>
              <a:avLst/>
              <a:gdLst/>
              <a:ahLst/>
              <a:cxnLst>
                <a:cxn ang="0">
                  <a:pos x="0" y="0"/>
                </a:cxn>
                <a:cxn ang="0">
                  <a:pos x="2" y="1"/>
                </a:cxn>
                <a:cxn ang="0">
                  <a:pos x="0" y="1"/>
                </a:cxn>
                <a:cxn ang="0">
                  <a:pos x="0" y="0"/>
                </a:cxn>
              </a:cxnLst>
              <a:rect l="0" t="0" r="r" b="b"/>
              <a:pathLst>
                <a:path w="2" h="1">
                  <a:moveTo>
                    <a:pt x="0" y="0"/>
                  </a:moveTo>
                  <a:lnTo>
                    <a:pt x="2" y="1"/>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8" name="Freeform 138">
              <a:extLst>
                <a:ext uri="{FF2B5EF4-FFF2-40B4-BE49-F238E27FC236}">
                  <a16:creationId xmlns:a16="http://schemas.microsoft.com/office/drawing/2014/main" id="{EF61F904-E49B-5943-A479-E19A6D1E0C04}"/>
                </a:ext>
              </a:extLst>
            </p:cNvPr>
            <p:cNvSpPr>
              <a:spLocks noEditPoints="1"/>
            </p:cNvSpPr>
            <p:nvPr/>
          </p:nvSpPr>
          <p:spPr bwMode="auto">
            <a:xfrm>
              <a:off x="7561263" y="5838825"/>
              <a:ext cx="26988" cy="53975"/>
            </a:xfrm>
            <a:custGeom>
              <a:avLst/>
              <a:gdLst/>
              <a:ahLst/>
              <a:cxnLst>
                <a:cxn ang="0">
                  <a:pos x="15" y="23"/>
                </a:cxn>
                <a:cxn ang="0">
                  <a:pos x="16" y="24"/>
                </a:cxn>
                <a:cxn ang="0">
                  <a:pos x="17" y="24"/>
                </a:cxn>
                <a:cxn ang="0">
                  <a:pos x="17" y="27"/>
                </a:cxn>
                <a:cxn ang="0">
                  <a:pos x="15" y="27"/>
                </a:cxn>
                <a:cxn ang="0">
                  <a:pos x="15" y="23"/>
                </a:cxn>
                <a:cxn ang="0">
                  <a:pos x="10" y="0"/>
                </a:cxn>
                <a:cxn ang="0">
                  <a:pos x="11" y="0"/>
                </a:cxn>
                <a:cxn ang="0">
                  <a:pos x="11" y="3"/>
                </a:cxn>
                <a:cxn ang="0">
                  <a:pos x="12" y="5"/>
                </a:cxn>
                <a:cxn ang="0">
                  <a:pos x="12" y="7"/>
                </a:cxn>
                <a:cxn ang="0">
                  <a:pos x="13" y="7"/>
                </a:cxn>
                <a:cxn ang="0">
                  <a:pos x="13" y="19"/>
                </a:cxn>
                <a:cxn ang="0">
                  <a:pos x="15" y="19"/>
                </a:cxn>
                <a:cxn ang="0">
                  <a:pos x="15" y="23"/>
                </a:cxn>
                <a:cxn ang="0">
                  <a:pos x="13" y="22"/>
                </a:cxn>
                <a:cxn ang="0">
                  <a:pos x="13" y="28"/>
                </a:cxn>
                <a:cxn ang="0">
                  <a:pos x="12" y="29"/>
                </a:cxn>
                <a:cxn ang="0">
                  <a:pos x="5" y="29"/>
                </a:cxn>
                <a:cxn ang="0">
                  <a:pos x="5" y="31"/>
                </a:cxn>
                <a:cxn ang="0">
                  <a:pos x="6" y="31"/>
                </a:cxn>
                <a:cxn ang="0">
                  <a:pos x="6" y="34"/>
                </a:cxn>
                <a:cxn ang="0">
                  <a:pos x="5" y="34"/>
                </a:cxn>
                <a:cxn ang="0">
                  <a:pos x="5" y="33"/>
                </a:cxn>
                <a:cxn ang="0">
                  <a:pos x="2" y="33"/>
                </a:cxn>
                <a:cxn ang="0">
                  <a:pos x="2" y="32"/>
                </a:cxn>
                <a:cxn ang="0">
                  <a:pos x="0" y="32"/>
                </a:cxn>
                <a:cxn ang="0">
                  <a:pos x="0" y="28"/>
                </a:cxn>
                <a:cxn ang="0">
                  <a:pos x="2" y="28"/>
                </a:cxn>
                <a:cxn ang="0">
                  <a:pos x="2" y="29"/>
                </a:cxn>
                <a:cxn ang="0">
                  <a:pos x="4" y="29"/>
                </a:cxn>
                <a:cxn ang="0">
                  <a:pos x="5" y="28"/>
                </a:cxn>
                <a:cxn ang="0">
                  <a:pos x="7" y="28"/>
                </a:cxn>
                <a:cxn ang="0">
                  <a:pos x="8" y="27"/>
                </a:cxn>
                <a:cxn ang="0">
                  <a:pos x="8" y="26"/>
                </a:cxn>
                <a:cxn ang="0">
                  <a:pos x="10" y="26"/>
                </a:cxn>
                <a:cxn ang="0">
                  <a:pos x="10" y="22"/>
                </a:cxn>
                <a:cxn ang="0">
                  <a:pos x="11" y="22"/>
                </a:cxn>
                <a:cxn ang="0">
                  <a:pos x="11" y="21"/>
                </a:cxn>
                <a:cxn ang="0">
                  <a:pos x="12" y="19"/>
                </a:cxn>
                <a:cxn ang="0">
                  <a:pos x="11" y="19"/>
                </a:cxn>
                <a:cxn ang="0">
                  <a:pos x="11" y="18"/>
                </a:cxn>
                <a:cxn ang="0">
                  <a:pos x="10" y="18"/>
                </a:cxn>
                <a:cxn ang="0">
                  <a:pos x="10" y="17"/>
                </a:cxn>
                <a:cxn ang="0">
                  <a:pos x="8" y="16"/>
                </a:cxn>
                <a:cxn ang="0">
                  <a:pos x="8" y="17"/>
                </a:cxn>
                <a:cxn ang="0">
                  <a:pos x="7" y="17"/>
                </a:cxn>
                <a:cxn ang="0">
                  <a:pos x="6" y="16"/>
                </a:cxn>
                <a:cxn ang="0">
                  <a:pos x="4" y="16"/>
                </a:cxn>
                <a:cxn ang="0">
                  <a:pos x="4" y="15"/>
                </a:cxn>
                <a:cxn ang="0">
                  <a:pos x="5" y="13"/>
                </a:cxn>
                <a:cxn ang="0">
                  <a:pos x="5" y="10"/>
                </a:cxn>
                <a:cxn ang="0">
                  <a:pos x="6" y="8"/>
                </a:cxn>
                <a:cxn ang="0">
                  <a:pos x="6" y="1"/>
                </a:cxn>
                <a:cxn ang="0">
                  <a:pos x="7" y="1"/>
                </a:cxn>
                <a:cxn ang="0">
                  <a:pos x="7" y="2"/>
                </a:cxn>
                <a:cxn ang="0">
                  <a:pos x="8" y="2"/>
                </a:cxn>
                <a:cxn ang="0">
                  <a:pos x="10" y="1"/>
                </a:cxn>
                <a:cxn ang="0">
                  <a:pos x="10" y="0"/>
                </a:cxn>
                <a:cxn ang="0">
                  <a:pos x="5" y="0"/>
                </a:cxn>
                <a:cxn ang="0">
                  <a:pos x="6" y="0"/>
                </a:cxn>
                <a:cxn ang="0">
                  <a:pos x="6" y="1"/>
                </a:cxn>
                <a:cxn ang="0">
                  <a:pos x="5" y="0"/>
                </a:cxn>
              </a:cxnLst>
              <a:rect l="0" t="0" r="r" b="b"/>
              <a:pathLst>
                <a:path w="17" h="34">
                  <a:moveTo>
                    <a:pt x="15" y="23"/>
                  </a:moveTo>
                  <a:lnTo>
                    <a:pt x="16" y="24"/>
                  </a:lnTo>
                  <a:lnTo>
                    <a:pt x="17" y="24"/>
                  </a:lnTo>
                  <a:lnTo>
                    <a:pt x="17" y="27"/>
                  </a:lnTo>
                  <a:lnTo>
                    <a:pt x="15" y="27"/>
                  </a:lnTo>
                  <a:lnTo>
                    <a:pt x="15" y="23"/>
                  </a:lnTo>
                  <a:close/>
                  <a:moveTo>
                    <a:pt x="10" y="0"/>
                  </a:moveTo>
                  <a:lnTo>
                    <a:pt x="11" y="0"/>
                  </a:lnTo>
                  <a:lnTo>
                    <a:pt x="11" y="3"/>
                  </a:lnTo>
                  <a:lnTo>
                    <a:pt x="12" y="5"/>
                  </a:lnTo>
                  <a:lnTo>
                    <a:pt x="12" y="7"/>
                  </a:lnTo>
                  <a:lnTo>
                    <a:pt x="13" y="7"/>
                  </a:lnTo>
                  <a:lnTo>
                    <a:pt x="13" y="19"/>
                  </a:lnTo>
                  <a:lnTo>
                    <a:pt x="15" y="19"/>
                  </a:lnTo>
                  <a:lnTo>
                    <a:pt x="15" y="23"/>
                  </a:lnTo>
                  <a:lnTo>
                    <a:pt x="13" y="22"/>
                  </a:lnTo>
                  <a:lnTo>
                    <a:pt x="13" y="28"/>
                  </a:lnTo>
                  <a:lnTo>
                    <a:pt x="12" y="29"/>
                  </a:lnTo>
                  <a:lnTo>
                    <a:pt x="5" y="29"/>
                  </a:lnTo>
                  <a:lnTo>
                    <a:pt x="5" y="31"/>
                  </a:lnTo>
                  <a:lnTo>
                    <a:pt x="6" y="31"/>
                  </a:lnTo>
                  <a:lnTo>
                    <a:pt x="6" y="34"/>
                  </a:lnTo>
                  <a:lnTo>
                    <a:pt x="5" y="34"/>
                  </a:lnTo>
                  <a:lnTo>
                    <a:pt x="5" y="33"/>
                  </a:lnTo>
                  <a:lnTo>
                    <a:pt x="2" y="33"/>
                  </a:lnTo>
                  <a:lnTo>
                    <a:pt x="2" y="32"/>
                  </a:lnTo>
                  <a:lnTo>
                    <a:pt x="0" y="32"/>
                  </a:lnTo>
                  <a:lnTo>
                    <a:pt x="0" y="28"/>
                  </a:lnTo>
                  <a:lnTo>
                    <a:pt x="2" y="28"/>
                  </a:lnTo>
                  <a:lnTo>
                    <a:pt x="2" y="29"/>
                  </a:lnTo>
                  <a:lnTo>
                    <a:pt x="4" y="29"/>
                  </a:lnTo>
                  <a:lnTo>
                    <a:pt x="5" y="28"/>
                  </a:lnTo>
                  <a:lnTo>
                    <a:pt x="7" y="28"/>
                  </a:lnTo>
                  <a:lnTo>
                    <a:pt x="8" y="27"/>
                  </a:lnTo>
                  <a:lnTo>
                    <a:pt x="8" y="26"/>
                  </a:lnTo>
                  <a:lnTo>
                    <a:pt x="10" y="26"/>
                  </a:lnTo>
                  <a:lnTo>
                    <a:pt x="10" y="22"/>
                  </a:lnTo>
                  <a:lnTo>
                    <a:pt x="11" y="22"/>
                  </a:lnTo>
                  <a:lnTo>
                    <a:pt x="11" y="21"/>
                  </a:lnTo>
                  <a:lnTo>
                    <a:pt x="12" y="19"/>
                  </a:lnTo>
                  <a:lnTo>
                    <a:pt x="11" y="19"/>
                  </a:lnTo>
                  <a:lnTo>
                    <a:pt x="11" y="18"/>
                  </a:lnTo>
                  <a:lnTo>
                    <a:pt x="10" y="18"/>
                  </a:lnTo>
                  <a:lnTo>
                    <a:pt x="10" y="17"/>
                  </a:lnTo>
                  <a:lnTo>
                    <a:pt x="8" y="16"/>
                  </a:lnTo>
                  <a:lnTo>
                    <a:pt x="8" y="17"/>
                  </a:lnTo>
                  <a:lnTo>
                    <a:pt x="7" y="17"/>
                  </a:lnTo>
                  <a:lnTo>
                    <a:pt x="6" y="16"/>
                  </a:lnTo>
                  <a:lnTo>
                    <a:pt x="4" y="16"/>
                  </a:lnTo>
                  <a:lnTo>
                    <a:pt x="4" y="15"/>
                  </a:lnTo>
                  <a:lnTo>
                    <a:pt x="5" y="13"/>
                  </a:lnTo>
                  <a:lnTo>
                    <a:pt x="5" y="10"/>
                  </a:lnTo>
                  <a:lnTo>
                    <a:pt x="6" y="8"/>
                  </a:lnTo>
                  <a:lnTo>
                    <a:pt x="6" y="1"/>
                  </a:lnTo>
                  <a:lnTo>
                    <a:pt x="7" y="1"/>
                  </a:lnTo>
                  <a:lnTo>
                    <a:pt x="7" y="2"/>
                  </a:lnTo>
                  <a:lnTo>
                    <a:pt x="8" y="2"/>
                  </a:lnTo>
                  <a:lnTo>
                    <a:pt x="10" y="1"/>
                  </a:lnTo>
                  <a:lnTo>
                    <a:pt x="10" y="0"/>
                  </a:lnTo>
                  <a:close/>
                  <a:moveTo>
                    <a:pt x="5" y="0"/>
                  </a:moveTo>
                  <a:lnTo>
                    <a:pt x="6" y="0"/>
                  </a:lnTo>
                  <a:lnTo>
                    <a:pt x="6"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9" name="Freeform 139">
              <a:extLst>
                <a:ext uri="{FF2B5EF4-FFF2-40B4-BE49-F238E27FC236}">
                  <a16:creationId xmlns:a16="http://schemas.microsoft.com/office/drawing/2014/main" id="{68097B15-BD65-4C48-9C9E-228944FD2954}"/>
                </a:ext>
              </a:extLst>
            </p:cNvPr>
            <p:cNvSpPr>
              <a:spLocks/>
            </p:cNvSpPr>
            <p:nvPr/>
          </p:nvSpPr>
          <p:spPr bwMode="auto">
            <a:xfrm>
              <a:off x="7567613" y="5868988"/>
              <a:ext cx="3175" cy="4763"/>
            </a:xfrm>
            <a:custGeom>
              <a:avLst/>
              <a:gdLst/>
              <a:ahLst/>
              <a:cxnLst>
                <a:cxn ang="0">
                  <a:pos x="1" y="0"/>
                </a:cxn>
                <a:cxn ang="0">
                  <a:pos x="2" y="0"/>
                </a:cxn>
                <a:cxn ang="0">
                  <a:pos x="2" y="3"/>
                </a:cxn>
                <a:cxn ang="0">
                  <a:pos x="0" y="3"/>
                </a:cxn>
                <a:cxn ang="0">
                  <a:pos x="0" y="2"/>
                </a:cxn>
                <a:cxn ang="0">
                  <a:pos x="1" y="2"/>
                </a:cxn>
                <a:cxn ang="0">
                  <a:pos x="1" y="0"/>
                </a:cxn>
              </a:cxnLst>
              <a:rect l="0" t="0" r="r" b="b"/>
              <a:pathLst>
                <a:path w="2" h="3">
                  <a:moveTo>
                    <a:pt x="1" y="0"/>
                  </a:moveTo>
                  <a:lnTo>
                    <a:pt x="2" y="0"/>
                  </a:lnTo>
                  <a:lnTo>
                    <a:pt x="2" y="3"/>
                  </a:lnTo>
                  <a:lnTo>
                    <a:pt x="0" y="3"/>
                  </a:lnTo>
                  <a:lnTo>
                    <a:pt x="0" y="2"/>
                  </a:lnTo>
                  <a:lnTo>
                    <a:pt x="1"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0" name="Freeform 140">
              <a:extLst>
                <a:ext uri="{FF2B5EF4-FFF2-40B4-BE49-F238E27FC236}">
                  <a16:creationId xmlns:a16="http://schemas.microsoft.com/office/drawing/2014/main" id="{A2E3A1B8-8B9A-584A-BD87-FAC42A795A15}"/>
                </a:ext>
              </a:extLst>
            </p:cNvPr>
            <p:cNvSpPr>
              <a:spLocks/>
            </p:cNvSpPr>
            <p:nvPr/>
          </p:nvSpPr>
          <p:spPr bwMode="auto">
            <a:xfrm>
              <a:off x="7531101" y="5849938"/>
              <a:ext cx="12700" cy="14288"/>
            </a:xfrm>
            <a:custGeom>
              <a:avLst/>
              <a:gdLst/>
              <a:ahLst/>
              <a:cxnLst>
                <a:cxn ang="0">
                  <a:pos x="7" y="0"/>
                </a:cxn>
                <a:cxn ang="0">
                  <a:pos x="8" y="0"/>
                </a:cxn>
                <a:cxn ang="0">
                  <a:pos x="8" y="3"/>
                </a:cxn>
                <a:cxn ang="0">
                  <a:pos x="7" y="3"/>
                </a:cxn>
                <a:cxn ang="0">
                  <a:pos x="8" y="4"/>
                </a:cxn>
                <a:cxn ang="0">
                  <a:pos x="8" y="6"/>
                </a:cxn>
                <a:cxn ang="0">
                  <a:pos x="7" y="6"/>
                </a:cxn>
                <a:cxn ang="0">
                  <a:pos x="7" y="8"/>
                </a:cxn>
                <a:cxn ang="0">
                  <a:pos x="3" y="8"/>
                </a:cxn>
                <a:cxn ang="0">
                  <a:pos x="3" y="9"/>
                </a:cxn>
                <a:cxn ang="0">
                  <a:pos x="2" y="9"/>
                </a:cxn>
                <a:cxn ang="0">
                  <a:pos x="0" y="8"/>
                </a:cxn>
                <a:cxn ang="0">
                  <a:pos x="0" y="5"/>
                </a:cxn>
                <a:cxn ang="0">
                  <a:pos x="2" y="5"/>
                </a:cxn>
                <a:cxn ang="0">
                  <a:pos x="2" y="4"/>
                </a:cxn>
                <a:cxn ang="0">
                  <a:pos x="3" y="4"/>
                </a:cxn>
                <a:cxn ang="0">
                  <a:pos x="3" y="3"/>
                </a:cxn>
                <a:cxn ang="0">
                  <a:pos x="4" y="3"/>
                </a:cxn>
                <a:cxn ang="0">
                  <a:pos x="7" y="0"/>
                </a:cxn>
              </a:cxnLst>
              <a:rect l="0" t="0" r="r" b="b"/>
              <a:pathLst>
                <a:path w="8" h="9">
                  <a:moveTo>
                    <a:pt x="7" y="0"/>
                  </a:moveTo>
                  <a:lnTo>
                    <a:pt x="8" y="0"/>
                  </a:lnTo>
                  <a:lnTo>
                    <a:pt x="8" y="3"/>
                  </a:lnTo>
                  <a:lnTo>
                    <a:pt x="7" y="3"/>
                  </a:lnTo>
                  <a:lnTo>
                    <a:pt x="8" y="4"/>
                  </a:lnTo>
                  <a:lnTo>
                    <a:pt x="8" y="6"/>
                  </a:lnTo>
                  <a:lnTo>
                    <a:pt x="7" y="6"/>
                  </a:lnTo>
                  <a:lnTo>
                    <a:pt x="7" y="8"/>
                  </a:lnTo>
                  <a:lnTo>
                    <a:pt x="3" y="8"/>
                  </a:lnTo>
                  <a:lnTo>
                    <a:pt x="3" y="9"/>
                  </a:lnTo>
                  <a:lnTo>
                    <a:pt x="2" y="9"/>
                  </a:lnTo>
                  <a:lnTo>
                    <a:pt x="0" y="8"/>
                  </a:lnTo>
                  <a:lnTo>
                    <a:pt x="0" y="5"/>
                  </a:lnTo>
                  <a:lnTo>
                    <a:pt x="2" y="5"/>
                  </a:lnTo>
                  <a:lnTo>
                    <a:pt x="2" y="4"/>
                  </a:lnTo>
                  <a:lnTo>
                    <a:pt x="3" y="4"/>
                  </a:lnTo>
                  <a:lnTo>
                    <a:pt x="3" y="3"/>
                  </a:lnTo>
                  <a:lnTo>
                    <a:pt x="4" y="3"/>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1" name="Freeform 141">
              <a:extLst>
                <a:ext uri="{FF2B5EF4-FFF2-40B4-BE49-F238E27FC236}">
                  <a16:creationId xmlns:a16="http://schemas.microsoft.com/office/drawing/2014/main" id="{A0EC9C8B-50A5-7448-8BF2-C8FC7235E419}"/>
                </a:ext>
              </a:extLst>
            </p:cNvPr>
            <p:cNvSpPr>
              <a:spLocks/>
            </p:cNvSpPr>
            <p:nvPr/>
          </p:nvSpPr>
          <p:spPr bwMode="auto">
            <a:xfrm>
              <a:off x="7850188" y="5832475"/>
              <a:ext cx="7938" cy="3175"/>
            </a:xfrm>
            <a:custGeom>
              <a:avLst/>
              <a:gdLst/>
              <a:ahLst/>
              <a:cxnLst>
                <a:cxn ang="0">
                  <a:pos x="1" y="0"/>
                </a:cxn>
                <a:cxn ang="0">
                  <a:pos x="5" y="0"/>
                </a:cxn>
                <a:cxn ang="0">
                  <a:pos x="5" y="2"/>
                </a:cxn>
                <a:cxn ang="0">
                  <a:pos x="3" y="2"/>
                </a:cxn>
                <a:cxn ang="0">
                  <a:pos x="3" y="1"/>
                </a:cxn>
                <a:cxn ang="0">
                  <a:pos x="0" y="1"/>
                </a:cxn>
                <a:cxn ang="0">
                  <a:pos x="1" y="0"/>
                </a:cxn>
              </a:cxnLst>
              <a:rect l="0" t="0" r="r" b="b"/>
              <a:pathLst>
                <a:path w="5" h="2">
                  <a:moveTo>
                    <a:pt x="1" y="0"/>
                  </a:moveTo>
                  <a:lnTo>
                    <a:pt x="5" y="0"/>
                  </a:lnTo>
                  <a:lnTo>
                    <a:pt x="5" y="2"/>
                  </a:lnTo>
                  <a:lnTo>
                    <a:pt x="3" y="2"/>
                  </a:lnTo>
                  <a:lnTo>
                    <a:pt x="3" y="1"/>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2" name="Freeform 142">
              <a:extLst>
                <a:ext uri="{FF2B5EF4-FFF2-40B4-BE49-F238E27FC236}">
                  <a16:creationId xmlns:a16="http://schemas.microsoft.com/office/drawing/2014/main" id="{413BF20E-DA1B-A242-B89C-F7CF9B30D97E}"/>
                </a:ext>
              </a:extLst>
            </p:cNvPr>
            <p:cNvSpPr>
              <a:spLocks/>
            </p:cNvSpPr>
            <p:nvPr/>
          </p:nvSpPr>
          <p:spPr bwMode="auto">
            <a:xfrm>
              <a:off x="8226426" y="5492750"/>
              <a:ext cx="1588" cy="3175"/>
            </a:xfrm>
            <a:custGeom>
              <a:avLst/>
              <a:gdLst/>
              <a:ahLst/>
              <a:cxnLst>
                <a:cxn ang="0">
                  <a:pos x="1" y="0"/>
                </a:cxn>
                <a:cxn ang="0">
                  <a:pos x="1" y="2"/>
                </a:cxn>
                <a:cxn ang="0">
                  <a:pos x="0" y="2"/>
                </a:cxn>
                <a:cxn ang="0">
                  <a:pos x="0" y="1"/>
                </a:cxn>
                <a:cxn ang="0">
                  <a:pos x="1" y="0"/>
                </a:cxn>
              </a:cxnLst>
              <a:rect l="0" t="0" r="r" b="b"/>
              <a:pathLst>
                <a:path w="1" h="2">
                  <a:moveTo>
                    <a:pt x="1" y="0"/>
                  </a:moveTo>
                  <a:lnTo>
                    <a:pt x="1" y="2"/>
                  </a:lnTo>
                  <a:lnTo>
                    <a:pt x="0" y="2"/>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3" name="Freeform 143">
              <a:extLst>
                <a:ext uri="{FF2B5EF4-FFF2-40B4-BE49-F238E27FC236}">
                  <a16:creationId xmlns:a16="http://schemas.microsoft.com/office/drawing/2014/main" id="{5B193FFA-964B-EE43-A20C-A38FB8BBD369}"/>
                </a:ext>
              </a:extLst>
            </p:cNvPr>
            <p:cNvSpPr>
              <a:spLocks/>
            </p:cNvSpPr>
            <p:nvPr/>
          </p:nvSpPr>
          <p:spPr bwMode="auto">
            <a:xfrm>
              <a:off x="7572376" y="5868988"/>
              <a:ext cx="4763" cy="4763"/>
            </a:xfrm>
            <a:custGeom>
              <a:avLst/>
              <a:gdLst/>
              <a:ahLst/>
              <a:cxnLst>
                <a:cxn ang="0">
                  <a:pos x="1" y="0"/>
                </a:cxn>
                <a:cxn ang="0">
                  <a:pos x="3" y="2"/>
                </a:cxn>
                <a:cxn ang="0">
                  <a:pos x="3" y="3"/>
                </a:cxn>
                <a:cxn ang="0">
                  <a:pos x="0" y="3"/>
                </a:cxn>
                <a:cxn ang="0">
                  <a:pos x="1" y="2"/>
                </a:cxn>
                <a:cxn ang="0">
                  <a:pos x="1" y="0"/>
                </a:cxn>
              </a:cxnLst>
              <a:rect l="0" t="0" r="r" b="b"/>
              <a:pathLst>
                <a:path w="3" h="3">
                  <a:moveTo>
                    <a:pt x="1" y="0"/>
                  </a:moveTo>
                  <a:lnTo>
                    <a:pt x="3" y="2"/>
                  </a:lnTo>
                  <a:lnTo>
                    <a:pt x="3" y="3"/>
                  </a:lnTo>
                  <a:lnTo>
                    <a:pt x="0" y="3"/>
                  </a:lnTo>
                  <a:lnTo>
                    <a:pt x="1"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144">
              <a:extLst>
                <a:ext uri="{FF2B5EF4-FFF2-40B4-BE49-F238E27FC236}">
                  <a16:creationId xmlns:a16="http://schemas.microsoft.com/office/drawing/2014/main" id="{CFF5539C-9795-6746-B5F3-F12782A673E3}"/>
                </a:ext>
              </a:extLst>
            </p:cNvPr>
            <p:cNvSpPr>
              <a:spLocks/>
            </p:cNvSpPr>
            <p:nvPr/>
          </p:nvSpPr>
          <p:spPr bwMode="auto">
            <a:xfrm>
              <a:off x="7556501" y="5864225"/>
              <a:ext cx="11113" cy="12700"/>
            </a:xfrm>
            <a:custGeom>
              <a:avLst/>
              <a:gdLst/>
              <a:ahLst/>
              <a:cxnLst>
                <a:cxn ang="0">
                  <a:pos x="2" y="0"/>
                </a:cxn>
                <a:cxn ang="0">
                  <a:pos x="2" y="1"/>
                </a:cxn>
                <a:cxn ang="0">
                  <a:pos x="3" y="1"/>
                </a:cxn>
                <a:cxn ang="0">
                  <a:pos x="4" y="2"/>
                </a:cxn>
                <a:cxn ang="0">
                  <a:pos x="7" y="2"/>
                </a:cxn>
                <a:cxn ang="0">
                  <a:pos x="7" y="3"/>
                </a:cxn>
                <a:cxn ang="0">
                  <a:pos x="5" y="3"/>
                </a:cxn>
                <a:cxn ang="0">
                  <a:pos x="5" y="6"/>
                </a:cxn>
                <a:cxn ang="0">
                  <a:pos x="4" y="7"/>
                </a:cxn>
                <a:cxn ang="0">
                  <a:pos x="2" y="7"/>
                </a:cxn>
                <a:cxn ang="0">
                  <a:pos x="2" y="8"/>
                </a:cxn>
                <a:cxn ang="0">
                  <a:pos x="0" y="7"/>
                </a:cxn>
                <a:cxn ang="0">
                  <a:pos x="0" y="1"/>
                </a:cxn>
                <a:cxn ang="0">
                  <a:pos x="2" y="0"/>
                </a:cxn>
              </a:cxnLst>
              <a:rect l="0" t="0" r="r" b="b"/>
              <a:pathLst>
                <a:path w="7" h="8">
                  <a:moveTo>
                    <a:pt x="2" y="0"/>
                  </a:moveTo>
                  <a:lnTo>
                    <a:pt x="2" y="1"/>
                  </a:lnTo>
                  <a:lnTo>
                    <a:pt x="3" y="1"/>
                  </a:lnTo>
                  <a:lnTo>
                    <a:pt x="4" y="2"/>
                  </a:lnTo>
                  <a:lnTo>
                    <a:pt x="7" y="2"/>
                  </a:lnTo>
                  <a:lnTo>
                    <a:pt x="7" y="3"/>
                  </a:lnTo>
                  <a:lnTo>
                    <a:pt x="5" y="3"/>
                  </a:lnTo>
                  <a:lnTo>
                    <a:pt x="5" y="6"/>
                  </a:lnTo>
                  <a:lnTo>
                    <a:pt x="4" y="7"/>
                  </a:lnTo>
                  <a:lnTo>
                    <a:pt x="2" y="7"/>
                  </a:lnTo>
                  <a:lnTo>
                    <a:pt x="2" y="8"/>
                  </a:lnTo>
                  <a:lnTo>
                    <a:pt x="0" y="7"/>
                  </a:lnTo>
                  <a:lnTo>
                    <a:pt x="0" y="1"/>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5" name="Freeform 145">
              <a:extLst>
                <a:ext uri="{FF2B5EF4-FFF2-40B4-BE49-F238E27FC236}">
                  <a16:creationId xmlns:a16="http://schemas.microsoft.com/office/drawing/2014/main" id="{DBA15385-6968-634A-8545-B799C3FF832C}"/>
                </a:ext>
              </a:extLst>
            </p:cNvPr>
            <p:cNvSpPr>
              <a:spLocks/>
            </p:cNvSpPr>
            <p:nvPr/>
          </p:nvSpPr>
          <p:spPr bwMode="auto">
            <a:xfrm>
              <a:off x="7851776" y="5826125"/>
              <a:ext cx="4763" cy="4763"/>
            </a:xfrm>
            <a:custGeom>
              <a:avLst/>
              <a:gdLst/>
              <a:ahLst/>
              <a:cxnLst>
                <a:cxn ang="0">
                  <a:pos x="2" y="0"/>
                </a:cxn>
                <a:cxn ang="0">
                  <a:pos x="3" y="2"/>
                </a:cxn>
                <a:cxn ang="0">
                  <a:pos x="3" y="3"/>
                </a:cxn>
                <a:cxn ang="0">
                  <a:pos x="0" y="3"/>
                </a:cxn>
                <a:cxn ang="0">
                  <a:pos x="0" y="2"/>
                </a:cxn>
                <a:cxn ang="0">
                  <a:pos x="2" y="2"/>
                </a:cxn>
                <a:cxn ang="0">
                  <a:pos x="2" y="0"/>
                </a:cxn>
              </a:cxnLst>
              <a:rect l="0" t="0" r="r" b="b"/>
              <a:pathLst>
                <a:path w="3" h="3">
                  <a:moveTo>
                    <a:pt x="2" y="0"/>
                  </a:moveTo>
                  <a:lnTo>
                    <a:pt x="3" y="2"/>
                  </a:lnTo>
                  <a:lnTo>
                    <a:pt x="3" y="3"/>
                  </a:lnTo>
                  <a:lnTo>
                    <a:pt x="0" y="3"/>
                  </a:lnTo>
                  <a:lnTo>
                    <a:pt x="0" y="2"/>
                  </a:lnTo>
                  <a:lnTo>
                    <a:pt x="2" y="2"/>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Rectangle 146">
              <a:extLst>
                <a:ext uri="{FF2B5EF4-FFF2-40B4-BE49-F238E27FC236}">
                  <a16:creationId xmlns:a16="http://schemas.microsoft.com/office/drawing/2014/main" id="{B3C64ADB-01D1-B740-BA63-E173678E94D8}"/>
                </a:ext>
              </a:extLst>
            </p:cNvPr>
            <p:cNvSpPr>
              <a:spLocks noChangeArrowheads="1"/>
            </p:cNvSpPr>
            <p:nvPr/>
          </p:nvSpPr>
          <p:spPr bwMode="auto">
            <a:xfrm>
              <a:off x="8110538" y="5545138"/>
              <a:ext cx="1588" cy="31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7" name="Rectangle 147">
              <a:extLst>
                <a:ext uri="{FF2B5EF4-FFF2-40B4-BE49-F238E27FC236}">
                  <a16:creationId xmlns:a16="http://schemas.microsoft.com/office/drawing/2014/main" id="{F6A15B82-31C8-C843-AB0B-700B3B3651C5}"/>
                </a:ext>
              </a:extLst>
            </p:cNvPr>
            <p:cNvSpPr>
              <a:spLocks noChangeArrowheads="1"/>
            </p:cNvSpPr>
            <p:nvPr/>
          </p:nvSpPr>
          <p:spPr bwMode="auto">
            <a:xfrm>
              <a:off x="8218488" y="5495925"/>
              <a:ext cx="1588"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48">
              <a:extLst>
                <a:ext uri="{FF2B5EF4-FFF2-40B4-BE49-F238E27FC236}">
                  <a16:creationId xmlns:a16="http://schemas.microsoft.com/office/drawing/2014/main" id="{8F11A366-10CF-684C-87E6-0D3CD3865633}"/>
                </a:ext>
              </a:extLst>
            </p:cNvPr>
            <p:cNvSpPr>
              <a:spLocks noEditPoints="1"/>
            </p:cNvSpPr>
            <p:nvPr/>
          </p:nvSpPr>
          <p:spPr bwMode="auto">
            <a:xfrm>
              <a:off x="8218488" y="5494338"/>
              <a:ext cx="7938" cy="3175"/>
            </a:xfrm>
            <a:custGeom>
              <a:avLst/>
              <a:gdLst/>
              <a:ahLst/>
              <a:cxnLst>
                <a:cxn ang="0">
                  <a:pos x="3" y="1"/>
                </a:cxn>
                <a:cxn ang="0">
                  <a:pos x="5" y="1"/>
                </a:cxn>
                <a:cxn ang="0">
                  <a:pos x="5" y="2"/>
                </a:cxn>
                <a:cxn ang="0">
                  <a:pos x="3" y="2"/>
                </a:cxn>
                <a:cxn ang="0">
                  <a:pos x="3" y="1"/>
                </a:cxn>
                <a:cxn ang="0">
                  <a:pos x="0" y="0"/>
                </a:cxn>
                <a:cxn ang="0">
                  <a:pos x="3" y="0"/>
                </a:cxn>
                <a:cxn ang="0">
                  <a:pos x="3" y="1"/>
                </a:cxn>
                <a:cxn ang="0">
                  <a:pos x="0" y="1"/>
                </a:cxn>
                <a:cxn ang="0">
                  <a:pos x="0" y="0"/>
                </a:cxn>
              </a:cxnLst>
              <a:rect l="0" t="0" r="r" b="b"/>
              <a:pathLst>
                <a:path w="5" h="2">
                  <a:moveTo>
                    <a:pt x="3" y="1"/>
                  </a:moveTo>
                  <a:lnTo>
                    <a:pt x="5" y="1"/>
                  </a:lnTo>
                  <a:lnTo>
                    <a:pt x="5" y="2"/>
                  </a:lnTo>
                  <a:lnTo>
                    <a:pt x="3" y="2"/>
                  </a:lnTo>
                  <a:lnTo>
                    <a:pt x="3" y="1"/>
                  </a:lnTo>
                  <a:close/>
                  <a:moveTo>
                    <a:pt x="0" y="0"/>
                  </a:moveTo>
                  <a:lnTo>
                    <a:pt x="3" y="0"/>
                  </a:lnTo>
                  <a:lnTo>
                    <a:pt x="3" y="1"/>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9" name="Freeform 149">
              <a:extLst>
                <a:ext uri="{FF2B5EF4-FFF2-40B4-BE49-F238E27FC236}">
                  <a16:creationId xmlns:a16="http://schemas.microsoft.com/office/drawing/2014/main" id="{D7963242-C1C8-1A48-BF28-2FD2EF0DACB0}"/>
                </a:ext>
              </a:extLst>
            </p:cNvPr>
            <p:cNvSpPr>
              <a:spLocks noEditPoints="1"/>
            </p:cNvSpPr>
            <p:nvPr/>
          </p:nvSpPr>
          <p:spPr bwMode="auto">
            <a:xfrm>
              <a:off x="7953376" y="5561013"/>
              <a:ext cx="4763" cy="4763"/>
            </a:xfrm>
            <a:custGeom>
              <a:avLst/>
              <a:gdLst/>
              <a:ahLst/>
              <a:cxnLst>
                <a:cxn ang="0">
                  <a:pos x="0" y="1"/>
                </a:cxn>
                <a:cxn ang="0">
                  <a:pos x="2" y="1"/>
                </a:cxn>
                <a:cxn ang="0">
                  <a:pos x="2" y="3"/>
                </a:cxn>
                <a:cxn ang="0">
                  <a:pos x="0" y="3"/>
                </a:cxn>
                <a:cxn ang="0">
                  <a:pos x="0" y="1"/>
                </a:cxn>
                <a:cxn ang="0">
                  <a:pos x="2" y="0"/>
                </a:cxn>
                <a:cxn ang="0">
                  <a:pos x="3" y="0"/>
                </a:cxn>
                <a:cxn ang="0">
                  <a:pos x="3" y="1"/>
                </a:cxn>
                <a:cxn ang="0">
                  <a:pos x="2" y="1"/>
                </a:cxn>
                <a:cxn ang="0">
                  <a:pos x="2" y="0"/>
                </a:cxn>
              </a:cxnLst>
              <a:rect l="0" t="0" r="r" b="b"/>
              <a:pathLst>
                <a:path w="3" h="3">
                  <a:moveTo>
                    <a:pt x="0" y="1"/>
                  </a:moveTo>
                  <a:lnTo>
                    <a:pt x="2" y="1"/>
                  </a:lnTo>
                  <a:lnTo>
                    <a:pt x="2" y="3"/>
                  </a:lnTo>
                  <a:lnTo>
                    <a:pt x="0" y="3"/>
                  </a:lnTo>
                  <a:lnTo>
                    <a:pt x="0" y="1"/>
                  </a:lnTo>
                  <a:close/>
                  <a:moveTo>
                    <a:pt x="2" y="0"/>
                  </a:moveTo>
                  <a:lnTo>
                    <a:pt x="3" y="0"/>
                  </a:lnTo>
                  <a:lnTo>
                    <a:pt x="3" y="1"/>
                  </a:lnTo>
                  <a:lnTo>
                    <a:pt x="2" y="1"/>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0" name="Freeform 150">
              <a:extLst>
                <a:ext uri="{FF2B5EF4-FFF2-40B4-BE49-F238E27FC236}">
                  <a16:creationId xmlns:a16="http://schemas.microsoft.com/office/drawing/2014/main" id="{A869C243-DC52-9245-9074-1292FAF61657}"/>
                </a:ext>
              </a:extLst>
            </p:cNvPr>
            <p:cNvSpPr>
              <a:spLocks/>
            </p:cNvSpPr>
            <p:nvPr/>
          </p:nvSpPr>
          <p:spPr bwMode="auto">
            <a:xfrm>
              <a:off x="7548563" y="5865813"/>
              <a:ext cx="6350" cy="7938"/>
            </a:xfrm>
            <a:custGeom>
              <a:avLst/>
              <a:gdLst/>
              <a:ahLst/>
              <a:cxnLst>
                <a:cxn ang="0">
                  <a:pos x="4" y="0"/>
                </a:cxn>
                <a:cxn ang="0">
                  <a:pos x="4" y="4"/>
                </a:cxn>
                <a:cxn ang="0">
                  <a:pos x="3" y="4"/>
                </a:cxn>
                <a:cxn ang="0">
                  <a:pos x="3" y="5"/>
                </a:cxn>
                <a:cxn ang="0">
                  <a:pos x="2" y="4"/>
                </a:cxn>
                <a:cxn ang="0">
                  <a:pos x="2" y="2"/>
                </a:cxn>
                <a:cxn ang="0">
                  <a:pos x="0" y="2"/>
                </a:cxn>
                <a:cxn ang="0">
                  <a:pos x="2" y="1"/>
                </a:cxn>
                <a:cxn ang="0">
                  <a:pos x="3" y="1"/>
                </a:cxn>
                <a:cxn ang="0">
                  <a:pos x="4" y="0"/>
                </a:cxn>
              </a:cxnLst>
              <a:rect l="0" t="0" r="r" b="b"/>
              <a:pathLst>
                <a:path w="4" h="5">
                  <a:moveTo>
                    <a:pt x="4" y="0"/>
                  </a:moveTo>
                  <a:lnTo>
                    <a:pt x="4" y="4"/>
                  </a:lnTo>
                  <a:lnTo>
                    <a:pt x="3" y="4"/>
                  </a:lnTo>
                  <a:lnTo>
                    <a:pt x="3" y="5"/>
                  </a:lnTo>
                  <a:lnTo>
                    <a:pt x="2" y="4"/>
                  </a:lnTo>
                  <a:lnTo>
                    <a:pt x="2" y="2"/>
                  </a:lnTo>
                  <a:lnTo>
                    <a:pt x="0" y="2"/>
                  </a:lnTo>
                  <a:lnTo>
                    <a:pt x="2" y="1"/>
                  </a:lnTo>
                  <a:lnTo>
                    <a:pt x="3"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51">
              <a:extLst>
                <a:ext uri="{FF2B5EF4-FFF2-40B4-BE49-F238E27FC236}">
                  <a16:creationId xmlns:a16="http://schemas.microsoft.com/office/drawing/2014/main" id="{6797B4B7-2FAF-2049-98C3-A23E78AD9467}"/>
                </a:ext>
              </a:extLst>
            </p:cNvPr>
            <p:cNvSpPr>
              <a:spLocks/>
            </p:cNvSpPr>
            <p:nvPr/>
          </p:nvSpPr>
          <p:spPr bwMode="auto">
            <a:xfrm>
              <a:off x="7545388" y="5876925"/>
              <a:ext cx="9525" cy="6350"/>
            </a:xfrm>
            <a:custGeom>
              <a:avLst/>
              <a:gdLst/>
              <a:ahLst/>
              <a:cxnLst>
                <a:cxn ang="0">
                  <a:pos x="0" y="0"/>
                </a:cxn>
                <a:cxn ang="0">
                  <a:pos x="6" y="0"/>
                </a:cxn>
                <a:cxn ang="0">
                  <a:pos x="6" y="4"/>
                </a:cxn>
                <a:cxn ang="0">
                  <a:pos x="1" y="4"/>
                </a:cxn>
                <a:cxn ang="0">
                  <a:pos x="0" y="3"/>
                </a:cxn>
                <a:cxn ang="0">
                  <a:pos x="0" y="0"/>
                </a:cxn>
              </a:cxnLst>
              <a:rect l="0" t="0" r="r" b="b"/>
              <a:pathLst>
                <a:path w="6" h="4">
                  <a:moveTo>
                    <a:pt x="0" y="0"/>
                  </a:moveTo>
                  <a:lnTo>
                    <a:pt x="6" y="0"/>
                  </a:lnTo>
                  <a:lnTo>
                    <a:pt x="6" y="4"/>
                  </a:lnTo>
                  <a:lnTo>
                    <a:pt x="1" y="4"/>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2" name="Freeform 152">
              <a:extLst>
                <a:ext uri="{FF2B5EF4-FFF2-40B4-BE49-F238E27FC236}">
                  <a16:creationId xmlns:a16="http://schemas.microsoft.com/office/drawing/2014/main" id="{DDD8E185-1179-E64D-84DD-A6CF01BFB58E}"/>
                </a:ext>
              </a:extLst>
            </p:cNvPr>
            <p:cNvSpPr>
              <a:spLocks/>
            </p:cNvSpPr>
            <p:nvPr/>
          </p:nvSpPr>
          <p:spPr bwMode="auto">
            <a:xfrm>
              <a:off x="7594601" y="5868988"/>
              <a:ext cx="7938" cy="6350"/>
            </a:xfrm>
            <a:custGeom>
              <a:avLst/>
              <a:gdLst/>
              <a:ahLst/>
              <a:cxnLst>
                <a:cxn ang="0">
                  <a:pos x="0" y="0"/>
                </a:cxn>
                <a:cxn ang="0">
                  <a:pos x="3" y="0"/>
                </a:cxn>
                <a:cxn ang="0">
                  <a:pos x="3" y="2"/>
                </a:cxn>
                <a:cxn ang="0">
                  <a:pos x="5" y="2"/>
                </a:cxn>
                <a:cxn ang="0">
                  <a:pos x="5" y="3"/>
                </a:cxn>
                <a:cxn ang="0">
                  <a:pos x="3" y="3"/>
                </a:cxn>
                <a:cxn ang="0">
                  <a:pos x="3" y="4"/>
                </a:cxn>
                <a:cxn ang="0">
                  <a:pos x="0" y="4"/>
                </a:cxn>
                <a:cxn ang="0">
                  <a:pos x="0" y="0"/>
                </a:cxn>
              </a:cxnLst>
              <a:rect l="0" t="0" r="r" b="b"/>
              <a:pathLst>
                <a:path w="5" h="4">
                  <a:moveTo>
                    <a:pt x="0" y="0"/>
                  </a:moveTo>
                  <a:lnTo>
                    <a:pt x="3" y="0"/>
                  </a:lnTo>
                  <a:lnTo>
                    <a:pt x="3" y="2"/>
                  </a:lnTo>
                  <a:lnTo>
                    <a:pt x="5" y="2"/>
                  </a:lnTo>
                  <a:lnTo>
                    <a:pt x="5" y="3"/>
                  </a:lnTo>
                  <a:lnTo>
                    <a:pt x="3" y="3"/>
                  </a:lnTo>
                  <a:lnTo>
                    <a:pt x="3" y="4"/>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153">
              <a:extLst>
                <a:ext uri="{FF2B5EF4-FFF2-40B4-BE49-F238E27FC236}">
                  <a16:creationId xmlns:a16="http://schemas.microsoft.com/office/drawing/2014/main" id="{657A6175-8099-904C-93C7-4AA2A82B0BBC}"/>
                </a:ext>
              </a:extLst>
            </p:cNvPr>
            <p:cNvSpPr>
              <a:spLocks noEditPoints="1"/>
            </p:cNvSpPr>
            <p:nvPr/>
          </p:nvSpPr>
          <p:spPr bwMode="auto">
            <a:xfrm>
              <a:off x="7589838" y="5851525"/>
              <a:ext cx="7938" cy="11113"/>
            </a:xfrm>
            <a:custGeom>
              <a:avLst/>
              <a:gdLst/>
              <a:ahLst/>
              <a:cxnLst>
                <a:cxn ang="0">
                  <a:pos x="2" y="2"/>
                </a:cxn>
                <a:cxn ang="0">
                  <a:pos x="3" y="2"/>
                </a:cxn>
                <a:cxn ang="0">
                  <a:pos x="3" y="7"/>
                </a:cxn>
                <a:cxn ang="0">
                  <a:pos x="2" y="7"/>
                </a:cxn>
                <a:cxn ang="0">
                  <a:pos x="2" y="4"/>
                </a:cxn>
                <a:cxn ang="0">
                  <a:pos x="0" y="4"/>
                </a:cxn>
                <a:cxn ang="0">
                  <a:pos x="0" y="3"/>
                </a:cxn>
                <a:cxn ang="0">
                  <a:pos x="2" y="3"/>
                </a:cxn>
                <a:cxn ang="0">
                  <a:pos x="2" y="2"/>
                </a:cxn>
                <a:cxn ang="0">
                  <a:pos x="3" y="0"/>
                </a:cxn>
                <a:cxn ang="0">
                  <a:pos x="5" y="0"/>
                </a:cxn>
                <a:cxn ang="0">
                  <a:pos x="4" y="2"/>
                </a:cxn>
                <a:cxn ang="0">
                  <a:pos x="3" y="2"/>
                </a:cxn>
                <a:cxn ang="0">
                  <a:pos x="3" y="0"/>
                </a:cxn>
              </a:cxnLst>
              <a:rect l="0" t="0" r="r" b="b"/>
              <a:pathLst>
                <a:path w="5" h="7">
                  <a:moveTo>
                    <a:pt x="2" y="2"/>
                  </a:moveTo>
                  <a:lnTo>
                    <a:pt x="3" y="2"/>
                  </a:lnTo>
                  <a:lnTo>
                    <a:pt x="3" y="7"/>
                  </a:lnTo>
                  <a:lnTo>
                    <a:pt x="2" y="7"/>
                  </a:lnTo>
                  <a:lnTo>
                    <a:pt x="2" y="4"/>
                  </a:lnTo>
                  <a:lnTo>
                    <a:pt x="0" y="4"/>
                  </a:lnTo>
                  <a:lnTo>
                    <a:pt x="0" y="3"/>
                  </a:lnTo>
                  <a:lnTo>
                    <a:pt x="2" y="3"/>
                  </a:lnTo>
                  <a:lnTo>
                    <a:pt x="2" y="2"/>
                  </a:lnTo>
                  <a:close/>
                  <a:moveTo>
                    <a:pt x="3" y="0"/>
                  </a:moveTo>
                  <a:lnTo>
                    <a:pt x="5" y="0"/>
                  </a:lnTo>
                  <a:lnTo>
                    <a:pt x="4" y="2"/>
                  </a:lnTo>
                  <a:lnTo>
                    <a:pt x="3"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54">
              <a:extLst>
                <a:ext uri="{FF2B5EF4-FFF2-40B4-BE49-F238E27FC236}">
                  <a16:creationId xmlns:a16="http://schemas.microsoft.com/office/drawing/2014/main" id="{CE5CF97A-30E6-A745-9057-432193E63099}"/>
                </a:ext>
              </a:extLst>
            </p:cNvPr>
            <p:cNvSpPr>
              <a:spLocks/>
            </p:cNvSpPr>
            <p:nvPr/>
          </p:nvSpPr>
          <p:spPr bwMode="auto">
            <a:xfrm>
              <a:off x="8882063" y="5511800"/>
              <a:ext cx="3175" cy="3175"/>
            </a:xfrm>
            <a:custGeom>
              <a:avLst/>
              <a:gdLst/>
              <a:ahLst/>
              <a:cxnLst>
                <a:cxn ang="0">
                  <a:pos x="0" y="0"/>
                </a:cxn>
                <a:cxn ang="0">
                  <a:pos x="2" y="1"/>
                </a:cxn>
                <a:cxn ang="0">
                  <a:pos x="2" y="2"/>
                </a:cxn>
                <a:cxn ang="0">
                  <a:pos x="0" y="2"/>
                </a:cxn>
                <a:cxn ang="0">
                  <a:pos x="0" y="0"/>
                </a:cxn>
              </a:cxnLst>
              <a:rect l="0" t="0" r="r" b="b"/>
              <a:pathLst>
                <a:path w="2" h="2">
                  <a:moveTo>
                    <a:pt x="0" y="0"/>
                  </a:moveTo>
                  <a:lnTo>
                    <a:pt x="2" y="1"/>
                  </a:lnTo>
                  <a:lnTo>
                    <a:pt x="2" y="2"/>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55">
              <a:extLst>
                <a:ext uri="{FF2B5EF4-FFF2-40B4-BE49-F238E27FC236}">
                  <a16:creationId xmlns:a16="http://schemas.microsoft.com/office/drawing/2014/main" id="{8162DFA2-7DA2-5041-92C0-5E9E2BD9D628}"/>
                </a:ext>
              </a:extLst>
            </p:cNvPr>
            <p:cNvSpPr>
              <a:spLocks/>
            </p:cNvSpPr>
            <p:nvPr/>
          </p:nvSpPr>
          <p:spPr bwMode="auto">
            <a:xfrm>
              <a:off x="8586788" y="5556250"/>
              <a:ext cx="3175" cy="1588"/>
            </a:xfrm>
            <a:custGeom>
              <a:avLst/>
              <a:gdLst/>
              <a:ahLst/>
              <a:cxnLst>
                <a:cxn ang="0">
                  <a:pos x="0" y="0"/>
                </a:cxn>
                <a:cxn ang="0">
                  <a:pos x="2" y="0"/>
                </a:cxn>
                <a:cxn ang="0">
                  <a:pos x="2" y="1"/>
                </a:cxn>
                <a:cxn ang="0">
                  <a:pos x="0" y="0"/>
                </a:cxn>
              </a:cxnLst>
              <a:rect l="0" t="0" r="r" b="b"/>
              <a:pathLst>
                <a:path w="2" h="1">
                  <a:moveTo>
                    <a:pt x="0" y="0"/>
                  </a:moveTo>
                  <a:lnTo>
                    <a:pt x="2" y="0"/>
                  </a:lnTo>
                  <a:lnTo>
                    <a:pt x="2"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156">
              <a:extLst>
                <a:ext uri="{FF2B5EF4-FFF2-40B4-BE49-F238E27FC236}">
                  <a16:creationId xmlns:a16="http://schemas.microsoft.com/office/drawing/2014/main" id="{333BC5B8-EB00-3448-B361-E002074E1AB0}"/>
                </a:ext>
              </a:extLst>
            </p:cNvPr>
            <p:cNvSpPr>
              <a:spLocks/>
            </p:cNvSpPr>
            <p:nvPr/>
          </p:nvSpPr>
          <p:spPr bwMode="auto">
            <a:xfrm>
              <a:off x="8572501" y="5546725"/>
              <a:ext cx="1588" cy="1588"/>
            </a:xfrm>
            <a:custGeom>
              <a:avLst/>
              <a:gdLst/>
              <a:ahLst/>
              <a:cxnLst>
                <a:cxn ang="0">
                  <a:pos x="1" y="0"/>
                </a:cxn>
                <a:cxn ang="0">
                  <a:pos x="1" y="1"/>
                </a:cxn>
                <a:cxn ang="0">
                  <a:pos x="0" y="1"/>
                </a:cxn>
                <a:cxn ang="0">
                  <a:pos x="1" y="0"/>
                </a:cxn>
              </a:cxnLst>
              <a:rect l="0" t="0" r="r" b="b"/>
              <a:pathLst>
                <a:path w="1" h="1">
                  <a:moveTo>
                    <a:pt x="1" y="0"/>
                  </a:moveTo>
                  <a:lnTo>
                    <a:pt x="1" y="1"/>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Rectangle 157">
              <a:extLst>
                <a:ext uri="{FF2B5EF4-FFF2-40B4-BE49-F238E27FC236}">
                  <a16:creationId xmlns:a16="http://schemas.microsoft.com/office/drawing/2014/main" id="{5DA4254B-1622-9943-A512-37B778B1F6CB}"/>
                </a:ext>
              </a:extLst>
            </p:cNvPr>
            <p:cNvSpPr>
              <a:spLocks noChangeArrowheads="1"/>
            </p:cNvSpPr>
            <p:nvPr/>
          </p:nvSpPr>
          <p:spPr bwMode="auto">
            <a:xfrm>
              <a:off x="8804276" y="5440363"/>
              <a:ext cx="1588" cy="31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158">
              <a:extLst>
                <a:ext uri="{FF2B5EF4-FFF2-40B4-BE49-F238E27FC236}">
                  <a16:creationId xmlns:a16="http://schemas.microsoft.com/office/drawing/2014/main" id="{16563E2E-8F1A-114A-B373-4F21D7007C0B}"/>
                </a:ext>
              </a:extLst>
            </p:cNvPr>
            <p:cNvSpPr>
              <a:spLocks/>
            </p:cNvSpPr>
            <p:nvPr/>
          </p:nvSpPr>
          <p:spPr bwMode="auto">
            <a:xfrm>
              <a:off x="8778876" y="5451475"/>
              <a:ext cx="1588" cy="4763"/>
            </a:xfrm>
            <a:custGeom>
              <a:avLst/>
              <a:gdLst/>
              <a:ahLst/>
              <a:cxnLst>
                <a:cxn ang="0">
                  <a:pos x="0" y="0"/>
                </a:cxn>
                <a:cxn ang="0">
                  <a:pos x="1" y="0"/>
                </a:cxn>
                <a:cxn ang="0">
                  <a:pos x="1" y="2"/>
                </a:cxn>
                <a:cxn ang="0">
                  <a:pos x="0" y="3"/>
                </a:cxn>
                <a:cxn ang="0">
                  <a:pos x="0" y="0"/>
                </a:cxn>
              </a:cxnLst>
              <a:rect l="0" t="0" r="r" b="b"/>
              <a:pathLst>
                <a:path w="1" h="3">
                  <a:moveTo>
                    <a:pt x="0" y="0"/>
                  </a:moveTo>
                  <a:lnTo>
                    <a:pt x="1" y="0"/>
                  </a:lnTo>
                  <a:lnTo>
                    <a:pt x="1" y="2"/>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Rectangle 159">
              <a:extLst>
                <a:ext uri="{FF2B5EF4-FFF2-40B4-BE49-F238E27FC236}">
                  <a16:creationId xmlns:a16="http://schemas.microsoft.com/office/drawing/2014/main" id="{4C68A08E-1363-E243-90BD-1D94C289C6EE}"/>
                </a:ext>
              </a:extLst>
            </p:cNvPr>
            <p:cNvSpPr>
              <a:spLocks noChangeArrowheads="1"/>
            </p:cNvSpPr>
            <p:nvPr/>
          </p:nvSpPr>
          <p:spPr bwMode="auto">
            <a:xfrm>
              <a:off x="8737601" y="5367338"/>
              <a:ext cx="1588"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0" name="Rectangle 160">
              <a:extLst>
                <a:ext uri="{FF2B5EF4-FFF2-40B4-BE49-F238E27FC236}">
                  <a16:creationId xmlns:a16="http://schemas.microsoft.com/office/drawing/2014/main" id="{353F439C-3D9C-9842-9F70-33173FAC7D52}"/>
                </a:ext>
              </a:extLst>
            </p:cNvPr>
            <p:cNvSpPr>
              <a:spLocks noChangeArrowheads="1"/>
            </p:cNvSpPr>
            <p:nvPr/>
          </p:nvSpPr>
          <p:spPr bwMode="auto">
            <a:xfrm>
              <a:off x="8755063" y="5364163"/>
              <a:ext cx="3175" cy="31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1" name="Freeform 161">
              <a:extLst>
                <a:ext uri="{FF2B5EF4-FFF2-40B4-BE49-F238E27FC236}">
                  <a16:creationId xmlns:a16="http://schemas.microsoft.com/office/drawing/2014/main" id="{03702FEE-A0AA-2C47-9E8B-F98787376DBC}"/>
                </a:ext>
              </a:extLst>
            </p:cNvPr>
            <p:cNvSpPr>
              <a:spLocks/>
            </p:cNvSpPr>
            <p:nvPr/>
          </p:nvSpPr>
          <p:spPr bwMode="auto">
            <a:xfrm>
              <a:off x="8743951" y="5360988"/>
              <a:ext cx="1588" cy="3175"/>
            </a:xfrm>
            <a:custGeom>
              <a:avLst/>
              <a:gdLst/>
              <a:ahLst/>
              <a:cxnLst>
                <a:cxn ang="0">
                  <a:pos x="0" y="0"/>
                </a:cxn>
                <a:cxn ang="0">
                  <a:pos x="1" y="0"/>
                </a:cxn>
                <a:cxn ang="0">
                  <a:pos x="1" y="2"/>
                </a:cxn>
                <a:cxn ang="0">
                  <a:pos x="0" y="1"/>
                </a:cxn>
                <a:cxn ang="0">
                  <a:pos x="0" y="0"/>
                </a:cxn>
              </a:cxnLst>
              <a:rect l="0" t="0" r="r" b="b"/>
              <a:pathLst>
                <a:path w="1" h="2">
                  <a:moveTo>
                    <a:pt x="0" y="0"/>
                  </a:moveTo>
                  <a:lnTo>
                    <a:pt x="1" y="0"/>
                  </a:lnTo>
                  <a:lnTo>
                    <a:pt x="1" y="2"/>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2" name="Freeform 162">
              <a:extLst>
                <a:ext uri="{FF2B5EF4-FFF2-40B4-BE49-F238E27FC236}">
                  <a16:creationId xmlns:a16="http://schemas.microsoft.com/office/drawing/2014/main" id="{F3170961-19D5-9A4D-BEEC-6058D7491A48}"/>
                </a:ext>
              </a:extLst>
            </p:cNvPr>
            <p:cNvSpPr>
              <a:spLocks/>
            </p:cNvSpPr>
            <p:nvPr/>
          </p:nvSpPr>
          <p:spPr bwMode="auto">
            <a:xfrm>
              <a:off x="8791576" y="5408613"/>
              <a:ext cx="28575" cy="38100"/>
            </a:xfrm>
            <a:custGeom>
              <a:avLst/>
              <a:gdLst/>
              <a:ahLst/>
              <a:cxnLst>
                <a:cxn ang="0">
                  <a:pos x="8" y="0"/>
                </a:cxn>
                <a:cxn ang="0">
                  <a:pos x="11" y="0"/>
                </a:cxn>
                <a:cxn ang="0">
                  <a:pos x="13" y="2"/>
                </a:cxn>
                <a:cxn ang="0">
                  <a:pos x="13" y="6"/>
                </a:cxn>
                <a:cxn ang="0">
                  <a:pos x="14" y="7"/>
                </a:cxn>
                <a:cxn ang="0">
                  <a:pos x="14" y="9"/>
                </a:cxn>
                <a:cxn ang="0">
                  <a:pos x="16" y="9"/>
                </a:cxn>
                <a:cxn ang="0">
                  <a:pos x="16" y="12"/>
                </a:cxn>
                <a:cxn ang="0">
                  <a:pos x="17" y="12"/>
                </a:cxn>
                <a:cxn ang="0">
                  <a:pos x="18" y="13"/>
                </a:cxn>
                <a:cxn ang="0">
                  <a:pos x="18" y="19"/>
                </a:cxn>
                <a:cxn ang="0">
                  <a:pos x="17" y="20"/>
                </a:cxn>
                <a:cxn ang="0">
                  <a:pos x="17" y="23"/>
                </a:cxn>
                <a:cxn ang="0">
                  <a:pos x="18" y="23"/>
                </a:cxn>
                <a:cxn ang="0">
                  <a:pos x="17" y="24"/>
                </a:cxn>
                <a:cxn ang="0">
                  <a:pos x="16" y="23"/>
                </a:cxn>
                <a:cxn ang="0">
                  <a:pos x="12" y="23"/>
                </a:cxn>
                <a:cxn ang="0">
                  <a:pos x="12" y="22"/>
                </a:cxn>
                <a:cxn ang="0">
                  <a:pos x="11" y="22"/>
                </a:cxn>
                <a:cxn ang="0">
                  <a:pos x="11" y="23"/>
                </a:cxn>
                <a:cxn ang="0">
                  <a:pos x="9" y="23"/>
                </a:cxn>
                <a:cxn ang="0">
                  <a:pos x="9" y="20"/>
                </a:cxn>
                <a:cxn ang="0">
                  <a:pos x="8" y="20"/>
                </a:cxn>
                <a:cxn ang="0">
                  <a:pos x="8" y="19"/>
                </a:cxn>
                <a:cxn ang="0">
                  <a:pos x="7" y="19"/>
                </a:cxn>
                <a:cxn ang="0">
                  <a:pos x="7" y="18"/>
                </a:cxn>
                <a:cxn ang="0">
                  <a:pos x="6" y="18"/>
                </a:cxn>
                <a:cxn ang="0">
                  <a:pos x="6" y="16"/>
                </a:cxn>
                <a:cxn ang="0">
                  <a:pos x="4" y="16"/>
                </a:cxn>
                <a:cxn ang="0">
                  <a:pos x="4" y="14"/>
                </a:cxn>
                <a:cxn ang="0">
                  <a:pos x="3" y="14"/>
                </a:cxn>
                <a:cxn ang="0">
                  <a:pos x="3" y="12"/>
                </a:cxn>
                <a:cxn ang="0">
                  <a:pos x="2" y="12"/>
                </a:cxn>
                <a:cxn ang="0">
                  <a:pos x="2" y="11"/>
                </a:cxn>
                <a:cxn ang="0">
                  <a:pos x="1" y="11"/>
                </a:cxn>
                <a:cxn ang="0">
                  <a:pos x="1" y="6"/>
                </a:cxn>
                <a:cxn ang="0">
                  <a:pos x="0" y="6"/>
                </a:cxn>
                <a:cxn ang="0">
                  <a:pos x="0" y="3"/>
                </a:cxn>
                <a:cxn ang="0">
                  <a:pos x="1" y="3"/>
                </a:cxn>
                <a:cxn ang="0">
                  <a:pos x="2" y="2"/>
                </a:cxn>
                <a:cxn ang="0">
                  <a:pos x="3" y="2"/>
                </a:cxn>
                <a:cxn ang="0">
                  <a:pos x="4" y="1"/>
                </a:cxn>
                <a:cxn ang="0">
                  <a:pos x="7" y="1"/>
                </a:cxn>
                <a:cxn ang="0">
                  <a:pos x="8" y="0"/>
                </a:cxn>
              </a:cxnLst>
              <a:rect l="0" t="0" r="r" b="b"/>
              <a:pathLst>
                <a:path w="18" h="24">
                  <a:moveTo>
                    <a:pt x="8" y="0"/>
                  </a:moveTo>
                  <a:lnTo>
                    <a:pt x="11" y="0"/>
                  </a:lnTo>
                  <a:lnTo>
                    <a:pt x="13" y="2"/>
                  </a:lnTo>
                  <a:lnTo>
                    <a:pt x="13" y="6"/>
                  </a:lnTo>
                  <a:lnTo>
                    <a:pt x="14" y="7"/>
                  </a:lnTo>
                  <a:lnTo>
                    <a:pt x="14" y="9"/>
                  </a:lnTo>
                  <a:lnTo>
                    <a:pt x="16" y="9"/>
                  </a:lnTo>
                  <a:lnTo>
                    <a:pt x="16" y="12"/>
                  </a:lnTo>
                  <a:lnTo>
                    <a:pt x="17" y="12"/>
                  </a:lnTo>
                  <a:lnTo>
                    <a:pt x="18" y="13"/>
                  </a:lnTo>
                  <a:lnTo>
                    <a:pt x="18" y="19"/>
                  </a:lnTo>
                  <a:lnTo>
                    <a:pt x="17" y="20"/>
                  </a:lnTo>
                  <a:lnTo>
                    <a:pt x="17" y="23"/>
                  </a:lnTo>
                  <a:lnTo>
                    <a:pt x="18" y="23"/>
                  </a:lnTo>
                  <a:lnTo>
                    <a:pt x="17" y="24"/>
                  </a:lnTo>
                  <a:lnTo>
                    <a:pt x="16" y="23"/>
                  </a:lnTo>
                  <a:lnTo>
                    <a:pt x="12" y="23"/>
                  </a:lnTo>
                  <a:lnTo>
                    <a:pt x="12" y="22"/>
                  </a:lnTo>
                  <a:lnTo>
                    <a:pt x="11" y="22"/>
                  </a:lnTo>
                  <a:lnTo>
                    <a:pt x="11" y="23"/>
                  </a:lnTo>
                  <a:lnTo>
                    <a:pt x="9" y="23"/>
                  </a:lnTo>
                  <a:lnTo>
                    <a:pt x="9" y="20"/>
                  </a:lnTo>
                  <a:lnTo>
                    <a:pt x="8" y="20"/>
                  </a:lnTo>
                  <a:lnTo>
                    <a:pt x="8" y="19"/>
                  </a:lnTo>
                  <a:lnTo>
                    <a:pt x="7" y="19"/>
                  </a:lnTo>
                  <a:lnTo>
                    <a:pt x="7" y="18"/>
                  </a:lnTo>
                  <a:lnTo>
                    <a:pt x="6" y="18"/>
                  </a:lnTo>
                  <a:lnTo>
                    <a:pt x="6" y="16"/>
                  </a:lnTo>
                  <a:lnTo>
                    <a:pt x="4" y="16"/>
                  </a:lnTo>
                  <a:lnTo>
                    <a:pt x="4" y="14"/>
                  </a:lnTo>
                  <a:lnTo>
                    <a:pt x="3" y="14"/>
                  </a:lnTo>
                  <a:lnTo>
                    <a:pt x="3" y="12"/>
                  </a:lnTo>
                  <a:lnTo>
                    <a:pt x="2" y="12"/>
                  </a:lnTo>
                  <a:lnTo>
                    <a:pt x="2" y="11"/>
                  </a:lnTo>
                  <a:lnTo>
                    <a:pt x="1" y="11"/>
                  </a:lnTo>
                  <a:lnTo>
                    <a:pt x="1" y="6"/>
                  </a:lnTo>
                  <a:lnTo>
                    <a:pt x="0" y="6"/>
                  </a:lnTo>
                  <a:lnTo>
                    <a:pt x="0" y="3"/>
                  </a:lnTo>
                  <a:lnTo>
                    <a:pt x="1" y="3"/>
                  </a:lnTo>
                  <a:lnTo>
                    <a:pt x="2" y="2"/>
                  </a:lnTo>
                  <a:lnTo>
                    <a:pt x="3" y="2"/>
                  </a:lnTo>
                  <a:lnTo>
                    <a:pt x="4" y="1"/>
                  </a:lnTo>
                  <a:lnTo>
                    <a:pt x="7"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3" name="Freeform 163">
              <a:extLst>
                <a:ext uri="{FF2B5EF4-FFF2-40B4-BE49-F238E27FC236}">
                  <a16:creationId xmlns:a16="http://schemas.microsoft.com/office/drawing/2014/main" id="{BC22B47E-FFD8-D14A-A9CD-6087AAF64B81}"/>
                </a:ext>
              </a:extLst>
            </p:cNvPr>
            <p:cNvSpPr>
              <a:spLocks noEditPoints="1"/>
            </p:cNvSpPr>
            <p:nvPr/>
          </p:nvSpPr>
          <p:spPr bwMode="auto">
            <a:xfrm>
              <a:off x="8677276" y="5427663"/>
              <a:ext cx="4763" cy="7938"/>
            </a:xfrm>
            <a:custGeom>
              <a:avLst/>
              <a:gdLst/>
              <a:ahLst/>
              <a:cxnLst>
                <a:cxn ang="0">
                  <a:pos x="1" y="2"/>
                </a:cxn>
                <a:cxn ang="0">
                  <a:pos x="3" y="4"/>
                </a:cxn>
                <a:cxn ang="0">
                  <a:pos x="3" y="5"/>
                </a:cxn>
                <a:cxn ang="0">
                  <a:pos x="1" y="5"/>
                </a:cxn>
                <a:cxn ang="0">
                  <a:pos x="1" y="2"/>
                </a:cxn>
                <a:cxn ang="0">
                  <a:pos x="0" y="0"/>
                </a:cxn>
                <a:cxn ang="0">
                  <a:pos x="1" y="2"/>
                </a:cxn>
                <a:cxn ang="0">
                  <a:pos x="0" y="2"/>
                </a:cxn>
                <a:cxn ang="0">
                  <a:pos x="0" y="0"/>
                </a:cxn>
              </a:cxnLst>
              <a:rect l="0" t="0" r="r" b="b"/>
              <a:pathLst>
                <a:path w="3" h="5">
                  <a:moveTo>
                    <a:pt x="1" y="2"/>
                  </a:moveTo>
                  <a:lnTo>
                    <a:pt x="3" y="4"/>
                  </a:lnTo>
                  <a:lnTo>
                    <a:pt x="3" y="5"/>
                  </a:lnTo>
                  <a:lnTo>
                    <a:pt x="1" y="5"/>
                  </a:lnTo>
                  <a:lnTo>
                    <a:pt x="1" y="2"/>
                  </a:lnTo>
                  <a:close/>
                  <a:moveTo>
                    <a:pt x="0" y="0"/>
                  </a:moveTo>
                  <a:lnTo>
                    <a:pt x="1" y="2"/>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4" name="Rectangle 164">
              <a:extLst>
                <a:ext uri="{FF2B5EF4-FFF2-40B4-BE49-F238E27FC236}">
                  <a16:creationId xmlns:a16="http://schemas.microsoft.com/office/drawing/2014/main" id="{8079FB8D-742B-F74B-8D88-E9E7BF830582}"/>
                </a:ext>
              </a:extLst>
            </p:cNvPr>
            <p:cNvSpPr>
              <a:spLocks noChangeArrowheads="1"/>
            </p:cNvSpPr>
            <p:nvPr/>
          </p:nvSpPr>
          <p:spPr bwMode="auto">
            <a:xfrm>
              <a:off x="8718551" y="5386388"/>
              <a:ext cx="1588" cy="31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5" name="Freeform 165">
              <a:extLst>
                <a:ext uri="{FF2B5EF4-FFF2-40B4-BE49-F238E27FC236}">
                  <a16:creationId xmlns:a16="http://schemas.microsoft.com/office/drawing/2014/main" id="{9DCB57F4-4F5F-3346-B402-3642D9C45E60}"/>
                </a:ext>
              </a:extLst>
            </p:cNvPr>
            <p:cNvSpPr>
              <a:spLocks/>
            </p:cNvSpPr>
            <p:nvPr/>
          </p:nvSpPr>
          <p:spPr bwMode="auto">
            <a:xfrm>
              <a:off x="8707438" y="5464175"/>
              <a:ext cx="1588" cy="4763"/>
            </a:xfrm>
            <a:custGeom>
              <a:avLst/>
              <a:gdLst/>
              <a:ahLst/>
              <a:cxnLst>
                <a:cxn ang="0">
                  <a:pos x="0" y="0"/>
                </a:cxn>
                <a:cxn ang="0">
                  <a:pos x="1" y="0"/>
                </a:cxn>
                <a:cxn ang="0">
                  <a:pos x="1" y="3"/>
                </a:cxn>
                <a:cxn ang="0">
                  <a:pos x="0" y="1"/>
                </a:cxn>
                <a:cxn ang="0">
                  <a:pos x="0" y="0"/>
                </a:cxn>
              </a:cxnLst>
              <a:rect l="0" t="0" r="r" b="b"/>
              <a:pathLst>
                <a:path w="1" h="3">
                  <a:moveTo>
                    <a:pt x="0" y="0"/>
                  </a:moveTo>
                  <a:lnTo>
                    <a:pt x="1" y="0"/>
                  </a:lnTo>
                  <a:lnTo>
                    <a:pt x="1" y="3"/>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6" name="Rectangle 166">
              <a:extLst>
                <a:ext uri="{FF2B5EF4-FFF2-40B4-BE49-F238E27FC236}">
                  <a16:creationId xmlns:a16="http://schemas.microsoft.com/office/drawing/2014/main" id="{D6A7FBA9-3561-5D42-875C-FD318B992215}"/>
                </a:ext>
              </a:extLst>
            </p:cNvPr>
            <p:cNvSpPr>
              <a:spLocks noChangeArrowheads="1"/>
            </p:cNvSpPr>
            <p:nvPr/>
          </p:nvSpPr>
          <p:spPr bwMode="auto">
            <a:xfrm>
              <a:off x="8572501" y="5540375"/>
              <a:ext cx="1588" cy="31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7" name="Freeform 167">
              <a:extLst>
                <a:ext uri="{FF2B5EF4-FFF2-40B4-BE49-F238E27FC236}">
                  <a16:creationId xmlns:a16="http://schemas.microsoft.com/office/drawing/2014/main" id="{76BBFB99-259D-764A-A74E-6394A08C0550}"/>
                </a:ext>
              </a:extLst>
            </p:cNvPr>
            <p:cNvSpPr>
              <a:spLocks/>
            </p:cNvSpPr>
            <p:nvPr/>
          </p:nvSpPr>
          <p:spPr bwMode="auto">
            <a:xfrm>
              <a:off x="8848726" y="5303838"/>
              <a:ext cx="4763" cy="4763"/>
            </a:xfrm>
            <a:custGeom>
              <a:avLst/>
              <a:gdLst/>
              <a:ahLst/>
              <a:cxnLst>
                <a:cxn ang="0">
                  <a:pos x="2" y="0"/>
                </a:cxn>
                <a:cxn ang="0">
                  <a:pos x="3" y="0"/>
                </a:cxn>
                <a:cxn ang="0">
                  <a:pos x="3" y="1"/>
                </a:cxn>
                <a:cxn ang="0">
                  <a:pos x="2" y="1"/>
                </a:cxn>
                <a:cxn ang="0">
                  <a:pos x="2" y="3"/>
                </a:cxn>
                <a:cxn ang="0">
                  <a:pos x="0" y="3"/>
                </a:cxn>
                <a:cxn ang="0">
                  <a:pos x="0" y="1"/>
                </a:cxn>
                <a:cxn ang="0">
                  <a:pos x="2" y="0"/>
                </a:cxn>
              </a:cxnLst>
              <a:rect l="0" t="0" r="r" b="b"/>
              <a:pathLst>
                <a:path w="3" h="3">
                  <a:moveTo>
                    <a:pt x="2" y="0"/>
                  </a:moveTo>
                  <a:lnTo>
                    <a:pt x="3" y="0"/>
                  </a:lnTo>
                  <a:lnTo>
                    <a:pt x="3" y="1"/>
                  </a:lnTo>
                  <a:lnTo>
                    <a:pt x="2" y="1"/>
                  </a:lnTo>
                  <a:lnTo>
                    <a:pt x="2" y="3"/>
                  </a:lnTo>
                  <a:lnTo>
                    <a:pt x="0" y="3"/>
                  </a:lnTo>
                  <a:lnTo>
                    <a:pt x="0" y="1"/>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8" name="Freeform 168">
              <a:extLst>
                <a:ext uri="{FF2B5EF4-FFF2-40B4-BE49-F238E27FC236}">
                  <a16:creationId xmlns:a16="http://schemas.microsoft.com/office/drawing/2014/main" id="{66BF0BD6-D2F3-7B4D-A966-32449A8E32FC}"/>
                </a:ext>
              </a:extLst>
            </p:cNvPr>
            <p:cNvSpPr>
              <a:spLocks noEditPoints="1"/>
            </p:cNvSpPr>
            <p:nvPr/>
          </p:nvSpPr>
          <p:spPr bwMode="auto">
            <a:xfrm>
              <a:off x="8813801" y="5310188"/>
              <a:ext cx="30163" cy="20638"/>
            </a:xfrm>
            <a:custGeom>
              <a:avLst/>
              <a:gdLst/>
              <a:ahLst/>
              <a:cxnLst>
                <a:cxn ang="0">
                  <a:pos x="4" y="10"/>
                </a:cxn>
                <a:cxn ang="0">
                  <a:pos x="5" y="10"/>
                </a:cxn>
                <a:cxn ang="0">
                  <a:pos x="5" y="11"/>
                </a:cxn>
                <a:cxn ang="0">
                  <a:pos x="4" y="11"/>
                </a:cxn>
                <a:cxn ang="0">
                  <a:pos x="4" y="12"/>
                </a:cxn>
                <a:cxn ang="0">
                  <a:pos x="3" y="12"/>
                </a:cxn>
                <a:cxn ang="0">
                  <a:pos x="3" y="13"/>
                </a:cxn>
                <a:cxn ang="0">
                  <a:pos x="0" y="13"/>
                </a:cxn>
                <a:cxn ang="0">
                  <a:pos x="4" y="10"/>
                </a:cxn>
                <a:cxn ang="0">
                  <a:pos x="14" y="2"/>
                </a:cxn>
                <a:cxn ang="0">
                  <a:pos x="15" y="2"/>
                </a:cxn>
                <a:cxn ang="0">
                  <a:pos x="15" y="5"/>
                </a:cxn>
                <a:cxn ang="0">
                  <a:pos x="14" y="5"/>
                </a:cxn>
                <a:cxn ang="0">
                  <a:pos x="14" y="6"/>
                </a:cxn>
                <a:cxn ang="0">
                  <a:pos x="13" y="6"/>
                </a:cxn>
                <a:cxn ang="0">
                  <a:pos x="11" y="7"/>
                </a:cxn>
                <a:cxn ang="0">
                  <a:pos x="10" y="7"/>
                </a:cxn>
                <a:cxn ang="0">
                  <a:pos x="9" y="8"/>
                </a:cxn>
                <a:cxn ang="0">
                  <a:pos x="6" y="8"/>
                </a:cxn>
                <a:cxn ang="0">
                  <a:pos x="6" y="10"/>
                </a:cxn>
                <a:cxn ang="0">
                  <a:pos x="5" y="10"/>
                </a:cxn>
                <a:cxn ang="0">
                  <a:pos x="8" y="7"/>
                </a:cxn>
                <a:cxn ang="0">
                  <a:pos x="8" y="5"/>
                </a:cxn>
                <a:cxn ang="0">
                  <a:pos x="10" y="4"/>
                </a:cxn>
                <a:cxn ang="0">
                  <a:pos x="14" y="4"/>
                </a:cxn>
                <a:cxn ang="0">
                  <a:pos x="14" y="2"/>
                </a:cxn>
                <a:cxn ang="0">
                  <a:pos x="18" y="1"/>
                </a:cxn>
                <a:cxn ang="0">
                  <a:pos x="18" y="2"/>
                </a:cxn>
                <a:cxn ang="0">
                  <a:pos x="16" y="4"/>
                </a:cxn>
                <a:cxn ang="0">
                  <a:pos x="15" y="2"/>
                </a:cxn>
                <a:cxn ang="0">
                  <a:pos x="18" y="1"/>
                </a:cxn>
                <a:cxn ang="0">
                  <a:pos x="19" y="0"/>
                </a:cxn>
                <a:cxn ang="0">
                  <a:pos x="19" y="1"/>
                </a:cxn>
                <a:cxn ang="0">
                  <a:pos x="18" y="1"/>
                </a:cxn>
                <a:cxn ang="0">
                  <a:pos x="19" y="0"/>
                </a:cxn>
              </a:cxnLst>
              <a:rect l="0" t="0" r="r" b="b"/>
              <a:pathLst>
                <a:path w="19" h="13">
                  <a:moveTo>
                    <a:pt x="4" y="10"/>
                  </a:moveTo>
                  <a:lnTo>
                    <a:pt x="5" y="10"/>
                  </a:lnTo>
                  <a:lnTo>
                    <a:pt x="5" y="11"/>
                  </a:lnTo>
                  <a:lnTo>
                    <a:pt x="4" y="11"/>
                  </a:lnTo>
                  <a:lnTo>
                    <a:pt x="4" y="12"/>
                  </a:lnTo>
                  <a:lnTo>
                    <a:pt x="3" y="12"/>
                  </a:lnTo>
                  <a:lnTo>
                    <a:pt x="3" y="13"/>
                  </a:lnTo>
                  <a:lnTo>
                    <a:pt x="0" y="13"/>
                  </a:lnTo>
                  <a:lnTo>
                    <a:pt x="4" y="10"/>
                  </a:lnTo>
                  <a:close/>
                  <a:moveTo>
                    <a:pt x="14" y="2"/>
                  </a:moveTo>
                  <a:lnTo>
                    <a:pt x="15" y="2"/>
                  </a:lnTo>
                  <a:lnTo>
                    <a:pt x="15" y="5"/>
                  </a:lnTo>
                  <a:lnTo>
                    <a:pt x="14" y="5"/>
                  </a:lnTo>
                  <a:lnTo>
                    <a:pt x="14" y="6"/>
                  </a:lnTo>
                  <a:lnTo>
                    <a:pt x="13" y="6"/>
                  </a:lnTo>
                  <a:lnTo>
                    <a:pt x="11" y="7"/>
                  </a:lnTo>
                  <a:lnTo>
                    <a:pt x="10" y="7"/>
                  </a:lnTo>
                  <a:lnTo>
                    <a:pt x="9" y="8"/>
                  </a:lnTo>
                  <a:lnTo>
                    <a:pt x="6" y="8"/>
                  </a:lnTo>
                  <a:lnTo>
                    <a:pt x="6" y="10"/>
                  </a:lnTo>
                  <a:lnTo>
                    <a:pt x="5" y="10"/>
                  </a:lnTo>
                  <a:lnTo>
                    <a:pt x="8" y="7"/>
                  </a:lnTo>
                  <a:lnTo>
                    <a:pt x="8" y="5"/>
                  </a:lnTo>
                  <a:lnTo>
                    <a:pt x="10" y="4"/>
                  </a:lnTo>
                  <a:lnTo>
                    <a:pt x="14" y="4"/>
                  </a:lnTo>
                  <a:lnTo>
                    <a:pt x="14" y="2"/>
                  </a:lnTo>
                  <a:close/>
                  <a:moveTo>
                    <a:pt x="18" y="1"/>
                  </a:moveTo>
                  <a:lnTo>
                    <a:pt x="18" y="2"/>
                  </a:lnTo>
                  <a:lnTo>
                    <a:pt x="16" y="4"/>
                  </a:lnTo>
                  <a:lnTo>
                    <a:pt x="15" y="2"/>
                  </a:lnTo>
                  <a:lnTo>
                    <a:pt x="18" y="1"/>
                  </a:lnTo>
                  <a:close/>
                  <a:moveTo>
                    <a:pt x="19" y="0"/>
                  </a:moveTo>
                  <a:lnTo>
                    <a:pt x="19" y="1"/>
                  </a:lnTo>
                  <a:lnTo>
                    <a:pt x="18" y="1"/>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9" name="Freeform 169">
              <a:extLst>
                <a:ext uri="{FF2B5EF4-FFF2-40B4-BE49-F238E27FC236}">
                  <a16:creationId xmlns:a16="http://schemas.microsoft.com/office/drawing/2014/main" id="{B68F22EB-434C-2E43-8B3A-E987FFD4A52B}"/>
                </a:ext>
              </a:extLst>
            </p:cNvPr>
            <p:cNvSpPr>
              <a:spLocks noEditPoints="1"/>
            </p:cNvSpPr>
            <p:nvPr/>
          </p:nvSpPr>
          <p:spPr bwMode="auto">
            <a:xfrm>
              <a:off x="8755063" y="5429250"/>
              <a:ext cx="6350" cy="15875"/>
            </a:xfrm>
            <a:custGeom>
              <a:avLst/>
              <a:gdLst/>
              <a:ahLst/>
              <a:cxnLst>
                <a:cxn ang="0">
                  <a:pos x="2" y="4"/>
                </a:cxn>
                <a:cxn ang="0">
                  <a:pos x="3" y="5"/>
                </a:cxn>
                <a:cxn ang="0">
                  <a:pos x="3" y="9"/>
                </a:cxn>
                <a:cxn ang="0">
                  <a:pos x="4" y="9"/>
                </a:cxn>
                <a:cxn ang="0">
                  <a:pos x="4" y="10"/>
                </a:cxn>
                <a:cxn ang="0">
                  <a:pos x="2" y="10"/>
                </a:cxn>
                <a:cxn ang="0">
                  <a:pos x="2" y="4"/>
                </a:cxn>
                <a:cxn ang="0">
                  <a:pos x="0" y="0"/>
                </a:cxn>
                <a:cxn ang="0">
                  <a:pos x="2" y="0"/>
                </a:cxn>
                <a:cxn ang="0">
                  <a:pos x="2" y="3"/>
                </a:cxn>
                <a:cxn ang="0">
                  <a:pos x="0" y="3"/>
                </a:cxn>
                <a:cxn ang="0">
                  <a:pos x="0" y="0"/>
                </a:cxn>
              </a:cxnLst>
              <a:rect l="0" t="0" r="r" b="b"/>
              <a:pathLst>
                <a:path w="4" h="10">
                  <a:moveTo>
                    <a:pt x="2" y="4"/>
                  </a:moveTo>
                  <a:lnTo>
                    <a:pt x="3" y="5"/>
                  </a:lnTo>
                  <a:lnTo>
                    <a:pt x="3" y="9"/>
                  </a:lnTo>
                  <a:lnTo>
                    <a:pt x="4" y="9"/>
                  </a:lnTo>
                  <a:lnTo>
                    <a:pt x="4" y="10"/>
                  </a:lnTo>
                  <a:lnTo>
                    <a:pt x="2" y="10"/>
                  </a:lnTo>
                  <a:lnTo>
                    <a:pt x="2" y="4"/>
                  </a:lnTo>
                  <a:close/>
                  <a:moveTo>
                    <a:pt x="0" y="0"/>
                  </a:moveTo>
                  <a:lnTo>
                    <a:pt x="2" y="0"/>
                  </a:lnTo>
                  <a:lnTo>
                    <a:pt x="2" y="3"/>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0" name="Rectangle 170">
              <a:extLst>
                <a:ext uri="{FF2B5EF4-FFF2-40B4-BE49-F238E27FC236}">
                  <a16:creationId xmlns:a16="http://schemas.microsoft.com/office/drawing/2014/main" id="{41205E83-5DA9-724D-B8E4-AAC9865517E0}"/>
                </a:ext>
              </a:extLst>
            </p:cNvPr>
            <p:cNvSpPr>
              <a:spLocks noChangeArrowheads="1"/>
            </p:cNvSpPr>
            <p:nvPr/>
          </p:nvSpPr>
          <p:spPr bwMode="auto">
            <a:xfrm>
              <a:off x="8913813" y="5413375"/>
              <a:ext cx="1588"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1" name="Freeform 171">
              <a:extLst>
                <a:ext uri="{FF2B5EF4-FFF2-40B4-BE49-F238E27FC236}">
                  <a16:creationId xmlns:a16="http://schemas.microsoft.com/office/drawing/2014/main" id="{9A97E5AD-4BAB-9E41-972A-F3BE93EBA2B9}"/>
                </a:ext>
              </a:extLst>
            </p:cNvPr>
            <p:cNvSpPr>
              <a:spLocks/>
            </p:cNvSpPr>
            <p:nvPr/>
          </p:nvSpPr>
          <p:spPr bwMode="auto">
            <a:xfrm>
              <a:off x="8805863" y="5443538"/>
              <a:ext cx="14288" cy="9525"/>
            </a:xfrm>
            <a:custGeom>
              <a:avLst/>
              <a:gdLst/>
              <a:ahLst/>
              <a:cxnLst>
                <a:cxn ang="0">
                  <a:pos x="2" y="0"/>
                </a:cxn>
                <a:cxn ang="0">
                  <a:pos x="3" y="0"/>
                </a:cxn>
                <a:cxn ang="0">
                  <a:pos x="3" y="1"/>
                </a:cxn>
                <a:cxn ang="0">
                  <a:pos x="7" y="1"/>
                </a:cxn>
                <a:cxn ang="0">
                  <a:pos x="8" y="2"/>
                </a:cxn>
                <a:cxn ang="0">
                  <a:pos x="9" y="1"/>
                </a:cxn>
                <a:cxn ang="0">
                  <a:pos x="9" y="2"/>
                </a:cxn>
                <a:cxn ang="0">
                  <a:pos x="8" y="3"/>
                </a:cxn>
                <a:cxn ang="0">
                  <a:pos x="4" y="3"/>
                </a:cxn>
                <a:cxn ang="0">
                  <a:pos x="4" y="5"/>
                </a:cxn>
                <a:cxn ang="0">
                  <a:pos x="3" y="6"/>
                </a:cxn>
                <a:cxn ang="0">
                  <a:pos x="2" y="6"/>
                </a:cxn>
                <a:cxn ang="0">
                  <a:pos x="2" y="5"/>
                </a:cxn>
                <a:cxn ang="0">
                  <a:pos x="0" y="5"/>
                </a:cxn>
                <a:cxn ang="0">
                  <a:pos x="2" y="3"/>
                </a:cxn>
                <a:cxn ang="0">
                  <a:pos x="2" y="0"/>
                </a:cxn>
              </a:cxnLst>
              <a:rect l="0" t="0" r="r" b="b"/>
              <a:pathLst>
                <a:path w="9" h="6">
                  <a:moveTo>
                    <a:pt x="2" y="0"/>
                  </a:moveTo>
                  <a:lnTo>
                    <a:pt x="3" y="0"/>
                  </a:lnTo>
                  <a:lnTo>
                    <a:pt x="3" y="1"/>
                  </a:lnTo>
                  <a:lnTo>
                    <a:pt x="7" y="1"/>
                  </a:lnTo>
                  <a:lnTo>
                    <a:pt x="8" y="2"/>
                  </a:lnTo>
                  <a:lnTo>
                    <a:pt x="9" y="1"/>
                  </a:lnTo>
                  <a:lnTo>
                    <a:pt x="9" y="2"/>
                  </a:lnTo>
                  <a:lnTo>
                    <a:pt x="8" y="3"/>
                  </a:lnTo>
                  <a:lnTo>
                    <a:pt x="4" y="3"/>
                  </a:lnTo>
                  <a:lnTo>
                    <a:pt x="4" y="5"/>
                  </a:lnTo>
                  <a:lnTo>
                    <a:pt x="3" y="6"/>
                  </a:lnTo>
                  <a:lnTo>
                    <a:pt x="2" y="6"/>
                  </a:lnTo>
                  <a:lnTo>
                    <a:pt x="2" y="5"/>
                  </a:lnTo>
                  <a:lnTo>
                    <a:pt x="0" y="5"/>
                  </a:lnTo>
                  <a:lnTo>
                    <a:pt x="2" y="3"/>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2" name="Rectangle 172">
              <a:extLst>
                <a:ext uri="{FF2B5EF4-FFF2-40B4-BE49-F238E27FC236}">
                  <a16:creationId xmlns:a16="http://schemas.microsoft.com/office/drawing/2014/main" id="{DB70F528-393F-4549-85C0-4C72B4B24B28}"/>
                </a:ext>
              </a:extLst>
            </p:cNvPr>
            <p:cNvSpPr>
              <a:spLocks noChangeArrowheads="1"/>
            </p:cNvSpPr>
            <p:nvPr/>
          </p:nvSpPr>
          <p:spPr bwMode="auto">
            <a:xfrm>
              <a:off x="8856663" y="5437188"/>
              <a:ext cx="3175"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3" name="Rectangle 173">
              <a:extLst>
                <a:ext uri="{FF2B5EF4-FFF2-40B4-BE49-F238E27FC236}">
                  <a16:creationId xmlns:a16="http://schemas.microsoft.com/office/drawing/2014/main" id="{317F1D49-EC0C-204F-BEEA-BC56A68DC73B}"/>
                </a:ext>
              </a:extLst>
            </p:cNvPr>
            <p:cNvSpPr>
              <a:spLocks noChangeArrowheads="1"/>
            </p:cNvSpPr>
            <p:nvPr/>
          </p:nvSpPr>
          <p:spPr bwMode="auto">
            <a:xfrm>
              <a:off x="8953501" y="5429250"/>
              <a:ext cx="1588"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4" name="Freeform 174">
              <a:extLst>
                <a:ext uri="{FF2B5EF4-FFF2-40B4-BE49-F238E27FC236}">
                  <a16:creationId xmlns:a16="http://schemas.microsoft.com/office/drawing/2014/main" id="{D741DAE4-1F88-4040-8F5B-73CD44FCC871}"/>
                </a:ext>
              </a:extLst>
            </p:cNvPr>
            <p:cNvSpPr>
              <a:spLocks noEditPoints="1"/>
            </p:cNvSpPr>
            <p:nvPr/>
          </p:nvSpPr>
          <p:spPr bwMode="auto">
            <a:xfrm>
              <a:off x="8948738" y="5426075"/>
              <a:ext cx="4763" cy="3175"/>
            </a:xfrm>
            <a:custGeom>
              <a:avLst/>
              <a:gdLst/>
              <a:ahLst/>
              <a:cxnLst>
                <a:cxn ang="0">
                  <a:pos x="2" y="1"/>
                </a:cxn>
                <a:cxn ang="0">
                  <a:pos x="3" y="2"/>
                </a:cxn>
                <a:cxn ang="0">
                  <a:pos x="2" y="2"/>
                </a:cxn>
                <a:cxn ang="0">
                  <a:pos x="2" y="1"/>
                </a:cxn>
                <a:cxn ang="0">
                  <a:pos x="2" y="0"/>
                </a:cxn>
                <a:cxn ang="0">
                  <a:pos x="2" y="1"/>
                </a:cxn>
                <a:cxn ang="0">
                  <a:pos x="0" y="1"/>
                </a:cxn>
                <a:cxn ang="0">
                  <a:pos x="2" y="0"/>
                </a:cxn>
              </a:cxnLst>
              <a:rect l="0" t="0" r="r" b="b"/>
              <a:pathLst>
                <a:path w="3" h="2">
                  <a:moveTo>
                    <a:pt x="2" y="1"/>
                  </a:moveTo>
                  <a:lnTo>
                    <a:pt x="3" y="2"/>
                  </a:lnTo>
                  <a:lnTo>
                    <a:pt x="2" y="2"/>
                  </a:lnTo>
                  <a:lnTo>
                    <a:pt x="2" y="1"/>
                  </a:lnTo>
                  <a:close/>
                  <a:moveTo>
                    <a:pt x="2" y="0"/>
                  </a:moveTo>
                  <a:lnTo>
                    <a:pt x="2" y="1"/>
                  </a:lnTo>
                  <a:lnTo>
                    <a:pt x="0" y="1"/>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5" name="Freeform 175">
              <a:extLst>
                <a:ext uri="{FF2B5EF4-FFF2-40B4-BE49-F238E27FC236}">
                  <a16:creationId xmlns:a16="http://schemas.microsoft.com/office/drawing/2014/main" id="{9E699BE6-F3B5-7C49-86CD-3CF2D19B2F11}"/>
                </a:ext>
              </a:extLst>
            </p:cNvPr>
            <p:cNvSpPr>
              <a:spLocks/>
            </p:cNvSpPr>
            <p:nvPr/>
          </p:nvSpPr>
          <p:spPr bwMode="auto">
            <a:xfrm>
              <a:off x="8947151" y="5427663"/>
              <a:ext cx="6350" cy="3175"/>
            </a:xfrm>
            <a:custGeom>
              <a:avLst/>
              <a:gdLst/>
              <a:ahLst/>
              <a:cxnLst>
                <a:cxn ang="0">
                  <a:pos x="1" y="0"/>
                </a:cxn>
                <a:cxn ang="0">
                  <a:pos x="3" y="0"/>
                </a:cxn>
                <a:cxn ang="0">
                  <a:pos x="3" y="1"/>
                </a:cxn>
                <a:cxn ang="0">
                  <a:pos x="4" y="1"/>
                </a:cxn>
                <a:cxn ang="0">
                  <a:pos x="4" y="2"/>
                </a:cxn>
                <a:cxn ang="0">
                  <a:pos x="0" y="2"/>
                </a:cxn>
                <a:cxn ang="0">
                  <a:pos x="1" y="1"/>
                </a:cxn>
                <a:cxn ang="0">
                  <a:pos x="1" y="0"/>
                </a:cxn>
              </a:cxnLst>
              <a:rect l="0" t="0" r="r" b="b"/>
              <a:pathLst>
                <a:path w="4" h="2">
                  <a:moveTo>
                    <a:pt x="1" y="0"/>
                  </a:moveTo>
                  <a:lnTo>
                    <a:pt x="3" y="0"/>
                  </a:lnTo>
                  <a:lnTo>
                    <a:pt x="3" y="1"/>
                  </a:lnTo>
                  <a:lnTo>
                    <a:pt x="4" y="1"/>
                  </a:lnTo>
                  <a:lnTo>
                    <a:pt x="4" y="2"/>
                  </a:lnTo>
                  <a:lnTo>
                    <a:pt x="0" y="2"/>
                  </a:lnTo>
                  <a:lnTo>
                    <a:pt x="1"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6" name="Rectangle 176">
              <a:extLst>
                <a:ext uri="{FF2B5EF4-FFF2-40B4-BE49-F238E27FC236}">
                  <a16:creationId xmlns:a16="http://schemas.microsoft.com/office/drawing/2014/main" id="{C4D13824-34F6-C943-A153-C41CF4D42F0B}"/>
                </a:ext>
              </a:extLst>
            </p:cNvPr>
            <p:cNvSpPr>
              <a:spLocks noChangeArrowheads="1"/>
            </p:cNvSpPr>
            <p:nvPr/>
          </p:nvSpPr>
          <p:spPr bwMode="auto">
            <a:xfrm>
              <a:off x="7577138" y="5818188"/>
              <a:ext cx="1588" cy="31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7" name="Freeform 177">
              <a:extLst>
                <a:ext uri="{FF2B5EF4-FFF2-40B4-BE49-F238E27FC236}">
                  <a16:creationId xmlns:a16="http://schemas.microsoft.com/office/drawing/2014/main" id="{C2B89417-5E52-8641-9E5F-EDA1934CE722}"/>
                </a:ext>
              </a:extLst>
            </p:cNvPr>
            <p:cNvSpPr>
              <a:spLocks/>
            </p:cNvSpPr>
            <p:nvPr/>
          </p:nvSpPr>
          <p:spPr bwMode="auto">
            <a:xfrm>
              <a:off x="7670801" y="5856288"/>
              <a:ext cx="12700" cy="25400"/>
            </a:xfrm>
            <a:custGeom>
              <a:avLst/>
              <a:gdLst/>
              <a:ahLst/>
              <a:cxnLst>
                <a:cxn ang="0">
                  <a:pos x="6" y="0"/>
                </a:cxn>
                <a:cxn ang="0">
                  <a:pos x="7" y="0"/>
                </a:cxn>
                <a:cxn ang="0">
                  <a:pos x="7" y="5"/>
                </a:cxn>
                <a:cxn ang="0">
                  <a:pos x="8" y="7"/>
                </a:cxn>
                <a:cxn ang="0">
                  <a:pos x="8" y="8"/>
                </a:cxn>
                <a:cxn ang="0">
                  <a:pos x="5" y="8"/>
                </a:cxn>
                <a:cxn ang="0">
                  <a:pos x="5" y="10"/>
                </a:cxn>
                <a:cxn ang="0">
                  <a:pos x="4" y="10"/>
                </a:cxn>
                <a:cxn ang="0">
                  <a:pos x="4" y="11"/>
                </a:cxn>
                <a:cxn ang="0">
                  <a:pos x="2" y="12"/>
                </a:cxn>
                <a:cxn ang="0">
                  <a:pos x="4" y="12"/>
                </a:cxn>
                <a:cxn ang="0">
                  <a:pos x="5" y="11"/>
                </a:cxn>
                <a:cxn ang="0">
                  <a:pos x="6" y="11"/>
                </a:cxn>
                <a:cxn ang="0">
                  <a:pos x="6" y="12"/>
                </a:cxn>
                <a:cxn ang="0">
                  <a:pos x="5" y="12"/>
                </a:cxn>
                <a:cxn ang="0">
                  <a:pos x="5" y="13"/>
                </a:cxn>
                <a:cxn ang="0">
                  <a:pos x="6" y="15"/>
                </a:cxn>
                <a:cxn ang="0">
                  <a:pos x="6" y="16"/>
                </a:cxn>
                <a:cxn ang="0">
                  <a:pos x="5" y="16"/>
                </a:cxn>
                <a:cxn ang="0">
                  <a:pos x="5" y="15"/>
                </a:cxn>
                <a:cxn ang="0">
                  <a:pos x="4" y="13"/>
                </a:cxn>
                <a:cxn ang="0">
                  <a:pos x="1" y="13"/>
                </a:cxn>
                <a:cxn ang="0">
                  <a:pos x="1" y="12"/>
                </a:cxn>
                <a:cxn ang="0">
                  <a:pos x="2" y="11"/>
                </a:cxn>
                <a:cxn ang="0">
                  <a:pos x="2" y="8"/>
                </a:cxn>
                <a:cxn ang="0">
                  <a:pos x="1" y="8"/>
                </a:cxn>
                <a:cxn ang="0">
                  <a:pos x="1" y="7"/>
                </a:cxn>
                <a:cxn ang="0">
                  <a:pos x="0" y="7"/>
                </a:cxn>
                <a:cxn ang="0">
                  <a:pos x="1" y="6"/>
                </a:cxn>
                <a:cxn ang="0">
                  <a:pos x="1" y="5"/>
                </a:cxn>
                <a:cxn ang="0">
                  <a:pos x="4" y="5"/>
                </a:cxn>
                <a:cxn ang="0">
                  <a:pos x="4" y="2"/>
                </a:cxn>
                <a:cxn ang="0">
                  <a:pos x="5" y="2"/>
                </a:cxn>
                <a:cxn ang="0">
                  <a:pos x="5" y="1"/>
                </a:cxn>
                <a:cxn ang="0">
                  <a:pos x="6" y="1"/>
                </a:cxn>
                <a:cxn ang="0">
                  <a:pos x="6" y="0"/>
                </a:cxn>
              </a:cxnLst>
              <a:rect l="0" t="0" r="r" b="b"/>
              <a:pathLst>
                <a:path w="8" h="16">
                  <a:moveTo>
                    <a:pt x="6" y="0"/>
                  </a:moveTo>
                  <a:lnTo>
                    <a:pt x="7" y="0"/>
                  </a:lnTo>
                  <a:lnTo>
                    <a:pt x="7" y="5"/>
                  </a:lnTo>
                  <a:lnTo>
                    <a:pt x="8" y="7"/>
                  </a:lnTo>
                  <a:lnTo>
                    <a:pt x="8" y="8"/>
                  </a:lnTo>
                  <a:lnTo>
                    <a:pt x="5" y="8"/>
                  </a:lnTo>
                  <a:lnTo>
                    <a:pt x="5" y="10"/>
                  </a:lnTo>
                  <a:lnTo>
                    <a:pt x="4" y="10"/>
                  </a:lnTo>
                  <a:lnTo>
                    <a:pt x="4" y="11"/>
                  </a:lnTo>
                  <a:lnTo>
                    <a:pt x="2" y="12"/>
                  </a:lnTo>
                  <a:lnTo>
                    <a:pt x="4" y="12"/>
                  </a:lnTo>
                  <a:lnTo>
                    <a:pt x="5" y="11"/>
                  </a:lnTo>
                  <a:lnTo>
                    <a:pt x="6" y="11"/>
                  </a:lnTo>
                  <a:lnTo>
                    <a:pt x="6" y="12"/>
                  </a:lnTo>
                  <a:lnTo>
                    <a:pt x="5" y="12"/>
                  </a:lnTo>
                  <a:lnTo>
                    <a:pt x="5" y="13"/>
                  </a:lnTo>
                  <a:lnTo>
                    <a:pt x="6" y="15"/>
                  </a:lnTo>
                  <a:lnTo>
                    <a:pt x="6" y="16"/>
                  </a:lnTo>
                  <a:lnTo>
                    <a:pt x="5" y="16"/>
                  </a:lnTo>
                  <a:lnTo>
                    <a:pt x="5" y="15"/>
                  </a:lnTo>
                  <a:lnTo>
                    <a:pt x="4" y="13"/>
                  </a:lnTo>
                  <a:lnTo>
                    <a:pt x="1" y="13"/>
                  </a:lnTo>
                  <a:lnTo>
                    <a:pt x="1" y="12"/>
                  </a:lnTo>
                  <a:lnTo>
                    <a:pt x="2" y="11"/>
                  </a:lnTo>
                  <a:lnTo>
                    <a:pt x="2" y="8"/>
                  </a:lnTo>
                  <a:lnTo>
                    <a:pt x="1" y="8"/>
                  </a:lnTo>
                  <a:lnTo>
                    <a:pt x="1" y="7"/>
                  </a:lnTo>
                  <a:lnTo>
                    <a:pt x="0" y="7"/>
                  </a:lnTo>
                  <a:lnTo>
                    <a:pt x="1" y="6"/>
                  </a:lnTo>
                  <a:lnTo>
                    <a:pt x="1" y="5"/>
                  </a:lnTo>
                  <a:lnTo>
                    <a:pt x="4" y="5"/>
                  </a:lnTo>
                  <a:lnTo>
                    <a:pt x="4" y="2"/>
                  </a:lnTo>
                  <a:lnTo>
                    <a:pt x="5" y="2"/>
                  </a:lnTo>
                  <a:lnTo>
                    <a:pt x="5" y="1"/>
                  </a:lnTo>
                  <a:lnTo>
                    <a:pt x="6"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8" name="Rectangle 178">
              <a:extLst>
                <a:ext uri="{FF2B5EF4-FFF2-40B4-BE49-F238E27FC236}">
                  <a16:creationId xmlns:a16="http://schemas.microsoft.com/office/drawing/2014/main" id="{E616057E-4D08-EE4E-8FA8-747C92B85C69}"/>
                </a:ext>
              </a:extLst>
            </p:cNvPr>
            <p:cNvSpPr>
              <a:spLocks noChangeArrowheads="1"/>
            </p:cNvSpPr>
            <p:nvPr/>
          </p:nvSpPr>
          <p:spPr bwMode="auto">
            <a:xfrm>
              <a:off x="7418388" y="5803900"/>
              <a:ext cx="1588" cy="31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9" name="Freeform 179">
              <a:extLst>
                <a:ext uri="{FF2B5EF4-FFF2-40B4-BE49-F238E27FC236}">
                  <a16:creationId xmlns:a16="http://schemas.microsoft.com/office/drawing/2014/main" id="{AB92F929-E2C9-7A4A-9343-B7622E1C9A48}"/>
                </a:ext>
              </a:extLst>
            </p:cNvPr>
            <p:cNvSpPr>
              <a:spLocks/>
            </p:cNvSpPr>
            <p:nvPr/>
          </p:nvSpPr>
          <p:spPr bwMode="auto">
            <a:xfrm>
              <a:off x="7419976" y="5805488"/>
              <a:ext cx="1588" cy="4763"/>
            </a:xfrm>
            <a:custGeom>
              <a:avLst/>
              <a:gdLst/>
              <a:ahLst/>
              <a:cxnLst>
                <a:cxn ang="0">
                  <a:pos x="0" y="0"/>
                </a:cxn>
                <a:cxn ang="0">
                  <a:pos x="1" y="1"/>
                </a:cxn>
                <a:cxn ang="0">
                  <a:pos x="1" y="3"/>
                </a:cxn>
                <a:cxn ang="0">
                  <a:pos x="0" y="3"/>
                </a:cxn>
                <a:cxn ang="0">
                  <a:pos x="0" y="0"/>
                </a:cxn>
              </a:cxnLst>
              <a:rect l="0" t="0" r="r" b="b"/>
              <a:pathLst>
                <a:path w="1" h="3">
                  <a:moveTo>
                    <a:pt x="0" y="0"/>
                  </a:moveTo>
                  <a:lnTo>
                    <a:pt x="1" y="1"/>
                  </a:lnTo>
                  <a:lnTo>
                    <a:pt x="1" y="3"/>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0" name="Freeform 180">
              <a:extLst>
                <a:ext uri="{FF2B5EF4-FFF2-40B4-BE49-F238E27FC236}">
                  <a16:creationId xmlns:a16="http://schemas.microsoft.com/office/drawing/2014/main" id="{F1F78F43-B5E3-2244-8A3B-FC8F2398A475}"/>
                </a:ext>
              </a:extLst>
            </p:cNvPr>
            <p:cNvSpPr>
              <a:spLocks/>
            </p:cNvSpPr>
            <p:nvPr/>
          </p:nvSpPr>
          <p:spPr bwMode="auto">
            <a:xfrm>
              <a:off x="7791451" y="5851525"/>
              <a:ext cx="4763" cy="6350"/>
            </a:xfrm>
            <a:custGeom>
              <a:avLst/>
              <a:gdLst/>
              <a:ahLst/>
              <a:cxnLst>
                <a:cxn ang="0">
                  <a:pos x="0" y="0"/>
                </a:cxn>
                <a:cxn ang="0">
                  <a:pos x="3" y="3"/>
                </a:cxn>
                <a:cxn ang="0">
                  <a:pos x="3" y="4"/>
                </a:cxn>
                <a:cxn ang="0">
                  <a:pos x="1" y="4"/>
                </a:cxn>
                <a:cxn ang="0">
                  <a:pos x="0" y="3"/>
                </a:cxn>
                <a:cxn ang="0">
                  <a:pos x="0" y="0"/>
                </a:cxn>
              </a:cxnLst>
              <a:rect l="0" t="0" r="r" b="b"/>
              <a:pathLst>
                <a:path w="3" h="4">
                  <a:moveTo>
                    <a:pt x="0" y="0"/>
                  </a:moveTo>
                  <a:lnTo>
                    <a:pt x="3" y="3"/>
                  </a:lnTo>
                  <a:lnTo>
                    <a:pt x="3" y="4"/>
                  </a:lnTo>
                  <a:lnTo>
                    <a:pt x="1" y="4"/>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1" name="Freeform 181">
              <a:extLst>
                <a:ext uri="{FF2B5EF4-FFF2-40B4-BE49-F238E27FC236}">
                  <a16:creationId xmlns:a16="http://schemas.microsoft.com/office/drawing/2014/main" id="{B4E27A8C-0A20-AA40-8962-273E2862D321}"/>
                </a:ext>
              </a:extLst>
            </p:cNvPr>
            <p:cNvSpPr>
              <a:spLocks/>
            </p:cNvSpPr>
            <p:nvPr/>
          </p:nvSpPr>
          <p:spPr bwMode="auto">
            <a:xfrm>
              <a:off x="7673976" y="5868988"/>
              <a:ext cx="7938" cy="6350"/>
            </a:xfrm>
            <a:custGeom>
              <a:avLst/>
              <a:gdLst/>
              <a:ahLst/>
              <a:cxnLst>
                <a:cxn ang="0">
                  <a:pos x="3" y="0"/>
                </a:cxn>
                <a:cxn ang="0">
                  <a:pos x="5" y="0"/>
                </a:cxn>
                <a:cxn ang="0">
                  <a:pos x="5" y="3"/>
                </a:cxn>
                <a:cxn ang="0">
                  <a:pos x="3" y="3"/>
                </a:cxn>
                <a:cxn ang="0">
                  <a:pos x="2" y="4"/>
                </a:cxn>
                <a:cxn ang="0">
                  <a:pos x="0" y="4"/>
                </a:cxn>
                <a:cxn ang="0">
                  <a:pos x="2" y="3"/>
                </a:cxn>
                <a:cxn ang="0">
                  <a:pos x="2" y="2"/>
                </a:cxn>
                <a:cxn ang="0">
                  <a:pos x="3" y="2"/>
                </a:cxn>
                <a:cxn ang="0">
                  <a:pos x="3" y="0"/>
                </a:cxn>
              </a:cxnLst>
              <a:rect l="0" t="0" r="r" b="b"/>
              <a:pathLst>
                <a:path w="5" h="4">
                  <a:moveTo>
                    <a:pt x="3" y="0"/>
                  </a:moveTo>
                  <a:lnTo>
                    <a:pt x="5" y="0"/>
                  </a:lnTo>
                  <a:lnTo>
                    <a:pt x="5" y="3"/>
                  </a:lnTo>
                  <a:lnTo>
                    <a:pt x="3" y="3"/>
                  </a:lnTo>
                  <a:lnTo>
                    <a:pt x="2" y="4"/>
                  </a:lnTo>
                  <a:lnTo>
                    <a:pt x="0" y="4"/>
                  </a:lnTo>
                  <a:lnTo>
                    <a:pt x="2" y="3"/>
                  </a:lnTo>
                  <a:lnTo>
                    <a:pt x="2" y="2"/>
                  </a:lnTo>
                  <a:lnTo>
                    <a:pt x="3"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2" name="Freeform 182">
              <a:extLst>
                <a:ext uri="{FF2B5EF4-FFF2-40B4-BE49-F238E27FC236}">
                  <a16:creationId xmlns:a16="http://schemas.microsoft.com/office/drawing/2014/main" id="{E45AA1D4-1C21-1642-B541-E8AD4FFC954E}"/>
                </a:ext>
              </a:extLst>
            </p:cNvPr>
            <p:cNvSpPr>
              <a:spLocks noEditPoints="1"/>
            </p:cNvSpPr>
            <p:nvPr/>
          </p:nvSpPr>
          <p:spPr bwMode="auto">
            <a:xfrm>
              <a:off x="8828088" y="5308600"/>
              <a:ext cx="3175" cy="3175"/>
            </a:xfrm>
            <a:custGeom>
              <a:avLst/>
              <a:gdLst/>
              <a:ahLst/>
              <a:cxnLst>
                <a:cxn ang="0">
                  <a:pos x="1" y="1"/>
                </a:cxn>
                <a:cxn ang="0">
                  <a:pos x="2" y="1"/>
                </a:cxn>
                <a:cxn ang="0">
                  <a:pos x="2" y="2"/>
                </a:cxn>
                <a:cxn ang="0">
                  <a:pos x="1" y="1"/>
                </a:cxn>
                <a:cxn ang="0">
                  <a:pos x="0" y="0"/>
                </a:cxn>
                <a:cxn ang="0">
                  <a:pos x="1" y="1"/>
                </a:cxn>
                <a:cxn ang="0">
                  <a:pos x="0" y="1"/>
                </a:cxn>
                <a:cxn ang="0">
                  <a:pos x="0" y="0"/>
                </a:cxn>
              </a:cxnLst>
              <a:rect l="0" t="0" r="r" b="b"/>
              <a:pathLst>
                <a:path w="2" h="2">
                  <a:moveTo>
                    <a:pt x="1" y="1"/>
                  </a:moveTo>
                  <a:lnTo>
                    <a:pt x="2" y="1"/>
                  </a:lnTo>
                  <a:lnTo>
                    <a:pt x="2" y="2"/>
                  </a:lnTo>
                  <a:lnTo>
                    <a:pt x="1" y="1"/>
                  </a:lnTo>
                  <a:close/>
                  <a:moveTo>
                    <a:pt x="0" y="0"/>
                  </a:moveTo>
                  <a:lnTo>
                    <a:pt x="1" y="1"/>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3" name="Freeform 183">
              <a:extLst>
                <a:ext uri="{FF2B5EF4-FFF2-40B4-BE49-F238E27FC236}">
                  <a16:creationId xmlns:a16="http://schemas.microsoft.com/office/drawing/2014/main" id="{B27D32D7-72C0-3D45-A7AC-17A21281BAFF}"/>
                </a:ext>
              </a:extLst>
            </p:cNvPr>
            <p:cNvSpPr>
              <a:spLocks/>
            </p:cNvSpPr>
            <p:nvPr/>
          </p:nvSpPr>
          <p:spPr bwMode="auto">
            <a:xfrm>
              <a:off x="8856663" y="5292725"/>
              <a:ext cx="3175" cy="1588"/>
            </a:xfrm>
            <a:custGeom>
              <a:avLst/>
              <a:gdLst/>
              <a:ahLst/>
              <a:cxnLst>
                <a:cxn ang="0">
                  <a:pos x="0" y="0"/>
                </a:cxn>
                <a:cxn ang="0">
                  <a:pos x="2" y="0"/>
                </a:cxn>
                <a:cxn ang="0">
                  <a:pos x="0" y="1"/>
                </a:cxn>
                <a:cxn ang="0">
                  <a:pos x="0" y="0"/>
                </a:cxn>
              </a:cxnLst>
              <a:rect l="0" t="0" r="r" b="b"/>
              <a:pathLst>
                <a:path w="2" h="1">
                  <a:moveTo>
                    <a:pt x="0" y="0"/>
                  </a:moveTo>
                  <a:lnTo>
                    <a:pt x="2" y="0"/>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4" name="Rectangle 184">
              <a:extLst>
                <a:ext uri="{FF2B5EF4-FFF2-40B4-BE49-F238E27FC236}">
                  <a16:creationId xmlns:a16="http://schemas.microsoft.com/office/drawing/2014/main" id="{2046A80D-CF0F-7C4D-9A3D-6389262579E7}"/>
                </a:ext>
              </a:extLst>
            </p:cNvPr>
            <p:cNvSpPr>
              <a:spLocks noChangeArrowheads="1"/>
            </p:cNvSpPr>
            <p:nvPr/>
          </p:nvSpPr>
          <p:spPr bwMode="auto">
            <a:xfrm>
              <a:off x="8088313" y="5576888"/>
              <a:ext cx="3175" cy="31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5" name="Freeform 185">
              <a:extLst>
                <a:ext uri="{FF2B5EF4-FFF2-40B4-BE49-F238E27FC236}">
                  <a16:creationId xmlns:a16="http://schemas.microsoft.com/office/drawing/2014/main" id="{FA55B6E6-B4DF-C74D-8E39-5702F2420282}"/>
                </a:ext>
              </a:extLst>
            </p:cNvPr>
            <p:cNvSpPr>
              <a:spLocks/>
            </p:cNvSpPr>
            <p:nvPr/>
          </p:nvSpPr>
          <p:spPr bwMode="auto">
            <a:xfrm>
              <a:off x="8066088" y="5554663"/>
              <a:ext cx="3175" cy="3175"/>
            </a:xfrm>
            <a:custGeom>
              <a:avLst/>
              <a:gdLst/>
              <a:ahLst/>
              <a:cxnLst>
                <a:cxn ang="0">
                  <a:pos x="0" y="0"/>
                </a:cxn>
                <a:cxn ang="0">
                  <a:pos x="1" y="0"/>
                </a:cxn>
                <a:cxn ang="0">
                  <a:pos x="1" y="1"/>
                </a:cxn>
                <a:cxn ang="0">
                  <a:pos x="2" y="1"/>
                </a:cxn>
                <a:cxn ang="0">
                  <a:pos x="2" y="2"/>
                </a:cxn>
                <a:cxn ang="0">
                  <a:pos x="0" y="2"/>
                </a:cxn>
                <a:cxn ang="0">
                  <a:pos x="0" y="0"/>
                </a:cxn>
              </a:cxnLst>
              <a:rect l="0" t="0" r="r" b="b"/>
              <a:pathLst>
                <a:path w="2" h="2">
                  <a:moveTo>
                    <a:pt x="0" y="0"/>
                  </a:moveTo>
                  <a:lnTo>
                    <a:pt x="1" y="0"/>
                  </a:lnTo>
                  <a:lnTo>
                    <a:pt x="1" y="1"/>
                  </a:lnTo>
                  <a:lnTo>
                    <a:pt x="2" y="1"/>
                  </a:lnTo>
                  <a:lnTo>
                    <a:pt x="2" y="2"/>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6" name="Freeform 186">
              <a:extLst>
                <a:ext uri="{FF2B5EF4-FFF2-40B4-BE49-F238E27FC236}">
                  <a16:creationId xmlns:a16="http://schemas.microsoft.com/office/drawing/2014/main" id="{6CB9F326-48F2-5A48-8360-633A3D78E427}"/>
                </a:ext>
              </a:extLst>
            </p:cNvPr>
            <p:cNvSpPr>
              <a:spLocks/>
            </p:cNvSpPr>
            <p:nvPr/>
          </p:nvSpPr>
          <p:spPr bwMode="auto">
            <a:xfrm>
              <a:off x="7791451" y="5840413"/>
              <a:ext cx="9525" cy="15875"/>
            </a:xfrm>
            <a:custGeom>
              <a:avLst/>
              <a:gdLst/>
              <a:ahLst/>
              <a:cxnLst>
                <a:cxn ang="0">
                  <a:pos x="3" y="0"/>
                </a:cxn>
                <a:cxn ang="0">
                  <a:pos x="4" y="0"/>
                </a:cxn>
                <a:cxn ang="0">
                  <a:pos x="6" y="2"/>
                </a:cxn>
                <a:cxn ang="0">
                  <a:pos x="5" y="2"/>
                </a:cxn>
                <a:cxn ang="0">
                  <a:pos x="5" y="7"/>
                </a:cxn>
                <a:cxn ang="0">
                  <a:pos x="4" y="7"/>
                </a:cxn>
                <a:cxn ang="0">
                  <a:pos x="4" y="9"/>
                </a:cxn>
                <a:cxn ang="0">
                  <a:pos x="3" y="10"/>
                </a:cxn>
                <a:cxn ang="0">
                  <a:pos x="0" y="7"/>
                </a:cxn>
                <a:cxn ang="0">
                  <a:pos x="0" y="6"/>
                </a:cxn>
                <a:cxn ang="0">
                  <a:pos x="1" y="6"/>
                </a:cxn>
                <a:cxn ang="0">
                  <a:pos x="1" y="4"/>
                </a:cxn>
                <a:cxn ang="0">
                  <a:pos x="3" y="2"/>
                </a:cxn>
                <a:cxn ang="0">
                  <a:pos x="3" y="0"/>
                </a:cxn>
              </a:cxnLst>
              <a:rect l="0" t="0" r="r" b="b"/>
              <a:pathLst>
                <a:path w="6" h="10">
                  <a:moveTo>
                    <a:pt x="3" y="0"/>
                  </a:moveTo>
                  <a:lnTo>
                    <a:pt x="4" y="0"/>
                  </a:lnTo>
                  <a:lnTo>
                    <a:pt x="6" y="2"/>
                  </a:lnTo>
                  <a:lnTo>
                    <a:pt x="5" y="2"/>
                  </a:lnTo>
                  <a:lnTo>
                    <a:pt x="5" y="7"/>
                  </a:lnTo>
                  <a:lnTo>
                    <a:pt x="4" y="7"/>
                  </a:lnTo>
                  <a:lnTo>
                    <a:pt x="4" y="9"/>
                  </a:lnTo>
                  <a:lnTo>
                    <a:pt x="3" y="10"/>
                  </a:lnTo>
                  <a:lnTo>
                    <a:pt x="0" y="7"/>
                  </a:lnTo>
                  <a:lnTo>
                    <a:pt x="0" y="6"/>
                  </a:lnTo>
                  <a:lnTo>
                    <a:pt x="1" y="6"/>
                  </a:lnTo>
                  <a:lnTo>
                    <a:pt x="1" y="4"/>
                  </a:lnTo>
                  <a:lnTo>
                    <a:pt x="3"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35" name="Group 86"/>
          <p:cNvGrpSpPr/>
          <p:nvPr/>
        </p:nvGrpSpPr>
        <p:grpSpPr>
          <a:xfrm rot="20100000" flipH="1">
            <a:off x="8339394" y="2282498"/>
            <a:ext cx="204272" cy="204270"/>
            <a:chOff x="2964141" y="1040092"/>
            <a:chExt cx="1066800" cy="1066800"/>
          </a:xfrm>
        </p:grpSpPr>
        <p:sp>
          <p:nvSpPr>
            <p:cNvPr id="236" name="Teardrop 235"/>
            <p:cNvSpPr/>
            <p:nvPr/>
          </p:nvSpPr>
          <p:spPr>
            <a:xfrm rot="8100000">
              <a:off x="2964141" y="1040092"/>
              <a:ext cx="1066800" cy="1066800"/>
            </a:xfrm>
            <a:prstGeom prst="teardrop">
              <a:avLst>
                <a:gd name="adj" fmla="val 200000"/>
              </a:avLst>
            </a:prstGeom>
            <a:solidFill>
              <a:schemeClr val="tx2"/>
            </a:solidFill>
            <a:ln w="38100" cap="flat" cmpd="sng" algn="ctr">
              <a:solidFill>
                <a:schemeClr val="tx2"/>
              </a:solidFill>
              <a:prstDash val="solid"/>
            </a:ln>
            <a:effectLst>
              <a:outerShdw blurRad="76200" dir="18900000" sy="23000" kx="-1200000" algn="bl" rotWithShape="0">
                <a:prstClr val="black">
                  <a:alpha val="20000"/>
                </a:prstClr>
              </a:outerShdw>
            </a:effectLst>
          </p:spPr>
          <p:txBody>
            <a:bodyPr rtlCol="0" anchor="ctr"/>
            <a:lstStyle/>
            <a:p>
              <a:pPr algn="ctr" defTabSz="914400">
                <a:defRPr/>
              </a:pPr>
              <a:endParaRPr lang="en-US" sz="1800" kern="0">
                <a:solidFill>
                  <a:sysClr val="window" lastClr="FFFFFF"/>
                </a:solidFill>
                <a:latin typeface="Calibri"/>
              </a:endParaRPr>
            </a:p>
          </p:txBody>
        </p:sp>
        <p:sp>
          <p:nvSpPr>
            <p:cNvPr id="237" name="Oval 236"/>
            <p:cNvSpPr/>
            <p:nvPr/>
          </p:nvSpPr>
          <p:spPr>
            <a:xfrm>
              <a:off x="3183216" y="1257300"/>
              <a:ext cx="628650" cy="628650"/>
            </a:xfrm>
            <a:prstGeom prst="ellipse">
              <a:avLst/>
            </a:prstGeom>
            <a:solidFill>
              <a:sysClr val="window" lastClr="FFFFFF"/>
            </a:solidFill>
            <a:ln w="25400" cap="flat" cmpd="sng" algn="ctr">
              <a:noFill/>
              <a:prstDash val="solid"/>
            </a:ln>
            <a:effectLst/>
          </p:spPr>
          <p:txBody>
            <a:bodyPr rtlCol="0" anchor="ctr"/>
            <a:lstStyle/>
            <a:p>
              <a:pPr algn="ctr" defTabSz="914400">
                <a:defRPr/>
              </a:pPr>
              <a:endParaRPr lang="en-US" sz="1800" kern="0">
                <a:solidFill>
                  <a:sysClr val="window" lastClr="FFFFFF"/>
                </a:solidFill>
                <a:latin typeface="Calibri"/>
              </a:endParaRPr>
            </a:p>
          </p:txBody>
        </p:sp>
      </p:grpSp>
      <p:sp>
        <p:nvSpPr>
          <p:cNvPr id="244" name="TextBox 243"/>
          <p:cNvSpPr txBox="1"/>
          <p:nvPr/>
        </p:nvSpPr>
        <p:spPr>
          <a:xfrm>
            <a:off x="7848600" y="2881998"/>
            <a:ext cx="2362200" cy="461665"/>
          </a:xfrm>
          <a:prstGeom prst="rect">
            <a:avLst/>
          </a:prstGeom>
          <a:noFill/>
        </p:spPr>
        <p:txBody>
          <a:bodyPr wrap="square" rtlCol="0">
            <a:spAutoFit/>
          </a:bodyPr>
          <a:lstStyle/>
          <a:p>
            <a:r>
              <a:rPr lang="en-US" dirty="0"/>
              <a:t>61 ST WOODSIDE</a:t>
            </a:r>
          </a:p>
        </p:txBody>
      </p:sp>
      <p:sp>
        <p:nvSpPr>
          <p:cNvPr id="427" name="TextBox 426">
            <a:extLst>
              <a:ext uri="{FF2B5EF4-FFF2-40B4-BE49-F238E27FC236}">
                <a16:creationId xmlns:a16="http://schemas.microsoft.com/office/drawing/2014/main" id="{AA311E8E-ED7C-1D48-B146-AED7D05A2849}"/>
              </a:ext>
            </a:extLst>
          </p:cNvPr>
          <p:cNvSpPr txBox="1"/>
          <p:nvPr/>
        </p:nvSpPr>
        <p:spPr>
          <a:xfrm>
            <a:off x="825579" y="1219200"/>
            <a:ext cx="6057665" cy="2677656"/>
          </a:xfrm>
          <a:prstGeom prst="rect">
            <a:avLst/>
          </a:prstGeom>
          <a:noFill/>
        </p:spPr>
        <p:txBody>
          <a:bodyPr wrap="square" rtlCol="0">
            <a:spAutoFit/>
          </a:bodyPr>
          <a:lstStyle/>
          <a:p>
            <a:endParaRPr lang="en-US" dirty="0"/>
          </a:p>
          <a:p>
            <a:r>
              <a:rPr lang="en-US" dirty="0"/>
              <a:t>After extracting 10 top crowded station, one of them was near the airport. So, we narrowed down the number of top crowded stations, plus we excluded the stations near the airport from the data sample.</a:t>
            </a:r>
          </a:p>
          <a:p>
            <a:endParaRPr lang="en-US" dirty="0"/>
          </a:p>
        </p:txBody>
      </p:sp>
      <p:sp>
        <p:nvSpPr>
          <p:cNvPr id="428" name="Freeform 14">
            <a:extLst>
              <a:ext uri="{FF2B5EF4-FFF2-40B4-BE49-F238E27FC236}">
                <a16:creationId xmlns:a16="http://schemas.microsoft.com/office/drawing/2014/main" id="{DF16417F-B52D-0E43-9860-D42951002C97}"/>
              </a:ext>
            </a:extLst>
          </p:cNvPr>
          <p:cNvSpPr>
            <a:spLocks noEditPoints="1"/>
          </p:cNvSpPr>
          <p:nvPr/>
        </p:nvSpPr>
        <p:spPr bwMode="auto">
          <a:xfrm>
            <a:off x="9309019" y="3957018"/>
            <a:ext cx="2057402" cy="2293046"/>
          </a:xfrm>
          <a:custGeom>
            <a:avLst/>
            <a:gdLst>
              <a:gd name="T0" fmla="*/ 3443 w 3780"/>
              <a:gd name="T1" fmla="*/ 4007 h 4317"/>
              <a:gd name="T2" fmla="*/ 3329 w 3780"/>
              <a:gd name="T3" fmla="*/ 3960 h 4317"/>
              <a:gd name="T4" fmla="*/ 3611 w 3780"/>
              <a:gd name="T5" fmla="*/ 3734 h 4317"/>
              <a:gd name="T6" fmla="*/ 3498 w 3780"/>
              <a:gd name="T7" fmla="*/ 3556 h 4317"/>
              <a:gd name="T8" fmla="*/ 3329 w 3780"/>
              <a:gd name="T9" fmla="*/ 3445 h 4317"/>
              <a:gd name="T10" fmla="*/ 799 w 3780"/>
              <a:gd name="T11" fmla="*/ 3511 h 4317"/>
              <a:gd name="T12" fmla="*/ 748 w 3780"/>
              <a:gd name="T13" fmla="*/ 3507 h 4317"/>
              <a:gd name="T14" fmla="*/ 3329 w 3780"/>
              <a:gd name="T15" fmla="*/ 3402 h 4317"/>
              <a:gd name="T16" fmla="*/ 3611 w 3780"/>
              <a:gd name="T17" fmla="*/ 3177 h 4317"/>
              <a:gd name="T18" fmla="*/ 3498 w 3780"/>
              <a:gd name="T19" fmla="*/ 3000 h 4317"/>
              <a:gd name="T20" fmla="*/ 3329 w 3780"/>
              <a:gd name="T21" fmla="*/ 2889 h 4317"/>
              <a:gd name="T22" fmla="*/ 3443 w 3780"/>
              <a:gd name="T23" fmla="*/ 2662 h 4317"/>
              <a:gd name="T24" fmla="*/ 3329 w 3780"/>
              <a:gd name="T25" fmla="*/ 2613 h 4317"/>
              <a:gd name="T26" fmla="*/ 3611 w 3780"/>
              <a:gd name="T27" fmla="*/ 2395 h 4317"/>
              <a:gd name="T28" fmla="*/ 3498 w 3780"/>
              <a:gd name="T29" fmla="*/ 2220 h 4317"/>
              <a:gd name="T30" fmla="*/ 3329 w 3780"/>
              <a:gd name="T31" fmla="*/ 2107 h 4317"/>
              <a:gd name="T32" fmla="*/ 3443 w 3780"/>
              <a:gd name="T33" fmla="*/ 1881 h 4317"/>
              <a:gd name="T34" fmla="*/ 3329 w 3780"/>
              <a:gd name="T35" fmla="*/ 1834 h 4317"/>
              <a:gd name="T36" fmla="*/ 3611 w 3780"/>
              <a:gd name="T37" fmla="*/ 1608 h 4317"/>
              <a:gd name="T38" fmla="*/ 3523 w 3780"/>
              <a:gd name="T39" fmla="*/ 697 h 4317"/>
              <a:gd name="T40" fmla="*/ 3778 w 3780"/>
              <a:gd name="T41" fmla="*/ 1463 h 4317"/>
              <a:gd name="T42" fmla="*/ 300 w 3780"/>
              <a:gd name="T43" fmla="*/ 4019 h 4317"/>
              <a:gd name="T44" fmla="*/ 285 w 3780"/>
              <a:gd name="T45" fmla="*/ 3977 h 4317"/>
              <a:gd name="T46" fmla="*/ 237 w 3780"/>
              <a:gd name="T47" fmla="*/ 3703 h 4317"/>
              <a:gd name="T48" fmla="*/ 216 w 3780"/>
              <a:gd name="T49" fmla="*/ 3572 h 4317"/>
              <a:gd name="T50" fmla="*/ 194 w 3780"/>
              <a:gd name="T51" fmla="*/ 3280 h 4317"/>
              <a:gd name="T52" fmla="*/ 221 w 3780"/>
              <a:gd name="T53" fmla="*/ 2983 h 4317"/>
              <a:gd name="T54" fmla="*/ 166 w 3780"/>
              <a:gd name="T55" fmla="*/ 2927 h 4317"/>
              <a:gd name="T56" fmla="*/ 143 w 3780"/>
              <a:gd name="T57" fmla="*/ 2619 h 4317"/>
              <a:gd name="T58" fmla="*/ 102 w 3780"/>
              <a:gd name="T59" fmla="*/ 2461 h 4317"/>
              <a:gd name="T60" fmla="*/ 80 w 3780"/>
              <a:gd name="T61" fmla="*/ 2448 h 4317"/>
              <a:gd name="T62" fmla="*/ 67 w 3780"/>
              <a:gd name="T63" fmla="*/ 2391 h 4317"/>
              <a:gd name="T64" fmla="*/ 52 w 3780"/>
              <a:gd name="T65" fmla="*/ 2317 h 4317"/>
              <a:gd name="T66" fmla="*/ 52 w 3780"/>
              <a:gd name="T67" fmla="*/ 2277 h 4317"/>
              <a:gd name="T68" fmla="*/ 40 w 3780"/>
              <a:gd name="T69" fmla="*/ 2222 h 4317"/>
              <a:gd name="T70" fmla="*/ 21 w 3780"/>
              <a:gd name="T71" fmla="*/ 2203 h 4317"/>
              <a:gd name="T72" fmla="*/ 6 w 3780"/>
              <a:gd name="T73" fmla="*/ 2140 h 4317"/>
              <a:gd name="T74" fmla="*/ 60 w 3780"/>
              <a:gd name="T75" fmla="*/ 2092 h 4317"/>
              <a:gd name="T76" fmla="*/ 77 w 3780"/>
              <a:gd name="T77" fmla="*/ 2025 h 4317"/>
              <a:gd name="T78" fmla="*/ 99 w 3780"/>
              <a:gd name="T79" fmla="*/ 2004 h 4317"/>
              <a:gd name="T80" fmla="*/ 123 w 3780"/>
              <a:gd name="T81" fmla="*/ 2026 h 4317"/>
              <a:gd name="T82" fmla="*/ 177 w 3780"/>
              <a:gd name="T83" fmla="*/ 2001 h 4317"/>
              <a:gd name="T84" fmla="*/ 124 w 3780"/>
              <a:gd name="T85" fmla="*/ 2105 h 4317"/>
              <a:gd name="T86" fmla="*/ 181 w 3780"/>
              <a:gd name="T87" fmla="*/ 2178 h 4317"/>
              <a:gd name="T88" fmla="*/ 167 w 3780"/>
              <a:gd name="T89" fmla="*/ 2207 h 4317"/>
              <a:gd name="T90" fmla="*/ 132 w 3780"/>
              <a:gd name="T91" fmla="*/ 2213 h 4317"/>
              <a:gd name="T92" fmla="*/ 131 w 3780"/>
              <a:gd name="T93" fmla="*/ 2274 h 4317"/>
              <a:gd name="T94" fmla="*/ 230 w 3780"/>
              <a:gd name="T95" fmla="*/ 2544 h 4317"/>
              <a:gd name="T96" fmla="*/ 433 w 3780"/>
              <a:gd name="T97" fmla="*/ 2569 h 4317"/>
              <a:gd name="T98" fmla="*/ 592 w 3780"/>
              <a:gd name="T99" fmla="*/ 2636 h 4317"/>
              <a:gd name="T100" fmla="*/ 574 w 3780"/>
              <a:gd name="T101" fmla="*/ 2719 h 4317"/>
              <a:gd name="T102" fmla="*/ 584 w 3780"/>
              <a:gd name="T103" fmla="*/ 2805 h 4317"/>
              <a:gd name="T104" fmla="*/ 635 w 3780"/>
              <a:gd name="T105" fmla="*/ 2895 h 4317"/>
              <a:gd name="T106" fmla="*/ 642 w 3780"/>
              <a:gd name="T107" fmla="*/ 2910 h 4317"/>
              <a:gd name="T108" fmla="*/ 762 w 3780"/>
              <a:gd name="T109" fmla="*/ 3083 h 4317"/>
              <a:gd name="T110" fmla="*/ 851 w 3780"/>
              <a:gd name="T111" fmla="*/ 3190 h 4317"/>
              <a:gd name="T112" fmla="*/ 1353 w 3780"/>
              <a:gd name="T113" fmla="*/ 2962 h 4317"/>
              <a:gd name="T114" fmla="*/ 1555 w 3780"/>
              <a:gd name="T115" fmla="*/ 2810 h 4317"/>
              <a:gd name="T116" fmla="*/ 2089 w 3780"/>
              <a:gd name="T117" fmla="*/ 3329 h 4317"/>
              <a:gd name="T118" fmla="*/ 2384 w 3780"/>
              <a:gd name="T119" fmla="*/ 3575 h 4317"/>
              <a:gd name="T120" fmla="*/ 2794 w 3780"/>
              <a:gd name="T121" fmla="*/ 1218 h 4317"/>
              <a:gd name="T122" fmla="*/ 3139 w 3780"/>
              <a:gd name="T123" fmla="*/ 3262 h 4317"/>
              <a:gd name="T124" fmla="*/ 3425 w 3780"/>
              <a:gd name="T125" fmla="*/ 667 h 4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80" h="4317">
                <a:moveTo>
                  <a:pt x="3556" y="4121"/>
                </a:moveTo>
                <a:lnTo>
                  <a:pt x="3556" y="4185"/>
                </a:lnTo>
                <a:lnTo>
                  <a:pt x="3611" y="4185"/>
                </a:lnTo>
                <a:lnTo>
                  <a:pt x="3611" y="4121"/>
                </a:lnTo>
                <a:lnTo>
                  <a:pt x="3556" y="4121"/>
                </a:lnTo>
                <a:close/>
                <a:moveTo>
                  <a:pt x="3443" y="4121"/>
                </a:moveTo>
                <a:lnTo>
                  <a:pt x="3443" y="4185"/>
                </a:lnTo>
                <a:lnTo>
                  <a:pt x="3498" y="4185"/>
                </a:lnTo>
                <a:lnTo>
                  <a:pt x="3498" y="4121"/>
                </a:lnTo>
                <a:lnTo>
                  <a:pt x="3443" y="4121"/>
                </a:lnTo>
                <a:close/>
                <a:moveTo>
                  <a:pt x="3329" y="4121"/>
                </a:moveTo>
                <a:lnTo>
                  <a:pt x="3329" y="4185"/>
                </a:lnTo>
                <a:lnTo>
                  <a:pt x="3384" y="4185"/>
                </a:lnTo>
                <a:lnTo>
                  <a:pt x="3384" y="4121"/>
                </a:lnTo>
                <a:lnTo>
                  <a:pt x="3329" y="4121"/>
                </a:lnTo>
                <a:close/>
                <a:moveTo>
                  <a:pt x="3556" y="4007"/>
                </a:moveTo>
                <a:lnTo>
                  <a:pt x="3556" y="4071"/>
                </a:lnTo>
                <a:lnTo>
                  <a:pt x="3611" y="4071"/>
                </a:lnTo>
                <a:lnTo>
                  <a:pt x="3611" y="4007"/>
                </a:lnTo>
                <a:lnTo>
                  <a:pt x="3556" y="4007"/>
                </a:lnTo>
                <a:close/>
                <a:moveTo>
                  <a:pt x="3443" y="4007"/>
                </a:moveTo>
                <a:lnTo>
                  <a:pt x="3443" y="4071"/>
                </a:lnTo>
                <a:lnTo>
                  <a:pt x="3498" y="4071"/>
                </a:lnTo>
                <a:lnTo>
                  <a:pt x="3498" y="4007"/>
                </a:lnTo>
                <a:lnTo>
                  <a:pt x="3443" y="4007"/>
                </a:lnTo>
                <a:close/>
                <a:moveTo>
                  <a:pt x="3329" y="4007"/>
                </a:moveTo>
                <a:lnTo>
                  <a:pt x="3329" y="4071"/>
                </a:lnTo>
                <a:lnTo>
                  <a:pt x="3384" y="4071"/>
                </a:lnTo>
                <a:lnTo>
                  <a:pt x="3384" y="4007"/>
                </a:lnTo>
                <a:lnTo>
                  <a:pt x="3329" y="4007"/>
                </a:lnTo>
                <a:close/>
                <a:moveTo>
                  <a:pt x="3556" y="3895"/>
                </a:moveTo>
                <a:lnTo>
                  <a:pt x="3556" y="3960"/>
                </a:lnTo>
                <a:lnTo>
                  <a:pt x="3611" y="3960"/>
                </a:lnTo>
                <a:lnTo>
                  <a:pt x="3611" y="3895"/>
                </a:lnTo>
                <a:lnTo>
                  <a:pt x="3556" y="3895"/>
                </a:lnTo>
                <a:close/>
                <a:moveTo>
                  <a:pt x="3443" y="3895"/>
                </a:moveTo>
                <a:lnTo>
                  <a:pt x="3443" y="3960"/>
                </a:lnTo>
                <a:lnTo>
                  <a:pt x="3498" y="3960"/>
                </a:lnTo>
                <a:lnTo>
                  <a:pt x="3498" y="3895"/>
                </a:lnTo>
                <a:lnTo>
                  <a:pt x="3443" y="3895"/>
                </a:lnTo>
                <a:close/>
                <a:moveTo>
                  <a:pt x="3329" y="3895"/>
                </a:moveTo>
                <a:lnTo>
                  <a:pt x="3329" y="3960"/>
                </a:lnTo>
                <a:lnTo>
                  <a:pt x="3384" y="3960"/>
                </a:lnTo>
                <a:lnTo>
                  <a:pt x="3384" y="3895"/>
                </a:lnTo>
                <a:lnTo>
                  <a:pt x="3329" y="3895"/>
                </a:lnTo>
                <a:close/>
                <a:moveTo>
                  <a:pt x="3556" y="3782"/>
                </a:moveTo>
                <a:lnTo>
                  <a:pt x="3556" y="3846"/>
                </a:lnTo>
                <a:lnTo>
                  <a:pt x="3611" y="3846"/>
                </a:lnTo>
                <a:lnTo>
                  <a:pt x="3611" y="3782"/>
                </a:lnTo>
                <a:lnTo>
                  <a:pt x="3556" y="3782"/>
                </a:lnTo>
                <a:close/>
                <a:moveTo>
                  <a:pt x="3443" y="3782"/>
                </a:moveTo>
                <a:lnTo>
                  <a:pt x="3443" y="3846"/>
                </a:lnTo>
                <a:lnTo>
                  <a:pt x="3498" y="3846"/>
                </a:lnTo>
                <a:lnTo>
                  <a:pt x="3498" y="3782"/>
                </a:lnTo>
                <a:lnTo>
                  <a:pt x="3443" y="3782"/>
                </a:lnTo>
                <a:close/>
                <a:moveTo>
                  <a:pt x="3329" y="3782"/>
                </a:moveTo>
                <a:lnTo>
                  <a:pt x="3329" y="3846"/>
                </a:lnTo>
                <a:lnTo>
                  <a:pt x="3384" y="3846"/>
                </a:lnTo>
                <a:lnTo>
                  <a:pt x="3384" y="3782"/>
                </a:lnTo>
                <a:lnTo>
                  <a:pt x="3329" y="3782"/>
                </a:lnTo>
                <a:close/>
                <a:moveTo>
                  <a:pt x="3556" y="3672"/>
                </a:moveTo>
                <a:lnTo>
                  <a:pt x="3556" y="3734"/>
                </a:lnTo>
                <a:lnTo>
                  <a:pt x="3611" y="3734"/>
                </a:lnTo>
                <a:lnTo>
                  <a:pt x="3611" y="3672"/>
                </a:lnTo>
                <a:lnTo>
                  <a:pt x="3556" y="3672"/>
                </a:lnTo>
                <a:close/>
                <a:moveTo>
                  <a:pt x="3443" y="3672"/>
                </a:moveTo>
                <a:lnTo>
                  <a:pt x="3443" y="3734"/>
                </a:lnTo>
                <a:lnTo>
                  <a:pt x="3498" y="3734"/>
                </a:lnTo>
                <a:lnTo>
                  <a:pt x="3498" y="3672"/>
                </a:lnTo>
                <a:lnTo>
                  <a:pt x="3443" y="3672"/>
                </a:lnTo>
                <a:close/>
                <a:moveTo>
                  <a:pt x="3329" y="3672"/>
                </a:moveTo>
                <a:lnTo>
                  <a:pt x="3329" y="3734"/>
                </a:lnTo>
                <a:lnTo>
                  <a:pt x="3384" y="3734"/>
                </a:lnTo>
                <a:lnTo>
                  <a:pt x="3384" y="3672"/>
                </a:lnTo>
                <a:lnTo>
                  <a:pt x="3329" y="3672"/>
                </a:lnTo>
                <a:close/>
                <a:moveTo>
                  <a:pt x="3556" y="3556"/>
                </a:moveTo>
                <a:lnTo>
                  <a:pt x="3556" y="3619"/>
                </a:lnTo>
                <a:lnTo>
                  <a:pt x="3611" y="3619"/>
                </a:lnTo>
                <a:lnTo>
                  <a:pt x="3611" y="3556"/>
                </a:lnTo>
                <a:lnTo>
                  <a:pt x="3556" y="3556"/>
                </a:lnTo>
                <a:close/>
                <a:moveTo>
                  <a:pt x="3443" y="3556"/>
                </a:moveTo>
                <a:lnTo>
                  <a:pt x="3443" y="3619"/>
                </a:lnTo>
                <a:lnTo>
                  <a:pt x="3498" y="3619"/>
                </a:lnTo>
                <a:lnTo>
                  <a:pt x="3498" y="3556"/>
                </a:lnTo>
                <a:lnTo>
                  <a:pt x="3443" y="3556"/>
                </a:lnTo>
                <a:close/>
                <a:moveTo>
                  <a:pt x="3329" y="3556"/>
                </a:moveTo>
                <a:lnTo>
                  <a:pt x="3329" y="3619"/>
                </a:lnTo>
                <a:lnTo>
                  <a:pt x="3384" y="3619"/>
                </a:lnTo>
                <a:lnTo>
                  <a:pt x="3384" y="3556"/>
                </a:lnTo>
                <a:lnTo>
                  <a:pt x="3329" y="3556"/>
                </a:lnTo>
                <a:close/>
                <a:moveTo>
                  <a:pt x="3556" y="3445"/>
                </a:moveTo>
                <a:lnTo>
                  <a:pt x="3556" y="3509"/>
                </a:lnTo>
                <a:lnTo>
                  <a:pt x="3611" y="3509"/>
                </a:lnTo>
                <a:lnTo>
                  <a:pt x="3611" y="3445"/>
                </a:lnTo>
                <a:lnTo>
                  <a:pt x="3556" y="3445"/>
                </a:lnTo>
                <a:close/>
                <a:moveTo>
                  <a:pt x="3443" y="3445"/>
                </a:moveTo>
                <a:lnTo>
                  <a:pt x="3443" y="3509"/>
                </a:lnTo>
                <a:lnTo>
                  <a:pt x="3498" y="3509"/>
                </a:lnTo>
                <a:lnTo>
                  <a:pt x="3498" y="3445"/>
                </a:lnTo>
                <a:lnTo>
                  <a:pt x="3443" y="3445"/>
                </a:lnTo>
                <a:close/>
                <a:moveTo>
                  <a:pt x="3329" y="3445"/>
                </a:moveTo>
                <a:lnTo>
                  <a:pt x="3329" y="3509"/>
                </a:lnTo>
                <a:lnTo>
                  <a:pt x="3384" y="3509"/>
                </a:lnTo>
                <a:lnTo>
                  <a:pt x="3384" y="3445"/>
                </a:lnTo>
                <a:lnTo>
                  <a:pt x="3329" y="3445"/>
                </a:lnTo>
                <a:close/>
                <a:moveTo>
                  <a:pt x="871" y="3357"/>
                </a:moveTo>
                <a:lnTo>
                  <a:pt x="866" y="3372"/>
                </a:lnTo>
                <a:lnTo>
                  <a:pt x="862" y="3385"/>
                </a:lnTo>
                <a:lnTo>
                  <a:pt x="859" y="3397"/>
                </a:lnTo>
                <a:lnTo>
                  <a:pt x="858" y="3410"/>
                </a:lnTo>
                <a:lnTo>
                  <a:pt x="854" y="3426"/>
                </a:lnTo>
                <a:lnTo>
                  <a:pt x="847" y="3444"/>
                </a:lnTo>
                <a:lnTo>
                  <a:pt x="840" y="3462"/>
                </a:lnTo>
                <a:lnTo>
                  <a:pt x="829" y="3483"/>
                </a:lnTo>
                <a:lnTo>
                  <a:pt x="825" y="3488"/>
                </a:lnTo>
                <a:lnTo>
                  <a:pt x="825" y="3491"/>
                </a:lnTo>
                <a:lnTo>
                  <a:pt x="821" y="3495"/>
                </a:lnTo>
                <a:lnTo>
                  <a:pt x="820" y="3496"/>
                </a:lnTo>
                <a:lnTo>
                  <a:pt x="817" y="3499"/>
                </a:lnTo>
                <a:lnTo>
                  <a:pt x="816" y="3500"/>
                </a:lnTo>
                <a:lnTo>
                  <a:pt x="811" y="3504"/>
                </a:lnTo>
                <a:lnTo>
                  <a:pt x="811" y="3504"/>
                </a:lnTo>
                <a:lnTo>
                  <a:pt x="805" y="3508"/>
                </a:lnTo>
                <a:lnTo>
                  <a:pt x="804" y="3508"/>
                </a:lnTo>
                <a:lnTo>
                  <a:pt x="802" y="3511"/>
                </a:lnTo>
                <a:lnTo>
                  <a:pt x="799" y="3511"/>
                </a:lnTo>
                <a:lnTo>
                  <a:pt x="798" y="3512"/>
                </a:lnTo>
                <a:lnTo>
                  <a:pt x="795" y="3513"/>
                </a:lnTo>
                <a:lnTo>
                  <a:pt x="794" y="3513"/>
                </a:lnTo>
                <a:lnTo>
                  <a:pt x="790" y="3515"/>
                </a:lnTo>
                <a:lnTo>
                  <a:pt x="788" y="3515"/>
                </a:lnTo>
                <a:lnTo>
                  <a:pt x="785" y="3516"/>
                </a:lnTo>
                <a:lnTo>
                  <a:pt x="783" y="3516"/>
                </a:lnTo>
                <a:lnTo>
                  <a:pt x="779" y="3516"/>
                </a:lnTo>
                <a:lnTo>
                  <a:pt x="778" y="3516"/>
                </a:lnTo>
                <a:lnTo>
                  <a:pt x="774" y="3517"/>
                </a:lnTo>
                <a:lnTo>
                  <a:pt x="773" y="3517"/>
                </a:lnTo>
                <a:lnTo>
                  <a:pt x="769" y="3516"/>
                </a:lnTo>
                <a:lnTo>
                  <a:pt x="769" y="3516"/>
                </a:lnTo>
                <a:lnTo>
                  <a:pt x="765" y="3516"/>
                </a:lnTo>
                <a:lnTo>
                  <a:pt x="765" y="3516"/>
                </a:lnTo>
                <a:lnTo>
                  <a:pt x="762" y="3515"/>
                </a:lnTo>
                <a:lnTo>
                  <a:pt x="761" y="3515"/>
                </a:lnTo>
                <a:lnTo>
                  <a:pt x="758" y="3513"/>
                </a:lnTo>
                <a:lnTo>
                  <a:pt x="758" y="3513"/>
                </a:lnTo>
                <a:lnTo>
                  <a:pt x="756" y="3512"/>
                </a:lnTo>
                <a:lnTo>
                  <a:pt x="748" y="3507"/>
                </a:lnTo>
                <a:lnTo>
                  <a:pt x="737" y="3503"/>
                </a:lnTo>
                <a:lnTo>
                  <a:pt x="729" y="3500"/>
                </a:lnTo>
                <a:lnTo>
                  <a:pt x="727" y="3500"/>
                </a:lnTo>
                <a:lnTo>
                  <a:pt x="727" y="3504"/>
                </a:lnTo>
                <a:lnTo>
                  <a:pt x="728" y="3515"/>
                </a:lnTo>
                <a:lnTo>
                  <a:pt x="729" y="3532"/>
                </a:lnTo>
                <a:lnTo>
                  <a:pt x="731" y="3552"/>
                </a:lnTo>
                <a:lnTo>
                  <a:pt x="871" y="3552"/>
                </a:lnTo>
                <a:lnTo>
                  <a:pt x="871" y="3357"/>
                </a:lnTo>
                <a:close/>
                <a:moveTo>
                  <a:pt x="3556" y="3339"/>
                </a:moveTo>
                <a:lnTo>
                  <a:pt x="3556" y="3402"/>
                </a:lnTo>
                <a:lnTo>
                  <a:pt x="3611" y="3402"/>
                </a:lnTo>
                <a:lnTo>
                  <a:pt x="3611" y="3339"/>
                </a:lnTo>
                <a:lnTo>
                  <a:pt x="3556" y="3339"/>
                </a:lnTo>
                <a:close/>
                <a:moveTo>
                  <a:pt x="3443" y="3339"/>
                </a:moveTo>
                <a:lnTo>
                  <a:pt x="3443" y="3402"/>
                </a:lnTo>
                <a:lnTo>
                  <a:pt x="3498" y="3402"/>
                </a:lnTo>
                <a:lnTo>
                  <a:pt x="3498" y="3339"/>
                </a:lnTo>
                <a:lnTo>
                  <a:pt x="3443" y="3339"/>
                </a:lnTo>
                <a:close/>
                <a:moveTo>
                  <a:pt x="3329" y="3339"/>
                </a:moveTo>
                <a:lnTo>
                  <a:pt x="3329" y="3402"/>
                </a:lnTo>
                <a:lnTo>
                  <a:pt x="3384" y="3402"/>
                </a:lnTo>
                <a:lnTo>
                  <a:pt x="3384" y="3339"/>
                </a:lnTo>
                <a:lnTo>
                  <a:pt x="3329" y="3339"/>
                </a:lnTo>
                <a:close/>
                <a:moveTo>
                  <a:pt x="3556" y="3224"/>
                </a:moveTo>
                <a:lnTo>
                  <a:pt x="3556" y="3288"/>
                </a:lnTo>
                <a:lnTo>
                  <a:pt x="3611" y="3288"/>
                </a:lnTo>
                <a:lnTo>
                  <a:pt x="3611" y="3224"/>
                </a:lnTo>
                <a:lnTo>
                  <a:pt x="3556" y="3224"/>
                </a:lnTo>
                <a:close/>
                <a:moveTo>
                  <a:pt x="3443" y="3224"/>
                </a:moveTo>
                <a:lnTo>
                  <a:pt x="3443" y="3288"/>
                </a:lnTo>
                <a:lnTo>
                  <a:pt x="3498" y="3288"/>
                </a:lnTo>
                <a:lnTo>
                  <a:pt x="3498" y="3224"/>
                </a:lnTo>
                <a:lnTo>
                  <a:pt x="3443" y="3224"/>
                </a:lnTo>
                <a:close/>
                <a:moveTo>
                  <a:pt x="3329" y="3224"/>
                </a:moveTo>
                <a:lnTo>
                  <a:pt x="3329" y="3288"/>
                </a:lnTo>
                <a:lnTo>
                  <a:pt x="3384" y="3288"/>
                </a:lnTo>
                <a:lnTo>
                  <a:pt x="3384" y="3224"/>
                </a:lnTo>
                <a:lnTo>
                  <a:pt x="3329" y="3224"/>
                </a:lnTo>
                <a:close/>
                <a:moveTo>
                  <a:pt x="3556" y="3114"/>
                </a:moveTo>
                <a:lnTo>
                  <a:pt x="3556" y="3177"/>
                </a:lnTo>
                <a:lnTo>
                  <a:pt x="3611" y="3177"/>
                </a:lnTo>
                <a:lnTo>
                  <a:pt x="3611" y="3114"/>
                </a:lnTo>
                <a:lnTo>
                  <a:pt x="3556" y="3114"/>
                </a:lnTo>
                <a:close/>
                <a:moveTo>
                  <a:pt x="3443" y="3114"/>
                </a:moveTo>
                <a:lnTo>
                  <a:pt x="3443" y="3177"/>
                </a:lnTo>
                <a:lnTo>
                  <a:pt x="3498" y="3177"/>
                </a:lnTo>
                <a:lnTo>
                  <a:pt x="3498" y="3114"/>
                </a:lnTo>
                <a:lnTo>
                  <a:pt x="3443" y="3114"/>
                </a:lnTo>
                <a:close/>
                <a:moveTo>
                  <a:pt x="3329" y="3114"/>
                </a:moveTo>
                <a:lnTo>
                  <a:pt x="3329" y="3177"/>
                </a:lnTo>
                <a:lnTo>
                  <a:pt x="3384" y="3177"/>
                </a:lnTo>
                <a:lnTo>
                  <a:pt x="3384" y="3114"/>
                </a:lnTo>
                <a:lnTo>
                  <a:pt x="3329" y="3114"/>
                </a:lnTo>
                <a:close/>
                <a:moveTo>
                  <a:pt x="3556" y="3000"/>
                </a:moveTo>
                <a:lnTo>
                  <a:pt x="3556" y="3063"/>
                </a:lnTo>
                <a:lnTo>
                  <a:pt x="3611" y="3063"/>
                </a:lnTo>
                <a:lnTo>
                  <a:pt x="3611" y="3000"/>
                </a:lnTo>
                <a:lnTo>
                  <a:pt x="3556" y="3000"/>
                </a:lnTo>
                <a:close/>
                <a:moveTo>
                  <a:pt x="3443" y="3000"/>
                </a:moveTo>
                <a:lnTo>
                  <a:pt x="3443" y="3063"/>
                </a:lnTo>
                <a:lnTo>
                  <a:pt x="3498" y="3063"/>
                </a:lnTo>
                <a:lnTo>
                  <a:pt x="3498" y="3000"/>
                </a:lnTo>
                <a:lnTo>
                  <a:pt x="3443" y="3000"/>
                </a:lnTo>
                <a:close/>
                <a:moveTo>
                  <a:pt x="3329" y="3000"/>
                </a:moveTo>
                <a:lnTo>
                  <a:pt x="3329" y="3063"/>
                </a:lnTo>
                <a:lnTo>
                  <a:pt x="3384" y="3063"/>
                </a:lnTo>
                <a:lnTo>
                  <a:pt x="3384" y="3000"/>
                </a:lnTo>
                <a:lnTo>
                  <a:pt x="3329" y="3000"/>
                </a:lnTo>
                <a:close/>
                <a:moveTo>
                  <a:pt x="3556" y="2889"/>
                </a:moveTo>
                <a:lnTo>
                  <a:pt x="3556" y="2952"/>
                </a:lnTo>
                <a:lnTo>
                  <a:pt x="3611" y="2952"/>
                </a:lnTo>
                <a:lnTo>
                  <a:pt x="3611" y="2889"/>
                </a:lnTo>
                <a:lnTo>
                  <a:pt x="3556" y="2889"/>
                </a:lnTo>
                <a:close/>
                <a:moveTo>
                  <a:pt x="3443" y="2889"/>
                </a:moveTo>
                <a:lnTo>
                  <a:pt x="3443" y="2952"/>
                </a:lnTo>
                <a:lnTo>
                  <a:pt x="3498" y="2952"/>
                </a:lnTo>
                <a:lnTo>
                  <a:pt x="3498" y="2889"/>
                </a:lnTo>
                <a:lnTo>
                  <a:pt x="3443" y="2889"/>
                </a:lnTo>
                <a:close/>
                <a:moveTo>
                  <a:pt x="3329" y="2889"/>
                </a:moveTo>
                <a:lnTo>
                  <a:pt x="3329" y="2952"/>
                </a:lnTo>
                <a:lnTo>
                  <a:pt x="3384" y="2952"/>
                </a:lnTo>
                <a:lnTo>
                  <a:pt x="3384" y="2889"/>
                </a:lnTo>
                <a:lnTo>
                  <a:pt x="3329" y="2889"/>
                </a:lnTo>
                <a:close/>
                <a:moveTo>
                  <a:pt x="3556" y="2774"/>
                </a:moveTo>
                <a:lnTo>
                  <a:pt x="3556" y="2838"/>
                </a:lnTo>
                <a:lnTo>
                  <a:pt x="3611" y="2838"/>
                </a:lnTo>
                <a:lnTo>
                  <a:pt x="3611" y="2774"/>
                </a:lnTo>
                <a:lnTo>
                  <a:pt x="3556" y="2774"/>
                </a:lnTo>
                <a:close/>
                <a:moveTo>
                  <a:pt x="3443" y="2774"/>
                </a:moveTo>
                <a:lnTo>
                  <a:pt x="3443" y="2838"/>
                </a:lnTo>
                <a:lnTo>
                  <a:pt x="3498" y="2838"/>
                </a:lnTo>
                <a:lnTo>
                  <a:pt x="3498" y="2774"/>
                </a:lnTo>
                <a:lnTo>
                  <a:pt x="3443" y="2774"/>
                </a:lnTo>
                <a:close/>
                <a:moveTo>
                  <a:pt x="3329" y="2774"/>
                </a:moveTo>
                <a:lnTo>
                  <a:pt x="3329" y="2838"/>
                </a:lnTo>
                <a:lnTo>
                  <a:pt x="3384" y="2838"/>
                </a:lnTo>
                <a:lnTo>
                  <a:pt x="3384" y="2774"/>
                </a:lnTo>
                <a:lnTo>
                  <a:pt x="3329" y="2774"/>
                </a:lnTo>
                <a:close/>
                <a:moveTo>
                  <a:pt x="3556" y="2662"/>
                </a:moveTo>
                <a:lnTo>
                  <a:pt x="3556" y="2726"/>
                </a:lnTo>
                <a:lnTo>
                  <a:pt x="3611" y="2726"/>
                </a:lnTo>
                <a:lnTo>
                  <a:pt x="3611" y="2662"/>
                </a:lnTo>
                <a:lnTo>
                  <a:pt x="3556" y="2662"/>
                </a:lnTo>
                <a:close/>
                <a:moveTo>
                  <a:pt x="3443" y="2662"/>
                </a:moveTo>
                <a:lnTo>
                  <a:pt x="3443" y="2726"/>
                </a:lnTo>
                <a:lnTo>
                  <a:pt x="3498" y="2726"/>
                </a:lnTo>
                <a:lnTo>
                  <a:pt x="3498" y="2662"/>
                </a:lnTo>
                <a:lnTo>
                  <a:pt x="3443" y="2662"/>
                </a:lnTo>
                <a:close/>
                <a:moveTo>
                  <a:pt x="3329" y="2662"/>
                </a:moveTo>
                <a:lnTo>
                  <a:pt x="3329" y="2726"/>
                </a:lnTo>
                <a:lnTo>
                  <a:pt x="3384" y="2726"/>
                </a:lnTo>
                <a:lnTo>
                  <a:pt x="3384" y="2662"/>
                </a:lnTo>
                <a:lnTo>
                  <a:pt x="3329" y="2662"/>
                </a:lnTo>
                <a:close/>
                <a:moveTo>
                  <a:pt x="3556" y="2548"/>
                </a:moveTo>
                <a:lnTo>
                  <a:pt x="3556" y="2613"/>
                </a:lnTo>
                <a:lnTo>
                  <a:pt x="3611" y="2613"/>
                </a:lnTo>
                <a:lnTo>
                  <a:pt x="3611" y="2548"/>
                </a:lnTo>
                <a:lnTo>
                  <a:pt x="3556" y="2548"/>
                </a:lnTo>
                <a:close/>
                <a:moveTo>
                  <a:pt x="3443" y="2548"/>
                </a:moveTo>
                <a:lnTo>
                  <a:pt x="3443" y="2613"/>
                </a:lnTo>
                <a:lnTo>
                  <a:pt x="3498" y="2613"/>
                </a:lnTo>
                <a:lnTo>
                  <a:pt x="3498" y="2548"/>
                </a:lnTo>
                <a:lnTo>
                  <a:pt x="3443" y="2548"/>
                </a:lnTo>
                <a:close/>
                <a:moveTo>
                  <a:pt x="3329" y="2548"/>
                </a:moveTo>
                <a:lnTo>
                  <a:pt x="3329" y="2613"/>
                </a:lnTo>
                <a:lnTo>
                  <a:pt x="3384" y="2613"/>
                </a:lnTo>
                <a:lnTo>
                  <a:pt x="3384" y="2548"/>
                </a:lnTo>
                <a:lnTo>
                  <a:pt x="3329" y="2548"/>
                </a:lnTo>
                <a:close/>
                <a:moveTo>
                  <a:pt x="3556" y="2438"/>
                </a:moveTo>
                <a:lnTo>
                  <a:pt x="3556" y="2501"/>
                </a:lnTo>
                <a:lnTo>
                  <a:pt x="3611" y="2501"/>
                </a:lnTo>
                <a:lnTo>
                  <a:pt x="3611" y="2438"/>
                </a:lnTo>
                <a:lnTo>
                  <a:pt x="3556" y="2438"/>
                </a:lnTo>
                <a:close/>
                <a:moveTo>
                  <a:pt x="3443" y="2438"/>
                </a:moveTo>
                <a:lnTo>
                  <a:pt x="3443" y="2501"/>
                </a:lnTo>
                <a:lnTo>
                  <a:pt x="3498" y="2501"/>
                </a:lnTo>
                <a:lnTo>
                  <a:pt x="3498" y="2438"/>
                </a:lnTo>
                <a:lnTo>
                  <a:pt x="3443" y="2438"/>
                </a:lnTo>
                <a:close/>
                <a:moveTo>
                  <a:pt x="3329" y="2438"/>
                </a:moveTo>
                <a:lnTo>
                  <a:pt x="3329" y="2501"/>
                </a:lnTo>
                <a:lnTo>
                  <a:pt x="3384" y="2501"/>
                </a:lnTo>
                <a:lnTo>
                  <a:pt x="3384" y="2438"/>
                </a:lnTo>
                <a:lnTo>
                  <a:pt x="3329" y="2438"/>
                </a:lnTo>
                <a:close/>
                <a:moveTo>
                  <a:pt x="3556" y="2331"/>
                </a:moveTo>
                <a:lnTo>
                  <a:pt x="3556" y="2395"/>
                </a:lnTo>
                <a:lnTo>
                  <a:pt x="3611" y="2395"/>
                </a:lnTo>
                <a:lnTo>
                  <a:pt x="3611" y="2331"/>
                </a:lnTo>
                <a:lnTo>
                  <a:pt x="3556" y="2331"/>
                </a:lnTo>
                <a:close/>
                <a:moveTo>
                  <a:pt x="3443" y="2331"/>
                </a:moveTo>
                <a:lnTo>
                  <a:pt x="3443" y="2395"/>
                </a:lnTo>
                <a:lnTo>
                  <a:pt x="3498" y="2395"/>
                </a:lnTo>
                <a:lnTo>
                  <a:pt x="3498" y="2331"/>
                </a:lnTo>
                <a:lnTo>
                  <a:pt x="3443" y="2331"/>
                </a:lnTo>
                <a:close/>
                <a:moveTo>
                  <a:pt x="3329" y="2331"/>
                </a:moveTo>
                <a:lnTo>
                  <a:pt x="3329" y="2395"/>
                </a:lnTo>
                <a:lnTo>
                  <a:pt x="3384" y="2395"/>
                </a:lnTo>
                <a:lnTo>
                  <a:pt x="3384" y="2331"/>
                </a:lnTo>
                <a:lnTo>
                  <a:pt x="3329" y="2331"/>
                </a:lnTo>
                <a:close/>
                <a:moveTo>
                  <a:pt x="3556" y="2220"/>
                </a:moveTo>
                <a:lnTo>
                  <a:pt x="3556" y="2284"/>
                </a:lnTo>
                <a:lnTo>
                  <a:pt x="3611" y="2284"/>
                </a:lnTo>
                <a:lnTo>
                  <a:pt x="3611" y="2220"/>
                </a:lnTo>
                <a:lnTo>
                  <a:pt x="3556" y="2220"/>
                </a:lnTo>
                <a:close/>
                <a:moveTo>
                  <a:pt x="3443" y="2220"/>
                </a:moveTo>
                <a:lnTo>
                  <a:pt x="3443" y="2284"/>
                </a:lnTo>
                <a:lnTo>
                  <a:pt x="3498" y="2284"/>
                </a:lnTo>
                <a:lnTo>
                  <a:pt x="3498" y="2220"/>
                </a:lnTo>
                <a:lnTo>
                  <a:pt x="3443" y="2220"/>
                </a:lnTo>
                <a:close/>
                <a:moveTo>
                  <a:pt x="3329" y="2220"/>
                </a:moveTo>
                <a:lnTo>
                  <a:pt x="3329" y="2284"/>
                </a:lnTo>
                <a:lnTo>
                  <a:pt x="3384" y="2284"/>
                </a:lnTo>
                <a:lnTo>
                  <a:pt x="3384" y="2220"/>
                </a:lnTo>
                <a:lnTo>
                  <a:pt x="3329" y="2220"/>
                </a:lnTo>
                <a:close/>
                <a:moveTo>
                  <a:pt x="3556" y="2107"/>
                </a:moveTo>
                <a:lnTo>
                  <a:pt x="3556" y="2170"/>
                </a:lnTo>
                <a:lnTo>
                  <a:pt x="3611" y="2170"/>
                </a:lnTo>
                <a:lnTo>
                  <a:pt x="3611" y="2107"/>
                </a:lnTo>
                <a:lnTo>
                  <a:pt x="3556" y="2107"/>
                </a:lnTo>
                <a:close/>
                <a:moveTo>
                  <a:pt x="3443" y="2107"/>
                </a:moveTo>
                <a:lnTo>
                  <a:pt x="3443" y="2170"/>
                </a:lnTo>
                <a:lnTo>
                  <a:pt x="3498" y="2170"/>
                </a:lnTo>
                <a:lnTo>
                  <a:pt x="3498" y="2107"/>
                </a:lnTo>
                <a:lnTo>
                  <a:pt x="3443" y="2107"/>
                </a:lnTo>
                <a:close/>
                <a:moveTo>
                  <a:pt x="3329" y="2107"/>
                </a:moveTo>
                <a:lnTo>
                  <a:pt x="3329" y="2170"/>
                </a:lnTo>
                <a:lnTo>
                  <a:pt x="3384" y="2170"/>
                </a:lnTo>
                <a:lnTo>
                  <a:pt x="3384" y="2107"/>
                </a:lnTo>
                <a:lnTo>
                  <a:pt x="3329" y="2107"/>
                </a:lnTo>
                <a:close/>
                <a:moveTo>
                  <a:pt x="3556" y="1996"/>
                </a:moveTo>
                <a:lnTo>
                  <a:pt x="3556" y="2059"/>
                </a:lnTo>
                <a:lnTo>
                  <a:pt x="3611" y="2059"/>
                </a:lnTo>
                <a:lnTo>
                  <a:pt x="3611" y="1996"/>
                </a:lnTo>
                <a:lnTo>
                  <a:pt x="3556" y="1996"/>
                </a:lnTo>
                <a:close/>
                <a:moveTo>
                  <a:pt x="3443" y="1996"/>
                </a:moveTo>
                <a:lnTo>
                  <a:pt x="3443" y="2059"/>
                </a:lnTo>
                <a:lnTo>
                  <a:pt x="3498" y="2059"/>
                </a:lnTo>
                <a:lnTo>
                  <a:pt x="3498" y="1996"/>
                </a:lnTo>
                <a:lnTo>
                  <a:pt x="3443" y="1996"/>
                </a:lnTo>
                <a:close/>
                <a:moveTo>
                  <a:pt x="3329" y="1996"/>
                </a:moveTo>
                <a:lnTo>
                  <a:pt x="3329" y="2059"/>
                </a:lnTo>
                <a:lnTo>
                  <a:pt x="3384" y="2059"/>
                </a:lnTo>
                <a:lnTo>
                  <a:pt x="3384" y="1996"/>
                </a:lnTo>
                <a:lnTo>
                  <a:pt x="3329" y="1996"/>
                </a:lnTo>
                <a:close/>
                <a:moveTo>
                  <a:pt x="3556" y="1881"/>
                </a:moveTo>
                <a:lnTo>
                  <a:pt x="3556" y="1944"/>
                </a:lnTo>
                <a:lnTo>
                  <a:pt x="3611" y="1944"/>
                </a:lnTo>
                <a:lnTo>
                  <a:pt x="3611" y="1881"/>
                </a:lnTo>
                <a:lnTo>
                  <a:pt x="3556" y="1881"/>
                </a:lnTo>
                <a:close/>
                <a:moveTo>
                  <a:pt x="3443" y="1881"/>
                </a:moveTo>
                <a:lnTo>
                  <a:pt x="3443" y="1944"/>
                </a:lnTo>
                <a:lnTo>
                  <a:pt x="3498" y="1944"/>
                </a:lnTo>
                <a:lnTo>
                  <a:pt x="3498" y="1881"/>
                </a:lnTo>
                <a:lnTo>
                  <a:pt x="3443" y="1881"/>
                </a:lnTo>
                <a:close/>
                <a:moveTo>
                  <a:pt x="3329" y="1881"/>
                </a:moveTo>
                <a:lnTo>
                  <a:pt x="3329" y="1944"/>
                </a:lnTo>
                <a:lnTo>
                  <a:pt x="3384" y="1944"/>
                </a:lnTo>
                <a:lnTo>
                  <a:pt x="3384" y="1881"/>
                </a:lnTo>
                <a:lnTo>
                  <a:pt x="3329" y="1881"/>
                </a:lnTo>
                <a:close/>
                <a:moveTo>
                  <a:pt x="3556" y="1770"/>
                </a:moveTo>
                <a:lnTo>
                  <a:pt x="3556" y="1834"/>
                </a:lnTo>
                <a:lnTo>
                  <a:pt x="3611" y="1834"/>
                </a:lnTo>
                <a:lnTo>
                  <a:pt x="3611" y="1770"/>
                </a:lnTo>
                <a:lnTo>
                  <a:pt x="3556" y="1770"/>
                </a:lnTo>
                <a:close/>
                <a:moveTo>
                  <a:pt x="3443" y="1770"/>
                </a:moveTo>
                <a:lnTo>
                  <a:pt x="3443" y="1834"/>
                </a:lnTo>
                <a:lnTo>
                  <a:pt x="3498" y="1834"/>
                </a:lnTo>
                <a:lnTo>
                  <a:pt x="3498" y="1770"/>
                </a:lnTo>
                <a:lnTo>
                  <a:pt x="3443" y="1770"/>
                </a:lnTo>
                <a:close/>
                <a:moveTo>
                  <a:pt x="3329" y="1770"/>
                </a:moveTo>
                <a:lnTo>
                  <a:pt x="3329" y="1834"/>
                </a:lnTo>
                <a:lnTo>
                  <a:pt x="3384" y="1834"/>
                </a:lnTo>
                <a:lnTo>
                  <a:pt x="3384" y="1770"/>
                </a:lnTo>
                <a:lnTo>
                  <a:pt x="3329" y="1770"/>
                </a:lnTo>
                <a:close/>
                <a:moveTo>
                  <a:pt x="3556" y="1656"/>
                </a:moveTo>
                <a:lnTo>
                  <a:pt x="3556" y="1720"/>
                </a:lnTo>
                <a:lnTo>
                  <a:pt x="3611" y="1720"/>
                </a:lnTo>
                <a:lnTo>
                  <a:pt x="3611" y="1656"/>
                </a:lnTo>
                <a:lnTo>
                  <a:pt x="3556" y="1656"/>
                </a:lnTo>
                <a:close/>
                <a:moveTo>
                  <a:pt x="3443" y="1656"/>
                </a:moveTo>
                <a:lnTo>
                  <a:pt x="3443" y="1720"/>
                </a:lnTo>
                <a:lnTo>
                  <a:pt x="3498" y="1720"/>
                </a:lnTo>
                <a:lnTo>
                  <a:pt x="3498" y="1656"/>
                </a:lnTo>
                <a:lnTo>
                  <a:pt x="3443" y="1656"/>
                </a:lnTo>
                <a:close/>
                <a:moveTo>
                  <a:pt x="3329" y="1656"/>
                </a:moveTo>
                <a:lnTo>
                  <a:pt x="3329" y="1720"/>
                </a:lnTo>
                <a:lnTo>
                  <a:pt x="3384" y="1720"/>
                </a:lnTo>
                <a:lnTo>
                  <a:pt x="3384" y="1656"/>
                </a:lnTo>
                <a:lnTo>
                  <a:pt x="3329" y="1656"/>
                </a:lnTo>
                <a:close/>
                <a:moveTo>
                  <a:pt x="3556" y="1544"/>
                </a:moveTo>
                <a:lnTo>
                  <a:pt x="3556" y="1608"/>
                </a:lnTo>
                <a:lnTo>
                  <a:pt x="3611" y="1608"/>
                </a:lnTo>
                <a:lnTo>
                  <a:pt x="3611" y="1544"/>
                </a:lnTo>
                <a:lnTo>
                  <a:pt x="3556" y="1544"/>
                </a:lnTo>
                <a:close/>
                <a:moveTo>
                  <a:pt x="3443" y="1544"/>
                </a:moveTo>
                <a:lnTo>
                  <a:pt x="3443" y="1608"/>
                </a:lnTo>
                <a:lnTo>
                  <a:pt x="3498" y="1608"/>
                </a:lnTo>
                <a:lnTo>
                  <a:pt x="3498" y="1544"/>
                </a:lnTo>
                <a:lnTo>
                  <a:pt x="3443" y="1544"/>
                </a:lnTo>
                <a:close/>
                <a:moveTo>
                  <a:pt x="3329" y="1544"/>
                </a:moveTo>
                <a:lnTo>
                  <a:pt x="3329" y="1608"/>
                </a:lnTo>
                <a:lnTo>
                  <a:pt x="3384" y="1608"/>
                </a:lnTo>
                <a:lnTo>
                  <a:pt x="3384" y="1544"/>
                </a:lnTo>
                <a:lnTo>
                  <a:pt x="3329" y="1544"/>
                </a:lnTo>
                <a:close/>
                <a:moveTo>
                  <a:pt x="3453" y="0"/>
                </a:moveTo>
                <a:lnTo>
                  <a:pt x="3478" y="0"/>
                </a:lnTo>
                <a:lnTo>
                  <a:pt x="3478" y="636"/>
                </a:lnTo>
                <a:lnTo>
                  <a:pt x="3494" y="642"/>
                </a:lnTo>
                <a:lnTo>
                  <a:pt x="3508" y="653"/>
                </a:lnTo>
                <a:lnTo>
                  <a:pt x="3518" y="665"/>
                </a:lnTo>
                <a:lnTo>
                  <a:pt x="3522" y="676"/>
                </a:lnTo>
                <a:lnTo>
                  <a:pt x="3522" y="683"/>
                </a:lnTo>
                <a:lnTo>
                  <a:pt x="3523" y="697"/>
                </a:lnTo>
                <a:lnTo>
                  <a:pt x="3524" y="720"/>
                </a:lnTo>
                <a:lnTo>
                  <a:pt x="3527" y="747"/>
                </a:lnTo>
                <a:lnTo>
                  <a:pt x="3528" y="780"/>
                </a:lnTo>
                <a:lnTo>
                  <a:pt x="3531" y="815"/>
                </a:lnTo>
                <a:lnTo>
                  <a:pt x="3535" y="853"/>
                </a:lnTo>
                <a:lnTo>
                  <a:pt x="3539" y="894"/>
                </a:lnTo>
                <a:lnTo>
                  <a:pt x="3543" y="934"/>
                </a:lnTo>
                <a:lnTo>
                  <a:pt x="3548" y="975"/>
                </a:lnTo>
                <a:lnTo>
                  <a:pt x="3553" y="1013"/>
                </a:lnTo>
                <a:lnTo>
                  <a:pt x="3558" y="1050"/>
                </a:lnTo>
                <a:lnTo>
                  <a:pt x="3565" y="1081"/>
                </a:lnTo>
                <a:lnTo>
                  <a:pt x="3570" y="1110"/>
                </a:lnTo>
                <a:lnTo>
                  <a:pt x="3578" y="1131"/>
                </a:lnTo>
                <a:lnTo>
                  <a:pt x="3584" y="1146"/>
                </a:lnTo>
                <a:lnTo>
                  <a:pt x="3617" y="1146"/>
                </a:lnTo>
                <a:lnTo>
                  <a:pt x="3617" y="1216"/>
                </a:lnTo>
                <a:lnTo>
                  <a:pt x="3670" y="1216"/>
                </a:lnTo>
                <a:lnTo>
                  <a:pt x="3670" y="1300"/>
                </a:lnTo>
                <a:lnTo>
                  <a:pt x="3717" y="1300"/>
                </a:lnTo>
                <a:lnTo>
                  <a:pt x="3717" y="1463"/>
                </a:lnTo>
                <a:lnTo>
                  <a:pt x="3778" y="1463"/>
                </a:lnTo>
                <a:lnTo>
                  <a:pt x="3778" y="3731"/>
                </a:lnTo>
                <a:lnTo>
                  <a:pt x="3780" y="3731"/>
                </a:lnTo>
                <a:lnTo>
                  <a:pt x="3780" y="4317"/>
                </a:lnTo>
                <a:lnTo>
                  <a:pt x="715" y="4317"/>
                </a:lnTo>
                <a:lnTo>
                  <a:pt x="715" y="4316"/>
                </a:lnTo>
                <a:lnTo>
                  <a:pt x="216" y="4316"/>
                </a:lnTo>
                <a:lnTo>
                  <a:pt x="234" y="4301"/>
                </a:lnTo>
                <a:lnTo>
                  <a:pt x="251" y="4286"/>
                </a:lnTo>
                <a:lnTo>
                  <a:pt x="266" y="4269"/>
                </a:lnTo>
                <a:lnTo>
                  <a:pt x="272" y="4253"/>
                </a:lnTo>
                <a:lnTo>
                  <a:pt x="279" y="4231"/>
                </a:lnTo>
                <a:lnTo>
                  <a:pt x="284" y="4204"/>
                </a:lnTo>
                <a:lnTo>
                  <a:pt x="288" y="4176"/>
                </a:lnTo>
                <a:lnTo>
                  <a:pt x="292" y="4147"/>
                </a:lnTo>
                <a:lnTo>
                  <a:pt x="294" y="4118"/>
                </a:lnTo>
                <a:lnTo>
                  <a:pt x="296" y="4093"/>
                </a:lnTo>
                <a:lnTo>
                  <a:pt x="298" y="4075"/>
                </a:lnTo>
                <a:lnTo>
                  <a:pt x="298" y="4053"/>
                </a:lnTo>
                <a:lnTo>
                  <a:pt x="300" y="4036"/>
                </a:lnTo>
                <a:lnTo>
                  <a:pt x="300" y="4025"/>
                </a:lnTo>
                <a:lnTo>
                  <a:pt x="300" y="4019"/>
                </a:lnTo>
                <a:lnTo>
                  <a:pt x="300" y="4016"/>
                </a:lnTo>
                <a:lnTo>
                  <a:pt x="298" y="4016"/>
                </a:lnTo>
                <a:lnTo>
                  <a:pt x="298" y="4015"/>
                </a:lnTo>
                <a:lnTo>
                  <a:pt x="298" y="4013"/>
                </a:lnTo>
                <a:lnTo>
                  <a:pt x="297" y="4011"/>
                </a:lnTo>
                <a:lnTo>
                  <a:pt x="297" y="4009"/>
                </a:lnTo>
                <a:lnTo>
                  <a:pt x="296" y="4008"/>
                </a:lnTo>
                <a:lnTo>
                  <a:pt x="296" y="4007"/>
                </a:lnTo>
                <a:lnTo>
                  <a:pt x="296" y="4005"/>
                </a:lnTo>
                <a:lnTo>
                  <a:pt x="294" y="4003"/>
                </a:lnTo>
                <a:lnTo>
                  <a:pt x="294" y="4002"/>
                </a:lnTo>
                <a:lnTo>
                  <a:pt x="293" y="3999"/>
                </a:lnTo>
                <a:lnTo>
                  <a:pt x="292" y="3998"/>
                </a:lnTo>
                <a:lnTo>
                  <a:pt x="292" y="3995"/>
                </a:lnTo>
                <a:lnTo>
                  <a:pt x="291" y="3994"/>
                </a:lnTo>
                <a:lnTo>
                  <a:pt x="289" y="3990"/>
                </a:lnTo>
                <a:lnTo>
                  <a:pt x="288" y="3986"/>
                </a:lnTo>
                <a:lnTo>
                  <a:pt x="288" y="3984"/>
                </a:lnTo>
                <a:lnTo>
                  <a:pt x="287" y="3982"/>
                </a:lnTo>
                <a:lnTo>
                  <a:pt x="287" y="3979"/>
                </a:lnTo>
                <a:lnTo>
                  <a:pt x="285" y="3977"/>
                </a:lnTo>
                <a:lnTo>
                  <a:pt x="284" y="3974"/>
                </a:lnTo>
                <a:lnTo>
                  <a:pt x="283" y="3971"/>
                </a:lnTo>
                <a:lnTo>
                  <a:pt x="283" y="3969"/>
                </a:lnTo>
                <a:lnTo>
                  <a:pt x="281" y="3966"/>
                </a:lnTo>
                <a:lnTo>
                  <a:pt x="281" y="3964"/>
                </a:lnTo>
                <a:lnTo>
                  <a:pt x="280" y="3960"/>
                </a:lnTo>
                <a:lnTo>
                  <a:pt x="279" y="3958"/>
                </a:lnTo>
                <a:lnTo>
                  <a:pt x="277" y="3953"/>
                </a:lnTo>
                <a:lnTo>
                  <a:pt x="274" y="3939"/>
                </a:lnTo>
                <a:lnTo>
                  <a:pt x="266" y="3915"/>
                </a:lnTo>
                <a:lnTo>
                  <a:pt x="259" y="3893"/>
                </a:lnTo>
                <a:lnTo>
                  <a:pt x="255" y="3873"/>
                </a:lnTo>
                <a:lnTo>
                  <a:pt x="253" y="3856"/>
                </a:lnTo>
                <a:lnTo>
                  <a:pt x="250" y="3840"/>
                </a:lnTo>
                <a:lnTo>
                  <a:pt x="247" y="3822"/>
                </a:lnTo>
                <a:lnTo>
                  <a:pt x="243" y="3800"/>
                </a:lnTo>
                <a:lnTo>
                  <a:pt x="241" y="3786"/>
                </a:lnTo>
                <a:lnTo>
                  <a:pt x="239" y="3766"/>
                </a:lnTo>
                <a:lnTo>
                  <a:pt x="238" y="3745"/>
                </a:lnTo>
                <a:lnTo>
                  <a:pt x="237" y="3723"/>
                </a:lnTo>
                <a:lnTo>
                  <a:pt x="237" y="3703"/>
                </a:lnTo>
                <a:lnTo>
                  <a:pt x="237" y="3686"/>
                </a:lnTo>
                <a:lnTo>
                  <a:pt x="237" y="3676"/>
                </a:lnTo>
                <a:lnTo>
                  <a:pt x="237" y="3670"/>
                </a:lnTo>
                <a:lnTo>
                  <a:pt x="237" y="3669"/>
                </a:lnTo>
                <a:lnTo>
                  <a:pt x="236" y="3666"/>
                </a:lnTo>
                <a:lnTo>
                  <a:pt x="236" y="3668"/>
                </a:lnTo>
                <a:lnTo>
                  <a:pt x="236" y="3668"/>
                </a:lnTo>
                <a:lnTo>
                  <a:pt x="236" y="3668"/>
                </a:lnTo>
                <a:lnTo>
                  <a:pt x="236" y="3664"/>
                </a:lnTo>
                <a:lnTo>
                  <a:pt x="236" y="3660"/>
                </a:lnTo>
                <a:lnTo>
                  <a:pt x="234" y="3653"/>
                </a:lnTo>
                <a:lnTo>
                  <a:pt x="233" y="3647"/>
                </a:lnTo>
                <a:lnTo>
                  <a:pt x="230" y="3640"/>
                </a:lnTo>
                <a:lnTo>
                  <a:pt x="228" y="3628"/>
                </a:lnTo>
                <a:lnTo>
                  <a:pt x="226" y="3618"/>
                </a:lnTo>
                <a:lnTo>
                  <a:pt x="225" y="3610"/>
                </a:lnTo>
                <a:lnTo>
                  <a:pt x="225" y="3606"/>
                </a:lnTo>
                <a:lnTo>
                  <a:pt x="225" y="3605"/>
                </a:lnTo>
                <a:lnTo>
                  <a:pt x="222" y="3597"/>
                </a:lnTo>
                <a:lnTo>
                  <a:pt x="218" y="3587"/>
                </a:lnTo>
                <a:lnTo>
                  <a:pt x="216" y="3572"/>
                </a:lnTo>
                <a:lnTo>
                  <a:pt x="211" y="3549"/>
                </a:lnTo>
                <a:lnTo>
                  <a:pt x="208" y="3517"/>
                </a:lnTo>
                <a:lnTo>
                  <a:pt x="205" y="3478"/>
                </a:lnTo>
                <a:lnTo>
                  <a:pt x="205" y="3460"/>
                </a:lnTo>
                <a:lnTo>
                  <a:pt x="207" y="3440"/>
                </a:lnTo>
                <a:lnTo>
                  <a:pt x="209" y="3422"/>
                </a:lnTo>
                <a:lnTo>
                  <a:pt x="212" y="3405"/>
                </a:lnTo>
                <a:lnTo>
                  <a:pt x="213" y="3393"/>
                </a:lnTo>
                <a:lnTo>
                  <a:pt x="216" y="3384"/>
                </a:lnTo>
                <a:lnTo>
                  <a:pt x="216" y="3381"/>
                </a:lnTo>
                <a:lnTo>
                  <a:pt x="216" y="3380"/>
                </a:lnTo>
                <a:lnTo>
                  <a:pt x="216" y="3380"/>
                </a:lnTo>
                <a:lnTo>
                  <a:pt x="215" y="3382"/>
                </a:lnTo>
                <a:lnTo>
                  <a:pt x="215" y="3378"/>
                </a:lnTo>
                <a:lnTo>
                  <a:pt x="211" y="3373"/>
                </a:lnTo>
                <a:lnTo>
                  <a:pt x="205" y="3365"/>
                </a:lnTo>
                <a:lnTo>
                  <a:pt x="200" y="3355"/>
                </a:lnTo>
                <a:lnTo>
                  <a:pt x="196" y="3344"/>
                </a:lnTo>
                <a:lnTo>
                  <a:pt x="194" y="3327"/>
                </a:lnTo>
                <a:lnTo>
                  <a:pt x="192" y="3306"/>
                </a:lnTo>
                <a:lnTo>
                  <a:pt x="194" y="3280"/>
                </a:lnTo>
                <a:lnTo>
                  <a:pt x="198" y="3253"/>
                </a:lnTo>
                <a:lnTo>
                  <a:pt x="203" y="3221"/>
                </a:lnTo>
                <a:lnTo>
                  <a:pt x="211" y="3195"/>
                </a:lnTo>
                <a:lnTo>
                  <a:pt x="220" y="3173"/>
                </a:lnTo>
                <a:lnTo>
                  <a:pt x="230" y="3152"/>
                </a:lnTo>
                <a:lnTo>
                  <a:pt x="239" y="3135"/>
                </a:lnTo>
                <a:lnTo>
                  <a:pt x="247" y="3122"/>
                </a:lnTo>
                <a:lnTo>
                  <a:pt x="254" y="3114"/>
                </a:lnTo>
                <a:lnTo>
                  <a:pt x="255" y="3111"/>
                </a:lnTo>
                <a:lnTo>
                  <a:pt x="255" y="3110"/>
                </a:lnTo>
                <a:lnTo>
                  <a:pt x="254" y="3107"/>
                </a:lnTo>
                <a:lnTo>
                  <a:pt x="251" y="3101"/>
                </a:lnTo>
                <a:lnTo>
                  <a:pt x="247" y="3090"/>
                </a:lnTo>
                <a:lnTo>
                  <a:pt x="241" y="3076"/>
                </a:lnTo>
                <a:lnTo>
                  <a:pt x="236" y="3063"/>
                </a:lnTo>
                <a:lnTo>
                  <a:pt x="233" y="3051"/>
                </a:lnTo>
                <a:lnTo>
                  <a:pt x="232" y="3041"/>
                </a:lnTo>
                <a:lnTo>
                  <a:pt x="229" y="3028"/>
                </a:lnTo>
                <a:lnTo>
                  <a:pt x="226" y="3009"/>
                </a:lnTo>
                <a:lnTo>
                  <a:pt x="224" y="2992"/>
                </a:lnTo>
                <a:lnTo>
                  <a:pt x="221" y="2983"/>
                </a:lnTo>
                <a:lnTo>
                  <a:pt x="218" y="2978"/>
                </a:lnTo>
                <a:lnTo>
                  <a:pt x="215" y="2974"/>
                </a:lnTo>
                <a:lnTo>
                  <a:pt x="213" y="2974"/>
                </a:lnTo>
                <a:lnTo>
                  <a:pt x="213" y="2973"/>
                </a:lnTo>
                <a:lnTo>
                  <a:pt x="212" y="2973"/>
                </a:lnTo>
                <a:lnTo>
                  <a:pt x="211" y="2971"/>
                </a:lnTo>
                <a:lnTo>
                  <a:pt x="211" y="2971"/>
                </a:lnTo>
                <a:lnTo>
                  <a:pt x="209" y="2970"/>
                </a:lnTo>
                <a:lnTo>
                  <a:pt x="209" y="2969"/>
                </a:lnTo>
                <a:lnTo>
                  <a:pt x="207" y="2967"/>
                </a:lnTo>
                <a:lnTo>
                  <a:pt x="201" y="2958"/>
                </a:lnTo>
                <a:lnTo>
                  <a:pt x="199" y="2949"/>
                </a:lnTo>
                <a:lnTo>
                  <a:pt x="198" y="2940"/>
                </a:lnTo>
                <a:lnTo>
                  <a:pt x="198" y="2933"/>
                </a:lnTo>
                <a:lnTo>
                  <a:pt x="195" y="2932"/>
                </a:lnTo>
                <a:lnTo>
                  <a:pt x="191" y="2932"/>
                </a:lnTo>
                <a:lnTo>
                  <a:pt x="187" y="2931"/>
                </a:lnTo>
                <a:lnTo>
                  <a:pt x="181" y="2928"/>
                </a:lnTo>
                <a:lnTo>
                  <a:pt x="169" y="2927"/>
                </a:lnTo>
                <a:lnTo>
                  <a:pt x="166" y="2927"/>
                </a:lnTo>
                <a:lnTo>
                  <a:pt x="166" y="2927"/>
                </a:lnTo>
                <a:lnTo>
                  <a:pt x="165" y="2927"/>
                </a:lnTo>
                <a:lnTo>
                  <a:pt x="160" y="2923"/>
                </a:lnTo>
                <a:lnTo>
                  <a:pt x="156" y="2915"/>
                </a:lnTo>
                <a:lnTo>
                  <a:pt x="156" y="2902"/>
                </a:lnTo>
                <a:lnTo>
                  <a:pt x="157" y="2886"/>
                </a:lnTo>
                <a:lnTo>
                  <a:pt x="157" y="2868"/>
                </a:lnTo>
                <a:lnTo>
                  <a:pt x="158" y="2850"/>
                </a:lnTo>
                <a:lnTo>
                  <a:pt x="163" y="2830"/>
                </a:lnTo>
                <a:lnTo>
                  <a:pt x="169" y="2812"/>
                </a:lnTo>
                <a:lnTo>
                  <a:pt x="174" y="2795"/>
                </a:lnTo>
                <a:lnTo>
                  <a:pt x="179" y="2781"/>
                </a:lnTo>
                <a:lnTo>
                  <a:pt x="183" y="2772"/>
                </a:lnTo>
                <a:lnTo>
                  <a:pt x="186" y="2763"/>
                </a:lnTo>
                <a:lnTo>
                  <a:pt x="184" y="2751"/>
                </a:lnTo>
                <a:lnTo>
                  <a:pt x="182" y="2738"/>
                </a:lnTo>
                <a:lnTo>
                  <a:pt x="178" y="2724"/>
                </a:lnTo>
                <a:lnTo>
                  <a:pt x="174" y="2708"/>
                </a:lnTo>
                <a:lnTo>
                  <a:pt x="167" y="2690"/>
                </a:lnTo>
                <a:lnTo>
                  <a:pt x="161" y="2668"/>
                </a:lnTo>
                <a:lnTo>
                  <a:pt x="150" y="2641"/>
                </a:lnTo>
                <a:lnTo>
                  <a:pt x="143" y="2619"/>
                </a:lnTo>
                <a:lnTo>
                  <a:pt x="135" y="2593"/>
                </a:lnTo>
                <a:lnTo>
                  <a:pt x="129" y="2565"/>
                </a:lnTo>
                <a:lnTo>
                  <a:pt x="124" y="2539"/>
                </a:lnTo>
                <a:lnTo>
                  <a:pt x="120" y="2518"/>
                </a:lnTo>
                <a:lnTo>
                  <a:pt x="118" y="2503"/>
                </a:lnTo>
                <a:lnTo>
                  <a:pt x="115" y="2491"/>
                </a:lnTo>
                <a:lnTo>
                  <a:pt x="114" y="2478"/>
                </a:lnTo>
                <a:lnTo>
                  <a:pt x="112" y="2466"/>
                </a:lnTo>
                <a:lnTo>
                  <a:pt x="111" y="2455"/>
                </a:lnTo>
                <a:lnTo>
                  <a:pt x="110" y="2450"/>
                </a:lnTo>
                <a:lnTo>
                  <a:pt x="110" y="2449"/>
                </a:lnTo>
                <a:lnTo>
                  <a:pt x="110" y="2452"/>
                </a:lnTo>
                <a:lnTo>
                  <a:pt x="108" y="2453"/>
                </a:lnTo>
                <a:lnTo>
                  <a:pt x="108" y="2453"/>
                </a:lnTo>
                <a:lnTo>
                  <a:pt x="108" y="2453"/>
                </a:lnTo>
                <a:lnTo>
                  <a:pt x="108" y="2454"/>
                </a:lnTo>
                <a:lnTo>
                  <a:pt x="107" y="2455"/>
                </a:lnTo>
                <a:lnTo>
                  <a:pt x="106" y="2455"/>
                </a:lnTo>
                <a:lnTo>
                  <a:pt x="105" y="2458"/>
                </a:lnTo>
                <a:lnTo>
                  <a:pt x="105" y="2458"/>
                </a:lnTo>
                <a:lnTo>
                  <a:pt x="102" y="2461"/>
                </a:lnTo>
                <a:lnTo>
                  <a:pt x="102" y="2461"/>
                </a:lnTo>
                <a:lnTo>
                  <a:pt x="101" y="2462"/>
                </a:lnTo>
                <a:lnTo>
                  <a:pt x="99" y="2462"/>
                </a:lnTo>
                <a:lnTo>
                  <a:pt x="97" y="2462"/>
                </a:lnTo>
                <a:lnTo>
                  <a:pt x="97" y="2463"/>
                </a:lnTo>
                <a:lnTo>
                  <a:pt x="94" y="2463"/>
                </a:lnTo>
                <a:lnTo>
                  <a:pt x="93" y="2463"/>
                </a:lnTo>
                <a:lnTo>
                  <a:pt x="93" y="2463"/>
                </a:lnTo>
                <a:lnTo>
                  <a:pt x="91" y="2462"/>
                </a:lnTo>
                <a:lnTo>
                  <a:pt x="90" y="2462"/>
                </a:lnTo>
                <a:lnTo>
                  <a:pt x="90" y="2462"/>
                </a:lnTo>
                <a:lnTo>
                  <a:pt x="89" y="2461"/>
                </a:lnTo>
                <a:lnTo>
                  <a:pt x="89" y="2461"/>
                </a:lnTo>
                <a:lnTo>
                  <a:pt x="87" y="2459"/>
                </a:lnTo>
                <a:lnTo>
                  <a:pt x="87" y="2458"/>
                </a:lnTo>
                <a:lnTo>
                  <a:pt x="86" y="2458"/>
                </a:lnTo>
                <a:lnTo>
                  <a:pt x="85" y="2457"/>
                </a:lnTo>
                <a:lnTo>
                  <a:pt x="85" y="2457"/>
                </a:lnTo>
                <a:lnTo>
                  <a:pt x="84" y="2454"/>
                </a:lnTo>
                <a:lnTo>
                  <a:pt x="81" y="2452"/>
                </a:lnTo>
                <a:lnTo>
                  <a:pt x="80" y="2448"/>
                </a:lnTo>
                <a:lnTo>
                  <a:pt x="78" y="2445"/>
                </a:lnTo>
                <a:lnTo>
                  <a:pt x="77" y="2442"/>
                </a:lnTo>
                <a:lnTo>
                  <a:pt x="77" y="2441"/>
                </a:lnTo>
                <a:lnTo>
                  <a:pt x="76" y="2441"/>
                </a:lnTo>
                <a:lnTo>
                  <a:pt x="76" y="2441"/>
                </a:lnTo>
                <a:lnTo>
                  <a:pt x="76" y="2440"/>
                </a:lnTo>
                <a:lnTo>
                  <a:pt x="74" y="2438"/>
                </a:lnTo>
                <a:lnTo>
                  <a:pt x="74" y="2436"/>
                </a:lnTo>
                <a:lnTo>
                  <a:pt x="73" y="2432"/>
                </a:lnTo>
                <a:lnTo>
                  <a:pt x="73" y="2427"/>
                </a:lnTo>
                <a:lnTo>
                  <a:pt x="72" y="2418"/>
                </a:lnTo>
                <a:lnTo>
                  <a:pt x="69" y="2412"/>
                </a:lnTo>
                <a:lnTo>
                  <a:pt x="67" y="2408"/>
                </a:lnTo>
                <a:lnTo>
                  <a:pt x="63" y="2404"/>
                </a:lnTo>
                <a:lnTo>
                  <a:pt x="63" y="2400"/>
                </a:lnTo>
                <a:lnTo>
                  <a:pt x="63" y="2398"/>
                </a:lnTo>
                <a:lnTo>
                  <a:pt x="64" y="2395"/>
                </a:lnTo>
                <a:lnTo>
                  <a:pt x="65" y="2394"/>
                </a:lnTo>
                <a:lnTo>
                  <a:pt x="67" y="2393"/>
                </a:lnTo>
                <a:lnTo>
                  <a:pt x="67" y="2393"/>
                </a:lnTo>
                <a:lnTo>
                  <a:pt x="67" y="2391"/>
                </a:lnTo>
                <a:lnTo>
                  <a:pt x="67" y="2389"/>
                </a:lnTo>
                <a:lnTo>
                  <a:pt x="67" y="2385"/>
                </a:lnTo>
                <a:lnTo>
                  <a:pt x="68" y="2381"/>
                </a:lnTo>
                <a:lnTo>
                  <a:pt x="69" y="2376"/>
                </a:lnTo>
                <a:lnTo>
                  <a:pt x="70" y="2368"/>
                </a:lnTo>
                <a:lnTo>
                  <a:pt x="70" y="2359"/>
                </a:lnTo>
                <a:lnTo>
                  <a:pt x="69" y="2348"/>
                </a:lnTo>
                <a:lnTo>
                  <a:pt x="68" y="2342"/>
                </a:lnTo>
                <a:lnTo>
                  <a:pt x="68" y="2338"/>
                </a:lnTo>
                <a:lnTo>
                  <a:pt x="68" y="2338"/>
                </a:lnTo>
                <a:lnTo>
                  <a:pt x="68" y="2338"/>
                </a:lnTo>
                <a:lnTo>
                  <a:pt x="67" y="2338"/>
                </a:lnTo>
                <a:lnTo>
                  <a:pt x="67" y="2338"/>
                </a:lnTo>
                <a:lnTo>
                  <a:pt x="65" y="2338"/>
                </a:lnTo>
                <a:lnTo>
                  <a:pt x="65" y="2336"/>
                </a:lnTo>
                <a:lnTo>
                  <a:pt x="63" y="2335"/>
                </a:lnTo>
                <a:lnTo>
                  <a:pt x="60" y="2332"/>
                </a:lnTo>
                <a:lnTo>
                  <a:pt x="56" y="2328"/>
                </a:lnTo>
                <a:lnTo>
                  <a:pt x="53" y="2325"/>
                </a:lnTo>
                <a:lnTo>
                  <a:pt x="52" y="2319"/>
                </a:lnTo>
                <a:lnTo>
                  <a:pt x="52" y="2317"/>
                </a:lnTo>
                <a:lnTo>
                  <a:pt x="52" y="2314"/>
                </a:lnTo>
                <a:lnTo>
                  <a:pt x="53" y="2311"/>
                </a:lnTo>
                <a:lnTo>
                  <a:pt x="55" y="2310"/>
                </a:lnTo>
                <a:lnTo>
                  <a:pt x="57" y="2309"/>
                </a:lnTo>
                <a:lnTo>
                  <a:pt x="59" y="2308"/>
                </a:lnTo>
                <a:lnTo>
                  <a:pt x="59" y="2308"/>
                </a:lnTo>
                <a:lnTo>
                  <a:pt x="57" y="2308"/>
                </a:lnTo>
                <a:lnTo>
                  <a:pt x="56" y="2306"/>
                </a:lnTo>
                <a:lnTo>
                  <a:pt x="53" y="2304"/>
                </a:lnTo>
                <a:lnTo>
                  <a:pt x="52" y="2301"/>
                </a:lnTo>
                <a:lnTo>
                  <a:pt x="49" y="2297"/>
                </a:lnTo>
                <a:lnTo>
                  <a:pt x="49" y="2292"/>
                </a:lnTo>
                <a:lnTo>
                  <a:pt x="49" y="2288"/>
                </a:lnTo>
                <a:lnTo>
                  <a:pt x="51" y="2285"/>
                </a:lnTo>
                <a:lnTo>
                  <a:pt x="52" y="2283"/>
                </a:lnTo>
                <a:lnTo>
                  <a:pt x="53" y="2283"/>
                </a:lnTo>
                <a:lnTo>
                  <a:pt x="55" y="2281"/>
                </a:lnTo>
                <a:lnTo>
                  <a:pt x="55" y="2281"/>
                </a:lnTo>
                <a:lnTo>
                  <a:pt x="55" y="2281"/>
                </a:lnTo>
                <a:lnTo>
                  <a:pt x="53" y="2280"/>
                </a:lnTo>
                <a:lnTo>
                  <a:pt x="52" y="2277"/>
                </a:lnTo>
                <a:lnTo>
                  <a:pt x="49" y="2275"/>
                </a:lnTo>
                <a:lnTo>
                  <a:pt x="48" y="2272"/>
                </a:lnTo>
                <a:lnTo>
                  <a:pt x="48" y="2268"/>
                </a:lnTo>
                <a:lnTo>
                  <a:pt x="48" y="2264"/>
                </a:lnTo>
                <a:lnTo>
                  <a:pt x="49" y="2260"/>
                </a:lnTo>
                <a:lnTo>
                  <a:pt x="51" y="2259"/>
                </a:lnTo>
                <a:lnTo>
                  <a:pt x="53" y="2258"/>
                </a:lnTo>
                <a:lnTo>
                  <a:pt x="56" y="2256"/>
                </a:lnTo>
                <a:lnTo>
                  <a:pt x="57" y="2256"/>
                </a:lnTo>
                <a:lnTo>
                  <a:pt x="59" y="2256"/>
                </a:lnTo>
                <a:lnTo>
                  <a:pt x="60" y="2256"/>
                </a:lnTo>
                <a:lnTo>
                  <a:pt x="60" y="2245"/>
                </a:lnTo>
                <a:lnTo>
                  <a:pt x="60" y="2243"/>
                </a:lnTo>
                <a:lnTo>
                  <a:pt x="59" y="2241"/>
                </a:lnTo>
                <a:lnTo>
                  <a:pt x="57" y="2238"/>
                </a:lnTo>
                <a:lnTo>
                  <a:pt x="56" y="2234"/>
                </a:lnTo>
                <a:lnTo>
                  <a:pt x="55" y="2232"/>
                </a:lnTo>
                <a:lnTo>
                  <a:pt x="49" y="2230"/>
                </a:lnTo>
                <a:lnTo>
                  <a:pt x="46" y="2229"/>
                </a:lnTo>
                <a:lnTo>
                  <a:pt x="43" y="2226"/>
                </a:lnTo>
                <a:lnTo>
                  <a:pt x="40" y="2222"/>
                </a:lnTo>
                <a:lnTo>
                  <a:pt x="40" y="2220"/>
                </a:lnTo>
                <a:lnTo>
                  <a:pt x="40" y="2216"/>
                </a:lnTo>
                <a:lnTo>
                  <a:pt x="42" y="2213"/>
                </a:lnTo>
                <a:lnTo>
                  <a:pt x="43" y="2211"/>
                </a:lnTo>
                <a:lnTo>
                  <a:pt x="42" y="2211"/>
                </a:lnTo>
                <a:lnTo>
                  <a:pt x="42" y="2211"/>
                </a:lnTo>
                <a:lnTo>
                  <a:pt x="40" y="2211"/>
                </a:lnTo>
                <a:lnTo>
                  <a:pt x="40" y="2211"/>
                </a:lnTo>
                <a:lnTo>
                  <a:pt x="39" y="2211"/>
                </a:lnTo>
                <a:lnTo>
                  <a:pt x="38" y="2209"/>
                </a:lnTo>
                <a:lnTo>
                  <a:pt x="36" y="2209"/>
                </a:lnTo>
                <a:lnTo>
                  <a:pt x="36" y="2209"/>
                </a:lnTo>
                <a:lnTo>
                  <a:pt x="35" y="2209"/>
                </a:lnTo>
                <a:lnTo>
                  <a:pt x="34" y="2209"/>
                </a:lnTo>
                <a:lnTo>
                  <a:pt x="34" y="2209"/>
                </a:lnTo>
                <a:lnTo>
                  <a:pt x="31" y="2209"/>
                </a:lnTo>
                <a:lnTo>
                  <a:pt x="31" y="2209"/>
                </a:lnTo>
                <a:lnTo>
                  <a:pt x="29" y="2208"/>
                </a:lnTo>
                <a:lnTo>
                  <a:pt x="26" y="2207"/>
                </a:lnTo>
                <a:lnTo>
                  <a:pt x="26" y="2207"/>
                </a:lnTo>
                <a:lnTo>
                  <a:pt x="21" y="2203"/>
                </a:lnTo>
                <a:lnTo>
                  <a:pt x="21" y="2203"/>
                </a:lnTo>
                <a:lnTo>
                  <a:pt x="15" y="2198"/>
                </a:lnTo>
                <a:lnTo>
                  <a:pt x="14" y="2198"/>
                </a:lnTo>
                <a:lnTo>
                  <a:pt x="14" y="2196"/>
                </a:lnTo>
                <a:lnTo>
                  <a:pt x="11" y="2194"/>
                </a:lnTo>
                <a:lnTo>
                  <a:pt x="9" y="2191"/>
                </a:lnTo>
                <a:lnTo>
                  <a:pt x="5" y="2187"/>
                </a:lnTo>
                <a:lnTo>
                  <a:pt x="5" y="2184"/>
                </a:lnTo>
                <a:lnTo>
                  <a:pt x="6" y="2181"/>
                </a:lnTo>
                <a:lnTo>
                  <a:pt x="9" y="2178"/>
                </a:lnTo>
                <a:lnTo>
                  <a:pt x="11" y="2171"/>
                </a:lnTo>
                <a:lnTo>
                  <a:pt x="14" y="2162"/>
                </a:lnTo>
                <a:lnTo>
                  <a:pt x="17" y="2154"/>
                </a:lnTo>
                <a:lnTo>
                  <a:pt x="15" y="2150"/>
                </a:lnTo>
                <a:lnTo>
                  <a:pt x="13" y="2147"/>
                </a:lnTo>
                <a:lnTo>
                  <a:pt x="11" y="2145"/>
                </a:lnTo>
                <a:lnTo>
                  <a:pt x="11" y="2144"/>
                </a:lnTo>
                <a:lnTo>
                  <a:pt x="9" y="2143"/>
                </a:lnTo>
                <a:lnTo>
                  <a:pt x="9" y="2143"/>
                </a:lnTo>
                <a:lnTo>
                  <a:pt x="8" y="2141"/>
                </a:lnTo>
                <a:lnTo>
                  <a:pt x="6" y="2140"/>
                </a:lnTo>
                <a:lnTo>
                  <a:pt x="5" y="2139"/>
                </a:lnTo>
                <a:lnTo>
                  <a:pt x="5" y="2139"/>
                </a:lnTo>
                <a:lnTo>
                  <a:pt x="4" y="2137"/>
                </a:lnTo>
                <a:lnTo>
                  <a:pt x="2" y="2137"/>
                </a:lnTo>
                <a:lnTo>
                  <a:pt x="1" y="2137"/>
                </a:lnTo>
                <a:lnTo>
                  <a:pt x="1" y="2137"/>
                </a:lnTo>
                <a:lnTo>
                  <a:pt x="1" y="2136"/>
                </a:lnTo>
                <a:lnTo>
                  <a:pt x="0" y="2136"/>
                </a:lnTo>
                <a:lnTo>
                  <a:pt x="0" y="2136"/>
                </a:lnTo>
                <a:lnTo>
                  <a:pt x="11" y="2137"/>
                </a:lnTo>
                <a:lnTo>
                  <a:pt x="9" y="2127"/>
                </a:lnTo>
                <a:lnTo>
                  <a:pt x="22" y="2128"/>
                </a:lnTo>
                <a:lnTo>
                  <a:pt x="26" y="2119"/>
                </a:lnTo>
                <a:lnTo>
                  <a:pt x="46" y="2122"/>
                </a:lnTo>
                <a:lnTo>
                  <a:pt x="56" y="2109"/>
                </a:lnTo>
                <a:lnTo>
                  <a:pt x="69" y="2114"/>
                </a:lnTo>
                <a:lnTo>
                  <a:pt x="69" y="2110"/>
                </a:lnTo>
                <a:lnTo>
                  <a:pt x="68" y="2106"/>
                </a:lnTo>
                <a:lnTo>
                  <a:pt x="65" y="2102"/>
                </a:lnTo>
                <a:lnTo>
                  <a:pt x="63" y="2097"/>
                </a:lnTo>
                <a:lnTo>
                  <a:pt x="60" y="2092"/>
                </a:lnTo>
                <a:lnTo>
                  <a:pt x="59" y="2092"/>
                </a:lnTo>
                <a:lnTo>
                  <a:pt x="56" y="2086"/>
                </a:lnTo>
                <a:lnTo>
                  <a:pt x="56" y="2086"/>
                </a:lnTo>
                <a:lnTo>
                  <a:pt x="53" y="2081"/>
                </a:lnTo>
                <a:lnTo>
                  <a:pt x="53" y="2080"/>
                </a:lnTo>
                <a:lnTo>
                  <a:pt x="51" y="2075"/>
                </a:lnTo>
                <a:lnTo>
                  <a:pt x="51" y="2075"/>
                </a:lnTo>
                <a:lnTo>
                  <a:pt x="51" y="2075"/>
                </a:lnTo>
                <a:lnTo>
                  <a:pt x="48" y="2063"/>
                </a:lnTo>
                <a:lnTo>
                  <a:pt x="48" y="2051"/>
                </a:lnTo>
                <a:lnTo>
                  <a:pt x="53" y="2040"/>
                </a:lnTo>
                <a:lnTo>
                  <a:pt x="57" y="2035"/>
                </a:lnTo>
                <a:lnTo>
                  <a:pt x="61" y="2033"/>
                </a:lnTo>
                <a:lnTo>
                  <a:pt x="65" y="2030"/>
                </a:lnTo>
                <a:lnTo>
                  <a:pt x="68" y="2029"/>
                </a:lnTo>
                <a:lnTo>
                  <a:pt x="70" y="2027"/>
                </a:lnTo>
                <a:lnTo>
                  <a:pt x="73" y="2026"/>
                </a:lnTo>
                <a:lnTo>
                  <a:pt x="74" y="2026"/>
                </a:lnTo>
                <a:lnTo>
                  <a:pt x="76" y="2026"/>
                </a:lnTo>
                <a:lnTo>
                  <a:pt x="76" y="2026"/>
                </a:lnTo>
                <a:lnTo>
                  <a:pt x="77" y="2025"/>
                </a:lnTo>
                <a:lnTo>
                  <a:pt x="77" y="2025"/>
                </a:lnTo>
                <a:lnTo>
                  <a:pt x="78" y="2025"/>
                </a:lnTo>
                <a:lnTo>
                  <a:pt x="80" y="2023"/>
                </a:lnTo>
                <a:lnTo>
                  <a:pt x="81" y="2023"/>
                </a:lnTo>
                <a:lnTo>
                  <a:pt x="81" y="2022"/>
                </a:lnTo>
                <a:lnTo>
                  <a:pt x="82" y="2022"/>
                </a:lnTo>
                <a:lnTo>
                  <a:pt x="82" y="2021"/>
                </a:lnTo>
                <a:lnTo>
                  <a:pt x="85" y="2020"/>
                </a:lnTo>
                <a:lnTo>
                  <a:pt x="85" y="2020"/>
                </a:lnTo>
                <a:lnTo>
                  <a:pt x="87" y="2016"/>
                </a:lnTo>
                <a:lnTo>
                  <a:pt x="89" y="2014"/>
                </a:lnTo>
                <a:lnTo>
                  <a:pt x="90" y="2013"/>
                </a:lnTo>
                <a:lnTo>
                  <a:pt x="90" y="2012"/>
                </a:lnTo>
                <a:lnTo>
                  <a:pt x="91" y="2010"/>
                </a:lnTo>
                <a:lnTo>
                  <a:pt x="93" y="2009"/>
                </a:lnTo>
                <a:lnTo>
                  <a:pt x="94" y="2009"/>
                </a:lnTo>
                <a:lnTo>
                  <a:pt x="95" y="2008"/>
                </a:lnTo>
                <a:lnTo>
                  <a:pt x="95" y="2006"/>
                </a:lnTo>
                <a:lnTo>
                  <a:pt x="97" y="2005"/>
                </a:lnTo>
                <a:lnTo>
                  <a:pt x="98" y="2004"/>
                </a:lnTo>
                <a:lnTo>
                  <a:pt x="99" y="2004"/>
                </a:lnTo>
                <a:lnTo>
                  <a:pt x="101" y="2003"/>
                </a:lnTo>
                <a:lnTo>
                  <a:pt x="102" y="2001"/>
                </a:lnTo>
                <a:lnTo>
                  <a:pt x="102" y="2001"/>
                </a:lnTo>
                <a:lnTo>
                  <a:pt x="107" y="1999"/>
                </a:lnTo>
                <a:lnTo>
                  <a:pt x="112" y="1997"/>
                </a:lnTo>
                <a:lnTo>
                  <a:pt x="118" y="1999"/>
                </a:lnTo>
                <a:lnTo>
                  <a:pt x="119" y="2000"/>
                </a:lnTo>
                <a:lnTo>
                  <a:pt x="120" y="2003"/>
                </a:lnTo>
                <a:lnTo>
                  <a:pt x="122" y="2005"/>
                </a:lnTo>
                <a:lnTo>
                  <a:pt x="122" y="2009"/>
                </a:lnTo>
                <a:lnTo>
                  <a:pt x="123" y="2012"/>
                </a:lnTo>
                <a:lnTo>
                  <a:pt x="123" y="2012"/>
                </a:lnTo>
                <a:lnTo>
                  <a:pt x="123" y="2014"/>
                </a:lnTo>
                <a:lnTo>
                  <a:pt x="123" y="2014"/>
                </a:lnTo>
                <a:lnTo>
                  <a:pt x="123" y="2017"/>
                </a:lnTo>
                <a:lnTo>
                  <a:pt x="122" y="2020"/>
                </a:lnTo>
                <a:lnTo>
                  <a:pt x="122" y="2022"/>
                </a:lnTo>
                <a:lnTo>
                  <a:pt x="123" y="2025"/>
                </a:lnTo>
                <a:lnTo>
                  <a:pt x="123" y="2025"/>
                </a:lnTo>
                <a:lnTo>
                  <a:pt x="123" y="2026"/>
                </a:lnTo>
                <a:lnTo>
                  <a:pt x="123" y="2026"/>
                </a:lnTo>
                <a:lnTo>
                  <a:pt x="123" y="2027"/>
                </a:lnTo>
                <a:lnTo>
                  <a:pt x="123" y="2027"/>
                </a:lnTo>
                <a:lnTo>
                  <a:pt x="124" y="2029"/>
                </a:lnTo>
                <a:lnTo>
                  <a:pt x="125" y="2029"/>
                </a:lnTo>
                <a:lnTo>
                  <a:pt x="125" y="2027"/>
                </a:lnTo>
                <a:lnTo>
                  <a:pt x="127" y="2027"/>
                </a:lnTo>
                <a:lnTo>
                  <a:pt x="135" y="2025"/>
                </a:lnTo>
                <a:lnTo>
                  <a:pt x="141" y="2026"/>
                </a:lnTo>
                <a:lnTo>
                  <a:pt x="148" y="2026"/>
                </a:lnTo>
                <a:lnTo>
                  <a:pt x="156" y="2022"/>
                </a:lnTo>
                <a:lnTo>
                  <a:pt x="158" y="2021"/>
                </a:lnTo>
                <a:lnTo>
                  <a:pt x="158" y="2021"/>
                </a:lnTo>
                <a:lnTo>
                  <a:pt x="160" y="2018"/>
                </a:lnTo>
                <a:lnTo>
                  <a:pt x="163" y="2016"/>
                </a:lnTo>
                <a:lnTo>
                  <a:pt x="167" y="2012"/>
                </a:lnTo>
                <a:lnTo>
                  <a:pt x="170" y="2008"/>
                </a:lnTo>
                <a:lnTo>
                  <a:pt x="173" y="2005"/>
                </a:lnTo>
                <a:lnTo>
                  <a:pt x="175" y="2003"/>
                </a:lnTo>
                <a:lnTo>
                  <a:pt x="177" y="2001"/>
                </a:lnTo>
                <a:lnTo>
                  <a:pt x="177" y="2001"/>
                </a:lnTo>
                <a:lnTo>
                  <a:pt x="177" y="2001"/>
                </a:lnTo>
                <a:lnTo>
                  <a:pt x="178" y="2001"/>
                </a:lnTo>
                <a:lnTo>
                  <a:pt x="178" y="2001"/>
                </a:lnTo>
                <a:lnTo>
                  <a:pt x="179" y="2003"/>
                </a:lnTo>
                <a:lnTo>
                  <a:pt x="181" y="2009"/>
                </a:lnTo>
                <a:lnTo>
                  <a:pt x="179" y="2018"/>
                </a:lnTo>
                <a:lnTo>
                  <a:pt x="178" y="2029"/>
                </a:lnTo>
                <a:lnTo>
                  <a:pt x="174" y="2037"/>
                </a:lnTo>
                <a:lnTo>
                  <a:pt x="165" y="2046"/>
                </a:lnTo>
                <a:lnTo>
                  <a:pt x="156" y="2058"/>
                </a:lnTo>
                <a:lnTo>
                  <a:pt x="145" y="2068"/>
                </a:lnTo>
                <a:lnTo>
                  <a:pt x="140" y="2076"/>
                </a:lnTo>
                <a:lnTo>
                  <a:pt x="137" y="2082"/>
                </a:lnTo>
                <a:lnTo>
                  <a:pt x="135" y="2088"/>
                </a:lnTo>
                <a:lnTo>
                  <a:pt x="132" y="2090"/>
                </a:lnTo>
                <a:lnTo>
                  <a:pt x="131" y="2094"/>
                </a:lnTo>
                <a:lnTo>
                  <a:pt x="128" y="2095"/>
                </a:lnTo>
                <a:lnTo>
                  <a:pt x="127" y="2097"/>
                </a:lnTo>
                <a:lnTo>
                  <a:pt x="125" y="2098"/>
                </a:lnTo>
                <a:lnTo>
                  <a:pt x="124" y="2099"/>
                </a:lnTo>
                <a:lnTo>
                  <a:pt x="124" y="2102"/>
                </a:lnTo>
                <a:lnTo>
                  <a:pt x="124" y="2105"/>
                </a:lnTo>
                <a:lnTo>
                  <a:pt x="125" y="2109"/>
                </a:lnTo>
                <a:lnTo>
                  <a:pt x="127" y="2115"/>
                </a:lnTo>
                <a:lnTo>
                  <a:pt x="127" y="2122"/>
                </a:lnTo>
                <a:lnTo>
                  <a:pt x="154" y="2116"/>
                </a:lnTo>
                <a:lnTo>
                  <a:pt x="157" y="2127"/>
                </a:lnTo>
                <a:lnTo>
                  <a:pt x="175" y="2124"/>
                </a:lnTo>
                <a:lnTo>
                  <a:pt x="171" y="2135"/>
                </a:lnTo>
                <a:lnTo>
                  <a:pt x="184" y="2136"/>
                </a:lnTo>
                <a:lnTo>
                  <a:pt x="184" y="2136"/>
                </a:lnTo>
                <a:lnTo>
                  <a:pt x="184" y="2136"/>
                </a:lnTo>
                <a:lnTo>
                  <a:pt x="183" y="2136"/>
                </a:lnTo>
                <a:lnTo>
                  <a:pt x="183" y="2137"/>
                </a:lnTo>
                <a:lnTo>
                  <a:pt x="182" y="2139"/>
                </a:lnTo>
                <a:lnTo>
                  <a:pt x="182" y="2139"/>
                </a:lnTo>
                <a:lnTo>
                  <a:pt x="179" y="2140"/>
                </a:lnTo>
                <a:lnTo>
                  <a:pt x="179" y="2140"/>
                </a:lnTo>
                <a:lnTo>
                  <a:pt x="175" y="2145"/>
                </a:lnTo>
                <a:lnTo>
                  <a:pt x="171" y="2152"/>
                </a:lnTo>
                <a:lnTo>
                  <a:pt x="171" y="2160"/>
                </a:lnTo>
                <a:lnTo>
                  <a:pt x="175" y="2169"/>
                </a:lnTo>
                <a:lnTo>
                  <a:pt x="181" y="2178"/>
                </a:lnTo>
                <a:lnTo>
                  <a:pt x="182" y="2182"/>
                </a:lnTo>
                <a:lnTo>
                  <a:pt x="182" y="2186"/>
                </a:lnTo>
                <a:lnTo>
                  <a:pt x="181" y="2188"/>
                </a:lnTo>
                <a:lnTo>
                  <a:pt x="179" y="2191"/>
                </a:lnTo>
                <a:lnTo>
                  <a:pt x="178" y="2194"/>
                </a:lnTo>
                <a:lnTo>
                  <a:pt x="175" y="2196"/>
                </a:lnTo>
                <a:lnTo>
                  <a:pt x="175" y="2198"/>
                </a:lnTo>
                <a:lnTo>
                  <a:pt x="174" y="2198"/>
                </a:lnTo>
                <a:lnTo>
                  <a:pt x="174" y="2199"/>
                </a:lnTo>
                <a:lnTo>
                  <a:pt x="174" y="2199"/>
                </a:lnTo>
                <a:lnTo>
                  <a:pt x="174" y="2200"/>
                </a:lnTo>
                <a:lnTo>
                  <a:pt x="174" y="2200"/>
                </a:lnTo>
                <a:lnTo>
                  <a:pt x="173" y="2202"/>
                </a:lnTo>
                <a:lnTo>
                  <a:pt x="173" y="2203"/>
                </a:lnTo>
                <a:lnTo>
                  <a:pt x="173" y="2203"/>
                </a:lnTo>
                <a:lnTo>
                  <a:pt x="171" y="2204"/>
                </a:lnTo>
                <a:lnTo>
                  <a:pt x="171" y="2204"/>
                </a:lnTo>
                <a:lnTo>
                  <a:pt x="170" y="2205"/>
                </a:lnTo>
                <a:lnTo>
                  <a:pt x="170" y="2205"/>
                </a:lnTo>
                <a:lnTo>
                  <a:pt x="167" y="2207"/>
                </a:lnTo>
                <a:lnTo>
                  <a:pt x="167" y="2207"/>
                </a:lnTo>
                <a:lnTo>
                  <a:pt x="165" y="2207"/>
                </a:lnTo>
                <a:lnTo>
                  <a:pt x="165" y="2207"/>
                </a:lnTo>
                <a:lnTo>
                  <a:pt x="162" y="2208"/>
                </a:lnTo>
                <a:lnTo>
                  <a:pt x="161" y="2208"/>
                </a:lnTo>
                <a:lnTo>
                  <a:pt x="158" y="2209"/>
                </a:lnTo>
                <a:lnTo>
                  <a:pt x="158" y="2209"/>
                </a:lnTo>
                <a:lnTo>
                  <a:pt x="154" y="2209"/>
                </a:lnTo>
                <a:lnTo>
                  <a:pt x="154" y="2209"/>
                </a:lnTo>
                <a:lnTo>
                  <a:pt x="150" y="2211"/>
                </a:lnTo>
                <a:lnTo>
                  <a:pt x="150" y="2211"/>
                </a:lnTo>
                <a:lnTo>
                  <a:pt x="148" y="2211"/>
                </a:lnTo>
                <a:lnTo>
                  <a:pt x="146" y="2212"/>
                </a:lnTo>
                <a:lnTo>
                  <a:pt x="144" y="2212"/>
                </a:lnTo>
                <a:lnTo>
                  <a:pt x="144" y="2212"/>
                </a:lnTo>
                <a:lnTo>
                  <a:pt x="141" y="2212"/>
                </a:lnTo>
                <a:lnTo>
                  <a:pt x="140" y="2212"/>
                </a:lnTo>
                <a:lnTo>
                  <a:pt x="137" y="2213"/>
                </a:lnTo>
                <a:lnTo>
                  <a:pt x="137" y="2213"/>
                </a:lnTo>
                <a:lnTo>
                  <a:pt x="135" y="2213"/>
                </a:lnTo>
                <a:lnTo>
                  <a:pt x="135" y="2213"/>
                </a:lnTo>
                <a:lnTo>
                  <a:pt x="132" y="2213"/>
                </a:lnTo>
                <a:lnTo>
                  <a:pt x="132" y="2213"/>
                </a:lnTo>
                <a:lnTo>
                  <a:pt x="132" y="2215"/>
                </a:lnTo>
                <a:lnTo>
                  <a:pt x="133" y="2216"/>
                </a:lnTo>
                <a:lnTo>
                  <a:pt x="135" y="2219"/>
                </a:lnTo>
                <a:lnTo>
                  <a:pt x="136" y="2221"/>
                </a:lnTo>
                <a:lnTo>
                  <a:pt x="137" y="2224"/>
                </a:lnTo>
                <a:lnTo>
                  <a:pt x="137" y="2226"/>
                </a:lnTo>
                <a:lnTo>
                  <a:pt x="136" y="2229"/>
                </a:lnTo>
                <a:lnTo>
                  <a:pt x="135" y="2232"/>
                </a:lnTo>
                <a:lnTo>
                  <a:pt x="132" y="2233"/>
                </a:lnTo>
                <a:lnTo>
                  <a:pt x="131" y="2236"/>
                </a:lnTo>
                <a:lnTo>
                  <a:pt x="128" y="2237"/>
                </a:lnTo>
                <a:lnTo>
                  <a:pt x="127" y="2238"/>
                </a:lnTo>
                <a:lnTo>
                  <a:pt x="125" y="2238"/>
                </a:lnTo>
                <a:lnTo>
                  <a:pt x="123" y="2267"/>
                </a:lnTo>
                <a:lnTo>
                  <a:pt x="123" y="2267"/>
                </a:lnTo>
                <a:lnTo>
                  <a:pt x="124" y="2267"/>
                </a:lnTo>
                <a:lnTo>
                  <a:pt x="124" y="2267"/>
                </a:lnTo>
                <a:lnTo>
                  <a:pt x="125" y="2268"/>
                </a:lnTo>
                <a:lnTo>
                  <a:pt x="128" y="2271"/>
                </a:lnTo>
                <a:lnTo>
                  <a:pt x="131" y="2274"/>
                </a:lnTo>
                <a:lnTo>
                  <a:pt x="133" y="2276"/>
                </a:lnTo>
                <a:lnTo>
                  <a:pt x="137" y="2281"/>
                </a:lnTo>
                <a:lnTo>
                  <a:pt x="148" y="2297"/>
                </a:lnTo>
                <a:lnTo>
                  <a:pt x="157" y="2317"/>
                </a:lnTo>
                <a:lnTo>
                  <a:pt x="165" y="2340"/>
                </a:lnTo>
                <a:lnTo>
                  <a:pt x="169" y="2353"/>
                </a:lnTo>
                <a:lnTo>
                  <a:pt x="171" y="2364"/>
                </a:lnTo>
                <a:lnTo>
                  <a:pt x="173" y="2374"/>
                </a:lnTo>
                <a:lnTo>
                  <a:pt x="175" y="2385"/>
                </a:lnTo>
                <a:lnTo>
                  <a:pt x="178" y="2398"/>
                </a:lnTo>
                <a:lnTo>
                  <a:pt x="182" y="2414"/>
                </a:lnTo>
                <a:lnTo>
                  <a:pt x="186" y="2427"/>
                </a:lnTo>
                <a:lnTo>
                  <a:pt x="188" y="2437"/>
                </a:lnTo>
                <a:lnTo>
                  <a:pt x="191" y="2445"/>
                </a:lnTo>
                <a:lnTo>
                  <a:pt x="194" y="2453"/>
                </a:lnTo>
                <a:lnTo>
                  <a:pt x="196" y="2462"/>
                </a:lnTo>
                <a:lnTo>
                  <a:pt x="201" y="2475"/>
                </a:lnTo>
                <a:lnTo>
                  <a:pt x="209" y="2492"/>
                </a:lnTo>
                <a:lnTo>
                  <a:pt x="211" y="2497"/>
                </a:lnTo>
                <a:lnTo>
                  <a:pt x="221" y="2521"/>
                </a:lnTo>
                <a:lnTo>
                  <a:pt x="230" y="2544"/>
                </a:lnTo>
                <a:lnTo>
                  <a:pt x="239" y="2569"/>
                </a:lnTo>
                <a:lnTo>
                  <a:pt x="246" y="2592"/>
                </a:lnTo>
                <a:lnTo>
                  <a:pt x="251" y="2611"/>
                </a:lnTo>
                <a:lnTo>
                  <a:pt x="255" y="2628"/>
                </a:lnTo>
                <a:lnTo>
                  <a:pt x="256" y="2639"/>
                </a:lnTo>
                <a:lnTo>
                  <a:pt x="258" y="2643"/>
                </a:lnTo>
                <a:lnTo>
                  <a:pt x="309" y="2635"/>
                </a:lnTo>
                <a:lnTo>
                  <a:pt x="351" y="2630"/>
                </a:lnTo>
                <a:lnTo>
                  <a:pt x="355" y="2616"/>
                </a:lnTo>
                <a:lnTo>
                  <a:pt x="361" y="2603"/>
                </a:lnTo>
                <a:lnTo>
                  <a:pt x="309" y="2567"/>
                </a:lnTo>
                <a:lnTo>
                  <a:pt x="251" y="2526"/>
                </a:lnTo>
                <a:lnTo>
                  <a:pt x="313" y="2556"/>
                </a:lnTo>
                <a:lnTo>
                  <a:pt x="374" y="2586"/>
                </a:lnTo>
                <a:lnTo>
                  <a:pt x="376" y="2586"/>
                </a:lnTo>
                <a:lnTo>
                  <a:pt x="389" y="2577"/>
                </a:lnTo>
                <a:lnTo>
                  <a:pt x="406" y="2572"/>
                </a:lnTo>
                <a:lnTo>
                  <a:pt x="373" y="2495"/>
                </a:lnTo>
                <a:lnTo>
                  <a:pt x="356" y="2454"/>
                </a:lnTo>
                <a:lnTo>
                  <a:pt x="433" y="2569"/>
                </a:lnTo>
                <a:lnTo>
                  <a:pt x="433" y="2569"/>
                </a:lnTo>
                <a:lnTo>
                  <a:pt x="433" y="2569"/>
                </a:lnTo>
                <a:lnTo>
                  <a:pt x="465" y="2573"/>
                </a:lnTo>
                <a:lnTo>
                  <a:pt x="511" y="2482"/>
                </a:lnTo>
                <a:lnTo>
                  <a:pt x="492" y="2581"/>
                </a:lnTo>
                <a:lnTo>
                  <a:pt x="502" y="2586"/>
                </a:lnTo>
                <a:lnTo>
                  <a:pt x="511" y="2590"/>
                </a:lnTo>
                <a:lnTo>
                  <a:pt x="521" y="2598"/>
                </a:lnTo>
                <a:lnTo>
                  <a:pt x="619" y="2554"/>
                </a:lnTo>
                <a:lnTo>
                  <a:pt x="621" y="2554"/>
                </a:lnTo>
                <a:lnTo>
                  <a:pt x="625" y="2552"/>
                </a:lnTo>
                <a:lnTo>
                  <a:pt x="542" y="2618"/>
                </a:lnTo>
                <a:lnTo>
                  <a:pt x="550" y="2628"/>
                </a:lnTo>
                <a:lnTo>
                  <a:pt x="557" y="2637"/>
                </a:lnTo>
                <a:lnTo>
                  <a:pt x="557" y="2637"/>
                </a:lnTo>
                <a:lnTo>
                  <a:pt x="558" y="2637"/>
                </a:lnTo>
                <a:lnTo>
                  <a:pt x="560" y="2637"/>
                </a:lnTo>
                <a:lnTo>
                  <a:pt x="563" y="2637"/>
                </a:lnTo>
                <a:lnTo>
                  <a:pt x="566" y="2637"/>
                </a:lnTo>
                <a:lnTo>
                  <a:pt x="571" y="2637"/>
                </a:lnTo>
                <a:lnTo>
                  <a:pt x="577" y="2637"/>
                </a:lnTo>
                <a:lnTo>
                  <a:pt x="592" y="2636"/>
                </a:lnTo>
                <a:lnTo>
                  <a:pt x="597" y="2636"/>
                </a:lnTo>
                <a:lnTo>
                  <a:pt x="610" y="2636"/>
                </a:lnTo>
                <a:lnTo>
                  <a:pt x="615" y="2636"/>
                </a:lnTo>
                <a:lnTo>
                  <a:pt x="653" y="2635"/>
                </a:lnTo>
                <a:lnTo>
                  <a:pt x="657" y="2635"/>
                </a:lnTo>
                <a:lnTo>
                  <a:pt x="669" y="2635"/>
                </a:lnTo>
                <a:lnTo>
                  <a:pt x="674" y="2635"/>
                </a:lnTo>
                <a:lnTo>
                  <a:pt x="677" y="2635"/>
                </a:lnTo>
                <a:lnTo>
                  <a:pt x="680" y="2634"/>
                </a:lnTo>
                <a:lnTo>
                  <a:pt x="682" y="2634"/>
                </a:lnTo>
                <a:lnTo>
                  <a:pt x="682" y="2634"/>
                </a:lnTo>
                <a:lnTo>
                  <a:pt x="682" y="2634"/>
                </a:lnTo>
                <a:lnTo>
                  <a:pt x="570" y="2662"/>
                </a:lnTo>
                <a:lnTo>
                  <a:pt x="572" y="2669"/>
                </a:lnTo>
                <a:lnTo>
                  <a:pt x="575" y="2673"/>
                </a:lnTo>
                <a:lnTo>
                  <a:pt x="576" y="2678"/>
                </a:lnTo>
                <a:lnTo>
                  <a:pt x="579" y="2691"/>
                </a:lnTo>
                <a:lnTo>
                  <a:pt x="581" y="2700"/>
                </a:lnTo>
                <a:lnTo>
                  <a:pt x="580" y="2708"/>
                </a:lnTo>
                <a:lnTo>
                  <a:pt x="576" y="2715"/>
                </a:lnTo>
                <a:lnTo>
                  <a:pt x="574" y="2719"/>
                </a:lnTo>
                <a:lnTo>
                  <a:pt x="572" y="2720"/>
                </a:lnTo>
                <a:lnTo>
                  <a:pt x="570" y="2720"/>
                </a:lnTo>
                <a:lnTo>
                  <a:pt x="568" y="2719"/>
                </a:lnTo>
                <a:lnTo>
                  <a:pt x="567" y="2719"/>
                </a:lnTo>
                <a:lnTo>
                  <a:pt x="567" y="2717"/>
                </a:lnTo>
                <a:lnTo>
                  <a:pt x="566" y="2717"/>
                </a:lnTo>
                <a:lnTo>
                  <a:pt x="571" y="2738"/>
                </a:lnTo>
                <a:lnTo>
                  <a:pt x="571" y="2738"/>
                </a:lnTo>
                <a:lnTo>
                  <a:pt x="572" y="2740"/>
                </a:lnTo>
                <a:lnTo>
                  <a:pt x="575" y="2742"/>
                </a:lnTo>
                <a:lnTo>
                  <a:pt x="577" y="2745"/>
                </a:lnTo>
                <a:lnTo>
                  <a:pt x="580" y="2749"/>
                </a:lnTo>
                <a:lnTo>
                  <a:pt x="583" y="2753"/>
                </a:lnTo>
                <a:lnTo>
                  <a:pt x="584" y="2758"/>
                </a:lnTo>
                <a:lnTo>
                  <a:pt x="585" y="2767"/>
                </a:lnTo>
                <a:lnTo>
                  <a:pt x="584" y="2778"/>
                </a:lnTo>
                <a:lnTo>
                  <a:pt x="583" y="2788"/>
                </a:lnTo>
                <a:lnTo>
                  <a:pt x="581" y="2795"/>
                </a:lnTo>
                <a:lnTo>
                  <a:pt x="580" y="2797"/>
                </a:lnTo>
                <a:lnTo>
                  <a:pt x="581" y="2800"/>
                </a:lnTo>
                <a:lnTo>
                  <a:pt x="584" y="2805"/>
                </a:lnTo>
                <a:lnTo>
                  <a:pt x="588" y="2813"/>
                </a:lnTo>
                <a:lnTo>
                  <a:pt x="591" y="2821"/>
                </a:lnTo>
                <a:lnTo>
                  <a:pt x="591" y="2829"/>
                </a:lnTo>
                <a:lnTo>
                  <a:pt x="588" y="2832"/>
                </a:lnTo>
                <a:lnTo>
                  <a:pt x="587" y="2834"/>
                </a:lnTo>
                <a:lnTo>
                  <a:pt x="584" y="2835"/>
                </a:lnTo>
                <a:lnTo>
                  <a:pt x="581" y="2836"/>
                </a:lnTo>
                <a:lnTo>
                  <a:pt x="580" y="2836"/>
                </a:lnTo>
                <a:lnTo>
                  <a:pt x="577" y="2836"/>
                </a:lnTo>
                <a:lnTo>
                  <a:pt x="577" y="2835"/>
                </a:lnTo>
                <a:lnTo>
                  <a:pt x="577" y="2836"/>
                </a:lnTo>
                <a:lnTo>
                  <a:pt x="577" y="2838"/>
                </a:lnTo>
                <a:lnTo>
                  <a:pt x="580" y="2844"/>
                </a:lnTo>
                <a:lnTo>
                  <a:pt x="583" y="2850"/>
                </a:lnTo>
                <a:lnTo>
                  <a:pt x="593" y="2867"/>
                </a:lnTo>
                <a:lnTo>
                  <a:pt x="609" y="2881"/>
                </a:lnTo>
                <a:lnTo>
                  <a:pt x="629" y="2891"/>
                </a:lnTo>
                <a:lnTo>
                  <a:pt x="633" y="2894"/>
                </a:lnTo>
                <a:lnTo>
                  <a:pt x="633" y="2894"/>
                </a:lnTo>
                <a:lnTo>
                  <a:pt x="635" y="2895"/>
                </a:lnTo>
                <a:lnTo>
                  <a:pt x="635" y="2895"/>
                </a:lnTo>
                <a:lnTo>
                  <a:pt x="636" y="2897"/>
                </a:lnTo>
                <a:lnTo>
                  <a:pt x="638" y="2897"/>
                </a:lnTo>
                <a:lnTo>
                  <a:pt x="639" y="2898"/>
                </a:lnTo>
                <a:lnTo>
                  <a:pt x="639" y="2898"/>
                </a:lnTo>
                <a:lnTo>
                  <a:pt x="640" y="2899"/>
                </a:lnTo>
                <a:lnTo>
                  <a:pt x="640" y="2901"/>
                </a:lnTo>
                <a:lnTo>
                  <a:pt x="640" y="2901"/>
                </a:lnTo>
                <a:lnTo>
                  <a:pt x="640" y="2902"/>
                </a:lnTo>
                <a:lnTo>
                  <a:pt x="640" y="2902"/>
                </a:lnTo>
                <a:lnTo>
                  <a:pt x="640" y="2903"/>
                </a:lnTo>
                <a:lnTo>
                  <a:pt x="640" y="2903"/>
                </a:lnTo>
                <a:lnTo>
                  <a:pt x="642" y="2904"/>
                </a:lnTo>
                <a:lnTo>
                  <a:pt x="642" y="2904"/>
                </a:lnTo>
                <a:lnTo>
                  <a:pt x="642" y="2906"/>
                </a:lnTo>
                <a:lnTo>
                  <a:pt x="642" y="2907"/>
                </a:lnTo>
                <a:lnTo>
                  <a:pt x="642" y="2907"/>
                </a:lnTo>
                <a:lnTo>
                  <a:pt x="642" y="2908"/>
                </a:lnTo>
                <a:lnTo>
                  <a:pt x="642" y="2908"/>
                </a:lnTo>
                <a:lnTo>
                  <a:pt x="642" y="2908"/>
                </a:lnTo>
                <a:lnTo>
                  <a:pt x="642" y="2908"/>
                </a:lnTo>
                <a:lnTo>
                  <a:pt x="642" y="2910"/>
                </a:lnTo>
                <a:lnTo>
                  <a:pt x="643" y="2910"/>
                </a:lnTo>
                <a:lnTo>
                  <a:pt x="643" y="2910"/>
                </a:lnTo>
                <a:lnTo>
                  <a:pt x="644" y="2911"/>
                </a:lnTo>
                <a:lnTo>
                  <a:pt x="644" y="2911"/>
                </a:lnTo>
                <a:lnTo>
                  <a:pt x="647" y="2912"/>
                </a:lnTo>
                <a:lnTo>
                  <a:pt x="655" y="2916"/>
                </a:lnTo>
                <a:lnTo>
                  <a:pt x="660" y="2920"/>
                </a:lnTo>
                <a:lnTo>
                  <a:pt x="667" y="2927"/>
                </a:lnTo>
                <a:lnTo>
                  <a:pt x="674" y="2936"/>
                </a:lnTo>
                <a:lnTo>
                  <a:pt x="686" y="2950"/>
                </a:lnTo>
                <a:lnTo>
                  <a:pt x="699" y="2969"/>
                </a:lnTo>
                <a:lnTo>
                  <a:pt x="710" y="2990"/>
                </a:lnTo>
                <a:lnTo>
                  <a:pt x="716" y="3000"/>
                </a:lnTo>
                <a:lnTo>
                  <a:pt x="723" y="3013"/>
                </a:lnTo>
                <a:lnTo>
                  <a:pt x="731" y="3029"/>
                </a:lnTo>
                <a:lnTo>
                  <a:pt x="740" y="3046"/>
                </a:lnTo>
                <a:lnTo>
                  <a:pt x="748" y="3060"/>
                </a:lnTo>
                <a:lnTo>
                  <a:pt x="754" y="3073"/>
                </a:lnTo>
                <a:lnTo>
                  <a:pt x="761" y="3081"/>
                </a:lnTo>
                <a:lnTo>
                  <a:pt x="761" y="3083"/>
                </a:lnTo>
                <a:lnTo>
                  <a:pt x="762" y="3083"/>
                </a:lnTo>
                <a:lnTo>
                  <a:pt x="762" y="3084"/>
                </a:lnTo>
                <a:lnTo>
                  <a:pt x="765" y="3086"/>
                </a:lnTo>
                <a:lnTo>
                  <a:pt x="769" y="3088"/>
                </a:lnTo>
                <a:lnTo>
                  <a:pt x="771" y="3090"/>
                </a:lnTo>
                <a:lnTo>
                  <a:pt x="774" y="3092"/>
                </a:lnTo>
                <a:lnTo>
                  <a:pt x="777" y="3093"/>
                </a:lnTo>
                <a:lnTo>
                  <a:pt x="778" y="3094"/>
                </a:lnTo>
                <a:lnTo>
                  <a:pt x="779" y="3094"/>
                </a:lnTo>
                <a:lnTo>
                  <a:pt x="798" y="3055"/>
                </a:lnTo>
                <a:lnTo>
                  <a:pt x="808" y="3033"/>
                </a:lnTo>
                <a:lnTo>
                  <a:pt x="838" y="3039"/>
                </a:lnTo>
                <a:lnTo>
                  <a:pt x="868" y="3092"/>
                </a:lnTo>
                <a:lnTo>
                  <a:pt x="837" y="3168"/>
                </a:lnTo>
                <a:lnTo>
                  <a:pt x="837" y="3168"/>
                </a:lnTo>
                <a:lnTo>
                  <a:pt x="838" y="3170"/>
                </a:lnTo>
                <a:lnTo>
                  <a:pt x="840" y="3172"/>
                </a:lnTo>
                <a:lnTo>
                  <a:pt x="841" y="3174"/>
                </a:lnTo>
                <a:lnTo>
                  <a:pt x="843" y="3178"/>
                </a:lnTo>
                <a:lnTo>
                  <a:pt x="846" y="3183"/>
                </a:lnTo>
                <a:lnTo>
                  <a:pt x="849" y="3187"/>
                </a:lnTo>
                <a:lnTo>
                  <a:pt x="851" y="3190"/>
                </a:lnTo>
                <a:lnTo>
                  <a:pt x="853" y="3192"/>
                </a:lnTo>
                <a:lnTo>
                  <a:pt x="854" y="3196"/>
                </a:lnTo>
                <a:lnTo>
                  <a:pt x="854" y="3200"/>
                </a:lnTo>
                <a:lnTo>
                  <a:pt x="855" y="3204"/>
                </a:lnTo>
                <a:lnTo>
                  <a:pt x="857" y="3211"/>
                </a:lnTo>
                <a:lnTo>
                  <a:pt x="858" y="3221"/>
                </a:lnTo>
                <a:lnTo>
                  <a:pt x="861" y="3234"/>
                </a:lnTo>
                <a:lnTo>
                  <a:pt x="863" y="3246"/>
                </a:lnTo>
                <a:lnTo>
                  <a:pt x="870" y="3257"/>
                </a:lnTo>
                <a:lnTo>
                  <a:pt x="871" y="3259"/>
                </a:lnTo>
                <a:lnTo>
                  <a:pt x="871" y="3225"/>
                </a:lnTo>
                <a:lnTo>
                  <a:pt x="906" y="3225"/>
                </a:lnTo>
                <a:lnTo>
                  <a:pt x="1006" y="3166"/>
                </a:lnTo>
                <a:lnTo>
                  <a:pt x="1111" y="3223"/>
                </a:lnTo>
                <a:lnTo>
                  <a:pt x="1111" y="3161"/>
                </a:lnTo>
                <a:lnTo>
                  <a:pt x="1353" y="3161"/>
                </a:lnTo>
                <a:lnTo>
                  <a:pt x="1353" y="2965"/>
                </a:lnTo>
                <a:lnTo>
                  <a:pt x="1353" y="2965"/>
                </a:lnTo>
                <a:lnTo>
                  <a:pt x="1353" y="2965"/>
                </a:lnTo>
                <a:lnTo>
                  <a:pt x="1353" y="2962"/>
                </a:lnTo>
                <a:lnTo>
                  <a:pt x="1353" y="2962"/>
                </a:lnTo>
                <a:lnTo>
                  <a:pt x="1365" y="2933"/>
                </a:lnTo>
                <a:lnTo>
                  <a:pt x="1375" y="2962"/>
                </a:lnTo>
                <a:lnTo>
                  <a:pt x="1400" y="2962"/>
                </a:lnTo>
                <a:lnTo>
                  <a:pt x="1400" y="2834"/>
                </a:lnTo>
                <a:lnTo>
                  <a:pt x="1400" y="2834"/>
                </a:lnTo>
                <a:lnTo>
                  <a:pt x="1409" y="2810"/>
                </a:lnTo>
                <a:lnTo>
                  <a:pt x="1419" y="2834"/>
                </a:lnTo>
                <a:lnTo>
                  <a:pt x="1425" y="2834"/>
                </a:lnTo>
                <a:lnTo>
                  <a:pt x="1425" y="2641"/>
                </a:lnTo>
                <a:lnTo>
                  <a:pt x="1454" y="2641"/>
                </a:lnTo>
                <a:lnTo>
                  <a:pt x="1454" y="2558"/>
                </a:lnTo>
                <a:lnTo>
                  <a:pt x="1472" y="2558"/>
                </a:lnTo>
                <a:lnTo>
                  <a:pt x="1472" y="2446"/>
                </a:lnTo>
                <a:lnTo>
                  <a:pt x="1487" y="2446"/>
                </a:lnTo>
                <a:lnTo>
                  <a:pt x="1487" y="2558"/>
                </a:lnTo>
                <a:lnTo>
                  <a:pt x="1510" y="2558"/>
                </a:lnTo>
                <a:lnTo>
                  <a:pt x="1510" y="2641"/>
                </a:lnTo>
                <a:lnTo>
                  <a:pt x="1538" y="2641"/>
                </a:lnTo>
                <a:lnTo>
                  <a:pt x="1538" y="2834"/>
                </a:lnTo>
                <a:lnTo>
                  <a:pt x="1546" y="2834"/>
                </a:lnTo>
                <a:lnTo>
                  <a:pt x="1555" y="2810"/>
                </a:lnTo>
                <a:lnTo>
                  <a:pt x="1564" y="2834"/>
                </a:lnTo>
                <a:lnTo>
                  <a:pt x="1565" y="2834"/>
                </a:lnTo>
                <a:lnTo>
                  <a:pt x="1565" y="2962"/>
                </a:lnTo>
                <a:lnTo>
                  <a:pt x="1594" y="2962"/>
                </a:lnTo>
                <a:lnTo>
                  <a:pt x="1605" y="2933"/>
                </a:lnTo>
                <a:lnTo>
                  <a:pt x="1617" y="2962"/>
                </a:lnTo>
                <a:lnTo>
                  <a:pt x="1618" y="2962"/>
                </a:lnTo>
                <a:lnTo>
                  <a:pt x="1618" y="3161"/>
                </a:lnTo>
                <a:lnTo>
                  <a:pt x="1816" y="3161"/>
                </a:lnTo>
                <a:lnTo>
                  <a:pt x="1816" y="3111"/>
                </a:lnTo>
                <a:lnTo>
                  <a:pt x="2328" y="3111"/>
                </a:lnTo>
                <a:lnTo>
                  <a:pt x="2328" y="3169"/>
                </a:lnTo>
                <a:lnTo>
                  <a:pt x="1843" y="3169"/>
                </a:lnTo>
                <a:lnTo>
                  <a:pt x="1843" y="3192"/>
                </a:lnTo>
                <a:lnTo>
                  <a:pt x="2328" y="3192"/>
                </a:lnTo>
                <a:lnTo>
                  <a:pt x="2328" y="3249"/>
                </a:lnTo>
                <a:lnTo>
                  <a:pt x="2089" y="3249"/>
                </a:lnTo>
                <a:lnTo>
                  <a:pt x="2089" y="3272"/>
                </a:lnTo>
                <a:lnTo>
                  <a:pt x="2328" y="3272"/>
                </a:lnTo>
                <a:lnTo>
                  <a:pt x="2328" y="3329"/>
                </a:lnTo>
                <a:lnTo>
                  <a:pt x="2089" y="3329"/>
                </a:lnTo>
                <a:lnTo>
                  <a:pt x="2089" y="3354"/>
                </a:lnTo>
                <a:lnTo>
                  <a:pt x="2328" y="3354"/>
                </a:lnTo>
                <a:lnTo>
                  <a:pt x="2328" y="3410"/>
                </a:lnTo>
                <a:lnTo>
                  <a:pt x="2089" y="3410"/>
                </a:lnTo>
                <a:lnTo>
                  <a:pt x="2089" y="3433"/>
                </a:lnTo>
                <a:lnTo>
                  <a:pt x="2328" y="3433"/>
                </a:lnTo>
                <a:lnTo>
                  <a:pt x="2328" y="3491"/>
                </a:lnTo>
                <a:lnTo>
                  <a:pt x="2236" y="3491"/>
                </a:lnTo>
                <a:lnTo>
                  <a:pt x="2236" y="3515"/>
                </a:lnTo>
                <a:lnTo>
                  <a:pt x="2328" y="3515"/>
                </a:lnTo>
                <a:lnTo>
                  <a:pt x="2328" y="3572"/>
                </a:lnTo>
                <a:lnTo>
                  <a:pt x="2236" y="3572"/>
                </a:lnTo>
                <a:lnTo>
                  <a:pt x="2236" y="3600"/>
                </a:lnTo>
                <a:lnTo>
                  <a:pt x="2328" y="3600"/>
                </a:lnTo>
                <a:lnTo>
                  <a:pt x="2328" y="3656"/>
                </a:lnTo>
                <a:lnTo>
                  <a:pt x="2236" y="3656"/>
                </a:lnTo>
                <a:lnTo>
                  <a:pt x="2236" y="3681"/>
                </a:lnTo>
                <a:lnTo>
                  <a:pt x="2328" y="3681"/>
                </a:lnTo>
                <a:lnTo>
                  <a:pt x="2328" y="3731"/>
                </a:lnTo>
                <a:lnTo>
                  <a:pt x="2384" y="3731"/>
                </a:lnTo>
                <a:lnTo>
                  <a:pt x="2384" y="3575"/>
                </a:lnTo>
                <a:lnTo>
                  <a:pt x="2425" y="3575"/>
                </a:lnTo>
                <a:lnTo>
                  <a:pt x="2425" y="3262"/>
                </a:lnTo>
                <a:lnTo>
                  <a:pt x="2469" y="3262"/>
                </a:lnTo>
                <a:lnTo>
                  <a:pt x="2469" y="3086"/>
                </a:lnTo>
                <a:lnTo>
                  <a:pt x="2521" y="3086"/>
                </a:lnTo>
                <a:lnTo>
                  <a:pt x="2521" y="2945"/>
                </a:lnTo>
                <a:lnTo>
                  <a:pt x="2594" y="2945"/>
                </a:lnTo>
                <a:lnTo>
                  <a:pt x="2594" y="2033"/>
                </a:lnTo>
                <a:lnTo>
                  <a:pt x="2599" y="2033"/>
                </a:lnTo>
                <a:lnTo>
                  <a:pt x="2599" y="1948"/>
                </a:lnTo>
                <a:lnTo>
                  <a:pt x="2645" y="1948"/>
                </a:lnTo>
                <a:lnTo>
                  <a:pt x="2645" y="1725"/>
                </a:lnTo>
                <a:lnTo>
                  <a:pt x="2670" y="1725"/>
                </a:lnTo>
                <a:lnTo>
                  <a:pt x="2692" y="1674"/>
                </a:lnTo>
                <a:lnTo>
                  <a:pt x="2692" y="1578"/>
                </a:lnTo>
                <a:lnTo>
                  <a:pt x="2716" y="1542"/>
                </a:lnTo>
                <a:lnTo>
                  <a:pt x="2734" y="1462"/>
                </a:lnTo>
                <a:lnTo>
                  <a:pt x="2734" y="1373"/>
                </a:lnTo>
                <a:lnTo>
                  <a:pt x="2770" y="1344"/>
                </a:lnTo>
                <a:lnTo>
                  <a:pt x="2770" y="1251"/>
                </a:lnTo>
                <a:lnTo>
                  <a:pt x="2794" y="1218"/>
                </a:lnTo>
                <a:lnTo>
                  <a:pt x="2794" y="696"/>
                </a:lnTo>
                <a:lnTo>
                  <a:pt x="2818" y="696"/>
                </a:lnTo>
                <a:lnTo>
                  <a:pt x="2818" y="1218"/>
                </a:lnTo>
                <a:lnTo>
                  <a:pt x="2843" y="1251"/>
                </a:lnTo>
                <a:lnTo>
                  <a:pt x="2843" y="1344"/>
                </a:lnTo>
                <a:lnTo>
                  <a:pt x="2878" y="1373"/>
                </a:lnTo>
                <a:lnTo>
                  <a:pt x="2878" y="1462"/>
                </a:lnTo>
                <a:lnTo>
                  <a:pt x="2897" y="1542"/>
                </a:lnTo>
                <a:lnTo>
                  <a:pt x="2919" y="1578"/>
                </a:lnTo>
                <a:lnTo>
                  <a:pt x="2919" y="1674"/>
                </a:lnTo>
                <a:lnTo>
                  <a:pt x="2942" y="1725"/>
                </a:lnTo>
                <a:lnTo>
                  <a:pt x="2965" y="1725"/>
                </a:lnTo>
                <a:lnTo>
                  <a:pt x="2965" y="1948"/>
                </a:lnTo>
                <a:lnTo>
                  <a:pt x="3009" y="1948"/>
                </a:lnTo>
                <a:lnTo>
                  <a:pt x="3009" y="2033"/>
                </a:lnTo>
                <a:lnTo>
                  <a:pt x="3024" y="2033"/>
                </a:lnTo>
                <a:lnTo>
                  <a:pt x="3024" y="2945"/>
                </a:lnTo>
                <a:lnTo>
                  <a:pt x="3089" y="2945"/>
                </a:lnTo>
                <a:lnTo>
                  <a:pt x="3089" y="3086"/>
                </a:lnTo>
                <a:lnTo>
                  <a:pt x="3139" y="3086"/>
                </a:lnTo>
                <a:lnTo>
                  <a:pt x="3139" y="3262"/>
                </a:lnTo>
                <a:lnTo>
                  <a:pt x="3157" y="3262"/>
                </a:lnTo>
                <a:lnTo>
                  <a:pt x="3157" y="1463"/>
                </a:lnTo>
                <a:lnTo>
                  <a:pt x="3224" y="1463"/>
                </a:lnTo>
                <a:lnTo>
                  <a:pt x="3224" y="1300"/>
                </a:lnTo>
                <a:lnTo>
                  <a:pt x="3267" y="1300"/>
                </a:lnTo>
                <a:lnTo>
                  <a:pt x="3267" y="1216"/>
                </a:lnTo>
                <a:lnTo>
                  <a:pt x="3322" y="1216"/>
                </a:lnTo>
                <a:lnTo>
                  <a:pt x="3322" y="1146"/>
                </a:lnTo>
                <a:lnTo>
                  <a:pt x="3353" y="1146"/>
                </a:lnTo>
                <a:lnTo>
                  <a:pt x="3359" y="1127"/>
                </a:lnTo>
                <a:lnTo>
                  <a:pt x="3367" y="1099"/>
                </a:lnTo>
                <a:lnTo>
                  <a:pt x="3376" y="1065"/>
                </a:lnTo>
                <a:lnTo>
                  <a:pt x="3385" y="1026"/>
                </a:lnTo>
                <a:lnTo>
                  <a:pt x="3394" y="979"/>
                </a:lnTo>
                <a:lnTo>
                  <a:pt x="3404" y="928"/>
                </a:lnTo>
                <a:lnTo>
                  <a:pt x="3410" y="871"/>
                </a:lnTo>
                <a:lnTo>
                  <a:pt x="3417" y="810"/>
                </a:lnTo>
                <a:lnTo>
                  <a:pt x="3419" y="746"/>
                </a:lnTo>
                <a:lnTo>
                  <a:pt x="3419" y="678"/>
                </a:lnTo>
                <a:lnTo>
                  <a:pt x="3421" y="674"/>
                </a:lnTo>
                <a:lnTo>
                  <a:pt x="3425" y="667"/>
                </a:lnTo>
                <a:lnTo>
                  <a:pt x="3431" y="657"/>
                </a:lnTo>
                <a:lnTo>
                  <a:pt x="3440" y="648"/>
                </a:lnTo>
                <a:lnTo>
                  <a:pt x="3453" y="638"/>
                </a:lnTo>
                <a:lnTo>
                  <a:pt x="3453" y="0"/>
                </a:lnTo>
                <a:close/>
              </a:path>
            </a:pathLst>
          </a:custGeom>
          <a:solidFill>
            <a:schemeClr val="tx2">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9" name="Rectangle 428">
            <a:extLst>
              <a:ext uri="{FF2B5EF4-FFF2-40B4-BE49-F238E27FC236}">
                <a16:creationId xmlns:a16="http://schemas.microsoft.com/office/drawing/2014/main" id="{25F426F6-0BE7-304B-BD75-101DE2C56E0E}"/>
              </a:ext>
            </a:extLst>
          </p:cNvPr>
          <p:cNvSpPr/>
          <p:nvPr/>
        </p:nvSpPr>
        <p:spPr>
          <a:xfrm>
            <a:off x="825578" y="6216537"/>
            <a:ext cx="10540843" cy="35767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lvl="0" algn="ctr"/>
            <a:endParaRPr lang="en-US" sz="1600" kern="0" dirty="0">
              <a:solidFill>
                <a:schemeClr val="bg1"/>
              </a:solidFill>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Title 41">
            <a:extLst>
              <a:ext uri="{FF2B5EF4-FFF2-40B4-BE49-F238E27FC236}">
                <a16:creationId xmlns:a16="http://schemas.microsoft.com/office/drawing/2014/main" id="{A8A02F9B-76C7-0B47-88DA-B853E4A1E384}"/>
              </a:ext>
            </a:extLst>
          </p:cNvPr>
          <p:cNvSpPr txBox="1">
            <a:spLocks/>
          </p:cNvSpPr>
          <p:nvPr/>
        </p:nvSpPr>
        <p:spPr>
          <a:xfrm>
            <a:off x="762000" y="427040"/>
            <a:ext cx="10972801" cy="711081"/>
          </a:xfrm>
          <a:prstGeom prst="rect">
            <a:avLst/>
          </a:prstGeom>
        </p:spPr>
        <p:txBody>
          <a:bodyPr vert="horz" lIns="121899" tIns="60949" rIns="121899" bIns="60949"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lvl="0"/>
            <a:r>
              <a:rPr lang="en-US" dirty="0"/>
              <a:t>Exclude near Airport Stations</a:t>
            </a:r>
          </a:p>
        </p:txBody>
      </p:sp>
      <p:grpSp>
        <p:nvGrpSpPr>
          <p:cNvPr id="242" name="Group 241">
            <a:extLst>
              <a:ext uri="{FF2B5EF4-FFF2-40B4-BE49-F238E27FC236}">
                <a16:creationId xmlns:a16="http://schemas.microsoft.com/office/drawing/2014/main" id="{379FDB34-DF5F-1645-84E2-7435DD64F982}"/>
              </a:ext>
            </a:extLst>
          </p:cNvPr>
          <p:cNvGrpSpPr/>
          <p:nvPr/>
        </p:nvGrpSpPr>
        <p:grpSpPr>
          <a:xfrm>
            <a:off x="7543800" y="1225588"/>
            <a:ext cx="3117452" cy="3427077"/>
            <a:chOff x="2741613" y="989012"/>
            <a:chExt cx="6438900" cy="5002213"/>
          </a:xfrm>
          <a:solidFill>
            <a:schemeClr val="bg1">
              <a:lumMod val="85000"/>
            </a:schemeClr>
          </a:solidFill>
        </p:grpSpPr>
        <p:sp>
          <p:nvSpPr>
            <p:cNvPr id="246" name="Freeform 245">
              <a:extLst>
                <a:ext uri="{FF2B5EF4-FFF2-40B4-BE49-F238E27FC236}">
                  <a16:creationId xmlns:a16="http://schemas.microsoft.com/office/drawing/2014/main" id="{0C8A275F-1ED9-F84F-AA90-212B7772C340}"/>
                </a:ext>
              </a:extLst>
            </p:cNvPr>
            <p:cNvSpPr>
              <a:spLocks noEditPoints="1"/>
            </p:cNvSpPr>
            <p:nvPr/>
          </p:nvSpPr>
          <p:spPr bwMode="auto">
            <a:xfrm>
              <a:off x="7800976" y="5843588"/>
              <a:ext cx="7938" cy="7938"/>
            </a:xfrm>
            <a:custGeom>
              <a:avLst/>
              <a:gdLst/>
              <a:ahLst/>
              <a:cxnLst>
                <a:cxn ang="0">
                  <a:pos x="4" y="0"/>
                </a:cxn>
                <a:cxn ang="0">
                  <a:pos x="5" y="0"/>
                </a:cxn>
                <a:cxn ang="0">
                  <a:pos x="5" y="2"/>
                </a:cxn>
                <a:cxn ang="0">
                  <a:pos x="4" y="2"/>
                </a:cxn>
                <a:cxn ang="0">
                  <a:pos x="4" y="0"/>
                </a:cxn>
                <a:cxn ang="0">
                  <a:pos x="0" y="0"/>
                </a:cxn>
                <a:cxn ang="0">
                  <a:pos x="2" y="0"/>
                </a:cxn>
                <a:cxn ang="0">
                  <a:pos x="2" y="2"/>
                </a:cxn>
                <a:cxn ang="0">
                  <a:pos x="4" y="2"/>
                </a:cxn>
                <a:cxn ang="0">
                  <a:pos x="4" y="3"/>
                </a:cxn>
                <a:cxn ang="0">
                  <a:pos x="2" y="3"/>
                </a:cxn>
                <a:cxn ang="0">
                  <a:pos x="2" y="5"/>
                </a:cxn>
                <a:cxn ang="0">
                  <a:pos x="0" y="5"/>
                </a:cxn>
                <a:cxn ang="0">
                  <a:pos x="0" y="0"/>
                </a:cxn>
              </a:cxnLst>
              <a:rect l="0" t="0" r="r" b="b"/>
              <a:pathLst>
                <a:path w="5" h="5">
                  <a:moveTo>
                    <a:pt x="4" y="0"/>
                  </a:moveTo>
                  <a:lnTo>
                    <a:pt x="5" y="0"/>
                  </a:lnTo>
                  <a:lnTo>
                    <a:pt x="5" y="2"/>
                  </a:lnTo>
                  <a:lnTo>
                    <a:pt x="4" y="2"/>
                  </a:lnTo>
                  <a:lnTo>
                    <a:pt x="4" y="0"/>
                  </a:lnTo>
                  <a:close/>
                  <a:moveTo>
                    <a:pt x="0" y="0"/>
                  </a:moveTo>
                  <a:lnTo>
                    <a:pt x="2" y="0"/>
                  </a:lnTo>
                  <a:lnTo>
                    <a:pt x="2" y="2"/>
                  </a:lnTo>
                  <a:lnTo>
                    <a:pt x="4" y="2"/>
                  </a:lnTo>
                  <a:lnTo>
                    <a:pt x="4" y="3"/>
                  </a:lnTo>
                  <a:lnTo>
                    <a:pt x="2" y="3"/>
                  </a:lnTo>
                  <a:lnTo>
                    <a:pt x="2" y="5"/>
                  </a:lnTo>
                  <a:lnTo>
                    <a:pt x="0" y="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246">
              <a:extLst>
                <a:ext uri="{FF2B5EF4-FFF2-40B4-BE49-F238E27FC236}">
                  <a16:creationId xmlns:a16="http://schemas.microsoft.com/office/drawing/2014/main" id="{643A6030-F6B4-9C43-AA05-95AD3E8123CC}"/>
                </a:ext>
              </a:extLst>
            </p:cNvPr>
            <p:cNvSpPr>
              <a:spLocks noEditPoints="1"/>
            </p:cNvSpPr>
            <p:nvPr/>
          </p:nvSpPr>
          <p:spPr bwMode="auto">
            <a:xfrm>
              <a:off x="7854951" y="5864225"/>
              <a:ext cx="7938" cy="7938"/>
            </a:xfrm>
            <a:custGeom>
              <a:avLst/>
              <a:gdLst/>
              <a:ahLst/>
              <a:cxnLst>
                <a:cxn ang="0">
                  <a:pos x="1" y="2"/>
                </a:cxn>
                <a:cxn ang="0">
                  <a:pos x="2" y="2"/>
                </a:cxn>
                <a:cxn ang="0">
                  <a:pos x="2" y="5"/>
                </a:cxn>
                <a:cxn ang="0">
                  <a:pos x="0" y="5"/>
                </a:cxn>
                <a:cxn ang="0">
                  <a:pos x="0" y="3"/>
                </a:cxn>
                <a:cxn ang="0">
                  <a:pos x="1" y="3"/>
                </a:cxn>
                <a:cxn ang="0">
                  <a:pos x="1" y="2"/>
                </a:cxn>
                <a:cxn ang="0">
                  <a:pos x="5" y="0"/>
                </a:cxn>
                <a:cxn ang="0">
                  <a:pos x="5" y="2"/>
                </a:cxn>
                <a:cxn ang="0">
                  <a:pos x="2" y="2"/>
                </a:cxn>
                <a:cxn ang="0">
                  <a:pos x="2" y="1"/>
                </a:cxn>
                <a:cxn ang="0">
                  <a:pos x="3" y="1"/>
                </a:cxn>
                <a:cxn ang="0">
                  <a:pos x="5" y="0"/>
                </a:cxn>
              </a:cxnLst>
              <a:rect l="0" t="0" r="r" b="b"/>
              <a:pathLst>
                <a:path w="5" h="5">
                  <a:moveTo>
                    <a:pt x="1" y="2"/>
                  </a:moveTo>
                  <a:lnTo>
                    <a:pt x="2" y="2"/>
                  </a:lnTo>
                  <a:lnTo>
                    <a:pt x="2" y="5"/>
                  </a:lnTo>
                  <a:lnTo>
                    <a:pt x="0" y="5"/>
                  </a:lnTo>
                  <a:lnTo>
                    <a:pt x="0" y="3"/>
                  </a:lnTo>
                  <a:lnTo>
                    <a:pt x="1" y="3"/>
                  </a:lnTo>
                  <a:lnTo>
                    <a:pt x="1" y="2"/>
                  </a:lnTo>
                  <a:close/>
                  <a:moveTo>
                    <a:pt x="5" y="0"/>
                  </a:moveTo>
                  <a:lnTo>
                    <a:pt x="5" y="2"/>
                  </a:lnTo>
                  <a:lnTo>
                    <a:pt x="2" y="2"/>
                  </a:lnTo>
                  <a:lnTo>
                    <a:pt x="2" y="1"/>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247">
              <a:extLst>
                <a:ext uri="{FF2B5EF4-FFF2-40B4-BE49-F238E27FC236}">
                  <a16:creationId xmlns:a16="http://schemas.microsoft.com/office/drawing/2014/main" id="{2F668DE0-14E7-984B-A6CF-FDA0BFB3EB8C}"/>
                </a:ext>
              </a:extLst>
            </p:cNvPr>
            <p:cNvSpPr>
              <a:spLocks/>
            </p:cNvSpPr>
            <p:nvPr/>
          </p:nvSpPr>
          <p:spPr bwMode="auto">
            <a:xfrm>
              <a:off x="7932738" y="5846763"/>
              <a:ext cx="6350" cy="3175"/>
            </a:xfrm>
            <a:custGeom>
              <a:avLst/>
              <a:gdLst/>
              <a:ahLst/>
              <a:cxnLst>
                <a:cxn ang="0">
                  <a:pos x="0" y="0"/>
                </a:cxn>
                <a:cxn ang="0">
                  <a:pos x="2" y="0"/>
                </a:cxn>
                <a:cxn ang="0">
                  <a:pos x="2" y="1"/>
                </a:cxn>
                <a:cxn ang="0">
                  <a:pos x="4" y="1"/>
                </a:cxn>
                <a:cxn ang="0">
                  <a:pos x="4" y="2"/>
                </a:cxn>
                <a:cxn ang="0">
                  <a:pos x="0" y="2"/>
                </a:cxn>
                <a:cxn ang="0">
                  <a:pos x="0" y="0"/>
                </a:cxn>
              </a:cxnLst>
              <a:rect l="0" t="0" r="r" b="b"/>
              <a:pathLst>
                <a:path w="4" h="2">
                  <a:moveTo>
                    <a:pt x="0" y="0"/>
                  </a:moveTo>
                  <a:lnTo>
                    <a:pt x="2" y="0"/>
                  </a:lnTo>
                  <a:lnTo>
                    <a:pt x="2" y="1"/>
                  </a:lnTo>
                  <a:lnTo>
                    <a:pt x="4" y="1"/>
                  </a:lnTo>
                  <a:lnTo>
                    <a:pt x="4" y="2"/>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248">
              <a:extLst>
                <a:ext uri="{FF2B5EF4-FFF2-40B4-BE49-F238E27FC236}">
                  <a16:creationId xmlns:a16="http://schemas.microsoft.com/office/drawing/2014/main" id="{BBE92F4F-93B8-C941-98FF-B776B63BC37E}"/>
                </a:ext>
              </a:extLst>
            </p:cNvPr>
            <p:cNvSpPr>
              <a:spLocks/>
            </p:cNvSpPr>
            <p:nvPr/>
          </p:nvSpPr>
          <p:spPr bwMode="auto">
            <a:xfrm>
              <a:off x="7893051" y="5834063"/>
              <a:ext cx="7938" cy="6350"/>
            </a:xfrm>
            <a:custGeom>
              <a:avLst/>
              <a:gdLst/>
              <a:ahLst/>
              <a:cxnLst>
                <a:cxn ang="0">
                  <a:pos x="3" y="0"/>
                </a:cxn>
                <a:cxn ang="0">
                  <a:pos x="4" y="1"/>
                </a:cxn>
                <a:cxn ang="0">
                  <a:pos x="5" y="1"/>
                </a:cxn>
                <a:cxn ang="0">
                  <a:pos x="5" y="4"/>
                </a:cxn>
                <a:cxn ang="0">
                  <a:pos x="0" y="4"/>
                </a:cxn>
                <a:cxn ang="0">
                  <a:pos x="0" y="3"/>
                </a:cxn>
                <a:cxn ang="0">
                  <a:pos x="1" y="1"/>
                </a:cxn>
                <a:cxn ang="0">
                  <a:pos x="3" y="1"/>
                </a:cxn>
                <a:cxn ang="0">
                  <a:pos x="3" y="0"/>
                </a:cxn>
              </a:cxnLst>
              <a:rect l="0" t="0" r="r" b="b"/>
              <a:pathLst>
                <a:path w="5" h="4">
                  <a:moveTo>
                    <a:pt x="3" y="0"/>
                  </a:moveTo>
                  <a:lnTo>
                    <a:pt x="4" y="1"/>
                  </a:lnTo>
                  <a:lnTo>
                    <a:pt x="5" y="1"/>
                  </a:lnTo>
                  <a:lnTo>
                    <a:pt x="5" y="4"/>
                  </a:lnTo>
                  <a:lnTo>
                    <a:pt x="0" y="4"/>
                  </a:lnTo>
                  <a:lnTo>
                    <a:pt x="0" y="3"/>
                  </a:lnTo>
                  <a:lnTo>
                    <a:pt x="1" y="1"/>
                  </a:lnTo>
                  <a:lnTo>
                    <a:pt x="3"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249">
              <a:extLst>
                <a:ext uri="{FF2B5EF4-FFF2-40B4-BE49-F238E27FC236}">
                  <a16:creationId xmlns:a16="http://schemas.microsoft.com/office/drawing/2014/main" id="{F0328E0A-17B7-AD4B-AFB9-138BAF46F65E}"/>
                </a:ext>
              </a:extLst>
            </p:cNvPr>
            <p:cNvSpPr>
              <a:spLocks noEditPoints="1"/>
            </p:cNvSpPr>
            <p:nvPr/>
          </p:nvSpPr>
          <p:spPr bwMode="auto">
            <a:xfrm>
              <a:off x="7969251" y="5832475"/>
              <a:ext cx="4763" cy="6350"/>
            </a:xfrm>
            <a:custGeom>
              <a:avLst/>
              <a:gdLst/>
              <a:ahLst/>
              <a:cxnLst>
                <a:cxn ang="0">
                  <a:pos x="0" y="1"/>
                </a:cxn>
                <a:cxn ang="0">
                  <a:pos x="1" y="1"/>
                </a:cxn>
                <a:cxn ang="0">
                  <a:pos x="1" y="4"/>
                </a:cxn>
                <a:cxn ang="0">
                  <a:pos x="0" y="4"/>
                </a:cxn>
                <a:cxn ang="0">
                  <a:pos x="0" y="1"/>
                </a:cxn>
                <a:cxn ang="0">
                  <a:pos x="1" y="0"/>
                </a:cxn>
                <a:cxn ang="0">
                  <a:pos x="3" y="0"/>
                </a:cxn>
                <a:cxn ang="0">
                  <a:pos x="1" y="1"/>
                </a:cxn>
                <a:cxn ang="0">
                  <a:pos x="1" y="0"/>
                </a:cxn>
              </a:cxnLst>
              <a:rect l="0" t="0" r="r" b="b"/>
              <a:pathLst>
                <a:path w="3" h="4">
                  <a:moveTo>
                    <a:pt x="0" y="1"/>
                  </a:moveTo>
                  <a:lnTo>
                    <a:pt x="1" y="1"/>
                  </a:lnTo>
                  <a:lnTo>
                    <a:pt x="1" y="4"/>
                  </a:lnTo>
                  <a:lnTo>
                    <a:pt x="0" y="4"/>
                  </a:lnTo>
                  <a:lnTo>
                    <a:pt x="0" y="1"/>
                  </a:lnTo>
                  <a:close/>
                  <a:moveTo>
                    <a:pt x="1" y="0"/>
                  </a:moveTo>
                  <a:lnTo>
                    <a:pt x="3" y="0"/>
                  </a:lnTo>
                  <a:lnTo>
                    <a:pt x="1"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250">
              <a:extLst>
                <a:ext uri="{FF2B5EF4-FFF2-40B4-BE49-F238E27FC236}">
                  <a16:creationId xmlns:a16="http://schemas.microsoft.com/office/drawing/2014/main" id="{2BD3C464-AC1D-0347-B825-32BA1415377F}"/>
                </a:ext>
              </a:extLst>
            </p:cNvPr>
            <p:cNvSpPr>
              <a:spLocks/>
            </p:cNvSpPr>
            <p:nvPr/>
          </p:nvSpPr>
          <p:spPr bwMode="auto">
            <a:xfrm>
              <a:off x="7970838" y="5832475"/>
              <a:ext cx="3175" cy="3175"/>
            </a:xfrm>
            <a:custGeom>
              <a:avLst/>
              <a:gdLst/>
              <a:ahLst/>
              <a:cxnLst>
                <a:cxn ang="0">
                  <a:pos x="2" y="0"/>
                </a:cxn>
                <a:cxn ang="0">
                  <a:pos x="2" y="2"/>
                </a:cxn>
                <a:cxn ang="0">
                  <a:pos x="0" y="2"/>
                </a:cxn>
                <a:cxn ang="0">
                  <a:pos x="0" y="1"/>
                </a:cxn>
                <a:cxn ang="0">
                  <a:pos x="2" y="0"/>
                </a:cxn>
              </a:cxnLst>
              <a:rect l="0" t="0" r="r" b="b"/>
              <a:pathLst>
                <a:path w="2" h="2">
                  <a:moveTo>
                    <a:pt x="2" y="0"/>
                  </a:moveTo>
                  <a:lnTo>
                    <a:pt x="2" y="2"/>
                  </a:lnTo>
                  <a:lnTo>
                    <a:pt x="0" y="2"/>
                  </a:lnTo>
                  <a:lnTo>
                    <a:pt x="0" y="1"/>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Rectangle 251">
              <a:extLst>
                <a:ext uri="{FF2B5EF4-FFF2-40B4-BE49-F238E27FC236}">
                  <a16:creationId xmlns:a16="http://schemas.microsoft.com/office/drawing/2014/main" id="{3385D15A-06B2-394B-9283-08D4E7CE3938}"/>
                </a:ext>
              </a:extLst>
            </p:cNvPr>
            <p:cNvSpPr>
              <a:spLocks noChangeArrowheads="1"/>
            </p:cNvSpPr>
            <p:nvPr/>
          </p:nvSpPr>
          <p:spPr bwMode="auto">
            <a:xfrm>
              <a:off x="7967663" y="5835650"/>
              <a:ext cx="1588" cy="31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252">
              <a:extLst>
                <a:ext uri="{FF2B5EF4-FFF2-40B4-BE49-F238E27FC236}">
                  <a16:creationId xmlns:a16="http://schemas.microsoft.com/office/drawing/2014/main" id="{ECF3DB3D-4F93-B940-B48F-E8E90B2AAEA5}"/>
                </a:ext>
              </a:extLst>
            </p:cNvPr>
            <p:cNvSpPr>
              <a:spLocks/>
            </p:cNvSpPr>
            <p:nvPr/>
          </p:nvSpPr>
          <p:spPr bwMode="auto">
            <a:xfrm>
              <a:off x="7945438" y="5826125"/>
              <a:ext cx="30163" cy="17463"/>
            </a:xfrm>
            <a:custGeom>
              <a:avLst/>
              <a:gdLst/>
              <a:ahLst/>
              <a:cxnLst>
                <a:cxn ang="0">
                  <a:pos x="12" y="0"/>
                </a:cxn>
                <a:cxn ang="0">
                  <a:pos x="13" y="0"/>
                </a:cxn>
                <a:cxn ang="0">
                  <a:pos x="13" y="2"/>
                </a:cxn>
                <a:cxn ang="0">
                  <a:pos x="18" y="2"/>
                </a:cxn>
                <a:cxn ang="0">
                  <a:pos x="19" y="3"/>
                </a:cxn>
                <a:cxn ang="0">
                  <a:pos x="18" y="4"/>
                </a:cxn>
                <a:cxn ang="0">
                  <a:pos x="16" y="4"/>
                </a:cxn>
                <a:cxn ang="0">
                  <a:pos x="16" y="5"/>
                </a:cxn>
                <a:cxn ang="0">
                  <a:pos x="15" y="5"/>
                </a:cxn>
                <a:cxn ang="0">
                  <a:pos x="15" y="6"/>
                </a:cxn>
                <a:cxn ang="0">
                  <a:pos x="14" y="8"/>
                </a:cxn>
                <a:cxn ang="0">
                  <a:pos x="12" y="8"/>
                </a:cxn>
                <a:cxn ang="0">
                  <a:pos x="12" y="6"/>
                </a:cxn>
                <a:cxn ang="0">
                  <a:pos x="10" y="6"/>
                </a:cxn>
                <a:cxn ang="0">
                  <a:pos x="10" y="8"/>
                </a:cxn>
                <a:cxn ang="0">
                  <a:pos x="9" y="8"/>
                </a:cxn>
                <a:cxn ang="0">
                  <a:pos x="9" y="10"/>
                </a:cxn>
                <a:cxn ang="0">
                  <a:pos x="7" y="10"/>
                </a:cxn>
                <a:cxn ang="0">
                  <a:pos x="7" y="11"/>
                </a:cxn>
                <a:cxn ang="0">
                  <a:pos x="4" y="11"/>
                </a:cxn>
                <a:cxn ang="0">
                  <a:pos x="4" y="9"/>
                </a:cxn>
                <a:cxn ang="0">
                  <a:pos x="3" y="9"/>
                </a:cxn>
                <a:cxn ang="0">
                  <a:pos x="3" y="10"/>
                </a:cxn>
                <a:cxn ang="0">
                  <a:pos x="2" y="10"/>
                </a:cxn>
                <a:cxn ang="0">
                  <a:pos x="2" y="9"/>
                </a:cxn>
                <a:cxn ang="0">
                  <a:pos x="0" y="9"/>
                </a:cxn>
                <a:cxn ang="0">
                  <a:pos x="0" y="8"/>
                </a:cxn>
                <a:cxn ang="0">
                  <a:pos x="2" y="6"/>
                </a:cxn>
                <a:cxn ang="0">
                  <a:pos x="3" y="8"/>
                </a:cxn>
                <a:cxn ang="0">
                  <a:pos x="5" y="8"/>
                </a:cxn>
                <a:cxn ang="0">
                  <a:pos x="7" y="6"/>
                </a:cxn>
                <a:cxn ang="0">
                  <a:pos x="4" y="6"/>
                </a:cxn>
                <a:cxn ang="0">
                  <a:pos x="3" y="5"/>
                </a:cxn>
                <a:cxn ang="0">
                  <a:pos x="4" y="5"/>
                </a:cxn>
                <a:cxn ang="0">
                  <a:pos x="4" y="4"/>
                </a:cxn>
                <a:cxn ang="0">
                  <a:pos x="7" y="4"/>
                </a:cxn>
                <a:cxn ang="0">
                  <a:pos x="7" y="3"/>
                </a:cxn>
                <a:cxn ang="0">
                  <a:pos x="8" y="2"/>
                </a:cxn>
                <a:cxn ang="0">
                  <a:pos x="9" y="2"/>
                </a:cxn>
                <a:cxn ang="0">
                  <a:pos x="9" y="3"/>
                </a:cxn>
                <a:cxn ang="0">
                  <a:pos x="12" y="0"/>
                </a:cxn>
              </a:cxnLst>
              <a:rect l="0" t="0" r="r" b="b"/>
              <a:pathLst>
                <a:path w="19" h="11">
                  <a:moveTo>
                    <a:pt x="12" y="0"/>
                  </a:moveTo>
                  <a:lnTo>
                    <a:pt x="13" y="0"/>
                  </a:lnTo>
                  <a:lnTo>
                    <a:pt x="13" y="2"/>
                  </a:lnTo>
                  <a:lnTo>
                    <a:pt x="18" y="2"/>
                  </a:lnTo>
                  <a:lnTo>
                    <a:pt x="19" y="3"/>
                  </a:lnTo>
                  <a:lnTo>
                    <a:pt x="18" y="4"/>
                  </a:lnTo>
                  <a:lnTo>
                    <a:pt x="16" y="4"/>
                  </a:lnTo>
                  <a:lnTo>
                    <a:pt x="16" y="5"/>
                  </a:lnTo>
                  <a:lnTo>
                    <a:pt x="15" y="5"/>
                  </a:lnTo>
                  <a:lnTo>
                    <a:pt x="15" y="6"/>
                  </a:lnTo>
                  <a:lnTo>
                    <a:pt x="14" y="8"/>
                  </a:lnTo>
                  <a:lnTo>
                    <a:pt x="12" y="8"/>
                  </a:lnTo>
                  <a:lnTo>
                    <a:pt x="12" y="6"/>
                  </a:lnTo>
                  <a:lnTo>
                    <a:pt x="10" y="6"/>
                  </a:lnTo>
                  <a:lnTo>
                    <a:pt x="10" y="8"/>
                  </a:lnTo>
                  <a:lnTo>
                    <a:pt x="9" y="8"/>
                  </a:lnTo>
                  <a:lnTo>
                    <a:pt x="9" y="10"/>
                  </a:lnTo>
                  <a:lnTo>
                    <a:pt x="7" y="10"/>
                  </a:lnTo>
                  <a:lnTo>
                    <a:pt x="7" y="11"/>
                  </a:lnTo>
                  <a:lnTo>
                    <a:pt x="4" y="11"/>
                  </a:lnTo>
                  <a:lnTo>
                    <a:pt x="4" y="9"/>
                  </a:lnTo>
                  <a:lnTo>
                    <a:pt x="3" y="9"/>
                  </a:lnTo>
                  <a:lnTo>
                    <a:pt x="3" y="10"/>
                  </a:lnTo>
                  <a:lnTo>
                    <a:pt x="2" y="10"/>
                  </a:lnTo>
                  <a:lnTo>
                    <a:pt x="2" y="9"/>
                  </a:lnTo>
                  <a:lnTo>
                    <a:pt x="0" y="9"/>
                  </a:lnTo>
                  <a:lnTo>
                    <a:pt x="0" y="8"/>
                  </a:lnTo>
                  <a:lnTo>
                    <a:pt x="2" y="6"/>
                  </a:lnTo>
                  <a:lnTo>
                    <a:pt x="3" y="8"/>
                  </a:lnTo>
                  <a:lnTo>
                    <a:pt x="5" y="8"/>
                  </a:lnTo>
                  <a:lnTo>
                    <a:pt x="7" y="6"/>
                  </a:lnTo>
                  <a:lnTo>
                    <a:pt x="4" y="6"/>
                  </a:lnTo>
                  <a:lnTo>
                    <a:pt x="3" y="5"/>
                  </a:lnTo>
                  <a:lnTo>
                    <a:pt x="4" y="5"/>
                  </a:lnTo>
                  <a:lnTo>
                    <a:pt x="4" y="4"/>
                  </a:lnTo>
                  <a:lnTo>
                    <a:pt x="7" y="4"/>
                  </a:lnTo>
                  <a:lnTo>
                    <a:pt x="7" y="3"/>
                  </a:lnTo>
                  <a:lnTo>
                    <a:pt x="8" y="2"/>
                  </a:lnTo>
                  <a:lnTo>
                    <a:pt x="9" y="2"/>
                  </a:lnTo>
                  <a:lnTo>
                    <a:pt x="9" y="3"/>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Rectangle 253">
              <a:extLst>
                <a:ext uri="{FF2B5EF4-FFF2-40B4-BE49-F238E27FC236}">
                  <a16:creationId xmlns:a16="http://schemas.microsoft.com/office/drawing/2014/main" id="{9BC36C6A-B92C-3C44-924B-1D0E3BB13C51}"/>
                </a:ext>
              </a:extLst>
            </p:cNvPr>
            <p:cNvSpPr>
              <a:spLocks noChangeArrowheads="1"/>
            </p:cNvSpPr>
            <p:nvPr/>
          </p:nvSpPr>
          <p:spPr bwMode="auto">
            <a:xfrm>
              <a:off x="7804151" y="5848350"/>
              <a:ext cx="3175"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5" name="Rectangle 254">
              <a:extLst>
                <a:ext uri="{FF2B5EF4-FFF2-40B4-BE49-F238E27FC236}">
                  <a16:creationId xmlns:a16="http://schemas.microsoft.com/office/drawing/2014/main" id="{6EF18DFB-80DF-4B4B-B408-D41374633651}"/>
                </a:ext>
              </a:extLst>
            </p:cNvPr>
            <p:cNvSpPr>
              <a:spLocks noChangeArrowheads="1"/>
            </p:cNvSpPr>
            <p:nvPr/>
          </p:nvSpPr>
          <p:spPr bwMode="auto">
            <a:xfrm>
              <a:off x="7850188" y="5872163"/>
              <a:ext cx="1588" cy="31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255">
              <a:extLst>
                <a:ext uri="{FF2B5EF4-FFF2-40B4-BE49-F238E27FC236}">
                  <a16:creationId xmlns:a16="http://schemas.microsoft.com/office/drawing/2014/main" id="{D775299E-1A3B-F64B-9C4E-4239C1842C53}"/>
                </a:ext>
              </a:extLst>
            </p:cNvPr>
            <p:cNvSpPr>
              <a:spLocks/>
            </p:cNvSpPr>
            <p:nvPr/>
          </p:nvSpPr>
          <p:spPr bwMode="auto">
            <a:xfrm>
              <a:off x="7974013" y="5826125"/>
              <a:ext cx="4763" cy="4763"/>
            </a:xfrm>
            <a:custGeom>
              <a:avLst/>
              <a:gdLst/>
              <a:ahLst/>
              <a:cxnLst>
                <a:cxn ang="0">
                  <a:pos x="0" y="0"/>
                </a:cxn>
                <a:cxn ang="0">
                  <a:pos x="2" y="0"/>
                </a:cxn>
                <a:cxn ang="0">
                  <a:pos x="3" y="2"/>
                </a:cxn>
                <a:cxn ang="0">
                  <a:pos x="3" y="3"/>
                </a:cxn>
                <a:cxn ang="0">
                  <a:pos x="1" y="3"/>
                </a:cxn>
                <a:cxn ang="0">
                  <a:pos x="1" y="2"/>
                </a:cxn>
                <a:cxn ang="0">
                  <a:pos x="0" y="0"/>
                </a:cxn>
              </a:cxnLst>
              <a:rect l="0" t="0" r="r" b="b"/>
              <a:pathLst>
                <a:path w="3" h="3">
                  <a:moveTo>
                    <a:pt x="0" y="0"/>
                  </a:moveTo>
                  <a:lnTo>
                    <a:pt x="2" y="0"/>
                  </a:lnTo>
                  <a:lnTo>
                    <a:pt x="3" y="2"/>
                  </a:lnTo>
                  <a:lnTo>
                    <a:pt x="3" y="3"/>
                  </a:lnTo>
                  <a:lnTo>
                    <a:pt x="1" y="3"/>
                  </a:lnTo>
                  <a:lnTo>
                    <a:pt x="1"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 name="Freeform 17">
              <a:extLst>
                <a:ext uri="{FF2B5EF4-FFF2-40B4-BE49-F238E27FC236}">
                  <a16:creationId xmlns:a16="http://schemas.microsoft.com/office/drawing/2014/main" id="{5F5B2446-6C1E-EB4A-947F-C92F7F254D3F}"/>
                </a:ext>
              </a:extLst>
            </p:cNvPr>
            <p:cNvSpPr>
              <a:spLocks/>
            </p:cNvSpPr>
            <p:nvPr/>
          </p:nvSpPr>
          <p:spPr bwMode="auto">
            <a:xfrm>
              <a:off x="7745413" y="5867400"/>
              <a:ext cx="9525" cy="15875"/>
            </a:xfrm>
            <a:custGeom>
              <a:avLst/>
              <a:gdLst/>
              <a:ahLst/>
              <a:cxnLst>
                <a:cxn ang="0">
                  <a:pos x="3" y="0"/>
                </a:cxn>
                <a:cxn ang="0">
                  <a:pos x="5" y="0"/>
                </a:cxn>
                <a:cxn ang="0">
                  <a:pos x="5" y="4"/>
                </a:cxn>
                <a:cxn ang="0">
                  <a:pos x="6" y="5"/>
                </a:cxn>
                <a:cxn ang="0">
                  <a:pos x="6" y="6"/>
                </a:cxn>
                <a:cxn ang="0">
                  <a:pos x="5" y="6"/>
                </a:cxn>
                <a:cxn ang="0">
                  <a:pos x="5" y="8"/>
                </a:cxn>
                <a:cxn ang="0">
                  <a:pos x="3" y="9"/>
                </a:cxn>
                <a:cxn ang="0">
                  <a:pos x="3" y="10"/>
                </a:cxn>
                <a:cxn ang="0">
                  <a:pos x="2" y="10"/>
                </a:cxn>
                <a:cxn ang="0">
                  <a:pos x="2" y="9"/>
                </a:cxn>
                <a:cxn ang="0">
                  <a:pos x="0" y="6"/>
                </a:cxn>
                <a:cxn ang="0">
                  <a:pos x="0" y="5"/>
                </a:cxn>
                <a:cxn ang="0">
                  <a:pos x="1" y="5"/>
                </a:cxn>
                <a:cxn ang="0">
                  <a:pos x="2" y="4"/>
                </a:cxn>
                <a:cxn ang="0">
                  <a:pos x="2" y="1"/>
                </a:cxn>
                <a:cxn ang="0">
                  <a:pos x="3" y="1"/>
                </a:cxn>
                <a:cxn ang="0">
                  <a:pos x="3" y="0"/>
                </a:cxn>
              </a:cxnLst>
              <a:rect l="0" t="0" r="r" b="b"/>
              <a:pathLst>
                <a:path w="6" h="10">
                  <a:moveTo>
                    <a:pt x="3" y="0"/>
                  </a:moveTo>
                  <a:lnTo>
                    <a:pt x="5" y="0"/>
                  </a:lnTo>
                  <a:lnTo>
                    <a:pt x="5" y="4"/>
                  </a:lnTo>
                  <a:lnTo>
                    <a:pt x="6" y="5"/>
                  </a:lnTo>
                  <a:lnTo>
                    <a:pt x="6" y="6"/>
                  </a:lnTo>
                  <a:lnTo>
                    <a:pt x="5" y="6"/>
                  </a:lnTo>
                  <a:lnTo>
                    <a:pt x="5" y="8"/>
                  </a:lnTo>
                  <a:lnTo>
                    <a:pt x="3" y="9"/>
                  </a:lnTo>
                  <a:lnTo>
                    <a:pt x="3" y="10"/>
                  </a:lnTo>
                  <a:lnTo>
                    <a:pt x="2" y="10"/>
                  </a:lnTo>
                  <a:lnTo>
                    <a:pt x="2" y="9"/>
                  </a:lnTo>
                  <a:lnTo>
                    <a:pt x="0" y="6"/>
                  </a:lnTo>
                  <a:lnTo>
                    <a:pt x="0" y="5"/>
                  </a:lnTo>
                  <a:lnTo>
                    <a:pt x="1" y="5"/>
                  </a:lnTo>
                  <a:lnTo>
                    <a:pt x="2" y="4"/>
                  </a:lnTo>
                  <a:lnTo>
                    <a:pt x="2" y="1"/>
                  </a:lnTo>
                  <a:lnTo>
                    <a:pt x="3"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18">
              <a:extLst>
                <a:ext uri="{FF2B5EF4-FFF2-40B4-BE49-F238E27FC236}">
                  <a16:creationId xmlns:a16="http://schemas.microsoft.com/office/drawing/2014/main" id="{E4FF8F73-748A-774F-886A-3038FC83FE28}"/>
                </a:ext>
              </a:extLst>
            </p:cNvPr>
            <p:cNvSpPr>
              <a:spLocks/>
            </p:cNvSpPr>
            <p:nvPr/>
          </p:nvSpPr>
          <p:spPr bwMode="auto">
            <a:xfrm>
              <a:off x="7885113" y="5840413"/>
              <a:ext cx="4763" cy="6350"/>
            </a:xfrm>
            <a:custGeom>
              <a:avLst/>
              <a:gdLst/>
              <a:ahLst/>
              <a:cxnLst>
                <a:cxn ang="0">
                  <a:pos x="0" y="0"/>
                </a:cxn>
                <a:cxn ang="0">
                  <a:pos x="3" y="0"/>
                </a:cxn>
                <a:cxn ang="0">
                  <a:pos x="3" y="2"/>
                </a:cxn>
                <a:cxn ang="0">
                  <a:pos x="2" y="2"/>
                </a:cxn>
                <a:cxn ang="0">
                  <a:pos x="2" y="4"/>
                </a:cxn>
                <a:cxn ang="0">
                  <a:pos x="0" y="4"/>
                </a:cxn>
                <a:cxn ang="0">
                  <a:pos x="0" y="0"/>
                </a:cxn>
              </a:cxnLst>
              <a:rect l="0" t="0" r="r" b="b"/>
              <a:pathLst>
                <a:path w="3" h="4">
                  <a:moveTo>
                    <a:pt x="0" y="0"/>
                  </a:moveTo>
                  <a:lnTo>
                    <a:pt x="3" y="0"/>
                  </a:lnTo>
                  <a:lnTo>
                    <a:pt x="3" y="2"/>
                  </a:lnTo>
                  <a:lnTo>
                    <a:pt x="2" y="2"/>
                  </a:lnTo>
                  <a:lnTo>
                    <a:pt x="2" y="4"/>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19">
              <a:extLst>
                <a:ext uri="{FF2B5EF4-FFF2-40B4-BE49-F238E27FC236}">
                  <a16:creationId xmlns:a16="http://schemas.microsoft.com/office/drawing/2014/main" id="{05D69E29-E1B1-9347-BD62-ACA3FA90B9EA}"/>
                </a:ext>
              </a:extLst>
            </p:cNvPr>
            <p:cNvSpPr>
              <a:spLocks/>
            </p:cNvSpPr>
            <p:nvPr/>
          </p:nvSpPr>
          <p:spPr bwMode="auto">
            <a:xfrm>
              <a:off x="7902576" y="5840413"/>
              <a:ext cx="4763" cy="3175"/>
            </a:xfrm>
            <a:custGeom>
              <a:avLst/>
              <a:gdLst/>
              <a:ahLst/>
              <a:cxnLst>
                <a:cxn ang="0">
                  <a:pos x="0" y="0"/>
                </a:cxn>
                <a:cxn ang="0">
                  <a:pos x="3" y="0"/>
                </a:cxn>
                <a:cxn ang="0">
                  <a:pos x="3" y="2"/>
                </a:cxn>
                <a:cxn ang="0">
                  <a:pos x="2" y="2"/>
                </a:cxn>
                <a:cxn ang="0">
                  <a:pos x="0" y="1"/>
                </a:cxn>
                <a:cxn ang="0">
                  <a:pos x="0" y="0"/>
                </a:cxn>
              </a:cxnLst>
              <a:rect l="0" t="0" r="r" b="b"/>
              <a:pathLst>
                <a:path w="3" h="2">
                  <a:moveTo>
                    <a:pt x="0" y="0"/>
                  </a:moveTo>
                  <a:lnTo>
                    <a:pt x="3" y="0"/>
                  </a:lnTo>
                  <a:lnTo>
                    <a:pt x="3" y="2"/>
                  </a:lnTo>
                  <a:lnTo>
                    <a:pt x="2" y="2"/>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20">
              <a:extLst>
                <a:ext uri="{FF2B5EF4-FFF2-40B4-BE49-F238E27FC236}">
                  <a16:creationId xmlns:a16="http://schemas.microsoft.com/office/drawing/2014/main" id="{44574102-49B4-DF40-A048-946AC7EF9EFE}"/>
                </a:ext>
              </a:extLst>
            </p:cNvPr>
            <p:cNvSpPr>
              <a:spLocks/>
            </p:cNvSpPr>
            <p:nvPr/>
          </p:nvSpPr>
          <p:spPr bwMode="auto">
            <a:xfrm>
              <a:off x="7783513" y="5868988"/>
              <a:ext cx="15875" cy="14288"/>
            </a:xfrm>
            <a:custGeom>
              <a:avLst/>
              <a:gdLst/>
              <a:ahLst/>
              <a:cxnLst>
                <a:cxn ang="0">
                  <a:pos x="1" y="0"/>
                </a:cxn>
                <a:cxn ang="0">
                  <a:pos x="8" y="0"/>
                </a:cxn>
                <a:cxn ang="0">
                  <a:pos x="8" y="4"/>
                </a:cxn>
                <a:cxn ang="0">
                  <a:pos x="9" y="4"/>
                </a:cxn>
                <a:cxn ang="0">
                  <a:pos x="9" y="7"/>
                </a:cxn>
                <a:cxn ang="0">
                  <a:pos x="10" y="7"/>
                </a:cxn>
                <a:cxn ang="0">
                  <a:pos x="9" y="8"/>
                </a:cxn>
                <a:cxn ang="0">
                  <a:pos x="9" y="9"/>
                </a:cxn>
                <a:cxn ang="0">
                  <a:pos x="4" y="9"/>
                </a:cxn>
                <a:cxn ang="0">
                  <a:pos x="4" y="8"/>
                </a:cxn>
                <a:cxn ang="0">
                  <a:pos x="1" y="8"/>
                </a:cxn>
                <a:cxn ang="0">
                  <a:pos x="1" y="5"/>
                </a:cxn>
                <a:cxn ang="0">
                  <a:pos x="0" y="5"/>
                </a:cxn>
                <a:cxn ang="0">
                  <a:pos x="0" y="2"/>
                </a:cxn>
                <a:cxn ang="0">
                  <a:pos x="1" y="2"/>
                </a:cxn>
                <a:cxn ang="0">
                  <a:pos x="1" y="0"/>
                </a:cxn>
              </a:cxnLst>
              <a:rect l="0" t="0" r="r" b="b"/>
              <a:pathLst>
                <a:path w="10" h="9">
                  <a:moveTo>
                    <a:pt x="1" y="0"/>
                  </a:moveTo>
                  <a:lnTo>
                    <a:pt x="8" y="0"/>
                  </a:lnTo>
                  <a:lnTo>
                    <a:pt x="8" y="4"/>
                  </a:lnTo>
                  <a:lnTo>
                    <a:pt x="9" y="4"/>
                  </a:lnTo>
                  <a:lnTo>
                    <a:pt x="9" y="7"/>
                  </a:lnTo>
                  <a:lnTo>
                    <a:pt x="10" y="7"/>
                  </a:lnTo>
                  <a:lnTo>
                    <a:pt x="9" y="8"/>
                  </a:lnTo>
                  <a:lnTo>
                    <a:pt x="9" y="9"/>
                  </a:lnTo>
                  <a:lnTo>
                    <a:pt x="4" y="9"/>
                  </a:lnTo>
                  <a:lnTo>
                    <a:pt x="4" y="8"/>
                  </a:lnTo>
                  <a:lnTo>
                    <a:pt x="1" y="8"/>
                  </a:lnTo>
                  <a:lnTo>
                    <a:pt x="1" y="5"/>
                  </a:lnTo>
                  <a:lnTo>
                    <a:pt x="0" y="5"/>
                  </a:lnTo>
                  <a:lnTo>
                    <a:pt x="0" y="2"/>
                  </a:lnTo>
                  <a:lnTo>
                    <a:pt x="1"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21">
              <a:extLst>
                <a:ext uri="{FF2B5EF4-FFF2-40B4-BE49-F238E27FC236}">
                  <a16:creationId xmlns:a16="http://schemas.microsoft.com/office/drawing/2014/main" id="{976D9307-37B5-4A48-BA38-AEC5BE33BD98}"/>
                </a:ext>
              </a:extLst>
            </p:cNvPr>
            <p:cNvSpPr>
              <a:spLocks/>
            </p:cNvSpPr>
            <p:nvPr/>
          </p:nvSpPr>
          <p:spPr bwMode="auto">
            <a:xfrm>
              <a:off x="7813676" y="5846763"/>
              <a:ext cx="19050" cy="15875"/>
            </a:xfrm>
            <a:custGeom>
              <a:avLst/>
              <a:gdLst/>
              <a:ahLst/>
              <a:cxnLst>
                <a:cxn ang="0">
                  <a:pos x="0" y="0"/>
                </a:cxn>
                <a:cxn ang="0">
                  <a:pos x="3" y="0"/>
                </a:cxn>
                <a:cxn ang="0">
                  <a:pos x="3" y="1"/>
                </a:cxn>
                <a:cxn ang="0">
                  <a:pos x="2" y="1"/>
                </a:cxn>
                <a:cxn ang="0">
                  <a:pos x="2" y="2"/>
                </a:cxn>
                <a:cxn ang="0">
                  <a:pos x="6" y="2"/>
                </a:cxn>
                <a:cxn ang="0">
                  <a:pos x="6" y="1"/>
                </a:cxn>
                <a:cxn ang="0">
                  <a:pos x="8" y="1"/>
                </a:cxn>
                <a:cxn ang="0">
                  <a:pos x="8" y="2"/>
                </a:cxn>
                <a:cxn ang="0">
                  <a:pos x="10" y="2"/>
                </a:cxn>
                <a:cxn ang="0">
                  <a:pos x="11" y="3"/>
                </a:cxn>
                <a:cxn ang="0">
                  <a:pos x="11" y="5"/>
                </a:cxn>
                <a:cxn ang="0">
                  <a:pos x="12" y="6"/>
                </a:cxn>
                <a:cxn ang="0">
                  <a:pos x="12" y="7"/>
                </a:cxn>
                <a:cxn ang="0">
                  <a:pos x="11" y="7"/>
                </a:cxn>
                <a:cxn ang="0">
                  <a:pos x="11" y="8"/>
                </a:cxn>
                <a:cxn ang="0">
                  <a:pos x="10" y="8"/>
                </a:cxn>
                <a:cxn ang="0">
                  <a:pos x="10" y="7"/>
                </a:cxn>
                <a:cxn ang="0">
                  <a:pos x="7" y="7"/>
                </a:cxn>
                <a:cxn ang="0">
                  <a:pos x="7" y="8"/>
                </a:cxn>
                <a:cxn ang="0">
                  <a:pos x="6" y="8"/>
                </a:cxn>
                <a:cxn ang="0">
                  <a:pos x="6" y="10"/>
                </a:cxn>
                <a:cxn ang="0">
                  <a:pos x="5" y="10"/>
                </a:cxn>
                <a:cxn ang="0">
                  <a:pos x="5" y="7"/>
                </a:cxn>
                <a:cxn ang="0">
                  <a:pos x="1" y="7"/>
                </a:cxn>
                <a:cxn ang="0">
                  <a:pos x="1" y="3"/>
                </a:cxn>
                <a:cxn ang="0">
                  <a:pos x="0" y="3"/>
                </a:cxn>
                <a:cxn ang="0">
                  <a:pos x="0" y="0"/>
                </a:cxn>
              </a:cxnLst>
              <a:rect l="0" t="0" r="r" b="b"/>
              <a:pathLst>
                <a:path w="12" h="10">
                  <a:moveTo>
                    <a:pt x="0" y="0"/>
                  </a:moveTo>
                  <a:lnTo>
                    <a:pt x="3" y="0"/>
                  </a:lnTo>
                  <a:lnTo>
                    <a:pt x="3" y="1"/>
                  </a:lnTo>
                  <a:lnTo>
                    <a:pt x="2" y="1"/>
                  </a:lnTo>
                  <a:lnTo>
                    <a:pt x="2" y="2"/>
                  </a:lnTo>
                  <a:lnTo>
                    <a:pt x="6" y="2"/>
                  </a:lnTo>
                  <a:lnTo>
                    <a:pt x="6" y="1"/>
                  </a:lnTo>
                  <a:lnTo>
                    <a:pt x="8" y="1"/>
                  </a:lnTo>
                  <a:lnTo>
                    <a:pt x="8" y="2"/>
                  </a:lnTo>
                  <a:lnTo>
                    <a:pt x="10" y="2"/>
                  </a:lnTo>
                  <a:lnTo>
                    <a:pt x="11" y="3"/>
                  </a:lnTo>
                  <a:lnTo>
                    <a:pt x="11" y="5"/>
                  </a:lnTo>
                  <a:lnTo>
                    <a:pt x="12" y="6"/>
                  </a:lnTo>
                  <a:lnTo>
                    <a:pt x="12" y="7"/>
                  </a:lnTo>
                  <a:lnTo>
                    <a:pt x="11" y="7"/>
                  </a:lnTo>
                  <a:lnTo>
                    <a:pt x="11" y="8"/>
                  </a:lnTo>
                  <a:lnTo>
                    <a:pt x="10" y="8"/>
                  </a:lnTo>
                  <a:lnTo>
                    <a:pt x="10" y="7"/>
                  </a:lnTo>
                  <a:lnTo>
                    <a:pt x="7" y="7"/>
                  </a:lnTo>
                  <a:lnTo>
                    <a:pt x="7" y="8"/>
                  </a:lnTo>
                  <a:lnTo>
                    <a:pt x="6" y="8"/>
                  </a:lnTo>
                  <a:lnTo>
                    <a:pt x="6" y="10"/>
                  </a:lnTo>
                  <a:lnTo>
                    <a:pt x="5" y="10"/>
                  </a:lnTo>
                  <a:lnTo>
                    <a:pt x="5" y="7"/>
                  </a:lnTo>
                  <a:lnTo>
                    <a:pt x="1" y="7"/>
                  </a:lnTo>
                  <a:lnTo>
                    <a:pt x="1" y="3"/>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2" name="Freeform 22">
              <a:extLst>
                <a:ext uri="{FF2B5EF4-FFF2-40B4-BE49-F238E27FC236}">
                  <a16:creationId xmlns:a16="http://schemas.microsoft.com/office/drawing/2014/main" id="{1E0E380E-4749-F645-8DD0-C1E721115399}"/>
                </a:ext>
              </a:extLst>
            </p:cNvPr>
            <p:cNvSpPr>
              <a:spLocks noEditPoints="1"/>
            </p:cNvSpPr>
            <p:nvPr/>
          </p:nvSpPr>
          <p:spPr bwMode="auto">
            <a:xfrm>
              <a:off x="7796213" y="5849938"/>
              <a:ext cx="25400" cy="30163"/>
            </a:xfrm>
            <a:custGeom>
              <a:avLst/>
              <a:gdLst/>
              <a:ahLst/>
              <a:cxnLst>
                <a:cxn ang="0">
                  <a:pos x="2" y="6"/>
                </a:cxn>
                <a:cxn ang="0">
                  <a:pos x="2" y="8"/>
                </a:cxn>
                <a:cxn ang="0">
                  <a:pos x="3" y="8"/>
                </a:cxn>
                <a:cxn ang="0">
                  <a:pos x="3" y="6"/>
                </a:cxn>
                <a:cxn ang="0">
                  <a:pos x="2" y="6"/>
                </a:cxn>
                <a:cxn ang="0">
                  <a:pos x="5" y="0"/>
                </a:cxn>
                <a:cxn ang="0">
                  <a:pos x="8" y="0"/>
                </a:cxn>
                <a:cxn ang="0">
                  <a:pos x="8" y="1"/>
                </a:cxn>
                <a:cxn ang="0">
                  <a:pos x="9" y="1"/>
                </a:cxn>
                <a:cxn ang="0">
                  <a:pos x="9" y="3"/>
                </a:cxn>
                <a:cxn ang="0">
                  <a:pos x="11" y="3"/>
                </a:cxn>
                <a:cxn ang="0">
                  <a:pos x="11" y="5"/>
                </a:cxn>
                <a:cxn ang="0">
                  <a:pos x="12" y="5"/>
                </a:cxn>
                <a:cxn ang="0">
                  <a:pos x="12" y="6"/>
                </a:cxn>
                <a:cxn ang="0">
                  <a:pos x="14" y="6"/>
                </a:cxn>
                <a:cxn ang="0">
                  <a:pos x="14" y="9"/>
                </a:cxn>
                <a:cxn ang="0">
                  <a:pos x="16" y="9"/>
                </a:cxn>
                <a:cxn ang="0">
                  <a:pos x="16" y="10"/>
                </a:cxn>
                <a:cxn ang="0">
                  <a:pos x="14" y="11"/>
                </a:cxn>
                <a:cxn ang="0">
                  <a:pos x="14" y="12"/>
                </a:cxn>
                <a:cxn ang="0">
                  <a:pos x="16" y="14"/>
                </a:cxn>
                <a:cxn ang="0">
                  <a:pos x="16" y="15"/>
                </a:cxn>
                <a:cxn ang="0">
                  <a:pos x="14" y="16"/>
                </a:cxn>
                <a:cxn ang="0">
                  <a:pos x="11" y="16"/>
                </a:cxn>
                <a:cxn ang="0">
                  <a:pos x="11" y="17"/>
                </a:cxn>
                <a:cxn ang="0">
                  <a:pos x="7" y="17"/>
                </a:cxn>
                <a:cxn ang="0">
                  <a:pos x="7" y="19"/>
                </a:cxn>
                <a:cxn ang="0">
                  <a:pos x="3" y="19"/>
                </a:cxn>
                <a:cxn ang="0">
                  <a:pos x="3" y="16"/>
                </a:cxn>
                <a:cxn ang="0">
                  <a:pos x="2" y="16"/>
                </a:cxn>
                <a:cxn ang="0">
                  <a:pos x="2" y="14"/>
                </a:cxn>
                <a:cxn ang="0">
                  <a:pos x="1" y="12"/>
                </a:cxn>
                <a:cxn ang="0">
                  <a:pos x="0" y="12"/>
                </a:cxn>
                <a:cxn ang="0">
                  <a:pos x="0" y="10"/>
                </a:cxn>
                <a:cxn ang="0">
                  <a:pos x="1" y="9"/>
                </a:cxn>
                <a:cxn ang="0">
                  <a:pos x="1" y="4"/>
                </a:cxn>
                <a:cxn ang="0">
                  <a:pos x="2" y="4"/>
                </a:cxn>
                <a:cxn ang="0">
                  <a:pos x="2" y="3"/>
                </a:cxn>
                <a:cxn ang="0">
                  <a:pos x="3" y="3"/>
                </a:cxn>
                <a:cxn ang="0">
                  <a:pos x="3" y="1"/>
                </a:cxn>
                <a:cxn ang="0">
                  <a:pos x="5" y="1"/>
                </a:cxn>
                <a:cxn ang="0">
                  <a:pos x="5" y="0"/>
                </a:cxn>
              </a:cxnLst>
              <a:rect l="0" t="0" r="r" b="b"/>
              <a:pathLst>
                <a:path w="16" h="19">
                  <a:moveTo>
                    <a:pt x="2" y="6"/>
                  </a:moveTo>
                  <a:lnTo>
                    <a:pt x="2" y="8"/>
                  </a:lnTo>
                  <a:lnTo>
                    <a:pt x="3" y="8"/>
                  </a:lnTo>
                  <a:lnTo>
                    <a:pt x="3" y="6"/>
                  </a:lnTo>
                  <a:lnTo>
                    <a:pt x="2" y="6"/>
                  </a:lnTo>
                  <a:close/>
                  <a:moveTo>
                    <a:pt x="5" y="0"/>
                  </a:moveTo>
                  <a:lnTo>
                    <a:pt x="8" y="0"/>
                  </a:lnTo>
                  <a:lnTo>
                    <a:pt x="8" y="1"/>
                  </a:lnTo>
                  <a:lnTo>
                    <a:pt x="9" y="1"/>
                  </a:lnTo>
                  <a:lnTo>
                    <a:pt x="9" y="3"/>
                  </a:lnTo>
                  <a:lnTo>
                    <a:pt x="11" y="3"/>
                  </a:lnTo>
                  <a:lnTo>
                    <a:pt x="11" y="5"/>
                  </a:lnTo>
                  <a:lnTo>
                    <a:pt x="12" y="5"/>
                  </a:lnTo>
                  <a:lnTo>
                    <a:pt x="12" y="6"/>
                  </a:lnTo>
                  <a:lnTo>
                    <a:pt x="14" y="6"/>
                  </a:lnTo>
                  <a:lnTo>
                    <a:pt x="14" y="9"/>
                  </a:lnTo>
                  <a:lnTo>
                    <a:pt x="16" y="9"/>
                  </a:lnTo>
                  <a:lnTo>
                    <a:pt x="16" y="10"/>
                  </a:lnTo>
                  <a:lnTo>
                    <a:pt x="14" y="11"/>
                  </a:lnTo>
                  <a:lnTo>
                    <a:pt x="14" y="12"/>
                  </a:lnTo>
                  <a:lnTo>
                    <a:pt x="16" y="14"/>
                  </a:lnTo>
                  <a:lnTo>
                    <a:pt x="16" y="15"/>
                  </a:lnTo>
                  <a:lnTo>
                    <a:pt x="14" y="16"/>
                  </a:lnTo>
                  <a:lnTo>
                    <a:pt x="11" y="16"/>
                  </a:lnTo>
                  <a:lnTo>
                    <a:pt x="11" y="17"/>
                  </a:lnTo>
                  <a:lnTo>
                    <a:pt x="7" y="17"/>
                  </a:lnTo>
                  <a:lnTo>
                    <a:pt x="7" y="19"/>
                  </a:lnTo>
                  <a:lnTo>
                    <a:pt x="3" y="19"/>
                  </a:lnTo>
                  <a:lnTo>
                    <a:pt x="3" y="16"/>
                  </a:lnTo>
                  <a:lnTo>
                    <a:pt x="2" y="16"/>
                  </a:lnTo>
                  <a:lnTo>
                    <a:pt x="2" y="14"/>
                  </a:lnTo>
                  <a:lnTo>
                    <a:pt x="1" y="12"/>
                  </a:lnTo>
                  <a:lnTo>
                    <a:pt x="0" y="12"/>
                  </a:lnTo>
                  <a:lnTo>
                    <a:pt x="0" y="10"/>
                  </a:lnTo>
                  <a:lnTo>
                    <a:pt x="1" y="9"/>
                  </a:lnTo>
                  <a:lnTo>
                    <a:pt x="1" y="4"/>
                  </a:lnTo>
                  <a:lnTo>
                    <a:pt x="2" y="4"/>
                  </a:lnTo>
                  <a:lnTo>
                    <a:pt x="2" y="3"/>
                  </a:lnTo>
                  <a:lnTo>
                    <a:pt x="3" y="3"/>
                  </a:lnTo>
                  <a:lnTo>
                    <a:pt x="3" y="1"/>
                  </a:lnTo>
                  <a:lnTo>
                    <a:pt x="5"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Rectangle 23">
              <a:extLst>
                <a:ext uri="{FF2B5EF4-FFF2-40B4-BE49-F238E27FC236}">
                  <a16:creationId xmlns:a16="http://schemas.microsoft.com/office/drawing/2014/main" id="{71F6225D-0EFB-A241-8CE4-6F140A1E6F84}"/>
                </a:ext>
              </a:extLst>
            </p:cNvPr>
            <p:cNvSpPr>
              <a:spLocks noChangeArrowheads="1"/>
            </p:cNvSpPr>
            <p:nvPr/>
          </p:nvSpPr>
          <p:spPr bwMode="auto">
            <a:xfrm>
              <a:off x="7826376" y="5835650"/>
              <a:ext cx="6350" cy="476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4" name="Freeform 24">
              <a:extLst>
                <a:ext uri="{FF2B5EF4-FFF2-40B4-BE49-F238E27FC236}">
                  <a16:creationId xmlns:a16="http://schemas.microsoft.com/office/drawing/2014/main" id="{80C6043F-072B-0840-8FA3-EE893114A0D7}"/>
                </a:ext>
              </a:extLst>
            </p:cNvPr>
            <p:cNvSpPr>
              <a:spLocks/>
            </p:cNvSpPr>
            <p:nvPr/>
          </p:nvSpPr>
          <p:spPr bwMode="auto">
            <a:xfrm>
              <a:off x="7821613" y="5857875"/>
              <a:ext cx="12700" cy="17463"/>
            </a:xfrm>
            <a:custGeom>
              <a:avLst/>
              <a:gdLst/>
              <a:ahLst/>
              <a:cxnLst>
                <a:cxn ang="0">
                  <a:pos x="6" y="0"/>
                </a:cxn>
                <a:cxn ang="0">
                  <a:pos x="7" y="0"/>
                </a:cxn>
                <a:cxn ang="0">
                  <a:pos x="8" y="1"/>
                </a:cxn>
                <a:cxn ang="0">
                  <a:pos x="8" y="3"/>
                </a:cxn>
                <a:cxn ang="0">
                  <a:pos x="6" y="3"/>
                </a:cxn>
                <a:cxn ang="0">
                  <a:pos x="6" y="5"/>
                </a:cxn>
                <a:cxn ang="0">
                  <a:pos x="7" y="4"/>
                </a:cxn>
                <a:cxn ang="0">
                  <a:pos x="8" y="4"/>
                </a:cxn>
                <a:cxn ang="0">
                  <a:pos x="8" y="6"/>
                </a:cxn>
                <a:cxn ang="0">
                  <a:pos x="7" y="7"/>
                </a:cxn>
                <a:cxn ang="0">
                  <a:pos x="6" y="7"/>
                </a:cxn>
                <a:cxn ang="0">
                  <a:pos x="6" y="9"/>
                </a:cxn>
                <a:cxn ang="0">
                  <a:pos x="5" y="10"/>
                </a:cxn>
                <a:cxn ang="0">
                  <a:pos x="3" y="10"/>
                </a:cxn>
                <a:cxn ang="0">
                  <a:pos x="3" y="11"/>
                </a:cxn>
                <a:cxn ang="0">
                  <a:pos x="0" y="11"/>
                </a:cxn>
                <a:cxn ang="0">
                  <a:pos x="0" y="10"/>
                </a:cxn>
                <a:cxn ang="0">
                  <a:pos x="1" y="10"/>
                </a:cxn>
                <a:cxn ang="0">
                  <a:pos x="1" y="6"/>
                </a:cxn>
                <a:cxn ang="0">
                  <a:pos x="2" y="6"/>
                </a:cxn>
                <a:cxn ang="0">
                  <a:pos x="2" y="4"/>
                </a:cxn>
                <a:cxn ang="0">
                  <a:pos x="3" y="4"/>
                </a:cxn>
                <a:cxn ang="0">
                  <a:pos x="3" y="3"/>
                </a:cxn>
                <a:cxn ang="0">
                  <a:pos x="2" y="3"/>
                </a:cxn>
                <a:cxn ang="0">
                  <a:pos x="3" y="1"/>
                </a:cxn>
                <a:cxn ang="0">
                  <a:pos x="5" y="1"/>
                </a:cxn>
                <a:cxn ang="0">
                  <a:pos x="6" y="0"/>
                </a:cxn>
              </a:cxnLst>
              <a:rect l="0" t="0" r="r" b="b"/>
              <a:pathLst>
                <a:path w="8" h="11">
                  <a:moveTo>
                    <a:pt x="6" y="0"/>
                  </a:moveTo>
                  <a:lnTo>
                    <a:pt x="7" y="0"/>
                  </a:lnTo>
                  <a:lnTo>
                    <a:pt x="8" y="1"/>
                  </a:lnTo>
                  <a:lnTo>
                    <a:pt x="8" y="3"/>
                  </a:lnTo>
                  <a:lnTo>
                    <a:pt x="6" y="3"/>
                  </a:lnTo>
                  <a:lnTo>
                    <a:pt x="6" y="5"/>
                  </a:lnTo>
                  <a:lnTo>
                    <a:pt x="7" y="4"/>
                  </a:lnTo>
                  <a:lnTo>
                    <a:pt x="8" y="4"/>
                  </a:lnTo>
                  <a:lnTo>
                    <a:pt x="8" y="6"/>
                  </a:lnTo>
                  <a:lnTo>
                    <a:pt x="7" y="7"/>
                  </a:lnTo>
                  <a:lnTo>
                    <a:pt x="6" y="7"/>
                  </a:lnTo>
                  <a:lnTo>
                    <a:pt x="6" y="9"/>
                  </a:lnTo>
                  <a:lnTo>
                    <a:pt x="5" y="10"/>
                  </a:lnTo>
                  <a:lnTo>
                    <a:pt x="3" y="10"/>
                  </a:lnTo>
                  <a:lnTo>
                    <a:pt x="3" y="11"/>
                  </a:lnTo>
                  <a:lnTo>
                    <a:pt x="0" y="11"/>
                  </a:lnTo>
                  <a:lnTo>
                    <a:pt x="0" y="10"/>
                  </a:lnTo>
                  <a:lnTo>
                    <a:pt x="1" y="10"/>
                  </a:lnTo>
                  <a:lnTo>
                    <a:pt x="1" y="6"/>
                  </a:lnTo>
                  <a:lnTo>
                    <a:pt x="2" y="6"/>
                  </a:lnTo>
                  <a:lnTo>
                    <a:pt x="2" y="4"/>
                  </a:lnTo>
                  <a:lnTo>
                    <a:pt x="3" y="4"/>
                  </a:lnTo>
                  <a:lnTo>
                    <a:pt x="3" y="3"/>
                  </a:lnTo>
                  <a:lnTo>
                    <a:pt x="2" y="3"/>
                  </a:lnTo>
                  <a:lnTo>
                    <a:pt x="3" y="1"/>
                  </a:lnTo>
                  <a:lnTo>
                    <a:pt x="5"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Freeform 25">
              <a:extLst>
                <a:ext uri="{FF2B5EF4-FFF2-40B4-BE49-F238E27FC236}">
                  <a16:creationId xmlns:a16="http://schemas.microsoft.com/office/drawing/2014/main" id="{4D895427-E2BE-B446-AF4C-3E1968E9F1E0}"/>
                </a:ext>
              </a:extLst>
            </p:cNvPr>
            <p:cNvSpPr>
              <a:spLocks noEditPoints="1"/>
            </p:cNvSpPr>
            <p:nvPr/>
          </p:nvSpPr>
          <p:spPr bwMode="auto">
            <a:xfrm>
              <a:off x="7780338" y="5830888"/>
              <a:ext cx="265113" cy="76200"/>
            </a:xfrm>
            <a:custGeom>
              <a:avLst/>
              <a:gdLst/>
              <a:ahLst/>
              <a:cxnLst>
                <a:cxn ang="0">
                  <a:pos x="82" y="20"/>
                </a:cxn>
                <a:cxn ang="0">
                  <a:pos x="75" y="20"/>
                </a:cxn>
                <a:cxn ang="0">
                  <a:pos x="93" y="15"/>
                </a:cxn>
                <a:cxn ang="0">
                  <a:pos x="90" y="20"/>
                </a:cxn>
                <a:cxn ang="0">
                  <a:pos x="84" y="22"/>
                </a:cxn>
                <a:cxn ang="0">
                  <a:pos x="76" y="24"/>
                </a:cxn>
                <a:cxn ang="0">
                  <a:pos x="65" y="27"/>
                </a:cxn>
                <a:cxn ang="0">
                  <a:pos x="59" y="29"/>
                </a:cxn>
                <a:cxn ang="0">
                  <a:pos x="52" y="32"/>
                </a:cxn>
                <a:cxn ang="0">
                  <a:pos x="38" y="34"/>
                </a:cxn>
                <a:cxn ang="0">
                  <a:pos x="29" y="37"/>
                </a:cxn>
                <a:cxn ang="0">
                  <a:pos x="22" y="39"/>
                </a:cxn>
                <a:cxn ang="0">
                  <a:pos x="12" y="42"/>
                </a:cxn>
                <a:cxn ang="0">
                  <a:pos x="7" y="44"/>
                </a:cxn>
                <a:cxn ang="0">
                  <a:pos x="1" y="47"/>
                </a:cxn>
                <a:cxn ang="0">
                  <a:pos x="1" y="44"/>
                </a:cxn>
                <a:cxn ang="0">
                  <a:pos x="5" y="38"/>
                </a:cxn>
                <a:cxn ang="0">
                  <a:pos x="12" y="38"/>
                </a:cxn>
                <a:cxn ang="0">
                  <a:pos x="12" y="36"/>
                </a:cxn>
                <a:cxn ang="0">
                  <a:pos x="16" y="33"/>
                </a:cxn>
                <a:cxn ang="0">
                  <a:pos x="28" y="31"/>
                </a:cxn>
                <a:cxn ang="0">
                  <a:pos x="33" y="26"/>
                </a:cxn>
                <a:cxn ang="0">
                  <a:pos x="38" y="22"/>
                </a:cxn>
                <a:cxn ang="0">
                  <a:pos x="43" y="24"/>
                </a:cxn>
                <a:cxn ang="0">
                  <a:pos x="40" y="29"/>
                </a:cxn>
                <a:cxn ang="0">
                  <a:pos x="42" y="32"/>
                </a:cxn>
                <a:cxn ang="0">
                  <a:pos x="47" y="29"/>
                </a:cxn>
                <a:cxn ang="0">
                  <a:pos x="50" y="26"/>
                </a:cxn>
                <a:cxn ang="0">
                  <a:pos x="59" y="23"/>
                </a:cxn>
                <a:cxn ang="0">
                  <a:pos x="65" y="21"/>
                </a:cxn>
                <a:cxn ang="0">
                  <a:pos x="71" y="22"/>
                </a:cxn>
                <a:cxn ang="0">
                  <a:pos x="74" y="20"/>
                </a:cxn>
                <a:cxn ang="0">
                  <a:pos x="76" y="20"/>
                </a:cxn>
                <a:cxn ang="0">
                  <a:pos x="79" y="17"/>
                </a:cxn>
                <a:cxn ang="0">
                  <a:pos x="82" y="17"/>
                </a:cxn>
                <a:cxn ang="0">
                  <a:pos x="87" y="17"/>
                </a:cxn>
                <a:cxn ang="0">
                  <a:pos x="92" y="15"/>
                </a:cxn>
                <a:cxn ang="0">
                  <a:pos x="132" y="1"/>
                </a:cxn>
                <a:cxn ang="0">
                  <a:pos x="138" y="3"/>
                </a:cxn>
                <a:cxn ang="0">
                  <a:pos x="165" y="1"/>
                </a:cxn>
                <a:cxn ang="0">
                  <a:pos x="166" y="5"/>
                </a:cxn>
                <a:cxn ang="0">
                  <a:pos x="161" y="7"/>
                </a:cxn>
                <a:cxn ang="0">
                  <a:pos x="151" y="5"/>
                </a:cxn>
                <a:cxn ang="0">
                  <a:pos x="149" y="5"/>
                </a:cxn>
                <a:cxn ang="0">
                  <a:pos x="141" y="5"/>
                </a:cxn>
                <a:cxn ang="0">
                  <a:pos x="135" y="8"/>
                </a:cxn>
                <a:cxn ang="0">
                  <a:pos x="129" y="8"/>
                </a:cxn>
                <a:cxn ang="0">
                  <a:pos x="123" y="11"/>
                </a:cxn>
                <a:cxn ang="0">
                  <a:pos x="114" y="11"/>
                </a:cxn>
                <a:cxn ang="0">
                  <a:pos x="108" y="13"/>
                </a:cxn>
                <a:cxn ang="0">
                  <a:pos x="102" y="16"/>
                </a:cxn>
                <a:cxn ang="0">
                  <a:pos x="98" y="13"/>
                </a:cxn>
                <a:cxn ang="0">
                  <a:pos x="100" y="11"/>
                </a:cxn>
                <a:cxn ang="0">
                  <a:pos x="103" y="12"/>
                </a:cxn>
                <a:cxn ang="0">
                  <a:pos x="109" y="10"/>
                </a:cxn>
                <a:cxn ang="0">
                  <a:pos x="114" y="7"/>
                </a:cxn>
                <a:cxn ang="0">
                  <a:pos x="119" y="5"/>
                </a:cxn>
                <a:cxn ang="0">
                  <a:pos x="127" y="2"/>
                </a:cxn>
              </a:cxnLst>
              <a:rect l="0" t="0" r="r" b="b"/>
              <a:pathLst>
                <a:path w="167" h="48">
                  <a:moveTo>
                    <a:pt x="81" y="20"/>
                  </a:moveTo>
                  <a:lnTo>
                    <a:pt x="81" y="21"/>
                  </a:lnTo>
                  <a:lnTo>
                    <a:pt x="82" y="21"/>
                  </a:lnTo>
                  <a:lnTo>
                    <a:pt x="82" y="20"/>
                  </a:lnTo>
                  <a:lnTo>
                    <a:pt x="81" y="20"/>
                  </a:lnTo>
                  <a:close/>
                  <a:moveTo>
                    <a:pt x="75" y="18"/>
                  </a:moveTo>
                  <a:lnTo>
                    <a:pt x="76" y="18"/>
                  </a:lnTo>
                  <a:lnTo>
                    <a:pt x="75" y="20"/>
                  </a:lnTo>
                  <a:lnTo>
                    <a:pt x="75" y="18"/>
                  </a:lnTo>
                  <a:close/>
                  <a:moveTo>
                    <a:pt x="92" y="13"/>
                  </a:moveTo>
                  <a:lnTo>
                    <a:pt x="93" y="13"/>
                  </a:lnTo>
                  <a:lnTo>
                    <a:pt x="93" y="15"/>
                  </a:lnTo>
                  <a:lnTo>
                    <a:pt x="96" y="15"/>
                  </a:lnTo>
                  <a:lnTo>
                    <a:pt x="96" y="17"/>
                  </a:lnTo>
                  <a:lnTo>
                    <a:pt x="93" y="20"/>
                  </a:lnTo>
                  <a:lnTo>
                    <a:pt x="90" y="20"/>
                  </a:lnTo>
                  <a:lnTo>
                    <a:pt x="90" y="21"/>
                  </a:lnTo>
                  <a:lnTo>
                    <a:pt x="86" y="21"/>
                  </a:lnTo>
                  <a:lnTo>
                    <a:pt x="86" y="22"/>
                  </a:lnTo>
                  <a:lnTo>
                    <a:pt x="84" y="22"/>
                  </a:lnTo>
                  <a:lnTo>
                    <a:pt x="82" y="23"/>
                  </a:lnTo>
                  <a:lnTo>
                    <a:pt x="80" y="23"/>
                  </a:lnTo>
                  <a:lnTo>
                    <a:pt x="79" y="24"/>
                  </a:lnTo>
                  <a:lnTo>
                    <a:pt x="76" y="24"/>
                  </a:lnTo>
                  <a:lnTo>
                    <a:pt x="75" y="26"/>
                  </a:lnTo>
                  <a:lnTo>
                    <a:pt x="69" y="26"/>
                  </a:lnTo>
                  <a:lnTo>
                    <a:pt x="69" y="27"/>
                  </a:lnTo>
                  <a:lnTo>
                    <a:pt x="65" y="27"/>
                  </a:lnTo>
                  <a:lnTo>
                    <a:pt x="65" y="28"/>
                  </a:lnTo>
                  <a:lnTo>
                    <a:pt x="63" y="28"/>
                  </a:lnTo>
                  <a:lnTo>
                    <a:pt x="63" y="29"/>
                  </a:lnTo>
                  <a:lnTo>
                    <a:pt x="59" y="29"/>
                  </a:lnTo>
                  <a:lnTo>
                    <a:pt x="59" y="31"/>
                  </a:lnTo>
                  <a:lnTo>
                    <a:pt x="55" y="31"/>
                  </a:lnTo>
                  <a:lnTo>
                    <a:pt x="55" y="32"/>
                  </a:lnTo>
                  <a:lnTo>
                    <a:pt x="52" y="32"/>
                  </a:lnTo>
                  <a:lnTo>
                    <a:pt x="50" y="33"/>
                  </a:lnTo>
                  <a:lnTo>
                    <a:pt x="43" y="33"/>
                  </a:lnTo>
                  <a:lnTo>
                    <a:pt x="43" y="34"/>
                  </a:lnTo>
                  <a:lnTo>
                    <a:pt x="38" y="34"/>
                  </a:lnTo>
                  <a:lnTo>
                    <a:pt x="37" y="36"/>
                  </a:lnTo>
                  <a:lnTo>
                    <a:pt x="33" y="36"/>
                  </a:lnTo>
                  <a:lnTo>
                    <a:pt x="33" y="37"/>
                  </a:lnTo>
                  <a:lnTo>
                    <a:pt x="29" y="37"/>
                  </a:lnTo>
                  <a:lnTo>
                    <a:pt x="29" y="38"/>
                  </a:lnTo>
                  <a:lnTo>
                    <a:pt x="26" y="38"/>
                  </a:lnTo>
                  <a:lnTo>
                    <a:pt x="26" y="39"/>
                  </a:lnTo>
                  <a:lnTo>
                    <a:pt x="22" y="39"/>
                  </a:lnTo>
                  <a:lnTo>
                    <a:pt x="22" y="40"/>
                  </a:lnTo>
                  <a:lnTo>
                    <a:pt x="16" y="40"/>
                  </a:lnTo>
                  <a:lnTo>
                    <a:pt x="16" y="42"/>
                  </a:lnTo>
                  <a:lnTo>
                    <a:pt x="12" y="42"/>
                  </a:lnTo>
                  <a:lnTo>
                    <a:pt x="12" y="43"/>
                  </a:lnTo>
                  <a:lnTo>
                    <a:pt x="10" y="43"/>
                  </a:lnTo>
                  <a:lnTo>
                    <a:pt x="10" y="44"/>
                  </a:lnTo>
                  <a:lnTo>
                    <a:pt x="7" y="44"/>
                  </a:lnTo>
                  <a:lnTo>
                    <a:pt x="7" y="45"/>
                  </a:lnTo>
                  <a:lnTo>
                    <a:pt x="3" y="45"/>
                  </a:lnTo>
                  <a:lnTo>
                    <a:pt x="3" y="47"/>
                  </a:lnTo>
                  <a:lnTo>
                    <a:pt x="1" y="47"/>
                  </a:lnTo>
                  <a:lnTo>
                    <a:pt x="1" y="48"/>
                  </a:lnTo>
                  <a:lnTo>
                    <a:pt x="0" y="48"/>
                  </a:lnTo>
                  <a:lnTo>
                    <a:pt x="0" y="44"/>
                  </a:lnTo>
                  <a:lnTo>
                    <a:pt x="1" y="44"/>
                  </a:lnTo>
                  <a:lnTo>
                    <a:pt x="1" y="40"/>
                  </a:lnTo>
                  <a:lnTo>
                    <a:pt x="3" y="40"/>
                  </a:lnTo>
                  <a:lnTo>
                    <a:pt x="5" y="39"/>
                  </a:lnTo>
                  <a:lnTo>
                    <a:pt x="5" y="38"/>
                  </a:lnTo>
                  <a:lnTo>
                    <a:pt x="6" y="38"/>
                  </a:lnTo>
                  <a:lnTo>
                    <a:pt x="7" y="37"/>
                  </a:lnTo>
                  <a:lnTo>
                    <a:pt x="11" y="37"/>
                  </a:lnTo>
                  <a:lnTo>
                    <a:pt x="12" y="38"/>
                  </a:lnTo>
                  <a:lnTo>
                    <a:pt x="13" y="38"/>
                  </a:lnTo>
                  <a:lnTo>
                    <a:pt x="13" y="37"/>
                  </a:lnTo>
                  <a:lnTo>
                    <a:pt x="12" y="37"/>
                  </a:lnTo>
                  <a:lnTo>
                    <a:pt x="12" y="36"/>
                  </a:lnTo>
                  <a:lnTo>
                    <a:pt x="15" y="36"/>
                  </a:lnTo>
                  <a:lnTo>
                    <a:pt x="15" y="34"/>
                  </a:lnTo>
                  <a:lnTo>
                    <a:pt x="16" y="34"/>
                  </a:lnTo>
                  <a:lnTo>
                    <a:pt x="16" y="33"/>
                  </a:lnTo>
                  <a:lnTo>
                    <a:pt x="21" y="33"/>
                  </a:lnTo>
                  <a:lnTo>
                    <a:pt x="21" y="32"/>
                  </a:lnTo>
                  <a:lnTo>
                    <a:pt x="28" y="32"/>
                  </a:lnTo>
                  <a:lnTo>
                    <a:pt x="28" y="31"/>
                  </a:lnTo>
                  <a:lnTo>
                    <a:pt x="29" y="31"/>
                  </a:lnTo>
                  <a:lnTo>
                    <a:pt x="29" y="29"/>
                  </a:lnTo>
                  <a:lnTo>
                    <a:pt x="33" y="29"/>
                  </a:lnTo>
                  <a:lnTo>
                    <a:pt x="33" y="26"/>
                  </a:lnTo>
                  <a:lnTo>
                    <a:pt x="36" y="26"/>
                  </a:lnTo>
                  <a:lnTo>
                    <a:pt x="37" y="24"/>
                  </a:lnTo>
                  <a:lnTo>
                    <a:pt x="38" y="24"/>
                  </a:lnTo>
                  <a:lnTo>
                    <a:pt x="38" y="22"/>
                  </a:lnTo>
                  <a:lnTo>
                    <a:pt x="39" y="22"/>
                  </a:lnTo>
                  <a:lnTo>
                    <a:pt x="39" y="23"/>
                  </a:lnTo>
                  <a:lnTo>
                    <a:pt x="40" y="24"/>
                  </a:lnTo>
                  <a:lnTo>
                    <a:pt x="43" y="24"/>
                  </a:lnTo>
                  <a:lnTo>
                    <a:pt x="43" y="27"/>
                  </a:lnTo>
                  <a:lnTo>
                    <a:pt x="42" y="27"/>
                  </a:lnTo>
                  <a:lnTo>
                    <a:pt x="42" y="29"/>
                  </a:lnTo>
                  <a:lnTo>
                    <a:pt x="40" y="29"/>
                  </a:lnTo>
                  <a:lnTo>
                    <a:pt x="40" y="31"/>
                  </a:lnTo>
                  <a:lnTo>
                    <a:pt x="37" y="31"/>
                  </a:lnTo>
                  <a:lnTo>
                    <a:pt x="37" y="32"/>
                  </a:lnTo>
                  <a:lnTo>
                    <a:pt x="42" y="32"/>
                  </a:lnTo>
                  <a:lnTo>
                    <a:pt x="43" y="31"/>
                  </a:lnTo>
                  <a:lnTo>
                    <a:pt x="48" y="31"/>
                  </a:lnTo>
                  <a:lnTo>
                    <a:pt x="48" y="29"/>
                  </a:lnTo>
                  <a:lnTo>
                    <a:pt x="47" y="29"/>
                  </a:lnTo>
                  <a:lnTo>
                    <a:pt x="47" y="27"/>
                  </a:lnTo>
                  <a:lnTo>
                    <a:pt x="48" y="27"/>
                  </a:lnTo>
                  <a:lnTo>
                    <a:pt x="48" y="26"/>
                  </a:lnTo>
                  <a:lnTo>
                    <a:pt x="50" y="26"/>
                  </a:lnTo>
                  <a:lnTo>
                    <a:pt x="50" y="24"/>
                  </a:lnTo>
                  <a:lnTo>
                    <a:pt x="53" y="24"/>
                  </a:lnTo>
                  <a:lnTo>
                    <a:pt x="55" y="23"/>
                  </a:lnTo>
                  <a:lnTo>
                    <a:pt x="59" y="23"/>
                  </a:lnTo>
                  <a:lnTo>
                    <a:pt x="59" y="22"/>
                  </a:lnTo>
                  <a:lnTo>
                    <a:pt x="64" y="22"/>
                  </a:lnTo>
                  <a:lnTo>
                    <a:pt x="64" y="21"/>
                  </a:lnTo>
                  <a:lnTo>
                    <a:pt x="65" y="21"/>
                  </a:lnTo>
                  <a:lnTo>
                    <a:pt x="65" y="22"/>
                  </a:lnTo>
                  <a:lnTo>
                    <a:pt x="68" y="21"/>
                  </a:lnTo>
                  <a:lnTo>
                    <a:pt x="70" y="21"/>
                  </a:lnTo>
                  <a:lnTo>
                    <a:pt x="71" y="22"/>
                  </a:lnTo>
                  <a:lnTo>
                    <a:pt x="71" y="23"/>
                  </a:lnTo>
                  <a:lnTo>
                    <a:pt x="72" y="23"/>
                  </a:lnTo>
                  <a:lnTo>
                    <a:pt x="74" y="22"/>
                  </a:lnTo>
                  <a:lnTo>
                    <a:pt x="74" y="20"/>
                  </a:lnTo>
                  <a:lnTo>
                    <a:pt x="75" y="20"/>
                  </a:lnTo>
                  <a:lnTo>
                    <a:pt x="75" y="21"/>
                  </a:lnTo>
                  <a:lnTo>
                    <a:pt x="76" y="21"/>
                  </a:lnTo>
                  <a:lnTo>
                    <a:pt x="76" y="20"/>
                  </a:lnTo>
                  <a:lnTo>
                    <a:pt x="77" y="20"/>
                  </a:lnTo>
                  <a:lnTo>
                    <a:pt x="77" y="18"/>
                  </a:lnTo>
                  <a:lnTo>
                    <a:pt x="79" y="18"/>
                  </a:lnTo>
                  <a:lnTo>
                    <a:pt x="79" y="17"/>
                  </a:lnTo>
                  <a:lnTo>
                    <a:pt x="80" y="17"/>
                  </a:lnTo>
                  <a:lnTo>
                    <a:pt x="81" y="18"/>
                  </a:lnTo>
                  <a:lnTo>
                    <a:pt x="82" y="18"/>
                  </a:lnTo>
                  <a:lnTo>
                    <a:pt x="82" y="17"/>
                  </a:lnTo>
                  <a:lnTo>
                    <a:pt x="84" y="17"/>
                  </a:lnTo>
                  <a:lnTo>
                    <a:pt x="85" y="16"/>
                  </a:lnTo>
                  <a:lnTo>
                    <a:pt x="87" y="16"/>
                  </a:lnTo>
                  <a:lnTo>
                    <a:pt x="87" y="17"/>
                  </a:lnTo>
                  <a:lnTo>
                    <a:pt x="91" y="17"/>
                  </a:lnTo>
                  <a:lnTo>
                    <a:pt x="90" y="16"/>
                  </a:lnTo>
                  <a:lnTo>
                    <a:pt x="90" y="15"/>
                  </a:lnTo>
                  <a:lnTo>
                    <a:pt x="92" y="15"/>
                  </a:lnTo>
                  <a:lnTo>
                    <a:pt x="92" y="13"/>
                  </a:lnTo>
                  <a:close/>
                  <a:moveTo>
                    <a:pt x="128" y="0"/>
                  </a:moveTo>
                  <a:lnTo>
                    <a:pt x="132" y="0"/>
                  </a:lnTo>
                  <a:lnTo>
                    <a:pt x="132" y="1"/>
                  </a:lnTo>
                  <a:lnTo>
                    <a:pt x="135" y="1"/>
                  </a:lnTo>
                  <a:lnTo>
                    <a:pt x="135" y="2"/>
                  </a:lnTo>
                  <a:lnTo>
                    <a:pt x="138" y="2"/>
                  </a:lnTo>
                  <a:lnTo>
                    <a:pt x="138" y="3"/>
                  </a:lnTo>
                  <a:lnTo>
                    <a:pt x="145" y="3"/>
                  </a:lnTo>
                  <a:lnTo>
                    <a:pt x="148" y="2"/>
                  </a:lnTo>
                  <a:lnTo>
                    <a:pt x="165" y="2"/>
                  </a:lnTo>
                  <a:lnTo>
                    <a:pt x="165" y="1"/>
                  </a:lnTo>
                  <a:lnTo>
                    <a:pt x="166" y="1"/>
                  </a:lnTo>
                  <a:lnTo>
                    <a:pt x="166" y="2"/>
                  </a:lnTo>
                  <a:lnTo>
                    <a:pt x="167" y="3"/>
                  </a:lnTo>
                  <a:lnTo>
                    <a:pt x="166" y="5"/>
                  </a:lnTo>
                  <a:lnTo>
                    <a:pt x="165" y="5"/>
                  </a:lnTo>
                  <a:lnTo>
                    <a:pt x="165" y="6"/>
                  </a:lnTo>
                  <a:lnTo>
                    <a:pt x="161" y="6"/>
                  </a:lnTo>
                  <a:lnTo>
                    <a:pt x="161" y="7"/>
                  </a:lnTo>
                  <a:lnTo>
                    <a:pt x="155" y="7"/>
                  </a:lnTo>
                  <a:lnTo>
                    <a:pt x="155" y="6"/>
                  </a:lnTo>
                  <a:lnTo>
                    <a:pt x="153" y="6"/>
                  </a:lnTo>
                  <a:lnTo>
                    <a:pt x="151" y="5"/>
                  </a:lnTo>
                  <a:lnTo>
                    <a:pt x="150" y="5"/>
                  </a:lnTo>
                  <a:lnTo>
                    <a:pt x="150" y="3"/>
                  </a:lnTo>
                  <a:lnTo>
                    <a:pt x="149" y="3"/>
                  </a:lnTo>
                  <a:lnTo>
                    <a:pt x="149" y="5"/>
                  </a:lnTo>
                  <a:lnTo>
                    <a:pt x="145" y="5"/>
                  </a:lnTo>
                  <a:lnTo>
                    <a:pt x="145" y="6"/>
                  </a:lnTo>
                  <a:lnTo>
                    <a:pt x="141" y="6"/>
                  </a:lnTo>
                  <a:lnTo>
                    <a:pt x="141" y="5"/>
                  </a:lnTo>
                  <a:lnTo>
                    <a:pt x="135" y="5"/>
                  </a:lnTo>
                  <a:lnTo>
                    <a:pt x="134" y="6"/>
                  </a:lnTo>
                  <a:lnTo>
                    <a:pt x="135" y="7"/>
                  </a:lnTo>
                  <a:lnTo>
                    <a:pt x="135" y="8"/>
                  </a:lnTo>
                  <a:lnTo>
                    <a:pt x="134" y="8"/>
                  </a:lnTo>
                  <a:lnTo>
                    <a:pt x="133" y="7"/>
                  </a:lnTo>
                  <a:lnTo>
                    <a:pt x="130" y="7"/>
                  </a:lnTo>
                  <a:lnTo>
                    <a:pt x="129" y="8"/>
                  </a:lnTo>
                  <a:lnTo>
                    <a:pt x="129" y="10"/>
                  </a:lnTo>
                  <a:lnTo>
                    <a:pt x="124" y="10"/>
                  </a:lnTo>
                  <a:lnTo>
                    <a:pt x="124" y="11"/>
                  </a:lnTo>
                  <a:lnTo>
                    <a:pt x="123" y="11"/>
                  </a:lnTo>
                  <a:lnTo>
                    <a:pt x="120" y="12"/>
                  </a:lnTo>
                  <a:lnTo>
                    <a:pt x="118" y="12"/>
                  </a:lnTo>
                  <a:lnTo>
                    <a:pt x="117" y="11"/>
                  </a:lnTo>
                  <a:lnTo>
                    <a:pt x="114" y="11"/>
                  </a:lnTo>
                  <a:lnTo>
                    <a:pt x="113" y="12"/>
                  </a:lnTo>
                  <a:lnTo>
                    <a:pt x="111" y="12"/>
                  </a:lnTo>
                  <a:lnTo>
                    <a:pt x="109" y="13"/>
                  </a:lnTo>
                  <a:lnTo>
                    <a:pt x="108" y="13"/>
                  </a:lnTo>
                  <a:lnTo>
                    <a:pt x="107" y="15"/>
                  </a:lnTo>
                  <a:lnTo>
                    <a:pt x="104" y="15"/>
                  </a:lnTo>
                  <a:lnTo>
                    <a:pt x="103" y="16"/>
                  </a:lnTo>
                  <a:lnTo>
                    <a:pt x="102" y="16"/>
                  </a:lnTo>
                  <a:lnTo>
                    <a:pt x="101" y="17"/>
                  </a:lnTo>
                  <a:lnTo>
                    <a:pt x="96" y="17"/>
                  </a:lnTo>
                  <a:lnTo>
                    <a:pt x="98" y="15"/>
                  </a:lnTo>
                  <a:lnTo>
                    <a:pt x="98" y="13"/>
                  </a:lnTo>
                  <a:lnTo>
                    <a:pt x="96" y="13"/>
                  </a:lnTo>
                  <a:lnTo>
                    <a:pt x="96" y="12"/>
                  </a:lnTo>
                  <a:lnTo>
                    <a:pt x="100" y="12"/>
                  </a:lnTo>
                  <a:lnTo>
                    <a:pt x="100" y="11"/>
                  </a:lnTo>
                  <a:lnTo>
                    <a:pt x="102" y="11"/>
                  </a:lnTo>
                  <a:lnTo>
                    <a:pt x="102" y="12"/>
                  </a:lnTo>
                  <a:lnTo>
                    <a:pt x="103" y="13"/>
                  </a:lnTo>
                  <a:lnTo>
                    <a:pt x="103" y="12"/>
                  </a:lnTo>
                  <a:lnTo>
                    <a:pt x="108" y="12"/>
                  </a:lnTo>
                  <a:lnTo>
                    <a:pt x="108" y="11"/>
                  </a:lnTo>
                  <a:lnTo>
                    <a:pt x="109" y="11"/>
                  </a:lnTo>
                  <a:lnTo>
                    <a:pt x="109" y="10"/>
                  </a:lnTo>
                  <a:lnTo>
                    <a:pt x="112" y="10"/>
                  </a:lnTo>
                  <a:lnTo>
                    <a:pt x="112" y="8"/>
                  </a:lnTo>
                  <a:lnTo>
                    <a:pt x="113" y="8"/>
                  </a:lnTo>
                  <a:lnTo>
                    <a:pt x="114" y="7"/>
                  </a:lnTo>
                  <a:lnTo>
                    <a:pt x="118" y="7"/>
                  </a:lnTo>
                  <a:lnTo>
                    <a:pt x="118" y="6"/>
                  </a:lnTo>
                  <a:lnTo>
                    <a:pt x="119" y="6"/>
                  </a:lnTo>
                  <a:lnTo>
                    <a:pt x="119" y="5"/>
                  </a:lnTo>
                  <a:lnTo>
                    <a:pt x="120" y="5"/>
                  </a:lnTo>
                  <a:lnTo>
                    <a:pt x="120" y="3"/>
                  </a:lnTo>
                  <a:lnTo>
                    <a:pt x="125" y="3"/>
                  </a:lnTo>
                  <a:lnTo>
                    <a:pt x="127" y="2"/>
                  </a:lnTo>
                  <a:lnTo>
                    <a:pt x="127" y="1"/>
                  </a:lnTo>
                  <a:lnTo>
                    <a:pt x="128" y="1"/>
                  </a:lnTo>
                  <a:lnTo>
                    <a:pt x="1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Rectangle 26">
              <a:extLst>
                <a:ext uri="{FF2B5EF4-FFF2-40B4-BE49-F238E27FC236}">
                  <a16:creationId xmlns:a16="http://schemas.microsoft.com/office/drawing/2014/main" id="{1CBE3456-529D-7C46-9414-2CD163CF5425}"/>
                </a:ext>
              </a:extLst>
            </p:cNvPr>
            <p:cNvSpPr>
              <a:spLocks noChangeArrowheads="1"/>
            </p:cNvSpPr>
            <p:nvPr/>
          </p:nvSpPr>
          <p:spPr bwMode="auto">
            <a:xfrm>
              <a:off x="7877176" y="5859463"/>
              <a:ext cx="3175" cy="31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7" name="Rectangle 27">
              <a:extLst>
                <a:ext uri="{FF2B5EF4-FFF2-40B4-BE49-F238E27FC236}">
                  <a16:creationId xmlns:a16="http://schemas.microsoft.com/office/drawing/2014/main" id="{8BB1B97D-2084-EA40-81CC-E8ADF5377B2D}"/>
                </a:ext>
              </a:extLst>
            </p:cNvPr>
            <p:cNvSpPr>
              <a:spLocks noChangeArrowheads="1"/>
            </p:cNvSpPr>
            <p:nvPr/>
          </p:nvSpPr>
          <p:spPr bwMode="auto">
            <a:xfrm>
              <a:off x="7880351" y="5859463"/>
              <a:ext cx="1588" cy="476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8" name="Freeform 28">
              <a:extLst>
                <a:ext uri="{FF2B5EF4-FFF2-40B4-BE49-F238E27FC236}">
                  <a16:creationId xmlns:a16="http://schemas.microsoft.com/office/drawing/2014/main" id="{1D91E7BC-E04F-0E46-975D-8B03FA9DAE71}"/>
                </a:ext>
              </a:extLst>
            </p:cNvPr>
            <p:cNvSpPr>
              <a:spLocks/>
            </p:cNvSpPr>
            <p:nvPr/>
          </p:nvSpPr>
          <p:spPr bwMode="auto">
            <a:xfrm>
              <a:off x="7926388" y="5830888"/>
              <a:ext cx="7938" cy="4763"/>
            </a:xfrm>
            <a:custGeom>
              <a:avLst/>
              <a:gdLst/>
              <a:ahLst/>
              <a:cxnLst>
                <a:cxn ang="0">
                  <a:pos x="1" y="0"/>
                </a:cxn>
                <a:cxn ang="0">
                  <a:pos x="3" y="0"/>
                </a:cxn>
                <a:cxn ang="0">
                  <a:pos x="3" y="1"/>
                </a:cxn>
                <a:cxn ang="0">
                  <a:pos x="5" y="1"/>
                </a:cxn>
                <a:cxn ang="0">
                  <a:pos x="5" y="2"/>
                </a:cxn>
                <a:cxn ang="0">
                  <a:pos x="4" y="2"/>
                </a:cxn>
                <a:cxn ang="0">
                  <a:pos x="4" y="3"/>
                </a:cxn>
                <a:cxn ang="0">
                  <a:pos x="1" y="3"/>
                </a:cxn>
                <a:cxn ang="0">
                  <a:pos x="1" y="2"/>
                </a:cxn>
                <a:cxn ang="0">
                  <a:pos x="0" y="2"/>
                </a:cxn>
                <a:cxn ang="0">
                  <a:pos x="0" y="1"/>
                </a:cxn>
                <a:cxn ang="0">
                  <a:pos x="1" y="1"/>
                </a:cxn>
                <a:cxn ang="0">
                  <a:pos x="1" y="0"/>
                </a:cxn>
              </a:cxnLst>
              <a:rect l="0" t="0" r="r" b="b"/>
              <a:pathLst>
                <a:path w="5" h="3">
                  <a:moveTo>
                    <a:pt x="1" y="0"/>
                  </a:moveTo>
                  <a:lnTo>
                    <a:pt x="3" y="0"/>
                  </a:lnTo>
                  <a:lnTo>
                    <a:pt x="3" y="1"/>
                  </a:lnTo>
                  <a:lnTo>
                    <a:pt x="5" y="1"/>
                  </a:lnTo>
                  <a:lnTo>
                    <a:pt x="5" y="2"/>
                  </a:lnTo>
                  <a:lnTo>
                    <a:pt x="4" y="2"/>
                  </a:lnTo>
                  <a:lnTo>
                    <a:pt x="4" y="3"/>
                  </a:lnTo>
                  <a:lnTo>
                    <a:pt x="1" y="3"/>
                  </a:lnTo>
                  <a:lnTo>
                    <a:pt x="1" y="2"/>
                  </a:lnTo>
                  <a:lnTo>
                    <a:pt x="0" y="2"/>
                  </a:lnTo>
                  <a:lnTo>
                    <a:pt x="0" y="1"/>
                  </a:lnTo>
                  <a:lnTo>
                    <a:pt x="1"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29">
              <a:extLst>
                <a:ext uri="{FF2B5EF4-FFF2-40B4-BE49-F238E27FC236}">
                  <a16:creationId xmlns:a16="http://schemas.microsoft.com/office/drawing/2014/main" id="{9E3E7242-57C9-4D4A-96DF-0B2CB73FEE98}"/>
                </a:ext>
              </a:extLst>
            </p:cNvPr>
            <p:cNvSpPr>
              <a:spLocks/>
            </p:cNvSpPr>
            <p:nvPr/>
          </p:nvSpPr>
          <p:spPr bwMode="auto">
            <a:xfrm>
              <a:off x="7874001" y="5857875"/>
              <a:ext cx="3175" cy="6350"/>
            </a:xfrm>
            <a:custGeom>
              <a:avLst/>
              <a:gdLst/>
              <a:ahLst/>
              <a:cxnLst>
                <a:cxn ang="0">
                  <a:pos x="1" y="0"/>
                </a:cxn>
                <a:cxn ang="0">
                  <a:pos x="2" y="0"/>
                </a:cxn>
                <a:cxn ang="0">
                  <a:pos x="2" y="4"/>
                </a:cxn>
                <a:cxn ang="0">
                  <a:pos x="0" y="4"/>
                </a:cxn>
                <a:cxn ang="0">
                  <a:pos x="0" y="3"/>
                </a:cxn>
                <a:cxn ang="0">
                  <a:pos x="1" y="1"/>
                </a:cxn>
                <a:cxn ang="0">
                  <a:pos x="1" y="0"/>
                </a:cxn>
              </a:cxnLst>
              <a:rect l="0" t="0" r="r" b="b"/>
              <a:pathLst>
                <a:path w="2" h="4">
                  <a:moveTo>
                    <a:pt x="1" y="0"/>
                  </a:moveTo>
                  <a:lnTo>
                    <a:pt x="2" y="0"/>
                  </a:lnTo>
                  <a:lnTo>
                    <a:pt x="2" y="4"/>
                  </a:lnTo>
                  <a:lnTo>
                    <a:pt x="0" y="4"/>
                  </a:lnTo>
                  <a:lnTo>
                    <a:pt x="0" y="3"/>
                  </a:lnTo>
                  <a:lnTo>
                    <a:pt x="1"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30">
              <a:extLst>
                <a:ext uri="{FF2B5EF4-FFF2-40B4-BE49-F238E27FC236}">
                  <a16:creationId xmlns:a16="http://schemas.microsoft.com/office/drawing/2014/main" id="{6240C966-98E1-DE47-8ECE-33A425EDC28E}"/>
                </a:ext>
              </a:extLst>
            </p:cNvPr>
            <p:cNvSpPr>
              <a:spLocks/>
            </p:cNvSpPr>
            <p:nvPr/>
          </p:nvSpPr>
          <p:spPr bwMode="auto">
            <a:xfrm>
              <a:off x="7867651" y="5859463"/>
              <a:ext cx="4763" cy="3175"/>
            </a:xfrm>
            <a:custGeom>
              <a:avLst/>
              <a:gdLst/>
              <a:ahLst/>
              <a:cxnLst>
                <a:cxn ang="0">
                  <a:pos x="1" y="0"/>
                </a:cxn>
                <a:cxn ang="0">
                  <a:pos x="3" y="0"/>
                </a:cxn>
                <a:cxn ang="0">
                  <a:pos x="1" y="2"/>
                </a:cxn>
                <a:cxn ang="0">
                  <a:pos x="0" y="2"/>
                </a:cxn>
                <a:cxn ang="0">
                  <a:pos x="1" y="0"/>
                </a:cxn>
              </a:cxnLst>
              <a:rect l="0" t="0" r="r" b="b"/>
              <a:pathLst>
                <a:path w="3" h="2">
                  <a:moveTo>
                    <a:pt x="1" y="0"/>
                  </a:moveTo>
                  <a:lnTo>
                    <a:pt x="3" y="0"/>
                  </a:lnTo>
                  <a:lnTo>
                    <a:pt x="1" y="2"/>
                  </a:lnTo>
                  <a:lnTo>
                    <a:pt x="0"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31">
              <a:extLst>
                <a:ext uri="{FF2B5EF4-FFF2-40B4-BE49-F238E27FC236}">
                  <a16:creationId xmlns:a16="http://schemas.microsoft.com/office/drawing/2014/main" id="{63CFA0F4-EC48-E642-BCE8-38E0503BBB01}"/>
                </a:ext>
              </a:extLst>
            </p:cNvPr>
            <p:cNvSpPr>
              <a:spLocks/>
            </p:cNvSpPr>
            <p:nvPr/>
          </p:nvSpPr>
          <p:spPr bwMode="auto">
            <a:xfrm>
              <a:off x="7766051" y="5848350"/>
              <a:ext cx="14288" cy="19050"/>
            </a:xfrm>
            <a:custGeom>
              <a:avLst/>
              <a:gdLst/>
              <a:ahLst/>
              <a:cxnLst>
                <a:cxn ang="0">
                  <a:pos x="1" y="0"/>
                </a:cxn>
                <a:cxn ang="0">
                  <a:pos x="3" y="0"/>
                </a:cxn>
                <a:cxn ang="0">
                  <a:pos x="3" y="4"/>
                </a:cxn>
                <a:cxn ang="0">
                  <a:pos x="5" y="2"/>
                </a:cxn>
                <a:cxn ang="0">
                  <a:pos x="6" y="4"/>
                </a:cxn>
                <a:cxn ang="0">
                  <a:pos x="6" y="11"/>
                </a:cxn>
                <a:cxn ang="0">
                  <a:pos x="9" y="11"/>
                </a:cxn>
                <a:cxn ang="0">
                  <a:pos x="9" y="12"/>
                </a:cxn>
                <a:cxn ang="0">
                  <a:pos x="5" y="12"/>
                </a:cxn>
                <a:cxn ang="0">
                  <a:pos x="5" y="11"/>
                </a:cxn>
                <a:cxn ang="0">
                  <a:pos x="4" y="11"/>
                </a:cxn>
                <a:cxn ang="0">
                  <a:pos x="4" y="10"/>
                </a:cxn>
                <a:cxn ang="0">
                  <a:pos x="3" y="10"/>
                </a:cxn>
                <a:cxn ang="0">
                  <a:pos x="3" y="9"/>
                </a:cxn>
                <a:cxn ang="0">
                  <a:pos x="1" y="7"/>
                </a:cxn>
                <a:cxn ang="0">
                  <a:pos x="1" y="6"/>
                </a:cxn>
                <a:cxn ang="0">
                  <a:pos x="3" y="6"/>
                </a:cxn>
                <a:cxn ang="0">
                  <a:pos x="3" y="5"/>
                </a:cxn>
                <a:cxn ang="0">
                  <a:pos x="1" y="4"/>
                </a:cxn>
                <a:cxn ang="0">
                  <a:pos x="1" y="2"/>
                </a:cxn>
                <a:cxn ang="0">
                  <a:pos x="0" y="2"/>
                </a:cxn>
                <a:cxn ang="0">
                  <a:pos x="1" y="1"/>
                </a:cxn>
                <a:cxn ang="0">
                  <a:pos x="1" y="0"/>
                </a:cxn>
              </a:cxnLst>
              <a:rect l="0" t="0" r="r" b="b"/>
              <a:pathLst>
                <a:path w="9" h="12">
                  <a:moveTo>
                    <a:pt x="1" y="0"/>
                  </a:moveTo>
                  <a:lnTo>
                    <a:pt x="3" y="0"/>
                  </a:lnTo>
                  <a:lnTo>
                    <a:pt x="3" y="4"/>
                  </a:lnTo>
                  <a:lnTo>
                    <a:pt x="5" y="2"/>
                  </a:lnTo>
                  <a:lnTo>
                    <a:pt x="6" y="4"/>
                  </a:lnTo>
                  <a:lnTo>
                    <a:pt x="6" y="11"/>
                  </a:lnTo>
                  <a:lnTo>
                    <a:pt x="9" y="11"/>
                  </a:lnTo>
                  <a:lnTo>
                    <a:pt x="9" y="12"/>
                  </a:lnTo>
                  <a:lnTo>
                    <a:pt x="5" y="12"/>
                  </a:lnTo>
                  <a:lnTo>
                    <a:pt x="5" y="11"/>
                  </a:lnTo>
                  <a:lnTo>
                    <a:pt x="4" y="11"/>
                  </a:lnTo>
                  <a:lnTo>
                    <a:pt x="4" y="10"/>
                  </a:lnTo>
                  <a:lnTo>
                    <a:pt x="3" y="10"/>
                  </a:lnTo>
                  <a:lnTo>
                    <a:pt x="3" y="9"/>
                  </a:lnTo>
                  <a:lnTo>
                    <a:pt x="1" y="7"/>
                  </a:lnTo>
                  <a:lnTo>
                    <a:pt x="1" y="6"/>
                  </a:lnTo>
                  <a:lnTo>
                    <a:pt x="3" y="6"/>
                  </a:lnTo>
                  <a:lnTo>
                    <a:pt x="3" y="5"/>
                  </a:lnTo>
                  <a:lnTo>
                    <a:pt x="1" y="4"/>
                  </a:lnTo>
                  <a:lnTo>
                    <a:pt x="1" y="2"/>
                  </a:lnTo>
                  <a:lnTo>
                    <a:pt x="0" y="2"/>
                  </a:lnTo>
                  <a:lnTo>
                    <a:pt x="1"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32">
              <a:extLst>
                <a:ext uri="{FF2B5EF4-FFF2-40B4-BE49-F238E27FC236}">
                  <a16:creationId xmlns:a16="http://schemas.microsoft.com/office/drawing/2014/main" id="{B74B463E-3361-3442-A94E-5D51228FEF39}"/>
                </a:ext>
              </a:extLst>
            </p:cNvPr>
            <p:cNvSpPr>
              <a:spLocks/>
            </p:cNvSpPr>
            <p:nvPr/>
          </p:nvSpPr>
          <p:spPr bwMode="auto">
            <a:xfrm>
              <a:off x="7731126" y="5862638"/>
              <a:ext cx="19050" cy="20638"/>
            </a:xfrm>
            <a:custGeom>
              <a:avLst/>
              <a:gdLst/>
              <a:ahLst/>
              <a:cxnLst>
                <a:cxn ang="0">
                  <a:pos x="7" y="0"/>
                </a:cxn>
                <a:cxn ang="0">
                  <a:pos x="9" y="1"/>
                </a:cxn>
                <a:cxn ang="0">
                  <a:pos x="12" y="1"/>
                </a:cxn>
                <a:cxn ang="0">
                  <a:pos x="12" y="3"/>
                </a:cxn>
                <a:cxn ang="0">
                  <a:pos x="10" y="3"/>
                </a:cxn>
                <a:cxn ang="0">
                  <a:pos x="10" y="4"/>
                </a:cxn>
                <a:cxn ang="0">
                  <a:pos x="11" y="4"/>
                </a:cxn>
                <a:cxn ang="0">
                  <a:pos x="11" y="6"/>
                </a:cxn>
                <a:cxn ang="0">
                  <a:pos x="10" y="7"/>
                </a:cxn>
                <a:cxn ang="0">
                  <a:pos x="5" y="7"/>
                </a:cxn>
                <a:cxn ang="0">
                  <a:pos x="5" y="8"/>
                </a:cxn>
                <a:cxn ang="0">
                  <a:pos x="4" y="8"/>
                </a:cxn>
                <a:cxn ang="0">
                  <a:pos x="4" y="9"/>
                </a:cxn>
                <a:cxn ang="0">
                  <a:pos x="2" y="9"/>
                </a:cxn>
                <a:cxn ang="0">
                  <a:pos x="2" y="13"/>
                </a:cxn>
                <a:cxn ang="0">
                  <a:pos x="1" y="12"/>
                </a:cxn>
                <a:cxn ang="0">
                  <a:pos x="0" y="12"/>
                </a:cxn>
                <a:cxn ang="0">
                  <a:pos x="0" y="11"/>
                </a:cxn>
                <a:cxn ang="0">
                  <a:pos x="1" y="11"/>
                </a:cxn>
                <a:cxn ang="0">
                  <a:pos x="1" y="6"/>
                </a:cxn>
                <a:cxn ang="0">
                  <a:pos x="2" y="6"/>
                </a:cxn>
                <a:cxn ang="0">
                  <a:pos x="2" y="4"/>
                </a:cxn>
                <a:cxn ang="0">
                  <a:pos x="5" y="4"/>
                </a:cxn>
                <a:cxn ang="0">
                  <a:pos x="5" y="3"/>
                </a:cxn>
                <a:cxn ang="0">
                  <a:pos x="6" y="3"/>
                </a:cxn>
                <a:cxn ang="0">
                  <a:pos x="6" y="1"/>
                </a:cxn>
                <a:cxn ang="0">
                  <a:pos x="7" y="1"/>
                </a:cxn>
                <a:cxn ang="0">
                  <a:pos x="7" y="0"/>
                </a:cxn>
              </a:cxnLst>
              <a:rect l="0" t="0" r="r" b="b"/>
              <a:pathLst>
                <a:path w="12" h="13">
                  <a:moveTo>
                    <a:pt x="7" y="0"/>
                  </a:moveTo>
                  <a:lnTo>
                    <a:pt x="9" y="1"/>
                  </a:lnTo>
                  <a:lnTo>
                    <a:pt x="12" y="1"/>
                  </a:lnTo>
                  <a:lnTo>
                    <a:pt x="12" y="3"/>
                  </a:lnTo>
                  <a:lnTo>
                    <a:pt x="10" y="3"/>
                  </a:lnTo>
                  <a:lnTo>
                    <a:pt x="10" y="4"/>
                  </a:lnTo>
                  <a:lnTo>
                    <a:pt x="11" y="4"/>
                  </a:lnTo>
                  <a:lnTo>
                    <a:pt x="11" y="6"/>
                  </a:lnTo>
                  <a:lnTo>
                    <a:pt x="10" y="7"/>
                  </a:lnTo>
                  <a:lnTo>
                    <a:pt x="5" y="7"/>
                  </a:lnTo>
                  <a:lnTo>
                    <a:pt x="5" y="8"/>
                  </a:lnTo>
                  <a:lnTo>
                    <a:pt x="4" y="8"/>
                  </a:lnTo>
                  <a:lnTo>
                    <a:pt x="4" y="9"/>
                  </a:lnTo>
                  <a:lnTo>
                    <a:pt x="2" y="9"/>
                  </a:lnTo>
                  <a:lnTo>
                    <a:pt x="2" y="13"/>
                  </a:lnTo>
                  <a:lnTo>
                    <a:pt x="1" y="12"/>
                  </a:lnTo>
                  <a:lnTo>
                    <a:pt x="0" y="12"/>
                  </a:lnTo>
                  <a:lnTo>
                    <a:pt x="0" y="11"/>
                  </a:lnTo>
                  <a:lnTo>
                    <a:pt x="1" y="11"/>
                  </a:lnTo>
                  <a:lnTo>
                    <a:pt x="1" y="6"/>
                  </a:lnTo>
                  <a:lnTo>
                    <a:pt x="2" y="6"/>
                  </a:lnTo>
                  <a:lnTo>
                    <a:pt x="2" y="4"/>
                  </a:lnTo>
                  <a:lnTo>
                    <a:pt x="5" y="4"/>
                  </a:lnTo>
                  <a:lnTo>
                    <a:pt x="5" y="3"/>
                  </a:lnTo>
                  <a:lnTo>
                    <a:pt x="6" y="3"/>
                  </a:lnTo>
                  <a:lnTo>
                    <a:pt x="6" y="1"/>
                  </a:lnTo>
                  <a:lnTo>
                    <a:pt x="7" y="1"/>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3" name="Freeform 33">
              <a:extLst>
                <a:ext uri="{FF2B5EF4-FFF2-40B4-BE49-F238E27FC236}">
                  <a16:creationId xmlns:a16="http://schemas.microsoft.com/office/drawing/2014/main" id="{F267CB1B-79DF-064E-8228-988A905F5591}"/>
                </a:ext>
              </a:extLst>
            </p:cNvPr>
            <p:cNvSpPr>
              <a:spLocks/>
            </p:cNvSpPr>
            <p:nvPr/>
          </p:nvSpPr>
          <p:spPr bwMode="auto">
            <a:xfrm>
              <a:off x="7739063" y="5880100"/>
              <a:ext cx="7938" cy="3175"/>
            </a:xfrm>
            <a:custGeom>
              <a:avLst/>
              <a:gdLst/>
              <a:ahLst/>
              <a:cxnLst>
                <a:cxn ang="0">
                  <a:pos x="0" y="0"/>
                </a:cxn>
                <a:cxn ang="0">
                  <a:pos x="4" y="0"/>
                </a:cxn>
                <a:cxn ang="0">
                  <a:pos x="5" y="1"/>
                </a:cxn>
                <a:cxn ang="0">
                  <a:pos x="4" y="2"/>
                </a:cxn>
                <a:cxn ang="0">
                  <a:pos x="1" y="2"/>
                </a:cxn>
                <a:cxn ang="0">
                  <a:pos x="1" y="1"/>
                </a:cxn>
                <a:cxn ang="0">
                  <a:pos x="0" y="0"/>
                </a:cxn>
              </a:cxnLst>
              <a:rect l="0" t="0" r="r" b="b"/>
              <a:pathLst>
                <a:path w="5" h="2">
                  <a:moveTo>
                    <a:pt x="0" y="0"/>
                  </a:moveTo>
                  <a:lnTo>
                    <a:pt x="4" y="0"/>
                  </a:lnTo>
                  <a:lnTo>
                    <a:pt x="5" y="1"/>
                  </a:lnTo>
                  <a:lnTo>
                    <a:pt x="4" y="2"/>
                  </a:lnTo>
                  <a:lnTo>
                    <a:pt x="1" y="2"/>
                  </a:lnTo>
                  <a:lnTo>
                    <a:pt x="1"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34">
              <a:extLst>
                <a:ext uri="{FF2B5EF4-FFF2-40B4-BE49-F238E27FC236}">
                  <a16:creationId xmlns:a16="http://schemas.microsoft.com/office/drawing/2014/main" id="{623FF4D4-8015-5B41-8FA5-7A235F4A9F10}"/>
                </a:ext>
              </a:extLst>
            </p:cNvPr>
            <p:cNvSpPr>
              <a:spLocks noEditPoints="1"/>
            </p:cNvSpPr>
            <p:nvPr/>
          </p:nvSpPr>
          <p:spPr bwMode="auto">
            <a:xfrm>
              <a:off x="7758113" y="5876925"/>
              <a:ext cx="6350" cy="4763"/>
            </a:xfrm>
            <a:custGeom>
              <a:avLst/>
              <a:gdLst/>
              <a:ahLst/>
              <a:cxnLst>
                <a:cxn ang="0">
                  <a:pos x="3" y="2"/>
                </a:cxn>
                <a:cxn ang="0">
                  <a:pos x="4" y="2"/>
                </a:cxn>
                <a:cxn ang="0">
                  <a:pos x="4" y="3"/>
                </a:cxn>
                <a:cxn ang="0">
                  <a:pos x="3" y="3"/>
                </a:cxn>
                <a:cxn ang="0">
                  <a:pos x="3" y="2"/>
                </a:cxn>
                <a:cxn ang="0">
                  <a:pos x="0" y="0"/>
                </a:cxn>
                <a:cxn ang="0">
                  <a:pos x="3" y="0"/>
                </a:cxn>
                <a:cxn ang="0">
                  <a:pos x="3" y="2"/>
                </a:cxn>
                <a:cxn ang="0">
                  <a:pos x="1" y="2"/>
                </a:cxn>
                <a:cxn ang="0">
                  <a:pos x="0" y="0"/>
                </a:cxn>
              </a:cxnLst>
              <a:rect l="0" t="0" r="r" b="b"/>
              <a:pathLst>
                <a:path w="4" h="3">
                  <a:moveTo>
                    <a:pt x="3" y="2"/>
                  </a:moveTo>
                  <a:lnTo>
                    <a:pt x="4" y="2"/>
                  </a:lnTo>
                  <a:lnTo>
                    <a:pt x="4" y="3"/>
                  </a:lnTo>
                  <a:lnTo>
                    <a:pt x="3" y="3"/>
                  </a:lnTo>
                  <a:lnTo>
                    <a:pt x="3" y="2"/>
                  </a:lnTo>
                  <a:close/>
                  <a:moveTo>
                    <a:pt x="0" y="0"/>
                  </a:moveTo>
                  <a:lnTo>
                    <a:pt x="3" y="0"/>
                  </a:lnTo>
                  <a:lnTo>
                    <a:pt x="3" y="2"/>
                  </a:lnTo>
                  <a:lnTo>
                    <a:pt x="1"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35">
              <a:extLst>
                <a:ext uri="{FF2B5EF4-FFF2-40B4-BE49-F238E27FC236}">
                  <a16:creationId xmlns:a16="http://schemas.microsoft.com/office/drawing/2014/main" id="{A91D5CAB-4589-8B4A-99B7-2FF2401AB269}"/>
                </a:ext>
              </a:extLst>
            </p:cNvPr>
            <p:cNvSpPr>
              <a:spLocks/>
            </p:cNvSpPr>
            <p:nvPr/>
          </p:nvSpPr>
          <p:spPr bwMode="auto">
            <a:xfrm>
              <a:off x="7908926" y="5835650"/>
              <a:ext cx="17463" cy="19050"/>
            </a:xfrm>
            <a:custGeom>
              <a:avLst/>
              <a:gdLst/>
              <a:ahLst/>
              <a:cxnLst>
                <a:cxn ang="0">
                  <a:pos x="10" y="0"/>
                </a:cxn>
                <a:cxn ang="0">
                  <a:pos x="11" y="0"/>
                </a:cxn>
                <a:cxn ang="0">
                  <a:pos x="11" y="4"/>
                </a:cxn>
                <a:cxn ang="0">
                  <a:pos x="10" y="5"/>
                </a:cxn>
                <a:cxn ang="0">
                  <a:pos x="9" y="5"/>
                </a:cxn>
                <a:cxn ang="0">
                  <a:pos x="9" y="8"/>
                </a:cxn>
                <a:cxn ang="0">
                  <a:pos x="7" y="8"/>
                </a:cxn>
                <a:cxn ang="0">
                  <a:pos x="7" y="9"/>
                </a:cxn>
                <a:cxn ang="0">
                  <a:pos x="5" y="12"/>
                </a:cxn>
                <a:cxn ang="0">
                  <a:pos x="0" y="12"/>
                </a:cxn>
                <a:cxn ang="0">
                  <a:pos x="0" y="5"/>
                </a:cxn>
                <a:cxn ang="0">
                  <a:pos x="1" y="4"/>
                </a:cxn>
                <a:cxn ang="0">
                  <a:pos x="3" y="4"/>
                </a:cxn>
                <a:cxn ang="0">
                  <a:pos x="4" y="5"/>
                </a:cxn>
                <a:cxn ang="0">
                  <a:pos x="7" y="5"/>
                </a:cxn>
                <a:cxn ang="0">
                  <a:pos x="7" y="3"/>
                </a:cxn>
                <a:cxn ang="0">
                  <a:pos x="9" y="3"/>
                </a:cxn>
                <a:cxn ang="0">
                  <a:pos x="9" y="2"/>
                </a:cxn>
                <a:cxn ang="0">
                  <a:pos x="10" y="2"/>
                </a:cxn>
                <a:cxn ang="0">
                  <a:pos x="10" y="0"/>
                </a:cxn>
              </a:cxnLst>
              <a:rect l="0" t="0" r="r" b="b"/>
              <a:pathLst>
                <a:path w="11" h="12">
                  <a:moveTo>
                    <a:pt x="10" y="0"/>
                  </a:moveTo>
                  <a:lnTo>
                    <a:pt x="11" y="0"/>
                  </a:lnTo>
                  <a:lnTo>
                    <a:pt x="11" y="4"/>
                  </a:lnTo>
                  <a:lnTo>
                    <a:pt x="10" y="5"/>
                  </a:lnTo>
                  <a:lnTo>
                    <a:pt x="9" y="5"/>
                  </a:lnTo>
                  <a:lnTo>
                    <a:pt x="9" y="8"/>
                  </a:lnTo>
                  <a:lnTo>
                    <a:pt x="7" y="8"/>
                  </a:lnTo>
                  <a:lnTo>
                    <a:pt x="7" y="9"/>
                  </a:lnTo>
                  <a:lnTo>
                    <a:pt x="5" y="12"/>
                  </a:lnTo>
                  <a:lnTo>
                    <a:pt x="0" y="12"/>
                  </a:lnTo>
                  <a:lnTo>
                    <a:pt x="0" y="5"/>
                  </a:lnTo>
                  <a:lnTo>
                    <a:pt x="1" y="4"/>
                  </a:lnTo>
                  <a:lnTo>
                    <a:pt x="3" y="4"/>
                  </a:lnTo>
                  <a:lnTo>
                    <a:pt x="4" y="5"/>
                  </a:lnTo>
                  <a:lnTo>
                    <a:pt x="7" y="5"/>
                  </a:lnTo>
                  <a:lnTo>
                    <a:pt x="7" y="3"/>
                  </a:lnTo>
                  <a:lnTo>
                    <a:pt x="9" y="3"/>
                  </a:lnTo>
                  <a:lnTo>
                    <a:pt x="9" y="2"/>
                  </a:lnTo>
                  <a:lnTo>
                    <a:pt x="10" y="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Rectangle 36">
              <a:extLst>
                <a:ext uri="{FF2B5EF4-FFF2-40B4-BE49-F238E27FC236}">
                  <a16:creationId xmlns:a16="http://schemas.microsoft.com/office/drawing/2014/main" id="{6E7A44F8-0378-C94E-8AFF-93B555D46370}"/>
                </a:ext>
              </a:extLst>
            </p:cNvPr>
            <p:cNvSpPr>
              <a:spLocks noChangeArrowheads="1"/>
            </p:cNvSpPr>
            <p:nvPr/>
          </p:nvSpPr>
          <p:spPr bwMode="auto">
            <a:xfrm>
              <a:off x="7967663" y="5824538"/>
              <a:ext cx="3175" cy="476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37">
              <a:extLst>
                <a:ext uri="{FF2B5EF4-FFF2-40B4-BE49-F238E27FC236}">
                  <a16:creationId xmlns:a16="http://schemas.microsoft.com/office/drawing/2014/main" id="{51D5CCED-47C7-D641-98B3-E6CB5CCA3E4D}"/>
                </a:ext>
              </a:extLst>
            </p:cNvPr>
            <p:cNvSpPr>
              <a:spLocks/>
            </p:cNvSpPr>
            <p:nvPr/>
          </p:nvSpPr>
          <p:spPr bwMode="auto">
            <a:xfrm>
              <a:off x="7943851" y="5842000"/>
              <a:ext cx="6350" cy="4763"/>
            </a:xfrm>
            <a:custGeom>
              <a:avLst/>
              <a:gdLst/>
              <a:ahLst/>
              <a:cxnLst>
                <a:cxn ang="0">
                  <a:pos x="1" y="0"/>
                </a:cxn>
                <a:cxn ang="0">
                  <a:pos x="3" y="1"/>
                </a:cxn>
                <a:cxn ang="0">
                  <a:pos x="4" y="1"/>
                </a:cxn>
                <a:cxn ang="0">
                  <a:pos x="4" y="3"/>
                </a:cxn>
                <a:cxn ang="0">
                  <a:pos x="0" y="3"/>
                </a:cxn>
                <a:cxn ang="0">
                  <a:pos x="0" y="1"/>
                </a:cxn>
                <a:cxn ang="0">
                  <a:pos x="1" y="1"/>
                </a:cxn>
                <a:cxn ang="0">
                  <a:pos x="1" y="0"/>
                </a:cxn>
              </a:cxnLst>
              <a:rect l="0" t="0" r="r" b="b"/>
              <a:pathLst>
                <a:path w="4" h="3">
                  <a:moveTo>
                    <a:pt x="1" y="0"/>
                  </a:moveTo>
                  <a:lnTo>
                    <a:pt x="3" y="1"/>
                  </a:lnTo>
                  <a:lnTo>
                    <a:pt x="4" y="1"/>
                  </a:lnTo>
                  <a:lnTo>
                    <a:pt x="4" y="3"/>
                  </a:lnTo>
                  <a:lnTo>
                    <a:pt x="0" y="3"/>
                  </a:lnTo>
                  <a:lnTo>
                    <a:pt x="0" y="1"/>
                  </a:lnTo>
                  <a:lnTo>
                    <a:pt x="1"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Freeform 38">
              <a:extLst>
                <a:ext uri="{FF2B5EF4-FFF2-40B4-BE49-F238E27FC236}">
                  <a16:creationId xmlns:a16="http://schemas.microsoft.com/office/drawing/2014/main" id="{53104CA0-4ADB-C14A-95D0-F18607B00087}"/>
                </a:ext>
              </a:extLst>
            </p:cNvPr>
            <p:cNvSpPr>
              <a:spLocks/>
            </p:cNvSpPr>
            <p:nvPr/>
          </p:nvSpPr>
          <p:spPr bwMode="auto">
            <a:xfrm>
              <a:off x="7891463" y="5846763"/>
              <a:ext cx="17463" cy="12700"/>
            </a:xfrm>
            <a:custGeom>
              <a:avLst/>
              <a:gdLst/>
              <a:ahLst/>
              <a:cxnLst>
                <a:cxn ang="0">
                  <a:pos x="0" y="0"/>
                </a:cxn>
                <a:cxn ang="0">
                  <a:pos x="2" y="0"/>
                </a:cxn>
                <a:cxn ang="0">
                  <a:pos x="4" y="1"/>
                </a:cxn>
                <a:cxn ang="0">
                  <a:pos x="5" y="1"/>
                </a:cxn>
                <a:cxn ang="0">
                  <a:pos x="5" y="0"/>
                </a:cxn>
                <a:cxn ang="0">
                  <a:pos x="11" y="0"/>
                </a:cxn>
                <a:cxn ang="0">
                  <a:pos x="11" y="1"/>
                </a:cxn>
                <a:cxn ang="0">
                  <a:pos x="10" y="1"/>
                </a:cxn>
                <a:cxn ang="0">
                  <a:pos x="10" y="6"/>
                </a:cxn>
                <a:cxn ang="0">
                  <a:pos x="11" y="6"/>
                </a:cxn>
                <a:cxn ang="0">
                  <a:pos x="11" y="7"/>
                </a:cxn>
                <a:cxn ang="0">
                  <a:pos x="6" y="7"/>
                </a:cxn>
                <a:cxn ang="0">
                  <a:pos x="6" y="8"/>
                </a:cxn>
                <a:cxn ang="0">
                  <a:pos x="2" y="8"/>
                </a:cxn>
                <a:cxn ang="0">
                  <a:pos x="2" y="7"/>
                </a:cxn>
                <a:cxn ang="0">
                  <a:pos x="1" y="7"/>
                </a:cxn>
                <a:cxn ang="0">
                  <a:pos x="1" y="5"/>
                </a:cxn>
                <a:cxn ang="0">
                  <a:pos x="2" y="5"/>
                </a:cxn>
                <a:cxn ang="0">
                  <a:pos x="2" y="3"/>
                </a:cxn>
                <a:cxn ang="0">
                  <a:pos x="1" y="3"/>
                </a:cxn>
                <a:cxn ang="0">
                  <a:pos x="0" y="2"/>
                </a:cxn>
                <a:cxn ang="0">
                  <a:pos x="0" y="0"/>
                </a:cxn>
              </a:cxnLst>
              <a:rect l="0" t="0" r="r" b="b"/>
              <a:pathLst>
                <a:path w="11" h="8">
                  <a:moveTo>
                    <a:pt x="0" y="0"/>
                  </a:moveTo>
                  <a:lnTo>
                    <a:pt x="2" y="0"/>
                  </a:lnTo>
                  <a:lnTo>
                    <a:pt x="4" y="1"/>
                  </a:lnTo>
                  <a:lnTo>
                    <a:pt x="5" y="1"/>
                  </a:lnTo>
                  <a:lnTo>
                    <a:pt x="5" y="0"/>
                  </a:lnTo>
                  <a:lnTo>
                    <a:pt x="11" y="0"/>
                  </a:lnTo>
                  <a:lnTo>
                    <a:pt x="11" y="1"/>
                  </a:lnTo>
                  <a:lnTo>
                    <a:pt x="10" y="1"/>
                  </a:lnTo>
                  <a:lnTo>
                    <a:pt x="10" y="6"/>
                  </a:lnTo>
                  <a:lnTo>
                    <a:pt x="11" y="6"/>
                  </a:lnTo>
                  <a:lnTo>
                    <a:pt x="11" y="7"/>
                  </a:lnTo>
                  <a:lnTo>
                    <a:pt x="6" y="7"/>
                  </a:lnTo>
                  <a:lnTo>
                    <a:pt x="6" y="8"/>
                  </a:lnTo>
                  <a:lnTo>
                    <a:pt x="2" y="8"/>
                  </a:lnTo>
                  <a:lnTo>
                    <a:pt x="2" y="7"/>
                  </a:lnTo>
                  <a:lnTo>
                    <a:pt x="1" y="7"/>
                  </a:lnTo>
                  <a:lnTo>
                    <a:pt x="1" y="5"/>
                  </a:lnTo>
                  <a:lnTo>
                    <a:pt x="2" y="5"/>
                  </a:lnTo>
                  <a:lnTo>
                    <a:pt x="2" y="3"/>
                  </a:lnTo>
                  <a:lnTo>
                    <a:pt x="1" y="3"/>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Freeform 39">
              <a:extLst>
                <a:ext uri="{FF2B5EF4-FFF2-40B4-BE49-F238E27FC236}">
                  <a16:creationId xmlns:a16="http://schemas.microsoft.com/office/drawing/2014/main" id="{FFF1D2E1-C7AD-5342-963E-5D1AD3FFE7A0}"/>
                </a:ext>
              </a:extLst>
            </p:cNvPr>
            <p:cNvSpPr>
              <a:spLocks/>
            </p:cNvSpPr>
            <p:nvPr/>
          </p:nvSpPr>
          <p:spPr bwMode="auto">
            <a:xfrm>
              <a:off x="7881938" y="5849938"/>
              <a:ext cx="12700" cy="14288"/>
            </a:xfrm>
            <a:custGeom>
              <a:avLst/>
              <a:gdLst/>
              <a:ahLst/>
              <a:cxnLst>
                <a:cxn ang="0">
                  <a:pos x="6" y="0"/>
                </a:cxn>
                <a:cxn ang="0">
                  <a:pos x="6" y="1"/>
                </a:cxn>
                <a:cxn ang="0">
                  <a:pos x="7" y="3"/>
                </a:cxn>
                <a:cxn ang="0">
                  <a:pos x="7" y="5"/>
                </a:cxn>
                <a:cxn ang="0">
                  <a:pos x="8" y="5"/>
                </a:cxn>
                <a:cxn ang="0">
                  <a:pos x="8" y="6"/>
                </a:cxn>
                <a:cxn ang="0">
                  <a:pos x="7" y="6"/>
                </a:cxn>
                <a:cxn ang="0">
                  <a:pos x="7" y="8"/>
                </a:cxn>
                <a:cxn ang="0">
                  <a:pos x="2" y="8"/>
                </a:cxn>
                <a:cxn ang="0">
                  <a:pos x="2" y="9"/>
                </a:cxn>
                <a:cxn ang="0">
                  <a:pos x="1" y="9"/>
                </a:cxn>
                <a:cxn ang="0">
                  <a:pos x="1" y="8"/>
                </a:cxn>
                <a:cxn ang="0">
                  <a:pos x="0" y="8"/>
                </a:cxn>
                <a:cxn ang="0">
                  <a:pos x="0" y="6"/>
                </a:cxn>
                <a:cxn ang="0">
                  <a:pos x="1" y="5"/>
                </a:cxn>
                <a:cxn ang="0">
                  <a:pos x="1" y="4"/>
                </a:cxn>
                <a:cxn ang="0">
                  <a:pos x="0" y="4"/>
                </a:cxn>
                <a:cxn ang="0">
                  <a:pos x="0" y="3"/>
                </a:cxn>
                <a:cxn ang="0">
                  <a:pos x="1" y="3"/>
                </a:cxn>
                <a:cxn ang="0">
                  <a:pos x="1" y="1"/>
                </a:cxn>
                <a:cxn ang="0">
                  <a:pos x="5" y="1"/>
                </a:cxn>
                <a:cxn ang="0">
                  <a:pos x="6" y="0"/>
                </a:cxn>
              </a:cxnLst>
              <a:rect l="0" t="0" r="r" b="b"/>
              <a:pathLst>
                <a:path w="8" h="9">
                  <a:moveTo>
                    <a:pt x="6" y="0"/>
                  </a:moveTo>
                  <a:lnTo>
                    <a:pt x="6" y="1"/>
                  </a:lnTo>
                  <a:lnTo>
                    <a:pt x="7" y="3"/>
                  </a:lnTo>
                  <a:lnTo>
                    <a:pt x="7" y="5"/>
                  </a:lnTo>
                  <a:lnTo>
                    <a:pt x="8" y="5"/>
                  </a:lnTo>
                  <a:lnTo>
                    <a:pt x="8" y="6"/>
                  </a:lnTo>
                  <a:lnTo>
                    <a:pt x="7" y="6"/>
                  </a:lnTo>
                  <a:lnTo>
                    <a:pt x="7" y="8"/>
                  </a:lnTo>
                  <a:lnTo>
                    <a:pt x="2" y="8"/>
                  </a:lnTo>
                  <a:lnTo>
                    <a:pt x="2" y="9"/>
                  </a:lnTo>
                  <a:lnTo>
                    <a:pt x="1" y="9"/>
                  </a:lnTo>
                  <a:lnTo>
                    <a:pt x="1" y="8"/>
                  </a:lnTo>
                  <a:lnTo>
                    <a:pt x="0" y="8"/>
                  </a:lnTo>
                  <a:lnTo>
                    <a:pt x="0" y="6"/>
                  </a:lnTo>
                  <a:lnTo>
                    <a:pt x="1" y="5"/>
                  </a:lnTo>
                  <a:lnTo>
                    <a:pt x="1" y="4"/>
                  </a:lnTo>
                  <a:lnTo>
                    <a:pt x="0" y="4"/>
                  </a:lnTo>
                  <a:lnTo>
                    <a:pt x="0" y="3"/>
                  </a:lnTo>
                  <a:lnTo>
                    <a:pt x="1" y="3"/>
                  </a:lnTo>
                  <a:lnTo>
                    <a:pt x="1" y="1"/>
                  </a:lnTo>
                  <a:lnTo>
                    <a:pt x="5"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Rectangle 40">
              <a:extLst>
                <a:ext uri="{FF2B5EF4-FFF2-40B4-BE49-F238E27FC236}">
                  <a16:creationId xmlns:a16="http://schemas.microsoft.com/office/drawing/2014/main" id="{FEAB30BD-4222-7E4B-82F9-C7081124DECF}"/>
                </a:ext>
              </a:extLst>
            </p:cNvPr>
            <p:cNvSpPr>
              <a:spLocks noChangeArrowheads="1"/>
            </p:cNvSpPr>
            <p:nvPr/>
          </p:nvSpPr>
          <p:spPr bwMode="auto">
            <a:xfrm>
              <a:off x="7893051" y="5864225"/>
              <a:ext cx="1588"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41">
              <a:extLst>
                <a:ext uri="{FF2B5EF4-FFF2-40B4-BE49-F238E27FC236}">
                  <a16:creationId xmlns:a16="http://schemas.microsoft.com/office/drawing/2014/main" id="{CCE71544-6F0D-9044-9BC8-A954667BE79C}"/>
                </a:ext>
              </a:extLst>
            </p:cNvPr>
            <p:cNvSpPr>
              <a:spLocks/>
            </p:cNvSpPr>
            <p:nvPr/>
          </p:nvSpPr>
          <p:spPr bwMode="auto">
            <a:xfrm>
              <a:off x="7775576" y="5856288"/>
              <a:ext cx="15875" cy="12700"/>
            </a:xfrm>
            <a:custGeom>
              <a:avLst/>
              <a:gdLst/>
              <a:ahLst/>
              <a:cxnLst>
                <a:cxn ang="0">
                  <a:pos x="2" y="0"/>
                </a:cxn>
                <a:cxn ang="0">
                  <a:pos x="3" y="0"/>
                </a:cxn>
                <a:cxn ang="0">
                  <a:pos x="4" y="1"/>
                </a:cxn>
                <a:cxn ang="0">
                  <a:pos x="6" y="1"/>
                </a:cxn>
                <a:cxn ang="0">
                  <a:pos x="6" y="2"/>
                </a:cxn>
                <a:cxn ang="0">
                  <a:pos x="8" y="2"/>
                </a:cxn>
                <a:cxn ang="0">
                  <a:pos x="8" y="4"/>
                </a:cxn>
                <a:cxn ang="0">
                  <a:pos x="10" y="5"/>
                </a:cxn>
                <a:cxn ang="0">
                  <a:pos x="9" y="5"/>
                </a:cxn>
                <a:cxn ang="0">
                  <a:pos x="9" y="6"/>
                </a:cxn>
                <a:cxn ang="0">
                  <a:pos x="8" y="6"/>
                </a:cxn>
                <a:cxn ang="0">
                  <a:pos x="8" y="7"/>
                </a:cxn>
                <a:cxn ang="0">
                  <a:pos x="6" y="8"/>
                </a:cxn>
                <a:cxn ang="0">
                  <a:pos x="5" y="8"/>
                </a:cxn>
                <a:cxn ang="0">
                  <a:pos x="5" y="7"/>
                </a:cxn>
                <a:cxn ang="0">
                  <a:pos x="4" y="7"/>
                </a:cxn>
                <a:cxn ang="0">
                  <a:pos x="4" y="6"/>
                </a:cxn>
                <a:cxn ang="0">
                  <a:pos x="3" y="5"/>
                </a:cxn>
                <a:cxn ang="0">
                  <a:pos x="2" y="5"/>
                </a:cxn>
                <a:cxn ang="0">
                  <a:pos x="0" y="4"/>
                </a:cxn>
                <a:cxn ang="0">
                  <a:pos x="0" y="2"/>
                </a:cxn>
                <a:cxn ang="0">
                  <a:pos x="2" y="2"/>
                </a:cxn>
                <a:cxn ang="0">
                  <a:pos x="2" y="0"/>
                </a:cxn>
              </a:cxnLst>
              <a:rect l="0" t="0" r="r" b="b"/>
              <a:pathLst>
                <a:path w="10" h="8">
                  <a:moveTo>
                    <a:pt x="2" y="0"/>
                  </a:moveTo>
                  <a:lnTo>
                    <a:pt x="3" y="0"/>
                  </a:lnTo>
                  <a:lnTo>
                    <a:pt x="4" y="1"/>
                  </a:lnTo>
                  <a:lnTo>
                    <a:pt x="6" y="1"/>
                  </a:lnTo>
                  <a:lnTo>
                    <a:pt x="6" y="2"/>
                  </a:lnTo>
                  <a:lnTo>
                    <a:pt x="8" y="2"/>
                  </a:lnTo>
                  <a:lnTo>
                    <a:pt x="8" y="4"/>
                  </a:lnTo>
                  <a:lnTo>
                    <a:pt x="10" y="5"/>
                  </a:lnTo>
                  <a:lnTo>
                    <a:pt x="9" y="5"/>
                  </a:lnTo>
                  <a:lnTo>
                    <a:pt x="9" y="6"/>
                  </a:lnTo>
                  <a:lnTo>
                    <a:pt x="8" y="6"/>
                  </a:lnTo>
                  <a:lnTo>
                    <a:pt x="8" y="7"/>
                  </a:lnTo>
                  <a:lnTo>
                    <a:pt x="6" y="8"/>
                  </a:lnTo>
                  <a:lnTo>
                    <a:pt x="5" y="8"/>
                  </a:lnTo>
                  <a:lnTo>
                    <a:pt x="5" y="7"/>
                  </a:lnTo>
                  <a:lnTo>
                    <a:pt x="4" y="7"/>
                  </a:lnTo>
                  <a:lnTo>
                    <a:pt x="4" y="6"/>
                  </a:lnTo>
                  <a:lnTo>
                    <a:pt x="3" y="5"/>
                  </a:lnTo>
                  <a:lnTo>
                    <a:pt x="2" y="5"/>
                  </a:lnTo>
                  <a:lnTo>
                    <a:pt x="0" y="4"/>
                  </a:lnTo>
                  <a:lnTo>
                    <a:pt x="0" y="2"/>
                  </a:lnTo>
                  <a:lnTo>
                    <a:pt x="2" y="2"/>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Freeform 42">
              <a:extLst>
                <a:ext uri="{FF2B5EF4-FFF2-40B4-BE49-F238E27FC236}">
                  <a16:creationId xmlns:a16="http://schemas.microsoft.com/office/drawing/2014/main" id="{D4F2D195-7A68-374F-88D1-592BE3529A5F}"/>
                </a:ext>
              </a:extLst>
            </p:cNvPr>
            <p:cNvSpPr>
              <a:spLocks/>
            </p:cNvSpPr>
            <p:nvPr/>
          </p:nvSpPr>
          <p:spPr bwMode="auto">
            <a:xfrm>
              <a:off x="7848601" y="5867400"/>
              <a:ext cx="3175" cy="1588"/>
            </a:xfrm>
            <a:custGeom>
              <a:avLst/>
              <a:gdLst/>
              <a:ahLst/>
              <a:cxnLst>
                <a:cxn ang="0">
                  <a:pos x="0" y="0"/>
                </a:cxn>
                <a:cxn ang="0">
                  <a:pos x="2" y="0"/>
                </a:cxn>
                <a:cxn ang="0">
                  <a:pos x="1" y="1"/>
                </a:cxn>
                <a:cxn ang="0">
                  <a:pos x="0" y="1"/>
                </a:cxn>
                <a:cxn ang="0">
                  <a:pos x="0" y="0"/>
                </a:cxn>
              </a:cxnLst>
              <a:rect l="0" t="0" r="r" b="b"/>
              <a:pathLst>
                <a:path w="2" h="1">
                  <a:moveTo>
                    <a:pt x="0" y="0"/>
                  </a:moveTo>
                  <a:lnTo>
                    <a:pt x="2" y="0"/>
                  </a:lnTo>
                  <a:lnTo>
                    <a:pt x="1" y="1"/>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43">
              <a:extLst>
                <a:ext uri="{FF2B5EF4-FFF2-40B4-BE49-F238E27FC236}">
                  <a16:creationId xmlns:a16="http://schemas.microsoft.com/office/drawing/2014/main" id="{899AA306-1557-3042-A790-0FD07CFA74AD}"/>
                </a:ext>
              </a:extLst>
            </p:cNvPr>
            <p:cNvSpPr>
              <a:spLocks/>
            </p:cNvSpPr>
            <p:nvPr/>
          </p:nvSpPr>
          <p:spPr bwMode="auto">
            <a:xfrm>
              <a:off x="7842251" y="5849938"/>
              <a:ext cx="22225" cy="15875"/>
            </a:xfrm>
            <a:custGeom>
              <a:avLst/>
              <a:gdLst/>
              <a:ahLst/>
              <a:cxnLst>
                <a:cxn ang="0">
                  <a:pos x="5" y="0"/>
                </a:cxn>
                <a:cxn ang="0">
                  <a:pos x="8" y="1"/>
                </a:cxn>
                <a:cxn ang="0">
                  <a:pos x="10" y="1"/>
                </a:cxn>
                <a:cxn ang="0">
                  <a:pos x="10" y="3"/>
                </a:cxn>
                <a:cxn ang="0">
                  <a:pos x="11" y="4"/>
                </a:cxn>
                <a:cxn ang="0">
                  <a:pos x="11" y="3"/>
                </a:cxn>
                <a:cxn ang="0">
                  <a:pos x="14" y="3"/>
                </a:cxn>
                <a:cxn ang="0">
                  <a:pos x="14" y="4"/>
                </a:cxn>
                <a:cxn ang="0">
                  <a:pos x="13" y="5"/>
                </a:cxn>
                <a:cxn ang="0">
                  <a:pos x="10" y="5"/>
                </a:cxn>
                <a:cxn ang="0">
                  <a:pos x="10" y="8"/>
                </a:cxn>
                <a:cxn ang="0">
                  <a:pos x="9" y="9"/>
                </a:cxn>
                <a:cxn ang="0">
                  <a:pos x="6" y="10"/>
                </a:cxn>
                <a:cxn ang="0">
                  <a:pos x="6" y="9"/>
                </a:cxn>
                <a:cxn ang="0">
                  <a:pos x="5" y="9"/>
                </a:cxn>
                <a:cxn ang="0">
                  <a:pos x="5" y="10"/>
                </a:cxn>
                <a:cxn ang="0">
                  <a:pos x="4" y="9"/>
                </a:cxn>
                <a:cxn ang="0">
                  <a:pos x="4" y="10"/>
                </a:cxn>
                <a:cxn ang="0">
                  <a:pos x="3" y="10"/>
                </a:cxn>
                <a:cxn ang="0">
                  <a:pos x="1" y="9"/>
                </a:cxn>
                <a:cxn ang="0">
                  <a:pos x="1" y="8"/>
                </a:cxn>
                <a:cxn ang="0">
                  <a:pos x="0" y="6"/>
                </a:cxn>
                <a:cxn ang="0">
                  <a:pos x="0" y="5"/>
                </a:cxn>
                <a:cxn ang="0">
                  <a:pos x="1" y="5"/>
                </a:cxn>
                <a:cxn ang="0">
                  <a:pos x="1" y="4"/>
                </a:cxn>
                <a:cxn ang="0">
                  <a:pos x="5" y="4"/>
                </a:cxn>
                <a:cxn ang="0">
                  <a:pos x="5" y="5"/>
                </a:cxn>
                <a:cxn ang="0">
                  <a:pos x="8" y="5"/>
                </a:cxn>
                <a:cxn ang="0">
                  <a:pos x="8" y="4"/>
                </a:cxn>
                <a:cxn ang="0">
                  <a:pos x="6" y="4"/>
                </a:cxn>
                <a:cxn ang="0">
                  <a:pos x="5" y="3"/>
                </a:cxn>
                <a:cxn ang="0">
                  <a:pos x="3" y="3"/>
                </a:cxn>
                <a:cxn ang="0">
                  <a:pos x="3" y="1"/>
                </a:cxn>
                <a:cxn ang="0">
                  <a:pos x="4" y="1"/>
                </a:cxn>
                <a:cxn ang="0">
                  <a:pos x="5" y="0"/>
                </a:cxn>
              </a:cxnLst>
              <a:rect l="0" t="0" r="r" b="b"/>
              <a:pathLst>
                <a:path w="14" h="10">
                  <a:moveTo>
                    <a:pt x="5" y="0"/>
                  </a:moveTo>
                  <a:lnTo>
                    <a:pt x="8" y="1"/>
                  </a:lnTo>
                  <a:lnTo>
                    <a:pt x="10" y="1"/>
                  </a:lnTo>
                  <a:lnTo>
                    <a:pt x="10" y="3"/>
                  </a:lnTo>
                  <a:lnTo>
                    <a:pt x="11" y="4"/>
                  </a:lnTo>
                  <a:lnTo>
                    <a:pt x="11" y="3"/>
                  </a:lnTo>
                  <a:lnTo>
                    <a:pt x="14" y="3"/>
                  </a:lnTo>
                  <a:lnTo>
                    <a:pt x="14" y="4"/>
                  </a:lnTo>
                  <a:lnTo>
                    <a:pt x="13" y="5"/>
                  </a:lnTo>
                  <a:lnTo>
                    <a:pt x="10" y="5"/>
                  </a:lnTo>
                  <a:lnTo>
                    <a:pt x="10" y="8"/>
                  </a:lnTo>
                  <a:lnTo>
                    <a:pt x="9" y="9"/>
                  </a:lnTo>
                  <a:lnTo>
                    <a:pt x="6" y="10"/>
                  </a:lnTo>
                  <a:lnTo>
                    <a:pt x="6" y="9"/>
                  </a:lnTo>
                  <a:lnTo>
                    <a:pt x="5" y="9"/>
                  </a:lnTo>
                  <a:lnTo>
                    <a:pt x="5" y="10"/>
                  </a:lnTo>
                  <a:lnTo>
                    <a:pt x="4" y="9"/>
                  </a:lnTo>
                  <a:lnTo>
                    <a:pt x="4" y="10"/>
                  </a:lnTo>
                  <a:lnTo>
                    <a:pt x="3" y="10"/>
                  </a:lnTo>
                  <a:lnTo>
                    <a:pt x="1" y="9"/>
                  </a:lnTo>
                  <a:lnTo>
                    <a:pt x="1" y="8"/>
                  </a:lnTo>
                  <a:lnTo>
                    <a:pt x="0" y="6"/>
                  </a:lnTo>
                  <a:lnTo>
                    <a:pt x="0" y="5"/>
                  </a:lnTo>
                  <a:lnTo>
                    <a:pt x="1" y="5"/>
                  </a:lnTo>
                  <a:lnTo>
                    <a:pt x="1" y="4"/>
                  </a:lnTo>
                  <a:lnTo>
                    <a:pt x="5" y="4"/>
                  </a:lnTo>
                  <a:lnTo>
                    <a:pt x="5" y="5"/>
                  </a:lnTo>
                  <a:lnTo>
                    <a:pt x="8" y="5"/>
                  </a:lnTo>
                  <a:lnTo>
                    <a:pt x="8" y="4"/>
                  </a:lnTo>
                  <a:lnTo>
                    <a:pt x="6" y="4"/>
                  </a:lnTo>
                  <a:lnTo>
                    <a:pt x="5" y="3"/>
                  </a:lnTo>
                  <a:lnTo>
                    <a:pt x="3" y="3"/>
                  </a:lnTo>
                  <a:lnTo>
                    <a:pt x="3" y="1"/>
                  </a:lnTo>
                  <a:lnTo>
                    <a:pt x="4"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Freeform 44">
              <a:extLst>
                <a:ext uri="{FF2B5EF4-FFF2-40B4-BE49-F238E27FC236}">
                  <a16:creationId xmlns:a16="http://schemas.microsoft.com/office/drawing/2014/main" id="{1154034A-E2B4-F343-8912-9DD664C6639D}"/>
                </a:ext>
              </a:extLst>
            </p:cNvPr>
            <p:cNvSpPr>
              <a:spLocks/>
            </p:cNvSpPr>
            <p:nvPr/>
          </p:nvSpPr>
          <p:spPr bwMode="auto">
            <a:xfrm>
              <a:off x="7705726" y="5865813"/>
              <a:ext cx="6350" cy="6350"/>
            </a:xfrm>
            <a:custGeom>
              <a:avLst/>
              <a:gdLst/>
              <a:ahLst/>
              <a:cxnLst>
                <a:cxn ang="0">
                  <a:pos x="1" y="0"/>
                </a:cxn>
                <a:cxn ang="0">
                  <a:pos x="2" y="0"/>
                </a:cxn>
                <a:cxn ang="0">
                  <a:pos x="2" y="2"/>
                </a:cxn>
                <a:cxn ang="0">
                  <a:pos x="4" y="2"/>
                </a:cxn>
                <a:cxn ang="0">
                  <a:pos x="2" y="4"/>
                </a:cxn>
                <a:cxn ang="0">
                  <a:pos x="0" y="4"/>
                </a:cxn>
                <a:cxn ang="0">
                  <a:pos x="0" y="2"/>
                </a:cxn>
                <a:cxn ang="0">
                  <a:pos x="1" y="2"/>
                </a:cxn>
                <a:cxn ang="0">
                  <a:pos x="1" y="0"/>
                </a:cxn>
              </a:cxnLst>
              <a:rect l="0" t="0" r="r" b="b"/>
              <a:pathLst>
                <a:path w="4" h="4">
                  <a:moveTo>
                    <a:pt x="1" y="0"/>
                  </a:moveTo>
                  <a:lnTo>
                    <a:pt x="2" y="0"/>
                  </a:lnTo>
                  <a:lnTo>
                    <a:pt x="2" y="2"/>
                  </a:lnTo>
                  <a:lnTo>
                    <a:pt x="4" y="2"/>
                  </a:lnTo>
                  <a:lnTo>
                    <a:pt x="2" y="4"/>
                  </a:lnTo>
                  <a:lnTo>
                    <a:pt x="0" y="4"/>
                  </a:lnTo>
                  <a:lnTo>
                    <a:pt x="0" y="2"/>
                  </a:lnTo>
                  <a:lnTo>
                    <a:pt x="1"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45">
              <a:extLst>
                <a:ext uri="{FF2B5EF4-FFF2-40B4-BE49-F238E27FC236}">
                  <a16:creationId xmlns:a16="http://schemas.microsoft.com/office/drawing/2014/main" id="{96B3FD8A-129D-414A-8F63-434139119AD4}"/>
                </a:ext>
              </a:extLst>
            </p:cNvPr>
            <p:cNvSpPr>
              <a:spLocks/>
            </p:cNvSpPr>
            <p:nvPr/>
          </p:nvSpPr>
          <p:spPr bwMode="auto">
            <a:xfrm>
              <a:off x="8012113" y="5829300"/>
              <a:ext cx="4763" cy="3175"/>
            </a:xfrm>
            <a:custGeom>
              <a:avLst/>
              <a:gdLst/>
              <a:ahLst/>
              <a:cxnLst>
                <a:cxn ang="0">
                  <a:pos x="0" y="0"/>
                </a:cxn>
                <a:cxn ang="0">
                  <a:pos x="2" y="0"/>
                </a:cxn>
                <a:cxn ang="0">
                  <a:pos x="2" y="1"/>
                </a:cxn>
                <a:cxn ang="0">
                  <a:pos x="3" y="1"/>
                </a:cxn>
                <a:cxn ang="0">
                  <a:pos x="2" y="2"/>
                </a:cxn>
                <a:cxn ang="0">
                  <a:pos x="0" y="2"/>
                </a:cxn>
                <a:cxn ang="0">
                  <a:pos x="0" y="0"/>
                </a:cxn>
              </a:cxnLst>
              <a:rect l="0" t="0" r="r" b="b"/>
              <a:pathLst>
                <a:path w="3" h="2">
                  <a:moveTo>
                    <a:pt x="0" y="0"/>
                  </a:moveTo>
                  <a:lnTo>
                    <a:pt x="2" y="0"/>
                  </a:lnTo>
                  <a:lnTo>
                    <a:pt x="2" y="1"/>
                  </a:lnTo>
                  <a:lnTo>
                    <a:pt x="3" y="1"/>
                  </a:lnTo>
                  <a:lnTo>
                    <a:pt x="2" y="2"/>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Freeform 46">
              <a:extLst>
                <a:ext uri="{FF2B5EF4-FFF2-40B4-BE49-F238E27FC236}">
                  <a16:creationId xmlns:a16="http://schemas.microsoft.com/office/drawing/2014/main" id="{A34EC9C0-578F-374B-B47C-F2D2A72A0EC8}"/>
                </a:ext>
              </a:extLst>
            </p:cNvPr>
            <p:cNvSpPr>
              <a:spLocks/>
            </p:cNvSpPr>
            <p:nvPr/>
          </p:nvSpPr>
          <p:spPr bwMode="auto">
            <a:xfrm>
              <a:off x="7999413" y="5829300"/>
              <a:ext cx="12700" cy="4763"/>
            </a:xfrm>
            <a:custGeom>
              <a:avLst/>
              <a:gdLst/>
              <a:ahLst/>
              <a:cxnLst>
                <a:cxn ang="0">
                  <a:pos x="3" y="0"/>
                </a:cxn>
                <a:cxn ang="0">
                  <a:pos x="6" y="0"/>
                </a:cxn>
                <a:cxn ang="0">
                  <a:pos x="8" y="2"/>
                </a:cxn>
                <a:cxn ang="0">
                  <a:pos x="7" y="3"/>
                </a:cxn>
                <a:cxn ang="0">
                  <a:pos x="0" y="3"/>
                </a:cxn>
                <a:cxn ang="0">
                  <a:pos x="0" y="1"/>
                </a:cxn>
                <a:cxn ang="0">
                  <a:pos x="2" y="1"/>
                </a:cxn>
                <a:cxn ang="0">
                  <a:pos x="3" y="2"/>
                </a:cxn>
                <a:cxn ang="0">
                  <a:pos x="5" y="1"/>
                </a:cxn>
                <a:cxn ang="0">
                  <a:pos x="3" y="1"/>
                </a:cxn>
                <a:cxn ang="0">
                  <a:pos x="3" y="0"/>
                </a:cxn>
              </a:cxnLst>
              <a:rect l="0" t="0" r="r" b="b"/>
              <a:pathLst>
                <a:path w="8" h="3">
                  <a:moveTo>
                    <a:pt x="3" y="0"/>
                  </a:moveTo>
                  <a:lnTo>
                    <a:pt x="6" y="0"/>
                  </a:lnTo>
                  <a:lnTo>
                    <a:pt x="8" y="2"/>
                  </a:lnTo>
                  <a:lnTo>
                    <a:pt x="7" y="3"/>
                  </a:lnTo>
                  <a:lnTo>
                    <a:pt x="0" y="3"/>
                  </a:lnTo>
                  <a:lnTo>
                    <a:pt x="0" y="1"/>
                  </a:lnTo>
                  <a:lnTo>
                    <a:pt x="2" y="1"/>
                  </a:lnTo>
                  <a:lnTo>
                    <a:pt x="3" y="2"/>
                  </a:lnTo>
                  <a:lnTo>
                    <a:pt x="5" y="1"/>
                  </a:lnTo>
                  <a:lnTo>
                    <a:pt x="3"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47">
              <a:extLst>
                <a:ext uri="{FF2B5EF4-FFF2-40B4-BE49-F238E27FC236}">
                  <a16:creationId xmlns:a16="http://schemas.microsoft.com/office/drawing/2014/main" id="{F696962D-9A33-634A-AAB6-8864A7259213}"/>
                </a:ext>
              </a:extLst>
            </p:cNvPr>
            <p:cNvSpPr>
              <a:spLocks/>
            </p:cNvSpPr>
            <p:nvPr/>
          </p:nvSpPr>
          <p:spPr bwMode="auto">
            <a:xfrm>
              <a:off x="7708901" y="5856288"/>
              <a:ext cx="6350" cy="12700"/>
            </a:xfrm>
            <a:custGeom>
              <a:avLst/>
              <a:gdLst/>
              <a:ahLst/>
              <a:cxnLst>
                <a:cxn ang="0">
                  <a:pos x="0" y="0"/>
                </a:cxn>
                <a:cxn ang="0">
                  <a:pos x="3" y="0"/>
                </a:cxn>
                <a:cxn ang="0">
                  <a:pos x="3" y="1"/>
                </a:cxn>
                <a:cxn ang="0">
                  <a:pos x="4" y="1"/>
                </a:cxn>
                <a:cxn ang="0">
                  <a:pos x="4" y="6"/>
                </a:cxn>
                <a:cxn ang="0">
                  <a:pos x="3" y="8"/>
                </a:cxn>
                <a:cxn ang="0">
                  <a:pos x="2" y="8"/>
                </a:cxn>
                <a:cxn ang="0">
                  <a:pos x="2" y="7"/>
                </a:cxn>
                <a:cxn ang="0">
                  <a:pos x="0" y="6"/>
                </a:cxn>
                <a:cxn ang="0">
                  <a:pos x="2" y="6"/>
                </a:cxn>
                <a:cxn ang="0">
                  <a:pos x="2" y="5"/>
                </a:cxn>
                <a:cxn ang="0">
                  <a:pos x="0" y="4"/>
                </a:cxn>
                <a:cxn ang="0">
                  <a:pos x="0" y="0"/>
                </a:cxn>
              </a:cxnLst>
              <a:rect l="0" t="0" r="r" b="b"/>
              <a:pathLst>
                <a:path w="4" h="8">
                  <a:moveTo>
                    <a:pt x="0" y="0"/>
                  </a:moveTo>
                  <a:lnTo>
                    <a:pt x="3" y="0"/>
                  </a:lnTo>
                  <a:lnTo>
                    <a:pt x="3" y="1"/>
                  </a:lnTo>
                  <a:lnTo>
                    <a:pt x="4" y="1"/>
                  </a:lnTo>
                  <a:lnTo>
                    <a:pt x="4" y="6"/>
                  </a:lnTo>
                  <a:lnTo>
                    <a:pt x="3" y="8"/>
                  </a:lnTo>
                  <a:lnTo>
                    <a:pt x="2" y="8"/>
                  </a:lnTo>
                  <a:lnTo>
                    <a:pt x="2" y="7"/>
                  </a:lnTo>
                  <a:lnTo>
                    <a:pt x="0" y="6"/>
                  </a:lnTo>
                  <a:lnTo>
                    <a:pt x="2" y="6"/>
                  </a:lnTo>
                  <a:lnTo>
                    <a:pt x="2" y="5"/>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48">
              <a:extLst>
                <a:ext uri="{FF2B5EF4-FFF2-40B4-BE49-F238E27FC236}">
                  <a16:creationId xmlns:a16="http://schemas.microsoft.com/office/drawing/2014/main" id="{F42A8293-CE1D-1F4F-8219-0735F2E57EE5}"/>
                </a:ext>
              </a:extLst>
            </p:cNvPr>
            <p:cNvSpPr>
              <a:spLocks noEditPoints="1"/>
            </p:cNvSpPr>
            <p:nvPr/>
          </p:nvSpPr>
          <p:spPr bwMode="auto">
            <a:xfrm>
              <a:off x="8113713" y="5532438"/>
              <a:ext cx="12700" cy="11113"/>
            </a:xfrm>
            <a:custGeom>
              <a:avLst/>
              <a:gdLst/>
              <a:ahLst/>
              <a:cxnLst>
                <a:cxn ang="0">
                  <a:pos x="2" y="5"/>
                </a:cxn>
                <a:cxn ang="0">
                  <a:pos x="2" y="7"/>
                </a:cxn>
                <a:cxn ang="0">
                  <a:pos x="0" y="7"/>
                </a:cxn>
                <a:cxn ang="0">
                  <a:pos x="2" y="5"/>
                </a:cxn>
                <a:cxn ang="0">
                  <a:pos x="5" y="0"/>
                </a:cxn>
                <a:cxn ang="0">
                  <a:pos x="8" y="0"/>
                </a:cxn>
                <a:cxn ang="0">
                  <a:pos x="8" y="2"/>
                </a:cxn>
                <a:cxn ang="0">
                  <a:pos x="7" y="2"/>
                </a:cxn>
                <a:cxn ang="0">
                  <a:pos x="7" y="3"/>
                </a:cxn>
                <a:cxn ang="0">
                  <a:pos x="5" y="4"/>
                </a:cxn>
                <a:cxn ang="0">
                  <a:pos x="5" y="5"/>
                </a:cxn>
                <a:cxn ang="0">
                  <a:pos x="2" y="5"/>
                </a:cxn>
                <a:cxn ang="0">
                  <a:pos x="2" y="4"/>
                </a:cxn>
                <a:cxn ang="0">
                  <a:pos x="3" y="4"/>
                </a:cxn>
                <a:cxn ang="0">
                  <a:pos x="3" y="3"/>
                </a:cxn>
                <a:cxn ang="0">
                  <a:pos x="4" y="3"/>
                </a:cxn>
                <a:cxn ang="0">
                  <a:pos x="4" y="2"/>
                </a:cxn>
                <a:cxn ang="0">
                  <a:pos x="5" y="2"/>
                </a:cxn>
                <a:cxn ang="0">
                  <a:pos x="5" y="0"/>
                </a:cxn>
              </a:cxnLst>
              <a:rect l="0" t="0" r="r" b="b"/>
              <a:pathLst>
                <a:path w="8" h="7">
                  <a:moveTo>
                    <a:pt x="2" y="5"/>
                  </a:moveTo>
                  <a:lnTo>
                    <a:pt x="2" y="7"/>
                  </a:lnTo>
                  <a:lnTo>
                    <a:pt x="0" y="7"/>
                  </a:lnTo>
                  <a:lnTo>
                    <a:pt x="2" y="5"/>
                  </a:lnTo>
                  <a:close/>
                  <a:moveTo>
                    <a:pt x="5" y="0"/>
                  </a:moveTo>
                  <a:lnTo>
                    <a:pt x="8" y="0"/>
                  </a:lnTo>
                  <a:lnTo>
                    <a:pt x="8" y="2"/>
                  </a:lnTo>
                  <a:lnTo>
                    <a:pt x="7" y="2"/>
                  </a:lnTo>
                  <a:lnTo>
                    <a:pt x="7" y="3"/>
                  </a:lnTo>
                  <a:lnTo>
                    <a:pt x="5" y="4"/>
                  </a:lnTo>
                  <a:lnTo>
                    <a:pt x="5" y="5"/>
                  </a:lnTo>
                  <a:lnTo>
                    <a:pt x="2" y="5"/>
                  </a:lnTo>
                  <a:lnTo>
                    <a:pt x="2" y="4"/>
                  </a:lnTo>
                  <a:lnTo>
                    <a:pt x="3" y="4"/>
                  </a:lnTo>
                  <a:lnTo>
                    <a:pt x="3" y="3"/>
                  </a:lnTo>
                  <a:lnTo>
                    <a:pt x="4" y="3"/>
                  </a:lnTo>
                  <a:lnTo>
                    <a:pt x="4" y="2"/>
                  </a:lnTo>
                  <a:lnTo>
                    <a:pt x="5" y="2"/>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9" name="Rectangle 49">
              <a:extLst>
                <a:ext uri="{FF2B5EF4-FFF2-40B4-BE49-F238E27FC236}">
                  <a16:creationId xmlns:a16="http://schemas.microsoft.com/office/drawing/2014/main" id="{F429420D-36F6-0E44-A382-97586C129E55}"/>
                </a:ext>
              </a:extLst>
            </p:cNvPr>
            <p:cNvSpPr>
              <a:spLocks noChangeArrowheads="1"/>
            </p:cNvSpPr>
            <p:nvPr/>
          </p:nvSpPr>
          <p:spPr bwMode="auto">
            <a:xfrm>
              <a:off x="7847013" y="5518150"/>
              <a:ext cx="1588"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0" name="Rectangle 50">
              <a:extLst>
                <a:ext uri="{FF2B5EF4-FFF2-40B4-BE49-F238E27FC236}">
                  <a16:creationId xmlns:a16="http://schemas.microsoft.com/office/drawing/2014/main" id="{D0B3E65D-A2E5-F149-9DA0-1E48DD5C11D6}"/>
                </a:ext>
              </a:extLst>
            </p:cNvPr>
            <p:cNvSpPr>
              <a:spLocks noChangeArrowheads="1"/>
            </p:cNvSpPr>
            <p:nvPr/>
          </p:nvSpPr>
          <p:spPr bwMode="auto">
            <a:xfrm>
              <a:off x="7961313" y="5838825"/>
              <a:ext cx="3175"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1" name="Freeform 51">
              <a:extLst>
                <a:ext uri="{FF2B5EF4-FFF2-40B4-BE49-F238E27FC236}">
                  <a16:creationId xmlns:a16="http://schemas.microsoft.com/office/drawing/2014/main" id="{1880CE4C-5E5C-3841-A750-DB73C7E68FF7}"/>
                </a:ext>
              </a:extLst>
            </p:cNvPr>
            <p:cNvSpPr>
              <a:spLocks/>
            </p:cNvSpPr>
            <p:nvPr/>
          </p:nvSpPr>
          <p:spPr bwMode="auto">
            <a:xfrm>
              <a:off x="7942263" y="5842000"/>
              <a:ext cx="1588" cy="4763"/>
            </a:xfrm>
            <a:custGeom>
              <a:avLst/>
              <a:gdLst/>
              <a:ahLst/>
              <a:cxnLst>
                <a:cxn ang="0">
                  <a:pos x="1" y="0"/>
                </a:cxn>
                <a:cxn ang="0">
                  <a:pos x="1" y="3"/>
                </a:cxn>
                <a:cxn ang="0">
                  <a:pos x="0" y="3"/>
                </a:cxn>
                <a:cxn ang="0">
                  <a:pos x="0" y="1"/>
                </a:cxn>
                <a:cxn ang="0">
                  <a:pos x="1" y="0"/>
                </a:cxn>
              </a:cxnLst>
              <a:rect l="0" t="0" r="r" b="b"/>
              <a:pathLst>
                <a:path w="1" h="3">
                  <a:moveTo>
                    <a:pt x="1" y="0"/>
                  </a:moveTo>
                  <a:lnTo>
                    <a:pt x="1" y="3"/>
                  </a:lnTo>
                  <a:lnTo>
                    <a:pt x="0" y="3"/>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2" name="Freeform 52">
              <a:extLst>
                <a:ext uri="{FF2B5EF4-FFF2-40B4-BE49-F238E27FC236}">
                  <a16:creationId xmlns:a16="http://schemas.microsoft.com/office/drawing/2014/main" id="{C8F9F88C-6659-3B48-825A-C8E178D5A1AF}"/>
                </a:ext>
              </a:extLst>
            </p:cNvPr>
            <p:cNvSpPr>
              <a:spLocks/>
            </p:cNvSpPr>
            <p:nvPr/>
          </p:nvSpPr>
          <p:spPr bwMode="auto">
            <a:xfrm>
              <a:off x="8355013" y="5732463"/>
              <a:ext cx="1588" cy="1588"/>
            </a:xfrm>
            <a:custGeom>
              <a:avLst/>
              <a:gdLst/>
              <a:ahLst/>
              <a:cxnLst>
                <a:cxn ang="0">
                  <a:pos x="0" y="0"/>
                </a:cxn>
                <a:cxn ang="0">
                  <a:pos x="1" y="0"/>
                </a:cxn>
                <a:cxn ang="0">
                  <a:pos x="1" y="1"/>
                </a:cxn>
                <a:cxn ang="0">
                  <a:pos x="0" y="0"/>
                </a:cxn>
              </a:cxnLst>
              <a:rect l="0" t="0" r="r" b="b"/>
              <a:pathLst>
                <a:path w="1" h="1">
                  <a:moveTo>
                    <a:pt x="0" y="0"/>
                  </a:moveTo>
                  <a:lnTo>
                    <a:pt x="1" y="0"/>
                  </a:lnTo>
                  <a:lnTo>
                    <a:pt x="1"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3" name="Rectangle 53">
              <a:extLst>
                <a:ext uri="{FF2B5EF4-FFF2-40B4-BE49-F238E27FC236}">
                  <a16:creationId xmlns:a16="http://schemas.microsoft.com/office/drawing/2014/main" id="{B7984CC9-81D0-C942-BF2B-6D5C86F8A2AE}"/>
                </a:ext>
              </a:extLst>
            </p:cNvPr>
            <p:cNvSpPr>
              <a:spLocks noChangeArrowheads="1"/>
            </p:cNvSpPr>
            <p:nvPr/>
          </p:nvSpPr>
          <p:spPr bwMode="auto">
            <a:xfrm>
              <a:off x="7942263" y="5832475"/>
              <a:ext cx="1588"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4" name="Freeform 54">
              <a:extLst>
                <a:ext uri="{FF2B5EF4-FFF2-40B4-BE49-F238E27FC236}">
                  <a16:creationId xmlns:a16="http://schemas.microsoft.com/office/drawing/2014/main" id="{9ED3A19A-F639-4D43-A12B-46FB38F703CD}"/>
                </a:ext>
              </a:extLst>
            </p:cNvPr>
            <p:cNvSpPr>
              <a:spLocks/>
            </p:cNvSpPr>
            <p:nvPr/>
          </p:nvSpPr>
          <p:spPr bwMode="auto">
            <a:xfrm>
              <a:off x="7931151" y="5835650"/>
              <a:ext cx="7938" cy="11113"/>
            </a:xfrm>
            <a:custGeom>
              <a:avLst/>
              <a:gdLst/>
              <a:ahLst/>
              <a:cxnLst>
                <a:cxn ang="0">
                  <a:pos x="1" y="0"/>
                </a:cxn>
                <a:cxn ang="0">
                  <a:pos x="3" y="0"/>
                </a:cxn>
                <a:cxn ang="0">
                  <a:pos x="3" y="2"/>
                </a:cxn>
                <a:cxn ang="0">
                  <a:pos x="5" y="2"/>
                </a:cxn>
                <a:cxn ang="0">
                  <a:pos x="5" y="7"/>
                </a:cxn>
                <a:cxn ang="0">
                  <a:pos x="3" y="7"/>
                </a:cxn>
                <a:cxn ang="0">
                  <a:pos x="3" y="5"/>
                </a:cxn>
                <a:cxn ang="0">
                  <a:pos x="1" y="3"/>
                </a:cxn>
                <a:cxn ang="0">
                  <a:pos x="0" y="3"/>
                </a:cxn>
                <a:cxn ang="0">
                  <a:pos x="0" y="2"/>
                </a:cxn>
                <a:cxn ang="0">
                  <a:pos x="1" y="2"/>
                </a:cxn>
                <a:cxn ang="0">
                  <a:pos x="1" y="0"/>
                </a:cxn>
              </a:cxnLst>
              <a:rect l="0" t="0" r="r" b="b"/>
              <a:pathLst>
                <a:path w="5" h="7">
                  <a:moveTo>
                    <a:pt x="1" y="0"/>
                  </a:moveTo>
                  <a:lnTo>
                    <a:pt x="3" y="0"/>
                  </a:lnTo>
                  <a:lnTo>
                    <a:pt x="3" y="2"/>
                  </a:lnTo>
                  <a:lnTo>
                    <a:pt x="5" y="2"/>
                  </a:lnTo>
                  <a:lnTo>
                    <a:pt x="5" y="7"/>
                  </a:lnTo>
                  <a:lnTo>
                    <a:pt x="3" y="7"/>
                  </a:lnTo>
                  <a:lnTo>
                    <a:pt x="3" y="5"/>
                  </a:lnTo>
                  <a:lnTo>
                    <a:pt x="1" y="3"/>
                  </a:lnTo>
                  <a:lnTo>
                    <a:pt x="0" y="3"/>
                  </a:lnTo>
                  <a:lnTo>
                    <a:pt x="0" y="2"/>
                  </a:lnTo>
                  <a:lnTo>
                    <a:pt x="1"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5" name="Freeform 55">
              <a:extLst>
                <a:ext uri="{FF2B5EF4-FFF2-40B4-BE49-F238E27FC236}">
                  <a16:creationId xmlns:a16="http://schemas.microsoft.com/office/drawing/2014/main" id="{E17B6FBD-72BF-E944-9903-CE03288B885A}"/>
                </a:ext>
              </a:extLst>
            </p:cNvPr>
            <p:cNvSpPr>
              <a:spLocks/>
            </p:cNvSpPr>
            <p:nvPr/>
          </p:nvSpPr>
          <p:spPr bwMode="auto">
            <a:xfrm>
              <a:off x="7910513" y="5832475"/>
              <a:ext cx="6350" cy="7938"/>
            </a:xfrm>
            <a:custGeom>
              <a:avLst/>
              <a:gdLst/>
              <a:ahLst/>
              <a:cxnLst>
                <a:cxn ang="0">
                  <a:pos x="0" y="0"/>
                </a:cxn>
                <a:cxn ang="0">
                  <a:pos x="4" y="0"/>
                </a:cxn>
                <a:cxn ang="0">
                  <a:pos x="4" y="2"/>
                </a:cxn>
                <a:cxn ang="0">
                  <a:pos x="2" y="2"/>
                </a:cxn>
                <a:cxn ang="0">
                  <a:pos x="2" y="5"/>
                </a:cxn>
                <a:cxn ang="0">
                  <a:pos x="0" y="5"/>
                </a:cxn>
                <a:cxn ang="0">
                  <a:pos x="0" y="0"/>
                </a:cxn>
              </a:cxnLst>
              <a:rect l="0" t="0" r="r" b="b"/>
              <a:pathLst>
                <a:path w="4" h="5">
                  <a:moveTo>
                    <a:pt x="0" y="0"/>
                  </a:moveTo>
                  <a:lnTo>
                    <a:pt x="4" y="0"/>
                  </a:lnTo>
                  <a:lnTo>
                    <a:pt x="4" y="2"/>
                  </a:lnTo>
                  <a:lnTo>
                    <a:pt x="2" y="2"/>
                  </a:lnTo>
                  <a:lnTo>
                    <a:pt x="2" y="5"/>
                  </a:lnTo>
                  <a:lnTo>
                    <a:pt x="0" y="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6" name="Freeform 56">
              <a:extLst>
                <a:ext uri="{FF2B5EF4-FFF2-40B4-BE49-F238E27FC236}">
                  <a16:creationId xmlns:a16="http://schemas.microsoft.com/office/drawing/2014/main" id="{33734C7E-2960-E541-87AE-70F196B7097F}"/>
                </a:ext>
              </a:extLst>
            </p:cNvPr>
            <p:cNvSpPr>
              <a:spLocks/>
            </p:cNvSpPr>
            <p:nvPr/>
          </p:nvSpPr>
          <p:spPr bwMode="auto">
            <a:xfrm>
              <a:off x="7891463" y="5842000"/>
              <a:ext cx="9525" cy="4763"/>
            </a:xfrm>
            <a:custGeom>
              <a:avLst/>
              <a:gdLst/>
              <a:ahLst/>
              <a:cxnLst>
                <a:cxn ang="0">
                  <a:pos x="0" y="0"/>
                </a:cxn>
                <a:cxn ang="0">
                  <a:pos x="6" y="0"/>
                </a:cxn>
                <a:cxn ang="0">
                  <a:pos x="6" y="1"/>
                </a:cxn>
                <a:cxn ang="0">
                  <a:pos x="2" y="1"/>
                </a:cxn>
                <a:cxn ang="0">
                  <a:pos x="2" y="3"/>
                </a:cxn>
                <a:cxn ang="0">
                  <a:pos x="0" y="3"/>
                </a:cxn>
                <a:cxn ang="0">
                  <a:pos x="0" y="0"/>
                </a:cxn>
              </a:cxnLst>
              <a:rect l="0" t="0" r="r" b="b"/>
              <a:pathLst>
                <a:path w="6" h="3">
                  <a:moveTo>
                    <a:pt x="0" y="0"/>
                  </a:moveTo>
                  <a:lnTo>
                    <a:pt x="6" y="0"/>
                  </a:lnTo>
                  <a:lnTo>
                    <a:pt x="6" y="1"/>
                  </a:lnTo>
                  <a:lnTo>
                    <a:pt x="2" y="1"/>
                  </a:lnTo>
                  <a:lnTo>
                    <a:pt x="2" y="3"/>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7" name="Rectangle 57">
              <a:extLst>
                <a:ext uri="{FF2B5EF4-FFF2-40B4-BE49-F238E27FC236}">
                  <a16:creationId xmlns:a16="http://schemas.microsoft.com/office/drawing/2014/main" id="{FE6D9420-8FC5-634C-BF48-48FE54EED4B2}"/>
                </a:ext>
              </a:extLst>
            </p:cNvPr>
            <p:cNvSpPr>
              <a:spLocks noChangeArrowheads="1"/>
            </p:cNvSpPr>
            <p:nvPr/>
          </p:nvSpPr>
          <p:spPr bwMode="auto">
            <a:xfrm>
              <a:off x="7918451" y="5832475"/>
              <a:ext cx="1588"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8" name="Freeform 58">
              <a:extLst>
                <a:ext uri="{FF2B5EF4-FFF2-40B4-BE49-F238E27FC236}">
                  <a16:creationId xmlns:a16="http://schemas.microsoft.com/office/drawing/2014/main" id="{36C9FCFC-1F65-8144-9D70-930858760959}"/>
                </a:ext>
              </a:extLst>
            </p:cNvPr>
            <p:cNvSpPr>
              <a:spLocks noEditPoints="1"/>
            </p:cNvSpPr>
            <p:nvPr/>
          </p:nvSpPr>
          <p:spPr bwMode="auto">
            <a:xfrm>
              <a:off x="7994651" y="5697538"/>
              <a:ext cx="452438" cy="160338"/>
            </a:xfrm>
            <a:custGeom>
              <a:avLst/>
              <a:gdLst/>
              <a:ahLst/>
              <a:cxnLst>
                <a:cxn ang="0">
                  <a:pos x="142" y="65"/>
                </a:cxn>
                <a:cxn ang="0">
                  <a:pos x="136" y="69"/>
                </a:cxn>
                <a:cxn ang="0">
                  <a:pos x="122" y="73"/>
                </a:cxn>
                <a:cxn ang="0">
                  <a:pos x="112" y="76"/>
                </a:cxn>
                <a:cxn ang="0">
                  <a:pos x="98" y="80"/>
                </a:cxn>
                <a:cxn ang="0">
                  <a:pos x="88" y="84"/>
                </a:cxn>
                <a:cxn ang="0">
                  <a:pos x="70" y="87"/>
                </a:cxn>
                <a:cxn ang="0">
                  <a:pos x="61" y="91"/>
                </a:cxn>
                <a:cxn ang="0">
                  <a:pos x="47" y="95"/>
                </a:cxn>
                <a:cxn ang="0">
                  <a:pos x="30" y="99"/>
                </a:cxn>
                <a:cxn ang="0">
                  <a:pos x="0" y="96"/>
                </a:cxn>
                <a:cxn ang="0">
                  <a:pos x="6" y="95"/>
                </a:cxn>
                <a:cxn ang="0">
                  <a:pos x="20" y="99"/>
                </a:cxn>
                <a:cxn ang="0">
                  <a:pos x="35" y="94"/>
                </a:cxn>
                <a:cxn ang="0">
                  <a:pos x="53" y="90"/>
                </a:cxn>
                <a:cxn ang="0">
                  <a:pos x="57" y="86"/>
                </a:cxn>
                <a:cxn ang="0">
                  <a:pos x="63" y="86"/>
                </a:cxn>
                <a:cxn ang="0">
                  <a:pos x="79" y="81"/>
                </a:cxn>
                <a:cxn ang="0">
                  <a:pos x="110" y="75"/>
                </a:cxn>
                <a:cxn ang="0">
                  <a:pos x="118" y="71"/>
                </a:cxn>
                <a:cxn ang="0">
                  <a:pos x="133" y="68"/>
                </a:cxn>
                <a:cxn ang="0">
                  <a:pos x="141" y="64"/>
                </a:cxn>
                <a:cxn ang="0">
                  <a:pos x="237" y="22"/>
                </a:cxn>
                <a:cxn ang="0">
                  <a:pos x="228" y="26"/>
                </a:cxn>
                <a:cxn ang="0">
                  <a:pos x="221" y="30"/>
                </a:cxn>
                <a:cxn ang="0">
                  <a:pos x="208" y="36"/>
                </a:cxn>
                <a:cxn ang="0">
                  <a:pos x="199" y="39"/>
                </a:cxn>
                <a:cxn ang="0">
                  <a:pos x="190" y="44"/>
                </a:cxn>
                <a:cxn ang="0">
                  <a:pos x="179" y="48"/>
                </a:cxn>
                <a:cxn ang="0">
                  <a:pos x="173" y="52"/>
                </a:cxn>
                <a:cxn ang="0">
                  <a:pos x="164" y="57"/>
                </a:cxn>
                <a:cxn ang="0">
                  <a:pos x="154" y="62"/>
                </a:cxn>
                <a:cxn ang="0">
                  <a:pos x="155" y="58"/>
                </a:cxn>
                <a:cxn ang="0">
                  <a:pos x="159" y="54"/>
                </a:cxn>
                <a:cxn ang="0">
                  <a:pos x="169" y="51"/>
                </a:cxn>
                <a:cxn ang="0">
                  <a:pos x="174" y="46"/>
                </a:cxn>
                <a:cxn ang="0">
                  <a:pos x="178" y="46"/>
                </a:cxn>
                <a:cxn ang="0">
                  <a:pos x="184" y="42"/>
                </a:cxn>
                <a:cxn ang="0">
                  <a:pos x="189" y="38"/>
                </a:cxn>
                <a:cxn ang="0">
                  <a:pos x="196" y="36"/>
                </a:cxn>
                <a:cxn ang="0">
                  <a:pos x="201" y="31"/>
                </a:cxn>
                <a:cxn ang="0">
                  <a:pos x="211" y="32"/>
                </a:cxn>
                <a:cxn ang="0">
                  <a:pos x="215" y="25"/>
                </a:cxn>
                <a:cxn ang="0">
                  <a:pos x="226" y="25"/>
                </a:cxn>
                <a:cxn ang="0">
                  <a:pos x="244" y="15"/>
                </a:cxn>
                <a:cxn ang="0">
                  <a:pos x="252" y="16"/>
                </a:cxn>
                <a:cxn ang="0">
                  <a:pos x="244" y="21"/>
                </a:cxn>
                <a:cxn ang="0">
                  <a:pos x="238" y="20"/>
                </a:cxn>
                <a:cxn ang="0">
                  <a:pos x="240" y="16"/>
                </a:cxn>
                <a:cxn ang="0">
                  <a:pos x="282" y="6"/>
                </a:cxn>
                <a:cxn ang="0">
                  <a:pos x="270" y="10"/>
                </a:cxn>
                <a:cxn ang="0">
                  <a:pos x="263" y="14"/>
                </a:cxn>
                <a:cxn ang="0">
                  <a:pos x="256" y="12"/>
                </a:cxn>
                <a:cxn ang="0">
                  <a:pos x="261" y="7"/>
                </a:cxn>
                <a:cxn ang="0">
                  <a:pos x="265" y="4"/>
                </a:cxn>
                <a:cxn ang="0">
                  <a:pos x="272" y="5"/>
                </a:cxn>
                <a:cxn ang="0">
                  <a:pos x="277" y="5"/>
                </a:cxn>
              </a:cxnLst>
              <a:rect l="0" t="0" r="r" b="b"/>
              <a:pathLst>
                <a:path w="285" h="101">
                  <a:moveTo>
                    <a:pt x="148" y="62"/>
                  </a:moveTo>
                  <a:lnTo>
                    <a:pt x="149" y="62"/>
                  </a:lnTo>
                  <a:lnTo>
                    <a:pt x="147" y="64"/>
                  </a:lnTo>
                  <a:lnTo>
                    <a:pt x="146" y="64"/>
                  </a:lnTo>
                  <a:lnTo>
                    <a:pt x="144" y="65"/>
                  </a:lnTo>
                  <a:lnTo>
                    <a:pt x="142" y="65"/>
                  </a:lnTo>
                  <a:lnTo>
                    <a:pt x="142" y="67"/>
                  </a:lnTo>
                  <a:lnTo>
                    <a:pt x="139" y="67"/>
                  </a:lnTo>
                  <a:lnTo>
                    <a:pt x="139" y="68"/>
                  </a:lnTo>
                  <a:lnTo>
                    <a:pt x="137" y="68"/>
                  </a:lnTo>
                  <a:lnTo>
                    <a:pt x="137" y="69"/>
                  </a:lnTo>
                  <a:lnTo>
                    <a:pt x="136" y="69"/>
                  </a:lnTo>
                  <a:lnTo>
                    <a:pt x="136" y="70"/>
                  </a:lnTo>
                  <a:lnTo>
                    <a:pt x="131" y="70"/>
                  </a:lnTo>
                  <a:lnTo>
                    <a:pt x="131" y="71"/>
                  </a:lnTo>
                  <a:lnTo>
                    <a:pt x="128" y="71"/>
                  </a:lnTo>
                  <a:lnTo>
                    <a:pt x="126" y="73"/>
                  </a:lnTo>
                  <a:lnTo>
                    <a:pt x="122" y="73"/>
                  </a:lnTo>
                  <a:lnTo>
                    <a:pt x="121" y="74"/>
                  </a:lnTo>
                  <a:lnTo>
                    <a:pt x="120" y="74"/>
                  </a:lnTo>
                  <a:lnTo>
                    <a:pt x="120" y="75"/>
                  </a:lnTo>
                  <a:lnTo>
                    <a:pt x="117" y="75"/>
                  </a:lnTo>
                  <a:lnTo>
                    <a:pt x="117" y="76"/>
                  </a:lnTo>
                  <a:lnTo>
                    <a:pt x="112" y="76"/>
                  </a:lnTo>
                  <a:lnTo>
                    <a:pt x="112" y="78"/>
                  </a:lnTo>
                  <a:lnTo>
                    <a:pt x="109" y="78"/>
                  </a:lnTo>
                  <a:lnTo>
                    <a:pt x="107" y="79"/>
                  </a:lnTo>
                  <a:lnTo>
                    <a:pt x="101" y="79"/>
                  </a:lnTo>
                  <a:lnTo>
                    <a:pt x="101" y="80"/>
                  </a:lnTo>
                  <a:lnTo>
                    <a:pt x="98" y="80"/>
                  </a:lnTo>
                  <a:lnTo>
                    <a:pt x="96" y="81"/>
                  </a:lnTo>
                  <a:lnTo>
                    <a:pt x="94" y="81"/>
                  </a:lnTo>
                  <a:lnTo>
                    <a:pt x="94" y="83"/>
                  </a:lnTo>
                  <a:lnTo>
                    <a:pt x="90" y="83"/>
                  </a:lnTo>
                  <a:lnTo>
                    <a:pt x="90" y="84"/>
                  </a:lnTo>
                  <a:lnTo>
                    <a:pt x="88" y="84"/>
                  </a:lnTo>
                  <a:lnTo>
                    <a:pt x="86" y="85"/>
                  </a:lnTo>
                  <a:lnTo>
                    <a:pt x="79" y="85"/>
                  </a:lnTo>
                  <a:lnTo>
                    <a:pt x="79" y="86"/>
                  </a:lnTo>
                  <a:lnTo>
                    <a:pt x="78" y="86"/>
                  </a:lnTo>
                  <a:lnTo>
                    <a:pt x="77" y="87"/>
                  </a:lnTo>
                  <a:lnTo>
                    <a:pt x="70" y="87"/>
                  </a:lnTo>
                  <a:lnTo>
                    <a:pt x="70" y="89"/>
                  </a:lnTo>
                  <a:lnTo>
                    <a:pt x="68" y="89"/>
                  </a:lnTo>
                  <a:lnTo>
                    <a:pt x="67" y="90"/>
                  </a:lnTo>
                  <a:lnTo>
                    <a:pt x="63" y="90"/>
                  </a:lnTo>
                  <a:lnTo>
                    <a:pt x="63" y="91"/>
                  </a:lnTo>
                  <a:lnTo>
                    <a:pt x="61" y="91"/>
                  </a:lnTo>
                  <a:lnTo>
                    <a:pt x="61" y="92"/>
                  </a:lnTo>
                  <a:lnTo>
                    <a:pt x="57" y="92"/>
                  </a:lnTo>
                  <a:lnTo>
                    <a:pt x="56" y="94"/>
                  </a:lnTo>
                  <a:lnTo>
                    <a:pt x="51" y="94"/>
                  </a:lnTo>
                  <a:lnTo>
                    <a:pt x="51" y="95"/>
                  </a:lnTo>
                  <a:lnTo>
                    <a:pt x="47" y="95"/>
                  </a:lnTo>
                  <a:lnTo>
                    <a:pt x="47" y="96"/>
                  </a:lnTo>
                  <a:lnTo>
                    <a:pt x="42" y="96"/>
                  </a:lnTo>
                  <a:lnTo>
                    <a:pt x="42" y="97"/>
                  </a:lnTo>
                  <a:lnTo>
                    <a:pt x="36" y="97"/>
                  </a:lnTo>
                  <a:lnTo>
                    <a:pt x="36" y="99"/>
                  </a:lnTo>
                  <a:lnTo>
                    <a:pt x="30" y="99"/>
                  </a:lnTo>
                  <a:lnTo>
                    <a:pt x="29" y="100"/>
                  </a:lnTo>
                  <a:lnTo>
                    <a:pt x="27" y="100"/>
                  </a:lnTo>
                  <a:lnTo>
                    <a:pt x="26" y="101"/>
                  </a:lnTo>
                  <a:lnTo>
                    <a:pt x="1" y="101"/>
                  </a:lnTo>
                  <a:lnTo>
                    <a:pt x="0" y="100"/>
                  </a:lnTo>
                  <a:lnTo>
                    <a:pt x="0" y="96"/>
                  </a:lnTo>
                  <a:lnTo>
                    <a:pt x="1" y="96"/>
                  </a:lnTo>
                  <a:lnTo>
                    <a:pt x="1" y="97"/>
                  </a:lnTo>
                  <a:lnTo>
                    <a:pt x="4" y="97"/>
                  </a:lnTo>
                  <a:lnTo>
                    <a:pt x="5" y="96"/>
                  </a:lnTo>
                  <a:lnTo>
                    <a:pt x="5" y="95"/>
                  </a:lnTo>
                  <a:lnTo>
                    <a:pt x="6" y="95"/>
                  </a:lnTo>
                  <a:lnTo>
                    <a:pt x="8" y="96"/>
                  </a:lnTo>
                  <a:lnTo>
                    <a:pt x="9" y="96"/>
                  </a:lnTo>
                  <a:lnTo>
                    <a:pt x="9" y="97"/>
                  </a:lnTo>
                  <a:lnTo>
                    <a:pt x="18" y="97"/>
                  </a:lnTo>
                  <a:lnTo>
                    <a:pt x="19" y="99"/>
                  </a:lnTo>
                  <a:lnTo>
                    <a:pt x="20" y="99"/>
                  </a:lnTo>
                  <a:lnTo>
                    <a:pt x="21" y="97"/>
                  </a:lnTo>
                  <a:lnTo>
                    <a:pt x="31" y="97"/>
                  </a:lnTo>
                  <a:lnTo>
                    <a:pt x="31" y="96"/>
                  </a:lnTo>
                  <a:lnTo>
                    <a:pt x="32" y="95"/>
                  </a:lnTo>
                  <a:lnTo>
                    <a:pt x="34" y="95"/>
                  </a:lnTo>
                  <a:lnTo>
                    <a:pt x="35" y="94"/>
                  </a:lnTo>
                  <a:lnTo>
                    <a:pt x="46" y="94"/>
                  </a:lnTo>
                  <a:lnTo>
                    <a:pt x="46" y="92"/>
                  </a:lnTo>
                  <a:lnTo>
                    <a:pt x="47" y="92"/>
                  </a:lnTo>
                  <a:lnTo>
                    <a:pt x="48" y="91"/>
                  </a:lnTo>
                  <a:lnTo>
                    <a:pt x="53" y="91"/>
                  </a:lnTo>
                  <a:lnTo>
                    <a:pt x="53" y="90"/>
                  </a:lnTo>
                  <a:lnTo>
                    <a:pt x="54" y="90"/>
                  </a:lnTo>
                  <a:lnTo>
                    <a:pt x="54" y="89"/>
                  </a:lnTo>
                  <a:lnTo>
                    <a:pt x="56" y="89"/>
                  </a:lnTo>
                  <a:lnTo>
                    <a:pt x="56" y="87"/>
                  </a:lnTo>
                  <a:lnTo>
                    <a:pt x="57" y="87"/>
                  </a:lnTo>
                  <a:lnTo>
                    <a:pt x="57" y="86"/>
                  </a:lnTo>
                  <a:lnTo>
                    <a:pt x="59" y="86"/>
                  </a:lnTo>
                  <a:lnTo>
                    <a:pt x="59" y="85"/>
                  </a:lnTo>
                  <a:lnTo>
                    <a:pt x="61" y="85"/>
                  </a:lnTo>
                  <a:lnTo>
                    <a:pt x="61" y="89"/>
                  </a:lnTo>
                  <a:lnTo>
                    <a:pt x="63" y="89"/>
                  </a:lnTo>
                  <a:lnTo>
                    <a:pt x="63" y="86"/>
                  </a:lnTo>
                  <a:lnTo>
                    <a:pt x="69" y="86"/>
                  </a:lnTo>
                  <a:lnTo>
                    <a:pt x="69" y="85"/>
                  </a:lnTo>
                  <a:lnTo>
                    <a:pt x="74" y="85"/>
                  </a:lnTo>
                  <a:lnTo>
                    <a:pt x="74" y="84"/>
                  </a:lnTo>
                  <a:lnTo>
                    <a:pt x="77" y="84"/>
                  </a:lnTo>
                  <a:lnTo>
                    <a:pt x="79" y="81"/>
                  </a:lnTo>
                  <a:lnTo>
                    <a:pt x="88" y="81"/>
                  </a:lnTo>
                  <a:lnTo>
                    <a:pt x="91" y="78"/>
                  </a:lnTo>
                  <a:lnTo>
                    <a:pt x="104" y="78"/>
                  </a:lnTo>
                  <a:lnTo>
                    <a:pt x="104" y="76"/>
                  </a:lnTo>
                  <a:lnTo>
                    <a:pt x="110" y="76"/>
                  </a:lnTo>
                  <a:lnTo>
                    <a:pt x="110" y="75"/>
                  </a:lnTo>
                  <a:lnTo>
                    <a:pt x="114" y="75"/>
                  </a:lnTo>
                  <a:lnTo>
                    <a:pt x="114" y="74"/>
                  </a:lnTo>
                  <a:lnTo>
                    <a:pt x="115" y="74"/>
                  </a:lnTo>
                  <a:lnTo>
                    <a:pt x="115" y="73"/>
                  </a:lnTo>
                  <a:lnTo>
                    <a:pt x="117" y="73"/>
                  </a:lnTo>
                  <a:lnTo>
                    <a:pt x="118" y="71"/>
                  </a:lnTo>
                  <a:lnTo>
                    <a:pt x="120" y="71"/>
                  </a:lnTo>
                  <a:lnTo>
                    <a:pt x="120" y="70"/>
                  </a:lnTo>
                  <a:lnTo>
                    <a:pt x="126" y="70"/>
                  </a:lnTo>
                  <a:lnTo>
                    <a:pt x="126" y="69"/>
                  </a:lnTo>
                  <a:lnTo>
                    <a:pt x="132" y="69"/>
                  </a:lnTo>
                  <a:lnTo>
                    <a:pt x="133" y="68"/>
                  </a:lnTo>
                  <a:lnTo>
                    <a:pt x="135" y="68"/>
                  </a:lnTo>
                  <a:lnTo>
                    <a:pt x="135" y="67"/>
                  </a:lnTo>
                  <a:lnTo>
                    <a:pt x="137" y="67"/>
                  </a:lnTo>
                  <a:lnTo>
                    <a:pt x="137" y="65"/>
                  </a:lnTo>
                  <a:lnTo>
                    <a:pt x="141" y="65"/>
                  </a:lnTo>
                  <a:lnTo>
                    <a:pt x="141" y="64"/>
                  </a:lnTo>
                  <a:lnTo>
                    <a:pt x="144" y="64"/>
                  </a:lnTo>
                  <a:lnTo>
                    <a:pt x="144" y="63"/>
                  </a:lnTo>
                  <a:lnTo>
                    <a:pt x="147" y="63"/>
                  </a:lnTo>
                  <a:lnTo>
                    <a:pt x="148" y="62"/>
                  </a:lnTo>
                  <a:close/>
                  <a:moveTo>
                    <a:pt x="233" y="22"/>
                  </a:moveTo>
                  <a:lnTo>
                    <a:pt x="237" y="22"/>
                  </a:lnTo>
                  <a:lnTo>
                    <a:pt x="237" y="23"/>
                  </a:lnTo>
                  <a:lnTo>
                    <a:pt x="234" y="23"/>
                  </a:lnTo>
                  <a:lnTo>
                    <a:pt x="234" y="25"/>
                  </a:lnTo>
                  <a:lnTo>
                    <a:pt x="231" y="25"/>
                  </a:lnTo>
                  <a:lnTo>
                    <a:pt x="231" y="26"/>
                  </a:lnTo>
                  <a:lnTo>
                    <a:pt x="228" y="26"/>
                  </a:lnTo>
                  <a:lnTo>
                    <a:pt x="228" y="27"/>
                  </a:lnTo>
                  <a:lnTo>
                    <a:pt x="226" y="27"/>
                  </a:lnTo>
                  <a:lnTo>
                    <a:pt x="226" y="28"/>
                  </a:lnTo>
                  <a:lnTo>
                    <a:pt x="223" y="28"/>
                  </a:lnTo>
                  <a:lnTo>
                    <a:pt x="222" y="30"/>
                  </a:lnTo>
                  <a:lnTo>
                    <a:pt x="221" y="30"/>
                  </a:lnTo>
                  <a:lnTo>
                    <a:pt x="221" y="31"/>
                  </a:lnTo>
                  <a:lnTo>
                    <a:pt x="216" y="31"/>
                  </a:lnTo>
                  <a:lnTo>
                    <a:pt x="215" y="32"/>
                  </a:lnTo>
                  <a:lnTo>
                    <a:pt x="212" y="33"/>
                  </a:lnTo>
                  <a:lnTo>
                    <a:pt x="211" y="33"/>
                  </a:lnTo>
                  <a:lnTo>
                    <a:pt x="208" y="36"/>
                  </a:lnTo>
                  <a:lnTo>
                    <a:pt x="205" y="36"/>
                  </a:lnTo>
                  <a:lnTo>
                    <a:pt x="205" y="37"/>
                  </a:lnTo>
                  <a:lnTo>
                    <a:pt x="203" y="37"/>
                  </a:lnTo>
                  <a:lnTo>
                    <a:pt x="203" y="38"/>
                  </a:lnTo>
                  <a:lnTo>
                    <a:pt x="199" y="38"/>
                  </a:lnTo>
                  <a:lnTo>
                    <a:pt x="199" y="39"/>
                  </a:lnTo>
                  <a:lnTo>
                    <a:pt x="196" y="39"/>
                  </a:lnTo>
                  <a:lnTo>
                    <a:pt x="194" y="42"/>
                  </a:lnTo>
                  <a:lnTo>
                    <a:pt x="192" y="42"/>
                  </a:lnTo>
                  <a:lnTo>
                    <a:pt x="191" y="43"/>
                  </a:lnTo>
                  <a:lnTo>
                    <a:pt x="190" y="43"/>
                  </a:lnTo>
                  <a:lnTo>
                    <a:pt x="190" y="44"/>
                  </a:lnTo>
                  <a:lnTo>
                    <a:pt x="187" y="44"/>
                  </a:lnTo>
                  <a:lnTo>
                    <a:pt x="186" y="46"/>
                  </a:lnTo>
                  <a:lnTo>
                    <a:pt x="184" y="47"/>
                  </a:lnTo>
                  <a:lnTo>
                    <a:pt x="183" y="47"/>
                  </a:lnTo>
                  <a:lnTo>
                    <a:pt x="181" y="48"/>
                  </a:lnTo>
                  <a:lnTo>
                    <a:pt x="179" y="48"/>
                  </a:lnTo>
                  <a:lnTo>
                    <a:pt x="179" y="49"/>
                  </a:lnTo>
                  <a:lnTo>
                    <a:pt x="176" y="49"/>
                  </a:lnTo>
                  <a:lnTo>
                    <a:pt x="176" y="51"/>
                  </a:lnTo>
                  <a:lnTo>
                    <a:pt x="175" y="51"/>
                  </a:lnTo>
                  <a:lnTo>
                    <a:pt x="175" y="52"/>
                  </a:lnTo>
                  <a:lnTo>
                    <a:pt x="173" y="52"/>
                  </a:lnTo>
                  <a:lnTo>
                    <a:pt x="173" y="53"/>
                  </a:lnTo>
                  <a:lnTo>
                    <a:pt x="170" y="53"/>
                  </a:lnTo>
                  <a:lnTo>
                    <a:pt x="169" y="54"/>
                  </a:lnTo>
                  <a:lnTo>
                    <a:pt x="167" y="55"/>
                  </a:lnTo>
                  <a:lnTo>
                    <a:pt x="165" y="55"/>
                  </a:lnTo>
                  <a:lnTo>
                    <a:pt x="164" y="57"/>
                  </a:lnTo>
                  <a:lnTo>
                    <a:pt x="162" y="57"/>
                  </a:lnTo>
                  <a:lnTo>
                    <a:pt x="159" y="59"/>
                  </a:lnTo>
                  <a:lnTo>
                    <a:pt x="158" y="59"/>
                  </a:lnTo>
                  <a:lnTo>
                    <a:pt x="158" y="60"/>
                  </a:lnTo>
                  <a:lnTo>
                    <a:pt x="155" y="60"/>
                  </a:lnTo>
                  <a:lnTo>
                    <a:pt x="154" y="62"/>
                  </a:lnTo>
                  <a:lnTo>
                    <a:pt x="149" y="62"/>
                  </a:lnTo>
                  <a:lnTo>
                    <a:pt x="149" y="60"/>
                  </a:lnTo>
                  <a:lnTo>
                    <a:pt x="152" y="60"/>
                  </a:lnTo>
                  <a:lnTo>
                    <a:pt x="152" y="59"/>
                  </a:lnTo>
                  <a:lnTo>
                    <a:pt x="155" y="59"/>
                  </a:lnTo>
                  <a:lnTo>
                    <a:pt x="155" y="58"/>
                  </a:lnTo>
                  <a:lnTo>
                    <a:pt x="157" y="58"/>
                  </a:lnTo>
                  <a:lnTo>
                    <a:pt x="157" y="57"/>
                  </a:lnTo>
                  <a:lnTo>
                    <a:pt x="158" y="57"/>
                  </a:lnTo>
                  <a:lnTo>
                    <a:pt x="158" y="55"/>
                  </a:lnTo>
                  <a:lnTo>
                    <a:pt x="159" y="55"/>
                  </a:lnTo>
                  <a:lnTo>
                    <a:pt x="159" y="54"/>
                  </a:lnTo>
                  <a:lnTo>
                    <a:pt x="163" y="54"/>
                  </a:lnTo>
                  <a:lnTo>
                    <a:pt x="163" y="53"/>
                  </a:lnTo>
                  <a:lnTo>
                    <a:pt x="164" y="53"/>
                  </a:lnTo>
                  <a:lnTo>
                    <a:pt x="164" y="52"/>
                  </a:lnTo>
                  <a:lnTo>
                    <a:pt x="165" y="51"/>
                  </a:lnTo>
                  <a:lnTo>
                    <a:pt x="169" y="51"/>
                  </a:lnTo>
                  <a:lnTo>
                    <a:pt x="169" y="49"/>
                  </a:lnTo>
                  <a:lnTo>
                    <a:pt x="174" y="49"/>
                  </a:lnTo>
                  <a:lnTo>
                    <a:pt x="174" y="48"/>
                  </a:lnTo>
                  <a:lnTo>
                    <a:pt x="173" y="48"/>
                  </a:lnTo>
                  <a:lnTo>
                    <a:pt x="173" y="46"/>
                  </a:lnTo>
                  <a:lnTo>
                    <a:pt x="174" y="46"/>
                  </a:lnTo>
                  <a:lnTo>
                    <a:pt x="174" y="47"/>
                  </a:lnTo>
                  <a:lnTo>
                    <a:pt x="175" y="47"/>
                  </a:lnTo>
                  <a:lnTo>
                    <a:pt x="175" y="46"/>
                  </a:lnTo>
                  <a:lnTo>
                    <a:pt x="176" y="47"/>
                  </a:lnTo>
                  <a:lnTo>
                    <a:pt x="178" y="47"/>
                  </a:lnTo>
                  <a:lnTo>
                    <a:pt x="178" y="46"/>
                  </a:lnTo>
                  <a:lnTo>
                    <a:pt x="181" y="46"/>
                  </a:lnTo>
                  <a:lnTo>
                    <a:pt x="181" y="44"/>
                  </a:lnTo>
                  <a:lnTo>
                    <a:pt x="183" y="44"/>
                  </a:lnTo>
                  <a:lnTo>
                    <a:pt x="183" y="43"/>
                  </a:lnTo>
                  <a:lnTo>
                    <a:pt x="184" y="43"/>
                  </a:lnTo>
                  <a:lnTo>
                    <a:pt x="184" y="42"/>
                  </a:lnTo>
                  <a:lnTo>
                    <a:pt x="185" y="42"/>
                  </a:lnTo>
                  <a:lnTo>
                    <a:pt x="185" y="41"/>
                  </a:lnTo>
                  <a:lnTo>
                    <a:pt x="186" y="41"/>
                  </a:lnTo>
                  <a:lnTo>
                    <a:pt x="186" y="39"/>
                  </a:lnTo>
                  <a:lnTo>
                    <a:pt x="187" y="38"/>
                  </a:lnTo>
                  <a:lnTo>
                    <a:pt x="189" y="38"/>
                  </a:lnTo>
                  <a:lnTo>
                    <a:pt x="189" y="39"/>
                  </a:lnTo>
                  <a:lnTo>
                    <a:pt x="190" y="39"/>
                  </a:lnTo>
                  <a:lnTo>
                    <a:pt x="191" y="38"/>
                  </a:lnTo>
                  <a:lnTo>
                    <a:pt x="194" y="38"/>
                  </a:lnTo>
                  <a:lnTo>
                    <a:pt x="196" y="37"/>
                  </a:lnTo>
                  <a:lnTo>
                    <a:pt x="196" y="36"/>
                  </a:lnTo>
                  <a:lnTo>
                    <a:pt x="199" y="36"/>
                  </a:lnTo>
                  <a:lnTo>
                    <a:pt x="199" y="34"/>
                  </a:lnTo>
                  <a:lnTo>
                    <a:pt x="200" y="34"/>
                  </a:lnTo>
                  <a:lnTo>
                    <a:pt x="200" y="33"/>
                  </a:lnTo>
                  <a:lnTo>
                    <a:pt x="201" y="33"/>
                  </a:lnTo>
                  <a:lnTo>
                    <a:pt x="201" y="31"/>
                  </a:lnTo>
                  <a:lnTo>
                    <a:pt x="202" y="31"/>
                  </a:lnTo>
                  <a:lnTo>
                    <a:pt x="203" y="32"/>
                  </a:lnTo>
                  <a:lnTo>
                    <a:pt x="205" y="31"/>
                  </a:lnTo>
                  <a:lnTo>
                    <a:pt x="206" y="31"/>
                  </a:lnTo>
                  <a:lnTo>
                    <a:pt x="206" y="32"/>
                  </a:lnTo>
                  <a:lnTo>
                    <a:pt x="211" y="32"/>
                  </a:lnTo>
                  <a:lnTo>
                    <a:pt x="212" y="31"/>
                  </a:lnTo>
                  <a:lnTo>
                    <a:pt x="212" y="30"/>
                  </a:lnTo>
                  <a:lnTo>
                    <a:pt x="213" y="30"/>
                  </a:lnTo>
                  <a:lnTo>
                    <a:pt x="213" y="28"/>
                  </a:lnTo>
                  <a:lnTo>
                    <a:pt x="215" y="27"/>
                  </a:lnTo>
                  <a:lnTo>
                    <a:pt x="215" y="25"/>
                  </a:lnTo>
                  <a:lnTo>
                    <a:pt x="216" y="26"/>
                  </a:lnTo>
                  <a:lnTo>
                    <a:pt x="216" y="27"/>
                  </a:lnTo>
                  <a:lnTo>
                    <a:pt x="217" y="27"/>
                  </a:lnTo>
                  <a:lnTo>
                    <a:pt x="218" y="26"/>
                  </a:lnTo>
                  <a:lnTo>
                    <a:pt x="224" y="26"/>
                  </a:lnTo>
                  <a:lnTo>
                    <a:pt x="226" y="25"/>
                  </a:lnTo>
                  <a:lnTo>
                    <a:pt x="227" y="25"/>
                  </a:lnTo>
                  <a:lnTo>
                    <a:pt x="228" y="23"/>
                  </a:lnTo>
                  <a:lnTo>
                    <a:pt x="232" y="23"/>
                  </a:lnTo>
                  <a:lnTo>
                    <a:pt x="233" y="22"/>
                  </a:lnTo>
                  <a:close/>
                  <a:moveTo>
                    <a:pt x="242" y="15"/>
                  </a:moveTo>
                  <a:lnTo>
                    <a:pt x="244" y="15"/>
                  </a:lnTo>
                  <a:lnTo>
                    <a:pt x="244" y="16"/>
                  </a:lnTo>
                  <a:lnTo>
                    <a:pt x="248" y="16"/>
                  </a:lnTo>
                  <a:lnTo>
                    <a:pt x="248" y="15"/>
                  </a:lnTo>
                  <a:lnTo>
                    <a:pt x="254" y="15"/>
                  </a:lnTo>
                  <a:lnTo>
                    <a:pt x="253" y="16"/>
                  </a:lnTo>
                  <a:lnTo>
                    <a:pt x="252" y="16"/>
                  </a:lnTo>
                  <a:lnTo>
                    <a:pt x="252" y="17"/>
                  </a:lnTo>
                  <a:lnTo>
                    <a:pt x="249" y="18"/>
                  </a:lnTo>
                  <a:lnTo>
                    <a:pt x="247" y="18"/>
                  </a:lnTo>
                  <a:lnTo>
                    <a:pt x="247" y="20"/>
                  </a:lnTo>
                  <a:lnTo>
                    <a:pt x="244" y="20"/>
                  </a:lnTo>
                  <a:lnTo>
                    <a:pt x="244" y="21"/>
                  </a:lnTo>
                  <a:lnTo>
                    <a:pt x="240" y="21"/>
                  </a:lnTo>
                  <a:lnTo>
                    <a:pt x="240" y="22"/>
                  </a:lnTo>
                  <a:lnTo>
                    <a:pt x="237" y="22"/>
                  </a:lnTo>
                  <a:lnTo>
                    <a:pt x="237" y="21"/>
                  </a:lnTo>
                  <a:lnTo>
                    <a:pt x="238" y="21"/>
                  </a:lnTo>
                  <a:lnTo>
                    <a:pt x="238" y="20"/>
                  </a:lnTo>
                  <a:lnTo>
                    <a:pt x="240" y="20"/>
                  </a:lnTo>
                  <a:lnTo>
                    <a:pt x="240" y="18"/>
                  </a:lnTo>
                  <a:lnTo>
                    <a:pt x="244" y="18"/>
                  </a:lnTo>
                  <a:lnTo>
                    <a:pt x="244" y="17"/>
                  </a:lnTo>
                  <a:lnTo>
                    <a:pt x="240" y="17"/>
                  </a:lnTo>
                  <a:lnTo>
                    <a:pt x="240" y="16"/>
                  </a:lnTo>
                  <a:lnTo>
                    <a:pt x="242" y="16"/>
                  </a:lnTo>
                  <a:lnTo>
                    <a:pt x="242" y="15"/>
                  </a:lnTo>
                  <a:close/>
                  <a:moveTo>
                    <a:pt x="285" y="0"/>
                  </a:moveTo>
                  <a:lnTo>
                    <a:pt x="285" y="5"/>
                  </a:lnTo>
                  <a:lnTo>
                    <a:pt x="282" y="5"/>
                  </a:lnTo>
                  <a:lnTo>
                    <a:pt x="282" y="6"/>
                  </a:lnTo>
                  <a:lnTo>
                    <a:pt x="280" y="6"/>
                  </a:lnTo>
                  <a:lnTo>
                    <a:pt x="280" y="7"/>
                  </a:lnTo>
                  <a:lnTo>
                    <a:pt x="275" y="7"/>
                  </a:lnTo>
                  <a:lnTo>
                    <a:pt x="275" y="9"/>
                  </a:lnTo>
                  <a:lnTo>
                    <a:pt x="270" y="9"/>
                  </a:lnTo>
                  <a:lnTo>
                    <a:pt x="270" y="10"/>
                  </a:lnTo>
                  <a:lnTo>
                    <a:pt x="269" y="10"/>
                  </a:lnTo>
                  <a:lnTo>
                    <a:pt x="269" y="11"/>
                  </a:lnTo>
                  <a:lnTo>
                    <a:pt x="265" y="11"/>
                  </a:lnTo>
                  <a:lnTo>
                    <a:pt x="265" y="12"/>
                  </a:lnTo>
                  <a:lnTo>
                    <a:pt x="264" y="12"/>
                  </a:lnTo>
                  <a:lnTo>
                    <a:pt x="263" y="14"/>
                  </a:lnTo>
                  <a:lnTo>
                    <a:pt x="260" y="14"/>
                  </a:lnTo>
                  <a:lnTo>
                    <a:pt x="260" y="15"/>
                  </a:lnTo>
                  <a:lnTo>
                    <a:pt x="254" y="15"/>
                  </a:lnTo>
                  <a:lnTo>
                    <a:pt x="254" y="14"/>
                  </a:lnTo>
                  <a:lnTo>
                    <a:pt x="256" y="14"/>
                  </a:lnTo>
                  <a:lnTo>
                    <a:pt x="256" y="12"/>
                  </a:lnTo>
                  <a:lnTo>
                    <a:pt x="259" y="12"/>
                  </a:lnTo>
                  <a:lnTo>
                    <a:pt x="259" y="10"/>
                  </a:lnTo>
                  <a:lnTo>
                    <a:pt x="260" y="10"/>
                  </a:lnTo>
                  <a:lnTo>
                    <a:pt x="260" y="9"/>
                  </a:lnTo>
                  <a:lnTo>
                    <a:pt x="261" y="9"/>
                  </a:lnTo>
                  <a:lnTo>
                    <a:pt x="261" y="7"/>
                  </a:lnTo>
                  <a:lnTo>
                    <a:pt x="263" y="7"/>
                  </a:lnTo>
                  <a:lnTo>
                    <a:pt x="264" y="6"/>
                  </a:lnTo>
                  <a:lnTo>
                    <a:pt x="265" y="6"/>
                  </a:lnTo>
                  <a:lnTo>
                    <a:pt x="264" y="5"/>
                  </a:lnTo>
                  <a:lnTo>
                    <a:pt x="264" y="4"/>
                  </a:lnTo>
                  <a:lnTo>
                    <a:pt x="265" y="4"/>
                  </a:lnTo>
                  <a:lnTo>
                    <a:pt x="265" y="5"/>
                  </a:lnTo>
                  <a:lnTo>
                    <a:pt x="268" y="5"/>
                  </a:lnTo>
                  <a:lnTo>
                    <a:pt x="269" y="4"/>
                  </a:lnTo>
                  <a:lnTo>
                    <a:pt x="271" y="4"/>
                  </a:lnTo>
                  <a:lnTo>
                    <a:pt x="271" y="5"/>
                  </a:lnTo>
                  <a:lnTo>
                    <a:pt x="272" y="5"/>
                  </a:lnTo>
                  <a:lnTo>
                    <a:pt x="272" y="4"/>
                  </a:lnTo>
                  <a:lnTo>
                    <a:pt x="274" y="4"/>
                  </a:lnTo>
                  <a:lnTo>
                    <a:pt x="274" y="6"/>
                  </a:lnTo>
                  <a:lnTo>
                    <a:pt x="275" y="6"/>
                  </a:lnTo>
                  <a:lnTo>
                    <a:pt x="275" y="5"/>
                  </a:lnTo>
                  <a:lnTo>
                    <a:pt x="277" y="5"/>
                  </a:lnTo>
                  <a:lnTo>
                    <a:pt x="279" y="4"/>
                  </a:lnTo>
                  <a:lnTo>
                    <a:pt x="279" y="2"/>
                  </a:lnTo>
                  <a:lnTo>
                    <a:pt x="284" y="2"/>
                  </a:lnTo>
                  <a:lnTo>
                    <a:pt x="284" y="1"/>
                  </a:lnTo>
                  <a:lnTo>
                    <a:pt x="2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9" name="Rectangle 59">
              <a:extLst>
                <a:ext uri="{FF2B5EF4-FFF2-40B4-BE49-F238E27FC236}">
                  <a16:creationId xmlns:a16="http://schemas.microsoft.com/office/drawing/2014/main" id="{208CC10E-CC03-CF47-9BC5-93301D208F50}"/>
                </a:ext>
              </a:extLst>
            </p:cNvPr>
            <p:cNvSpPr>
              <a:spLocks noChangeArrowheads="1"/>
            </p:cNvSpPr>
            <p:nvPr/>
          </p:nvSpPr>
          <p:spPr bwMode="auto">
            <a:xfrm>
              <a:off x="8470901" y="5688013"/>
              <a:ext cx="3175"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0" name="Freeform 60">
              <a:extLst>
                <a:ext uri="{FF2B5EF4-FFF2-40B4-BE49-F238E27FC236}">
                  <a16:creationId xmlns:a16="http://schemas.microsoft.com/office/drawing/2014/main" id="{B2A28E6B-3ECD-3C4A-B2F3-3A9D77C4CA2B}"/>
                </a:ext>
              </a:extLst>
            </p:cNvPr>
            <p:cNvSpPr>
              <a:spLocks/>
            </p:cNvSpPr>
            <p:nvPr/>
          </p:nvSpPr>
          <p:spPr bwMode="auto">
            <a:xfrm>
              <a:off x="8442326" y="5688013"/>
              <a:ext cx="12700" cy="7938"/>
            </a:xfrm>
            <a:custGeom>
              <a:avLst/>
              <a:gdLst/>
              <a:ahLst/>
              <a:cxnLst>
                <a:cxn ang="0">
                  <a:pos x="2" y="0"/>
                </a:cxn>
                <a:cxn ang="0">
                  <a:pos x="6" y="0"/>
                </a:cxn>
                <a:cxn ang="0">
                  <a:pos x="6" y="1"/>
                </a:cxn>
                <a:cxn ang="0">
                  <a:pos x="8" y="2"/>
                </a:cxn>
                <a:cxn ang="0">
                  <a:pos x="8" y="3"/>
                </a:cxn>
                <a:cxn ang="0">
                  <a:pos x="5" y="3"/>
                </a:cxn>
                <a:cxn ang="0">
                  <a:pos x="5" y="5"/>
                </a:cxn>
                <a:cxn ang="0">
                  <a:pos x="4" y="5"/>
                </a:cxn>
                <a:cxn ang="0">
                  <a:pos x="4" y="3"/>
                </a:cxn>
                <a:cxn ang="0">
                  <a:pos x="2" y="3"/>
                </a:cxn>
                <a:cxn ang="0">
                  <a:pos x="2" y="1"/>
                </a:cxn>
                <a:cxn ang="0">
                  <a:pos x="0" y="1"/>
                </a:cxn>
                <a:cxn ang="0">
                  <a:pos x="2" y="0"/>
                </a:cxn>
              </a:cxnLst>
              <a:rect l="0" t="0" r="r" b="b"/>
              <a:pathLst>
                <a:path w="8" h="5">
                  <a:moveTo>
                    <a:pt x="2" y="0"/>
                  </a:moveTo>
                  <a:lnTo>
                    <a:pt x="6" y="0"/>
                  </a:lnTo>
                  <a:lnTo>
                    <a:pt x="6" y="1"/>
                  </a:lnTo>
                  <a:lnTo>
                    <a:pt x="8" y="2"/>
                  </a:lnTo>
                  <a:lnTo>
                    <a:pt x="8" y="3"/>
                  </a:lnTo>
                  <a:lnTo>
                    <a:pt x="5" y="3"/>
                  </a:lnTo>
                  <a:lnTo>
                    <a:pt x="5" y="5"/>
                  </a:lnTo>
                  <a:lnTo>
                    <a:pt x="4" y="5"/>
                  </a:lnTo>
                  <a:lnTo>
                    <a:pt x="4" y="3"/>
                  </a:lnTo>
                  <a:lnTo>
                    <a:pt x="2" y="3"/>
                  </a:lnTo>
                  <a:lnTo>
                    <a:pt x="2" y="1"/>
                  </a:lnTo>
                  <a:lnTo>
                    <a:pt x="0" y="1"/>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1" name="Freeform 61">
              <a:extLst>
                <a:ext uri="{FF2B5EF4-FFF2-40B4-BE49-F238E27FC236}">
                  <a16:creationId xmlns:a16="http://schemas.microsoft.com/office/drawing/2014/main" id="{5993D52D-E2DD-094F-B238-0BB75C537BFE}"/>
                </a:ext>
              </a:extLst>
            </p:cNvPr>
            <p:cNvSpPr>
              <a:spLocks/>
            </p:cNvSpPr>
            <p:nvPr/>
          </p:nvSpPr>
          <p:spPr bwMode="auto">
            <a:xfrm>
              <a:off x="8331201" y="5729288"/>
              <a:ext cx="1588" cy="1588"/>
            </a:xfrm>
            <a:custGeom>
              <a:avLst/>
              <a:gdLst/>
              <a:ahLst/>
              <a:cxnLst>
                <a:cxn ang="0">
                  <a:pos x="0" y="0"/>
                </a:cxn>
                <a:cxn ang="0">
                  <a:pos x="1" y="1"/>
                </a:cxn>
                <a:cxn ang="0">
                  <a:pos x="0" y="1"/>
                </a:cxn>
                <a:cxn ang="0">
                  <a:pos x="0" y="0"/>
                </a:cxn>
              </a:cxnLst>
              <a:rect l="0" t="0" r="r" b="b"/>
              <a:pathLst>
                <a:path w="1" h="1">
                  <a:moveTo>
                    <a:pt x="0" y="0"/>
                  </a:moveTo>
                  <a:lnTo>
                    <a:pt x="1" y="1"/>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2" name="Rectangle 62">
              <a:extLst>
                <a:ext uri="{FF2B5EF4-FFF2-40B4-BE49-F238E27FC236}">
                  <a16:creationId xmlns:a16="http://schemas.microsoft.com/office/drawing/2014/main" id="{6B828C99-8474-7F42-8036-9212026165B5}"/>
                </a:ext>
              </a:extLst>
            </p:cNvPr>
            <p:cNvSpPr>
              <a:spLocks noChangeArrowheads="1"/>
            </p:cNvSpPr>
            <p:nvPr/>
          </p:nvSpPr>
          <p:spPr bwMode="auto">
            <a:xfrm>
              <a:off x="8791576" y="5564188"/>
              <a:ext cx="1588"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3" name="Freeform 63">
              <a:extLst>
                <a:ext uri="{FF2B5EF4-FFF2-40B4-BE49-F238E27FC236}">
                  <a16:creationId xmlns:a16="http://schemas.microsoft.com/office/drawing/2014/main" id="{5F5CA5BE-1EED-474F-96EB-88167CE319C2}"/>
                </a:ext>
              </a:extLst>
            </p:cNvPr>
            <p:cNvSpPr>
              <a:spLocks/>
            </p:cNvSpPr>
            <p:nvPr/>
          </p:nvSpPr>
          <p:spPr bwMode="auto">
            <a:xfrm>
              <a:off x="8050213" y="5815013"/>
              <a:ext cx="3175" cy="3175"/>
            </a:xfrm>
            <a:custGeom>
              <a:avLst/>
              <a:gdLst/>
              <a:ahLst/>
              <a:cxnLst>
                <a:cxn ang="0">
                  <a:pos x="1" y="0"/>
                </a:cxn>
                <a:cxn ang="0">
                  <a:pos x="2" y="0"/>
                </a:cxn>
                <a:cxn ang="0">
                  <a:pos x="2" y="2"/>
                </a:cxn>
                <a:cxn ang="0">
                  <a:pos x="0" y="2"/>
                </a:cxn>
                <a:cxn ang="0">
                  <a:pos x="0" y="1"/>
                </a:cxn>
                <a:cxn ang="0">
                  <a:pos x="1" y="0"/>
                </a:cxn>
              </a:cxnLst>
              <a:rect l="0" t="0" r="r" b="b"/>
              <a:pathLst>
                <a:path w="2" h="2">
                  <a:moveTo>
                    <a:pt x="1" y="0"/>
                  </a:moveTo>
                  <a:lnTo>
                    <a:pt x="2" y="0"/>
                  </a:lnTo>
                  <a:lnTo>
                    <a:pt x="2" y="2"/>
                  </a:lnTo>
                  <a:lnTo>
                    <a:pt x="0" y="2"/>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4" name="Freeform 64">
              <a:extLst>
                <a:ext uri="{FF2B5EF4-FFF2-40B4-BE49-F238E27FC236}">
                  <a16:creationId xmlns:a16="http://schemas.microsoft.com/office/drawing/2014/main" id="{4DBE765B-1B54-C84F-96F5-810B1035520B}"/>
                </a:ext>
              </a:extLst>
            </p:cNvPr>
            <p:cNvSpPr>
              <a:spLocks/>
            </p:cNvSpPr>
            <p:nvPr/>
          </p:nvSpPr>
          <p:spPr bwMode="auto">
            <a:xfrm>
              <a:off x="8058151" y="5821363"/>
              <a:ext cx="7938" cy="7938"/>
            </a:xfrm>
            <a:custGeom>
              <a:avLst/>
              <a:gdLst/>
              <a:ahLst/>
              <a:cxnLst>
                <a:cxn ang="0">
                  <a:pos x="1" y="0"/>
                </a:cxn>
                <a:cxn ang="0">
                  <a:pos x="1" y="2"/>
                </a:cxn>
                <a:cxn ang="0">
                  <a:pos x="3" y="2"/>
                </a:cxn>
                <a:cxn ang="0">
                  <a:pos x="5" y="3"/>
                </a:cxn>
                <a:cxn ang="0">
                  <a:pos x="5" y="5"/>
                </a:cxn>
                <a:cxn ang="0">
                  <a:pos x="2" y="5"/>
                </a:cxn>
                <a:cxn ang="0">
                  <a:pos x="1" y="3"/>
                </a:cxn>
                <a:cxn ang="0">
                  <a:pos x="0" y="3"/>
                </a:cxn>
                <a:cxn ang="0">
                  <a:pos x="0" y="1"/>
                </a:cxn>
                <a:cxn ang="0">
                  <a:pos x="1" y="0"/>
                </a:cxn>
              </a:cxnLst>
              <a:rect l="0" t="0" r="r" b="b"/>
              <a:pathLst>
                <a:path w="5" h="5">
                  <a:moveTo>
                    <a:pt x="1" y="0"/>
                  </a:moveTo>
                  <a:lnTo>
                    <a:pt x="1" y="2"/>
                  </a:lnTo>
                  <a:lnTo>
                    <a:pt x="3" y="2"/>
                  </a:lnTo>
                  <a:lnTo>
                    <a:pt x="5" y="3"/>
                  </a:lnTo>
                  <a:lnTo>
                    <a:pt x="5" y="5"/>
                  </a:lnTo>
                  <a:lnTo>
                    <a:pt x="2" y="5"/>
                  </a:lnTo>
                  <a:lnTo>
                    <a:pt x="1" y="3"/>
                  </a:lnTo>
                  <a:lnTo>
                    <a:pt x="0" y="3"/>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5" name="Freeform 65">
              <a:extLst>
                <a:ext uri="{FF2B5EF4-FFF2-40B4-BE49-F238E27FC236}">
                  <a16:creationId xmlns:a16="http://schemas.microsoft.com/office/drawing/2014/main" id="{55C0D77F-9C6C-3C4E-B012-077C4A5D474D}"/>
                </a:ext>
              </a:extLst>
            </p:cNvPr>
            <p:cNvSpPr>
              <a:spLocks/>
            </p:cNvSpPr>
            <p:nvPr/>
          </p:nvSpPr>
          <p:spPr bwMode="auto">
            <a:xfrm>
              <a:off x="8083551" y="5816600"/>
              <a:ext cx="4763" cy="4763"/>
            </a:xfrm>
            <a:custGeom>
              <a:avLst/>
              <a:gdLst/>
              <a:ahLst/>
              <a:cxnLst>
                <a:cxn ang="0">
                  <a:pos x="0" y="0"/>
                </a:cxn>
                <a:cxn ang="0">
                  <a:pos x="1" y="0"/>
                </a:cxn>
                <a:cxn ang="0">
                  <a:pos x="1" y="1"/>
                </a:cxn>
                <a:cxn ang="0">
                  <a:pos x="3" y="1"/>
                </a:cxn>
                <a:cxn ang="0">
                  <a:pos x="3" y="3"/>
                </a:cxn>
                <a:cxn ang="0">
                  <a:pos x="0" y="3"/>
                </a:cxn>
                <a:cxn ang="0">
                  <a:pos x="0" y="0"/>
                </a:cxn>
              </a:cxnLst>
              <a:rect l="0" t="0" r="r" b="b"/>
              <a:pathLst>
                <a:path w="3" h="3">
                  <a:moveTo>
                    <a:pt x="0" y="0"/>
                  </a:moveTo>
                  <a:lnTo>
                    <a:pt x="1" y="0"/>
                  </a:lnTo>
                  <a:lnTo>
                    <a:pt x="1" y="1"/>
                  </a:lnTo>
                  <a:lnTo>
                    <a:pt x="3" y="1"/>
                  </a:lnTo>
                  <a:lnTo>
                    <a:pt x="3" y="3"/>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6" name="Freeform 66">
              <a:extLst>
                <a:ext uri="{FF2B5EF4-FFF2-40B4-BE49-F238E27FC236}">
                  <a16:creationId xmlns:a16="http://schemas.microsoft.com/office/drawing/2014/main" id="{64D16FF9-E21F-5E40-9DA8-FAA20F6B25D3}"/>
                </a:ext>
              </a:extLst>
            </p:cNvPr>
            <p:cNvSpPr>
              <a:spLocks/>
            </p:cNvSpPr>
            <p:nvPr/>
          </p:nvSpPr>
          <p:spPr bwMode="auto">
            <a:xfrm>
              <a:off x="8093076" y="5816600"/>
              <a:ext cx="11113" cy="6350"/>
            </a:xfrm>
            <a:custGeom>
              <a:avLst/>
              <a:gdLst/>
              <a:ahLst/>
              <a:cxnLst>
                <a:cxn ang="0">
                  <a:pos x="0" y="0"/>
                </a:cxn>
                <a:cxn ang="0">
                  <a:pos x="2" y="0"/>
                </a:cxn>
                <a:cxn ang="0">
                  <a:pos x="4" y="1"/>
                </a:cxn>
                <a:cxn ang="0">
                  <a:pos x="4" y="0"/>
                </a:cxn>
                <a:cxn ang="0">
                  <a:pos x="6" y="0"/>
                </a:cxn>
                <a:cxn ang="0">
                  <a:pos x="7" y="1"/>
                </a:cxn>
                <a:cxn ang="0">
                  <a:pos x="7" y="3"/>
                </a:cxn>
                <a:cxn ang="0">
                  <a:pos x="6" y="4"/>
                </a:cxn>
                <a:cxn ang="0">
                  <a:pos x="4" y="4"/>
                </a:cxn>
                <a:cxn ang="0">
                  <a:pos x="4" y="3"/>
                </a:cxn>
                <a:cxn ang="0">
                  <a:pos x="0" y="3"/>
                </a:cxn>
                <a:cxn ang="0">
                  <a:pos x="0" y="0"/>
                </a:cxn>
              </a:cxnLst>
              <a:rect l="0" t="0" r="r" b="b"/>
              <a:pathLst>
                <a:path w="7" h="4">
                  <a:moveTo>
                    <a:pt x="0" y="0"/>
                  </a:moveTo>
                  <a:lnTo>
                    <a:pt x="2" y="0"/>
                  </a:lnTo>
                  <a:lnTo>
                    <a:pt x="4" y="1"/>
                  </a:lnTo>
                  <a:lnTo>
                    <a:pt x="4" y="0"/>
                  </a:lnTo>
                  <a:lnTo>
                    <a:pt x="6" y="0"/>
                  </a:lnTo>
                  <a:lnTo>
                    <a:pt x="7" y="1"/>
                  </a:lnTo>
                  <a:lnTo>
                    <a:pt x="7" y="3"/>
                  </a:lnTo>
                  <a:lnTo>
                    <a:pt x="6" y="4"/>
                  </a:lnTo>
                  <a:lnTo>
                    <a:pt x="4" y="4"/>
                  </a:lnTo>
                  <a:lnTo>
                    <a:pt x="4" y="3"/>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 name="Rectangle 67">
              <a:extLst>
                <a:ext uri="{FF2B5EF4-FFF2-40B4-BE49-F238E27FC236}">
                  <a16:creationId xmlns:a16="http://schemas.microsoft.com/office/drawing/2014/main" id="{4FFA904F-B1F3-774C-9A73-25571F597E51}"/>
                </a:ext>
              </a:extLst>
            </p:cNvPr>
            <p:cNvSpPr>
              <a:spLocks noChangeArrowheads="1"/>
            </p:cNvSpPr>
            <p:nvPr/>
          </p:nvSpPr>
          <p:spPr bwMode="auto">
            <a:xfrm>
              <a:off x="8315326" y="5740400"/>
              <a:ext cx="4763" cy="476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8" name="Freeform 68">
              <a:extLst>
                <a:ext uri="{FF2B5EF4-FFF2-40B4-BE49-F238E27FC236}">
                  <a16:creationId xmlns:a16="http://schemas.microsoft.com/office/drawing/2014/main" id="{16F8CE87-2EAA-8B4A-A982-B65EE2691168}"/>
                </a:ext>
              </a:extLst>
            </p:cNvPr>
            <p:cNvSpPr>
              <a:spLocks/>
            </p:cNvSpPr>
            <p:nvPr/>
          </p:nvSpPr>
          <p:spPr bwMode="auto">
            <a:xfrm>
              <a:off x="7699376" y="5856288"/>
              <a:ext cx="9525" cy="11113"/>
            </a:xfrm>
            <a:custGeom>
              <a:avLst/>
              <a:gdLst/>
              <a:ahLst/>
              <a:cxnLst>
                <a:cxn ang="0">
                  <a:pos x="3" y="0"/>
                </a:cxn>
                <a:cxn ang="0">
                  <a:pos x="4" y="0"/>
                </a:cxn>
                <a:cxn ang="0">
                  <a:pos x="4" y="1"/>
                </a:cxn>
                <a:cxn ang="0">
                  <a:pos x="6" y="1"/>
                </a:cxn>
                <a:cxn ang="0">
                  <a:pos x="6" y="4"/>
                </a:cxn>
                <a:cxn ang="0">
                  <a:pos x="4" y="4"/>
                </a:cxn>
                <a:cxn ang="0">
                  <a:pos x="4" y="6"/>
                </a:cxn>
                <a:cxn ang="0">
                  <a:pos x="3" y="6"/>
                </a:cxn>
                <a:cxn ang="0">
                  <a:pos x="3" y="7"/>
                </a:cxn>
                <a:cxn ang="0">
                  <a:pos x="2" y="7"/>
                </a:cxn>
                <a:cxn ang="0">
                  <a:pos x="2" y="6"/>
                </a:cxn>
                <a:cxn ang="0">
                  <a:pos x="0" y="6"/>
                </a:cxn>
                <a:cxn ang="0">
                  <a:pos x="0" y="4"/>
                </a:cxn>
                <a:cxn ang="0">
                  <a:pos x="2" y="4"/>
                </a:cxn>
                <a:cxn ang="0">
                  <a:pos x="2" y="2"/>
                </a:cxn>
                <a:cxn ang="0">
                  <a:pos x="3" y="1"/>
                </a:cxn>
                <a:cxn ang="0">
                  <a:pos x="3" y="0"/>
                </a:cxn>
              </a:cxnLst>
              <a:rect l="0" t="0" r="r" b="b"/>
              <a:pathLst>
                <a:path w="6" h="7">
                  <a:moveTo>
                    <a:pt x="3" y="0"/>
                  </a:moveTo>
                  <a:lnTo>
                    <a:pt x="4" y="0"/>
                  </a:lnTo>
                  <a:lnTo>
                    <a:pt x="4" y="1"/>
                  </a:lnTo>
                  <a:lnTo>
                    <a:pt x="6" y="1"/>
                  </a:lnTo>
                  <a:lnTo>
                    <a:pt x="6" y="4"/>
                  </a:lnTo>
                  <a:lnTo>
                    <a:pt x="4" y="4"/>
                  </a:lnTo>
                  <a:lnTo>
                    <a:pt x="4" y="6"/>
                  </a:lnTo>
                  <a:lnTo>
                    <a:pt x="3" y="6"/>
                  </a:lnTo>
                  <a:lnTo>
                    <a:pt x="3" y="7"/>
                  </a:lnTo>
                  <a:lnTo>
                    <a:pt x="2" y="7"/>
                  </a:lnTo>
                  <a:lnTo>
                    <a:pt x="2" y="6"/>
                  </a:lnTo>
                  <a:lnTo>
                    <a:pt x="0" y="6"/>
                  </a:lnTo>
                  <a:lnTo>
                    <a:pt x="0" y="4"/>
                  </a:lnTo>
                  <a:lnTo>
                    <a:pt x="2" y="4"/>
                  </a:lnTo>
                  <a:lnTo>
                    <a:pt x="2" y="2"/>
                  </a:lnTo>
                  <a:lnTo>
                    <a:pt x="3"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 name="Freeform 69">
              <a:extLst>
                <a:ext uri="{FF2B5EF4-FFF2-40B4-BE49-F238E27FC236}">
                  <a16:creationId xmlns:a16="http://schemas.microsoft.com/office/drawing/2014/main" id="{E38E918A-995A-C040-B33C-B33D1BACBD16}"/>
                </a:ext>
              </a:extLst>
            </p:cNvPr>
            <p:cNvSpPr>
              <a:spLocks/>
            </p:cNvSpPr>
            <p:nvPr/>
          </p:nvSpPr>
          <p:spPr bwMode="auto">
            <a:xfrm>
              <a:off x="7623176" y="5540375"/>
              <a:ext cx="4763" cy="4763"/>
            </a:xfrm>
            <a:custGeom>
              <a:avLst/>
              <a:gdLst/>
              <a:ahLst/>
              <a:cxnLst>
                <a:cxn ang="0">
                  <a:pos x="0" y="0"/>
                </a:cxn>
                <a:cxn ang="0">
                  <a:pos x="1" y="0"/>
                </a:cxn>
                <a:cxn ang="0">
                  <a:pos x="1" y="2"/>
                </a:cxn>
                <a:cxn ang="0">
                  <a:pos x="3" y="2"/>
                </a:cxn>
                <a:cxn ang="0">
                  <a:pos x="3" y="3"/>
                </a:cxn>
                <a:cxn ang="0">
                  <a:pos x="0" y="3"/>
                </a:cxn>
                <a:cxn ang="0">
                  <a:pos x="0" y="0"/>
                </a:cxn>
              </a:cxnLst>
              <a:rect l="0" t="0" r="r" b="b"/>
              <a:pathLst>
                <a:path w="3" h="3">
                  <a:moveTo>
                    <a:pt x="0" y="0"/>
                  </a:moveTo>
                  <a:lnTo>
                    <a:pt x="1" y="0"/>
                  </a:lnTo>
                  <a:lnTo>
                    <a:pt x="1" y="2"/>
                  </a:lnTo>
                  <a:lnTo>
                    <a:pt x="3" y="2"/>
                  </a:lnTo>
                  <a:lnTo>
                    <a:pt x="3" y="3"/>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 name="Rectangle 70">
              <a:extLst>
                <a:ext uri="{FF2B5EF4-FFF2-40B4-BE49-F238E27FC236}">
                  <a16:creationId xmlns:a16="http://schemas.microsoft.com/office/drawing/2014/main" id="{B278B818-DA65-1041-8FE3-20DEF6DB5670}"/>
                </a:ext>
              </a:extLst>
            </p:cNvPr>
            <p:cNvSpPr>
              <a:spLocks noChangeArrowheads="1"/>
            </p:cNvSpPr>
            <p:nvPr/>
          </p:nvSpPr>
          <p:spPr bwMode="auto">
            <a:xfrm>
              <a:off x="8980488" y="5413375"/>
              <a:ext cx="1588"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1" name="Freeform 71">
              <a:extLst>
                <a:ext uri="{FF2B5EF4-FFF2-40B4-BE49-F238E27FC236}">
                  <a16:creationId xmlns:a16="http://schemas.microsoft.com/office/drawing/2014/main" id="{B0086AF8-5538-C544-AD18-778B1E54C3D7}"/>
                </a:ext>
              </a:extLst>
            </p:cNvPr>
            <p:cNvSpPr>
              <a:spLocks noEditPoints="1"/>
            </p:cNvSpPr>
            <p:nvPr/>
          </p:nvSpPr>
          <p:spPr bwMode="auto">
            <a:xfrm>
              <a:off x="8890001" y="5245100"/>
              <a:ext cx="41275" cy="26988"/>
            </a:xfrm>
            <a:custGeom>
              <a:avLst/>
              <a:gdLst/>
              <a:ahLst/>
              <a:cxnLst>
                <a:cxn ang="0">
                  <a:pos x="11" y="1"/>
                </a:cxn>
                <a:cxn ang="0">
                  <a:pos x="15" y="1"/>
                </a:cxn>
                <a:cxn ang="0">
                  <a:pos x="16" y="3"/>
                </a:cxn>
                <a:cxn ang="0">
                  <a:pos x="21" y="3"/>
                </a:cxn>
                <a:cxn ang="0">
                  <a:pos x="21" y="4"/>
                </a:cxn>
                <a:cxn ang="0">
                  <a:pos x="14" y="4"/>
                </a:cxn>
                <a:cxn ang="0">
                  <a:pos x="14" y="5"/>
                </a:cxn>
                <a:cxn ang="0">
                  <a:pos x="13" y="5"/>
                </a:cxn>
                <a:cxn ang="0">
                  <a:pos x="13" y="6"/>
                </a:cxn>
                <a:cxn ang="0">
                  <a:pos x="11" y="6"/>
                </a:cxn>
                <a:cxn ang="0">
                  <a:pos x="11" y="9"/>
                </a:cxn>
                <a:cxn ang="0">
                  <a:pos x="10" y="9"/>
                </a:cxn>
                <a:cxn ang="0">
                  <a:pos x="10" y="14"/>
                </a:cxn>
                <a:cxn ang="0">
                  <a:pos x="9" y="14"/>
                </a:cxn>
                <a:cxn ang="0">
                  <a:pos x="9" y="16"/>
                </a:cxn>
                <a:cxn ang="0">
                  <a:pos x="8" y="16"/>
                </a:cxn>
                <a:cxn ang="0">
                  <a:pos x="8" y="17"/>
                </a:cxn>
                <a:cxn ang="0">
                  <a:pos x="5" y="17"/>
                </a:cxn>
                <a:cxn ang="0">
                  <a:pos x="5" y="15"/>
                </a:cxn>
                <a:cxn ang="0">
                  <a:pos x="4" y="15"/>
                </a:cxn>
                <a:cxn ang="0">
                  <a:pos x="4" y="14"/>
                </a:cxn>
                <a:cxn ang="0">
                  <a:pos x="3" y="13"/>
                </a:cxn>
                <a:cxn ang="0">
                  <a:pos x="0" y="13"/>
                </a:cxn>
                <a:cxn ang="0">
                  <a:pos x="0" y="9"/>
                </a:cxn>
                <a:cxn ang="0">
                  <a:pos x="2" y="9"/>
                </a:cxn>
                <a:cxn ang="0">
                  <a:pos x="2" y="8"/>
                </a:cxn>
                <a:cxn ang="0">
                  <a:pos x="3" y="8"/>
                </a:cxn>
                <a:cxn ang="0">
                  <a:pos x="3" y="6"/>
                </a:cxn>
                <a:cxn ang="0">
                  <a:pos x="5" y="6"/>
                </a:cxn>
                <a:cxn ang="0">
                  <a:pos x="5" y="5"/>
                </a:cxn>
                <a:cxn ang="0">
                  <a:pos x="6" y="5"/>
                </a:cxn>
                <a:cxn ang="0">
                  <a:pos x="6" y="4"/>
                </a:cxn>
                <a:cxn ang="0">
                  <a:pos x="9" y="4"/>
                </a:cxn>
                <a:cxn ang="0">
                  <a:pos x="11" y="1"/>
                </a:cxn>
                <a:cxn ang="0">
                  <a:pos x="22" y="0"/>
                </a:cxn>
                <a:cxn ang="0">
                  <a:pos x="26" y="0"/>
                </a:cxn>
                <a:cxn ang="0">
                  <a:pos x="26" y="1"/>
                </a:cxn>
                <a:cxn ang="0">
                  <a:pos x="24" y="1"/>
                </a:cxn>
                <a:cxn ang="0">
                  <a:pos x="24" y="3"/>
                </a:cxn>
                <a:cxn ang="0">
                  <a:pos x="21" y="3"/>
                </a:cxn>
                <a:cxn ang="0">
                  <a:pos x="21" y="1"/>
                </a:cxn>
                <a:cxn ang="0">
                  <a:pos x="22" y="1"/>
                </a:cxn>
                <a:cxn ang="0">
                  <a:pos x="22" y="0"/>
                </a:cxn>
              </a:cxnLst>
              <a:rect l="0" t="0" r="r" b="b"/>
              <a:pathLst>
                <a:path w="26" h="17">
                  <a:moveTo>
                    <a:pt x="11" y="1"/>
                  </a:moveTo>
                  <a:lnTo>
                    <a:pt x="15" y="1"/>
                  </a:lnTo>
                  <a:lnTo>
                    <a:pt x="16" y="3"/>
                  </a:lnTo>
                  <a:lnTo>
                    <a:pt x="21" y="3"/>
                  </a:lnTo>
                  <a:lnTo>
                    <a:pt x="21" y="4"/>
                  </a:lnTo>
                  <a:lnTo>
                    <a:pt x="14" y="4"/>
                  </a:lnTo>
                  <a:lnTo>
                    <a:pt x="14" y="5"/>
                  </a:lnTo>
                  <a:lnTo>
                    <a:pt x="13" y="5"/>
                  </a:lnTo>
                  <a:lnTo>
                    <a:pt x="13" y="6"/>
                  </a:lnTo>
                  <a:lnTo>
                    <a:pt x="11" y="6"/>
                  </a:lnTo>
                  <a:lnTo>
                    <a:pt x="11" y="9"/>
                  </a:lnTo>
                  <a:lnTo>
                    <a:pt x="10" y="9"/>
                  </a:lnTo>
                  <a:lnTo>
                    <a:pt x="10" y="14"/>
                  </a:lnTo>
                  <a:lnTo>
                    <a:pt x="9" y="14"/>
                  </a:lnTo>
                  <a:lnTo>
                    <a:pt x="9" y="16"/>
                  </a:lnTo>
                  <a:lnTo>
                    <a:pt x="8" y="16"/>
                  </a:lnTo>
                  <a:lnTo>
                    <a:pt x="8" y="17"/>
                  </a:lnTo>
                  <a:lnTo>
                    <a:pt x="5" y="17"/>
                  </a:lnTo>
                  <a:lnTo>
                    <a:pt x="5" y="15"/>
                  </a:lnTo>
                  <a:lnTo>
                    <a:pt x="4" y="15"/>
                  </a:lnTo>
                  <a:lnTo>
                    <a:pt x="4" y="14"/>
                  </a:lnTo>
                  <a:lnTo>
                    <a:pt x="3" y="13"/>
                  </a:lnTo>
                  <a:lnTo>
                    <a:pt x="0" y="13"/>
                  </a:lnTo>
                  <a:lnTo>
                    <a:pt x="0" y="9"/>
                  </a:lnTo>
                  <a:lnTo>
                    <a:pt x="2" y="9"/>
                  </a:lnTo>
                  <a:lnTo>
                    <a:pt x="2" y="8"/>
                  </a:lnTo>
                  <a:lnTo>
                    <a:pt x="3" y="8"/>
                  </a:lnTo>
                  <a:lnTo>
                    <a:pt x="3" y="6"/>
                  </a:lnTo>
                  <a:lnTo>
                    <a:pt x="5" y="6"/>
                  </a:lnTo>
                  <a:lnTo>
                    <a:pt x="5" y="5"/>
                  </a:lnTo>
                  <a:lnTo>
                    <a:pt x="6" y="5"/>
                  </a:lnTo>
                  <a:lnTo>
                    <a:pt x="6" y="4"/>
                  </a:lnTo>
                  <a:lnTo>
                    <a:pt x="9" y="4"/>
                  </a:lnTo>
                  <a:lnTo>
                    <a:pt x="11" y="1"/>
                  </a:lnTo>
                  <a:close/>
                  <a:moveTo>
                    <a:pt x="22" y="0"/>
                  </a:moveTo>
                  <a:lnTo>
                    <a:pt x="26" y="0"/>
                  </a:lnTo>
                  <a:lnTo>
                    <a:pt x="26" y="1"/>
                  </a:lnTo>
                  <a:lnTo>
                    <a:pt x="24" y="1"/>
                  </a:lnTo>
                  <a:lnTo>
                    <a:pt x="24" y="3"/>
                  </a:lnTo>
                  <a:lnTo>
                    <a:pt x="21" y="3"/>
                  </a:lnTo>
                  <a:lnTo>
                    <a:pt x="21" y="1"/>
                  </a:lnTo>
                  <a:lnTo>
                    <a:pt x="22" y="1"/>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Freeform 72">
              <a:extLst>
                <a:ext uri="{FF2B5EF4-FFF2-40B4-BE49-F238E27FC236}">
                  <a16:creationId xmlns:a16="http://schemas.microsoft.com/office/drawing/2014/main" id="{C1717EF1-A1A6-9940-9A89-4D58CBEF30A4}"/>
                </a:ext>
              </a:extLst>
            </p:cNvPr>
            <p:cNvSpPr>
              <a:spLocks/>
            </p:cNvSpPr>
            <p:nvPr/>
          </p:nvSpPr>
          <p:spPr bwMode="auto">
            <a:xfrm>
              <a:off x="7694613" y="5854700"/>
              <a:ext cx="7938" cy="4763"/>
            </a:xfrm>
            <a:custGeom>
              <a:avLst/>
              <a:gdLst/>
              <a:ahLst/>
              <a:cxnLst>
                <a:cxn ang="0">
                  <a:pos x="1" y="0"/>
                </a:cxn>
                <a:cxn ang="0">
                  <a:pos x="2" y="0"/>
                </a:cxn>
                <a:cxn ang="0">
                  <a:pos x="5" y="2"/>
                </a:cxn>
                <a:cxn ang="0">
                  <a:pos x="5" y="3"/>
                </a:cxn>
                <a:cxn ang="0">
                  <a:pos x="1" y="3"/>
                </a:cxn>
                <a:cxn ang="0">
                  <a:pos x="0" y="2"/>
                </a:cxn>
                <a:cxn ang="0">
                  <a:pos x="1" y="2"/>
                </a:cxn>
                <a:cxn ang="0">
                  <a:pos x="1" y="0"/>
                </a:cxn>
              </a:cxnLst>
              <a:rect l="0" t="0" r="r" b="b"/>
              <a:pathLst>
                <a:path w="5" h="3">
                  <a:moveTo>
                    <a:pt x="1" y="0"/>
                  </a:moveTo>
                  <a:lnTo>
                    <a:pt x="2" y="0"/>
                  </a:lnTo>
                  <a:lnTo>
                    <a:pt x="5" y="2"/>
                  </a:lnTo>
                  <a:lnTo>
                    <a:pt x="5" y="3"/>
                  </a:lnTo>
                  <a:lnTo>
                    <a:pt x="1" y="3"/>
                  </a:lnTo>
                  <a:lnTo>
                    <a:pt x="0" y="2"/>
                  </a:lnTo>
                  <a:lnTo>
                    <a:pt x="1"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 name="Freeform 73">
              <a:extLst>
                <a:ext uri="{FF2B5EF4-FFF2-40B4-BE49-F238E27FC236}">
                  <a16:creationId xmlns:a16="http://schemas.microsoft.com/office/drawing/2014/main" id="{052CD03C-1BC4-3748-B594-388986D781CA}"/>
                </a:ext>
              </a:extLst>
            </p:cNvPr>
            <p:cNvSpPr>
              <a:spLocks/>
            </p:cNvSpPr>
            <p:nvPr/>
          </p:nvSpPr>
          <p:spPr bwMode="auto">
            <a:xfrm>
              <a:off x="7732713" y="5465763"/>
              <a:ext cx="7938" cy="6350"/>
            </a:xfrm>
            <a:custGeom>
              <a:avLst/>
              <a:gdLst/>
              <a:ahLst/>
              <a:cxnLst>
                <a:cxn ang="0">
                  <a:pos x="5" y="0"/>
                </a:cxn>
                <a:cxn ang="0">
                  <a:pos x="5" y="4"/>
                </a:cxn>
                <a:cxn ang="0">
                  <a:pos x="1" y="4"/>
                </a:cxn>
                <a:cxn ang="0">
                  <a:pos x="0" y="3"/>
                </a:cxn>
                <a:cxn ang="0">
                  <a:pos x="3" y="3"/>
                </a:cxn>
                <a:cxn ang="0">
                  <a:pos x="5" y="0"/>
                </a:cxn>
              </a:cxnLst>
              <a:rect l="0" t="0" r="r" b="b"/>
              <a:pathLst>
                <a:path w="5" h="4">
                  <a:moveTo>
                    <a:pt x="5" y="0"/>
                  </a:moveTo>
                  <a:lnTo>
                    <a:pt x="5" y="4"/>
                  </a:lnTo>
                  <a:lnTo>
                    <a:pt x="1" y="4"/>
                  </a:lnTo>
                  <a:lnTo>
                    <a:pt x="0" y="3"/>
                  </a:lnTo>
                  <a:lnTo>
                    <a:pt x="3" y="3"/>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 name="Freeform 74">
              <a:extLst>
                <a:ext uri="{FF2B5EF4-FFF2-40B4-BE49-F238E27FC236}">
                  <a16:creationId xmlns:a16="http://schemas.microsoft.com/office/drawing/2014/main" id="{8A8E9BA0-B048-A348-B653-7D067201F883}"/>
                </a:ext>
              </a:extLst>
            </p:cNvPr>
            <p:cNvSpPr>
              <a:spLocks/>
            </p:cNvSpPr>
            <p:nvPr/>
          </p:nvSpPr>
          <p:spPr bwMode="auto">
            <a:xfrm>
              <a:off x="7724776" y="5456238"/>
              <a:ext cx="4763" cy="6350"/>
            </a:xfrm>
            <a:custGeom>
              <a:avLst/>
              <a:gdLst/>
              <a:ahLst/>
              <a:cxnLst>
                <a:cxn ang="0">
                  <a:pos x="0" y="0"/>
                </a:cxn>
                <a:cxn ang="0">
                  <a:pos x="3" y="0"/>
                </a:cxn>
                <a:cxn ang="0">
                  <a:pos x="3" y="3"/>
                </a:cxn>
                <a:cxn ang="0">
                  <a:pos x="2" y="3"/>
                </a:cxn>
                <a:cxn ang="0">
                  <a:pos x="2" y="4"/>
                </a:cxn>
                <a:cxn ang="0">
                  <a:pos x="0" y="4"/>
                </a:cxn>
                <a:cxn ang="0">
                  <a:pos x="0" y="0"/>
                </a:cxn>
              </a:cxnLst>
              <a:rect l="0" t="0" r="r" b="b"/>
              <a:pathLst>
                <a:path w="3" h="4">
                  <a:moveTo>
                    <a:pt x="0" y="0"/>
                  </a:moveTo>
                  <a:lnTo>
                    <a:pt x="3" y="0"/>
                  </a:lnTo>
                  <a:lnTo>
                    <a:pt x="3" y="3"/>
                  </a:lnTo>
                  <a:lnTo>
                    <a:pt x="2" y="3"/>
                  </a:lnTo>
                  <a:lnTo>
                    <a:pt x="2" y="4"/>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 name="Freeform 75">
              <a:extLst>
                <a:ext uri="{FF2B5EF4-FFF2-40B4-BE49-F238E27FC236}">
                  <a16:creationId xmlns:a16="http://schemas.microsoft.com/office/drawing/2014/main" id="{B79E5969-3353-F34B-A77A-A673B766CA8A}"/>
                </a:ext>
              </a:extLst>
            </p:cNvPr>
            <p:cNvSpPr>
              <a:spLocks noEditPoints="1"/>
            </p:cNvSpPr>
            <p:nvPr/>
          </p:nvSpPr>
          <p:spPr bwMode="auto">
            <a:xfrm>
              <a:off x="2741613" y="989012"/>
              <a:ext cx="5303838" cy="4783138"/>
            </a:xfrm>
            <a:custGeom>
              <a:avLst/>
              <a:gdLst/>
              <a:ahLst/>
              <a:cxnLst>
                <a:cxn ang="0">
                  <a:pos x="3116" y="2849"/>
                </a:cxn>
                <a:cxn ang="0">
                  <a:pos x="2565" y="13"/>
                </a:cxn>
                <a:cxn ang="0">
                  <a:pos x="2777" y="18"/>
                </a:cxn>
                <a:cxn ang="0">
                  <a:pos x="3292" y="71"/>
                </a:cxn>
                <a:cxn ang="0">
                  <a:pos x="3291" y="146"/>
                </a:cxn>
                <a:cxn ang="0">
                  <a:pos x="3281" y="234"/>
                </a:cxn>
                <a:cxn ang="0">
                  <a:pos x="3275" y="314"/>
                </a:cxn>
                <a:cxn ang="0">
                  <a:pos x="3310" y="373"/>
                </a:cxn>
                <a:cxn ang="0">
                  <a:pos x="3297" y="466"/>
                </a:cxn>
                <a:cxn ang="0">
                  <a:pos x="3290" y="564"/>
                </a:cxn>
                <a:cxn ang="0">
                  <a:pos x="3248" y="675"/>
                </a:cxn>
                <a:cxn ang="0">
                  <a:pos x="3260" y="785"/>
                </a:cxn>
                <a:cxn ang="0">
                  <a:pos x="3270" y="862"/>
                </a:cxn>
                <a:cxn ang="0">
                  <a:pos x="3270" y="932"/>
                </a:cxn>
                <a:cxn ang="0">
                  <a:pos x="3250" y="995"/>
                </a:cxn>
                <a:cxn ang="0">
                  <a:pos x="3287" y="995"/>
                </a:cxn>
                <a:cxn ang="0">
                  <a:pos x="3336" y="1039"/>
                </a:cxn>
                <a:cxn ang="0">
                  <a:pos x="3324" y="1599"/>
                </a:cxn>
                <a:cxn ang="0">
                  <a:pos x="3200" y="2399"/>
                </a:cxn>
                <a:cxn ang="0">
                  <a:pos x="3128" y="2824"/>
                </a:cxn>
                <a:cxn ang="0">
                  <a:pos x="3117" y="2845"/>
                </a:cxn>
                <a:cxn ang="0">
                  <a:pos x="3096" y="2850"/>
                </a:cxn>
                <a:cxn ang="0">
                  <a:pos x="3091" y="2864"/>
                </a:cxn>
                <a:cxn ang="0">
                  <a:pos x="3076" y="2878"/>
                </a:cxn>
                <a:cxn ang="0">
                  <a:pos x="3057" y="2902"/>
                </a:cxn>
                <a:cxn ang="0">
                  <a:pos x="3060" y="2907"/>
                </a:cxn>
                <a:cxn ang="0">
                  <a:pos x="3048" y="2899"/>
                </a:cxn>
                <a:cxn ang="0">
                  <a:pos x="3057" y="2935"/>
                </a:cxn>
                <a:cxn ang="0">
                  <a:pos x="3037" y="2933"/>
                </a:cxn>
                <a:cxn ang="0">
                  <a:pos x="3019" y="2945"/>
                </a:cxn>
                <a:cxn ang="0">
                  <a:pos x="2987" y="2957"/>
                </a:cxn>
                <a:cxn ang="0">
                  <a:pos x="2968" y="3005"/>
                </a:cxn>
                <a:cxn ang="0">
                  <a:pos x="2962" y="2950"/>
                </a:cxn>
                <a:cxn ang="0">
                  <a:pos x="2802" y="2695"/>
                </a:cxn>
                <a:cxn ang="0">
                  <a:pos x="2572" y="2518"/>
                </a:cxn>
                <a:cxn ang="0">
                  <a:pos x="2516" y="2510"/>
                </a:cxn>
                <a:cxn ang="0">
                  <a:pos x="2464" y="2486"/>
                </a:cxn>
                <a:cxn ang="0">
                  <a:pos x="2430" y="2431"/>
                </a:cxn>
                <a:cxn ang="0">
                  <a:pos x="2413" y="2352"/>
                </a:cxn>
                <a:cxn ang="0">
                  <a:pos x="2398" y="2285"/>
                </a:cxn>
                <a:cxn ang="0">
                  <a:pos x="2388" y="2250"/>
                </a:cxn>
                <a:cxn ang="0">
                  <a:pos x="2335" y="2218"/>
                </a:cxn>
                <a:cxn ang="0">
                  <a:pos x="2298" y="2167"/>
                </a:cxn>
                <a:cxn ang="0">
                  <a:pos x="900" y="2129"/>
                </a:cxn>
                <a:cxn ang="0">
                  <a:pos x="170" y="1832"/>
                </a:cxn>
                <a:cxn ang="0">
                  <a:pos x="236" y="1778"/>
                </a:cxn>
                <a:cxn ang="0">
                  <a:pos x="349" y="1688"/>
                </a:cxn>
                <a:cxn ang="0">
                  <a:pos x="429" y="1618"/>
                </a:cxn>
                <a:cxn ang="0">
                  <a:pos x="441" y="1484"/>
                </a:cxn>
                <a:cxn ang="0">
                  <a:pos x="379" y="1431"/>
                </a:cxn>
                <a:cxn ang="0">
                  <a:pos x="360" y="1382"/>
                </a:cxn>
                <a:cxn ang="0">
                  <a:pos x="362" y="1284"/>
                </a:cxn>
                <a:cxn ang="0">
                  <a:pos x="1669" y="725"/>
                </a:cxn>
                <a:cxn ang="0">
                  <a:pos x="1825" y="574"/>
                </a:cxn>
                <a:cxn ang="0">
                  <a:pos x="1898" y="499"/>
                </a:cxn>
                <a:cxn ang="0">
                  <a:pos x="1978" y="461"/>
                </a:cxn>
                <a:cxn ang="0">
                  <a:pos x="2113" y="288"/>
                </a:cxn>
                <a:cxn ang="0">
                  <a:pos x="2185" y="218"/>
                </a:cxn>
                <a:cxn ang="0">
                  <a:pos x="2241" y="170"/>
                </a:cxn>
                <a:cxn ang="0">
                  <a:pos x="2312" y="111"/>
                </a:cxn>
                <a:cxn ang="0">
                  <a:pos x="2377" y="71"/>
                </a:cxn>
                <a:cxn ang="0">
                  <a:pos x="2446" y="28"/>
                </a:cxn>
                <a:cxn ang="0">
                  <a:pos x="2527" y="1"/>
                </a:cxn>
              </a:cxnLst>
              <a:rect l="0" t="0" r="r" b="b"/>
              <a:pathLst>
                <a:path w="3341" h="3013">
                  <a:moveTo>
                    <a:pt x="2993" y="2947"/>
                  </a:moveTo>
                  <a:lnTo>
                    <a:pt x="2993" y="2949"/>
                  </a:lnTo>
                  <a:lnTo>
                    <a:pt x="2992" y="2949"/>
                  </a:lnTo>
                  <a:lnTo>
                    <a:pt x="2992" y="2950"/>
                  </a:lnTo>
                  <a:lnTo>
                    <a:pt x="2990" y="2950"/>
                  </a:lnTo>
                  <a:lnTo>
                    <a:pt x="2989" y="2951"/>
                  </a:lnTo>
                  <a:lnTo>
                    <a:pt x="2988" y="2951"/>
                  </a:lnTo>
                  <a:lnTo>
                    <a:pt x="2988" y="2955"/>
                  </a:lnTo>
                  <a:lnTo>
                    <a:pt x="2990" y="2952"/>
                  </a:lnTo>
                  <a:lnTo>
                    <a:pt x="2992" y="2952"/>
                  </a:lnTo>
                  <a:lnTo>
                    <a:pt x="2992" y="2951"/>
                  </a:lnTo>
                  <a:lnTo>
                    <a:pt x="2993" y="2951"/>
                  </a:lnTo>
                  <a:lnTo>
                    <a:pt x="2993" y="2950"/>
                  </a:lnTo>
                  <a:lnTo>
                    <a:pt x="2994" y="2949"/>
                  </a:lnTo>
                  <a:lnTo>
                    <a:pt x="2994" y="2947"/>
                  </a:lnTo>
                  <a:lnTo>
                    <a:pt x="2993" y="2947"/>
                  </a:lnTo>
                  <a:close/>
                  <a:moveTo>
                    <a:pt x="3078" y="2871"/>
                  </a:moveTo>
                  <a:lnTo>
                    <a:pt x="3079" y="2871"/>
                  </a:lnTo>
                  <a:lnTo>
                    <a:pt x="3079" y="2873"/>
                  </a:lnTo>
                  <a:lnTo>
                    <a:pt x="3078" y="2873"/>
                  </a:lnTo>
                  <a:lnTo>
                    <a:pt x="3078" y="2871"/>
                  </a:lnTo>
                  <a:close/>
                  <a:moveTo>
                    <a:pt x="3075" y="2870"/>
                  </a:moveTo>
                  <a:lnTo>
                    <a:pt x="3076" y="2870"/>
                  </a:lnTo>
                  <a:lnTo>
                    <a:pt x="3076" y="2871"/>
                  </a:lnTo>
                  <a:lnTo>
                    <a:pt x="3075" y="2871"/>
                  </a:lnTo>
                  <a:lnTo>
                    <a:pt x="3075" y="2870"/>
                  </a:lnTo>
                  <a:close/>
                  <a:moveTo>
                    <a:pt x="3116" y="2848"/>
                  </a:moveTo>
                  <a:lnTo>
                    <a:pt x="3117" y="2848"/>
                  </a:lnTo>
                  <a:lnTo>
                    <a:pt x="3118" y="2849"/>
                  </a:lnTo>
                  <a:lnTo>
                    <a:pt x="3116" y="2849"/>
                  </a:lnTo>
                  <a:lnTo>
                    <a:pt x="3116" y="2848"/>
                  </a:lnTo>
                  <a:close/>
                  <a:moveTo>
                    <a:pt x="3116" y="2846"/>
                  </a:moveTo>
                  <a:lnTo>
                    <a:pt x="3117" y="2846"/>
                  </a:lnTo>
                  <a:lnTo>
                    <a:pt x="3117" y="2848"/>
                  </a:lnTo>
                  <a:lnTo>
                    <a:pt x="3116" y="2846"/>
                  </a:lnTo>
                  <a:close/>
                  <a:moveTo>
                    <a:pt x="3128" y="2823"/>
                  </a:moveTo>
                  <a:lnTo>
                    <a:pt x="3132" y="2823"/>
                  </a:lnTo>
                  <a:lnTo>
                    <a:pt x="3132" y="2827"/>
                  </a:lnTo>
                  <a:lnTo>
                    <a:pt x="3131" y="2827"/>
                  </a:lnTo>
                  <a:lnTo>
                    <a:pt x="3131" y="2828"/>
                  </a:lnTo>
                  <a:lnTo>
                    <a:pt x="3129" y="2828"/>
                  </a:lnTo>
                  <a:lnTo>
                    <a:pt x="3129" y="2824"/>
                  </a:lnTo>
                  <a:lnTo>
                    <a:pt x="3128" y="2823"/>
                  </a:lnTo>
                  <a:close/>
                  <a:moveTo>
                    <a:pt x="2531" y="0"/>
                  </a:moveTo>
                  <a:lnTo>
                    <a:pt x="2533" y="1"/>
                  </a:lnTo>
                  <a:lnTo>
                    <a:pt x="2536" y="3"/>
                  </a:lnTo>
                  <a:lnTo>
                    <a:pt x="2537" y="3"/>
                  </a:lnTo>
                  <a:lnTo>
                    <a:pt x="2537" y="2"/>
                  </a:lnTo>
                  <a:lnTo>
                    <a:pt x="2544" y="2"/>
                  </a:lnTo>
                  <a:lnTo>
                    <a:pt x="2546" y="3"/>
                  </a:lnTo>
                  <a:lnTo>
                    <a:pt x="2546" y="6"/>
                  </a:lnTo>
                  <a:lnTo>
                    <a:pt x="2548" y="6"/>
                  </a:lnTo>
                  <a:lnTo>
                    <a:pt x="2548" y="7"/>
                  </a:lnTo>
                  <a:lnTo>
                    <a:pt x="2549" y="8"/>
                  </a:lnTo>
                  <a:lnTo>
                    <a:pt x="2552" y="8"/>
                  </a:lnTo>
                  <a:lnTo>
                    <a:pt x="2553" y="7"/>
                  </a:lnTo>
                  <a:lnTo>
                    <a:pt x="2563" y="7"/>
                  </a:lnTo>
                  <a:lnTo>
                    <a:pt x="2564" y="8"/>
                  </a:lnTo>
                  <a:lnTo>
                    <a:pt x="2564" y="11"/>
                  </a:lnTo>
                  <a:lnTo>
                    <a:pt x="2565" y="13"/>
                  </a:lnTo>
                  <a:lnTo>
                    <a:pt x="2565" y="15"/>
                  </a:lnTo>
                  <a:lnTo>
                    <a:pt x="2567" y="16"/>
                  </a:lnTo>
                  <a:lnTo>
                    <a:pt x="2569" y="16"/>
                  </a:lnTo>
                  <a:lnTo>
                    <a:pt x="2574" y="18"/>
                  </a:lnTo>
                  <a:lnTo>
                    <a:pt x="2580" y="18"/>
                  </a:lnTo>
                  <a:lnTo>
                    <a:pt x="2581" y="16"/>
                  </a:lnTo>
                  <a:lnTo>
                    <a:pt x="2581" y="15"/>
                  </a:lnTo>
                  <a:lnTo>
                    <a:pt x="2584" y="15"/>
                  </a:lnTo>
                  <a:lnTo>
                    <a:pt x="2586" y="13"/>
                  </a:lnTo>
                  <a:lnTo>
                    <a:pt x="2588" y="12"/>
                  </a:lnTo>
                  <a:lnTo>
                    <a:pt x="2590" y="11"/>
                  </a:lnTo>
                  <a:lnTo>
                    <a:pt x="2594" y="10"/>
                  </a:lnTo>
                  <a:lnTo>
                    <a:pt x="2601" y="10"/>
                  </a:lnTo>
                  <a:lnTo>
                    <a:pt x="2602" y="11"/>
                  </a:lnTo>
                  <a:lnTo>
                    <a:pt x="2607" y="11"/>
                  </a:lnTo>
                  <a:lnTo>
                    <a:pt x="2610" y="8"/>
                  </a:lnTo>
                  <a:lnTo>
                    <a:pt x="2612" y="7"/>
                  </a:lnTo>
                  <a:lnTo>
                    <a:pt x="2613" y="7"/>
                  </a:lnTo>
                  <a:lnTo>
                    <a:pt x="2615" y="8"/>
                  </a:lnTo>
                  <a:lnTo>
                    <a:pt x="2615" y="10"/>
                  </a:lnTo>
                  <a:lnTo>
                    <a:pt x="2617" y="10"/>
                  </a:lnTo>
                  <a:lnTo>
                    <a:pt x="2618" y="11"/>
                  </a:lnTo>
                  <a:lnTo>
                    <a:pt x="2625" y="11"/>
                  </a:lnTo>
                  <a:lnTo>
                    <a:pt x="2625" y="12"/>
                  </a:lnTo>
                  <a:lnTo>
                    <a:pt x="2675" y="12"/>
                  </a:lnTo>
                  <a:lnTo>
                    <a:pt x="2698" y="13"/>
                  </a:lnTo>
                  <a:lnTo>
                    <a:pt x="2728" y="15"/>
                  </a:lnTo>
                  <a:lnTo>
                    <a:pt x="2740" y="16"/>
                  </a:lnTo>
                  <a:lnTo>
                    <a:pt x="2751" y="16"/>
                  </a:lnTo>
                  <a:lnTo>
                    <a:pt x="2777" y="18"/>
                  </a:lnTo>
                  <a:lnTo>
                    <a:pt x="2790" y="17"/>
                  </a:lnTo>
                  <a:lnTo>
                    <a:pt x="2828" y="17"/>
                  </a:lnTo>
                  <a:lnTo>
                    <a:pt x="2879" y="18"/>
                  </a:lnTo>
                  <a:lnTo>
                    <a:pt x="2884" y="18"/>
                  </a:lnTo>
                  <a:lnTo>
                    <a:pt x="2888" y="17"/>
                  </a:lnTo>
                  <a:lnTo>
                    <a:pt x="2908" y="17"/>
                  </a:lnTo>
                  <a:lnTo>
                    <a:pt x="2911" y="16"/>
                  </a:lnTo>
                  <a:lnTo>
                    <a:pt x="2929" y="16"/>
                  </a:lnTo>
                  <a:lnTo>
                    <a:pt x="2955" y="13"/>
                  </a:lnTo>
                  <a:lnTo>
                    <a:pt x="2980" y="12"/>
                  </a:lnTo>
                  <a:lnTo>
                    <a:pt x="3030" y="10"/>
                  </a:lnTo>
                  <a:lnTo>
                    <a:pt x="3083" y="8"/>
                  </a:lnTo>
                  <a:lnTo>
                    <a:pt x="3136" y="8"/>
                  </a:lnTo>
                  <a:lnTo>
                    <a:pt x="3189" y="7"/>
                  </a:lnTo>
                  <a:lnTo>
                    <a:pt x="3240" y="6"/>
                  </a:lnTo>
                  <a:lnTo>
                    <a:pt x="3292" y="3"/>
                  </a:lnTo>
                  <a:lnTo>
                    <a:pt x="3291" y="10"/>
                  </a:lnTo>
                  <a:lnTo>
                    <a:pt x="3288" y="17"/>
                  </a:lnTo>
                  <a:lnTo>
                    <a:pt x="3287" y="18"/>
                  </a:lnTo>
                  <a:lnTo>
                    <a:pt x="3286" y="21"/>
                  </a:lnTo>
                  <a:lnTo>
                    <a:pt x="3286" y="24"/>
                  </a:lnTo>
                  <a:lnTo>
                    <a:pt x="3287" y="26"/>
                  </a:lnTo>
                  <a:lnTo>
                    <a:pt x="3288" y="28"/>
                  </a:lnTo>
                  <a:lnTo>
                    <a:pt x="3293" y="33"/>
                  </a:lnTo>
                  <a:lnTo>
                    <a:pt x="3293" y="36"/>
                  </a:lnTo>
                  <a:lnTo>
                    <a:pt x="3294" y="37"/>
                  </a:lnTo>
                  <a:lnTo>
                    <a:pt x="3294" y="42"/>
                  </a:lnTo>
                  <a:lnTo>
                    <a:pt x="3293" y="44"/>
                  </a:lnTo>
                  <a:lnTo>
                    <a:pt x="3293" y="70"/>
                  </a:lnTo>
                  <a:lnTo>
                    <a:pt x="3292" y="71"/>
                  </a:lnTo>
                  <a:lnTo>
                    <a:pt x="3292" y="74"/>
                  </a:lnTo>
                  <a:lnTo>
                    <a:pt x="3291" y="75"/>
                  </a:lnTo>
                  <a:lnTo>
                    <a:pt x="3288" y="75"/>
                  </a:lnTo>
                  <a:lnTo>
                    <a:pt x="3288" y="76"/>
                  </a:lnTo>
                  <a:lnTo>
                    <a:pt x="3286" y="79"/>
                  </a:lnTo>
                  <a:lnTo>
                    <a:pt x="3283" y="84"/>
                  </a:lnTo>
                  <a:lnTo>
                    <a:pt x="3282" y="87"/>
                  </a:lnTo>
                  <a:lnTo>
                    <a:pt x="3281" y="90"/>
                  </a:lnTo>
                  <a:lnTo>
                    <a:pt x="3281" y="93"/>
                  </a:lnTo>
                  <a:lnTo>
                    <a:pt x="3280" y="98"/>
                  </a:lnTo>
                  <a:lnTo>
                    <a:pt x="3278" y="102"/>
                  </a:lnTo>
                  <a:lnTo>
                    <a:pt x="3278" y="103"/>
                  </a:lnTo>
                  <a:lnTo>
                    <a:pt x="3277" y="106"/>
                  </a:lnTo>
                  <a:lnTo>
                    <a:pt x="3277" y="111"/>
                  </a:lnTo>
                  <a:lnTo>
                    <a:pt x="3276" y="112"/>
                  </a:lnTo>
                  <a:lnTo>
                    <a:pt x="3275" y="112"/>
                  </a:lnTo>
                  <a:lnTo>
                    <a:pt x="3275" y="113"/>
                  </a:lnTo>
                  <a:lnTo>
                    <a:pt x="3274" y="114"/>
                  </a:lnTo>
                  <a:lnTo>
                    <a:pt x="3274" y="117"/>
                  </a:lnTo>
                  <a:lnTo>
                    <a:pt x="3272" y="118"/>
                  </a:lnTo>
                  <a:lnTo>
                    <a:pt x="3272" y="122"/>
                  </a:lnTo>
                  <a:lnTo>
                    <a:pt x="3271" y="122"/>
                  </a:lnTo>
                  <a:lnTo>
                    <a:pt x="3271" y="123"/>
                  </a:lnTo>
                  <a:lnTo>
                    <a:pt x="3272" y="127"/>
                  </a:lnTo>
                  <a:lnTo>
                    <a:pt x="3275" y="132"/>
                  </a:lnTo>
                  <a:lnTo>
                    <a:pt x="3281" y="138"/>
                  </a:lnTo>
                  <a:lnTo>
                    <a:pt x="3283" y="139"/>
                  </a:lnTo>
                  <a:lnTo>
                    <a:pt x="3287" y="143"/>
                  </a:lnTo>
                  <a:lnTo>
                    <a:pt x="3290" y="144"/>
                  </a:lnTo>
                  <a:lnTo>
                    <a:pt x="3291" y="146"/>
                  </a:lnTo>
                  <a:lnTo>
                    <a:pt x="3293" y="149"/>
                  </a:lnTo>
                  <a:lnTo>
                    <a:pt x="3293" y="151"/>
                  </a:lnTo>
                  <a:lnTo>
                    <a:pt x="3296" y="154"/>
                  </a:lnTo>
                  <a:lnTo>
                    <a:pt x="3296" y="166"/>
                  </a:lnTo>
                  <a:lnTo>
                    <a:pt x="3293" y="171"/>
                  </a:lnTo>
                  <a:lnTo>
                    <a:pt x="3293" y="172"/>
                  </a:lnTo>
                  <a:lnTo>
                    <a:pt x="3292" y="172"/>
                  </a:lnTo>
                  <a:lnTo>
                    <a:pt x="3292" y="174"/>
                  </a:lnTo>
                  <a:lnTo>
                    <a:pt x="3291" y="174"/>
                  </a:lnTo>
                  <a:lnTo>
                    <a:pt x="3291" y="176"/>
                  </a:lnTo>
                  <a:lnTo>
                    <a:pt x="3290" y="177"/>
                  </a:lnTo>
                  <a:lnTo>
                    <a:pt x="3288" y="180"/>
                  </a:lnTo>
                  <a:lnTo>
                    <a:pt x="3288" y="183"/>
                  </a:lnTo>
                  <a:lnTo>
                    <a:pt x="3287" y="185"/>
                  </a:lnTo>
                  <a:lnTo>
                    <a:pt x="3287" y="187"/>
                  </a:lnTo>
                  <a:lnTo>
                    <a:pt x="3286" y="190"/>
                  </a:lnTo>
                  <a:lnTo>
                    <a:pt x="3285" y="191"/>
                  </a:lnTo>
                  <a:lnTo>
                    <a:pt x="3285" y="193"/>
                  </a:lnTo>
                  <a:lnTo>
                    <a:pt x="3282" y="196"/>
                  </a:lnTo>
                  <a:lnTo>
                    <a:pt x="3281" y="198"/>
                  </a:lnTo>
                  <a:lnTo>
                    <a:pt x="3281" y="207"/>
                  </a:lnTo>
                  <a:lnTo>
                    <a:pt x="3280" y="213"/>
                  </a:lnTo>
                  <a:lnTo>
                    <a:pt x="3280" y="217"/>
                  </a:lnTo>
                  <a:lnTo>
                    <a:pt x="3278" y="222"/>
                  </a:lnTo>
                  <a:lnTo>
                    <a:pt x="3278" y="227"/>
                  </a:lnTo>
                  <a:lnTo>
                    <a:pt x="3280" y="228"/>
                  </a:lnTo>
                  <a:lnTo>
                    <a:pt x="3280" y="229"/>
                  </a:lnTo>
                  <a:lnTo>
                    <a:pt x="3282" y="232"/>
                  </a:lnTo>
                  <a:lnTo>
                    <a:pt x="3282" y="233"/>
                  </a:lnTo>
                  <a:lnTo>
                    <a:pt x="3281" y="234"/>
                  </a:lnTo>
                  <a:lnTo>
                    <a:pt x="3281" y="235"/>
                  </a:lnTo>
                  <a:lnTo>
                    <a:pt x="3280" y="236"/>
                  </a:lnTo>
                  <a:lnTo>
                    <a:pt x="3278" y="240"/>
                  </a:lnTo>
                  <a:lnTo>
                    <a:pt x="3277" y="243"/>
                  </a:lnTo>
                  <a:lnTo>
                    <a:pt x="3277" y="255"/>
                  </a:lnTo>
                  <a:lnTo>
                    <a:pt x="3276" y="256"/>
                  </a:lnTo>
                  <a:lnTo>
                    <a:pt x="3275" y="256"/>
                  </a:lnTo>
                  <a:lnTo>
                    <a:pt x="3275" y="257"/>
                  </a:lnTo>
                  <a:lnTo>
                    <a:pt x="3274" y="257"/>
                  </a:lnTo>
                  <a:lnTo>
                    <a:pt x="3274" y="262"/>
                  </a:lnTo>
                  <a:lnTo>
                    <a:pt x="3271" y="265"/>
                  </a:lnTo>
                  <a:lnTo>
                    <a:pt x="3271" y="267"/>
                  </a:lnTo>
                  <a:lnTo>
                    <a:pt x="3272" y="269"/>
                  </a:lnTo>
                  <a:lnTo>
                    <a:pt x="3272" y="270"/>
                  </a:lnTo>
                  <a:lnTo>
                    <a:pt x="3271" y="271"/>
                  </a:lnTo>
                  <a:lnTo>
                    <a:pt x="3270" y="273"/>
                  </a:lnTo>
                  <a:lnTo>
                    <a:pt x="3270" y="277"/>
                  </a:lnTo>
                  <a:lnTo>
                    <a:pt x="3269" y="281"/>
                  </a:lnTo>
                  <a:lnTo>
                    <a:pt x="3269" y="287"/>
                  </a:lnTo>
                  <a:lnTo>
                    <a:pt x="3270" y="288"/>
                  </a:lnTo>
                  <a:lnTo>
                    <a:pt x="3270" y="291"/>
                  </a:lnTo>
                  <a:lnTo>
                    <a:pt x="3271" y="292"/>
                  </a:lnTo>
                  <a:lnTo>
                    <a:pt x="3271" y="294"/>
                  </a:lnTo>
                  <a:lnTo>
                    <a:pt x="3274" y="299"/>
                  </a:lnTo>
                  <a:lnTo>
                    <a:pt x="3274" y="304"/>
                  </a:lnTo>
                  <a:lnTo>
                    <a:pt x="3272" y="307"/>
                  </a:lnTo>
                  <a:lnTo>
                    <a:pt x="3272" y="308"/>
                  </a:lnTo>
                  <a:lnTo>
                    <a:pt x="3274" y="310"/>
                  </a:lnTo>
                  <a:lnTo>
                    <a:pt x="3275" y="312"/>
                  </a:lnTo>
                  <a:lnTo>
                    <a:pt x="3275" y="314"/>
                  </a:lnTo>
                  <a:lnTo>
                    <a:pt x="3276" y="315"/>
                  </a:lnTo>
                  <a:lnTo>
                    <a:pt x="3277" y="319"/>
                  </a:lnTo>
                  <a:lnTo>
                    <a:pt x="3280" y="322"/>
                  </a:lnTo>
                  <a:lnTo>
                    <a:pt x="3281" y="325"/>
                  </a:lnTo>
                  <a:lnTo>
                    <a:pt x="3282" y="326"/>
                  </a:lnTo>
                  <a:lnTo>
                    <a:pt x="3283" y="326"/>
                  </a:lnTo>
                  <a:lnTo>
                    <a:pt x="3283" y="328"/>
                  </a:lnTo>
                  <a:lnTo>
                    <a:pt x="3285" y="328"/>
                  </a:lnTo>
                  <a:lnTo>
                    <a:pt x="3285" y="329"/>
                  </a:lnTo>
                  <a:lnTo>
                    <a:pt x="3290" y="334"/>
                  </a:lnTo>
                  <a:lnTo>
                    <a:pt x="3292" y="334"/>
                  </a:lnTo>
                  <a:lnTo>
                    <a:pt x="3292" y="336"/>
                  </a:lnTo>
                  <a:lnTo>
                    <a:pt x="3293" y="336"/>
                  </a:lnTo>
                  <a:lnTo>
                    <a:pt x="3293" y="338"/>
                  </a:lnTo>
                  <a:lnTo>
                    <a:pt x="3294" y="339"/>
                  </a:lnTo>
                  <a:lnTo>
                    <a:pt x="3294" y="340"/>
                  </a:lnTo>
                  <a:lnTo>
                    <a:pt x="3296" y="341"/>
                  </a:lnTo>
                  <a:lnTo>
                    <a:pt x="3296" y="343"/>
                  </a:lnTo>
                  <a:lnTo>
                    <a:pt x="3298" y="345"/>
                  </a:lnTo>
                  <a:lnTo>
                    <a:pt x="3298" y="347"/>
                  </a:lnTo>
                  <a:lnTo>
                    <a:pt x="3302" y="351"/>
                  </a:lnTo>
                  <a:lnTo>
                    <a:pt x="3302" y="352"/>
                  </a:lnTo>
                  <a:lnTo>
                    <a:pt x="3303" y="354"/>
                  </a:lnTo>
                  <a:lnTo>
                    <a:pt x="3303" y="359"/>
                  </a:lnTo>
                  <a:lnTo>
                    <a:pt x="3304" y="360"/>
                  </a:lnTo>
                  <a:lnTo>
                    <a:pt x="3304" y="363"/>
                  </a:lnTo>
                  <a:lnTo>
                    <a:pt x="3307" y="366"/>
                  </a:lnTo>
                  <a:lnTo>
                    <a:pt x="3307" y="367"/>
                  </a:lnTo>
                  <a:lnTo>
                    <a:pt x="3309" y="370"/>
                  </a:lnTo>
                  <a:lnTo>
                    <a:pt x="3310" y="373"/>
                  </a:lnTo>
                  <a:lnTo>
                    <a:pt x="3310" y="376"/>
                  </a:lnTo>
                  <a:lnTo>
                    <a:pt x="3313" y="378"/>
                  </a:lnTo>
                  <a:lnTo>
                    <a:pt x="3313" y="381"/>
                  </a:lnTo>
                  <a:lnTo>
                    <a:pt x="3314" y="382"/>
                  </a:lnTo>
                  <a:lnTo>
                    <a:pt x="3314" y="383"/>
                  </a:lnTo>
                  <a:lnTo>
                    <a:pt x="3315" y="387"/>
                  </a:lnTo>
                  <a:lnTo>
                    <a:pt x="3315" y="400"/>
                  </a:lnTo>
                  <a:lnTo>
                    <a:pt x="3317" y="407"/>
                  </a:lnTo>
                  <a:lnTo>
                    <a:pt x="3318" y="409"/>
                  </a:lnTo>
                  <a:lnTo>
                    <a:pt x="3318" y="415"/>
                  </a:lnTo>
                  <a:lnTo>
                    <a:pt x="3317" y="418"/>
                  </a:lnTo>
                  <a:lnTo>
                    <a:pt x="3317" y="420"/>
                  </a:lnTo>
                  <a:lnTo>
                    <a:pt x="3315" y="421"/>
                  </a:lnTo>
                  <a:lnTo>
                    <a:pt x="3315" y="425"/>
                  </a:lnTo>
                  <a:lnTo>
                    <a:pt x="3314" y="426"/>
                  </a:lnTo>
                  <a:lnTo>
                    <a:pt x="3313" y="426"/>
                  </a:lnTo>
                  <a:lnTo>
                    <a:pt x="3313" y="429"/>
                  </a:lnTo>
                  <a:lnTo>
                    <a:pt x="3312" y="431"/>
                  </a:lnTo>
                  <a:lnTo>
                    <a:pt x="3312" y="433"/>
                  </a:lnTo>
                  <a:lnTo>
                    <a:pt x="3310" y="434"/>
                  </a:lnTo>
                  <a:lnTo>
                    <a:pt x="3309" y="434"/>
                  </a:lnTo>
                  <a:lnTo>
                    <a:pt x="3309" y="437"/>
                  </a:lnTo>
                  <a:lnTo>
                    <a:pt x="3307" y="442"/>
                  </a:lnTo>
                  <a:lnTo>
                    <a:pt x="3304" y="449"/>
                  </a:lnTo>
                  <a:lnTo>
                    <a:pt x="3301" y="460"/>
                  </a:lnTo>
                  <a:lnTo>
                    <a:pt x="3299" y="460"/>
                  </a:lnTo>
                  <a:lnTo>
                    <a:pt x="3298" y="461"/>
                  </a:lnTo>
                  <a:lnTo>
                    <a:pt x="3298" y="463"/>
                  </a:lnTo>
                  <a:lnTo>
                    <a:pt x="3297" y="463"/>
                  </a:lnTo>
                  <a:lnTo>
                    <a:pt x="3297" y="466"/>
                  </a:lnTo>
                  <a:lnTo>
                    <a:pt x="3296" y="467"/>
                  </a:lnTo>
                  <a:lnTo>
                    <a:pt x="3296" y="477"/>
                  </a:lnTo>
                  <a:lnTo>
                    <a:pt x="3297" y="479"/>
                  </a:lnTo>
                  <a:lnTo>
                    <a:pt x="3301" y="490"/>
                  </a:lnTo>
                  <a:lnTo>
                    <a:pt x="3302" y="503"/>
                  </a:lnTo>
                  <a:lnTo>
                    <a:pt x="3303" y="508"/>
                  </a:lnTo>
                  <a:lnTo>
                    <a:pt x="3303" y="515"/>
                  </a:lnTo>
                  <a:lnTo>
                    <a:pt x="3304" y="516"/>
                  </a:lnTo>
                  <a:lnTo>
                    <a:pt x="3304" y="521"/>
                  </a:lnTo>
                  <a:lnTo>
                    <a:pt x="3307" y="524"/>
                  </a:lnTo>
                  <a:lnTo>
                    <a:pt x="3308" y="526"/>
                  </a:lnTo>
                  <a:lnTo>
                    <a:pt x="3308" y="531"/>
                  </a:lnTo>
                  <a:lnTo>
                    <a:pt x="3309" y="534"/>
                  </a:lnTo>
                  <a:lnTo>
                    <a:pt x="3309" y="535"/>
                  </a:lnTo>
                  <a:lnTo>
                    <a:pt x="3308" y="536"/>
                  </a:lnTo>
                  <a:lnTo>
                    <a:pt x="3308" y="542"/>
                  </a:lnTo>
                  <a:lnTo>
                    <a:pt x="3307" y="545"/>
                  </a:lnTo>
                  <a:lnTo>
                    <a:pt x="3306" y="548"/>
                  </a:lnTo>
                  <a:lnTo>
                    <a:pt x="3304" y="551"/>
                  </a:lnTo>
                  <a:lnTo>
                    <a:pt x="3304" y="552"/>
                  </a:lnTo>
                  <a:lnTo>
                    <a:pt x="3302" y="555"/>
                  </a:lnTo>
                  <a:lnTo>
                    <a:pt x="3302" y="556"/>
                  </a:lnTo>
                  <a:lnTo>
                    <a:pt x="3301" y="557"/>
                  </a:lnTo>
                  <a:lnTo>
                    <a:pt x="3299" y="557"/>
                  </a:lnTo>
                  <a:lnTo>
                    <a:pt x="3298" y="558"/>
                  </a:lnTo>
                  <a:lnTo>
                    <a:pt x="3297" y="558"/>
                  </a:lnTo>
                  <a:lnTo>
                    <a:pt x="3294" y="561"/>
                  </a:lnTo>
                  <a:lnTo>
                    <a:pt x="3292" y="561"/>
                  </a:lnTo>
                  <a:lnTo>
                    <a:pt x="3291" y="562"/>
                  </a:lnTo>
                  <a:lnTo>
                    <a:pt x="3290" y="564"/>
                  </a:lnTo>
                  <a:lnTo>
                    <a:pt x="3286" y="568"/>
                  </a:lnTo>
                  <a:lnTo>
                    <a:pt x="3286" y="572"/>
                  </a:lnTo>
                  <a:lnTo>
                    <a:pt x="3285" y="576"/>
                  </a:lnTo>
                  <a:lnTo>
                    <a:pt x="3275" y="585"/>
                  </a:lnTo>
                  <a:lnTo>
                    <a:pt x="3274" y="585"/>
                  </a:lnTo>
                  <a:lnTo>
                    <a:pt x="3272" y="587"/>
                  </a:lnTo>
                  <a:lnTo>
                    <a:pt x="3271" y="589"/>
                  </a:lnTo>
                  <a:lnTo>
                    <a:pt x="3270" y="589"/>
                  </a:lnTo>
                  <a:lnTo>
                    <a:pt x="3267" y="592"/>
                  </a:lnTo>
                  <a:lnTo>
                    <a:pt x="3267" y="593"/>
                  </a:lnTo>
                  <a:lnTo>
                    <a:pt x="3266" y="595"/>
                  </a:lnTo>
                  <a:lnTo>
                    <a:pt x="3266" y="599"/>
                  </a:lnTo>
                  <a:lnTo>
                    <a:pt x="3265" y="601"/>
                  </a:lnTo>
                  <a:lnTo>
                    <a:pt x="3265" y="604"/>
                  </a:lnTo>
                  <a:lnTo>
                    <a:pt x="3266" y="608"/>
                  </a:lnTo>
                  <a:lnTo>
                    <a:pt x="3266" y="614"/>
                  </a:lnTo>
                  <a:lnTo>
                    <a:pt x="3265" y="616"/>
                  </a:lnTo>
                  <a:lnTo>
                    <a:pt x="3265" y="621"/>
                  </a:lnTo>
                  <a:lnTo>
                    <a:pt x="3264" y="624"/>
                  </a:lnTo>
                  <a:lnTo>
                    <a:pt x="3261" y="626"/>
                  </a:lnTo>
                  <a:lnTo>
                    <a:pt x="3260" y="629"/>
                  </a:lnTo>
                  <a:lnTo>
                    <a:pt x="3256" y="632"/>
                  </a:lnTo>
                  <a:lnTo>
                    <a:pt x="3256" y="633"/>
                  </a:lnTo>
                  <a:lnTo>
                    <a:pt x="3255" y="633"/>
                  </a:lnTo>
                  <a:lnTo>
                    <a:pt x="3255" y="640"/>
                  </a:lnTo>
                  <a:lnTo>
                    <a:pt x="3256" y="640"/>
                  </a:lnTo>
                  <a:lnTo>
                    <a:pt x="3256" y="648"/>
                  </a:lnTo>
                  <a:lnTo>
                    <a:pt x="3255" y="651"/>
                  </a:lnTo>
                  <a:lnTo>
                    <a:pt x="3254" y="657"/>
                  </a:lnTo>
                  <a:lnTo>
                    <a:pt x="3248" y="675"/>
                  </a:lnTo>
                  <a:lnTo>
                    <a:pt x="3246" y="678"/>
                  </a:lnTo>
                  <a:lnTo>
                    <a:pt x="3244" y="682"/>
                  </a:lnTo>
                  <a:lnTo>
                    <a:pt x="3244" y="684"/>
                  </a:lnTo>
                  <a:lnTo>
                    <a:pt x="3243" y="686"/>
                  </a:lnTo>
                  <a:lnTo>
                    <a:pt x="3242" y="688"/>
                  </a:lnTo>
                  <a:lnTo>
                    <a:pt x="3242" y="690"/>
                  </a:lnTo>
                  <a:lnTo>
                    <a:pt x="3240" y="691"/>
                  </a:lnTo>
                  <a:lnTo>
                    <a:pt x="3240" y="693"/>
                  </a:lnTo>
                  <a:lnTo>
                    <a:pt x="3242" y="693"/>
                  </a:lnTo>
                  <a:lnTo>
                    <a:pt x="3242" y="698"/>
                  </a:lnTo>
                  <a:lnTo>
                    <a:pt x="3244" y="699"/>
                  </a:lnTo>
                  <a:lnTo>
                    <a:pt x="3246" y="701"/>
                  </a:lnTo>
                  <a:lnTo>
                    <a:pt x="3249" y="703"/>
                  </a:lnTo>
                  <a:lnTo>
                    <a:pt x="3251" y="705"/>
                  </a:lnTo>
                  <a:lnTo>
                    <a:pt x="3255" y="710"/>
                  </a:lnTo>
                  <a:lnTo>
                    <a:pt x="3258" y="715"/>
                  </a:lnTo>
                  <a:lnTo>
                    <a:pt x="3259" y="720"/>
                  </a:lnTo>
                  <a:lnTo>
                    <a:pt x="3259" y="728"/>
                  </a:lnTo>
                  <a:lnTo>
                    <a:pt x="3256" y="733"/>
                  </a:lnTo>
                  <a:lnTo>
                    <a:pt x="3256" y="747"/>
                  </a:lnTo>
                  <a:lnTo>
                    <a:pt x="3258" y="748"/>
                  </a:lnTo>
                  <a:lnTo>
                    <a:pt x="3258" y="754"/>
                  </a:lnTo>
                  <a:lnTo>
                    <a:pt x="3259" y="756"/>
                  </a:lnTo>
                  <a:lnTo>
                    <a:pt x="3259" y="762"/>
                  </a:lnTo>
                  <a:lnTo>
                    <a:pt x="3260" y="762"/>
                  </a:lnTo>
                  <a:lnTo>
                    <a:pt x="3260" y="765"/>
                  </a:lnTo>
                  <a:lnTo>
                    <a:pt x="3259" y="767"/>
                  </a:lnTo>
                  <a:lnTo>
                    <a:pt x="3259" y="780"/>
                  </a:lnTo>
                  <a:lnTo>
                    <a:pt x="3260" y="780"/>
                  </a:lnTo>
                  <a:lnTo>
                    <a:pt x="3260" y="785"/>
                  </a:lnTo>
                  <a:lnTo>
                    <a:pt x="3261" y="786"/>
                  </a:lnTo>
                  <a:lnTo>
                    <a:pt x="3261" y="789"/>
                  </a:lnTo>
                  <a:lnTo>
                    <a:pt x="3262" y="791"/>
                  </a:lnTo>
                  <a:lnTo>
                    <a:pt x="3262" y="792"/>
                  </a:lnTo>
                  <a:lnTo>
                    <a:pt x="3264" y="794"/>
                  </a:lnTo>
                  <a:lnTo>
                    <a:pt x="3264" y="797"/>
                  </a:lnTo>
                  <a:lnTo>
                    <a:pt x="3271" y="805"/>
                  </a:lnTo>
                  <a:lnTo>
                    <a:pt x="3272" y="809"/>
                  </a:lnTo>
                  <a:lnTo>
                    <a:pt x="3272" y="811"/>
                  </a:lnTo>
                  <a:lnTo>
                    <a:pt x="3274" y="813"/>
                  </a:lnTo>
                  <a:lnTo>
                    <a:pt x="3274" y="815"/>
                  </a:lnTo>
                  <a:lnTo>
                    <a:pt x="3275" y="817"/>
                  </a:lnTo>
                  <a:lnTo>
                    <a:pt x="3275" y="820"/>
                  </a:lnTo>
                  <a:lnTo>
                    <a:pt x="3274" y="821"/>
                  </a:lnTo>
                  <a:lnTo>
                    <a:pt x="3274" y="823"/>
                  </a:lnTo>
                  <a:lnTo>
                    <a:pt x="3272" y="826"/>
                  </a:lnTo>
                  <a:lnTo>
                    <a:pt x="3272" y="834"/>
                  </a:lnTo>
                  <a:lnTo>
                    <a:pt x="3275" y="834"/>
                  </a:lnTo>
                  <a:lnTo>
                    <a:pt x="3276" y="836"/>
                  </a:lnTo>
                  <a:lnTo>
                    <a:pt x="3276" y="839"/>
                  </a:lnTo>
                  <a:lnTo>
                    <a:pt x="3275" y="842"/>
                  </a:lnTo>
                  <a:lnTo>
                    <a:pt x="3269" y="848"/>
                  </a:lnTo>
                  <a:lnTo>
                    <a:pt x="3269" y="850"/>
                  </a:lnTo>
                  <a:lnTo>
                    <a:pt x="3266" y="853"/>
                  </a:lnTo>
                  <a:lnTo>
                    <a:pt x="3266" y="854"/>
                  </a:lnTo>
                  <a:lnTo>
                    <a:pt x="3267" y="855"/>
                  </a:lnTo>
                  <a:lnTo>
                    <a:pt x="3267" y="858"/>
                  </a:lnTo>
                  <a:lnTo>
                    <a:pt x="3269" y="859"/>
                  </a:lnTo>
                  <a:lnTo>
                    <a:pt x="3270" y="859"/>
                  </a:lnTo>
                  <a:lnTo>
                    <a:pt x="3270" y="862"/>
                  </a:lnTo>
                  <a:lnTo>
                    <a:pt x="3271" y="862"/>
                  </a:lnTo>
                  <a:lnTo>
                    <a:pt x="3272" y="863"/>
                  </a:lnTo>
                  <a:lnTo>
                    <a:pt x="3272" y="864"/>
                  </a:lnTo>
                  <a:lnTo>
                    <a:pt x="3274" y="865"/>
                  </a:lnTo>
                  <a:lnTo>
                    <a:pt x="3274" y="869"/>
                  </a:lnTo>
                  <a:lnTo>
                    <a:pt x="3277" y="873"/>
                  </a:lnTo>
                  <a:lnTo>
                    <a:pt x="3277" y="875"/>
                  </a:lnTo>
                  <a:lnTo>
                    <a:pt x="3280" y="876"/>
                  </a:lnTo>
                  <a:lnTo>
                    <a:pt x="3282" y="879"/>
                  </a:lnTo>
                  <a:lnTo>
                    <a:pt x="3282" y="880"/>
                  </a:lnTo>
                  <a:lnTo>
                    <a:pt x="3283" y="880"/>
                  </a:lnTo>
                  <a:lnTo>
                    <a:pt x="3285" y="881"/>
                  </a:lnTo>
                  <a:lnTo>
                    <a:pt x="3285" y="884"/>
                  </a:lnTo>
                  <a:lnTo>
                    <a:pt x="3286" y="886"/>
                  </a:lnTo>
                  <a:lnTo>
                    <a:pt x="3286" y="897"/>
                  </a:lnTo>
                  <a:lnTo>
                    <a:pt x="3285" y="900"/>
                  </a:lnTo>
                  <a:lnTo>
                    <a:pt x="3281" y="903"/>
                  </a:lnTo>
                  <a:lnTo>
                    <a:pt x="3281" y="905"/>
                  </a:lnTo>
                  <a:lnTo>
                    <a:pt x="3280" y="906"/>
                  </a:lnTo>
                  <a:lnTo>
                    <a:pt x="3280" y="908"/>
                  </a:lnTo>
                  <a:lnTo>
                    <a:pt x="3278" y="910"/>
                  </a:lnTo>
                  <a:lnTo>
                    <a:pt x="3277" y="912"/>
                  </a:lnTo>
                  <a:lnTo>
                    <a:pt x="3277" y="924"/>
                  </a:lnTo>
                  <a:lnTo>
                    <a:pt x="3276" y="926"/>
                  </a:lnTo>
                  <a:lnTo>
                    <a:pt x="3275" y="926"/>
                  </a:lnTo>
                  <a:lnTo>
                    <a:pt x="3275" y="927"/>
                  </a:lnTo>
                  <a:lnTo>
                    <a:pt x="3274" y="928"/>
                  </a:lnTo>
                  <a:lnTo>
                    <a:pt x="3271" y="929"/>
                  </a:lnTo>
                  <a:lnTo>
                    <a:pt x="3270" y="931"/>
                  </a:lnTo>
                  <a:lnTo>
                    <a:pt x="3270" y="932"/>
                  </a:lnTo>
                  <a:lnTo>
                    <a:pt x="3267" y="932"/>
                  </a:lnTo>
                  <a:lnTo>
                    <a:pt x="3267" y="933"/>
                  </a:lnTo>
                  <a:lnTo>
                    <a:pt x="3266" y="934"/>
                  </a:lnTo>
                  <a:lnTo>
                    <a:pt x="3266" y="937"/>
                  </a:lnTo>
                  <a:lnTo>
                    <a:pt x="3265" y="938"/>
                  </a:lnTo>
                  <a:lnTo>
                    <a:pt x="3265" y="940"/>
                  </a:lnTo>
                  <a:lnTo>
                    <a:pt x="3264" y="942"/>
                  </a:lnTo>
                  <a:lnTo>
                    <a:pt x="3264" y="943"/>
                  </a:lnTo>
                  <a:lnTo>
                    <a:pt x="3262" y="944"/>
                  </a:lnTo>
                  <a:lnTo>
                    <a:pt x="3262" y="945"/>
                  </a:lnTo>
                  <a:lnTo>
                    <a:pt x="3260" y="948"/>
                  </a:lnTo>
                  <a:lnTo>
                    <a:pt x="3260" y="952"/>
                  </a:lnTo>
                  <a:lnTo>
                    <a:pt x="3259" y="952"/>
                  </a:lnTo>
                  <a:lnTo>
                    <a:pt x="3259" y="956"/>
                  </a:lnTo>
                  <a:lnTo>
                    <a:pt x="3258" y="956"/>
                  </a:lnTo>
                  <a:lnTo>
                    <a:pt x="3258" y="961"/>
                  </a:lnTo>
                  <a:lnTo>
                    <a:pt x="3256" y="964"/>
                  </a:lnTo>
                  <a:lnTo>
                    <a:pt x="3256" y="965"/>
                  </a:lnTo>
                  <a:lnTo>
                    <a:pt x="3255" y="968"/>
                  </a:lnTo>
                  <a:lnTo>
                    <a:pt x="3255" y="970"/>
                  </a:lnTo>
                  <a:lnTo>
                    <a:pt x="3251" y="974"/>
                  </a:lnTo>
                  <a:lnTo>
                    <a:pt x="3251" y="976"/>
                  </a:lnTo>
                  <a:lnTo>
                    <a:pt x="3250" y="976"/>
                  </a:lnTo>
                  <a:lnTo>
                    <a:pt x="3248" y="979"/>
                  </a:lnTo>
                  <a:lnTo>
                    <a:pt x="3246" y="981"/>
                  </a:lnTo>
                  <a:lnTo>
                    <a:pt x="3246" y="987"/>
                  </a:lnTo>
                  <a:lnTo>
                    <a:pt x="3248" y="990"/>
                  </a:lnTo>
                  <a:lnTo>
                    <a:pt x="3249" y="991"/>
                  </a:lnTo>
                  <a:lnTo>
                    <a:pt x="3249" y="993"/>
                  </a:lnTo>
                  <a:lnTo>
                    <a:pt x="3250" y="995"/>
                  </a:lnTo>
                  <a:lnTo>
                    <a:pt x="3251" y="997"/>
                  </a:lnTo>
                  <a:lnTo>
                    <a:pt x="3251" y="1001"/>
                  </a:lnTo>
                  <a:lnTo>
                    <a:pt x="3249" y="1003"/>
                  </a:lnTo>
                  <a:lnTo>
                    <a:pt x="3249" y="1006"/>
                  </a:lnTo>
                  <a:lnTo>
                    <a:pt x="3250" y="1007"/>
                  </a:lnTo>
                  <a:lnTo>
                    <a:pt x="3250" y="1011"/>
                  </a:lnTo>
                  <a:lnTo>
                    <a:pt x="3248" y="1013"/>
                  </a:lnTo>
                  <a:lnTo>
                    <a:pt x="3246" y="1016"/>
                  </a:lnTo>
                  <a:lnTo>
                    <a:pt x="3246" y="1022"/>
                  </a:lnTo>
                  <a:lnTo>
                    <a:pt x="3248" y="1024"/>
                  </a:lnTo>
                  <a:lnTo>
                    <a:pt x="3250" y="1026"/>
                  </a:lnTo>
                  <a:lnTo>
                    <a:pt x="3253" y="1028"/>
                  </a:lnTo>
                  <a:lnTo>
                    <a:pt x="3255" y="1029"/>
                  </a:lnTo>
                  <a:lnTo>
                    <a:pt x="3258" y="1032"/>
                  </a:lnTo>
                  <a:lnTo>
                    <a:pt x="3262" y="1034"/>
                  </a:lnTo>
                  <a:lnTo>
                    <a:pt x="3264" y="1034"/>
                  </a:lnTo>
                  <a:lnTo>
                    <a:pt x="3269" y="1029"/>
                  </a:lnTo>
                  <a:lnTo>
                    <a:pt x="3269" y="1028"/>
                  </a:lnTo>
                  <a:lnTo>
                    <a:pt x="3270" y="1026"/>
                  </a:lnTo>
                  <a:lnTo>
                    <a:pt x="3270" y="1013"/>
                  </a:lnTo>
                  <a:lnTo>
                    <a:pt x="3271" y="1012"/>
                  </a:lnTo>
                  <a:lnTo>
                    <a:pt x="3274" y="1011"/>
                  </a:lnTo>
                  <a:lnTo>
                    <a:pt x="3275" y="1009"/>
                  </a:lnTo>
                  <a:lnTo>
                    <a:pt x="3275" y="997"/>
                  </a:lnTo>
                  <a:lnTo>
                    <a:pt x="3277" y="995"/>
                  </a:lnTo>
                  <a:lnTo>
                    <a:pt x="3280" y="995"/>
                  </a:lnTo>
                  <a:lnTo>
                    <a:pt x="3280" y="993"/>
                  </a:lnTo>
                  <a:lnTo>
                    <a:pt x="3281" y="993"/>
                  </a:lnTo>
                  <a:lnTo>
                    <a:pt x="3281" y="995"/>
                  </a:lnTo>
                  <a:lnTo>
                    <a:pt x="3287" y="995"/>
                  </a:lnTo>
                  <a:lnTo>
                    <a:pt x="3292" y="993"/>
                  </a:lnTo>
                  <a:lnTo>
                    <a:pt x="3301" y="993"/>
                  </a:lnTo>
                  <a:lnTo>
                    <a:pt x="3301" y="992"/>
                  </a:lnTo>
                  <a:lnTo>
                    <a:pt x="3304" y="992"/>
                  </a:lnTo>
                  <a:lnTo>
                    <a:pt x="3307" y="993"/>
                  </a:lnTo>
                  <a:lnTo>
                    <a:pt x="3308" y="993"/>
                  </a:lnTo>
                  <a:lnTo>
                    <a:pt x="3308" y="995"/>
                  </a:lnTo>
                  <a:lnTo>
                    <a:pt x="3309" y="995"/>
                  </a:lnTo>
                  <a:lnTo>
                    <a:pt x="3309" y="993"/>
                  </a:lnTo>
                  <a:lnTo>
                    <a:pt x="3312" y="993"/>
                  </a:lnTo>
                  <a:lnTo>
                    <a:pt x="3312" y="998"/>
                  </a:lnTo>
                  <a:lnTo>
                    <a:pt x="3313" y="998"/>
                  </a:lnTo>
                  <a:lnTo>
                    <a:pt x="3313" y="1001"/>
                  </a:lnTo>
                  <a:lnTo>
                    <a:pt x="3312" y="1001"/>
                  </a:lnTo>
                  <a:lnTo>
                    <a:pt x="3312" y="1003"/>
                  </a:lnTo>
                  <a:lnTo>
                    <a:pt x="3314" y="1003"/>
                  </a:lnTo>
                  <a:lnTo>
                    <a:pt x="3317" y="1006"/>
                  </a:lnTo>
                  <a:lnTo>
                    <a:pt x="3317" y="1028"/>
                  </a:lnTo>
                  <a:lnTo>
                    <a:pt x="3319" y="1027"/>
                  </a:lnTo>
                  <a:lnTo>
                    <a:pt x="3320" y="1027"/>
                  </a:lnTo>
                  <a:lnTo>
                    <a:pt x="3323" y="1029"/>
                  </a:lnTo>
                  <a:lnTo>
                    <a:pt x="3323" y="1030"/>
                  </a:lnTo>
                  <a:lnTo>
                    <a:pt x="3324" y="1032"/>
                  </a:lnTo>
                  <a:lnTo>
                    <a:pt x="3327" y="1032"/>
                  </a:lnTo>
                  <a:lnTo>
                    <a:pt x="3329" y="1034"/>
                  </a:lnTo>
                  <a:lnTo>
                    <a:pt x="3331" y="1034"/>
                  </a:lnTo>
                  <a:lnTo>
                    <a:pt x="3334" y="1037"/>
                  </a:lnTo>
                  <a:lnTo>
                    <a:pt x="3334" y="1038"/>
                  </a:lnTo>
                  <a:lnTo>
                    <a:pt x="3335" y="1038"/>
                  </a:lnTo>
                  <a:lnTo>
                    <a:pt x="3336" y="1039"/>
                  </a:lnTo>
                  <a:lnTo>
                    <a:pt x="3336" y="1040"/>
                  </a:lnTo>
                  <a:lnTo>
                    <a:pt x="3338" y="1042"/>
                  </a:lnTo>
                  <a:lnTo>
                    <a:pt x="3338" y="1043"/>
                  </a:lnTo>
                  <a:lnTo>
                    <a:pt x="3339" y="1044"/>
                  </a:lnTo>
                  <a:lnTo>
                    <a:pt x="3339" y="1046"/>
                  </a:lnTo>
                  <a:lnTo>
                    <a:pt x="3340" y="1048"/>
                  </a:lnTo>
                  <a:lnTo>
                    <a:pt x="3340" y="1054"/>
                  </a:lnTo>
                  <a:lnTo>
                    <a:pt x="3341" y="1054"/>
                  </a:lnTo>
                  <a:lnTo>
                    <a:pt x="3341" y="1064"/>
                  </a:lnTo>
                  <a:lnTo>
                    <a:pt x="3340" y="1067"/>
                  </a:lnTo>
                  <a:lnTo>
                    <a:pt x="3340" y="1070"/>
                  </a:lnTo>
                  <a:lnTo>
                    <a:pt x="3339" y="1092"/>
                  </a:lnTo>
                  <a:lnTo>
                    <a:pt x="3339" y="1128"/>
                  </a:lnTo>
                  <a:lnTo>
                    <a:pt x="3338" y="1133"/>
                  </a:lnTo>
                  <a:lnTo>
                    <a:pt x="3338" y="1172"/>
                  </a:lnTo>
                  <a:lnTo>
                    <a:pt x="3336" y="1207"/>
                  </a:lnTo>
                  <a:lnTo>
                    <a:pt x="3335" y="1255"/>
                  </a:lnTo>
                  <a:lnTo>
                    <a:pt x="3333" y="1303"/>
                  </a:lnTo>
                  <a:lnTo>
                    <a:pt x="3330" y="1400"/>
                  </a:lnTo>
                  <a:lnTo>
                    <a:pt x="3327" y="1512"/>
                  </a:lnTo>
                  <a:lnTo>
                    <a:pt x="3325" y="1549"/>
                  </a:lnTo>
                  <a:lnTo>
                    <a:pt x="3324" y="1549"/>
                  </a:lnTo>
                  <a:lnTo>
                    <a:pt x="3322" y="1548"/>
                  </a:lnTo>
                  <a:lnTo>
                    <a:pt x="3322" y="1564"/>
                  </a:lnTo>
                  <a:lnTo>
                    <a:pt x="3320" y="1567"/>
                  </a:lnTo>
                  <a:lnTo>
                    <a:pt x="3320" y="1569"/>
                  </a:lnTo>
                  <a:lnTo>
                    <a:pt x="3319" y="1572"/>
                  </a:lnTo>
                  <a:lnTo>
                    <a:pt x="3320" y="1574"/>
                  </a:lnTo>
                  <a:lnTo>
                    <a:pt x="3320" y="1580"/>
                  </a:lnTo>
                  <a:lnTo>
                    <a:pt x="3324" y="1599"/>
                  </a:lnTo>
                  <a:lnTo>
                    <a:pt x="3325" y="1602"/>
                  </a:lnTo>
                  <a:lnTo>
                    <a:pt x="3325" y="1605"/>
                  </a:lnTo>
                  <a:lnTo>
                    <a:pt x="3327" y="1609"/>
                  </a:lnTo>
                  <a:lnTo>
                    <a:pt x="3327" y="1611"/>
                  </a:lnTo>
                  <a:lnTo>
                    <a:pt x="3331" y="1611"/>
                  </a:lnTo>
                  <a:lnTo>
                    <a:pt x="3317" y="1663"/>
                  </a:lnTo>
                  <a:lnTo>
                    <a:pt x="3303" y="1713"/>
                  </a:lnTo>
                  <a:lnTo>
                    <a:pt x="3290" y="1765"/>
                  </a:lnTo>
                  <a:lnTo>
                    <a:pt x="3275" y="1817"/>
                  </a:lnTo>
                  <a:lnTo>
                    <a:pt x="3249" y="1913"/>
                  </a:lnTo>
                  <a:lnTo>
                    <a:pt x="3222" y="2014"/>
                  </a:lnTo>
                  <a:lnTo>
                    <a:pt x="3210" y="2061"/>
                  </a:lnTo>
                  <a:lnTo>
                    <a:pt x="3207" y="2068"/>
                  </a:lnTo>
                  <a:lnTo>
                    <a:pt x="3207" y="2071"/>
                  </a:lnTo>
                  <a:lnTo>
                    <a:pt x="3208" y="2075"/>
                  </a:lnTo>
                  <a:lnTo>
                    <a:pt x="3210" y="2077"/>
                  </a:lnTo>
                  <a:lnTo>
                    <a:pt x="3210" y="2081"/>
                  </a:lnTo>
                  <a:lnTo>
                    <a:pt x="3211" y="2083"/>
                  </a:lnTo>
                  <a:lnTo>
                    <a:pt x="3212" y="2087"/>
                  </a:lnTo>
                  <a:lnTo>
                    <a:pt x="3212" y="2089"/>
                  </a:lnTo>
                  <a:lnTo>
                    <a:pt x="3213" y="2093"/>
                  </a:lnTo>
                  <a:lnTo>
                    <a:pt x="3217" y="2093"/>
                  </a:lnTo>
                  <a:lnTo>
                    <a:pt x="3217" y="2117"/>
                  </a:lnTo>
                  <a:lnTo>
                    <a:pt x="3216" y="2140"/>
                  </a:lnTo>
                  <a:lnTo>
                    <a:pt x="3212" y="2199"/>
                  </a:lnTo>
                  <a:lnTo>
                    <a:pt x="3210" y="2221"/>
                  </a:lnTo>
                  <a:lnTo>
                    <a:pt x="3208" y="2251"/>
                  </a:lnTo>
                  <a:lnTo>
                    <a:pt x="3206" y="2303"/>
                  </a:lnTo>
                  <a:lnTo>
                    <a:pt x="3203" y="2351"/>
                  </a:lnTo>
                  <a:lnTo>
                    <a:pt x="3200" y="2399"/>
                  </a:lnTo>
                  <a:lnTo>
                    <a:pt x="3192" y="2507"/>
                  </a:lnTo>
                  <a:lnTo>
                    <a:pt x="3191" y="2536"/>
                  </a:lnTo>
                  <a:lnTo>
                    <a:pt x="3189" y="2563"/>
                  </a:lnTo>
                  <a:lnTo>
                    <a:pt x="3187" y="2575"/>
                  </a:lnTo>
                  <a:lnTo>
                    <a:pt x="3187" y="2587"/>
                  </a:lnTo>
                  <a:lnTo>
                    <a:pt x="3186" y="2594"/>
                  </a:lnTo>
                  <a:lnTo>
                    <a:pt x="3186" y="2608"/>
                  </a:lnTo>
                  <a:lnTo>
                    <a:pt x="3185" y="2611"/>
                  </a:lnTo>
                  <a:lnTo>
                    <a:pt x="3185" y="2612"/>
                  </a:lnTo>
                  <a:lnTo>
                    <a:pt x="3203" y="2639"/>
                  </a:lnTo>
                  <a:lnTo>
                    <a:pt x="3221" y="2665"/>
                  </a:lnTo>
                  <a:lnTo>
                    <a:pt x="3136" y="2717"/>
                  </a:lnTo>
                  <a:lnTo>
                    <a:pt x="3095" y="2743"/>
                  </a:lnTo>
                  <a:lnTo>
                    <a:pt x="3109" y="2765"/>
                  </a:lnTo>
                  <a:lnTo>
                    <a:pt x="3122" y="2786"/>
                  </a:lnTo>
                  <a:lnTo>
                    <a:pt x="3129" y="2797"/>
                  </a:lnTo>
                  <a:lnTo>
                    <a:pt x="3129" y="2798"/>
                  </a:lnTo>
                  <a:lnTo>
                    <a:pt x="3132" y="2801"/>
                  </a:lnTo>
                  <a:lnTo>
                    <a:pt x="3132" y="2804"/>
                  </a:lnTo>
                  <a:lnTo>
                    <a:pt x="3131" y="2807"/>
                  </a:lnTo>
                  <a:lnTo>
                    <a:pt x="3129" y="2807"/>
                  </a:lnTo>
                  <a:lnTo>
                    <a:pt x="3129" y="2818"/>
                  </a:lnTo>
                  <a:lnTo>
                    <a:pt x="3128" y="2818"/>
                  </a:lnTo>
                  <a:lnTo>
                    <a:pt x="3128" y="2822"/>
                  </a:lnTo>
                  <a:lnTo>
                    <a:pt x="3127" y="2823"/>
                  </a:lnTo>
                  <a:lnTo>
                    <a:pt x="3127" y="2824"/>
                  </a:lnTo>
                  <a:lnTo>
                    <a:pt x="3126" y="2825"/>
                  </a:lnTo>
                  <a:lnTo>
                    <a:pt x="3127" y="2825"/>
                  </a:lnTo>
                  <a:lnTo>
                    <a:pt x="3127" y="2824"/>
                  </a:lnTo>
                  <a:lnTo>
                    <a:pt x="3128" y="2824"/>
                  </a:lnTo>
                  <a:lnTo>
                    <a:pt x="3128" y="2825"/>
                  </a:lnTo>
                  <a:lnTo>
                    <a:pt x="3127" y="2827"/>
                  </a:lnTo>
                  <a:lnTo>
                    <a:pt x="3128" y="2827"/>
                  </a:lnTo>
                  <a:lnTo>
                    <a:pt x="3128" y="2828"/>
                  </a:lnTo>
                  <a:lnTo>
                    <a:pt x="3129" y="2828"/>
                  </a:lnTo>
                  <a:lnTo>
                    <a:pt x="3129" y="2834"/>
                  </a:lnTo>
                  <a:lnTo>
                    <a:pt x="3128" y="2834"/>
                  </a:lnTo>
                  <a:lnTo>
                    <a:pt x="3128" y="2833"/>
                  </a:lnTo>
                  <a:lnTo>
                    <a:pt x="3127" y="2833"/>
                  </a:lnTo>
                  <a:lnTo>
                    <a:pt x="3127" y="2830"/>
                  </a:lnTo>
                  <a:lnTo>
                    <a:pt x="3126" y="2830"/>
                  </a:lnTo>
                  <a:lnTo>
                    <a:pt x="3127" y="2829"/>
                  </a:lnTo>
                  <a:lnTo>
                    <a:pt x="3127" y="2828"/>
                  </a:lnTo>
                  <a:lnTo>
                    <a:pt x="3125" y="2828"/>
                  </a:lnTo>
                  <a:lnTo>
                    <a:pt x="3125" y="2832"/>
                  </a:lnTo>
                  <a:lnTo>
                    <a:pt x="3123" y="2832"/>
                  </a:lnTo>
                  <a:lnTo>
                    <a:pt x="3125" y="2833"/>
                  </a:lnTo>
                  <a:lnTo>
                    <a:pt x="3127" y="2833"/>
                  </a:lnTo>
                  <a:lnTo>
                    <a:pt x="3127" y="2834"/>
                  </a:lnTo>
                  <a:lnTo>
                    <a:pt x="3125" y="2834"/>
                  </a:lnTo>
                  <a:lnTo>
                    <a:pt x="3125" y="2835"/>
                  </a:lnTo>
                  <a:lnTo>
                    <a:pt x="3122" y="2835"/>
                  </a:lnTo>
                  <a:lnTo>
                    <a:pt x="3122" y="2837"/>
                  </a:lnTo>
                  <a:lnTo>
                    <a:pt x="3121" y="2837"/>
                  </a:lnTo>
                  <a:lnTo>
                    <a:pt x="3121" y="2838"/>
                  </a:lnTo>
                  <a:lnTo>
                    <a:pt x="3120" y="2838"/>
                  </a:lnTo>
                  <a:lnTo>
                    <a:pt x="3120" y="2844"/>
                  </a:lnTo>
                  <a:lnTo>
                    <a:pt x="3118" y="2845"/>
                  </a:lnTo>
                  <a:lnTo>
                    <a:pt x="3117" y="2844"/>
                  </a:lnTo>
                  <a:lnTo>
                    <a:pt x="3117" y="2845"/>
                  </a:lnTo>
                  <a:lnTo>
                    <a:pt x="3116" y="2845"/>
                  </a:lnTo>
                  <a:lnTo>
                    <a:pt x="3116" y="2848"/>
                  </a:lnTo>
                  <a:lnTo>
                    <a:pt x="3115" y="2848"/>
                  </a:lnTo>
                  <a:lnTo>
                    <a:pt x="3113" y="2849"/>
                  </a:lnTo>
                  <a:lnTo>
                    <a:pt x="3113" y="2850"/>
                  </a:lnTo>
                  <a:lnTo>
                    <a:pt x="3112" y="2850"/>
                  </a:lnTo>
                  <a:lnTo>
                    <a:pt x="3112" y="2853"/>
                  </a:lnTo>
                  <a:lnTo>
                    <a:pt x="3111" y="2851"/>
                  </a:lnTo>
                  <a:lnTo>
                    <a:pt x="3111" y="2849"/>
                  </a:lnTo>
                  <a:lnTo>
                    <a:pt x="3112" y="2848"/>
                  </a:lnTo>
                  <a:lnTo>
                    <a:pt x="3112" y="2843"/>
                  </a:lnTo>
                  <a:lnTo>
                    <a:pt x="3111" y="2844"/>
                  </a:lnTo>
                  <a:lnTo>
                    <a:pt x="3111" y="2845"/>
                  </a:lnTo>
                  <a:lnTo>
                    <a:pt x="3110" y="2845"/>
                  </a:lnTo>
                  <a:lnTo>
                    <a:pt x="3110" y="2846"/>
                  </a:lnTo>
                  <a:lnTo>
                    <a:pt x="3109" y="2846"/>
                  </a:lnTo>
                  <a:lnTo>
                    <a:pt x="3109" y="2845"/>
                  </a:lnTo>
                  <a:lnTo>
                    <a:pt x="3107" y="2845"/>
                  </a:lnTo>
                  <a:lnTo>
                    <a:pt x="3107" y="2848"/>
                  </a:lnTo>
                  <a:lnTo>
                    <a:pt x="3104" y="2848"/>
                  </a:lnTo>
                  <a:lnTo>
                    <a:pt x="3104" y="2849"/>
                  </a:lnTo>
                  <a:lnTo>
                    <a:pt x="3102" y="2849"/>
                  </a:lnTo>
                  <a:lnTo>
                    <a:pt x="3102" y="2848"/>
                  </a:lnTo>
                  <a:lnTo>
                    <a:pt x="3101" y="2848"/>
                  </a:lnTo>
                  <a:lnTo>
                    <a:pt x="3101" y="2849"/>
                  </a:lnTo>
                  <a:lnTo>
                    <a:pt x="3100" y="2849"/>
                  </a:lnTo>
                  <a:lnTo>
                    <a:pt x="3100" y="2851"/>
                  </a:lnTo>
                  <a:lnTo>
                    <a:pt x="3099" y="2851"/>
                  </a:lnTo>
                  <a:lnTo>
                    <a:pt x="3099" y="2850"/>
                  </a:lnTo>
                  <a:lnTo>
                    <a:pt x="3096" y="2850"/>
                  </a:lnTo>
                  <a:lnTo>
                    <a:pt x="3096" y="2849"/>
                  </a:lnTo>
                  <a:lnTo>
                    <a:pt x="3095" y="2848"/>
                  </a:lnTo>
                  <a:lnTo>
                    <a:pt x="3095" y="2846"/>
                  </a:lnTo>
                  <a:lnTo>
                    <a:pt x="3096" y="2846"/>
                  </a:lnTo>
                  <a:lnTo>
                    <a:pt x="3095" y="2845"/>
                  </a:lnTo>
                  <a:lnTo>
                    <a:pt x="3094" y="2846"/>
                  </a:lnTo>
                  <a:lnTo>
                    <a:pt x="3093" y="2846"/>
                  </a:lnTo>
                  <a:lnTo>
                    <a:pt x="3093" y="2848"/>
                  </a:lnTo>
                  <a:lnTo>
                    <a:pt x="3091" y="2848"/>
                  </a:lnTo>
                  <a:lnTo>
                    <a:pt x="3090" y="2849"/>
                  </a:lnTo>
                  <a:lnTo>
                    <a:pt x="3093" y="2849"/>
                  </a:lnTo>
                  <a:lnTo>
                    <a:pt x="3093" y="2848"/>
                  </a:lnTo>
                  <a:lnTo>
                    <a:pt x="3094" y="2848"/>
                  </a:lnTo>
                  <a:lnTo>
                    <a:pt x="3094" y="2846"/>
                  </a:lnTo>
                  <a:lnTo>
                    <a:pt x="3095" y="2848"/>
                  </a:lnTo>
                  <a:lnTo>
                    <a:pt x="3095" y="2850"/>
                  </a:lnTo>
                  <a:lnTo>
                    <a:pt x="3096" y="2850"/>
                  </a:lnTo>
                  <a:lnTo>
                    <a:pt x="3099" y="2853"/>
                  </a:lnTo>
                  <a:lnTo>
                    <a:pt x="3099" y="2854"/>
                  </a:lnTo>
                  <a:lnTo>
                    <a:pt x="3097" y="2854"/>
                  </a:lnTo>
                  <a:lnTo>
                    <a:pt x="3097" y="2856"/>
                  </a:lnTo>
                  <a:lnTo>
                    <a:pt x="3096" y="2856"/>
                  </a:lnTo>
                  <a:lnTo>
                    <a:pt x="3096" y="2860"/>
                  </a:lnTo>
                  <a:lnTo>
                    <a:pt x="3094" y="2860"/>
                  </a:lnTo>
                  <a:lnTo>
                    <a:pt x="3093" y="2861"/>
                  </a:lnTo>
                  <a:lnTo>
                    <a:pt x="3094" y="2861"/>
                  </a:lnTo>
                  <a:lnTo>
                    <a:pt x="3094" y="2862"/>
                  </a:lnTo>
                  <a:lnTo>
                    <a:pt x="3093" y="2862"/>
                  </a:lnTo>
                  <a:lnTo>
                    <a:pt x="3093" y="2864"/>
                  </a:lnTo>
                  <a:lnTo>
                    <a:pt x="3091" y="2864"/>
                  </a:lnTo>
                  <a:lnTo>
                    <a:pt x="3091" y="2860"/>
                  </a:lnTo>
                  <a:lnTo>
                    <a:pt x="3090" y="2860"/>
                  </a:lnTo>
                  <a:lnTo>
                    <a:pt x="3090" y="2859"/>
                  </a:lnTo>
                  <a:lnTo>
                    <a:pt x="3089" y="2859"/>
                  </a:lnTo>
                  <a:lnTo>
                    <a:pt x="3089" y="2860"/>
                  </a:lnTo>
                  <a:lnTo>
                    <a:pt x="3088" y="2860"/>
                  </a:lnTo>
                  <a:lnTo>
                    <a:pt x="3088" y="2866"/>
                  </a:lnTo>
                  <a:lnTo>
                    <a:pt x="3086" y="2866"/>
                  </a:lnTo>
                  <a:lnTo>
                    <a:pt x="3086" y="2867"/>
                  </a:lnTo>
                  <a:lnTo>
                    <a:pt x="3085" y="2867"/>
                  </a:lnTo>
                  <a:lnTo>
                    <a:pt x="3085" y="2869"/>
                  </a:lnTo>
                  <a:lnTo>
                    <a:pt x="3083" y="2869"/>
                  </a:lnTo>
                  <a:lnTo>
                    <a:pt x="3083" y="2870"/>
                  </a:lnTo>
                  <a:lnTo>
                    <a:pt x="3080" y="2870"/>
                  </a:lnTo>
                  <a:lnTo>
                    <a:pt x="3080" y="2871"/>
                  </a:lnTo>
                  <a:lnTo>
                    <a:pt x="3079" y="2871"/>
                  </a:lnTo>
                  <a:lnTo>
                    <a:pt x="3079" y="2870"/>
                  </a:lnTo>
                  <a:lnTo>
                    <a:pt x="3078" y="2870"/>
                  </a:lnTo>
                  <a:lnTo>
                    <a:pt x="3078" y="2869"/>
                  </a:lnTo>
                  <a:lnTo>
                    <a:pt x="3076" y="2869"/>
                  </a:lnTo>
                  <a:lnTo>
                    <a:pt x="3076" y="2867"/>
                  </a:lnTo>
                  <a:lnTo>
                    <a:pt x="3075" y="2867"/>
                  </a:lnTo>
                  <a:lnTo>
                    <a:pt x="3075" y="2870"/>
                  </a:lnTo>
                  <a:lnTo>
                    <a:pt x="3073" y="2870"/>
                  </a:lnTo>
                  <a:lnTo>
                    <a:pt x="3073" y="2871"/>
                  </a:lnTo>
                  <a:lnTo>
                    <a:pt x="3074" y="2871"/>
                  </a:lnTo>
                  <a:lnTo>
                    <a:pt x="3074" y="2875"/>
                  </a:lnTo>
                  <a:lnTo>
                    <a:pt x="3075" y="2876"/>
                  </a:lnTo>
                  <a:lnTo>
                    <a:pt x="3076" y="2876"/>
                  </a:lnTo>
                  <a:lnTo>
                    <a:pt x="3076" y="2878"/>
                  </a:lnTo>
                  <a:lnTo>
                    <a:pt x="3075" y="2878"/>
                  </a:lnTo>
                  <a:lnTo>
                    <a:pt x="3075" y="2880"/>
                  </a:lnTo>
                  <a:lnTo>
                    <a:pt x="3074" y="2880"/>
                  </a:lnTo>
                  <a:lnTo>
                    <a:pt x="3074" y="2882"/>
                  </a:lnTo>
                  <a:lnTo>
                    <a:pt x="3073" y="2882"/>
                  </a:lnTo>
                  <a:lnTo>
                    <a:pt x="3073" y="2885"/>
                  </a:lnTo>
                  <a:lnTo>
                    <a:pt x="3072" y="2885"/>
                  </a:lnTo>
                  <a:lnTo>
                    <a:pt x="3072" y="2886"/>
                  </a:lnTo>
                  <a:lnTo>
                    <a:pt x="3069" y="2886"/>
                  </a:lnTo>
                  <a:lnTo>
                    <a:pt x="3069" y="2887"/>
                  </a:lnTo>
                  <a:lnTo>
                    <a:pt x="3068" y="2887"/>
                  </a:lnTo>
                  <a:lnTo>
                    <a:pt x="3068" y="2890"/>
                  </a:lnTo>
                  <a:lnTo>
                    <a:pt x="3067" y="2891"/>
                  </a:lnTo>
                  <a:lnTo>
                    <a:pt x="3065" y="2891"/>
                  </a:lnTo>
                  <a:lnTo>
                    <a:pt x="3065" y="2888"/>
                  </a:lnTo>
                  <a:lnTo>
                    <a:pt x="3064" y="2888"/>
                  </a:lnTo>
                  <a:lnTo>
                    <a:pt x="3064" y="2890"/>
                  </a:lnTo>
                  <a:lnTo>
                    <a:pt x="3062" y="2890"/>
                  </a:lnTo>
                  <a:lnTo>
                    <a:pt x="3062" y="2892"/>
                  </a:lnTo>
                  <a:lnTo>
                    <a:pt x="3060" y="2893"/>
                  </a:lnTo>
                  <a:lnTo>
                    <a:pt x="3060" y="2894"/>
                  </a:lnTo>
                  <a:lnTo>
                    <a:pt x="3059" y="2894"/>
                  </a:lnTo>
                  <a:lnTo>
                    <a:pt x="3059" y="2897"/>
                  </a:lnTo>
                  <a:lnTo>
                    <a:pt x="3058" y="2897"/>
                  </a:lnTo>
                  <a:lnTo>
                    <a:pt x="3058" y="2898"/>
                  </a:lnTo>
                  <a:lnTo>
                    <a:pt x="3057" y="2898"/>
                  </a:lnTo>
                  <a:lnTo>
                    <a:pt x="3057" y="2899"/>
                  </a:lnTo>
                  <a:lnTo>
                    <a:pt x="3056" y="2899"/>
                  </a:lnTo>
                  <a:lnTo>
                    <a:pt x="3056" y="2901"/>
                  </a:lnTo>
                  <a:lnTo>
                    <a:pt x="3057" y="2902"/>
                  </a:lnTo>
                  <a:lnTo>
                    <a:pt x="3057" y="2899"/>
                  </a:lnTo>
                  <a:lnTo>
                    <a:pt x="3058" y="2899"/>
                  </a:lnTo>
                  <a:lnTo>
                    <a:pt x="3058" y="2898"/>
                  </a:lnTo>
                  <a:lnTo>
                    <a:pt x="3059" y="2898"/>
                  </a:lnTo>
                  <a:lnTo>
                    <a:pt x="3059" y="2897"/>
                  </a:lnTo>
                  <a:lnTo>
                    <a:pt x="3060" y="2897"/>
                  </a:lnTo>
                  <a:lnTo>
                    <a:pt x="3060" y="2896"/>
                  </a:lnTo>
                  <a:lnTo>
                    <a:pt x="3062" y="2896"/>
                  </a:lnTo>
                  <a:lnTo>
                    <a:pt x="3062" y="2894"/>
                  </a:lnTo>
                  <a:lnTo>
                    <a:pt x="3060" y="2894"/>
                  </a:lnTo>
                  <a:lnTo>
                    <a:pt x="3063" y="2892"/>
                  </a:lnTo>
                  <a:lnTo>
                    <a:pt x="3063" y="2891"/>
                  </a:lnTo>
                  <a:lnTo>
                    <a:pt x="3064" y="2891"/>
                  </a:lnTo>
                  <a:lnTo>
                    <a:pt x="3064" y="2893"/>
                  </a:lnTo>
                  <a:lnTo>
                    <a:pt x="3067" y="2893"/>
                  </a:lnTo>
                  <a:lnTo>
                    <a:pt x="3067" y="2894"/>
                  </a:lnTo>
                  <a:lnTo>
                    <a:pt x="3065" y="2894"/>
                  </a:lnTo>
                  <a:lnTo>
                    <a:pt x="3065" y="2896"/>
                  </a:lnTo>
                  <a:lnTo>
                    <a:pt x="3067" y="2896"/>
                  </a:lnTo>
                  <a:lnTo>
                    <a:pt x="3067" y="2898"/>
                  </a:lnTo>
                  <a:lnTo>
                    <a:pt x="3065" y="2899"/>
                  </a:lnTo>
                  <a:lnTo>
                    <a:pt x="3063" y="2899"/>
                  </a:lnTo>
                  <a:lnTo>
                    <a:pt x="3063" y="2901"/>
                  </a:lnTo>
                  <a:lnTo>
                    <a:pt x="3062" y="2901"/>
                  </a:lnTo>
                  <a:lnTo>
                    <a:pt x="3062" y="2903"/>
                  </a:lnTo>
                  <a:lnTo>
                    <a:pt x="3063" y="2904"/>
                  </a:lnTo>
                  <a:lnTo>
                    <a:pt x="3063" y="2906"/>
                  </a:lnTo>
                  <a:lnTo>
                    <a:pt x="3062" y="2906"/>
                  </a:lnTo>
                  <a:lnTo>
                    <a:pt x="3062" y="2907"/>
                  </a:lnTo>
                  <a:lnTo>
                    <a:pt x="3060" y="2907"/>
                  </a:lnTo>
                  <a:lnTo>
                    <a:pt x="3060" y="2908"/>
                  </a:lnTo>
                  <a:lnTo>
                    <a:pt x="3059" y="2908"/>
                  </a:lnTo>
                  <a:lnTo>
                    <a:pt x="3059" y="2912"/>
                  </a:lnTo>
                  <a:lnTo>
                    <a:pt x="3058" y="2912"/>
                  </a:lnTo>
                  <a:lnTo>
                    <a:pt x="3058" y="2914"/>
                  </a:lnTo>
                  <a:lnTo>
                    <a:pt x="3057" y="2914"/>
                  </a:lnTo>
                  <a:lnTo>
                    <a:pt x="3057" y="2909"/>
                  </a:lnTo>
                  <a:lnTo>
                    <a:pt x="3056" y="2909"/>
                  </a:lnTo>
                  <a:lnTo>
                    <a:pt x="3056" y="2908"/>
                  </a:lnTo>
                  <a:lnTo>
                    <a:pt x="3057" y="2908"/>
                  </a:lnTo>
                  <a:lnTo>
                    <a:pt x="3057" y="2907"/>
                  </a:lnTo>
                  <a:lnTo>
                    <a:pt x="3056" y="2904"/>
                  </a:lnTo>
                  <a:lnTo>
                    <a:pt x="3056" y="2906"/>
                  </a:lnTo>
                  <a:lnTo>
                    <a:pt x="3053" y="2906"/>
                  </a:lnTo>
                  <a:lnTo>
                    <a:pt x="3053" y="2903"/>
                  </a:lnTo>
                  <a:lnTo>
                    <a:pt x="3051" y="2903"/>
                  </a:lnTo>
                  <a:lnTo>
                    <a:pt x="3049" y="2902"/>
                  </a:lnTo>
                  <a:lnTo>
                    <a:pt x="3049" y="2901"/>
                  </a:lnTo>
                  <a:lnTo>
                    <a:pt x="3051" y="2901"/>
                  </a:lnTo>
                  <a:lnTo>
                    <a:pt x="3051" y="2899"/>
                  </a:lnTo>
                  <a:lnTo>
                    <a:pt x="3048" y="2899"/>
                  </a:lnTo>
                  <a:lnTo>
                    <a:pt x="3047" y="2898"/>
                  </a:lnTo>
                  <a:lnTo>
                    <a:pt x="3047" y="2894"/>
                  </a:lnTo>
                  <a:lnTo>
                    <a:pt x="3048" y="2894"/>
                  </a:lnTo>
                  <a:lnTo>
                    <a:pt x="3048" y="2892"/>
                  </a:lnTo>
                  <a:lnTo>
                    <a:pt x="3047" y="2892"/>
                  </a:lnTo>
                  <a:lnTo>
                    <a:pt x="3047" y="2894"/>
                  </a:lnTo>
                  <a:lnTo>
                    <a:pt x="3046" y="2896"/>
                  </a:lnTo>
                  <a:lnTo>
                    <a:pt x="3046" y="2899"/>
                  </a:lnTo>
                  <a:lnTo>
                    <a:pt x="3048" y="2899"/>
                  </a:lnTo>
                  <a:lnTo>
                    <a:pt x="3048" y="2904"/>
                  </a:lnTo>
                  <a:lnTo>
                    <a:pt x="3051" y="2904"/>
                  </a:lnTo>
                  <a:lnTo>
                    <a:pt x="3051" y="2906"/>
                  </a:lnTo>
                  <a:lnTo>
                    <a:pt x="3052" y="2906"/>
                  </a:lnTo>
                  <a:lnTo>
                    <a:pt x="3052" y="2909"/>
                  </a:lnTo>
                  <a:lnTo>
                    <a:pt x="3049" y="2909"/>
                  </a:lnTo>
                  <a:lnTo>
                    <a:pt x="3049" y="2914"/>
                  </a:lnTo>
                  <a:lnTo>
                    <a:pt x="3051" y="2914"/>
                  </a:lnTo>
                  <a:lnTo>
                    <a:pt x="3051" y="2917"/>
                  </a:lnTo>
                  <a:lnTo>
                    <a:pt x="3049" y="2917"/>
                  </a:lnTo>
                  <a:lnTo>
                    <a:pt x="3049" y="2918"/>
                  </a:lnTo>
                  <a:lnTo>
                    <a:pt x="3051" y="2919"/>
                  </a:lnTo>
                  <a:lnTo>
                    <a:pt x="3051" y="2920"/>
                  </a:lnTo>
                  <a:lnTo>
                    <a:pt x="3049" y="2922"/>
                  </a:lnTo>
                  <a:lnTo>
                    <a:pt x="3049" y="2923"/>
                  </a:lnTo>
                  <a:lnTo>
                    <a:pt x="3051" y="2924"/>
                  </a:lnTo>
                  <a:lnTo>
                    <a:pt x="3051" y="2927"/>
                  </a:lnTo>
                  <a:lnTo>
                    <a:pt x="3052" y="2928"/>
                  </a:lnTo>
                  <a:lnTo>
                    <a:pt x="3051" y="2928"/>
                  </a:lnTo>
                  <a:lnTo>
                    <a:pt x="3052" y="2929"/>
                  </a:lnTo>
                  <a:lnTo>
                    <a:pt x="3053" y="2929"/>
                  </a:lnTo>
                  <a:lnTo>
                    <a:pt x="3053" y="2928"/>
                  </a:lnTo>
                  <a:lnTo>
                    <a:pt x="3056" y="2930"/>
                  </a:lnTo>
                  <a:lnTo>
                    <a:pt x="3056" y="2934"/>
                  </a:lnTo>
                  <a:lnTo>
                    <a:pt x="3059" y="2934"/>
                  </a:lnTo>
                  <a:lnTo>
                    <a:pt x="3059" y="2935"/>
                  </a:lnTo>
                  <a:lnTo>
                    <a:pt x="3058" y="2936"/>
                  </a:lnTo>
                  <a:lnTo>
                    <a:pt x="3058" y="2938"/>
                  </a:lnTo>
                  <a:lnTo>
                    <a:pt x="3057" y="2938"/>
                  </a:lnTo>
                  <a:lnTo>
                    <a:pt x="3057" y="2935"/>
                  </a:lnTo>
                  <a:lnTo>
                    <a:pt x="3056" y="2935"/>
                  </a:lnTo>
                  <a:lnTo>
                    <a:pt x="3056" y="2936"/>
                  </a:lnTo>
                  <a:lnTo>
                    <a:pt x="3057" y="2938"/>
                  </a:lnTo>
                  <a:lnTo>
                    <a:pt x="3057" y="2939"/>
                  </a:lnTo>
                  <a:lnTo>
                    <a:pt x="3058" y="2939"/>
                  </a:lnTo>
                  <a:lnTo>
                    <a:pt x="3059" y="2940"/>
                  </a:lnTo>
                  <a:lnTo>
                    <a:pt x="3060" y="2940"/>
                  </a:lnTo>
                  <a:lnTo>
                    <a:pt x="3062" y="2941"/>
                  </a:lnTo>
                  <a:lnTo>
                    <a:pt x="3064" y="2941"/>
                  </a:lnTo>
                  <a:lnTo>
                    <a:pt x="3063" y="2943"/>
                  </a:lnTo>
                  <a:lnTo>
                    <a:pt x="3059" y="2943"/>
                  </a:lnTo>
                  <a:lnTo>
                    <a:pt x="3057" y="2940"/>
                  </a:lnTo>
                  <a:lnTo>
                    <a:pt x="3054" y="2940"/>
                  </a:lnTo>
                  <a:lnTo>
                    <a:pt x="3054" y="2938"/>
                  </a:lnTo>
                  <a:lnTo>
                    <a:pt x="3049" y="2938"/>
                  </a:lnTo>
                  <a:lnTo>
                    <a:pt x="3049" y="2936"/>
                  </a:lnTo>
                  <a:lnTo>
                    <a:pt x="3048" y="2938"/>
                  </a:lnTo>
                  <a:lnTo>
                    <a:pt x="3046" y="2938"/>
                  </a:lnTo>
                  <a:lnTo>
                    <a:pt x="3046" y="2939"/>
                  </a:lnTo>
                  <a:lnTo>
                    <a:pt x="3042" y="2939"/>
                  </a:lnTo>
                  <a:lnTo>
                    <a:pt x="3042" y="2941"/>
                  </a:lnTo>
                  <a:lnTo>
                    <a:pt x="3041" y="2943"/>
                  </a:lnTo>
                  <a:lnTo>
                    <a:pt x="3041" y="2941"/>
                  </a:lnTo>
                  <a:lnTo>
                    <a:pt x="3038" y="2941"/>
                  </a:lnTo>
                  <a:lnTo>
                    <a:pt x="3038" y="2939"/>
                  </a:lnTo>
                  <a:lnTo>
                    <a:pt x="3037" y="2938"/>
                  </a:lnTo>
                  <a:lnTo>
                    <a:pt x="3037" y="2934"/>
                  </a:lnTo>
                  <a:lnTo>
                    <a:pt x="3038" y="2934"/>
                  </a:lnTo>
                  <a:lnTo>
                    <a:pt x="3038" y="2933"/>
                  </a:lnTo>
                  <a:lnTo>
                    <a:pt x="3037" y="2933"/>
                  </a:lnTo>
                  <a:lnTo>
                    <a:pt x="3037" y="2934"/>
                  </a:lnTo>
                  <a:lnTo>
                    <a:pt x="3036" y="2934"/>
                  </a:lnTo>
                  <a:lnTo>
                    <a:pt x="3036" y="2936"/>
                  </a:lnTo>
                  <a:lnTo>
                    <a:pt x="3035" y="2936"/>
                  </a:lnTo>
                  <a:lnTo>
                    <a:pt x="3035" y="2939"/>
                  </a:lnTo>
                  <a:lnTo>
                    <a:pt x="3033" y="2939"/>
                  </a:lnTo>
                  <a:lnTo>
                    <a:pt x="3033" y="2943"/>
                  </a:lnTo>
                  <a:lnTo>
                    <a:pt x="3028" y="2943"/>
                  </a:lnTo>
                  <a:lnTo>
                    <a:pt x="3028" y="2941"/>
                  </a:lnTo>
                  <a:lnTo>
                    <a:pt x="3027" y="2941"/>
                  </a:lnTo>
                  <a:lnTo>
                    <a:pt x="3027" y="2940"/>
                  </a:lnTo>
                  <a:lnTo>
                    <a:pt x="3026" y="2940"/>
                  </a:lnTo>
                  <a:lnTo>
                    <a:pt x="3026" y="2939"/>
                  </a:lnTo>
                  <a:lnTo>
                    <a:pt x="3024" y="2939"/>
                  </a:lnTo>
                  <a:lnTo>
                    <a:pt x="3024" y="2938"/>
                  </a:lnTo>
                  <a:lnTo>
                    <a:pt x="3022" y="2938"/>
                  </a:lnTo>
                  <a:lnTo>
                    <a:pt x="3022" y="2936"/>
                  </a:lnTo>
                  <a:lnTo>
                    <a:pt x="3021" y="2936"/>
                  </a:lnTo>
                  <a:lnTo>
                    <a:pt x="3022" y="2938"/>
                  </a:lnTo>
                  <a:lnTo>
                    <a:pt x="3022" y="2939"/>
                  </a:lnTo>
                  <a:lnTo>
                    <a:pt x="3024" y="2940"/>
                  </a:lnTo>
                  <a:lnTo>
                    <a:pt x="3024" y="2941"/>
                  </a:lnTo>
                  <a:lnTo>
                    <a:pt x="3022" y="2941"/>
                  </a:lnTo>
                  <a:lnTo>
                    <a:pt x="3022" y="2944"/>
                  </a:lnTo>
                  <a:lnTo>
                    <a:pt x="3021" y="2944"/>
                  </a:lnTo>
                  <a:lnTo>
                    <a:pt x="3021" y="2947"/>
                  </a:lnTo>
                  <a:lnTo>
                    <a:pt x="3020" y="2947"/>
                  </a:lnTo>
                  <a:lnTo>
                    <a:pt x="3020" y="2946"/>
                  </a:lnTo>
                  <a:lnTo>
                    <a:pt x="3019" y="2946"/>
                  </a:lnTo>
                  <a:lnTo>
                    <a:pt x="3019" y="2945"/>
                  </a:lnTo>
                  <a:lnTo>
                    <a:pt x="3017" y="2945"/>
                  </a:lnTo>
                  <a:lnTo>
                    <a:pt x="3017" y="2944"/>
                  </a:lnTo>
                  <a:lnTo>
                    <a:pt x="3016" y="2944"/>
                  </a:lnTo>
                  <a:lnTo>
                    <a:pt x="3016" y="2945"/>
                  </a:lnTo>
                  <a:lnTo>
                    <a:pt x="3015" y="2945"/>
                  </a:lnTo>
                  <a:lnTo>
                    <a:pt x="3015" y="2944"/>
                  </a:lnTo>
                  <a:lnTo>
                    <a:pt x="3014" y="2944"/>
                  </a:lnTo>
                  <a:lnTo>
                    <a:pt x="3014" y="2943"/>
                  </a:lnTo>
                  <a:lnTo>
                    <a:pt x="3010" y="2943"/>
                  </a:lnTo>
                  <a:lnTo>
                    <a:pt x="3010" y="2941"/>
                  </a:lnTo>
                  <a:lnTo>
                    <a:pt x="3008" y="2941"/>
                  </a:lnTo>
                  <a:lnTo>
                    <a:pt x="3008" y="2943"/>
                  </a:lnTo>
                  <a:lnTo>
                    <a:pt x="3006" y="2944"/>
                  </a:lnTo>
                  <a:lnTo>
                    <a:pt x="3004" y="2944"/>
                  </a:lnTo>
                  <a:lnTo>
                    <a:pt x="3004" y="2946"/>
                  </a:lnTo>
                  <a:lnTo>
                    <a:pt x="3003" y="2946"/>
                  </a:lnTo>
                  <a:lnTo>
                    <a:pt x="3003" y="2949"/>
                  </a:lnTo>
                  <a:lnTo>
                    <a:pt x="3000" y="2949"/>
                  </a:lnTo>
                  <a:lnTo>
                    <a:pt x="3000" y="2951"/>
                  </a:lnTo>
                  <a:lnTo>
                    <a:pt x="2999" y="2952"/>
                  </a:lnTo>
                  <a:lnTo>
                    <a:pt x="2998" y="2952"/>
                  </a:lnTo>
                  <a:lnTo>
                    <a:pt x="2998" y="2954"/>
                  </a:lnTo>
                  <a:lnTo>
                    <a:pt x="2996" y="2954"/>
                  </a:lnTo>
                  <a:lnTo>
                    <a:pt x="2996" y="2956"/>
                  </a:lnTo>
                  <a:lnTo>
                    <a:pt x="2995" y="2956"/>
                  </a:lnTo>
                  <a:lnTo>
                    <a:pt x="2995" y="2957"/>
                  </a:lnTo>
                  <a:lnTo>
                    <a:pt x="2989" y="2957"/>
                  </a:lnTo>
                  <a:lnTo>
                    <a:pt x="2988" y="2956"/>
                  </a:lnTo>
                  <a:lnTo>
                    <a:pt x="2987" y="2956"/>
                  </a:lnTo>
                  <a:lnTo>
                    <a:pt x="2987" y="2957"/>
                  </a:lnTo>
                  <a:lnTo>
                    <a:pt x="2984" y="2957"/>
                  </a:lnTo>
                  <a:lnTo>
                    <a:pt x="2984" y="2959"/>
                  </a:lnTo>
                  <a:lnTo>
                    <a:pt x="2985" y="2960"/>
                  </a:lnTo>
                  <a:lnTo>
                    <a:pt x="2985" y="2965"/>
                  </a:lnTo>
                  <a:lnTo>
                    <a:pt x="2983" y="2965"/>
                  </a:lnTo>
                  <a:lnTo>
                    <a:pt x="2983" y="2967"/>
                  </a:lnTo>
                  <a:lnTo>
                    <a:pt x="2980" y="2967"/>
                  </a:lnTo>
                  <a:lnTo>
                    <a:pt x="2980" y="2970"/>
                  </a:lnTo>
                  <a:lnTo>
                    <a:pt x="2979" y="2970"/>
                  </a:lnTo>
                  <a:lnTo>
                    <a:pt x="2979" y="2972"/>
                  </a:lnTo>
                  <a:lnTo>
                    <a:pt x="2978" y="2972"/>
                  </a:lnTo>
                  <a:lnTo>
                    <a:pt x="2978" y="2973"/>
                  </a:lnTo>
                  <a:lnTo>
                    <a:pt x="2977" y="2973"/>
                  </a:lnTo>
                  <a:lnTo>
                    <a:pt x="2977" y="2975"/>
                  </a:lnTo>
                  <a:lnTo>
                    <a:pt x="2976" y="2975"/>
                  </a:lnTo>
                  <a:lnTo>
                    <a:pt x="2976" y="2976"/>
                  </a:lnTo>
                  <a:lnTo>
                    <a:pt x="2974" y="2977"/>
                  </a:lnTo>
                  <a:lnTo>
                    <a:pt x="2974" y="2978"/>
                  </a:lnTo>
                  <a:lnTo>
                    <a:pt x="2973" y="2978"/>
                  </a:lnTo>
                  <a:lnTo>
                    <a:pt x="2973" y="2981"/>
                  </a:lnTo>
                  <a:lnTo>
                    <a:pt x="2971" y="2981"/>
                  </a:lnTo>
                  <a:lnTo>
                    <a:pt x="2971" y="2989"/>
                  </a:lnTo>
                  <a:lnTo>
                    <a:pt x="2969" y="2989"/>
                  </a:lnTo>
                  <a:lnTo>
                    <a:pt x="2969" y="2993"/>
                  </a:lnTo>
                  <a:lnTo>
                    <a:pt x="2971" y="2993"/>
                  </a:lnTo>
                  <a:lnTo>
                    <a:pt x="2971" y="2997"/>
                  </a:lnTo>
                  <a:lnTo>
                    <a:pt x="2969" y="2997"/>
                  </a:lnTo>
                  <a:lnTo>
                    <a:pt x="2969" y="3003"/>
                  </a:lnTo>
                  <a:lnTo>
                    <a:pt x="2968" y="3003"/>
                  </a:lnTo>
                  <a:lnTo>
                    <a:pt x="2968" y="3005"/>
                  </a:lnTo>
                  <a:lnTo>
                    <a:pt x="2967" y="3007"/>
                  </a:lnTo>
                  <a:lnTo>
                    <a:pt x="2958" y="3007"/>
                  </a:lnTo>
                  <a:lnTo>
                    <a:pt x="2958" y="3008"/>
                  </a:lnTo>
                  <a:lnTo>
                    <a:pt x="2957" y="3008"/>
                  </a:lnTo>
                  <a:lnTo>
                    <a:pt x="2957" y="3009"/>
                  </a:lnTo>
                  <a:lnTo>
                    <a:pt x="2955" y="3009"/>
                  </a:lnTo>
                  <a:lnTo>
                    <a:pt x="2955" y="3012"/>
                  </a:lnTo>
                  <a:lnTo>
                    <a:pt x="2951" y="3012"/>
                  </a:lnTo>
                  <a:lnTo>
                    <a:pt x="2951" y="3013"/>
                  </a:lnTo>
                  <a:lnTo>
                    <a:pt x="2948" y="3013"/>
                  </a:lnTo>
                  <a:lnTo>
                    <a:pt x="2945" y="3009"/>
                  </a:lnTo>
                  <a:lnTo>
                    <a:pt x="2945" y="3007"/>
                  </a:lnTo>
                  <a:lnTo>
                    <a:pt x="2946" y="3007"/>
                  </a:lnTo>
                  <a:lnTo>
                    <a:pt x="2947" y="3005"/>
                  </a:lnTo>
                  <a:lnTo>
                    <a:pt x="2946" y="3004"/>
                  </a:lnTo>
                  <a:lnTo>
                    <a:pt x="2943" y="3004"/>
                  </a:lnTo>
                  <a:lnTo>
                    <a:pt x="2945" y="2999"/>
                  </a:lnTo>
                  <a:lnTo>
                    <a:pt x="2945" y="2996"/>
                  </a:lnTo>
                  <a:lnTo>
                    <a:pt x="2946" y="2991"/>
                  </a:lnTo>
                  <a:lnTo>
                    <a:pt x="2946" y="2984"/>
                  </a:lnTo>
                  <a:lnTo>
                    <a:pt x="2947" y="2982"/>
                  </a:lnTo>
                  <a:lnTo>
                    <a:pt x="2948" y="2981"/>
                  </a:lnTo>
                  <a:lnTo>
                    <a:pt x="2948" y="2973"/>
                  </a:lnTo>
                  <a:lnTo>
                    <a:pt x="2951" y="2971"/>
                  </a:lnTo>
                  <a:lnTo>
                    <a:pt x="2952" y="2968"/>
                  </a:lnTo>
                  <a:lnTo>
                    <a:pt x="2955" y="2965"/>
                  </a:lnTo>
                  <a:lnTo>
                    <a:pt x="2957" y="2960"/>
                  </a:lnTo>
                  <a:lnTo>
                    <a:pt x="2958" y="2956"/>
                  </a:lnTo>
                  <a:lnTo>
                    <a:pt x="2959" y="2954"/>
                  </a:lnTo>
                  <a:lnTo>
                    <a:pt x="2962" y="2950"/>
                  </a:lnTo>
                  <a:lnTo>
                    <a:pt x="2964" y="2947"/>
                  </a:lnTo>
                  <a:lnTo>
                    <a:pt x="2969" y="2940"/>
                  </a:lnTo>
                  <a:lnTo>
                    <a:pt x="2971" y="2935"/>
                  </a:lnTo>
                  <a:lnTo>
                    <a:pt x="2974" y="2928"/>
                  </a:lnTo>
                  <a:lnTo>
                    <a:pt x="2974" y="2925"/>
                  </a:lnTo>
                  <a:lnTo>
                    <a:pt x="2978" y="2918"/>
                  </a:lnTo>
                  <a:lnTo>
                    <a:pt x="2982" y="2912"/>
                  </a:lnTo>
                  <a:lnTo>
                    <a:pt x="2989" y="2890"/>
                  </a:lnTo>
                  <a:lnTo>
                    <a:pt x="2994" y="2877"/>
                  </a:lnTo>
                  <a:lnTo>
                    <a:pt x="2998" y="2865"/>
                  </a:lnTo>
                  <a:lnTo>
                    <a:pt x="3004" y="2840"/>
                  </a:lnTo>
                  <a:lnTo>
                    <a:pt x="3010" y="2814"/>
                  </a:lnTo>
                  <a:lnTo>
                    <a:pt x="3010" y="2812"/>
                  </a:lnTo>
                  <a:lnTo>
                    <a:pt x="3005" y="2812"/>
                  </a:lnTo>
                  <a:lnTo>
                    <a:pt x="3004" y="2811"/>
                  </a:lnTo>
                  <a:lnTo>
                    <a:pt x="2999" y="2807"/>
                  </a:lnTo>
                  <a:lnTo>
                    <a:pt x="2993" y="2804"/>
                  </a:lnTo>
                  <a:lnTo>
                    <a:pt x="2979" y="2796"/>
                  </a:lnTo>
                  <a:lnTo>
                    <a:pt x="2964" y="2787"/>
                  </a:lnTo>
                  <a:lnTo>
                    <a:pt x="2961" y="2786"/>
                  </a:lnTo>
                  <a:lnTo>
                    <a:pt x="2956" y="2784"/>
                  </a:lnTo>
                  <a:lnTo>
                    <a:pt x="2945" y="2776"/>
                  </a:lnTo>
                  <a:lnTo>
                    <a:pt x="2939" y="2772"/>
                  </a:lnTo>
                  <a:lnTo>
                    <a:pt x="2934" y="2770"/>
                  </a:lnTo>
                  <a:lnTo>
                    <a:pt x="2929" y="2766"/>
                  </a:lnTo>
                  <a:lnTo>
                    <a:pt x="2877" y="2737"/>
                  </a:lnTo>
                  <a:lnTo>
                    <a:pt x="2856" y="2724"/>
                  </a:lnTo>
                  <a:lnTo>
                    <a:pt x="2835" y="2713"/>
                  </a:lnTo>
                  <a:lnTo>
                    <a:pt x="2808" y="2698"/>
                  </a:lnTo>
                  <a:lnTo>
                    <a:pt x="2802" y="2695"/>
                  </a:lnTo>
                  <a:lnTo>
                    <a:pt x="2794" y="2691"/>
                  </a:lnTo>
                  <a:lnTo>
                    <a:pt x="2791" y="2690"/>
                  </a:lnTo>
                  <a:lnTo>
                    <a:pt x="2788" y="2687"/>
                  </a:lnTo>
                  <a:lnTo>
                    <a:pt x="2767" y="2673"/>
                  </a:lnTo>
                  <a:lnTo>
                    <a:pt x="2745" y="2658"/>
                  </a:lnTo>
                  <a:lnTo>
                    <a:pt x="2653" y="2601"/>
                  </a:lnTo>
                  <a:lnTo>
                    <a:pt x="2599" y="2568"/>
                  </a:lnTo>
                  <a:lnTo>
                    <a:pt x="2601" y="2565"/>
                  </a:lnTo>
                  <a:lnTo>
                    <a:pt x="2601" y="2562"/>
                  </a:lnTo>
                  <a:lnTo>
                    <a:pt x="2599" y="2559"/>
                  </a:lnTo>
                  <a:lnTo>
                    <a:pt x="2597" y="2555"/>
                  </a:lnTo>
                  <a:lnTo>
                    <a:pt x="2595" y="2553"/>
                  </a:lnTo>
                  <a:lnTo>
                    <a:pt x="2592" y="2552"/>
                  </a:lnTo>
                  <a:lnTo>
                    <a:pt x="2591" y="2549"/>
                  </a:lnTo>
                  <a:lnTo>
                    <a:pt x="2590" y="2548"/>
                  </a:lnTo>
                  <a:lnTo>
                    <a:pt x="2590" y="2546"/>
                  </a:lnTo>
                  <a:lnTo>
                    <a:pt x="2588" y="2543"/>
                  </a:lnTo>
                  <a:lnTo>
                    <a:pt x="2586" y="2543"/>
                  </a:lnTo>
                  <a:lnTo>
                    <a:pt x="2585" y="2542"/>
                  </a:lnTo>
                  <a:lnTo>
                    <a:pt x="2583" y="2542"/>
                  </a:lnTo>
                  <a:lnTo>
                    <a:pt x="2583" y="2541"/>
                  </a:lnTo>
                  <a:lnTo>
                    <a:pt x="2579" y="2541"/>
                  </a:lnTo>
                  <a:lnTo>
                    <a:pt x="2576" y="2538"/>
                  </a:lnTo>
                  <a:lnTo>
                    <a:pt x="2576" y="2533"/>
                  </a:lnTo>
                  <a:lnTo>
                    <a:pt x="2575" y="2531"/>
                  </a:lnTo>
                  <a:lnTo>
                    <a:pt x="2575" y="2527"/>
                  </a:lnTo>
                  <a:lnTo>
                    <a:pt x="2576" y="2526"/>
                  </a:lnTo>
                  <a:lnTo>
                    <a:pt x="2576" y="2520"/>
                  </a:lnTo>
                  <a:lnTo>
                    <a:pt x="2575" y="2518"/>
                  </a:lnTo>
                  <a:lnTo>
                    <a:pt x="2572" y="2518"/>
                  </a:lnTo>
                  <a:lnTo>
                    <a:pt x="2570" y="2521"/>
                  </a:lnTo>
                  <a:lnTo>
                    <a:pt x="2569" y="2522"/>
                  </a:lnTo>
                  <a:lnTo>
                    <a:pt x="2564" y="2522"/>
                  </a:lnTo>
                  <a:lnTo>
                    <a:pt x="2563" y="2521"/>
                  </a:lnTo>
                  <a:lnTo>
                    <a:pt x="2560" y="2520"/>
                  </a:lnTo>
                  <a:lnTo>
                    <a:pt x="2558" y="2520"/>
                  </a:lnTo>
                  <a:lnTo>
                    <a:pt x="2554" y="2521"/>
                  </a:lnTo>
                  <a:lnTo>
                    <a:pt x="2552" y="2522"/>
                  </a:lnTo>
                  <a:lnTo>
                    <a:pt x="2552" y="2523"/>
                  </a:lnTo>
                  <a:lnTo>
                    <a:pt x="2547" y="2523"/>
                  </a:lnTo>
                  <a:lnTo>
                    <a:pt x="2547" y="2522"/>
                  </a:lnTo>
                  <a:lnTo>
                    <a:pt x="2546" y="2521"/>
                  </a:lnTo>
                  <a:lnTo>
                    <a:pt x="2546" y="2520"/>
                  </a:lnTo>
                  <a:lnTo>
                    <a:pt x="2544" y="2517"/>
                  </a:lnTo>
                  <a:lnTo>
                    <a:pt x="2544" y="2516"/>
                  </a:lnTo>
                  <a:lnTo>
                    <a:pt x="2543" y="2515"/>
                  </a:lnTo>
                  <a:lnTo>
                    <a:pt x="2543" y="2514"/>
                  </a:lnTo>
                  <a:lnTo>
                    <a:pt x="2542" y="2512"/>
                  </a:lnTo>
                  <a:lnTo>
                    <a:pt x="2542" y="2511"/>
                  </a:lnTo>
                  <a:lnTo>
                    <a:pt x="2541" y="2510"/>
                  </a:lnTo>
                  <a:lnTo>
                    <a:pt x="2537" y="2510"/>
                  </a:lnTo>
                  <a:lnTo>
                    <a:pt x="2531" y="2516"/>
                  </a:lnTo>
                  <a:lnTo>
                    <a:pt x="2526" y="2516"/>
                  </a:lnTo>
                  <a:lnTo>
                    <a:pt x="2525" y="2515"/>
                  </a:lnTo>
                  <a:lnTo>
                    <a:pt x="2525" y="2514"/>
                  </a:lnTo>
                  <a:lnTo>
                    <a:pt x="2522" y="2514"/>
                  </a:lnTo>
                  <a:lnTo>
                    <a:pt x="2521" y="2512"/>
                  </a:lnTo>
                  <a:lnTo>
                    <a:pt x="2519" y="2511"/>
                  </a:lnTo>
                  <a:lnTo>
                    <a:pt x="2517" y="2510"/>
                  </a:lnTo>
                  <a:lnTo>
                    <a:pt x="2516" y="2510"/>
                  </a:lnTo>
                  <a:lnTo>
                    <a:pt x="2511" y="2507"/>
                  </a:lnTo>
                  <a:lnTo>
                    <a:pt x="2510" y="2507"/>
                  </a:lnTo>
                  <a:lnTo>
                    <a:pt x="2509" y="2509"/>
                  </a:lnTo>
                  <a:lnTo>
                    <a:pt x="2504" y="2511"/>
                  </a:lnTo>
                  <a:lnTo>
                    <a:pt x="2500" y="2512"/>
                  </a:lnTo>
                  <a:lnTo>
                    <a:pt x="2496" y="2512"/>
                  </a:lnTo>
                  <a:lnTo>
                    <a:pt x="2495" y="2511"/>
                  </a:lnTo>
                  <a:lnTo>
                    <a:pt x="2495" y="2507"/>
                  </a:lnTo>
                  <a:lnTo>
                    <a:pt x="2496" y="2506"/>
                  </a:lnTo>
                  <a:lnTo>
                    <a:pt x="2498" y="2504"/>
                  </a:lnTo>
                  <a:lnTo>
                    <a:pt x="2498" y="2502"/>
                  </a:lnTo>
                  <a:lnTo>
                    <a:pt x="2496" y="2502"/>
                  </a:lnTo>
                  <a:lnTo>
                    <a:pt x="2496" y="2500"/>
                  </a:lnTo>
                  <a:lnTo>
                    <a:pt x="2495" y="2500"/>
                  </a:lnTo>
                  <a:lnTo>
                    <a:pt x="2493" y="2497"/>
                  </a:lnTo>
                  <a:lnTo>
                    <a:pt x="2492" y="2497"/>
                  </a:lnTo>
                  <a:lnTo>
                    <a:pt x="2489" y="2495"/>
                  </a:lnTo>
                  <a:lnTo>
                    <a:pt x="2488" y="2493"/>
                  </a:lnTo>
                  <a:lnTo>
                    <a:pt x="2488" y="2489"/>
                  </a:lnTo>
                  <a:lnTo>
                    <a:pt x="2487" y="2489"/>
                  </a:lnTo>
                  <a:lnTo>
                    <a:pt x="2485" y="2488"/>
                  </a:lnTo>
                  <a:lnTo>
                    <a:pt x="2483" y="2488"/>
                  </a:lnTo>
                  <a:lnTo>
                    <a:pt x="2483" y="2486"/>
                  </a:lnTo>
                  <a:lnTo>
                    <a:pt x="2482" y="2485"/>
                  </a:lnTo>
                  <a:lnTo>
                    <a:pt x="2480" y="2485"/>
                  </a:lnTo>
                  <a:lnTo>
                    <a:pt x="2477" y="2481"/>
                  </a:lnTo>
                  <a:lnTo>
                    <a:pt x="2471" y="2481"/>
                  </a:lnTo>
                  <a:lnTo>
                    <a:pt x="2469" y="2484"/>
                  </a:lnTo>
                  <a:lnTo>
                    <a:pt x="2468" y="2485"/>
                  </a:lnTo>
                  <a:lnTo>
                    <a:pt x="2464" y="2486"/>
                  </a:lnTo>
                  <a:lnTo>
                    <a:pt x="2456" y="2486"/>
                  </a:lnTo>
                  <a:lnTo>
                    <a:pt x="2452" y="2484"/>
                  </a:lnTo>
                  <a:lnTo>
                    <a:pt x="2450" y="2481"/>
                  </a:lnTo>
                  <a:lnTo>
                    <a:pt x="2450" y="2479"/>
                  </a:lnTo>
                  <a:lnTo>
                    <a:pt x="2451" y="2478"/>
                  </a:lnTo>
                  <a:lnTo>
                    <a:pt x="2451" y="2469"/>
                  </a:lnTo>
                  <a:lnTo>
                    <a:pt x="2450" y="2468"/>
                  </a:lnTo>
                  <a:lnTo>
                    <a:pt x="2450" y="2467"/>
                  </a:lnTo>
                  <a:lnTo>
                    <a:pt x="2447" y="2464"/>
                  </a:lnTo>
                  <a:lnTo>
                    <a:pt x="2445" y="2464"/>
                  </a:lnTo>
                  <a:lnTo>
                    <a:pt x="2443" y="2465"/>
                  </a:lnTo>
                  <a:lnTo>
                    <a:pt x="2442" y="2465"/>
                  </a:lnTo>
                  <a:lnTo>
                    <a:pt x="2442" y="2464"/>
                  </a:lnTo>
                  <a:lnTo>
                    <a:pt x="2441" y="2464"/>
                  </a:lnTo>
                  <a:lnTo>
                    <a:pt x="2441" y="2463"/>
                  </a:lnTo>
                  <a:lnTo>
                    <a:pt x="2442" y="2462"/>
                  </a:lnTo>
                  <a:lnTo>
                    <a:pt x="2442" y="2456"/>
                  </a:lnTo>
                  <a:lnTo>
                    <a:pt x="2441" y="2453"/>
                  </a:lnTo>
                  <a:lnTo>
                    <a:pt x="2439" y="2452"/>
                  </a:lnTo>
                  <a:lnTo>
                    <a:pt x="2435" y="2448"/>
                  </a:lnTo>
                  <a:lnTo>
                    <a:pt x="2432" y="2448"/>
                  </a:lnTo>
                  <a:lnTo>
                    <a:pt x="2431" y="2447"/>
                  </a:lnTo>
                  <a:lnTo>
                    <a:pt x="2431" y="2442"/>
                  </a:lnTo>
                  <a:lnTo>
                    <a:pt x="2432" y="2441"/>
                  </a:lnTo>
                  <a:lnTo>
                    <a:pt x="2434" y="2441"/>
                  </a:lnTo>
                  <a:lnTo>
                    <a:pt x="2434" y="2440"/>
                  </a:lnTo>
                  <a:lnTo>
                    <a:pt x="2435" y="2438"/>
                  </a:lnTo>
                  <a:lnTo>
                    <a:pt x="2434" y="2436"/>
                  </a:lnTo>
                  <a:lnTo>
                    <a:pt x="2434" y="2435"/>
                  </a:lnTo>
                  <a:lnTo>
                    <a:pt x="2430" y="2431"/>
                  </a:lnTo>
                  <a:lnTo>
                    <a:pt x="2430" y="2430"/>
                  </a:lnTo>
                  <a:lnTo>
                    <a:pt x="2426" y="2426"/>
                  </a:lnTo>
                  <a:lnTo>
                    <a:pt x="2425" y="2426"/>
                  </a:lnTo>
                  <a:lnTo>
                    <a:pt x="2424" y="2425"/>
                  </a:lnTo>
                  <a:lnTo>
                    <a:pt x="2421" y="2420"/>
                  </a:lnTo>
                  <a:lnTo>
                    <a:pt x="2420" y="2416"/>
                  </a:lnTo>
                  <a:lnTo>
                    <a:pt x="2419" y="2414"/>
                  </a:lnTo>
                  <a:lnTo>
                    <a:pt x="2410" y="2405"/>
                  </a:lnTo>
                  <a:lnTo>
                    <a:pt x="2409" y="2403"/>
                  </a:lnTo>
                  <a:lnTo>
                    <a:pt x="2407" y="2400"/>
                  </a:lnTo>
                  <a:lnTo>
                    <a:pt x="2407" y="2399"/>
                  </a:lnTo>
                  <a:lnTo>
                    <a:pt x="2405" y="2398"/>
                  </a:lnTo>
                  <a:lnTo>
                    <a:pt x="2405" y="2396"/>
                  </a:lnTo>
                  <a:lnTo>
                    <a:pt x="2407" y="2396"/>
                  </a:lnTo>
                  <a:lnTo>
                    <a:pt x="2408" y="2395"/>
                  </a:lnTo>
                  <a:lnTo>
                    <a:pt x="2410" y="2395"/>
                  </a:lnTo>
                  <a:lnTo>
                    <a:pt x="2410" y="2394"/>
                  </a:lnTo>
                  <a:lnTo>
                    <a:pt x="2411" y="2393"/>
                  </a:lnTo>
                  <a:lnTo>
                    <a:pt x="2411" y="2390"/>
                  </a:lnTo>
                  <a:lnTo>
                    <a:pt x="2419" y="2390"/>
                  </a:lnTo>
                  <a:lnTo>
                    <a:pt x="2420" y="2389"/>
                  </a:lnTo>
                  <a:lnTo>
                    <a:pt x="2420" y="2385"/>
                  </a:lnTo>
                  <a:lnTo>
                    <a:pt x="2419" y="2385"/>
                  </a:lnTo>
                  <a:lnTo>
                    <a:pt x="2419" y="2382"/>
                  </a:lnTo>
                  <a:lnTo>
                    <a:pt x="2418" y="2379"/>
                  </a:lnTo>
                  <a:lnTo>
                    <a:pt x="2418" y="2367"/>
                  </a:lnTo>
                  <a:lnTo>
                    <a:pt x="2416" y="2366"/>
                  </a:lnTo>
                  <a:lnTo>
                    <a:pt x="2416" y="2361"/>
                  </a:lnTo>
                  <a:lnTo>
                    <a:pt x="2413" y="2353"/>
                  </a:lnTo>
                  <a:lnTo>
                    <a:pt x="2413" y="2352"/>
                  </a:lnTo>
                  <a:lnTo>
                    <a:pt x="2415" y="2350"/>
                  </a:lnTo>
                  <a:lnTo>
                    <a:pt x="2415" y="2340"/>
                  </a:lnTo>
                  <a:lnTo>
                    <a:pt x="2414" y="2338"/>
                  </a:lnTo>
                  <a:lnTo>
                    <a:pt x="2414" y="2337"/>
                  </a:lnTo>
                  <a:lnTo>
                    <a:pt x="2411" y="2335"/>
                  </a:lnTo>
                  <a:lnTo>
                    <a:pt x="2411" y="2334"/>
                  </a:lnTo>
                  <a:lnTo>
                    <a:pt x="2409" y="2331"/>
                  </a:lnTo>
                  <a:lnTo>
                    <a:pt x="2408" y="2329"/>
                  </a:lnTo>
                  <a:lnTo>
                    <a:pt x="2408" y="2327"/>
                  </a:lnTo>
                  <a:lnTo>
                    <a:pt x="2409" y="2326"/>
                  </a:lnTo>
                  <a:lnTo>
                    <a:pt x="2409" y="2325"/>
                  </a:lnTo>
                  <a:lnTo>
                    <a:pt x="2413" y="2325"/>
                  </a:lnTo>
                  <a:lnTo>
                    <a:pt x="2413" y="2326"/>
                  </a:lnTo>
                  <a:lnTo>
                    <a:pt x="2414" y="2325"/>
                  </a:lnTo>
                  <a:lnTo>
                    <a:pt x="2418" y="2325"/>
                  </a:lnTo>
                  <a:lnTo>
                    <a:pt x="2418" y="2322"/>
                  </a:lnTo>
                  <a:lnTo>
                    <a:pt x="2416" y="2321"/>
                  </a:lnTo>
                  <a:lnTo>
                    <a:pt x="2416" y="2317"/>
                  </a:lnTo>
                  <a:lnTo>
                    <a:pt x="2415" y="2315"/>
                  </a:lnTo>
                  <a:lnTo>
                    <a:pt x="2415" y="2299"/>
                  </a:lnTo>
                  <a:lnTo>
                    <a:pt x="2414" y="2298"/>
                  </a:lnTo>
                  <a:lnTo>
                    <a:pt x="2414" y="2294"/>
                  </a:lnTo>
                  <a:lnTo>
                    <a:pt x="2413" y="2293"/>
                  </a:lnTo>
                  <a:lnTo>
                    <a:pt x="2413" y="2292"/>
                  </a:lnTo>
                  <a:lnTo>
                    <a:pt x="2411" y="2290"/>
                  </a:lnTo>
                  <a:lnTo>
                    <a:pt x="2410" y="2288"/>
                  </a:lnTo>
                  <a:lnTo>
                    <a:pt x="2408" y="2285"/>
                  </a:lnTo>
                  <a:lnTo>
                    <a:pt x="2405" y="2284"/>
                  </a:lnTo>
                  <a:lnTo>
                    <a:pt x="2399" y="2284"/>
                  </a:lnTo>
                  <a:lnTo>
                    <a:pt x="2398" y="2285"/>
                  </a:lnTo>
                  <a:lnTo>
                    <a:pt x="2395" y="2285"/>
                  </a:lnTo>
                  <a:lnTo>
                    <a:pt x="2394" y="2284"/>
                  </a:lnTo>
                  <a:lnTo>
                    <a:pt x="2393" y="2284"/>
                  </a:lnTo>
                  <a:lnTo>
                    <a:pt x="2392" y="2283"/>
                  </a:lnTo>
                  <a:lnTo>
                    <a:pt x="2391" y="2283"/>
                  </a:lnTo>
                  <a:lnTo>
                    <a:pt x="2391" y="2277"/>
                  </a:lnTo>
                  <a:lnTo>
                    <a:pt x="2392" y="2276"/>
                  </a:lnTo>
                  <a:lnTo>
                    <a:pt x="2392" y="2272"/>
                  </a:lnTo>
                  <a:lnTo>
                    <a:pt x="2393" y="2271"/>
                  </a:lnTo>
                  <a:lnTo>
                    <a:pt x="2393" y="2269"/>
                  </a:lnTo>
                  <a:lnTo>
                    <a:pt x="2394" y="2268"/>
                  </a:lnTo>
                  <a:lnTo>
                    <a:pt x="2397" y="2268"/>
                  </a:lnTo>
                  <a:lnTo>
                    <a:pt x="2397" y="2267"/>
                  </a:lnTo>
                  <a:lnTo>
                    <a:pt x="2402" y="2267"/>
                  </a:lnTo>
                  <a:lnTo>
                    <a:pt x="2404" y="2266"/>
                  </a:lnTo>
                  <a:lnTo>
                    <a:pt x="2404" y="2263"/>
                  </a:lnTo>
                  <a:lnTo>
                    <a:pt x="2405" y="2263"/>
                  </a:lnTo>
                  <a:lnTo>
                    <a:pt x="2405" y="2256"/>
                  </a:lnTo>
                  <a:lnTo>
                    <a:pt x="2403" y="2256"/>
                  </a:lnTo>
                  <a:lnTo>
                    <a:pt x="2402" y="2255"/>
                  </a:lnTo>
                  <a:lnTo>
                    <a:pt x="2398" y="2255"/>
                  </a:lnTo>
                  <a:lnTo>
                    <a:pt x="2397" y="2256"/>
                  </a:lnTo>
                  <a:lnTo>
                    <a:pt x="2395" y="2255"/>
                  </a:lnTo>
                  <a:lnTo>
                    <a:pt x="2393" y="2255"/>
                  </a:lnTo>
                  <a:lnTo>
                    <a:pt x="2392" y="2253"/>
                  </a:lnTo>
                  <a:lnTo>
                    <a:pt x="2392" y="2252"/>
                  </a:lnTo>
                  <a:lnTo>
                    <a:pt x="2391" y="2252"/>
                  </a:lnTo>
                  <a:lnTo>
                    <a:pt x="2391" y="2251"/>
                  </a:lnTo>
                  <a:lnTo>
                    <a:pt x="2389" y="2251"/>
                  </a:lnTo>
                  <a:lnTo>
                    <a:pt x="2388" y="2250"/>
                  </a:lnTo>
                  <a:lnTo>
                    <a:pt x="2386" y="2248"/>
                  </a:lnTo>
                  <a:lnTo>
                    <a:pt x="2384" y="2246"/>
                  </a:lnTo>
                  <a:lnTo>
                    <a:pt x="2384" y="2236"/>
                  </a:lnTo>
                  <a:lnTo>
                    <a:pt x="2381" y="2232"/>
                  </a:lnTo>
                  <a:lnTo>
                    <a:pt x="2375" y="2232"/>
                  </a:lnTo>
                  <a:lnTo>
                    <a:pt x="2372" y="2230"/>
                  </a:lnTo>
                  <a:lnTo>
                    <a:pt x="2371" y="2230"/>
                  </a:lnTo>
                  <a:lnTo>
                    <a:pt x="2370" y="2229"/>
                  </a:lnTo>
                  <a:lnTo>
                    <a:pt x="2368" y="2229"/>
                  </a:lnTo>
                  <a:lnTo>
                    <a:pt x="2368" y="2230"/>
                  </a:lnTo>
                  <a:lnTo>
                    <a:pt x="2361" y="2230"/>
                  </a:lnTo>
                  <a:lnTo>
                    <a:pt x="2358" y="2227"/>
                  </a:lnTo>
                  <a:lnTo>
                    <a:pt x="2358" y="2226"/>
                  </a:lnTo>
                  <a:lnTo>
                    <a:pt x="2357" y="2224"/>
                  </a:lnTo>
                  <a:lnTo>
                    <a:pt x="2357" y="2223"/>
                  </a:lnTo>
                  <a:lnTo>
                    <a:pt x="2356" y="2220"/>
                  </a:lnTo>
                  <a:lnTo>
                    <a:pt x="2356" y="2219"/>
                  </a:lnTo>
                  <a:lnTo>
                    <a:pt x="2355" y="2216"/>
                  </a:lnTo>
                  <a:lnTo>
                    <a:pt x="2351" y="2216"/>
                  </a:lnTo>
                  <a:lnTo>
                    <a:pt x="2350" y="2218"/>
                  </a:lnTo>
                  <a:lnTo>
                    <a:pt x="2350" y="2220"/>
                  </a:lnTo>
                  <a:lnTo>
                    <a:pt x="2347" y="2223"/>
                  </a:lnTo>
                  <a:lnTo>
                    <a:pt x="2346" y="2221"/>
                  </a:lnTo>
                  <a:lnTo>
                    <a:pt x="2345" y="2221"/>
                  </a:lnTo>
                  <a:lnTo>
                    <a:pt x="2345" y="2220"/>
                  </a:lnTo>
                  <a:lnTo>
                    <a:pt x="2344" y="2220"/>
                  </a:lnTo>
                  <a:lnTo>
                    <a:pt x="2341" y="2219"/>
                  </a:lnTo>
                  <a:lnTo>
                    <a:pt x="2339" y="2216"/>
                  </a:lnTo>
                  <a:lnTo>
                    <a:pt x="2336" y="2216"/>
                  </a:lnTo>
                  <a:lnTo>
                    <a:pt x="2335" y="2218"/>
                  </a:lnTo>
                  <a:lnTo>
                    <a:pt x="2334" y="2218"/>
                  </a:lnTo>
                  <a:lnTo>
                    <a:pt x="2329" y="2223"/>
                  </a:lnTo>
                  <a:lnTo>
                    <a:pt x="2325" y="2223"/>
                  </a:lnTo>
                  <a:lnTo>
                    <a:pt x="2324" y="2221"/>
                  </a:lnTo>
                  <a:lnTo>
                    <a:pt x="2322" y="2221"/>
                  </a:lnTo>
                  <a:lnTo>
                    <a:pt x="2322" y="2219"/>
                  </a:lnTo>
                  <a:lnTo>
                    <a:pt x="2320" y="2219"/>
                  </a:lnTo>
                  <a:lnTo>
                    <a:pt x="2319" y="2220"/>
                  </a:lnTo>
                  <a:lnTo>
                    <a:pt x="2315" y="2220"/>
                  </a:lnTo>
                  <a:lnTo>
                    <a:pt x="2313" y="2221"/>
                  </a:lnTo>
                  <a:lnTo>
                    <a:pt x="2310" y="2221"/>
                  </a:lnTo>
                  <a:lnTo>
                    <a:pt x="2309" y="2220"/>
                  </a:lnTo>
                  <a:lnTo>
                    <a:pt x="2309" y="2219"/>
                  </a:lnTo>
                  <a:lnTo>
                    <a:pt x="2308" y="2218"/>
                  </a:lnTo>
                  <a:lnTo>
                    <a:pt x="2308" y="2215"/>
                  </a:lnTo>
                  <a:lnTo>
                    <a:pt x="2309" y="2215"/>
                  </a:lnTo>
                  <a:lnTo>
                    <a:pt x="2309" y="2208"/>
                  </a:lnTo>
                  <a:lnTo>
                    <a:pt x="2308" y="2205"/>
                  </a:lnTo>
                  <a:lnTo>
                    <a:pt x="2306" y="2204"/>
                  </a:lnTo>
                  <a:lnTo>
                    <a:pt x="2303" y="2202"/>
                  </a:lnTo>
                  <a:lnTo>
                    <a:pt x="2303" y="2199"/>
                  </a:lnTo>
                  <a:lnTo>
                    <a:pt x="2304" y="2198"/>
                  </a:lnTo>
                  <a:lnTo>
                    <a:pt x="2306" y="2195"/>
                  </a:lnTo>
                  <a:lnTo>
                    <a:pt x="2306" y="2187"/>
                  </a:lnTo>
                  <a:lnTo>
                    <a:pt x="2302" y="2183"/>
                  </a:lnTo>
                  <a:lnTo>
                    <a:pt x="2302" y="2177"/>
                  </a:lnTo>
                  <a:lnTo>
                    <a:pt x="2301" y="2176"/>
                  </a:lnTo>
                  <a:lnTo>
                    <a:pt x="2301" y="2171"/>
                  </a:lnTo>
                  <a:lnTo>
                    <a:pt x="2298" y="2168"/>
                  </a:lnTo>
                  <a:lnTo>
                    <a:pt x="2298" y="2167"/>
                  </a:lnTo>
                  <a:lnTo>
                    <a:pt x="2293" y="2162"/>
                  </a:lnTo>
                  <a:lnTo>
                    <a:pt x="2293" y="2161"/>
                  </a:lnTo>
                  <a:lnTo>
                    <a:pt x="2292" y="2160"/>
                  </a:lnTo>
                  <a:lnTo>
                    <a:pt x="2290" y="2160"/>
                  </a:lnTo>
                  <a:lnTo>
                    <a:pt x="2290" y="2161"/>
                  </a:lnTo>
                  <a:lnTo>
                    <a:pt x="2288" y="2161"/>
                  </a:lnTo>
                  <a:lnTo>
                    <a:pt x="2287" y="2162"/>
                  </a:lnTo>
                  <a:lnTo>
                    <a:pt x="2286" y="2162"/>
                  </a:lnTo>
                  <a:lnTo>
                    <a:pt x="2281" y="2160"/>
                  </a:lnTo>
                  <a:lnTo>
                    <a:pt x="2278" y="2155"/>
                  </a:lnTo>
                  <a:lnTo>
                    <a:pt x="2271" y="2147"/>
                  </a:lnTo>
                  <a:lnTo>
                    <a:pt x="2269" y="2147"/>
                  </a:lnTo>
                  <a:lnTo>
                    <a:pt x="2267" y="2146"/>
                  </a:lnTo>
                  <a:lnTo>
                    <a:pt x="2267" y="2142"/>
                  </a:lnTo>
                  <a:lnTo>
                    <a:pt x="2269" y="2141"/>
                  </a:lnTo>
                  <a:lnTo>
                    <a:pt x="2269" y="2135"/>
                  </a:lnTo>
                  <a:lnTo>
                    <a:pt x="2267" y="2134"/>
                  </a:lnTo>
                  <a:lnTo>
                    <a:pt x="2267" y="2133"/>
                  </a:lnTo>
                  <a:lnTo>
                    <a:pt x="2265" y="2130"/>
                  </a:lnTo>
                  <a:lnTo>
                    <a:pt x="2264" y="2130"/>
                  </a:lnTo>
                  <a:lnTo>
                    <a:pt x="2261" y="2129"/>
                  </a:lnTo>
                  <a:lnTo>
                    <a:pt x="1733" y="2129"/>
                  </a:lnTo>
                  <a:lnTo>
                    <a:pt x="1679" y="2128"/>
                  </a:lnTo>
                  <a:lnTo>
                    <a:pt x="1652" y="2128"/>
                  </a:lnTo>
                  <a:lnTo>
                    <a:pt x="1624" y="2126"/>
                  </a:lnTo>
                  <a:lnTo>
                    <a:pt x="1426" y="2126"/>
                  </a:lnTo>
                  <a:lnTo>
                    <a:pt x="1323" y="2128"/>
                  </a:lnTo>
                  <a:lnTo>
                    <a:pt x="1105" y="2128"/>
                  </a:lnTo>
                  <a:lnTo>
                    <a:pt x="1057" y="2129"/>
                  </a:lnTo>
                  <a:lnTo>
                    <a:pt x="900" y="2129"/>
                  </a:lnTo>
                  <a:lnTo>
                    <a:pt x="846" y="2128"/>
                  </a:lnTo>
                  <a:lnTo>
                    <a:pt x="745" y="2128"/>
                  </a:lnTo>
                  <a:lnTo>
                    <a:pt x="696" y="2129"/>
                  </a:lnTo>
                  <a:lnTo>
                    <a:pt x="163" y="2129"/>
                  </a:lnTo>
                  <a:lnTo>
                    <a:pt x="122" y="2130"/>
                  </a:lnTo>
                  <a:lnTo>
                    <a:pt x="7" y="2129"/>
                  </a:lnTo>
                  <a:lnTo>
                    <a:pt x="0" y="2129"/>
                  </a:lnTo>
                  <a:lnTo>
                    <a:pt x="0" y="1941"/>
                  </a:lnTo>
                  <a:lnTo>
                    <a:pt x="1" y="1941"/>
                  </a:lnTo>
                  <a:lnTo>
                    <a:pt x="4" y="1940"/>
                  </a:lnTo>
                  <a:lnTo>
                    <a:pt x="5" y="1940"/>
                  </a:lnTo>
                  <a:lnTo>
                    <a:pt x="31" y="1929"/>
                  </a:lnTo>
                  <a:lnTo>
                    <a:pt x="53" y="1914"/>
                  </a:lnTo>
                  <a:lnTo>
                    <a:pt x="63" y="1908"/>
                  </a:lnTo>
                  <a:lnTo>
                    <a:pt x="74" y="1901"/>
                  </a:lnTo>
                  <a:lnTo>
                    <a:pt x="79" y="1896"/>
                  </a:lnTo>
                  <a:lnTo>
                    <a:pt x="80" y="1893"/>
                  </a:lnTo>
                  <a:lnTo>
                    <a:pt x="85" y="1891"/>
                  </a:lnTo>
                  <a:lnTo>
                    <a:pt x="87" y="1891"/>
                  </a:lnTo>
                  <a:lnTo>
                    <a:pt x="89" y="1890"/>
                  </a:lnTo>
                  <a:lnTo>
                    <a:pt x="91" y="1890"/>
                  </a:lnTo>
                  <a:lnTo>
                    <a:pt x="92" y="1888"/>
                  </a:lnTo>
                  <a:lnTo>
                    <a:pt x="115" y="1874"/>
                  </a:lnTo>
                  <a:lnTo>
                    <a:pt x="136" y="1858"/>
                  </a:lnTo>
                  <a:lnTo>
                    <a:pt x="158" y="1843"/>
                  </a:lnTo>
                  <a:lnTo>
                    <a:pt x="163" y="1840"/>
                  </a:lnTo>
                  <a:lnTo>
                    <a:pt x="169" y="1837"/>
                  </a:lnTo>
                  <a:lnTo>
                    <a:pt x="169" y="1835"/>
                  </a:lnTo>
                  <a:lnTo>
                    <a:pt x="170" y="1833"/>
                  </a:lnTo>
                  <a:lnTo>
                    <a:pt x="170" y="1832"/>
                  </a:lnTo>
                  <a:lnTo>
                    <a:pt x="174" y="1828"/>
                  </a:lnTo>
                  <a:lnTo>
                    <a:pt x="174" y="1823"/>
                  </a:lnTo>
                  <a:lnTo>
                    <a:pt x="175" y="1819"/>
                  </a:lnTo>
                  <a:lnTo>
                    <a:pt x="175" y="1817"/>
                  </a:lnTo>
                  <a:lnTo>
                    <a:pt x="176" y="1816"/>
                  </a:lnTo>
                  <a:lnTo>
                    <a:pt x="181" y="1816"/>
                  </a:lnTo>
                  <a:lnTo>
                    <a:pt x="184" y="1815"/>
                  </a:lnTo>
                  <a:lnTo>
                    <a:pt x="185" y="1813"/>
                  </a:lnTo>
                  <a:lnTo>
                    <a:pt x="190" y="1811"/>
                  </a:lnTo>
                  <a:lnTo>
                    <a:pt x="192" y="1808"/>
                  </a:lnTo>
                  <a:lnTo>
                    <a:pt x="195" y="1807"/>
                  </a:lnTo>
                  <a:lnTo>
                    <a:pt x="197" y="1805"/>
                  </a:lnTo>
                  <a:lnTo>
                    <a:pt x="198" y="1802"/>
                  </a:lnTo>
                  <a:lnTo>
                    <a:pt x="201" y="1800"/>
                  </a:lnTo>
                  <a:lnTo>
                    <a:pt x="202" y="1797"/>
                  </a:lnTo>
                  <a:lnTo>
                    <a:pt x="204" y="1796"/>
                  </a:lnTo>
                  <a:lnTo>
                    <a:pt x="206" y="1795"/>
                  </a:lnTo>
                  <a:lnTo>
                    <a:pt x="207" y="1792"/>
                  </a:lnTo>
                  <a:lnTo>
                    <a:pt x="207" y="1790"/>
                  </a:lnTo>
                  <a:lnTo>
                    <a:pt x="209" y="1787"/>
                  </a:lnTo>
                  <a:lnTo>
                    <a:pt x="216" y="1787"/>
                  </a:lnTo>
                  <a:lnTo>
                    <a:pt x="218" y="1790"/>
                  </a:lnTo>
                  <a:lnTo>
                    <a:pt x="220" y="1790"/>
                  </a:lnTo>
                  <a:lnTo>
                    <a:pt x="224" y="1786"/>
                  </a:lnTo>
                  <a:lnTo>
                    <a:pt x="225" y="1784"/>
                  </a:lnTo>
                  <a:lnTo>
                    <a:pt x="228" y="1782"/>
                  </a:lnTo>
                  <a:lnTo>
                    <a:pt x="229" y="1780"/>
                  </a:lnTo>
                  <a:lnTo>
                    <a:pt x="233" y="1779"/>
                  </a:lnTo>
                  <a:lnTo>
                    <a:pt x="234" y="1779"/>
                  </a:lnTo>
                  <a:lnTo>
                    <a:pt x="236" y="1778"/>
                  </a:lnTo>
                  <a:lnTo>
                    <a:pt x="238" y="1776"/>
                  </a:lnTo>
                  <a:lnTo>
                    <a:pt x="241" y="1775"/>
                  </a:lnTo>
                  <a:lnTo>
                    <a:pt x="245" y="1775"/>
                  </a:lnTo>
                  <a:lnTo>
                    <a:pt x="248" y="1774"/>
                  </a:lnTo>
                  <a:lnTo>
                    <a:pt x="249" y="1771"/>
                  </a:lnTo>
                  <a:lnTo>
                    <a:pt x="251" y="1770"/>
                  </a:lnTo>
                  <a:lnTo>
                    <a:pt x="256" y="1765"/>
                  </a:lnTo>
                  <a:lnTo>
                    <a:pt x="259" y="1764"/>
                  </a:lnTo>
                  <a:lnTo>
                    <a:pt x="261" y="1761"/>
                  </a:lnTo>
                  <a:lnTo>
                    <a:pt x="264" y="1760"/>
                  </a:lnTo>
                  <a:lnTo>
                    <a:pt x="267" y="1758"/>
                  </a:lnTo>
                  <a:lnTo>
                    <a:pt x="272" y="1757"/>
                  </a:lnTo>
                  <a:lnTo>
                    <a:pt x="276" y="1755"/>
                  </a:lnTo>
                  <a:lnTo>
                    <a:pt x="281" y="1753"/>
                  </a:lnTo>
                  <a:lnTo>
                    <a:pt x="287" y="1750"/>
                  </a:lnTo>
                  <a:lnTo>
                    <a:pt x="299" y="1747"/>
                  </a:lnTo>
                  <a:lnTo>
                    <a:pt x="312" y="1744"/>
                  </a:lnTo>
                  <a:lnTo>
                    <a:pt x="314" y="1744"/>
                  </a:lnTo>
                  <a:lnTo>
                    <a:pt x="317" y="1742"/>
                  </a:lnTo>
                  <a:lnTo>
                    <a:pt x="318" y="1739"/>
                  </a:lnTo>
                  <a:lnTo>
                    <a:pt x="320" y="1736"/>
                  </a:lnTo>
                  <a:lnTo>
                    <a:pt x="320" y="1732"/>
                  </a:lnTo>
                  <a:lnTo>
                    <a:pt x="323" y="1725"/>
                  </a:lnTo>
                  <a:lnTo>
                    <a:pt x="328" y="1715"/>
                  </a:lnTo>
                  <a:lnTo>
                    <a:pt x="334" y="1704"/>
                  </a:lnTo>
                  <a:lnTo>
                    <a:pt x="335" y="1701"/>
                  </a:lnTo>
                  <a:lnTo>
                    <a:pt x="341" y="1695"/>
                  </a:lnTo>
                  <a:lnTo>
                    <a:pt x="344" y="1694"/>
                  </a:lnTo>
                  <a:lnTo>
                    <a:pt x="347" y="1690"/>
                  </a:lnTo>
                  <a:lnTo>
                    <a:pt x="349" y="1688"/>
                  </a:lnTo>
                  <a:lnTo>
                    <a:pt x="350" y="1686"/>
                  </a:lnTo>
                  <a:lnTo>
                    <a:pt x="351" y="1684"/>
                  </a:lnTo>
                  <a:lnTo>
                    <a:pt x="355" y="1684"/>
                  </a:lnTo>
                  <a:lnTo>
                    <a:pt x="356" y="1683"/>
                  </a:lnTo>
                  <a:lnTo>
                    <a:pt x="357" y="1680"/>
                  </a:lnTo>
                  <a:lnTo>
                    <a:pt x="358" y="1679"/>
                  </a:lnTo>
                  <a:lnTo>
                    <a:pt x="358" y="1664"/>
                  </a:lnTo>
                  <a:lnTo>
                    <a:pt x="362" y="1660"/>
                  </a:lnTo>
                  <a:lnTo>
                    <a:pt x="363" y="1658"/>
                  </a:lnTo>
                  <a:lnTo>
                    <a:pt x="363" y="1655"/>
                  </a:lnTo>
                  <a:lnTo>
                    <a:pt x="367" y="1652"/>
                  </a:lnTo>
                  <a:lnTo>
                    <a:pt x="368" y="1649"/>
                  </a:lnTo>
                  <a:lnTo>
                    <a:pt x="371" y="1647"/>
                  </a:lnTo>
                  <a:lnTo>
                    <a:pt x="373" y="1646"/>
                  </a:lnTo>
                  <a:lnTo>
                    <a:pt x="378" y="1646"/>
                  </a:lnTo>
                  <a:lnTo>
                    <a:pt x="381" y="1643"/>
                  </a:lnTo>
                  <a:lnTo>
                    <a:pt x="382" y="1643"/>
                  </a:lnTo>
                  <a:lnTo>
                    <a:pt x="384" y="1642"/>
                  </a:lnTo>
                  <a:lnTo>
                    <a:pt x="388" y="1642"/>
                  </a:lnTo>
                  <a:lnTo>
                    <a:pt x="389" y="1641"/>
                  </a:lnTo>
                  <a:lnTo>
                    <a:pt x="394" y="1641"/>
                  </a:lnTo>
                  <a:lnTo>
                    <a:pt x="398" y="1639"/>
                  </a:lnTo>
                  <a:lnTo>
                    <a:pt x="400" y="1638"/>
                  </a:lnTo>
                  <a:lnTo>
                    <a:pt x="402" y="1636"/>
                  </a:lnTo>
                  <a:lnTo>
                    <a:pt x="409" y="1628"/>
                  </a:lnTo>
                  <a:lnTo>
                    <a:pt x="411" y="1627"/>
                  </a:lnTo>
                  <a:lnTo>
                    <a:pt x="414" y="1625"/>
                  </a:lnTo>
                  <a:lnTo>
                    <a:pt x="416" y="1623"/>
                  </a:lnTo>
                  <a:lnTo>
                    <a:pt x="427" y="1620"/>
                  </a:lnTo>
                  <a:lnTo>
                    <a:pt x="429" y="1618"/>
                  </a:lnTo>
                  <a:lnTo>
                    <a:pt x="430" y="1618"/>
                  </a:lnTo>
                  <a:lnTo>
                    <a:pt x="437" y="1611"/>
                  </a:lnTo>
                  <a:lnTo>
                    <a:pt x="459" y="1593"/>
                  </a:lnTo>
                  <a:lnTo>
                    <a:pt x="463" y="1589"/>
                  </a:lnTo>
                  <a:lnTo>
                    <a:pt x="466" y="1585"/>
                  </a:lnTo>
                  <a:lnTo>
                    <a:pt x="467" y="1582"/>
                  </a:lnTo>
                  <a:lnTo>
                    <a:pt x="466" y="1577"/>
                  </a:lnTo>
                  <a:lnTo>
                    <a:pt x="462" y="1565"/>
                  </a:lnTo>
                  <a:lnTo>
                    <a:pt x="462" y="1563"/>
                  </a:lnTo>
                  <a:lnTo>
                    <a:pt x="461" y="1562"/>
                  </a:lnTo>
                  <a:lnTo>
                    <a:pt x="461" y="1554"/>
                  </a:lnTo>
                  <a:lnTo>
                    <a:pt x="462" y="1554"/>
                  </a:lnTo>
                  <a:lnTo>
                    <a:pt x="462" y="1556"/>
                  </a:lnTo>
                  <a:lnTo>
                    <a:pt x="463" y="1558"/>
                  </a:lnTo>
                  <a:lnTo>
                    <a:pt x="466" y="1558"/>
                  </a:lnTo>
                  <a:lnTo>
                    <a:pt x="466" y="1556"/>
                  </a:lnTo>
                  <a:lnTo>
                    <a:pt x="463" y="1553"/>
                  </a:lnTo>
                  <a:lnTo>
                    <a:pt x="463" y="1545"/>
                  </a:lnTo>
                  <a:lnTo>
                    <a:pt x="462" y="1543"/>
                  </a:lnTo>
                  <a:lnTo>
                    <a:pt x="456" y="1531"/>
                  </a:lnTo>
                  <a:lnTo>
                    <a:pt x="451" y="1520"/>
                  </a:lnTo>
                  <a:lnTo>
                    <a:pt x="447" y="1514"/>
                  </a:lnTo>
                  <a:lnTo>
                    <a:pt x="445" y="1509"/>
                  </a:lnTo>
                  <a:lnTo>
                    <a:pt x="442" y="1501"/>
                  </a:lnTo>
                  <a:lnTo>
                    <a:pt x="443" y="1496"/>
                  </a:lnTo>
                  <a:lnTo>
                    <a:pt x="443" y="1495"/>
                  </a:lnTo>
                  <a:lnTo>
                    <a:pt x="442" y="1493"/>
                  </a:lnTo>
                  <a:lnTo>
                    <a:pt x="442" y="1492"/>
                  </a:lnTo>
                  <a:lnTo>
                    <a:pt x="441" y="1488"/>
                  </a:lnTo>
                  <a:lnTo>
                    <a:pt x="441" y="1484"/>
                  </a:lnTo>
                  <a:lnTo>
                    <a:pt x="436" y="1469"/>
                  </a:lnTo>
                  <a:lnTo>
                    <a:pt x="436" y="1466"/>
                  </a:lnTo>
                  <a:lnTo>
                    <a:pt x="431" y="1461"/>
                  </a:lnTo>
                  <a:lnTo>
                    <a:pt x="431" y="1469"/>
                  </a:lnTo>
                  <a:lnTo>
                    <a:pt x="430" y="1469"/>
                  </a:lnTo>
                  <a:lnTo>
                    <a:pt x="429" y="1468"/>
                  </a:lnTo>
                  <a:lnTo>
                    <a:pt x="427" y="1466"/>
                  </a:lnTo>
                  <a:lnTo>
                    <a:pt x="426" y="1464"/>
                  </a:lnTo>
                  <a:lnTo>
                    <a:pt x="422" y="1464"/>
                  </a:lnTo>
                  <a:lnTo>
                    <a:pt x="421" y="1463"/>
                  </a:lnTo>
                  <a:lnTo>
                    <a:pt x="414" y="1463"/>
                  </a:lnTo>
                  <a:lnTo>
                    <a:pt x="409" y="1461"/>
                  </a:lnTo>
                  <a:lnTo>
                    <a:pt x="405" y="1457"/>
                  </a:lnTo>
                  <a:lnTo>
                    <a:pt x="404" y="1457"/>
                  </a:lnTo>
                  <a:lnTo>
                    <a:pt x="403" y="1456"/>
                  </a:lnTo>
                  <a:lnTo>
                    <a:pt x="403" y="1455"/>
                  </a:lnTo>
                  <a:lnTo>
                    <a:pt x="402" y="1455"/>
                  </a:lnTo>
                  <a:lnTo>
                    <a:pt x="400" y="1453"/>
                  </a:lnTo>
                  <a:lnTo>
                    <a:pt x="393" y="1450"/>
                  </a:lnTo>
                  <a:lnTo>
                    <a:pt x="393" y="1448"/>
                  </a:lnTo>
                  <a:lnTo>
                    <a:pt x="392" y="1448"/>
                  </a:lnTo>
                  <a:lnTo>
                    <a:pt x="390" y="1447"/>
                  </a:lnTo>
                  <a:lnTo>
                    <a:pt x="389" y="1447"/>
                  </a:lnTo>
                  <a:lnTo>
                    <a:pt x="387" y="1445"/>
                  </a:lnTo>
                  <a:lnTo>
                    <a:pt x="384" y="1443"/>
                  </a:lnTo>
                  <a:lnTo>
                    <a:pt x="383" y="1442"/>
                  </a:lnTo>
                  <a:lnTo>
                    <a:pt x="383" y="1440"/>
                  </a:lnTo>
                  <a:lnTo>
                    <a:pt x="381" y="1437"/>
                  </a:lnTo>
                  <a:lnTo>
                    <a:pt x="381" y="1432"/>
                  </a:lnTo>
                  <a:lnTo>
                    <a:pt x="379" y="1431"/>
                  </a:lnTo>
                  <a:lnTo>
                    <a:pt x="379" y="1425"/>
                  </a:lnTo>
                  <a:lnTo>
                    <a:pt x="381" y="1422"/>
                  </a:lnTo>
                  <a:lnTo>
                    <a:pt x="381" y="1418"/>
                  </a:lnTo>
                  <a:lnTo>
                    <a:pt x="382" y="1418"/>
                  </a:lnTo>
                  <a:lnTo>
                    <a:pt x="382" y="1416"/>
                  </a:lnTo>
                  <a:lnTo>
                    <a:pt x="383" y="1416"/>
                  </a:lnTo>
                  <a:lnTo>
                    <a:pt x="383" y="1415"/>
                  </a:lnTo>
                  <a:lnTo>
                    <a:pt x="384" y="1413"/>
                  </a:lnTo>
                  <a:lnTo>
                    <a:pt x="384" y="1411"/>
                  </a:lnTo>
                  <a:lnTo>
                    <a:pt x="386" y="1410"/>
                  </a:lnTo>
                  <a:lnTo>
                    <a:pt x="387" y="1408"/>
                  </a:lnTo>
                  <a:lnTo>
                    <a:pt x="387" y="1406"/>
                  </a:lnTo>
                  <a:lnTo>
                    <a:pt x="388" y="1404"/>
                  </a:lnTo>
                  <a:lnTo>
                    <a:pt x="388" y="1403"/>
                  </a:lnTo>
                  <a:lnTo>
                    <a:pt x="389" y="1400"/>
                  </a:lnTo>
                  <a:lnTo>
                    <a:pt x="389" y="1392"/>
                  </a:lnTo>
                  <a:lnTo>
                    <a:pt x="388" y="1389"/>
                  </a:lnTo>
                  <a:lnTo>
                    <a:pt x="386" y="1388"/>
                  </a:lnTo>
                  <a:lnTo>
                    <a:pt x="376" y="1388"/>
                  </a:lnTo>
                  <a:lnTo>
                    <a:pt x="373" y="1387"/>
                  </a:lnTo>
                  <a:lnTo>
                    <a:pt x="372" y="1387"/>
                  </a:lnTo>
                  <a:lnTo>
                    <a:pt x="371" y="1388"/>
                  </a:lnTo>
                  <a:lnTo>
                    <a:pt x="371" y="1387"/>
                  </a:lnTo>
                  <a:lnTo>
                    <a:pt x="370" y="1385"/>
                  </a:lnTo>
                  <a:lnTo>
                    <a:pt x="368" y="1385"/>
                  </a:lnTo>
                  <a:lnTo>
                    <a:pt x="367" y="1384"/>
                  </a:lnTo>
                  <a:lnTo>
                    <a:pt x="365" y="1384"/>
                  </a:lnTo>
                  <a:lnTo>
                    <a:pt x="362" y="1383"/>
                  </a:lnTo>
                  <a:lnTo>
                    <a:pt x="361" y="1383"/>
                  </a:lnTo>
                  <a:lnTo>
                    <a:pt x="360" y="1382"/>
                  </a:lnTo>
                  <a:lnTo>
                    <a:pt x="358" y="1382"/>
                  </a:lnTo>
                  <a:lnTo>
                    <a:pt x="355" y="1378"/>
                  </a:lnTo>
                  <a:lnTo>
                    <a:pt x="352" y="1377"/>
                  </a:lnTo>
                  <a:lnTo>
                    <a:pt x="360" y="1367"/>
                  </a:lnTo>
                  <a:lnTo>
                    <a:pt x="360" y="1361"/>
                  </a:lnTo>
                  <a:lnTo>
                    <a:pt x="361" y="1361"/>
                  </a:lnTo>
                  <a:lnTo>
                    <a:pt x="361" y="1358"/>
                  </a:lnTo>
                  <a:lnTo>
                    <a:pt x="360" y="1358"/>
                  </a:lnTo>
                  <a:lnTo>
                    <a:pt x="360" y="1353"/>
                  </a:lnTo>
                  <a:lnTo>
                    <a:pt x="358" y="1352"/>
                  </a:lnTo>
                  <a:lnTo>
                    <a:pt x="356" y="1352"/>
                  </a:lnTo>
                  <a:lnTo>
                    <a:pt x="356" y="1347"/>
                  </a:lnTo>
                  <a:lnTo>
                    <a:pt x="358" y="1347"/>
                  </a:lnTo>
                  <a:lnTo>
                    <a:pt x="360" y="1346"/>
                  </a:lnTo>
                  <a:lnTo>
                    <a:pt x="361" y="1346"/>
                  </a:lnTo>
                  <a:lnTo>
                    <a:pt x="365" y="1342"/>
                  </a:lnTo>
                  <a:lnTo>
                    <a:pt x="368" y="1335"/>
                  </a:lnTo>
                  <a:lnTo>
                    <a:pt x="368" y="1332"/>
                  </a:lnTo>
                  <a:lnTo>
                    <a:pt x="367" y="1329"/>
                  </a:lnTo>
                  <a:lnTo>
                    <a:pt x="367" y="1325"/>
                  </a:lnTo>
                  <a:lnTo>
                    <a:pt x="366" y="1321"/>
                  </a:lnTo>
                  <a:lnTo>
                    <a:pt x="366" y="1316"/>
                  </a:lnTo>
                  <a:lnTo>
                    <a:pt x="365" y="1314"/>
                  </a:lnTo>
                  <a:lnTo>
                    <a:pt x="365" y="1303"/>
                  </a:lnTo>
                  <a:lnTo>
                    <a:pt x="366" y="1300"/>
                  </a:lnTo>
                  <a:lnTo>
                    <a:pt x="366" y="1292"/>
                  </a:lnTo>
                  <a:lnTo>
                    <a:pt x="365" y="1289"/>
                  </a:lnTo>
                  <a:lnTo>
                    <a:pt x="365" y="1288"/>
                  </a:lnTo>
                  <a:lnTo>
                    <a:pt x="363" y="1287"/>
                  </a:lnTo>
                  <a:lnTo>
                    <a:pt x="362" y="1284"/>
                  </a:lnTo>
                  <a:lnTo>
                    <a:pt x="362" y="1281"/>
                  </a:lnTo>
                  <a:lnTo>
                    <a:pt x="363" y="1279"/>
                  </a:lnTo>
                  <a:lnTo>
                    <a:pt x="363" y="1276"/>
                  </a:lnTo>
                  <a:lnTo>
                    <a:pt x="362" y="1275"/>
                  </a:lnTo>
                  <a:lnTo>
                    <a:pt x="362" y="1259"/>
                  </a:lnTo>
                  <a:lnTo>
                    <a:pt x="361" y="1256"/>
                  </a:lnTo>
                  <a:lnTo>
                    <a:pt x="357" y="1254"/>
                  </a:lnTo>
                  <a:lnTo>
                    <a:pt x="352" y="1246"/>
                  </a:lnTo>
                  <a:lnTo>
                    <a:pt x="352" y="1245"/>
                  </a:lnTo>
                  <a:lnTo>
                    <a:pt x="350" y="1240"/>
                  </a:lnTo>
                  <a:lnTo>
                    <a:pt x="335" y="1209"/>
                  </a:lnTo>
                  <a:lnTo>
                    <a:pt x="287" y="1117"/>
                  </a:lnTo>
                  <a:lnTo>
                    <a:pt x="324" y="1099"/>
                  </a:lnTo>
                  <a:lnTo>
                    <a:pt x="360" y="1082"/>
                  </a:lnTo>
                  <a:lnTo>
                    <a:pt x="427" y="1050"/>
                  </a:lnTo>
                  <a:lnTo>
                    <a:pt x="494" y="1018"/>
                  </a:lnTo>
                  <a:lnTo>
                    <a:pt x="546" y="992"/>
                  </a:lnTo>
                  <a:lnTo>
                    <a:pt x="549" y="991"/>
                  </a:lnTo>
                  <a:lnTo>
                    <a:pt x="553" y="989"/>
                  </a:lnTo>
                  <a:lnTo>
                    <a:pt x="1176" y="989"/>
                  </a:lnTo>
                  <a:lnTo>
                    <a:pt x="1233" y="990"/>
                  </a:lnTo>
                  <a:lnTo>
                    <a:pt x="1521" y="990"/>
                  </a:lnTo>
                  <a:lnTo>
                    <a:pt x="1522" y="987"/>
                  </a:lnTo>
                  <a:lnTo>
                    <a:pt x="1523" y="986"/>
                  </a:lnTo>
                  <a:lnTo>
                    <a:pt x="1526" y="981"/>
                  </a:lnTo>
                  <a:lnTo>
                    <a:pt x="1528" y="975"/>
                  </a:lnTo>
                  <a:lnTo>
                    <a:pt x="1532" y="970"/>
                  </a:lnTo>
                  <a:lnTo>
                    <a:pt x="1562" y="917"/>
                  </a:lnTo>
                  <a:lnTo>
                    <a:pt x="1633" y="788"/>
                  </a:lnTo>
                  <a:lnTo>
                    <a:pt x="1669" y="725"/>
                  </a:lnTo>
                  <a:lnTo>
                    <a:pt x="1702" y="666"/>
                  </a:lnTo>
                  <a:lnTo>
                    <a:pt x="1702" y="663"/>
                  </a:lnTo>
                  <a:lnTo>
                    <a:pt x="1706" y="659"/>
                  </a:lnTo>
                  <a:lnTo>
                    <a:pt x="1709" y="658"/>
                  </a:lnTo>
                  <a:lnTo>
                    <a:pt x="1713" y="656"/>
                  </a:lnTo>
                  <a:lnTo>
                    <a:pt x="1716" y="654"/>
                  </a:lnTo>
                  <a:lnTo>
                    <a:pt x="1741" y="637"/>
                  </a:lnTo>
                  <a:lnTo>
                    <a:pt x="1744" y="635"/>
                  </a:lnTo>
                  <a:lnTo>
                    <a:pt x="1748" y="633"/>
                  </a:lnTo>
                  <a:lnTo>
                    <a:pt x="1748" y="631"/>
                  </a:lnTo>
                  <a:lnTo>
                    <a:pt x="1749" y="630"/>
                  </a:lnTo>
                  <a:lnTo>
                    <a:pt x="1753" y="622"/>
                  </a:lnTo>
                  <a:lnTo>
                    <a:pt x="1764" y="596"/>
                  </a:lnTo>
                  <a:lnTo>
                    <a:pt x="1765" y="594"/>
                  </a:lnTo>
                  <a:lnTo>
                    <a:pt x="1765" y="593"/>
                  </a:lnTo>
                  <a:lnTo>
                    <a:pt x="1767" y="588"/>
                  </a:lnTo>
                  <a:lnTo>
                    <a:pt x="1770" y="585"/>
                  </a:lnTo>
                  <a:lnTo>
                    <a:pt x="1772" y="585"/>
                  </a:lnTo>
                  <a:lnTo>
                    <a:pt x="1775" y="583"/>
                  </a:lnTo>
                  <a:lnTo>
                    <a:pt x="1806" y="583"/>
                  </a:lnTo>
                  <a:lnTo>
                    <a:pt x="1810" y="580"/>
                  </a:lnTo>
                  <a:lnTo>
                    <a:pt x="1812" y="580"/>
                  </a:lnTo>
                  <a:lnTo>
                    <a:pt x="1812" y="579"/>
                  </a:lnTo>
                  <a:lnTo>
                    <a:pt x="1813" y="579"/>
                  </a:lnTo>
                  <a:lnTo>
                    <a:pt x="1814" y="578"/>
                  </a:lnTo>
                  <a:lnTo>
                    <a:pt x="1817" y="578"/>
                  </a:lnTo>
                  <a:lnTo>
                    <a:pt x="1819" y="576"/>
                  </a:lnTo>
                  <a:lnTo>
                    <a:pt x="1823" y="576"/>
                  </a:lnTo>
                  <a:lnTo>
                    <a:pt x="1823" y="574"/>
                  </a:lnTo>
                  <a:lnTo>
                    <a:pt x="1825" y="574"/>
                  </a:lnTo>
                  <a:lnTo>
                    <a:pt x="1825" y="573"/>
                  </a:lnTo>
                  <a:lnTo>
                    <a:pt x="1826" y="573"/>
                  </a:lnTo>
                  <a:lnTo>
                    <a:pt x="1829" y="571"/>
                  </a:lnTo>
                  <a:lnTo>
                    <a:pt x="1831" y="569"/>
                  </a:lnTo>
                  <a:lnTo>
                    <a:pt x="1835" y="566"/>
                  </a:lnTo>
                  <a:lnTo>
                    <a:pt x="1836" y="566"/>
                  </a:lnTo>
                  <a:lnTo>
                    <a:pt x="1838" y="563"/>
                  </a:lnTo>
                  <a:lnTo>
                    <a:pt x="1839" y="562"/>
                  </a:lnTo>
                  <a:lnTo>
                    <a:pt x="1840" y="562"/>
                  </a:lnTo>
                  <a:lnTo>
                    <a:pt x="1841" y="561"/>
                  </a:lnTo>
                  <a:lnTo>
                    <a:pt x="1842" y="558"/>
                  </a:lnTo>
                  <a:lnTo>
                    <a:pt x="1845" y="557"/>
                  </a:lnTo>
                  <a:lnTo>
                    <a:pt x="1845" y="548"/>
                  </a:lnTo>
                  <a:lnTo>
                    <a:pt x="1846" y="542"/>
                  </a:lnTo>
                  <a:lnTo>
                    <a:pt x="1846" y="529"/>
                  </a:lnTo>
                  <a:lnTo>
                    <a:pt x="1847" y="527"/>
                  </a:lnTo>
                  <a:lnTo>
                    <a:pt x="1852" y="524"/>
                  </a:lnTo>
                  <a:lnTo>
                    <a:pt x="1856" y="521"/>
                  </a:lnTo>
                  <a:lnTo>
                    <a:pt x="1861" y="518"/>
                  </a:lnTo>
                  <a:lnTo>
                    <a:pt x="1866" y="515"/>
                  </a:lnTo>
                  <a:lnTo>
                    <a:pt x="1872" y="513"/>
                  </a:lnTo>
                  <a:lnTo>
                    <a:pt x="1873" y="511"/>
                  </a:lnTo>
                  <a:lnTo>
                    <a:pt x="1876" y="513"/>
                  </a:lnTo>
                  <a:lnTo>
                    <a:pt x="1881" y="513"/>
                  </a:lnTo>
                  <a:lnTo>
                    <a:pt x="1882" y="511"/>
                  </a:lnTo>
                  <a:lnTo>
                    <a:pt x="1884" y="510"/>
                  </a:lnTo>
                  <a:lnTo>
                    <a:pt x="1887" y="508"/>
                  </a:lnTo>
                  <a:lnTo>
                    <a:pt x="1889" y="506"/>
                  </a:lnTo>
                  <a:lnTo>
                    <a:pt x="1897" y="499"/>
                  </a:lnTo>
                  <a:lnTo>
                    <a:pt x="1898" y="499"/>
                  </a:lnTo>
                  <a:lnTo>
                    <a:pt x="1898" y="497"/>
                  </a:lnTo>
                  <a:lnTo>
                    <a:pt x="1899" y="497"/>
                  </a:lnTo>
                  <a:lnTo>
                    <a:pt x="1904" y="493"/>
                  </a:lnTo>
                  <a:lnTo>
                    <a:pt x="1910" y="490"/>
                  </a:lnTo>
                  <a:lnTo>
                    <a:pt x="1911" y="490"/>
                  </a:lnTo>
                  <a:lnTo>
                    <a:pt x="1915" y="487"/>
                  </a:lnTo>
                  <a:lnTo>
                    <a:pt x="1916" y="487"/>
                  </a:lnTo>
                  <a:lnTo>
                    <a:pt x="1919" y="486"/>
                  </a:lnTo>
                  <a:lnTo>
                    <a:pt x="1921" y="486"/>
                  </a:lnTo>
                  <a:lnTo>
                    <a:pt x="1923" y="484"/>
                  </a:lnTo>
                  <a:lnTo>
                    <a:pt x="1924" y="484"/>
                  </a:lnTo>
                  <a:lnTo>
                    <a:pt x="1926" y="483"/>
                  </a:lnTo>
                  <a:lnTo>
                    <a:pt x="1927" y="483"/>
                  </a:lnTo>
                  <a:lnTo>
                    <a:pt x="1930" y="481"/>
                  </a:lnTo>
                  <a:lnTo>
                    <a:pt x="1937" y="481"/>
                  </a:lnTo>
                  <a:lnTo>
                    <a:pt x="1940" y="483"/>
                  </a:lnTo>
                  <a:lnTo>
                    <a:pt x="1943" y="483"/>
                  </a:lnTo>
                  <a:lnTo>
                    <a:pt x="1943" y="484"/>
                  </a:lnTo>
                  <a:lnTo>
                    <a:pt x="1947" y="482"/>
                  </a:lnTo>
                  <a:lnTo>
                    <a:pt x="1951" y="481"/>
                  </a:lnTo>
                  <a:lnTo>
                    <a:pt x="1957" y="474"/>
                  </a:lnTo>
                  <a:lnTo>
                    <a:pt x="1959" y="473"/>
                  </a:lnTo>
                  <a:lnTo>
                    <a:pt x="1961" y="472"/>
                  </a:lnTo>
                  <a:lnTo>
                    <a:pt x="1963" y="472"/>
                  </a:lnTo>
                  <a:lnTo>
                    <a:pt x="1964" y="471"/>
                  </a:lnTo>
                  <a:lnTo>
                    <a:pt x="1967" y="469"/>
                  </a:lnTo>
                  <a:lnTo>
                    <a:pt x="1971" y="466"/>
                  </a:lnTo>
                  <a:lnTo>
                    <a:pt x="1973" y="465"/>
                  </a:lnTo>
                  <a:lnTo>
                    <a:pt x="1974" y="465"/>
                  </a:lnTo>
                  <a:lnTo>
                    <a:pt x="1978" y="461"/>
                  </a:lnTo>
                  <a:lnTo>
                    <a:pt x="1980" y="460"/>
                  </a:lnTo>
                  <a:lnTo>
                    <a:pt x="1982" y="457"/>
                  </a:lnTo>
                  <a:lnTo>
                    <a:pt x="2001" y="440"/>
                  </a:lnTo>
                  <a:lnTo>
                    <a:pt x="2021" y="420"/>
                  </a:lnTo>
                  <a:lnTo>
                    <a:pt x="2021" y="414"/>
                  </a:lnTo>
                  <a:lnTo>
                    <a:pt x="2022" y="412"/>
                  </a:lnTo>
                  <a:lnTo>
                    <a:pt x="2024" y="404"/>
                  </a:lnTo>
                  <a:lnTo>
                    <a:pt x="2026" y="396"/>
                  </a:lnTo>
                  <a:lnTo>
                    <a:pt x="2027" y="393"/>
                  </a:lnTo>
                  <a:lnTo>
                    <a:pt x="2027" y="392"/>
                  </a:lnTo>
                  <a:lnTo>
                    <a:pt x="2028" y="389"/>
                  </a:lnTo>
                  <a:lnTo>
                    <a:pt x="2033" y="384"/>
                  </a:lnTo>
                  <a:lnTo>
                    <a:pt x="2037" y="377"/>
                  </a:lnTo>
                  <a:lnTo>
                    <a:pt x="2043" y="366"/>
                  </a:lnTo>
                  <a:lnTo>
                    <a:pt x="2051" y="356"/>
                  </a:lnTo>
                  <a:lnTo>
                    <a:pt x="2053" y="352"/>
                  </a:lnTo>
                  <a:lnTo>
                    <a:pt x="2059" y="346"/>
                  </a:lnTo>
                  <a:lnTo>
                    <a:pt x="2064" y="343"/>
                  </a:lnTo>
                  <a:lnTo>
                    <a:pt x="2068" y="339"/>
                  </a:lnTo>
                  <a:lnTo>
                    <a:pt x="2080" y="325"/>
                  </a:lnTo>
                  <a:lnTo>
                    <a:pt x="2097" y="308"/>
                  </a:lnTo>
                  <a:lnTo>
                    <a:pt x="2102" y="304"/>
                  </a:lnTo>
                  <a:lnTo>
                    <a:pt x="2106" y="301"/>
                  </a:lnTo>
                  <a:lnTo>
                    <a:pt x="2110" y="298"/>
                  </a:lnTo>
                  <a:lnTo>
                    <a:pt x="2112" y="294"/>
                  </a:lnTo>
                  <a:lnTo>
                    <a:pt x="2115" y="293"/>
                  </a:lnTo>
                  <a:lnTo>
                    <a:pt x="2116" y="292"/>
                  </a:lnTo>
                  <a:lnTo>
                    <a:pt x="2115" y="291"/>
                  </a:lnTo>
                  <a:lnTo>
                    <a:pt x="2115" y="290"/>
                  </a:lnTo>
                  <a:lnTo>
                    <a:pt x="2113" y="288"/>
                  </a:lnTo>
                  <a:lnTo>
                    <a:pt x="2116" y="288"/>
                  </a:lnTo>
                  <a:lnTo>
                    <a:pt x="2116" y="287"/>
                  </a:lnTo>
                  <a:lnTo>
                    <a:pt x="2120" y="283"/>
                  </a:lnTo>
                  <a:lnTo>
                    <a:pt x="2122" y="282"/>
                  </a:lnTo>
                  <a:lnTo>
                    <a:pt x="2126" y="280"/>
                  </a:lnTo>
                  <a:lnTo>
                    <a:pt x="2131" y="272"/>
                  </a:lnTo>
                  <a:lnTo>
                    <a:pt x="2132" y="271"/>
                  </a:lnTo>
                  <a:lnTo>
                    <a:pt x="2134" y="271"/>
                  </a:lnTo>
                  <a:lnTo>
                    <a:pt x="2134" y="270"/>
                  </a:lnTo>
                  <a:lnTo>
                    <a:pt x="2138" y="266"/>
                  </a:lnTo>
                  <a:lnTo>
                    <a:pt x="2139" y="264"/>
                  </a:lnTo>
                  <a:lnTo>
                    <a:pt x="2144" y="260"/>
                  </a:lnTo>
                  <a:lnTo>
                    <a:pt x="2150" y="254"/>
                  </a:lnTo>
                  <a:lnTo>
                    <a:pt x="2152" y="251"/>
                  </a:lnTo>
                  <a:lnTo>
                    <a:pt x="2154" y="249"/>
                  </a:lnTo>
                  <a:lnTo>
                    <a:pt x="2155" y="246"/>
                  </a:lnTo>
                  <a:lnTo>
                    <a:pt x="2158" y="246"/>
                  </a:lnTo>
                  <a:lnTo>
                    <a:pt x="2159" y="245"/>
                  </a:lnTo>
                  <a:lnTo>
                    <a:pt x="2159" y="244"/>
                  </a:lnTo>
                  <a:lnTo>
                    <a:pt x="2160" y="243"/>
                  </a:lnTo>
                  <a:lnTo>
                    <a:pt x="2161" y="240"/>
                  </a:lnTo>
                  <a:lnTo>
                    <a:pt x="2161" y="239"/>
                  </a:lnTo>
                  <a:lnTo>
                    <a:pt x="2173" y="228"/>
                  </a:lnTo>
                  <a:lnTo>
                    <a:pt x="2175" y="228"/>
                  </a:lnTo>
                  <a:lnTo>
                    <a:pt x="2176" y="227"/>
                  </a:lnTo>
                  <a:lnTo>
                    <a:pt x="2179" y="225"/>
                  </a:lnTo>
                  <a:lnTo>
                    <a:pt x="2180" y="224"/>
                  </a:lnTo>
                  <a:lnTo>
                    <a:pt x="2181" y="224"/>
                  </a:lnTo>
                  <a:lnTo>
                    <a:pt x="2181" y="222"/>
                  </a:lnTo>
                  <a:lnTo>
                    <a:pt x="2185" y="218"/>
                  </a:lnTo>
                  <a:lnTo>
                    <a:pt x="2186" y="218"/>
                  </a:lnTo>
                  <a:lnTo>
                    <a:pt x="2186" y="217"/>
                  </a:lnTo>
                  <a:lnTo>
                    <a:pt x="2187" y="217"/>
                  </a:lnTo>
                  <a:lnTo>
                    <a:pt x="2189" y="216"/>
                  </a:lnTo>
                  <a:lnTo>
                    <a:pt x="2195" y="216"/>
                  </a:lnTo>
                  <a:lnTo>
                    <a:pt x="2198" y="212"/>
                  </a:lnTo>
                  <a:lnTo>
                    <a:pt x="2200" y="209"/>
                  </a:lnTo>
                  <a:lnTo>
                    <a:pt x="2201" y="206"/>
                  </a:lnTo>
                  <a:lnTo>
                    <a:pt x="2203" y="201"/>
                  </a:lnTo>
                  <a:lnTo>
                    <a:pt x="2207" y="197"/>
                  </a:lnTo>
                  <a:lnTo>
                    <a:pt x="2209" y="197"/>
                  </a:lnTo>
                  <a:lnTo>
                    <a:pt x="2212" y="196"/>
                  </a:lnTo>
                  <a:lnTo>
                    <a:pt x="2214" y="196"/>
                  </a:lnTo>
                  <a:lnTo>
                    <a:pt x="2222" y="188"/>
                  </a:lnTo>
                  <a:lnTo>
                    <a:pt x="2223" y="186"/>
                  </a:lnTo>
                  <a:lnTo>
                    <a:pt x="2224" y="185"/>
                  </a:lnTo>
                  <a:lnTo>
                    <a:pt x="2224" y="179"/>
                  </a:lnTo>
                  <a:lnTo>
                    <a:pt x="2225" y="179"/>
                  </a:lnTo>
                  <a:lnTo>
                    <a:pt x="2227" y="177"/>
                  </a:lnTo>
                  <a:lnTo>
                    <a:pt x="2232" y="177"/>
                  </a:lnTo>
                  <a:lnTo>
                    <a:pt x="2232" y="176"/>
                  </a:lnTo>
                  <a:lnTo>
                    <a:pt x="2233" y="176"/>
                  </a:lnTo>
                  <a:lnTo>
                    <a:pt x="2233" y="175"/>
                  </a:lnTo>
                  <a:lnTo>
                    <a:pt x="2234" y="175"/>
                  </a:lnTo>
                  <a:lnTo>
                    <a:pt x="2234" y="174"/>
                  </a:lnTo>
                  <a:lnTo>
                    <a:pt x="2235" y="174"/>
                  </a:lnTo>
                  <a:lnTo>
                    <a:pt x="2238" y="172"/>
                  </a:lnTo>
                  <a:lnTo>
                    <a:pt x="2239" y="171"/>
                  </a:lnTo>
                  <a:lnTo>
                    <a:pt x="2240" y="171"/>
                  </a:lnTo>
                  <a:lnTo>
                    <a:pt x="2241" y="170"/>
                  </a:lnTo>
                  <a:lnTo>
                    <a:pt x="2244" y="170"/>
                  </a:lnTo>
                  <a:lnTo>
                    <a:pt x="2244" y="169"/>
                  </a:lnTo>
                  <a:lnTo>
                    <a:pt x="2245" y="166"/>
                  </a:lnTo>
                  <a:lnTo>
                    <a:pt x="2248" y="166"/>
                  </a:lnTo>
                  <a:lnTo>
                    <a:pt x="2250" y="164"/>
                  </a:lnTo>
                  <a:lnTo>
                    <a:pt x="2255" y="154"/>
                  </a:lnTo>
                  <a:lnTo>
                    <a:pt x="2264" y="145"/>
                  </a:lnTo>
                  <a:lnTo>
                    <a:pt x="2270" y="145"/>
                  </a:lnTo>
                  <a:lnTo>
                    <a:pt x="2272" y="144"/>
                  </a:lnTo>
                  <a:lnTo>
                    <a:pt x="2274" y="143"/>
                  </a:lnTo>
                  <a:lnTo>
                    <a:pt x="2275" y="143"/>
                  </a:lnTo>
                  <a:lnTo>
                    <a:pt x="2277" y="140"/>
                  </a:lnTo>
                  <a:lnTo>
                    <a:pt x="2278" y="140"/>
                  </a:lnTo>
                  <a:lnTo>
                    <a:pt x="2278" y="138"/>
                  </a:lnTo>
                  <a:lnTo>
                    <a:pt x="2282" y="138"/>
                  </a:lnTo>
                  <a:lnTo>
                    <a:pt x="2286" y="134"/>
                  </a:lnTo>
                  <a:lnTo>
                    <a:pt x="2286" y="130"/>
                  </a:lnTo>
                  <a:lnTo>
                    <a:pt x="2285" y="129"/>
                  </a:lnTo>
                  <a:lnTo>
                    <a:pt x="2285" y="128"/>
                  </a:lnTo>
                  <a:lnTo>
                    <a:pt x="2286" y="126"/>
                  </a:lnTo>
                  <a:lnTo>
                    <a:pt x="2291" y="121"/>
                  </a:lnTo>
                  <a:lnTo>
                    <a:pt x="2293" y="119"/>
                  </a:lnTo>
                  <a:lnTo>
                    <a:pt x="2296" y="117"/>
                  </a:lnTo>
                  <a:lnTo>
                    <a:pt x="2298" y="116"/>
                  </a:lnTo>
                  <a:lnTo>
                    <a:pt x="2302" y="116"/>
                  </a:lnTo>
                  <a:lnTo>
                    <a:pt x="2302" y="114"/>
                  </a:lnTo>
                  <a:lnTo>
                    <a:pt x="2306" y="114"/>
                  </a:lnTo>
                  <a:lnTo>
                    <a:pt x="2307" y="113"/>
                  </a:lnTo>
                  <a:lnTo>
                    <a:pt x="2308" y="113"/>
                  </a:lnTo>
                  <a:lnTo>
                    <a:pt x="2312" y="111"/>
                  </a:lnTo>
                  <a:lnTo>
                    <a:pt x="2314" y="110"/>
                  </a:lnTo>
                  <a:lnTo>
                    <a:pt x="2314" y="108"/>
                  </a:lnTo>
                  <a:lnTo>
                    <a:pt x="2318" y="108"/>
                  </a:lnTo>
                  <a:lnTo>
                    <a:pt x="2318" y="107"/>
                  </a:lnTo>
                  <a:lnTo>
                    <a:pt x="2320" y="106"/>
                  </a:lnTo>
                  <a:lnTo>
                    <a:pt x="2322" y="105"/>
                  </a:lnTo>
                  <a:lnTo>
                    <a:pt x="2324" y="105"/>
                  </a:lnTo>
                  <a:lnTo>
                    <a:pt x="2325" y="103"/>
                  </a:lnTo>
                  <a:lnTo>
                    <a:pt x="2328" y="103"/>
                  </a:lnTo>
                  <a:lnTo>
                    <a:pt x="2333" y="98"/>
                  </a:lnTo>
                  <a:lnTo>
                    <a:pt x="2335" y="97"/>
                  </a:lnTo>
                  <a:lnTo>
                    <a:pt x="2339" y="97"/>
                  </a:lnTo>
                  <a:lnTo>
                    <a:pt x="2339" y="96"/>
                  </a:lnTo>
                  <a:lnTo>
                    <a:pt x="2340" y="96"/>
                  </a:lnTo>
                  <a:lnTo>
                    <a:pt x="2345" y="92"/>
                  </a:lnTo>
                  <a:lnTo>
                    <a:pt x="2352" y="89"/>
                  </a:lnTo>
                  <a:lnTo>
                    <a:pt x="2354" y="89"/>
                  </a:lnTo>
                  <a:lnTo>
                    <a:pt x="2355" y="87"/>
                  </a:lnTo>
                  <a:lnTo>
                    <a:pt x="2357" y="86"/>
                  </a:lnTo>
                  <a:lnTo>
                    <a:pt x="2358" y="85"/>
                  </a:lnTo>
                  <a:lnTo>
                    <a:pt x="2362" y="85"/>
                  </a:lnTo>
                  <a:lnTo>
                    <a:pt x="2362" y="84"/>
                  </a:lnTo>
                  <a:lnTo>
                    <a:pt x="2363" y="82"/>
                  </a:lnTo>
                  <a:lnTo>
                    <a:pt x="2367" y="82"/>
                  </a:lnTo>
                  <a:lnTo>
                    <a:pt x="2372" y="77"/>
                  </a:lnTo>
                  <a:lnTo>
                    <a:pt x="2372" y="75"/>
                  </a:lnTo>
                  <a:lnTo>
                    <a:pt x="2375" y="75"/>
                  </a:lnTo>
                  <a:lnTo>
                    <a:pt x="2375" y="73"/>
                  </a:lnTo>
                  <a:lnTo>
                    <a:pt x="2376" y="71"/>
                  </a:lnTo>
                  <a:lnTo>
                    <a:pt x="2377" y="71"/>
                  </a:lnTo>
                  <a:lnTo>
                    <a:pt x="2378" y="70"/>
                  </a:lnTo>
                  <a:lnTo>
                    <a:pt x="2379" y="70"/>
                  </a:lnTo>
                  <a:lnTo>
                    <a:pt x="2379" y="69"/>
                  </a:lnTo>
                  <a:lnTo>
                    <a:pt x="2382" y="69"/>
                  </a:lnTo>
                  <a:lnTo>
                    <a:pt x="2383" y="68"/>
                  </a:lnTo>
                  <a:lnTo>
                    <a:pt x="2387" y="68"/>
                  </a:lnTo>
                  <a:lnTo>
                    <a:pt x="2392" y="63"/>
                  </a:lnTo>
                  <a:lnTo>
                    <a:pt x="2395" y="63"/>
                  </a:lnTo>
                  <a:lnTo>
                    <a:pt x="2398" y="61"/>
                  </a:lnTo>
                  <a:lnTo>
                    <a:pt x="2407" y="61"/>
                  </a:lnTo>
                  <a:lnTo>
                    <a:pt x="2409" y="59"/>
                  </a:lnTo>
                  <a:lnTo>
                    <a:pt x="2409" y="57"/>
                  </a:lnTo>
                  <a:lnTo>
                    <a:pt x="2410" y="57"/>
                  </a:lnTo>
                  <a:lnTo>
                    <a:pt x="2418" y="53"/>
                  </a:lnTo>
                  <a:lnTo>
                    <a:pt x="2419" y="53"/>
                  </a:lnTo>
                  <a:lnTo>
                    <a:pt x="2420" y="52"/>
                  </a:lnTo>
                  <a:lnTo>
                    <a:pt x="2420" y="50"/>
                  </a:lnTo>
                  <a:lnTo>
                    <a:pt x="2423" y="49"/>
                  </a:lnTo>
                  <a:lnTo>
                    <a:pt x="2425" y="49"/>
                  </a:lnTo>
                  <a:lnTo>
                    <a:pt x="2426" y="48"/>
                  </a:lnTo>
                  <a:lnTo>
                    <a:pt x="2436" y="40"/>
                  </a:lnTo>
                  <a:lnTo>
                    <a:pt x="2439" y="38"/>
                  </a:lnTo>
                  <a:lnTo>
                    <a:pt x="2441" y="38"/>
                  </a:lnTo>
                  <a:lnTo>
                    <a:pt x="2441" y="37"/>
                  </a:lnTo>
                  <a:lnTo>
                    <a:pt x="2442" y="36"/>
                  </a:lnTo>
                  <a:lnTo>
                    <a:pt x="2442" y="33"/>
                  </a:lnTo>
                  <a:lnTo>
                    <a:pt x="2445" y="31"/>
                  </a:lnTo>
                  <a:lnTo>
                    <a:pt x="2445" y="29"/>
                  </a:lnTo>
                  <a:lnTo>
                    <a:pt x="2446" y="29"/>
                  </a:lnTo>
                  <a:lnTo>
                    <a:pt x="2446" y="28"/>
                  </a:lnTo>
                  <a:lnTo>
                    <a:pt x="2447" y="28"/>
                  </a:lnTo>
                  <a:lnTo>
                    <a:pt x="2447" y="27"/>
                  </a:lnTo>
                  <a:lnTo>
                    <a:pt x="2448" y="26"/>
                  </a:lnTo>
                  <a:lnTo>
                    <a:pt x="2451" y="26"/>
                  </a:lnTo>
                  <a:lnTo>
                    <a:pt x="2453" y="24"/>
                  </a:lnTo>
                  <a:lnTo>
                    <a:pt x="2461" y="22"/>
                  </a:lnTo>
                  <a:lnTo>
                    <a:pt x="2473" y="22"/>
                  </a:lnTo>
                  <a:lnTo>
                    <a:pt x="2477" y="23"/>
                  </a:lnTo>
                  <a:lnTo>
                    <a:pt x="2485" y="23"/>
                  </a:lnTo>
                  <a:lnTo>
                    <a:pt x="2487" y="22"/>
                  </a:lnTo>
                  <a:lnTo>
                    <a:pt x="2489" y="22"/>
                  </a:lnTo>
                  <a:lnTo>
                    <a:pt x="2490" y="20"/>
                  </a:lnTo>
                  <a:lnTo>
                    <a:pt x="2493" y="17"/>
                  </a:lnTo>
                  <a:lnTo>
                    <a:pt x="2494" y="17"/>
                  </a:lnTo>
                  <a:lnTo>
                    <a:pt x="2495" y="16"/>
                  </a:lnTo>
                  <a:lnTo>
                    <a:pt x="2495" y="15"/>
                  </a:lnTo>
                  <a:lnTo>
                    <a:pt x="2496" y="13"/>
                  </a:lnTo>
                  <a:lnTo>
                    <a:pt x="2499" y="12"/>
                  </a:lnTo>
                  <a:lnTo>
                    <a:pt x="2501" y="12"/>
                  </a:lnTo>
                  <a:lnTo>
                    <a:pt x="2503" y="11"/>
                  </a:lnTo>
                  <a:lnTo>
                    <a:pt x="2505" y="11"/>
                  </a:lnTo>
                  <a:lnTo>
                    <a:pt x="2510" y="6"/>
                  </a:lnTo>
                  <a:lnTo>
                    <a:pt x="2511" y="3"/>
                  </a:lnTo>
                  <a:lnTo>
                    <a:pt x="2515" y="3"/>
                  </a:lnTo>
                  <a:lnTo>
                    <a:pt x="2517" y="2"/>
                  </a:lnTo>
                  <a:lnTo>
                    <a:pt x="2519" y="2"/>
                  </a:lnTo>
                  <a:lnTo>
                    <a:pt x="2520" y="1"/>
                  </a:lnTo>
                  <a:lnTo>
                    <a:pt x="2525" y="1"/>
                  </a:lnTo>
                  <a:lnTo>
                    <a:pt x="2526" y="2"/>
                  </a:lnTo>
                  <a:lnTo>
                    <a:pt x="2527" y="1"/>
                  </a:lnTo>
                  <a:lnTo>
                    <a:pt x="2528" y="1"/>
                  </a:lnTo>
                  <a:lnTo>
                    <a:pt x="25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 name="Freeform 76">
              <a:extLst>
                <a:ext uri="{FF2B5EF4-FFF2-40B4-BE49-F238E27FC236}">
                  <a16:creationId xmlns:a16="http://schemas.microsoft.com/office/drawing/2014/main" id="{89D4FF91-4623-2E48-B7DA-32A28BA7DFA0}"/>
                </a:ext>
              </a:extLst>
            </p:cNvPr>
            <p:cNvSpPr>
              <a:spLocks/>
            </p:cNvSpPr>
            <p:nvPr/>
          </p:nvSpPr>
          <p:spPr bwMode="auto">
            <a:xfrm>
              <a:off x="7688263" y="5507038"/>
              <a:ext cx="1588" cy="3175"/>
            </a:xfrm>
            <a:custGeom>
              <a:avLst/>
              <a:gdLst/>
              <a:ahLst/>
              <a:cxnLst>
                <a:cxn ang="0">
                  <a:pos x="0" y="0"/>
                </a:cxn>
                <a:cxn ang="0">
                  <a:pos x="1" y="2"/>
                </a:cxn>
                <a:cxn ang="0">
                  <a:pos x="0" y="2"/>
                </a:cxn>
                <a:cxn ang="0">
                  <a:pos x="0" y="0"/>
                </a:cxn>
              </a:cxnLst>
              <a:rect l="0" t="0" r="r" b="b"/>
              <a:pathLst>
                <a:path w="1" h="2">
                  <a:moveTo>
                    <a:pt x="0" y="0"/>
                  </a:moveTo>
                  <a:lnTo>
                    <a:pt x="1" y="2"/>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 name="Rectangle 77">
              <a:extLst>
                <a:ext uri="{FF2B5EF4-FFF2-40B4-BE49-F238E27FC236}">
                  <a16:creationId xmlns:a16="http://schemas.microsoft.com/office/drawing/2014/main" id="{3BCD64B0-4825-AD4F-8E7D-48DB0D7C4DF1}"/>
                </a:ext>
              </a:extLst>
            </p:cNvPr>
            <p:cNvSpPr>
              <a:spLocks noChangeArrowheads="1"/>
            </p:cNvSpPr>
            <p:nvPr/>
          </p:nvSpPr>
          <p:spPr bwMode="auto">
            <a:xfrm>
              <a:off x="7689851" y="5507038"/>
              <a:ext cx="1588" cy="31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8" name="Rectangle 78">
              <a:extLst>
                <a:ext uri="{FF2B5EF4-FFF2-40B4-BE49-F238E27FC236}">
                  <a16:creationId xmlns:a16="http://schemas.microsoft.com/office/drawing/2014/main" id="{3E4E9905-B1C0-554A-B235-A8A7A18E0D5F}"/>
                </a:ext>
              </a:extLst>
            </p:cNvPr>
            <p:cNvSpPr>
              <a:spLocks noChangeArrowheads="1"/>
            </p:cNvSpPr>
            <p:nvPr/>
          </p:nvSpPr>
          <p:spPr bwMode="auto">
            <a:xfrm>
              <a:off x="8990013" y="5354638"/>
              <a:ext cx="1588" cy="635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9" name="Rectangle 79">
              <a:extLst>
                <a:ext uri="{FF2B5EF4-FFF2-40B4-BE49-F238E27FC236}">
                  <a16:creationId xmlns:a16="http://schemas.microsoft.com/office/drawing/2014/main" id="{020F9BCD-82BA-E04A-8B1C-A9D0393104BA}"/>
                </a:ext>
              </a:extLst>
            </p:cNvPr>
            <p:cNvSpPr>
              <a:spLocks noChangeArrowheads="1"/>
            </p:cNvSpPr>
            <p:nvPr/>
          </p:nvSpPr>
          <p:spPr bwMode="auto">
            <a:xfrm>
              <a:off x="8990013" y="5353050"/>
              <a:ext cx="1588"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0" name="Freeform 80">
              <a:extLst>
                <a:ext uri="{FF2B5EF4-FFF2-40B4-BE49-F238E27FC236}">
                  <a16:creationId xmlns:a16="http://schemas.microsoft.com/office/drawing/2014/main" id="{5E08F456-F446-6745-85EB-96F4682FFE91}"/>
                </a:ext>
              </a:extLst>
            </p:cNvPr>
            <p:cNvSpPr>
              <a:spLocks/>
            </p:cNvSpPr>
            <p:nvPr/>
          </p:nvSpPr>
          <p:spPr bwMode="auto">
            <a:xfrm>
              <a:off x="9113838" y="5370513"/>
              <a:ext cx="3175" cy="7938"/>
            </a:xfrm>
            <a:custGeom>
              <a:avLst/>
              <a:gdLst/>
              <a:ahLst/>
              <a:cxnLst>
                <a:cxn ang="0">
                  <a:pos x="1" y="0"/>
                </a:cxn>
                <a:cxn ang="0">
                  <a:pos x="2" y="1"/>
                </a:cxn>
                <a:cxn ang="0">
                  <a:pos x="2" y="5"/>
                </a:cxn>
                <a:cxn ang="0">
                  <a:pos x="1" y="5"/>
                </a:cxn>
                <a:cxn ang="0">
                  <a:pos x="1" y="3"/>
                </a:cxn>
                <a:cxn ang="0">
                  <a:pos x="0" y="3"/>
                </a:cxn>
                <a:cxn ang="0">
                  <a:pos x="0" y="1"/>
                </a:cxn>
                <a:cxn ang="0">
                  <a:pos x="1" y="1"/>
                </a:cxn>
                <a:cxn ang="0">
                  <a:pos x="1" y="0"/>
                </a:cxn>
              </a:cxnLst>
              <a:rect l="0" t="0" r="r" b="b"/>
              <a:pathLst>
                <a:path w="2" h="5">
                  <a:moveTo>
                    <a:pt x="1" y="0"/>
                  </a:moveTo>
                  <a:lnTo>
                    <a:pt x="2" y="1"/>
                  </a:lnTo>
                  <a:lnTo>
                    <a:pt x="2" y="5"/>
                  </a:lnTo>
                  <a:lnTo>
                    <a:pt x="1" y="5"/>
                  </a:lnTo>
                  <a:lnTo>
                    <a:pt x="1" y="3"/>
                  </a:lnTo>
                  <a:lnTo>
                    <a:pt x="0" y="3"/>
                  </a:lnTo>
                  <a:lnTo>
                    <a:pt x="0" y="1"/>
                  </a:lnTo>
                  <a:lnTo>
                    <a:pt x="1"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 name="Rectangle 81">
              <a:extLst>
                <a:ext uri="{FF2B5EF4-FFF2-40B4-BE49-F238E27FC236}">
                  <a16:creationId xmlns:a16="http://schemas.microsoft.com/office/drawing/2014/main" id="{D77B5161-9ABC-2F4C-ADDD-1027D23E7D30}"/>
                </a:ext>
              </a:extLst>
            </p:cNvPr>
            <p:cNvSpPr>
              <a:spLocks noChangeArrowheads="1"/>
            </p:cNvSpPr>
            <p:nvPr/>
          </p:nvSpPr>
          <p:spPr bwMode="auto">
            <a:xfrm>
              <a:off x="8964613" y="5232400"/>
              <a:ext cx="4763"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2" name="Freeform 82">
              <a:extLst>
                <a:ext uri="{FF2B5EF4-FFF2-40B4-BE49-F238E27FC236}">
                  <a16:creationId xmlns:a16="http://schemas.microsoft.com/office/drawing/2014/main" id="{C3887394-3931-F348-9FF0-250B6C5F419D}"/>
                </a:ext>
              </a:extLst>
            </p:cNvPr>
            <p:cNvSpPr>
              <a:spLocks/>
            </p:cNvSpPr>
            <p:nvPr/>
          </p:nvSpPr>
          <p:spPr bwMode="auto">
            <a:xfrm>
              <a:off x="8982076" y="5386388"/>
              <a:ext cx="1588" cy="1588"/>
            </a:xfrm>
            <a:custGeom>
              <a:avLst/>
              <a:gdLst/>
              <a:ahLst/>
              <a:cxnLst>
                <a:cxn ang="0">
                  <a:pos x="0" y="0"/>
                </a:cxn>
                <a:cxn ang="0">
                  <a:pos x="1" y="1"/>
                </a:cxn>
                <a:cxn ang="0">
                  <a:pos x="0" y="1"/>
                </a:cxn>
                <a:cxn ang="0">
                  <a:pos x="0" y="0"/>
                </a:cxn>
              </a:cxnLst>
              <a:rect l="0" t="0" r="r" b="b"/>
              <a:pathLst>
                <a:path w="1" h="1">
                  <a:moveTo>
                    <a:pt x="0" y="0"/>
                  </a:moveTo>
                  <a:lnTo>
                    <a:pt x="1" y="1"/>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 name="Freeform 83">
              <a:extLst>
                <a:ext uri="{FF2B5EF4-FFF2-40B4-BE49-F238E27FC236}">
                  <a16:creationId xmlns:a16="http://schemas.microsoft.com/office/drawing/2014/main" id="{620A3D49-88F2-054D-B9BF-5A1F158599B9}"/>
                </a:ext>
              </a:extLst>
            </p:cNvPr>
            <p:cNvSpPr>
              <a:spLocks noEditPoints="1"/>
            </p:cNvSpPr>
            <p:nvPr/>
          </p:nvSpPr>
          <p:spPr bwMode="auto">
            <a:xfrm>
              <a:off x="8947151" y="5319713"/>
              <a:ext cx="50800" cy="69850"/>
            </a:xfrm>
            <a:custGeom>
              <a:avLst/>
              <a:gdLst/>
              <a:ahLst/>
              <a:cxnLst>
                <a:cxn ang="0">
                  <a:pos x="27" y="43"/>
                </a:cxn>
                <a:cxn ang="0">
                  <a:pos x="25" y="44"/>
                </a:cxn>
                <a:cxn ang="0">
                  <a:pos x="6" y="0"/>
                </a:cxn>
                <a:cxn ang="0">
                  <a:pos x="9" y="2"/>
                </a:cxn>
                <a:cxn ang="0">
                  <a:pos x="10" y="5"/>
                </a:cxn>
                <a:cxn ang="0">
                  <a:pos x="11" y="6"/>
                </a:cxn>
                <a:cxn ang="0">
                  <a:pos x="14" y="7"/>
                </a:cxn>
                <a:cxn ang="0">
                  <a:pos x="20" y="9"/>
                </a:cxn>
                <a:cxn ang="0">
                  <a:pos x="23" y="11"/>
                </a:cxn>
                <a:cxn ang="0">
                  <a:pos x="27" y="14"/>
                </a:cxn>
                <a:cxn ang="0">
                  <a:pos x="31" y="15"/>
                </a:cxn>
                <a:cxn ang="0">
                  <a:pos x="32" y="19"/>
                </a:cxn>
                <a:cxn ang="0">
                  <a:pos x="31" y="17"/>
                </a:cxn>
                <a:cxn ang="0">
                  <a:pos x="28" y="17"/>
                </a:cxn>
                <a:cxn ang="0">
                  <a:pos x="27" y="20"/>
                </a:cxn>
                <a:cxn ang="0">
                  <a:pos x="26" y="21"/>
                </a:cxn>
                <a:cxn ang="0">
                  <a:pos x="25" y="25"/>
                </a:cxn>
                <a:cxn ang="0">
                  <a:pos x="25" y="26"/>
                </a:cxn>
                <a:cxn ang="0">
                  <a:pos x="27" y="27"/>
                </a:cxn>
                <a:cxn ang="0">
                  <a:pos x="30" y="28"/>
                </a:cxn>
                <a:cxn ang="0">
                  <a:pos x="28" y="35"/>
                </a:cxn>
                <a:cxn ang="0">
                  <a:pos x="27" y="43"/>
                </a:cxn>
                <a:cxn ang="0">
                  <a:pos x="25" y="39"/>
                </a:cxn>
                <a:cxn ang="0">
                  <a:pos x="23" y="42"/>
                </a:cxn>
                <a:cxn ang="0">
                  <a:pos x="22" y="33"/>
                </a:cxn>
                <a:cxn ang="0">
                  <a:pos x="23" y="32"/>
                </a:cxn>
                <a:cxn ang="0">
                  <a:pos x="22" y="27"/>
                </a:cxn>
                <a:cxn ang="0">
                  <a:pos x="21" y="25"/>
                </a:cxn>
                <a:cxn ang="0">
                  <a:pos x="20" y="23"/>
                </a:cxn>
                <a:cxn ang="0">
                  <a:pos x="16" y="21"/>
                </a:cxn>
                <a:cxn ang="0">
                  <a:pos x="15" y="20"/>
                </a:cxn>
                <a:cxn ang="0">
                  <a:pos x="14" y="17"/>
                </a:cxn>
                <a:cxn ang="0">
                  <a:pos x="12" y="19"/>
                </a:cxn>
                <a:cxn ang="0">
                  <a:pos x="9" y="17"/>
                </a:cxn>
                <a:cxn ang="0">
                  <a:pos x="0" y="20"/>
                </a:cxn>
                <a:cxn ang="0">
                  <a:pos x="1" y="14"/>
                </a:cxn>
                <a:cxn ang="0">
                  <a:pos x="5" y="12"/>
                </a:cxn>
                <a:cxn ang="0">
                  <a:pos x="6" y="10"/>
                </a:cxn>
              </a:cxnLst>
              <a:rect l="0" t="0" r="r" b="b"/>
              <a:pathLst>
                <a:path w="32" h="44">
                  <a:moveTo>
                    <a:pt x="25" y="43"/>
                  </a:moveTo>
                  <a:lnTo>
                    <a:pt x="27" y="43"/>
                  </a:lnTo>
                  <a:lnTo>
                    <a:pt x="26" y="44"/>
                  </a:lnTo>
                  <a:lnTo>
                    <a:pt x="25" y="44"/>
                  </a:lnTo>
                  <a:lnTo>
                    <a:pt x="25" y="43"/>
                  </a:lnTo>
                  <a:close/>
                  <a:moveTo>
                    <a:pt x="6" y="0"/>
                  </a:moveTo>
                  <a:lnTo>
                    <a:pt x="7" y="0"/>
                  </a:lnTo>
                  <a:lnTo>
                    <a:pt x="9" y="2"/>
                  </a:lnTo>
                  <a:lnTo>
                    <a:pt x="9" y="4"/>
                  </a:lnTo>
                  <a:lnTo>
                    <a:pt x="10" y="5"/>
                  </a:lnTo>
                  <a:lnTo>
                    <a:pt x="11" y="5"/>
                  </a:lnTo>
                  <a:lnTo>
                    <a:pt x="11" y="6"/>
                  </a:lnTo>
                  <a:lnTo>
                    <a:pt x="12" y="6"/>
                  </a:lnTo>
                  <a:lnTo>
                    <a:pt x="14" y="7"/>
                  </a:lnTo>
                  <a:lnTo>
                    <a:pt x="14" y="9"/>
                  </a:lnTo>
                  <a:lnTo>
                    <a:pt x="20" y="9"/>
                  </a:lnTo>
                  <a:lnTo>
                    <a:pt x="21" y="10"/>
                  </a:lnTo>
                  <a:lnTo>
                    <a:pt x="23" y="11"/>
                  </a:lnTo>
                  <a:lnTo>
                    <a:pt x="25" y="12"/>
                  </a:lnTo>
                  <a:lnTo>
                    <a:pt x="27" y="14"/>
                  </a:lnTo>
                  <a:lnTo>
                    <a:pt x="31" y="14"/>
                  </a:lnTo>
                  <a:lnTo>
                    <a:pt x="31" y="15"/>
                  </a:lnTo>
                  <a:lnTo>
                    <a:pt x="32" y="15"/>
                  </a:lnTo>
                  <a:lnTo>
                    <a:pt x="32" y="19"/>
                  </a:lnTo>
                  <a:lnTo>
                    <a:pt x="31" y="19"/>
                  </a:lnTo>
                  <a:lnTo>
                    <a:pt x="31" y="17"/>
                  </a:lnTo>
                  <a:lnTo>
                    <a:pt x="30" y="19"/>
                  </a:lnTo>
                  <a:lnTo>
                    <a:pt x="28" y="17"/>
                  </a:lnTo>
                  <a:lnTo>
                    <a:pt x="28" y="19"/>
                  </a:lnTo>
                  <a:lnTo>
                    <a:pt x="27" y="20"/>
                  </a:lnTo>
                  <a:lnTo>
                    <a:pt x="26" y="20"/>
                  </a:lnTo>
                  <a:lnTo>
                    <a:pt x="26" y="21"/>
                  </a:lnTo>
                  <a:lnTo>
                    <a:pt x="25" y="21"/>
                  </a:lnTo>
                  <a:lnTo>
                    <a:pt x="25" y="25"/>
                  </a:lnTo>
                  <a:lnTo>
                    <a:pt x="26" y="26"/>
                  </a:lnTo>
                  <a:lnTo>
                    <a:pt x="25" y="26"/>
                  </a:lnTo>
                  <a:lnTo>
                    <a:pt x="25" y="27"/>
                  </a:lnTo>
                  <a:lnTo>
                    <a:pt x="27" y="27"/>
                  </a:lnTo>
                  <a:lnTo>
                    <a:pt x="27" y="28"/>
                  </a:lnTo>
                  <a:lnTo>
                    <a:pt x="30" y="28"/>
                  </a:lnTo>
                  <a:lnTo>
                    <a:pt x="30" y="35"/>
                  </a:lnTo>
                  <a:lnTo>
                    <a:pt x="28" y="35"/>
                  </a:lnTo>
                  <a:lnTo>
                    <a:pt x="28" y="42"/>
                  </a:lnTo>
                  <a:lnTo>
                    <a:pt x="27" y="43"/>
                  </a:lnTo>
                  <a:lnTo>
                    <a:pt x="27" y="39"/>
                  </a:lnTo>
                  <a:lnTo>
                    <a:pt x="25" y="39"/>
                  </a:lnTo>
                  <a:lnTo>
                    <a:pt x="25" y="41"/>
                  </a:lnTo>
                  <a:lnTo>
                    <a:pt x="23" y="42"/>
                  </a:lnTo>
                  <a:lnTo>
                    <a:pt x="22" y="42"/>
                  </a:lnTo>
                  <a:lnTo>
                    <a:pt x="22" y="33"/>
                  </a:lnTo>
                  <a:lnTo>
                    <a:pt x="23" y="33"/>
                  </a:lnTo>
                  <a:lnTo>
                    <a:pt x="23" y="32"/>
                  </a:lnTo>
                  <a:lnTo>
                    <a:pt x="22" y="32"/>
                  </a:lnTo>
                  <a:lnTo>
                    <a:pt x="22" y="27"/>
                  </a:lnTo>
                  <a:lnTo>
                    <a:pt x="21" y="27"/>
                  </a:lnTo>
                  <a:lnTo>
                    <a:pt x="21" y="25"/>
                  </a:lnTo>
                  <a:lnTo>
                    <a:pt x="20" y="25"/>
                  </a:lnTo>
                  <a:lnTo>
                    <a:pt x="20" y="23"/>
                  </a:lnTo>
                  <a:lnTo>
                    <a:pt x="19" y="23"/>
                  </a:lnTo>
                  <a:lnTo>
                    <a:pt x="16" y="21"/>
                  </a:lnTo>
                  <a:lnTo>
                    <a:pt x="15" y="21"/>
                  </a:lnTo>
                  <a:lnTo>
                    <a:pt x="15" y="20"/>
                  </a:lnTo>
                  <a:lnTo>
                    <a:pt x="14" y="20"/>
                  </a:lnTo>
                  <a:lnTo>
                    <a:pt x="14" y="17"/>
                  </a:lnTo>
                  <a:lnTo>
                    <a:pt x="12" y="17"/>
                  </a:lnTo>
                  <a:lnTo>
                    <a:pt x="12" y="19"/>
                  </a:lnTo>
                  <a:lnTo>
                    <a:pt x="11" y="17"/>
                  </a:lnTo>
                  <a:lnTo>
                    <a:pt x="9" y="17"/>
                  </a:lnTo>
                  <a:lnTo>
                    <a:pt x="9" y="20"/>
                  </a:lnTo>
                  <a:lnTo>
                    <a:pt x="0" y="20"/>
                  </a:lnTo>
                  <a:lnTo>
                    <a:pt x="0" y="14"/>
                  </a:lnTo>
                  <a:lnTo>
                    <a:pt x="1" y="14"/>
                  </a:lnTo>
                  <a:lnTo>
                    <a:pt x="3" y="12"/>
                  </a:lnTo>
                  <a:lnTo>
                    <a:pt x="5" y="12"/>
                  </a:lnTo>
                  <a:lnTo>
                    <a:pt x="5" y="11"/>
                  </a:lnTo>
                  <a:lnTo>
                    <a:pt x="6" y="10"/>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4" name="Rectangle 84">
              <a:extLst>
                <a:ext uri="{FF2B5EF4-FFF2-40B4-BE49-F238E27FC236}">
                  <a16:creationId xmlns:a16="http://schemas.microsoft.com/office/drawing/2014/main" id="{85D05BD0-037C-4B4F-94B3-49D83CDEB19E}"/>
                </a:ext>
              </a:extLst>
            </p:cNvPr>
            <p:cNvSpPr>
              <a:spLocks noChangeArrowheads="1"/>
            </p:cNvSpPr>
            <p:nvPr/>
          </p:nvSpPr>
          <p:spPr bwMode="auto">
            <a:xfrm>
              <a:off x="8982076" y="5389563"/>
              <a:ext cx="1588" cy="31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5" name="Freeform 85">
              <a:extLst>
                <a:ext uri="{FF2B5EF4-FFF2-40B4-BE49-F238E27FC236}">
                  <a16:creationId xmlns:a16="http://schemas.microsoft.com/office/drawing/2014/main" id="{FDCADFFD-83D8-B14A-9734-552B44ADE645}"/>
                </a:ext>
              </a:extLst>
            </p:cNvPr>
            <p:cNvSpPr>
              <a:spLocks noEditPoints="1"/>
            </p:cNvSpPr>
            <p:nvPr/>
          </p:nvSpPr>
          <p:spPr bwMode="auto">
            <a:xfrm>
              <a:off x="7753351" y="5880100"/>
              <a:ext cx="6350" cy="3175"/>
            </a:xfrm>
            <a:custGeom>
              <a:avLst/>
              <a:gdLst/>
              <a:ahLst/>
              <a:cxnLst>
                <a:cxn ang="0">
                  <a:pos x="2" y="1"/>
                </a:cxn>
                <a:cxn ang="0">
                  <a:pos x="4" y="1"/>
                </a:cxn>
                <a:cxn ang="0">
                  <a:pos x="4" y="2"/>
                </a:cxn>
                <a:cxn ang="0">
                  <a:pos x="3" y="2"/>
                </a:cxn>
                <a:cxn ang="0">
                  <a:pos x="2" y="1"/>
                </a:cxn>
                <a:cxn ang="0">
                  <a:pos x="0" y="0"/>
                </a:cxn>
                <a:cxn ang="0">
                  <a:pos x="2" y="0"/>
                </a:cxn>
                <a:cxn ang="0">
                  <a:pos x="2" y="1"/>
                </a:cxn>
                <a:cxn ang="0">
                  <a:pos x="0" y="1"/>
                </a:cxn>
                <a:cxn ang="0">
                  <a:pos x="0" y="0"/>
                </a:cxn>
              </a:cxnLst>
              <a:rect l="0" t="0" r="r" b="b"/>
              <a:pathLst>
                <a:path w="4" h="2">
                  <a:moveTo>
                    <a:pt x="2" y="1"/>
                  </a:moveTo>
                  <a:lnTo>
                    <a:pt x="4" y="1"/>
                  </a:lnTo>
                  <a:lnTo>
                    <a:pt x="4" y="2"/>
                  </a:lnTo>
                  <a:lnTo>
                    <a:pt x="3" y="2"/>
                  </a:lnTo>
                  <a:lnTo>
                    <a:pt x="2" y="1"/>
                  </a:lnTo>
                  <a:close/>
                  <a:moveTo>
                    <a:pt x="0" y="0"/>
                  </a:moveTo>
                  <a:lnTo>
                    <a:pt x="2" y="0"/>
                  </a:lnTo>
                  <a:lnTo>
                    <a:pt x="2" y="1"/>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6" name="Freeform 86">
              <a:extLst>
                <a:ext uri="{FF2B5EF4-FFF2-40B4-BE49-F238E27FC236}">
                  <a16:creationId xmlns:a16="http://schemas.microsoft.com/office/drawing/2014/main" id="{7B3D9B39-C11F-6648-A162-40B9EFE059CB}"/>
                </a:ext>
              </a:extLst>
            </p:cNvPr>
            <p:cNvSpPr>
              <a:spLocks/>
            </p:cNvSpPr>
            <p:nvPr/>
          </p:nvSpPr>
          <p:spPr bwMode="auto">
            <a:xfrm>
              <a:off x="7394576" y="5783263"/>
              <a:ext cx="1588" cy="1588"/>
            </a:xfrm>
            <a:custGeom>
              <a:avLst/>
              <a:gdLst/>
              <a:ahLst/>
              <a:cxnLst>
                <a:cxn ang="0">
                  <a:pos x="0" y="0"/>
                </a:cxn>
                <a:cxn ang="0">
                  <a:pos x="1" y="0"/>
                </a:cxn>
                <a:cxn ang="0">
                  <a:pos x="1" y="1"/>
                </a:cxn>
                <a:cxn ang="0">
                  <a:pos x="0" y="0"/>
                </a:cxn>
              </a:cxnLst>
              <a:rect l="0" t="0" r="r" b="b"/>
              <a:pathLst>
                <a:path w="1" h="1">
                  <a:moveTo>
                    <a:pt x="0" y="0"/>
                  </a:moveTo>
                  <a:lnTo>
                    <a:pt x="1" y="0"/>
                  </a:lnTo>
                  <a:lnTo>
                    <a:pt x="1"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 name="Freeform 87">
              <a:extLst>
                <a:ext uri="{FF2B5EF4-FFF2-40B4-BE49-F238E27FC236}">
                  <a16:creationId xmlns:a16="http://schemas.microsoft.com/office/drawing/2014/main" id="{7B59DAF8-7C7F-B549-93DB-DA1ED3ADB3B4}"/>
                </a:ext>
              </a:extLst>
            </p:cNvPr>
            <p:cNvSpPr>
              <a:spLocks noEditPoints="1"/>
            </p:cNvSpPr>
            <p:nvPr/>
          </p:nvSpPr>
          <p:spPr bwMode="auto">
            <a:xfrm>
              <a:off x="7224713" y="5829300"/>
              <a:ext cx="166688" cy="161925"/>
            </a:xfrm>
            <a:custGeom>
              <a:avLst/>
              <a:gdLst/>
              <a:ahLst/>
              <a:cxnLst>
                <a:cxn ang="0">
                  <a:pos x="64" y="74"/>
                </a:cxn>
                <a:cxn ang="0">
                  <a:pos x="36" y="49"/>
                </a:cxn>
                <a:cxn ang="0">
                  <a:pos x="38" y="41"/>
                </a:cxn>
                <a:cxn ang="0">
                  <a:pos x="39" y="45"/>
                </a:cxn>
                <a:cxn ang="0">
                  <a:pos x="39" y="40"/>
                </a:cxn>
                <a:cxn ang="0">
                  <a:pos x="41" y="38"/>
                </a:cxn>
                <a:cxn ang="0">
                  <a:pos x="85" y="0"/>
                </a:cxn>
                <a:cxn ang="0">
                  <a:pos x="95" y="4"/>
                </a:cxn>
                <a:cxn ang="0">
                  <a:pos x="95" y="8"/>
                </a:cxn>
                <a:cxn ang="0">
                  <a:pos x="96" y="14"/>
                </a:cxn>
                <a:cxn ang="0">
                  <a:pos x="97" y="18"/>
                </a:cxn>
                <a:cxn ang="0">
                  <a:pos x="100" y="23"/>
                </a:cxn>
                <a:cxn ang="0">
                  <a:pos x="102" y="27"/>
                </a:cxn>
                <a:cxn ang="0">
                  <a:pos x="105" y="32"/>
                </a:cxn>
                <a:cxn ang="0">
                  <a:pos x="101" y="35"/>
                </a:cxn>
                <a:cxn ang="0">
                  <a:pos x="99" y="40"/>
                </a:cxn>
                <a:cxn ang="0">
                  <a:pos x="96" y="43"/>
                </a:cxn>
                <a:cxn ang="0">
                  <a:pos x="92" y="48"/>
                </a:cxn>
                <a:cxn ang="0">
                  <a:pos x="90" y="50"/>
                </a:cxn>
                <a:cxn ang="0">
                  <a:pos x="86" y="53"/>
                </a:cxn>
                <a:cxn ang="0">
                  <a:pos x="84" y="57"/>
                </a:cxn>
                <a:cxn ang="0">
                  <a:pos x="81" y="60"/>
                </a:cxn>
                <a:cxn ang="0">
                  <a:pos x="78" y="64"/>
                </a:cxn>
                <a:cxn ang="0">
                  <a:pos x="75" y="66"/>
                </a:cxn>
                <a:cxn ang="0">
                  <a:pos x="70" y="70"/>
                </a:cxn>
                <a:cxn ang="0">
                  <a:pos x="67" y="70"/>
                </a:cxn>
                <a:cxn ang="0">
                  <a:pos x="60" y="69"/>
                </a:cxn>
                <a:cxn ang="0">
                  <a:pos x="58" y="75"/>
                </a:cxn>
                <a:cxn ang="0">
                  <a:pos x="54" y="77"/>
                </a:cxn>
                <a:cxn ang="0">
                  <a:pos x="51" y="80"/>
                </a:cxn>
                <a:cxn ang="0">
                  <a:pos x="43" y="83"/>
                </a:cxn>
                <a:cxn ang="0">
                  <a:pos x="35" y="90"/>
                </a:cxn>
                <a:cxn ang="0">
                  <a:pos x="28" y="91"/>
                </a:cxn>
                <a:cxn ang="0">
                  <a:pos x="23" y="94"/>
                </a:cxn>
                <a:cxn ang="0">
                  <a:pos x="20" y="97"/>
                </a:cxn>
                <a:cxn ang="0">
                  <a:pos x="15" y="97"/>
                </a:cxn>
                <a:cxn ang="0">
                  <a:pos x="11" y="99"/>
                </a:cxn>
                <a:cxn ang="0">
                  <a:pos x="5" y="102"/>
                </a:cxn>
                <a:cxn ang="0">
                  <a:pos x="1" y="98"/>
                </a:cxn>
                <a:cxn ang="0">
                  <a:pos x="1" y="93"/>
                </a:cxn>
                <a:cxn ang="0">
                  <a:pos x="4" y="90"/>
                </a:cxn>
                <a:cxn ang="0">
                  <a:pos x="6" y="85"/>
                </a:cxn>
                <a:cxn ang="0">
                  <a:pos x="6" y="75"/>
                </a:cxn>
                <a:cxn ang="0">
                  <a:pos x="9" y="67"/>
                </a:cxn>
                <a:cxn ang="0">
                  <a:pos x="11" y="65"/>
                </a:cxn>
                <a:cxn ang="0">
                  <a:pos x="21" y="61"/>
                </a:cxn>
                <a:cxn ang="0">
                  <a:pos x="23" y="56"/>
                </a:cxn>
                <a:cxn ang="0">
                  <a:pos x="26" y="51"/>
                </a:cxn>
                <a:cxn ang="0">
                  <a:pos x="31" y="46"/>
                </a:cxn>
                <a:cxn ang="0">
                  <a:pos x="26" y="45"/>
                </a:cxn>
                <a:cxn ang="0">
                  <a:pos x="28" y="38"/>
                </a:cxn>
                <a:cxn ang="0">
                  <a:pos x="31" y="28"/>
                </a:cxn>
                <a:cxn ang="0">
                  <a:pos x="31" y="21"/>
                </a:cxn>
                <a:cxn ang="0">
                  <a:pos x="31" y="9"/>
                </a:cxn>
                <a:cxn ang="0">
                  <a:pos x="33" y="6"/>
                </a:cxn>
                <a:cxn ang="0">
                  <a:pos x="36" y="3"/>
                </a:cxn>
                <a:cxn ang="0">
                  <a:pos x="47" y="3"/>
                </a:cxn>
                <a:cxn ang="0">
                  <a:pos x="53" y="6"/>
                </a:cxn>
                <a:cxn ang="0">
                  <a:pos x="55" y="4"/>
                </a:cxn>
                <a:cxn ang="0">
                  <a:pos x="59" y="4"/>
                </a:cxn>
                <a:cxn ang="0">
                  <a:pos x="70" y="4"/>
                </a:cxn>
                <a:cxn ang="0">
                  <a:pos x="83" y="2"/>
                </a:cxn>
              </a:cxnLst>
              <a:rect l="0" t="0" r="r" b="b"/>
              <a:pathLst>
                <a:path w="105" h="102">
                  <a:moveTo>
                    <a:pt x="64" y="72"/>
                  </a:moveTo>
                  <a:lnTo>
                    <a:pt x="67" y="72"/>
                  </a:lnTo>
                  <a:lnTo>
                    <a:pt x="67" y="74"/>
                  </a:lnTo>
                  <a:lnTo>
                    <a:pt x="64" y="74"/>
                  </a:lnTo>
                  <a:lnTo>
                    <a:pt x="64" y="72"/>
                  </a:lnTo>
                  <a:close/>
                  <a:moveTo>
                    <a:pt x="35" y="46"/>
                  </a:moveTo>
                  <a:lnTo>
                    <a:pt x="35" y="49"/>
                  </a:lnTo>
                  <a:lnTo>
                    <a:pt x="36" y="49"/>
                  </a:lnTo>
                  <a:lnTo>
                    <a:pt x="38" y="46"/>
                  </a:lnTo>
                  <a:lnTo>
                    <a:pt x="35" y="46"/>
                  </a:lnTo>
                  <a:close/>
                  <a:moveTo>
                    <a:pt x="38" y="38"/>
                  </a:moveTo>
                  <a:lnTo>
                    <a:pt x="38" y="41"/>
                  </a:lnTo>
                  <a:lnTo>
                    <a:pt x="37" y="41"/>
                  </a:lnTo>
                  <a:lnTo>
                    <a:pt x="38" y="43"/>
                  </a:lnTo>
                  <a:lnTo>
                    <a:pt x="38" y="44"/>
                  </a:lnTo>
                  <a:lnTo>
                    <a:pt x="39" y="45"/>
                  </a:lnTo>
                  <a:lnTo>
                    <a:pt x="39" y="44"/>
                  </a:lnTo>
                  <a:lnTo>
                    <a:pt x="38" y="41"/>
                  </a:lnTo>
                  <a:lnTo>
                    <a:pt x="39" y="41"/>
                  </a:lnTo>
                  <a:lnTo>
                    <a:pt x="39" y="40"/>
                  </a:lnTo>
                  <a:lnTo>
                    <a:pt x="41" y="40"/>
                  </a:lnTo>
                  <a:lnTo>
                    <a:pt x="42" y="39"/>
                  </a:lnTo>
                  <a:lnTo>
                    <a:pt x="42" y="38"/>
                  </a:lnTo>
                  <a:lnTo>
                    <a:pt x="41" y="38"/>
                  </a:lnTo>
                  <a:lnTo>
                    <a:pt x="41" y="39"/>
                  </a:lnTo>
                  <a:lnTo>
                    <a:pt x="39" y="38"/>
                  </a:lnTo>
                  <a:lnTo>
                    <a:pt x="38" y="38"/>
                  </a:lnTo>
                  <a:close/>
                  <a:moveTo>
                    <a:pt x="85" y="0"/>
                  </a:moveTo>
                  <a:lnTo>
                    <a:pt x="91" y="0"/>
                  </a:lnTo>
                  <a:lnTo>
                    <a:pt x="94" y="2"/>
                  </a:lnTo>
                  <a:lnTo>
                    <a:pt x="95" y="2"/>
                  </a:lnTo>
                  <a:lnTo>
                    <a:pt x="95" y="4"/>
                  </a:lnTo>
                  <a:lnTo>
                    <a:pt x="94" y="4"/>
                  </a:lnTo>
                  <a:lnTo>
                    <a:pt x="94" y="6"/>
                  </a:lnTo>
                  <a:lnTo>
                    <a:pt x="95" y="6"/>
                  </a:lnTo>
                  <a:lnTo>
                    <a:pt x="95" y="8"/>
                  </a:lnTo>
                  <a:lnTo>
                    <a:pt x="94" y="9"/>
                  </a:lnTo>
                  <a:lnTo>
                    <a:pt x="94" y="11"/>
                  </a:lnTo>
                  <a:lnTo>
                    <a:pt x="96" y="11"/>
                  </a:lnTo>
                  <a:lnTo>
                    <a:pt x="96" y="14"/>
                  </a:lnTo>
                  <a:lnTo>
                    <a:pt x="95" y="14"/>
                  </a:lnTo>
                  <a:lnTo>
                    <a:pt x="95" y="17"/>
                  </a:lnTo>
                  <a:lnTo>
                    <a:pt x="97" y="17"/>
                  </a:lnTo>
                  <a:lnTo>
                    <a:pt x="97" y="18"/>
                  </a:lnTo>
                  <a:lnTo>
                    <a:pt x="99" y="18"/>
                  </a:lnTo>
                  <a:lnTo>
                    <a:pt x="99" y="21"/>
                  </a:lnTo>
                  <a:lnTo>
                    <a:pt x="100" y="22"/>
                  </a:lnTo>
                  <a:lnTo>
                    <a:pt x="100" y="23"/>
                  </a:lnTo>
                  <a:lnTo>
                    <a:pt x="101" y="23"/>
                  </a:lnTo>
                  <a:lnTo>
                    <a:pt x="101" y="25"/>
                  </a:lnTo>
                  <a:lnTo>
                    <a:pt x="102" y="25"/>
                  </a:lnTo>
                  <a:lnTo>
                    <a:pt x="102" y="27"/>
                  </a:lnTo>
                  <a:lnTo>
                    <a:pt x="103" y="28"/>
                  </a:lnTo>
                  <a:lnTo>
                    <a:pt x="103" y="30"/>
                  </a:lnTo>
                  <a:lnTo>
                    <a:pt x="105" y="30"/>
                  </a:lnTo>
                  <a:lnTo>
                    <a:pt x="105" y="32"/>
                  </a:lnTo>
                  <a:lnTo>
                    <a:pt x="103" y="32"/>
                  </a:lnTo>
                  <a:lnTo>
                    <a:pt x="103" y="34"/>
                  </a:lnTo>
                  <a:lnTo>
                    <a:pt x="101" y="34"/>
                  </a:lnTo>
                  <a:lnTo>
                    <a:pt x="101" y="35"/>
                  </a:lnTo>
                  <a:lnTo>
                    <a:pt x="100" y="35"/>
                  </a:lnTo>
                  <a:lnTo>
                    <a:pt x="100" y="39"/>
                  </a:lnTo>
                  <a:lnTo>
                    <a:pt x="99" y="39"/>
                  </a:lnTo>
                  <a:lnTo>
                    <a:pt x="99" y="40"/>
                  </a:lnTo>
                  <a:lnTo>
                    <a:pt x="97" y="40"/>
                  </a:lnTo>
                  <a:lnTo>
                    <a:pt x="97" y="41"/>
                  </a:lnTo>
                  <a:lnTo>
                    <a:pt x="96" y="41"/>
                  </a:lnTo>
                  <a:lnTo>
                    <a:pt x="96" y="43"/>
                  </a:lnTo>
                  <a:lnTo>
                    <a:pt x="94" y="43"/>
                  </a:lnTo>
                  <a:lnTo>
                    <a:pt x="94" y="45"/>
                  </a:lnTo>
                  <a:lnTo>
                    <a:pt x="92" y="45"/>
                  </a:lnTo>
                  <a:lnTo>
                    <a:pt x="92" y="48"/>
                  </a:lnTo>
                  <a:lnTo>
                    <a:pt x="91" y="48"/>
                  </a:lnTo>
                  <a:lnTo>
                    <a:pt x="91" y="49"/>
                  </a:lnTo>
                  <a:lnTo>
                    <a:pt x="90" y="49"/>
                  </a:lnTo>
                  <a:lnTo>
                    <a:pt x="90" y="50"/>
                  </a:lnTo>
                  <a:lnTo>
                    <a:pt x="87" y="50"/>
                  </a:lnTo>
                  <a:lnTo>
                    <a:pt x="87" y="51"/>
                  </a:lnTo>
                  <a:lnTo>
                    <a:pt x="86" y="51"/>
                  </a:lnTo>
                  <a:lnTo>
                    <a:pt x="86" y="53"/>
                  </a:lnTo>
                  <a:lnTo>
                    <a:pt x="85" y="53"/>
                  </a:lnTo>
                  <a:lnTo>
                    <a:pt x="85" y="54"/>
                  </a:lnTo>
                  <a:lnTo>
                    <a:pt x="84" y="54"/>
                  </a:lnTo>
                  <a:lnTo>
                    <a:pt x="84" y="57"/>
                  </a:lnTo>
                  <a:lnTo>
                    <a:pt x="83" y="57"/>
                  </a:lnTo>
                  <a:lnTo>
                    <a:pt x="83" y="59"/>
                  </a:lnTo>
                  <a:lnTo>
                    <a:pt x="81" y="59"/>
                  </a:lnTo>
                  <a:lnTo>
                    <a:pt x="81" y="60"/>
                  </a:lnTo>
                  <a:lnTo>
                    <a:pt x="79" y="60"/>
                  </a:lnTo>
                  <a:lnTo>
                    <a:pt x="79" y="62"/>
                  </a:lnTo>
                  <a:lnTo>
                    <a:pt x="78" y="62"/>
                  </a:lnTo>
                  <a:lnTo>
                    <a:pt x="78" y="64"/>
                  </a:lnTo>
                  <a:lnTo>
                    <a:pt x="76" y="64"/>
                  </a:lnTo>
                  <a:lnTo>
                    <a:pt x="76" y="65"/>
                  </a:lnTo>
                  <a:lnTo>
                    <a:pt x="75" y="65"/>
                  </a:lnTo>
                  <a:lnTo>
                    <a:pt x="75" y="66"/>
                  </a:lnTo>
                  <a:lnTo>
                    <a:pt x="74" y="67"/>
                  </a:lnTo>
                  <a:lnTo>
                    <a:pt x="71" y="67"/>
                  </a:lnTo>
                  <a:lnTo>
                    <a:pt x="70" y="69"/>
                  </a:lnTo>
                  <a:lnTo>
                    <a:pt x="70" y="70"/>
                  </a:lnTo>
                  <a:lnTo>
                    <a:pt x="68" y="70"/>
                  </a:lnTo>
                  <a:lnTo>
                    <a:pt x="68" y="71"/>
                  </a:lnTo>
                  <a:lnTo>
                    <a:pt x="67" y="71"/>
                  </a:lnTo>
                  <a:lnTo>
                    <a:pt x="67" y="70"/>
                  </a:lnTo>
                  <a:lnTo>
                    <a:pt x="64" y="67"/>
                  </a:lnTo>
                  <a:lnTo>
                    <a:pt x="63" y="67"/>
                  </a:lnTo>
                  <a:lnTo>
                    <a:pt x="62" y="69"/>
                  </a:lnTo>
                  <a:lnTo>
                    <a:pt x="60" y="69"/>
                  </a:lnTo>
                  <a:lnTo>
                    <a:pt x="60" y="71"/>
                  </a:lnTo>
                  <a:lnTo>
                    <a:pt x="59" y="71"/>
                  </a:lnTo>
                  <a:lnTo>
                    <a:pt x="59" y="75"/>
                  </a:lnTo>
                  <a:lnTo>
                    <a:pt x="58" y="75"/>
                  </a:lnTo>
                  <a:lnTo>
                    <a:pt x="58" y="76"/>
                  </a:lnTo>
                  <a:lnTo>
                    <a:pt x="55" y="76"/>
                  </a:lnTo>
                  <a:lnTo>
                    <a:pt x="55" y="77"/>
                  </a:lnTo>
                  <a:lnTo>
                    <a:pt x="54" y="77"/>
                  </a:lnTo>
                  <a:lnTo>
                    <a:pt x="54" y="78"/>
                  </a:lnTo>
                  <a:lnTo>
                    <a:pt x="53" y="78"/>
                  </a:lnTo>
                  <a:lnTo>
                    <a:pt x="52" y="80"/>
                  </a:lnTo>
                  <a:lnTo>
                    <a:pt x="51" y="80"/>
                  </a:lnTo>
                  <a:lnTo>
                    <a:pt x="51" y="81"/>
                  </a:lnTo>
                  <a:lnTo>
                    <a:pt x="47" y="81"/>
                  </a:lnTo>
                  <a:lnTo>
                    <a:pt x="47" y="83"/>
                  </a:lnTo>
                  <a:lnTo>
                    <a:pt x="43" y="83"/>
                  </a:lnTo>
                  <a:lnTo>
                    <a:pt x="41" y="86"/>
                  </a:lnTo>
                  <a:lnTo>
                    <a:pt x="36" y="86"/>
                  </a:lnTo>
                  <a:lnTo>
                    <a:pt x="36" y="88"/>
                  </a:lnTo>
                  <a:lnTo>
                    <a:pt x="35" y="90"/>
                  </a:lnTo>
                  <a:lnTo>
                    <a:pt x="33" y="90"/>
                  </a:lnTo>
                  <a:lnTo>
                    <a:pt x="33" y="92"/>
                  </a:lnTo>
                  <a:lnTo>
                    <a:pt x="30" y="92"/>
                  </a:lnTo>
                  <a:lnTo>
                    <a:pt x="28" y="91"/>
                  </a:lnTo>
                  <a:lnTo>
                    <a:pt x="26" y="91"/>
                  </a:lnTo>
                  <a:lnTo>
                    <a:pt x="26" y="92"/>
                  </a:lnTo>
                  <a:lnTo>
                    <a:pt x="23" y="92"/>
                  </a:lnTo>
                  <a:lnTo>
                    <a:pt x="23" y="94"/>
                  </a:lnTo>
                  <a:lnTo>
                    <a:pt x="22" y="94"/>
                  </a:lnTo>
                  <a:lnTo>
                    <a:pt x="22" y="96"/>
                  </a:lnTo>
                  <a:lnTo>
                    <a:pt x="20" y="96"/>
                  </a:lnTo>
                  <a:lnTo>
                    <a:pt x="20" y="97"/>
                  </a:lnTo>
                  <a:lnTo>
                    <a:pt x="17" y="97"/>
                  </a:lnTo>
                  <a:lnTo>
                    <a:pt x="17" y="98"/>
                  </a:lnTo>
                  <a:lnTo>
                    <a:pt x="15" y="98"/>
                  </a:lnTo>
                  <a:lnTo>
                    <a:pt x="15" y="97"/>
                  </a:lnTo>
                  <a:lnTo>
                    <a:pt x="14" y="97"/>
                  </a:lnTo>
                  <a:lnTo>
                    <a:pt x="14" y="98"/>
                  </a:lnTo>
                  <a:lnTo>
                    <a:pt x="11" y="98"/>
                  </a:lnTo>
                  <a:lnTo>
                    <a:pt x="11" y="99"/>
                  </a:lnTo>
                  <a:lnTo>
                    <a:pt x="10" y="99"/>
                  </a:lnTo>
                  <a:lnTo>
                    <a:pt x="10" y="101"/>
                  </a:lnTo>
                  <a:lnTo>
                    <a:pt x="5" y="101"/>
                  </a:lnTo>
                  <a:lnTo>
                    <a:pt x="5" y="102"/>
                  </a:lnTo>
                  <a:lnTo>
                    <a:pt x="4" y="102"/>
                  </a:lnTo>
                  <a:lnTo>
                    <a:pt x="2" y="101"/>
                  </a:lnTo>
                  <a:lnTo>
                    <a:pt x="2" y="99"/>
                  </a:lnTo>
                  <a:lnTo>
                    <a:pt x="1" y="98"/>
                  </a:lnTo>
                  <a:lnTo>
                    <a:pt x="1" y="97"/>
                  </a:lnTo>
                  <a:lnTo>
                    <a:pt x="0" y="97"/>
                  </a:lnTo>
                  <a:lnTo>
                    <a:pt x="0" y="93"/>
                  </a:lnTo>
                  <a:lnTo>
                    <a:pt x="1" y="93"/>
                  </a:lnTo>
                  <a:lnTo>
                    <a:pt x="1" y="91"/>
                  </a:lnTo>
                  <a:lnTo>
                    <a:pt x="2" y="91"/>
                  </a:lnTo>
                  <a:lnTo>
                    <a:pt x="2" y="90"/>
                  </a:lnTo>
                  <a:lnTo>
                    <a:pt x="4" y="90"/>
                  </a:lnTo>
                  <a:lnTo>
                    <a:pt x="4" y="87"/>
                  </a:lnTo>
                  <a:lnTo>
                    <a:pt x="7" y="87"/>
                  </a:lnTo>
                  <a:lnTo>
                    <a:pt x="7" y="86"/>
                  </a:lnTo>
                  <a:lnTo>
                    <a:pt x="6" y="85"/>
                  </a:lnTo>
                  <a:lnTo>
                    <a:pt x="6" y="78"/>
                  </a:lnTo>
                  <a:lnTo>
                    <a:pt x="7" y="78"/>
                  </a:lnTo>
                  <a:lnTo>
                    <a:pt x="7" y="75"/>
                  </a:lnTo>
                  <a:lnTo>
                    <a:pt x="6" y="75"/>
                  </a:lnTo>
                  <a:lnTo>
                    <a:pt x="6" y="74"/>
                  </a:lnTo>
                  <a:lnTo>
                    <a:pt x="5" y="72"/>
                  </a:lnTo>
                  <a:lnTo>
                    <a:pt x="5" y="67"/>
                  </a:lnTo>
                  <a:lnTo>
                    <a:pt x="9" y="67"/>
                  </a:lnTo>
                  <a:lnTo>
                    <a:pt x="9" y="66"/>
                  </a:lnTo>
                  <a:lnTo>
                    <a:pt x="10" y="66"/>
                  </a:lnTo>
                  <a:lnTo>
                    <a:pt x="10" y="65"/>
                  </a:lnTo>
                  <a:lnTo>
                    <a:pt x="11" y="65"/>
                  </a:lnTo>
                  <a:lnTo>
                    <a:pt x="11" y="64"/>
                  </a:lnTo>
                  <a:lnTo>
                    <a:pt x="14" y="64"/>
                  </a:lnTo>
                  <a:lnTo>
                    <a:pt x="14" y="61"/>
                  </a:lnTo>
                  <a:lnTo>
                    <a:pt x="21" y="61"/>
                  </a:lnTo>
                  <a:lnTo>
                    <a:pt x="21" y="59"/>
                  </a:lnTo>
                  <a:lnTo>
                    <a:pt x="22" y="59"/>
                  </a:lnTo>
                  <a:lnTo>
                    <a:pt x="22" y="56"/>
                  </a:lnTo>
                  <a:lnTo>
                    <a:pt x="23" y="56"/>
                  </a:lnTo>
                  <a:lnTo>
                    <a:pt x="23" y="53"/>
                  </a:lnTo>
                  <a:lnTo>
                    <a:pt x="25" y="53"/>
                  </a:lnTo>
                  <a:lnTo>
                    <a:pt x="25" y="51"/>
                  </a:lnTo>
                  <a:lnTo>
                    <a:pt x="26" y="51"/>
                  </a:lnTo>
                  <a:lnTo>
                    <a:pt x="26" y="50"/>
                  </a:lnTo>
                  <a:lnTo>
                    <a:pt x="30" y="50"/>
                  </a:lnTo>
                  <a:lnTo>
                    <a:pt x="30" y="48"/>
                  </a:lnTo>
                  <a:lnTo>
                    <a:pt x="31" y="46"/>
                  </a:lnTo>
                  <a:lnTo>
                    <a:pt x="31" y="48"/>
                  </a:lnTo>
                  <a:lnTo>
                    <a:pt x="33" y="48"/>
                  </a:lnTo>
                  <a:lnTo>
                    <a:pt x="31" y="45"/>
                  </a:lnTo>
                  <a:lnTo>
                    <a:pt x="26" y="45"/>
                  </a:lnTo>
                  <a:lnTo>
                    <a:pt x="26" y="44"/>
                  </a:lnTo>
                  <a:lnTo>
                    <a:pt x="27" y="44"/>
                  </a:lnTo>
                  <a:lnTo>
                    <a:pt x="27" y="39"/>
                  </a:lnTo>
                  <a:lnTo>
                    <a:pt x="28" y="38"/>
                  </a:lnTo>
                  <a:lnTo>
                    <a:pt x="30" y="35"/>
                  </a:lnTo>
                  <a:lnTo>
                    <a:pt x="30" y="32"/>
                  </a:lnTo>
                  <a:lnTo>
                    <a:pt x="31" y="32"/>
                  </a:lnTo>
                  <a:lnTo>
                    <a:pt x="31" y="28"/>
                  </a:lnTo>
                  <a:lnTo>
                    <a:pt x="30" y="28"/>
                  </a:lnTo>
                  <a:lnTo>
                    <a:pt x="30" y="25"/>
                  </a:lnTo>
                  <a:lnTo>
                    <a:pt x="31" y="25"/>
                  </a:lnTo>
                  <a:lnTo>
                    <a:pt x="31" y="21"/>
                  </a:lnTo>
                  <a:lnTo>
                    <a:pt x="28" y="21"/>
                  </a:lnTo>
                  <a:lnTo>
                    <a:pt x="28" y="11"/>
                  </a:lnTo>
                  <a:lnTo>
                    <a:pt x="30" y="11"/>
                  </a:lnTo>
                  <a:lnTo>
                    <a:pt x="31" y="9"/>
                  </a:lnTo>
                  <a:lnTo>
                    <a:pt x="31" y="8"/>
                  </a:lnTo>
                  <a:lnTo>
                    <a:pt x="32" y="8"/>
                  </a:lnTo>
                  <a:lnTo>
                    <a:pt x="32" y="6"/>
                  </a:lnTo>
                  <a:lnTo>
                    <a:pt x="33" y="6"/>
                  </a:lnTo>
                  <a:lnTo>
                    <a:pt x="33" y="4"/>
                  </a:lnTo>
                  <a:lnTo>
                    <a:pt x="35" y="4"/>
                  </a:lnTo>
                  <a:lnTo>
                    <a:pt x="35" y="3"/>
                  </a:lnTo>
                  <a:lnTo>
                    <a:pt x="36" y="3"/>
                  </a:lnTo>
                  <a:lnTo>
                    <a:pt x="36" y="2"/>
                  </a:lnTo>
                  <a:lnTo>
                    <a:pt x="44" y="2"/>
                  </a:lnTo>
                  <a:lnTo>
                    <a:pt x="46" y="3"/>
                  </a:lnTo>
                  <a:lnTo>
                    <a:pt x="47" y="3"/>
                  </a:lnTo>
                  <a:lnTo>
                    <a:pt x="48" y="4"/>
                  </a:lnTo>
                  <a:lnTo>
                    <a:pt x="51" y="4"/>
                  </a:lnTo>
                  <a:lnTo>
                    <a:pt x="51" y="6"/>
                  </a:lnTo>
                  <a:lnTo>
                    <a:pt x="53" y="6"/>
                  </a:lnTo>
                  <a:lnTo>
                    <a:pt x="53" y="4"/>
                  </a:lnTo>
                  <a:lnTo>
                    <a:pt x="54" y="4"/>
                  </a:lnTo>
                  <a:lnTo>
                    <a:pt x="54" y="6"/>
                  </a:lnTo>
                  <a:lnTo>
                    <a:pt x="55" y="4"/>
                  </a:lnTo>
                  <a:lnTo>
                    <a:pt x="55" y="6"/>
                  </a:lnTo>
                  <a:lnTo>
                    <a:pt x="58" y="6"/>
                  </a:lnTo>
                  <a:lnTo>
                    <a:pt x="58" y="4"/>
                  </a:lnTo>
                  <a:lnTo>
                    <a:pt x="59" y="4"/>
                  </a:lnTo>
                  <a:lnTo>
                    <a:pt x="60" y="3"/>
                  </a:lnTo>
                  <a:lnTo>
                    <a:pt x="65" y="3"/>
                  </a:lnTo>
                  <a:lnTo>
                    <a:pt x="67" y="4"/>
                  </a:lnTo>
                  <a:lnTo>
                    <a:pt x="70" y="4"/>
                  </a:lnTo>
                  <a:lnTo>
                    <a:pt x="70" y="3"/>
                  </a:lnTo>
                  <a:lnTo>
                    <a:pt x="71" y="3"/>
                  </a:lnTo>
                  <a:lnTo>
                    <a:pt x="73" y="2"/>
                  </a:lnTo>
                  <a:lnTo>
                    <a:pt x="83" y="2"/>
                  </a:lnTo>
                  <a:lnTo>
                    <a:pt x="83" y="1"/>
                  </a:lnTo>
                  <a:lnTo>
                    <a:pt x="85" y="1"/>
                  </a:lnTo>
                  <a:lnTo>
                    <a:pt x="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8" name="Freeform 88">
              <a:extLst>
                <a:ext uri="{FF2B5EF4-FFF2-40B4-BE49-F238E27FC236}">
                  <a16:creationId xmlns:a16="http://schemas.microsoft.com/office/drawing/2014/main" id="{F27ECA8F-F365-5C44-82FC-06B4155C693C}"/>
                </a:ext>
              </a:extLst>
            </p:cNvPr>
            <p:cNvSpPr>
              <a:spLocks noEditPoints="1"/>
            </p:cNvSpPr>
            <p:nvPr/>
          </p:nvSpPr>
          <p:spPr bwMode="auto">
            <a:xfrm>
              <a:off x="7283451" y="5889625"/>
              <a:ext cx="7938" cy="11113"/>
            </a:xfrm>
            <a:custGeom>
              <a:avLst/>
              <a:gdLst/>
              <a:ahLst/>
              <a:cxnLst>
                <a:cxn ang="0">
                  <a:pos x="0" y="3"/>
                </a:cxn>
                <a:cxn ang="0">
                  <a:pos x="1" y="3"/>
                </a:cxn>
                <a:cxn ang="0">
                  <a:pos x="2" y="6"/>
                </a:cxn>
                <a:cxn ang="0">
                  <a:pos x="2" y="7"/>
                </a:cxn>
                <a:cxn ang="0">
                  <a:pos x="1" y="6"/>
                </a:cxn>
                <a:cxn ang="0">
                  <a:pos x="1" y="5"/>
                </a:cxn>
                <a:cxn ang="0">
                  <a:pos x="0" y="3"/>
                </a:cxn>
                <a:cxn ang="0">
                  <a:pos x="1" y="0"/>
                </a:cxn>
                <a:cxn ang="0">
                  <a:pos x="2" y="0"/>
                </a:cxn>
                <a:cxn ang="0">
                  <a:pos x="4" y="1"/>
                </a:cxn>
                <a:cxn ang="0">
                  <a:pos x="4" y="0"/>
                </a:cxn>
                <a:cxn ang="0">
                  <a:pos x="5" y="0"/>
                </a:cxn>
                <a:cxn ang="0">
                  <a:pos x="5" y="1"/>
                </a:cxn>
                <a:cxn ang="0">
                  <a:pos x="4" y="2"/>
                </a:cxn>
                <a:cxn ang="0">
                  <a:pos x="2" y="2"/>
                </a:cxn>
                <a:cxn ang="0">
                  <a:pos x="2" y="3"/>
                </a:cxn>
                <a:cxn ang="0">
                  <a:pos x="1" y="3"/>
                </a:cxn>
                <a:cxn ang="0">
                  <a:pos x="1" y="0"/>
                </a:cxn>
              </a:cxnLst>
              <a:rect l="0" t="0" r="r" b="b"/>
              <a:pathLst>
                <a:path w="5" h="7">
                  <a:moveTo>
                    <a:pt x="0" y="3"/>
                  </a:moveTo>
                  <a:lnTo>
                    <a:pt x="1" y="3"/>
                  </a:lnTo>
                  <a:lnTo>
                    <a:pt x="2" y="6"/>
                  </a:lnTo>
                  <a:lnTo>
                    <a:pt x="2" y="7"/>
                  </a:lnTo>
                  <a:lnTo>
                    <a:pt x="1" y="6"/>
                  </a:lnTo>
                  <a:lnTo>
                    <a:pt x="1" y="5"/>
                  </a:lnTo>
                  <a:lnTo>
                    <a:pt x="0" y="3"/>
                  </a:lnTo>
                  <a:close/>
                  <a:moveTo>
                    <a:pt x="1" y="0"/>
                  </a:moveTo>
                  <a:lnTo>
                    <a:pt x="2" y="0"/>
                  </a:lnTo>
                  <a:lnTo>
                    <a:pt x="4" y="1"/>
                  </a:lnTo>
                  <a:lnTo>
                    <a:pt x="4" y="0"/>
                  </a:lnTo>
                  <a:lnTo>
                    <a:pt x="5" y="0"/>
                  </a:lnTo>
                  <a:lnTo>
                    <a:pt x="5" y="1"/>
                  </a:lnTo>
                  <a:lnTo>
                    <a:pt x="4" y="2"/>
                  </a:lnTo>
                  <a:lnTo>
                    <a:pt x="2" y="2"/>
                  </a:lnTo>
                  <a:lnTo>
                    <a:pt x="2" y="3"/>
                  </a:lnTo>
                  <a:lnTo>
                    <a:pt x="1" y="3"/>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 name="Freeform 89">
              <a:extLst>
                <a:ext uri="{FF2B5EF4-FFF2-40B4-BE49-F238E27FC236}">
                  <a16:creationId xmlns:a16="http://schemas.microsoft.com/office/drawing/2014/main" id="{279AEE52-D958-A548-A971-07AA98A754DE}"/>
                </a:ext>
              </a:extLst>
            </p:cNvPr>
            <p:cNvSpPr>
              <a:spLocks/>
            </p:cNvSpPr>
            <p:nvPr/>
          </p:nvSpPr>
          <p:spPr bwMode="auto">
            <a:xfrm>
              <a:off x="7694613" y="5503863"/>
              <a:ext cx="1588" cy="1588"/>
            </a:xfrm>
            <a:custGeom>
              <a:avLst/>
              <a:gdLst/>
              <a:ahLst/>
              <a:cxnLst>
                <a:cxn ang="0">
                  <a:pos x="0" y="0"/>
                </a:cxn>
                <a:cxn ang="0">
                  <a:pos x="1" y="0"/>
                </a:cxn>
                <a:cxn ang="0">
                  <a:pos x="0" y="1"/>
                </a:cxn>
                <a:cxn ang="0">
                  <a:pos x="0" y="0"/>
                </a:cxn>
              </a:cxnLst>
              <a:rect l="0" t="0" r="r" b="b"/>
              <a:pathLst>
                <a:path w="1" h="1">
                  <a:moveTo>
                    <a:pt x="0" y="0"/>
                  </a:moveTo>
                  <a:lnTo>
                    <a:pt x="1" y="0"/>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 name="Freeform 90">
              <a:extLst>
                <a:ext uri="{FF2B5EF4-FFF2-40B4-BE49-F238E27FC236}">
                  <a16:creationId xmlns:a16="http://schemas.microsoft.com/office/drawing/2014/main" id="{A550DA62-8F31-7A4B-BA8C-C2124F10AB58}"/>
                </a:ext>
              </a:extLst>
            </p:cNvPr>
            <p:cNvSpPr>
              <a:spLocks/>
            </p:cNvSpPr>
            <p:nvPr/>
          </p:nvSpPr>
          <p:spPr bwMode="auto">
            <a:xfrm>
              <a:off x="7762876" y="5862638"/>
              <a:ext cx="17463" cy="11113"/>
            </a:xfrm>
            <a:custGeom>
              <a:avLst/>
              <a:gdLst/>
              <a:ahLst/>
              <a:cxnLst>
                <a:cxn ang="0">
                  <a:pos x="0" y="0"/>
                </a:cxn>
                <a:cxn ang="0">
                  <a:pos x="3" y="0"/>
                </a:cxn>
                <a:cxn ang="0">
                  <a:pos x="3" y="1"/>
                </a:cxn>
                <a:cxn ang="0">
                  <a:pos x="5" y="1"/>
                </a:cxn>
                <a:cxn ang="0">
                  <a:pos x="6" y="3"/>
                </a:cxn>
                <a:cxn ang="0">
                  <a:pos x="6" y="4"/>
                </a:cxn>
                <a:cxn ang="0">
                  <a:pos x="11" y="4"/>
                </a:cxn>
                <a:cxn ang="0">
                  <a:pos x="11" y="6"/>
                </a:cxn>
                <a:cxn ang="0">
                  <a:pos x="7" y="6"/>
                </a:cxn>
                <a:cxn ang="0">
                  <a:pos x="7" y="7"/>
                </a:cxn>
                <a:cxn ang="0">
                  <a:pos x="5" y="7"/>
                </a:cxn>
                <a:cxn ang="0">
                  <a:pos x="5" y="6"/>
                </a:cxn>
                <a:cxn ang="0">
                  <a:pos x="3" y="6"/>
                </a:cxn>
                <a:cxn ang="0">
                  <a:pos x="5" y="4"/>
                </a:cxn>
                <a:cxn ang="0">
                  <a:pos x="5" y="3"/>
                </a:cxn>
                <a:cxn ang="0">
                  <a:pos x="2" y="3"/>
                </a:cxn>
                <a:cxn ang="0">
                  <a:pos x="2" y="2"/>
                </a:cxn>
                <a:cxn ang="0">
                  <a:pos x="1" y="1"/>
                </a:cxn>
                <a:cxn ang="0">
                  <a:pos x="0" y="1"/>
                </a:cxn>
                <a:cxn ang="0">
                  <a:pos x="0" y="0"/>
                </a:cxn>
              </a:cxnLst>
              <a:rect l="0" t="0" r="r" b="b"/>
              <a:pathLst>
                <a:path w="11" h="7">
                  <a:moveTo>
                    <a:pt x="0" y="0"/>
                  </a:moveTo>
                  <a:lnTo>
                    <a:pt x="3" y="0"/>
                  </a:lnTo>
                  <a:lnTo>
                    <a:pt x="3" y="1"/>
                  </a:lnTo>
                  <a:lnTo>
                    <a:pt x="5" y="1"/>
                  </a:lnTo>
                  <a:lnTo>
                    <a:pt x="6" y="3"/>
                  </a:lnTo>
                  <a:lnTo>
                    <a:pt x="6" y="4"/>
                  </a:lnTo>
                  <a:lnTo>
                    <a:pt x="11" y="4"/>
                  </a:lnTo>
                  <a:lnTo>
                    <a:pt x="11" y="6"/>
                  </a:lnTo>
                  <a:lnTo>
                    <a:pt x="7" y="6"/>
                  </a:lnTo>
                  <a:lnTo>
                    <a:pt x="7" y="7"/>
                  </a:lnTo>
                  <a:lnTo>
                    <a:pt x="5" y="7"/>
                  </a:lnTo>
                  <a:lnTo>
                    <a:pt x="5" y="6"/>
                  </a:lnTo>
                  <a:lnTo>
                    <a:pt x="3" y="6"/>
                  </a:lnTo>
                  <a:lnTo>
                    <a:pt x="5" y="4"/>
                  </a:lnTo>
                  <a:lnTo>
                    <a:pt x="5" y="3"/>
                  </a:lnTo>
                  <a:lnTo>
                    <a:pt x="2" y="3"/>
                  </a:lnTo>
                  <a:lnTo>
                    <a:pt x="2" y="2"/>
                  </a:lnTo>
                  <a:lnTo>
                    <a:pt x="1" y="1"/>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 name="Freeform 91">
              <a:extLst>
                <a:ext uri="{FF2B5EF4-FFF2-40B4-BE49-F238E27FC236}">
                  <a16:creationId xmlns:a16="http://schemas.microsoft.com/office/drawing/2014/main" id="{0D193106-1323-E24B-B963-2257307B3D66}"/>
                </a:ext>
              </a:extLst>
            </p:cNvPr>
            <p:cNvSpPr>
              <a:spLocks/>
            </p:cNvSpPr>
            <p:nvPr/>
          </p:nvSpPr>
          <p:spPr bwMode="auto">
            <a:xfrm>
              <a:off x="7767638" y="5873750"/>
              <a:ext cx="14288" cy="11113"/>
            </a:xfrm>
            <a:custGeom>
              <a:avLst/>
              <a:gdLst/>
              <a:ahLst/>
              <a:cxnLst>
                <a:cxn ang="0">
                  <a:pos x="3" y="0"/>
                </a:cxn>
                <a:cxn ang="0">
                  <a:pos x="9" y="0"/>
                </a:cxn>
                <a:cxn ang="0">
                  <a:pos x="9" y="5"/>
                </a:cxn>
                <a:cxn ang="0">
                  <a:pos x="8" y="5"/>
                </a:cxn>
                <a:cxn ang="0">
                  <a:pos x="8" y="6"/>
                </a:cxn>
                <a:cxn ang="0">
                  <a:pos x="3" y="6"/>
                </a:cxn>
                <a:cxn ang="0">
                  <a:pos x="3" y="7"/>
                </a:cxn>
                <a:cxn ang="0">
                  <a:pos x="2" y="7"/>
                </a:cxn>
                <a:cxn ang="0">
                  <a:pos x="2" y="6"/>
                </a:cxn>
                <a:cxn ang="0">
                  <a:pos x="0" y="6"/>
                </a:cxn>
                <a:cxn ang="0">
                  <a:pos x="0" y="4"/>
                </a:cxn>
                <a:cxn ang="0">
                  <a:pos x="2" y="4"/>
                </a:cxn>
                <a:cxn ang="0">
                  <a:pos x="2" y="1"/>
                </a:cxn>
                <a:cxn ang="0">
                  <a:pos x="3" y="1"/>
                </a:cxn>
                <a:cxn ang="0">
                  <a:pos x="3" y="0"/>
                </a:cxn>
              </a:cxnLst>
              <a:rect l="0" t="0" r="r" b="b"/>
              <a:pathLst>
                <a:path w="9" h="7">
                  <a:moveTo>
                    <a:pt x="3" y="0"/>
                  </a:moveTo>
                  <a:lnTo>
                    <a:pt x="9" y="0"/>
                  </a:lnTo>
                  <a:lnTo>
                    <a:pt x="9" y="5"/>
                  </a:lnTo>
                  <a:lnTo>
                    <a:pt x="8" y="5"/>
                  </a:lnTo>
                  <a:lnTo>
                    <a:pt x="8" y="6"/>
                  </a:lnTo>
                  <a:lnTo>
                    <a:pt x="3" y="6"/>
                  </a:lnTo>
                  <a:lnTo>
                    <a:pt x="3" y="7"/>
                  </a:lnTo>
                  <a:lnTo>
                    <a:pt x="2" y="7"/>
                  </a:lnTo>
                  <a:lnTo>
                    <a:pt x="2" y="6"/>
                  </a:lnTo>
                  <a:lnTo>
                    <a:pt x="0" y="6"/>
                  </a:lnTo>
                  <a:lnTo>
                    <a:pt x="0" y="4"/>
                  </a:lnTo>
                  <a:lnTo>
                    <a:pt x="2" y="4"/>
                  </a:lnTo>
                  <a:lnTo>
                    <a:pt x="2" y="1"/>
                  </a:lnTo>
                  <a:lnTo>
                    <a:pt x="3"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Freeform 92">
              <a:extLst>
                <a:ext uri="{FF2B5EF4-FFF2-40B4-BE49-F238E27FC236}">
                  <a16:creationId xmlns:a16="http://schemas.microsoft.com/office/drawing/2014/main" id="{8B01BC76-FF32-DB40-9DA5-7559EB0351AC}"/>
                </a:ext>
              </a:extLst>
            </p:cNvPr>
            <p:cNvSpPr>
              <a:spLocks/>
            </p:cNvSpPr>
            <p:nvPr/>
          </p:nvSpPr>
          <p:spPr bwMode="auto">
            <a:xfrm>
              <a:off x="7694613" y="5872163"/>
              <a:ext cx="9525" cy="11113"/>
            </a:xfrm>
            <a:custGeom>
              <a:avLst/>
              <a:gdLst/>
              <a:ahLst/>
              <a:cxnLst>
                <a:cxn ang="0">
                  <a:pos x="3" y="0"/>
                </a:cxn>
                <a:cxn ang="0">
                  <a:pos x="6" y="0"/>
                </a:cxn>
                <a:cxn ang="0">
                  <a:pos x="5" y="1"/>
                </a:cxn>
                <a:cxn ang="0">
                  <a:pos x="5" y="3"/>
                </a:cxn>
                <a:cxn ang="0">
                  <a:pos x="3" y="3"/>
                </a:cxn>
                <a:cxn ang="0">
                  <a:pos x="3" y="5"/>
                </a:cxn>
                <a:cxn ang="0">
                  <a:pos x="5" y="5"/>
                </a:cxn>
                <a:cxn ang="0">
                  <a:pos x="5" y="7"/>
                </a:cxn>
                <a:cxn ang="0">
                  <a:pos x="3" y="7"/>
                </a:cxn>
                <a:cxn ang="0">
                  <a:pos x="2" y="6"/>
                </a:cxn>
                <a:cxn ang="0">
                  <a:pos x="2" y="7"/>
                </a:cxn>
                <a:cxn ang="0">
                  <a:pos x="0" y="7"/>
                </a:cxn>
                <a:cxn ang="0">
                  <a:pos x="0" y="6"/>
                </a:cxn>
                <a:cxn ang="0">
                  <a:pos x="1" y="6"/>
                </a:cxn>
                <a:cxn ang="0">
                  <a:pos x="1" y="1"/>
                </a:cxn>
                <a:cxn ang="0">
                  <a:pos x="3" y="1"/>
                </a:cxn>
                <a:cxn ang="0">
                  <a:pos x="3" y="0"/>
                </a:cxn>
              </a:cxnLst>
              <a:rect l="0" t="0" r="r" b="b"/>
              <a:pathLst>
                <a:path w="6" h="7">
                  <a:moveTo>
                    <a:pt x="3" y="0"/>
                  </a:moveTo>
                  <a:lnTo>
                    <a:pt x="6" y="0"/>
                  </a:lnTo>
                  <a:lnTo>
                    <a:pt x="5" y="1"/>
                  </a:lnTo>
                  <a:lnTo>
                    <a:pt x="5" y="3"/>
                  </a:lnTo>
                  <a:lnTo>
                    <a:pt x="3" y="3"/>
                  </a:lnTo>
                  <a:lnTo>
                    <a:pt x="3" y="5"/>
                  </a:lnTo>
                  <a:lnTo>
                    <a:pt x="5" y="5"/>
                  </a:lnTo>
                  <a:lnTo>
                    <a:pt x="5" y="7"/>
                  </a:lnTo>
                  <a:lnTo>
                    <a:pt x="3" y="7"/>
                  </a:lnTo>
                  <a:lnTo>
                    <a:pt x="2" y="6"/>
                  </a:lnTo>
                  <a:lnTo>
                    <a:pt x="2" y="7"/>
                  </a:lnTo>
                  <a:lnTo>
                    <a:pt x="0" y="7"/>
                  </a:lnTo>
                  <a:lnTo>
                    <a:pt x="0" y="6"/>
                  </a:lnTo>
                  <a:lnTo>
                    <a:pt x="1" y="6"/>
                  </a:lnTo>
                  <a:lnTo>
                    <a:pt x="1" y="1"/>
                  </a:lnTo>
                  <a:lnTo>
                    <a:pt x="3"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 name="Freeform 93">
              <a:extLst>
                <a:ext uri="{FF2B5EF4-FFF2-40B4-BE49-F238E27FC236}">
                  <a16:creationId xmlns:a16="http://schemas.microsoft.com/office/drawing/2014/main" id="{94F2A36D-4E9D-3347-ACD5-8DFE7FB6CAAC}"/>
                </a:ext>
              </a:extLst>
            </p:cNvPr>
            <p:cNvSpPr>
              <a:spLocks noEditPoints="1"/>
            </p:cNvSpPr>
            <p:nvPr/>
          </p:nvSpPr>
          <p:spPr bwMode="auto">
            <a:xfrm>
              <a:off x="7632701" y="5883275"/>
              <a:ext cx="147638" cy="15875"/>
            </a:xfrm>
            <a:custGeom>
              <a:avLst/>
              <a:gdLst/>
              <a:ahLst/>
              <a:cxnLst>
                <a:cxn ang="0">
                  <a:pos x="0" y="7"/>
                </a:cxn>
                <a:cxn ang="0">
                  <a:pos x="2" y="7"/>
                </a:cxn>
                <a:cxn ang="0">
                  <a:pos x="2" y="9"/>
                </a:cxn>
                <a:cxn ang="0">
                  <a:pos x="0" y="9"/>
                </a:cxn>
                <a:cxn ang="0">
                  <a:pos x="0" y="7"/>
                </a:cxn>
                <a:cxn ang="0">
                  <a:pos x="58" y="0"/>
                </a:cxn>
                <a:cxn ang="0">
                  <a:pos x="64" y="0"/>
                </a:cxn>
                <a:cxn ang="0">
                  <a:pos x="64" y="1"/>
                </a:cxn>
                <a:cxn ang="0">
                  <a:pos x="69" y="1"/>
                </a:cxn>
                <a:cxn ang="0">
                  <a:pos x="69" y="0"/>
                </a:cxn>
                <a:cxn ang="0">
                  <a:pos x="82" y="0"/>
                </a:cxn>
                <a:cxn ang="0">
                  <a:pos x="83" y="1"/>
                </a:cxn>
                <a:cxn ang="0">
                  <a:pos x="93" y="1"/>
                </a:cxn>
                <a:cxn ang="0">
                  <a:pos x="93" y="5"/>
                </a:cxn>
                <a:cxn ang="0">
                  <a:pos x="92" y="5"/>
                </a:cxn>
                <a:cxn ang="0">
                  <a:pos x="92" y="6"/>
                </a:cxn>
                <a:cxn ang="0">
                  <a:pos x="90" y="7"/>
                </a:cxn>
                <a:cxn ang="0">
                  <a:pos x="69" y="7"/>
                </a:cxn>
                <a:cxn ang="0">
                  <a:pos x="69" y="9"/>
                </a:cxn>
                <a:cxn ang="0">
                  <a:pos x="67" y="9"/>
                </a:cxn>
                <a:cxn ang="0">
                  <a:pos x="64" y="7"/>
                </a:cxn>
                <a:cxn ang="0">
                  <a:pos x="63" y="7"/>
                </a:cxn>
                <a:cxn ang="0">
                  <a:pos x="63" y="9"/>
                </a:cxn>
                <a:cxn ang="0">
                  <a:pos x="60" y="9"/>
                </a:cxn>
                <a:cxn ang="0">
                  <a:pos x="57" y="10"/>
                </a:cxn>
                <a:cxn ang="0">
                  <a:pos x="50" y="10"/>
                </a:cxn>
                <a:cxn ang="0">
                  <a:pos x="50" y="9"/>
                </a:cxn>
                <a:cxn ang="0">
                  <a:pos x="40" y="9"/>
                </a:cxn>
                <a:cxn ang="0">
                  <a:pos x="39" y="10"/>
                </a:cxn>
                <a:cxn ang="0">
                  <a:pos x="39" y="9"/>
                </a:cxn>
                <a:cxn ang="0">
                  <a:pos x="36" y="9"/>
                </a:cxn>
                <a:cxn ang="0">
                  <a:pos x="36" y="10"/>
                </a:cxn>
                <a:cxn ang="0">
                  <a:pos x="35" y="10"/>
                </a:cxn>
                <a:cxn ang="0">
                  <a:pos x="35" y="9"/>
                </a:cxn>
                <a:cxn ang="0">
                  <a:pos x="28" y="9"/>
                </a:cxn>
                <a:cxn ang="0">
                  <a:pos x="28" y="10"/>
                </a:cxn>
                <a:cxn ang="0">
                  <a:pos x="26" y="9"/>
                </a:cxn>
                <a:cxn ang="0">
                  <a:pos x="21" y="9"/>
                </a:cxn>
                <a:cxn ang="0">
                  <a:pos x="21" y="7"/>
                </a:cxn>
                <a:cxn ang="0">
                  <a:pos x="2" y="7"/>
                </a:cxn>
                <a:cxn ang="0">
                  <a:pos x="2" y="5"/>
                </a:cxn>
                <a:cxn ang="0">
                  <a:pos x="4" y="5"/>
                </a:cxn>
                <a:cxn ang="0">
                  <a:pos x="5" y="4"/>
                </a:cxn>
                <a:cxn ang="0">
                  <a:pos x="5" y="3"/>
                </a:cxn>
                <a:cxn ang="0">
                  <a:pos x="10" y="3"/>
                </a:cxn>
                <a:cxn ang="0">
                  <a:pos x="10" y="4"/>
                </a:cxn>
                <a:cxn ang="0">
                  <a:pos x="15" y="4"/>
                </a:cxn>
                <a:cxn ang="0">
                  <a:pos x="15" y="5"/>
                </a:cxn>
                <a:cxn ang="0">
                  <a:pos x="36" y="5"/>
                </a:cxn>
                <a:cxn ang="0">
                  <a:pos x="36" y="4"/>
                </a:cxn>
                <a:cxn ang="0">
                  <a:pos x="39" y="4"/>
                </a:cxn>
                <a:cxn ang="0">
                  <a:pos x="39" y="3"/>
                </a:cxn>
                <a:cxn ang="0">
                  <a:pos x="45" y="3"/>
                </a:cxn>
                <a:cxn ang="0">
                  <a:pos x="45" y="1"/>
                </a:cxn>
                <a:cxn ang="0">
                  <a:pos x="58" y="1"/>
                </a:cxn>
                <a:cxn ang="0">
                  <a:pos x="58" y="0"/>
                </a:cxn>
              </a:cxnLst>
              <a:rect l="0" t="0" r="r" b="b"/>
              <a:pathLst>
                <a:path w="93" h="10">
                  <a:moveTo>
                    <a:pt x="0" y="7"/>
                  </a:moveTo>
                  <a:lnTo>
                    <a:pt x="2" y="7"/>
                  </a:lnTo>
                  <a:lnTo>
                    <a:pt x="2" y="9"/>
                  </a:lnTo>
                  <a:lnTo>
                    <a:pt x="0" y="9"/>
                  </a:lnTo>
                  <a:lnTo>
                    <a:pt x="0" y="7"/>
                  </a:lnTo>
                  <a:close/>
                  <a:moveTo>
                    <a:pt x="58" y="0"/>
                  </a:moveTo>
                  <a:lnTo>
                    <a:pt x="64" y="0"/>
                  </a:lnTo>
                  <a:lnTo>
                    <a:pt x="64" y="1"/>
                  </a:lnTo>
                  <a:lnTo>
                    <a:pt x="69" y="1"/>
                  </a:lnTo>
                  <a:lnTo>
                    <a:pt x="69" y="0"/>
                  </a:lnTo>
                  <a:lnTo>
                    <a:pt x="82" y="0"/>
                  </a:lnTo>
                  <a:lnTo>
                    <a:pt x="83" y="1"/>
                  </a:lnTo>
                  <a:lnTo>
                    <a:pt x="93" y="1"/>
                  </a:lnTo>
                  <a:lnTo>
                    <a:pt x="93" y="5"/>
                  </a:lnTo>
                  <a:lnTo>
                    <a:pt x="92" y="5"/>
                  </a:lnTo>
                  <a:lnTo>
                    <a:pt x="92" y="6"/>
                  </a:lnTo>
                  <a:lnTo>
                    <a:pt x="90" y="7"/>
                  </a:lnTo>
                  <a:lnTo>
                    <a:pt x="69" y="7"/>
                  </a:lnTo>
                  <a:lnTo>
                    <a:pt x="69" y="9"/>
                  </a:lnTo>
                  <a:lnTo>
                    <a:pt x="67" y="9"/>
                  </a:lnTo>
                  <a:lnTo>
                    <a:pt x="64" y="7"/>
                  </a:lnTo>
                  <a:lnTo>
                    <a:pt x="63" y="7"/>
                  </a:lnTo>
                  <a:lnTo>
                    <a:pt x="63" y="9"/>
                  </a:lnTo>
                  <a:lnTo>
                    <a:pt x="60" y="9"/>
                  </a:lnTo>
                  <a:lnTo>
                    <a:pt x="57" y="10"/>
                  </a:lnTo>
                  <a:lnTo>
                    <a:pt x="50" y="10"/>
                  </a:lnTo>
                  <a:lnTo>
                    <a:pt x="50" y="9"/>
                  </a:lnTo>
                  <a:lnTo>
                    <a:pt x="40" y="9"/>
                  </a:lnTo>
                  <a:lnTo>
                    <a:pt x="39" y="10"/>
                  </a:lnTo>
                  <a:lnTo>
                    <a:pt x="39" y="9"/>
                  </a:lnTo>
                  <a:lnTo>
                    <a:pt x="36" y="9"/>
                  </a:lnTo>
                  <a:lnTo>
                    <a:pt x="36" y="10"/>
                  </a:lnTo>
                  <a:lnTo>
                    <a:pt x="35" y="10"/>
                  </a:lnTo>
                  <a:lnTo>
                    <a:pt x="35" y="9"/>
                  </a:lnTo>
                  <a:lnTo>
                    <a:pt x="28" y="9"/>
                  </a:lnTo>
                  <a:lnTo>
                    <a:pt x="28" y="10"/>
                  </a:lnTo>
                  <a:lnTo>
                    <a:pt x="26" y="9"/>
                  </a:lnTo>
                  <a:lnTo>
                    <a:pt x="21" y="9"/>
                  </a:lnTo>
                  <a:lnTo>
                    <a:pt x="21" y="7"/>
                  </a:lnTo>
                  <a:lnTo>
                    <a:pt x="2" y="7"/>
                  </a:lnTo>
                  <a:lnTo>
                    <a:pt x="2" y="5"/>
                  </a:lnTo>
                  <a:lnTo>
                    <a:pt x="4" y="5"/>
                  </a:lnTo>
                  <a:lnTo>
                    <a:pt x="5" y="4"/>
                  </a:lnTo>
                  <a:lnTo>
                    <a:pt x="5" y="3"/>
                  </a:lnTo>
                  <a:lnTo>
                    <a:pt x="10" y="3"/>
                  </a:lnTo>
                  <a:lnTo>
                    <a:pt x="10" y="4"/>
                  </a:lnTo>
                  <a:lnTo>
                    <a:pt x="15" y="4"/>
                  </a:lnTo>
                  <a:lnTo>
                    <a:pt x="15" y="5"/>
                  </a:lnTo>
                  <a:lnTo>
                    <a:pt x="36" y="5"/>
                  </a:lnTo>
                  <a:lnTo>
                    <a:pt x="36" y="4"/>
                  </a:lnTo>
                  <a:lnTo>
                    <a:pt x="39" y="4"/>
                  </a:lnTo>
                  <a:lnTo>
                    <a:pt x="39" y="3"/>
                  </a:lnTo>
                  <a:lnTo>
                    <a:pt x="45" y="3"/>
                  </a:lnTo>
                  <a:lnTo>
                    <a:pt x="45" y="1"/>
                  </a:lnTo>
                  <a:lnTo>
                    <a:pt x="58" y="1"/>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 name="Freeform 94">
              <a:extLst>
                <a:ext uri="{FF2B5EF4-FFF2-40B4-BE49-F238E27FC236}">
                  <a16:creationId xmlns:a16="http://schemas.microsoft.com/office/drawing/2014/main" id="{D817DB7E-5675-A841-8C74-32731931E421}"/>
                </a:ext>
              </a:extLst>
            </p:cNvPr>
            <p:cNvSpPr>
              <a:spLocks/>
            </p:cNvSpPr>
            <p:nvPr/>
          </p:nvSpPr>
          <p:spPr bwMode="auto">
            <a:xfrm>
              <a:off x="7759701" y="5864225"/>
              <a:ext cx="11113" cy="12700"/>
            </a:xfrm>
            <a:custGeom>
              <a:avLst/>
              <a:gdLst/>
              <a:ahLst/>
              <a:cxnLst>
                <a:cxn ang="0">
                  <a:pos x="2" y="0"/>
                </a:cxn>
                <a:cxn ang="0">
                  <a:pos x="3" y="0"/>
                </a:cxn>
                <a:cxn ang="0">
                  <a:pos x="3" y="1"/>
                </a:cxn>
                <a:cxn ang="0">
                  <a:pos x="4" y="2"/>
                </a:cxn>
                <a:cxn ang="0">
                  <a:pos x="5" y="2"/>
                </a:cxn>
                <a:cxn ang="0">
                  <a:pos x="5" y="5"/>
                </a:cxn>
                <a:cxn ang="0">
                  <a:pos x="7" y="6"/>
                </a:cxn>
                <a:cxn ang="0">
                  <a:pos x="7" y="8"/>
                </a:cxn>
                <a:cxn ang="0">
                  <a:pos x="3" y="8"/>
                </a:cxn>
                <a:cxn ang="0">
                  <a:pos x="3" y="6"/>
                </a:cxn>
                <a:cxn ang="0">
                  <a:pos x="2" y="3"/>
                </a:cxn>
                <a:cxn ang="0">
                  <a:pos x="0" y="3"/>
                </a:cxn>
                <a:cxn ang="0">
                  <a:pos x="0" y="2"/>
                </a:cxn>
                <a:cxn ang="0">
                  <a:pos x="2" y="1"/>
                </a:cxn>
                <a:cxn ang="0">
                  <a:pos x="2" y="0"/>
                </a:cxn>
              </a:cxnLst>
              <a:rect l="0" t="0" r="r" b="b"/>
              <a:pathLst>
                <a:path w="7" h="8">
                  <a:moveTo>
                    <a:pt x="2" y="0"/>
                  </a:moveTo>
                  <a:lnTo>
                    <a:pt x="3" y="0"/>
                  </a:lnTo>
                  <a:lnTo>
                    <a:pt x="3" y="1"/>
                  </a:lnTo>
                  <a:lnTo>
                    <a:pt x="4" y="2"/>
                  </a:lnTo>
                  <a:lnTo>
                    <a:pt x="5" y="2"/>
                  </a:lnTo>
                  <a:lnTo>
                    <a:pt x="5" y="5"/>
                  </a:lnTo>
                  <a:lnTo>
                    <a:pt x="7" y="6"/>
                  </a:lnTo>
                  <a:lnTo>
                    <a:pt x="7" y="8"/>
                  </a:lnTo>
                  <a:lnTo>
                    <a:pt x="3" y="8"/>
                  </a:lnTo>
                  <a:lnTo>
                    <a:pt x="3" y="6"/>
                  </a:lnTo>
                  <a:lnTo>
                    <a:pt x="2" y="3"/>
                  </a:lnTo>
                  <a:lnTo>
                    <a:pt x="0" y="3"/>
                  </a:lnTo>
                  <a:lnTo>
                    <a:pt x="0" y="2"/>
                  </a:lnTo>
                  <a:lnTo>
                    <a:pt x="2" y="1"/>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5" name="Freeform 95">
              <a:extLst>
                <a:ext uri="{FF2B5EF4-FFF2-40B4-BE49-F238E27FC236}">
                  <a16:creationId xmlns:a16="http://schemas.microsoft.com/office/drawing/2014/main" id="{2FC66052-B99F-0249-B76C-10DF58DFEA40}"/>
                </a:ext>
              </a:extLst>
            </p:cNvPr>
            <p:cNvSpPr>
              <a:spLocks noEditPoints="1"/>
            </p:cNvSpPr>
            <p:nvPr/>
          </p:nvSpPr>
          <p:spPr bwMode="auto">
            <a:xfrm>
              <a:off x="7764463" y="5864225"/>
              <a:ext cx="6350" cy="4763"/>
            </a:xfrm>
            <a:custGeom>
              <a:avLst/>
              <a:gdLst/>
              <a:ahLst/>
              <a:cxnLst>
                <a:cxn ang="0">
                  <a:pos x="2" y="2"/>
                </a:cxn>
                <a:cxn ang="0">
                  <a:pos x="4" y="2"/>
                </a:cxn>
                <a:cxn ang="0">
                  <a:pos x="4" y="3"/>
                </a:cxn>
                <a:cxn ang="0">
                  <a:pos x="2" y="3"/>
                </a:cxn>
                <a:cxn ang="0">
                  <a:pos x="2" y="2"/>
                </a:cxn>
                <a:cxn ang="0">
                  <a:pos x="0" y="0"/>
                </a:cxn>
                <a:cxn ang="0">
                  <a:pos x="1" y="1"/>
                </a:cxn>
                <a:cxn ang="0">
                  <a:pos x="1" y="2"/>
                </a:cxn>
                <a:cxn ang="0">
                  <a:pos x="0" y="1"/>
                </a:cxn>
                <a:cxn ang="0">
                  <a:pos x="0" y="0"/>
                </a:cxn>
              </a:cxnLst>
              <a:rect l="0" t="0" r="r" b="b"/>
              <a:pathLst>
                <a:path w="4" h="3">
                  <a:moveTo>
                    <a:pt x="2" y="2"/>
                  </a:moveTo>
                  <a:lnTo>
                    <a:pt x="4" y="2"/>
                  </a:lnTo>
                  <a:lnTo>
                    <a:pt x="4" y="3"/>
                  </a:lnTo>
                  <a:lnTo>
                    <a:pt x="2" y="3"/>
                  </a:lnTo>
                  <a:lnTo>
                    <a:pt x="2" y="2"/>
                  </a:lnTo>
                  <a:close/>
                  <a:moveTo>
                    <a:pt x="0" y="0"/>
                  </a:moveTo>
                  <a:lnTo>
                    <a:pt x="1" y="1"/>
                  </a:lnTo>
                  <a:lnTo>
                    <a:pt x="1" y="2"/>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6" name="Freeform 96">
              <a:extLst>
                <a:ext uri="{FF2B5EF4-FFF2-40B4-BE49-F238E27FC236}">
                  <a16:creationId xmlns:a16="http://schemas.microsoft.com/office/drawing/2014/main" id="{C53835B8-6160-0B48-96A2-F8AEA58AEDDE}"/>
                </a:ext>
              </a:extLst>
            </p:cNvPr>
            <p:cNvSpPr>
              <a:spLocks/>
            </p:cNvSpPr>
            <p:nvPr/>
          </p:nvSpPr>
          <p:spPr bwMode="auto">
            <a:xfrm>
              <a:off x="7513638" y="5662613"/>
              <a:ext cx="4763" cy="4763"/>
            </a:xfrm>
            <a:custGeom>
              <a:avLst/>
              <a:gdLst/>
              <a:ahLst/>
              <a:cxnLst>
                <a:cxn ang="0">
                  <a:pos x="2" y="0"/>
                </a:cxn>
                <a:cxn ang="0">
                  <a:pos x="3" y="1"/>
                </a:cxn>
                <a:cxn ang="0">
                  <a:pos x="3" y="2"/>
                </a:cxn>
                <a:cxn ang="0">
                  <a:pos x="2" y="2"/>
                </a:cxn>
                <a:cxn ang="0">
                  <a:pos x="2" y="3"/>
                </a:cxn>
                <a:cxn ang="0">
                  <a:pos x="0" y="3"/>
                </a:cxn>
                <a:cxn ang="0">
                  <a:pos x="0" y="1"/>
                </a:cxn>
                <a:cxn ang="0">
                  <a:pos x="2" y="1"/>
                </a:cxn>
                <a:cxn ang="0">
                  <a:pos x="2" y="0"/>
                </a:cxn>
              </a:cxnLst>
              <a:rect l="0" t="0" r="r" b="b"/>
              <a:pathLst>
                <a:path w="3" h="3">
                  <a:moveTo>
                    <a:pt x="2" y="0"/>
                  </a:moveTo>
                  <a:lnTo>
                    <a:pt x="3" y="1"/>
                  </a:lnTo>
                  <a:lnTo>
                    <a:pt x="3" y="2"/>
                  </a:lnTo>
                  <a:lnTo>
                    <a:pt x="2" y="2"/>
                  </a:lnTo>
                  <a:lnTo>
                    <a:pt x="2" y="3"/>
                  </a:lnTo>
                  <a:lnTo>
                    <a:pt x="0" y="3"/>
                  </a:lnTo>
                  <a:lnTo>
                    <a:pt x="0" y="1"/>
                  </a:lnTo>
                  <a:lnTo>
                    <a:pt x="2" y="1"/>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7" name="Freeform 97">
              <a:extLst>
                <a:ext uri="{FF2B5EF4-FFF2-40B4-BE49-F238E27FC236}">
                  <a16:creationId xmlns:a16="http://schemas.microsoft.com/office/drawing/2014/main" id="{A4CF1DB5-5B83-714E-AB43-AE8232847DC7}"/>
                </a:ext>
              </a:extLst>
            </p:cNvPr>
            <p:cNvSpPr>
              <a:spLocks/>
            </p:cNvSpPr>
            <p:nvPr/>
          </p:nvSpPr>
          <p:spPr bwMode="auto">
            <a:xfrm>
              <a:off x="7618413" y="5570538"/>
              <a:ext cx="4763" cy="9525"/>
            </a:xfrm>
            <a:custGeom>
              <a:avLst/>
              <a:gdLst/>
              <a:ahLst/>
              <a:cxnLst>
                <a:cxn ang="0">
                  <a:pos x="2" y="0"/>
                </a:cxn>
                <a:cxn ang="0">
                  <a:pos x="2" y="1"/>
                </a:cxn>
                <a:cxn ang="0">
                  <a:pos x="3" y="1"/>
                </a:cxn>
                <a:cxn ang="0">
                  <a:pos x="3" y="2"/>
                </a:cxn>
                <a:cxn ang="0">
                  <a:pos x="2" y="2"/>
                </a:cxn>
                <a:cxn ang="0">
                  <a:pos x="2" y="5"/>
                </a:cxn>
                <a:cxn ang="0">
                  <a:pos x="3" y="5"/>
                </a:cxn>
                <a:cxn ang="0">
                  <a:pos x="3" y="6"/>
                </a:cxn>
                <a:cxn ang="0">
                  <a:pos x="1" y="6"/>
                </a:cxn>
                <a:cxn ang="0">
                  <a:pos x="1" y="5"/>
                </a:cxn>
                <a:cxn ang="0">
                  <a:pos x="0" y="5"/>
                </a:cxn>
                <a:cxn ang="0">
                  <a:pos x="0" y="4"/>
                </a:cxn>
                <a:cxn ang="0">
                  <a:pos x="1" y="4"/>
                </a:cxn>
                <a:cxn ang="0">
                  <a:pos x="1" y="1"/>
                </a:cxn>
                <a:cxn ang="0">
                  <a:pos x="2" y="0"/>
                </a:cxn>
              </a:cxnLst>
              <a:rect l="0" t="0" r="r" b="b"/>
              <a:pathLst>
                <a:path w="3" h="6">
                  <a:moveTo>
                    <a:pt x="2" y="0"/>
                  </a:moveTo>
                  <a:lnTo>
                    <a:pt x="2" y="1"/>
                  </a:lnTo>
                  <a:lnTo>
                    <a:pt x="3" y="1"/>
                  </a:lnTo>
                  <a:lnTo>
                    <a:pt x="3" y="2"/>
                  </a:lnTo>
                  <a:lnTo>
                    <a:pt x="2" y="2"/>
                  </a:lnTo>
                  <a:lnTo>
                    <a:pt x="2" y="5"/>
                  </a:lnTo>
                  <a:lnTo>
                    <a:pt x="3" y="5"/>
                  </a:lnTo>
                  <a:lnTo>
                    <a:pt x="3" y="6"/>
                  </a:lnTo>
                  <a:lnTo>
                    <a:pt x="1" y="6"/>
                  </a:lnTo>
                  <a:lnTo>
                    <a:pt x="1" y="5"/>
                  </a:lnTo>
                  <a:lnTo>
                    <a:pt x="0" y="5"/>
                  </a:lnTo>
                  <a:lnTo>
                    <a:pt x="0" y="4"/>
                  </a:lnTo>
                  <a:lnTo>
                    <a:pt x="1" y="4"/>
                  </a:lnTo>
                  <a:lnTo>
                    <a:pt x="1" y="1"/>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8" name="Freeform 98">
              <a:extLst>
                <a:ext uri="{FF2B5EF4-FFF2-40B4-BE49-F238E27FC236}">
                  <a16:creationId xmlns:a16="http://schemas.microsoft.com/office/drawing/2014/main" id="{9BB482DB-891E-5746-8900-544C85FF6228}"/>
                </a:ext>
              </a:extLst>
            </p:cNvPr>
            <p:cNvSpPr>
              <a:spLocks/>
            </p:cNvSpPr>
            <p:nvPr/>
          </p:nvSpPr>
          <p:spPr bwMode="auto">
            <a:xfrm>
              <a:off x="7602538" y="5603875"/>
              <a:ext cx="11113" cy="23813"/>
            </a:xfrm>
            <a:custGeom>
              <a:avLst/>
              <a:gdLst/>
              <a:ahLst/>
              <a:cxnLst>
                <a:cxn ang="0">
                  <a:pos x="1" y="0"/>
                </a:cxn>
                <a:cxn ang="0">
                  <a:pos x="2" y="0"/>
                </a:cxn>
                <a:cxn ang="0">
                  <a:pos x="2" y="2"/>
                </a:cxn>
                <a:cxn ang="0">
                  <a:pos x="6" y="6"/>
                </a:cxn>
                <a:cxn ang="0">
                  <a:pos x="6" y="8"/>
                </a:cxn>
                <a:cxn ang="0">
                  <a:pos x="5" y="8"/>
                </a:cxn>
                <a:cxn ang="0">
                  <a:pos x="5" y="10"/>
                </a:cxn>
                <a:cxn ang="0">
                  <a:pos x="7" y="10"/>
                </a:cxn>
                <a:cxn ang="0">
                  <a:pos x="7" y="11"/>
                </a:cxn>
                <a:cxn ang="0">
                  <a:pos x="6" y="11"/>
                </a:cxn>
                <a:cxn ang="0">
                  <a:pos x="6" y="13"/>
                </a:cxn>
                <a:cxn ang="0">
                  <a:pos x="5" y="15"/>
                </a:cxn>
                <a:cxn ang="0">
                  <a:pos x="3" y="15"/>
                </a:cxn>
                <a:cxn ang="0">
                  <a:pos x="3" y="13"/>
                </a:cxn>
                <a:cxn ang="0">
                  <a:pos x="2" y="12"/>
                </a:cxn>
                <a:cxn ang="0">
                  <a:pos x="2" y="11"/>
                </a:cxn>
                <a:cxn ang="0">
                  <a:pos x="1" y="11"/>
                </a:cxn>
                <a:cxn ang="0">
                  <a:pos x="1" y="10"/>
                </a:cxn>
                <a:cxn ang="0">
                  <a:pos x="2" y="10"/>
                </a:cxn>
                <a:cxn ang="0">
                  <a:pos x="1" y="8"/>
                </a:cxn>
                <a:cxn ang="0">
                  <a:pos x="1" y="6"/>
                </a:cxn>
                <a:cxn ang="0">
                  <a:pos x="0" y="3"/>
                </a:cxn>
                <a:cxn ang="0">
                  <a:pos x="0" y="1"/>
                </a:cxn>
                <a:cxn ang="0">
                  <a:pos x="1" y="1"/>
                </a:cxn>
                <a:cxn ang="0">
                  <a:pos x="1" y="0"/>
                </a:cxn>
              </a:cxnLst>
              <a:rect l="0" t="0" r="r" b="b"/>
              <a:pathLst>
                <a:path w="7" h="15">
                  <a:moveTo>
                    <a:pt x="1" y="0"/>
                  </a:moveTo>
                  <a:lnTo>
                    <a:pt x="2" y="0"/>
                  </a:lnTo>
                  <a:lnTo>
                    <a:pt x="2" y="2"/>
                  </a:lnTo>
                  <a:lnTo>
                    <a:pt x="6" y="6"/>
                  </a:lnTo>
                  <a:lnTo>
                    <a:pt x="6" y="8"/>
                  </a:lnTo>
                  <a:lnTo>
                    <a:pt x="5" y="8"/>
                  </a:lnTo>
                  <a:lnTo>
                    <a:pt x="5" y="10"/>
                  </a:lnTo>
                  <a:lnTo>
                    <a:pt x="7" y="10"/>
                  </a:lnTo>
                  <a:lnTo>
                    <a:pt x="7" y="11"/>
                  </a:lnTo>
                  <a:lnTo>
                    <a:pt x="6" y="11"/>
                  </a:lnTo>
                  <a:lnTo>
                    <a:pt x="6" y="13"/>
                  </a:lnTo>
                  <a:lnTo>
                    <a:pt x="5" y="15"/>
                  </a:lnTo>
                  <a:lnTo>
                    <a:pt x="3" y="15"/>
                  </a:lnTo>
                  <a:lnTo>
                    <a:pt x="3" y="13"/>
                  </a:lnTo>
                  <a:lnTo>
                    <a:pt x="2" y="12"/>
                  </a:lnTo>
                  <a:lnTo>
                    <a:pt x="2" y="11"/>
                  </a:lnTo>
                  <a:lnTo>
                    <a:pt x="1" y="11"/>
                  </a:lnTo>
                  <a:lnTo>
                    <a:pt x="1" y="10"/>
                  </a:lnTo>
                  <a:lnTo>
                    <a:pt x="2" y="10"/>
                  </a:lnTo>
                  <a:lnTo>
                    <a:pt x="1" y="8"/>
                  </a:lnTo>
                  <a:lnTo>
                    <a:pt x="1" y="6"/>
                  </a:lnTo>
                  <a:lnTo>
                    <a:pt x="0" y="3"/>
                  </a:lnTo>
                  <a:lnTo>
                    <a:pt x="0" y="1"/>
                  </a:lnTo>
                  <a:lnTo>
                    <a:pt x="1"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9" name="Rectangle 99">
              <a:extLst>
                <a:ext uri="{FF2B5EF4-FFF2-40B4-BE49-F238E27FC236}">
                  <a16:creationId xmlns:a16="http://schemas.microsoft.com/office/drawing/2014/main" id="{17BFC2E3-8E75-B04A-A7FE-040525413FAA}"/>
                </a:ext>
              </a:extLst>
            </p:cNvPr>
            <p:cNvSpPr>
              <a:spLocks noChangeArrowheads="1"/>
            </p:cNvSpPr>
            <p:nvPr/>
          </p:nvSpPr>
          <p:spPr bwMode="auto">
            <a:xfrm>
              <a:off x="7629526" y="5570538"/>
              <a:ext cx="3175"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0" name="Freeform 100">
              <a:extLst>
                <a:ext uri="{FF2B5EF4-FFF2-40B4-BE49-F238E27FC236}">
                  <a16:creationId xmlns:a16="http://schemas.microsoft.com/office/drawing/2014/main" id="{911A3B4A-129B-9C41-BE70-7D88C9893378}"/>
                </a:ext>
              </a:extLst>
            </p:cNvPr>
            <p:cNvSpPr>
              <a:spLocks/>
            </p:cNvSpPr>
            <p:nvPr/>
          </p:nvSpPr>
          <p:spPr bwMode="auto">
            <a:xfrm>
              <a:off x="7620001" y="5602288"/>
              <a:ext cx="4763" cy="11113"/>
            </a:xfrm>
            <a:custGeom>
              <a:avLst/>
              <a:gdLst/>
              <a:ahLst/>
              <a:cxnLst>
                <a:cxn ang="0">
                  <a:pos x="0" y="0"/>
                </a:cxn>
                <a:cxn ang="0">
                  <a:pos x="1" y="0"/>
                </a:cxn>
                <a:cxn ang="0">
                  <a:pos x="1" y="1"/>
                </a:cxn>
                <a:cxn ang="0">
                  <a:pos x="3" y="3"/>
                </a:cxn>
                <a:cxn ang="0">
                  <a:pos x="2" y="3"/>
                </a:cxn>
                <a:cxn ang="0">
                  <a:pos x="1" y="4"/>
                </a:cxn>
                <a:cxn ang="0">
                  <a:pos x="1" y="7"/>
                </a:cxn>
                <a:cxn ang="0">
                  <a:pos x="0" y="7"/>
                </a:cxn>
                <a:cxn ang="0">
                  <a:pos x="0" y="0"/>
                </a:cxn>
              </a:cxnLst>
              <a:rect l="0" t="0" r="r" b="b"/>
              <a:pathLst>
                <a:path w="3" h="7">
                  <a:moveTo>
                    <a:pt x="0" y="0"/>
                  </a:moveTo>
                  <a:lnTo>
                    <a:pt x="1" y="0"/>
                  </a:lnTo>
                  <a:lnTo>
                    <a:pt x="1" y="1"/>
                  </a:lnTo>
                  <a:lnTo>
                    <a:pt x="3" y="3"/>
                  </a:lnTo>
                  <a:lnTo>
                    <a:pt x="2" y="3"/>
                  </a:lnTo>
                  <a:lnTo>
                    <a:pt x="1" y="4"/>
                  </a:lnTo>
                  <a:lnTo>
                    <a:pt x="1" y="7"/>
                  </a:lnTo>
                  <a:lnTo>
                    <a:pt x="0" y="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1" name="Freeform 101">
              <a:extLst>
                <a:ext uri="{FF2B5EF4-FFF2-40B4-BE49-F238E27FC236}">
                  <a16:creationId xmlns:a16="http://schemas.microsoft.com/office/drawing/2014/main" id="{A15F195A-CAF7-444F-87AF-DF17E1C10F48}"/>
                </a:ext>
              </a:extLst>
            </p:cNvPr>
            <p:cNvSpPr>
              <a:spLocks/>
            </p:cNvSpPr>
            <p:nvPr/>
          </p:nvSpPr>
          <p:spPr bwMode="auto">
            <a:xfrm>
              <a:off x="7670801" y="5510213"/>
              <a:ext cx="6350" cy="4763"/>
            </a:xfrm>
            <a:custGeom>
              <a:avLst/>
              <a:gdLst/>
              <a:ahLst/>
              <a:cxnLst>
                <a:cxn ang="0">
                  <a:pos x="2" y="0"/>
                </a:cxn>
                <a:cxn ang="0">
                  <a:pos x="4" y="0"/>
                </a:cxn>
                <a:cxn ang="0">
                  <a:pos x="4" y="1"/>
                </a:cxn>
                <a:cxn ang="0">
                  <a:pos x="2" y="1"/>
                </a:cxn>
                <a:cxn ang="0">
                  <a:pos x="2" y="2"/>
                </a:cxn>
                <a:cxn ang="0">
                  <a:pos x="1" y="3"/>
                </a:cxn>
                <a:cxn ang="0">
                  <a:pos x="0" y="3"/>
                </a:cxn>
                <a:cxn ang="0">
                  <a:pos x="1" y="2"/>
                </a:cxn>
                <a:cxn ang="0">
                  <a:pos x="1" y="1"/>
                </a:cxn>
                <a:cxn ang="0">
                  <a:pos x="2" y="0"/>
                </a:cxn>
              </a:cxnLst>
              <a:rect l="0" t="0" r="r" b="b"/>
              <a:pathLst>
                <a:path w="4" h="3">
                  <a:moveTo>
                    <a:pt x="2" y="0"/>
                  </a:moveTo>
                  <a:lnTo>
                    <a:pt x="4" y="0"/>
                  </a:lnTo>
                  <a:lnTo>
                    <a:pt x="4" y="1"/>
                  </a:lnTo>
                  <a:lnTo>
                    <a:pt x="2" y="1"/>
                  </a:lnTo>
                  <a:lnTo>
                    <a:pt x="2" y="2"/>
                  </a:lnTo>
                  <a:lnTo>
                    <a:pt x="1" y="3"/>
                  </a:lnTo>
                  <a:lnTo>
                    <a:pt x="0" y="3"/>
                  </a:lnTo>
                  <a:lnTo>
                    <a:pt x="1" y="2"/>
                  </a:lnTo>
                  <a:lnTo>
                    <a:pt x="1" y="1"/>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2" name="Freeform 102">
              <a:extLst>
                <a:ext uri="{FF2B5EF4-FFF2-40B4-BE49-F238E27FC236}">
                  <a16:creationId xmlns:a16="http://schemas.microsoft.com/office/drawing/2014/main" id="{46C5336D-76E5-8A4A-9EB3-E4150EFA73C4}"/>
                </a:ext>
              </a:extLst>
            </p:cNvPr>
            <p:cNvSpPr>
              <a:spLocks/>
            </p:cNvSpPr>
            <p:nvPr/>
          </p:nvSpPr>
          <p:spPr bwMode="auto">
            <a:xfrm>
              <a:off x="7618413" y="5613400"/>
              <a:ext cx="3175" cy="3175"/>
            </a:xfrm>
            <a:custGeom>
              <a:avLst/>
              <a:gdLst/>
              <a:ahLst/>
              <a:cxnLst>
                <a:cxn ang="0">
                  <a:pos x="0" y="0"/>
                </a:cxn>
                <a:cxn ang="0">
                  <a:pos x="2" y="0"/>
                </a:cxn>
                <a:cxn ang="0">
                  <a:pos x="2" y="2"/>
                </a:cxn>
                <a:cxn ang="0">
                  <a:pos x="1" y="1"/>
                </a:cxn>
                <a:cxn ang="0">
                  <a:pos x="0" y="1"/>
                </a:cxn>
                <a:cxn ang="0">
                  <a:pos x="0" y="0"/>
                </a:cxn>
              </a:cxnLst>
              <a:rect l="0" t="0" r="r" b="b"/>
              <a:pathLst>
                <a:path w="2" h="2">
                  <a:moveTo>
                    <a:pt x="0" y="0"/>
                  </a:moveTo>
                  <a:lnTo>
                    <a:pt x="2" y="0"/>
                  </a:lnTo>
                  <a:lnTo>
                    <a:pt x="2" y="2"/>
                  </a:lnTo>
                  <a:lnTo>
                    <a:pt x="1" y="1"/>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3" name="Rectangle 103">
              <a:extLst>
                <a:ext uri="{FF2B5EF4-FFF2-40B4-BE49-F238E27FC236}">
                  <a16:creationId xmlns:a16="http://schemas.microsoft.com/office/drawing/2014/main" id="{90166B0E-EDCB-CE42-8D92-EC4C99B10419}"/>
                </a:ext>
              </a:extLst>
            </p:cNvPr>
            <p:cNvSpPr>
              <a:spLocks noChangeArrowheads="1"/>
            </p:cNvSpPr>
            <p:nvPr/>
          </p:nvSpPr>
          <p:spPr bwMode="auto">
            <a:xfrm>
              <a:off x="7624763" y="5581650"/>
              <a:ext cx="4763"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4" name="Freeform 104">
              <a:extLst>
                <a:ext uri="{FF2B5EF4-FFF2-40B4-BE49-F238E27FC236}">
                  <a16:creationId xmlns:a16="http://schemas.microsoft.com/office/drawing/2014/main" id="{C43D6921-FE23-4E42-9D76-9D8C4B3C4F64}"/>
                </a:ext>
              </a:extLst>
            </p:cNvPr>
            <p:cNvSpPr>
              <a:spLocks/>
            </p:cNvSpPr>
            <p:nvPr/>
          </p:nvSpPr>
          <p:spPr bwMode="auto">
            <a:xfrm>
              <a:off x="7267576" y="5865813"/>
              <a:ext cx="4763" cy="6350"/>
            </a:xfrm>
            <a:custGeom>
              <a:avLst/>
              <a:gdLst/>
              <a:ahLst/>
              <a:cxnLst>
                <a:cxn ang="0">
                  <a:pos x="0" y="0"/>
                </a:cxn>
                <a:cxn ang="0">
                  <a:pos x="3" y="0"/>
                </a:cxn>
                <a:cxn ang="0">
                  <a:pos x="3" y="1"/>
                </a:cxn>
                <a:cxn ang="0">
                  <a:pos x="1" y="1"/>
                </a:cxn>
                <a:cxn ang="0">
                  <a:pos x="1" y="4"/>
                </a:cxn>
                <a:cxn ang="0">
                  <a:pos x="0" y="4"/>
                </a:cxn>
                <a:cxn ang="0">
                  <a:pos x="0" y="0"/>
                </a:cxn>
              </a:cxnLst>
              <a:rect l="0" t="0" r="r" b="b"/>
              <a:pathLst>
                <a:path w="3" h="4">
                  <a:moveTo>
                    <a:pt x="0" y="0"/>
                  </a:moveTo>
                  <a:lnTo>
                    <a:pt x="3" y="0"/>
                  </a:lnTo>
                  <a:lnTo>
                    <a:pt x="3" y="1"/>
                  </a:lnTo>
                  <a:lnTo>
                    <a:pt x="1" y="1"/>
                  </a:lnTo>
                  <a:lnTo>
                    <a:pt x="1" y="4"/>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5" name="Rectangle 105">
              <a:extLst>
                <a:ext uri="{FF2B5EF4-FFF2-40B4-BE49-F238E27FC236}">
                  <a16:creationId xmlns:a16="http://schemas.microsoft.com/office/drawing/2014/main" id="{F1B55FF6-8AF6-E749-9C45-5375C1079A27}"/>
                </a:ext>
              </a:extLst>
            </p:cNvPr>
            <p:cNvSpPr>
              <a:spLocks noChangeArrowheads="1"/>
            </p:cNvSpPr>
            <p:nvPr/>
          </p:nvSpPr>
          <p:spPr bwMode="auto">
            <a:xfrm>
              <a:off x="7265988" y="5902325"/>
              <a:ext cx="3175" cy="635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6" name="Freeform 106">
              <a:extLst>
                <a:ext uri="{FF2B5EF4-FFF2-40B4-BE49-F238E27FC236}">
                  <a16:creationId xmlns:a16="http://schemas.microsoft.com/office/drawing/2014/main" id="{1E53C57A-783F-BE42-9570-856469169C69}"/>
                </a:ext>
              </a:extLst>
            </p:cNvPr>
            <p:cNvSpPr>
              <a:spLocks noEditPoints="1"/>
            </p:cNvSpPr>
            <p:nvPr/>
          </p:nvSpPr>
          <p:spPr bwMode="auto">
            <a:xfrm>
              <a:off x="7319963" y="5948363"/>
              <a:ext cx="6350" cy="4763"/>
            </a:xfrm>
            <a:custGeom>
              <a:avLst/>
              <a:gdLst/>
              <a:ahLst/>
              <a:cxnLst>
                <a:cxn ang="0">
                  <a:pos x="3" y="0"/>
                </a:cxn>
                <a:cxn ang="0">
                  <a:pos x="4" y="0"/>
                </a:cxn>
                <a:cxn ang="0">
                  <a:pos x="3" y="1"/>
                </a:cxn>
                <a:cxn ang="0">
                  <a:pos x="3" y="0"/>
                </a:cxn>
                <a:cxn ang="0">
                  <a:pos x="0" y="0"/>
                </a:cxn>
                <a:cxn ang="0">
                  <a:pos x="2" y="0"/>
                </a:cxn>
                <a:cxn ang="0">
                  <a:pos x="2" y="1"/>
                </a:cxn>
                <a:cxn ang="0">
                  <a:pos x="3" y="1"/>
                </a:cxn>
                <a:cxn ang="0">
                  <a:pos x="3" y="3"/>
                </a:cxn>
                <a:cxn ang="0">
                  <a:pos x="0" y="3"/>
                </a:cxn>
                <a:cxn ang="0">
                  <a:pos x="0" y="0"/>
                </a:cxn>
              </a:cxnLst>
              <a:rect l="0" t="0" r="r" b="b"/>
              <a:pathLst>
                <a:path w="4" h="3">
                  <a:moveTo>
                    <a:pt x="3" y="0"/>
                  </a:moveTo>
                  <a:lnTo>
                    <a:pt x="4" y="0"/>
                  </a:lnTo>
                  <a:lnTo>
                    <a:pt x="3" y="1"/>
                  </a:lnTo>
                  <a:lnTo>
                    <a:pt x="3" y="0"/>
                  </a:lnTo>
                  <a:close/>
                  <a:moveTo>
                    <a:pt x="0" y="0"/>
                  </a:moveTo>
                  <a:lnTo>
                    <a:pt x="2" y="0"/>
                  </a:lnTo>
                  <a:lnTo>
                    <a:pt x="2" y="1"/>
                  </a:lnTo>
                  <a:lnTo>
                    <a:pt x="3" y="1"/>
                  </a:lnTo>
                  <a:lnTo>
                    <a:pt x="3" y="3"/>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7" name="Rectangle 107">
              <a:extLst>
                <a:ext uri="{FF2B5EF4-FFF2-40B4-BE49-F238E27FC236}">
                  <a16:creationId xmlns:a16="http://schemas.microsoft.com/office/drawing/2014/main" id="{744D8BFB-204B-F048-9870-821C267A7BAE}"/>
                </a:ext>
              </a:extLst>
            </p:cNvPr>
            <p:cNvSpPr>
              <a:spLocks noChangeArrowheads="1"/>
            </p:cNvSpPr>
            <p:nvPr/>
          </p:nvSpPr>
          <p:spPr bwMode="auto">
            <a:xfrm>
              <a:off x="7388226" y="5900738"/>
              <a:ext cx="3175" cy="476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8" name="Freeform 108">
              <a:extLst>
                <a:ext uri="{FF2B5EF4-FFF2-40B4-BE49-F238E27FC236}">
                  <a16:creationId xmlns:a16="http://schemas.microsoft.com/office/drawing/2014/main" id="{5AE41FDC-BDEF-9346-AB43-F772DA440DE3}"/>
                </a:ext>
              </a:extLst>
            </p:cNvPr>
            <p:cNvSpPr>
              <a:spLocks/>
            </p:cNvSpPr>
            <p:nvPr/>
          </p:nvSpPr>
          <p:spPr bwMode="auto">
            <a:xfrm>
              <a:off x="7412038" y="5781675"/>
              <a:ext cx="12700" cy="7938"/>
            </a:xfrm>
            <a:custGeom>
              <a:avLst/>
              <a:gdLst/>
              <a:ahLst/>
              <a:cxnLst>
                <a:cxn ang="0">
                  <a:pos x="3" y="0"/>
                </a:cxn>
                <a:cxn ang="0">
                  <a:pos x="8" y="0"/>
                </a:cxn>
                <a:cxn ang="0">
                  <a:pos x="8" y="1"/>
                </a:cxn>
                <a:cxn ang="0">
                  <a:pos x="6" y="2"/>
                </a:cxn>
                <a:cxn ang="0">
                  <a:pos x="5" y="2"/>
                </a:cxn>
                <a:cxn ang="0">
                  <a:pos x="5" y="4"/>
                </a:cxn>
                <a:cxn ang="0">
                  <a:pos x="4" y="5"/>
                </a:cxn>
                <a:cxn ang="0">
                  <a:pos x="0" y="5"/>
                </a:cxn>
                <a:cxn ang="0">
                  <a:pos x="0" y="4"/>
                </a:cxn>
                <a:cxn ang="0">
                  <a:pos x="1" y="4"/>
                </a:cxn>
                <a:cxn ang="0">
                  <a:pos x="1" y="2"/>
                </a:cxn>
                <a:cxn ang="0">
                  <a:pos x="3" y="1"/>
                </a:cxn>
                <a:cxn ang="0">
                  <a:pos x="3" y="0"/>
                </a:cxn>
              </a:cxnLst>
              <a:rect l="0" t="0" r="r" b="b"/>
              <a:pathLst>
                <a:path w="8" h="5">
                  <a:moveTo>
                    <a:pt x="3" y="0"/>
                  </a:moveTo>
                  <a:lnTo>
                    <a:pt x="8" y="0"/>
                  </a:lnTo>
                  <a:lnTo>
                    <a:pt x="8" y="1"/>
                  </a:lnTo>
                  <a:lnTo>
                    <a:pt x="6" y="2"/>
                  </a:lnTo>
                  <a:lnTo>
                    <a:pt x="5" y="2"/>
                  </a:lnTo>
                  <a:lnTo>
                    <a:pt x="5" y="4"/>
                  </a:lnTo>
                  <a:lnTo>
                    <a:pt x="4" y="5"/>
                  </a:lnTo>
                  <a:lnTo>
                    <a:pt x="0" y="5"/>
                  </a:lnTo>
                  <a:lnTo>
                    <a:pt x="0" y="4"/>
                  </a:lnTo>
                  <a:lnTo>
                    <a:pt x="1" y="4"/>
                  </a:lnTo>
                  <a:lnTo>
                    <a:pt x="1" y="2"/>
                  </a:lnTo>
                  <a:lnTo>
                    <a:pt x="3"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9" name="Freeform 109">
              <a:extLst>
                <a:ext uri="{FF2B5EF4-FFF2-40B4-BE49-F238E27FC236}">
                  <a16:creationId xmlns:a16="http://schemas.microsoft.com/office/drawing/2014/main" id="{C5A5CDA8-49CE-2F42-96D7-16A9CE872816}"/>
                </a:ext>
              </a:extLst>
            </p:cNvPr>
            <p:cNvSpPr>
              <a:spLocks noEditPoints="1"/>
            </p:cNvSpPr>
            <p:nvPr/>
          </p:nvSpPr>
          <p:spPr bwMode="auto">
            <a:xfrm>
              <a:off x="7466013" y="5695950"/>
              <a:ext cx="17463" cy="23813"/>
            </a:xfrm>
            <a:custGeom>
              <a:avLst/>
              <a:gdLst/>
              <a:ahLst/>
              <a:cxnLst>
                <a:cxn ang="0">
                  <a:pos x="0" y="13"/>
                </a:cxn>
                <a:cxn ang="0">
                  <a:pos x="1" y="13"/>
                </a:cxn>
                <a:cxn ang="0">
                  <a:pos x="1" y="15"/>
                </a:cxn>
                <a:cxn ang="0">
                  <a:pos x="0" y="13"/>
                </a:cxn>
                <a:cxn ang="0">
                  <a:pos x="1" y="12"/>
                </a:cxn>
                <a:cxn ang="0">
                  <a:pos x="2" y="12"/>
                </a:cxn>
                <a:cxn ang="0">
                  <a:pos x="1" y="13"/>
                </a:cxn>
                <a:cxn ang="0">
                  <a:pos x="1" y="12"/>
                </a:cxn>
                <a:cxn ang="0">
                  <a:pos x="3" y="8"/>
                </a:cxn>
                <a:cxn ang="0">
                  <a:pos x="4" y="8"/>
                </a:cxn>
                <a:cxn ang="0">
                  <a:pos x="4" y="10"/>
                </a:cxn>
                <a:cxn ang="0">
                  <a:pos x="3" y="11"/>
                </a:cxn>
                <a:cxn ang="0">
                  <a:pos x="3" y="12"/>
                </a:cxn>
                <a:cxn ang="0">
                  <a:pos x="2" y="12"/>
                </a:cxn>
                <a:cxn ang="0">
                  <a:pos x="2" y="10"/>
                </a:cxn>
                <a:cxn ang="0">
                  <a:pos x="3" y="10"/>
                </a:cxn>
                <a:cxn ang="0">
                  <a:pos x="3" y="8"/>
                </a:cxn>
                <a:cxn ang="0">
                  <a:pos x="11" y="0"/>
                </a:cxn>
                <a:cxn ang="0">
                  <a:pos x="11" y="1"/>
                </a:cxn>
                <a:cxn ang="0">
                  <a:pos x="8" y="3"/>
                </a:cxn>
                <a:cxn ang="0">
                  <a:pos x="8" y="5"/>
                </a:cxn>
                <a:cxn ang="0">
                  <a:pos x="7" y="6"/>
                </a:cxn>
                <a:cxn ang="0">
                  <a:pos x="7" y="7"/>
                </a:cxn>
                <a:cxn ang="0">
                  <a:pos x="6" y="7"/>
                </a:cxn>
                <a:cxn ang="0">
                  <a:pos x="6" y="8"/>
                </a:cxn>
                <a:cxn ang="0">
                  <a:pos x="4" y="8"/>
                </a:cxn>
                <a:cxn ang="0">
                  <a:pos x="4" y="6"/>
                </a:cxn>
                <a:cxn ang="0">
                  <a:pos x="6" y="6"/>
                </a:cxn>
                <a:cxn ang="0">
                  <a:pos x="7" y="5"/>
                </a:cxn>
                <a:cxn ang="0">
                  <a:pos x="7" y="2"/>
                </a:cxn>
                <a:cxn ang="0">
                  <a:pos x="8" y="2"/>
                </a:cxn>
                <a:cxn ang="0">
                  <a:pos x="11" y="0"/>
                </a:cxn>
              </a:cxnLst>
              <a:rect l="0" t="0" r="r" b="b"/>
              <a:pathLst>
                <a:path w="11" h="15">
                  <a:moveTo>
                    <a:pt x="0" y="13"/>
                  </a:moveTo>
                  <a:lnTo>
                    <a:pt x="1" y="13"/>
                  </a:lnTo>
                  <a:lnTo>
                    <a:pt x="1" y="15"/>
                  </a:lnTo>
                  <a:lnTo>
                    <a:pt x="0" y="13"/>
                  </a:lnTo>
                  <a:close/>
                  <a:moveTo>
                    <a:pt x="1" y="12"/>
                  </a:moveTo>
                  <a:lnTo>
                    <a:pt x="2" y="12"/>
                  </a:lnTo>
                  <a:lnTo>
                    <a:pt x="1" y="13"/>
                  </a:lnTo>
                  <a:lnTo>
                    <a:pt x="1" y="12"/>
                  </a:lnTo>
                  <a:close/>
                  <a:moveTo>
                    <a:pt x="3" y="8"/>
                  </a:moveTo>
                  <a:lnTo>
                    <a:pt x="4" y="8"/>
                  </a:lnTo>
                  <a:lnTo>
                    <a:pt x="4" y="10"/>
                  </a:lnTo>
                  <a:lnTo>
                    <a:pt x="3" y="11"/>
                  </a:lnTo>
                  <a:lnTo>
                    <a:pt x="3" y="12"/>
                  </a:lnTo>
                  <a:lnTo>
                    <a:pt x="2" y="12"/>
                  </a:lnTo>
                  <a:lnTo>
                    <a:pt x="2" y="10"/>
                  </a:lnTo>
                  <a:lnTo>
                    <a:pt x="3" y="10"/>
                  </a:lnTo>
                  <a:lnTo>
                    <a:pt x="3" y="8"/>
                  </a:lnTo>
                  <a:close/>
                  <a:moveTo>
                    <a:pt x="11" y="0"/>
                  </a:moveTo>
                  <a:lnTo>
                    <a:pt x="11" y="1"/>
                  </a:lnTo>
                  <a:lnTo>
                    <a:pt x="8" y="3"/>
                  </a:lnTo>
                  <a:lnTo>
                    <a:pt x="8" y="5"/>
                  </a:lnTo>
                  <a:lnTo>
                    <a:pt x="7" y="6"/>
                  </a:lnTo>
                  <a:lnTo>
                    <a:pt x="7" y="7"/>
                  </a:lnTo>
                  <a:lnTo>
                    <a:pt x="6" y="7"/>
                  </a:lnTo>
                  <a:lnTo>
                    <a:pt x="6" y="8"/>
                  </a:lnTo>
                  <a:lnTo>
                    <a:pt x="4" y="8"/>
                  </a:lnTo>
                  <a:lnTo>
                    <a:pt x="4" y="6"/>
                  </a:lnTo>
                  <a:lnTo>
                    <a:pt x="6" y="6"/>
                  </a:lnTo>
                  <a:lnTo>
                    <a:pt x="7" y="5"/>
                  </a:lnTo>
                  <a:lnTo>
                    <a:pt x="7" y="2"/>
                  </a:lnTo>
                  <a:lnTo>
                    <a:pt x="8" y="2"/>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0" name="Rectangle 110">
              <a:extLst>
                <a:ext uri="{FF2B5EF4-FFF2-40B4-BE49-F238E27FC236}">
                  <a16:creationId xmlns:a16="http://schemas.microsoft.com/office/drawing/2014/main" id="{A559B0C2-1636-C749-BAC1-C4DAA89A86FD}"/>
                </a:ext>
              </a:extLst>
            </p:cNvPr>
            <p:cNvSpPr>
              <a:spLocks noChangeArrowheads="1"/>
            </p:cNvSpPr>
            <p:nvPr/>
          </p:nvSpPr>
          <p:spPr bwMode="auto">
            <a:xfrm>
              <a:off x="7269163" y="5873750"/>
              <a:ext cx="3175"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 name="Freeform 111">
              <a:extLst>
                <a:ext uri="{FF2B5EF4-FFF2-40B4-BE49-F238E27FC236}">
                  <a16:creationId xmlns:a16="http://schemas.microsoft.com/office/drawing/2014/main" id="{029CBCCF-A94B-F04B-8D40-448009841948}"/>
                </a:ext>
              </a:extLst>
            </p:cNvPr>
            <p:cNvSpPr>
              <a:spLocks/>
            </p:cNvSpPr>
            <p:nvPr/>
          </p:nvSpPr>
          <p:spPr bwMode="auto">
            <a:xfrm>
              <a:off x="7399338" y="5772150"/>
              <a:ext cx="3175" cy="3175"/>
            </a:xfrm>
            <a:custGeom>
              <a:avLst/>
              <a:gdLst/>
              <a:ahLst/>
              <a:cxnLst>
                <a:cxn ang="0">
                  <a:pos x="0" y="0"/>
                </a:cxn>
                <a:cxn ang="0">
                  <a:pos x="2" y="0"/>
                </a:cxn>
                <a:cxn ang="0">
                  <a:pos x="2" y="1"/>
                </a:cxn>
                <a:cxn ang="0">
                  <a:pos x="1" y="1"/>
                </a:cxn>
                <a:cxn ang="0">
                  <a:pos x="1" y="2"/>
                </a:cxn>
                <a:cxn ang="0">
                  <a:pos x="0" y="2"/>
                </a:cxn>
                <a:cxn ang="0">
                  <a:pos x="0" y="0"/>
                </a:cxn>
              </a:cxnLst>
              <a:rect l="0" t="0" r="r" b="b"/>
              <a:pathLst>
                <a:path w="2" h="2">
                  <a:moveTo>
                    <a:pt x="0" y="0"/>
                  </a:moveTo>
                  <a:lnTo>
                    <a:pt x="2" y="0"/>
                  </a:lnTo>
                  <a:lnTo>
                    <a:pt x="2" y="1"/>
                  </a:lnTo>
                  <a:lnTo>
                    <a:pt x="1" y="1"/>
                  </a:lnTo>
                  <a:lnTo>
                    <a:pt x="1" y="2"/>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2" name="Freeform 112">
              <a:extLst>
                <a:ext uri="{FF2B5EF4-FFF2-40B4-BE49-F238E27FC236}">
                  <a16:creationId xmlns:a16="http://schemas.microsoft.com/office/drawing/2014/main" id="{E42E3824-5231-2948-A024-5DE78B6AE4EF}"/>
                </a:ext>
              </a:extLst>
            </p:cNvPr>
            <p:cNvSpPr>
              <a:spLocks/>
            </p:cNvSpPr>
            <p:nvPr/>
          </p:nvSpPr>
          <p:spPr bwMode="auto">
            <a:xfrm>
              <a:off x="7300913" y="5832475"/>
              <a:ext cx="4763" cy="1588"/>
            </a:xfrm>
            <a:custGeom>
              <a:avLst/>
              <a:gdLst/>
              <a:ahLst/>
              <a:cxnLst>
                <a:cxn ang="0">
                  <a:pos x="1" y="0"/>
                </a:cxn>
                <a:cxn ang="0">
                  <a:pos x="3" y="0"/>
                </a:cxn>
                <a:cxn ang="0">
                  <a:pos x="3" y="1"/>
                </a:cxn>
                <a:cxn ang="0">
                  <a:pos x="0" y="1"/>
                </a:cxn>
                <a:cxn ang="0">
                  <a:pos x="1" y="0"/>
                </a:cxn>
              </a:cxnLst>
              <a:rect l="0" t="0" r="r" b="b"/>
              <a:pathLst>
                <a:path w="3" h="1">
                  <a:moveTo>
                    <a:pt x="1" y="0"/>
                  </a:moveTo>
                  <a:lnTo>
                    <a:pt x="3" y="0"/>
                  </a:lnTo>
                  <a:lnTo>
                    <a:pt x="3" y="1"/>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3" name="Rectangle 113">
              <a:extLst>
                <a:ext uri="{FF2B5EF4-FFF2-40B4-BE49-F238E27FC236}">
                  <a16:creationId xmlns:a16="http://schemas.microsoft.com/office/drawing/2014/main" id="{5430EB7E-B306-D243-988A-A509B53F31E5}"/>
                </a:ext>
              </a:extLst>
            </p:cNvPr>
            <p:cNvSpPr>
              <a:spLocks noChangeArrowheads="1"/>
            </p:cNvSpPr>
            <p:nvPr/>
          </p:nvSpPr>
          <p:spPr bwMode="auto">
            <a:xfrm>
              <a:off x="7677151" y="5519738"/>
              <a:ext cx="1588"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4" name="Freeform 114">
              <a:extLst>
                <a:ext uri="{FF2B5EF4-FFF2-40B4-BE49-F238E27FC236}">
                  <a16:creationId xmlns:a16="http://schemas.microsoft.com/office/drawing/2014/main" id="{4BAC90BC-4F41-ED46-A273-EFF85713D408}"/>
                </a:ext>
              </a:extLst>
            </p:cNvPr>
            <p:cNvSpPr>
              <a:spLocks/>
            </p:cNvSpPr>
            <p:nvPr/>
          </p:nvSpPr>
          <p:spPr bwMode="auto">
            <a:xfrm>
              <a:off x="8667751" y="5607050"/>
              <a:ext cx="6350" cy="4763"/>
            </a:xfrm>
            <a:custGeom>
              <a:avLst/>
              <a:gdLst/>
              <a:ahLst/>
              <a:cxnLst>
                <a:cxn ang="0">
                  <a:pos x="1" y="0"/>
                </a:cxn>
                <a:cxn ang="0">
                  <a:pos x="4" y="0"/>
                </a:cxn>
                <a:cxn ang="0">
                  <a:pos x="4" y="1"/>
                </a:cxn>
                <a:cxn ang="0">
                  <a:pos x="2" y="1"/>
                </a:cxn>
                <a:cxn ang="0">
                  <a:pos x="2" y="3"/>
                </a:cxn>
                <a:cxn ang="0">
                  <a:pos x="0" y="3"/>
                </a:cxn>
                <a:cxn ang="0">
                  <a:pos x="0" y="1"/>
                </a:cxn>
                <a:cxn ang="0">
                  <a:pos x="1" y="1"/>
                </a:cxn>
                <a:cxn ang="0">
                  <a:pos x="1" y="0"/>
                </a:cxn>
              </a:cxnLst>
              <a:rect l="0" t="0" r="r" b="b"/>
              <a:pathLst>
                <a:path w="4" h="3">
                  <a:moveTo>
                    <a:pt x="1" y="0"/>
                  </a:moveTo>
                  <a:lnTo>
                    <a:pt x="4" y="0"/>
                  </a:lnTo>
                  <a:lnTo>
                    <a:pt x="4" y="1"/>
                  </a:lnTo>
                  <a:lnTo>
                    <a:pt x="2" y="1"/>
                  </a:lnTo>
                  <a:lnTo>
                    <a:pt x="2" y="3"/>
                  </a:lnTo>
                  <a:lnTo>
                    <a:pt x="0" y="3"/>
                  </a:lnTo>
                  <a:lnTo>
                    <a:pt x="0" y="1"/>
                  </a:lnTo>
                  <a:lnTo>
                    <a:pt x="1"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5" name="Freeform 115">
              <a:extLst>
                <a:ext uri="{FF2B5EF4-FFF2-40B4-BE49-F238E27FC236}">
                  <a16:creationId xmlns:a16="http://schemas.microsoft.com/office/drawing/2014/main" id="{13E939E9-FA30-414D-83DB-405AC83DA003}"/>
                </a:ext>
              </a:extLst>
            </p:cNvPr>
            <p:cNvSpPr>
              <a:spLocks/>
            </p:cNvSpPr>
            <p:nvPr/>
          </p:nvSpPr>
          <p:spPr bwMode="auto">
            <a:xfrm>
              <a:off x="8669338" y="5613400"/>
              <a:ext cx="1588" cy="1588"/>
            </a:xfrm>
            <a:custGeom>
              <a:avLst/>
              <a:gdLst/>
              <a:ahLst/>
              <a:cxnLst>
                <a:cxn ang="0">
                  <a:pos x="0" y="0"/>
                </a:cxn>
                <a:cxn ang="0">
                  <a:pos x="1" y="1"/>
                </a:cxn>
                <a:cxn ang="0">
                  <a:pos x="0" y="1"/>
                </a:cxn>
                <a:cxn ang="0">
                  <a:pos x="0" y="0"/>
                </a:cxn>
              </a:cxnLst>
              <a:rect l="0" t="0" r="r" b="b"/>
              <a:pathLst>
                <a:path w="1" h="1">
                  <a:moveTo>
                    <a:pt x="0" y="0"/>
                  </a:moveTo>
                  <a:lnTo>
                    <a:pt x="1" y="1"/>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6" name="Rectangle 116">
              <a:extLst>
                <a:ext uri="{FF2B5EF4-FFF2-40B4-BE49-F238E27FC236}">
                  <a16:creationId xmlns:a16="http://schemas.microsoft.com/office/drawing/2014/main" id="{8D4487FF-B14C-DB4C-AA33-8D6E08EE7212}"/>
                </a:ext>
              </a:extLst>
            </p:cNvPr>
            <p:cNvSpPr>
              <a:spLocks noChangeArrowheads="1"/>
            </p:cNvSpPr>
            <p:nvPr/>
          </p:nvSpPr>
          <p:spPr bwMode="auto">
            <a:xfrm>
              <a:off x="8667751" y="5613400"/>
              <a:ext cx="1588"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7" name="Rectangle 117">
              <a:extLst>
                <a:ext uri="{FF2B5EF4-FFF2-40B4-BE49-F238E27FC236}">
                  <a16:creationId xmlns:a16="http://schemas.microsoft.com/office/drawing/2014/main" id="{279C4D31-0E06-764A-89B7-A9EB2253ADC0}"/>
                </a:ext>
              </a:extLst>
            </p:cNvPr>
            <p:cNvSpPr>
              <a:spLocks noChangeArrowheads="1"/>
            </p:cNvSpPr>
            <p:nvPr/>
          </p:nvSpPr>
          <p:spPr bwMode="auto">
            <a:xfrm>
              <a:off x="8493126" y="5680075"/>
              <a:ext cx="3175"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8" name="Freeform 118">
              <a:extLst>
                <a:ext uri="{FF2B5EF4-FFF2-40B4-BE49-F238E27FC236}">
                  <a16:creationId xmlns:a16="http://schemas.microsoft.com/office/drawing/2014/main" id="{926703BF-F6CB-3349-B653-816E470709DA}"/>
                </a:ext>
              </a:extLst>
            </p:cNvPr>
            <p:cNvSpPr>
              <a:spLocks/>
            </p:cNvSpPr>
            <p:nvPr/>
          </p:nvSpPr>
          <p:spPr bwMode="auto">
            <a:xfrm>
              <a:off x="8002588" y="5821363"/>
              <a:ext cx="6350" cy="4763"/>
            </a:xfrm>
            <a:custGeom>
              <a:avLst/>
              <a:gdLst/>
              <a:ahLst/>
              <a:cxnLst>
                <a:cxn ang="0">
                  <a:pos x="3" y="0"/>
                </a:cxn>
                <a:cxn ang="0">
                  <a:pos x="4" y="0"/>
                </a:cxn>
                <a:cxn ang="0">
                  <a:pos x="4" y="3"/>
                </a:cxn>
                <a:cxn ang="0">
                  <a:pos x="1" y="3"/>
                </a:cxn>
                <a:cxn ang="0">
                  <a:pos x="1" y="2"/>
                </a:cxn>
                <a:cxn ang="0">
                  <a:pos x="0" y="1"/>
                </a:cxn>
                <a:cxn ang="0">
                  <a:pos x="1" y="1"/>
                </a:cxn>
                <a:cxn ang="0">
                  <a:pos x="3" y="0"/>
                </a:cxn>
              </a:cxnLst>
              <a:rect l="0" t="0" r="r" b="b"/>
              <a:pathLst>
                <a:path w="4" h="3">
                  <a:moveTo>
                    <a:pt x="3" y="0"/>
                  </a:moveTo>
                  <a:lnTo>
                    <a:pt x="4" y="0"/>
                  </a:lnTo>
                  <a:lnTo>
                    <a:pt x="4" y="3"/>
                  </a:lnTo>
                  <a:lnTo>
                    <a:pt x="1" y="3"/>
                  </a:lnTo>
                  <a:lnTo>
                    <a:pt x="1" y="2"/>
                  </a:lnTo>
                  <a:lnTo>
                    <a:pt x="0" y="1"/>
                  </a:lnTo>
                  <a:lnTo>
                    <a:pt x="1"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9" name="Freeform 119">
              <a:extLst>
                <a:ext uri="{FF2B5EF4-FFF2-40B4-BE49-F238E27FC236}">
                  <a16:creationId xmlns:a16="http://schemas.microsoft.com/office/drawing/2014/main" id="{295E6401-B021-9D44-98EF-F2BDAFD262CE}"/>
                </a:ext>
              </a:extLst>
            </p:cNvPr>
            <p:cNvSpPr>
              <a:spLocks/>
            </p:cNvSpPr>
            <p:nvPr/>
          </p:nvSpPr>
          <p:spPr bwMode="auto">
            <a:xfrm>
              <a:off x="8648701" y="5621338"/>
              <a:ext cx="1588" cy="3175"/>
            </a:xfrm>
            <a:custGeom>
              <a:avLst/>
              <a:gdLst/>
              <a:ahLst/>
              <a:cxnLst>
                <a:cxn ang="0">
                  <a:pos x="1" y="0"/>
                </a:cxn>
                <a:cxn ang="0">
                  <a:pos x="1" y="2"/>
                </a:cxn>
                <a:cxn ang="0">
                  <a:pos x="0" y="2"/>
                </a:cxn>
                <a:cxn ang="0">
                  <a:pos x="0" y="1"/>
                </a:cxn>
                <a:cxn ang="0">
                  <a:pos x="1" y="0"/>
                </a:cxn>
              </a:cxnLst>
              <a:rect l="0" t="0" r="r" b="b"/>
              <a:pathLst>
                <a:path w="1" h="2">
                  <a:moveTo>
                    <a:pt x="1" y="0"/>
                  </a:moveTo>
                  <a:lnTo>
                    <a:pt x="1" y="2"/>
                  </a:lnTo>
                  <a:lnTo>
                    <a:pt x="0" y="2"/>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0" name="Rectangle 120">
              <a:extLst>
                <a:ext uri="{FF2B5EF4-FFF2-40B4-BE49-F238E27FC236}">
                  <a16:creationId xmlns:a16="http://schemas.microsoft.com/office/drawing/2014/main" id="{2F3E1175-4FA9-C148-96C0-1AD29FD9CDDF}"/>
                </a:ext>
              </a:extLst>
            </p:cNvPr>
            <p:cNvSpPr>
              <a:spLocks noChangeArrowheads="1"/>
            </p:cNvSpPr>
            <p:nvPr/>
          </p:nvSpPr>
          <p:spPr bwMode="auto">
            <a:xfrm>
              <a:off x="8659813" y="5614988"/>
              <a:ext cx="1588"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1" name="Rectangle 121">
              <a:extLst>
                <a:ext uri="{FF2B5EF4-FFF2-40B4-BE49-F238E27FC236}">
                  <a16:creationId xmlns:a16="http://schemas.microsoft.com/office/drawing/2014/main" id="{41524274-D02E-7F46-9C43-C0AF9E00F3A1}"/>
                </a:ext>
              </a:extLst>
            </p:cNvPr>
            <p:cNvSpPr>
              <a:spLocks noChangeArrowheads="1"/>
            </p:cNvSpPr>
            <p:nvPr/>
          </p:nvSpPr>
          <p:spPr bwMode="auto">
            <a:xfrm>
              <a:off x="8661401" y="5614988"/>
              <a:ext cx="1588"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2" name="Freeform 122">
              <a:extLst>
                <a:ext uri="{FF2B5EF4-FFF2-40B4-BE49-F238E27FC236}">
                  <a16:creationId xmlns:a16="http://schemas.microsoft.com/office/drawing/2014/main" id="{C6D3F477-CA76-5D43-8BBF-5C236ABEDDB9}"/>
                </a:ext>
              </a:extLst>
            </p:cNvPr>
            <p:cNvSpPr>
              <a:spLocks/>
            </p:cNvSpPr>
            <p:nvPr/>
          </p:nvSpPr>
          <p:spPr bwMode="auto">
            <a:xfrm>
              <a:off x="8640763" y="5607050"/>
              <a:ext cx="1588" cy="1588"/>
            </a:xfrm>
            <a:custGeom>
              <a:avLst/>
              <a:gdLst/>
              <a:ahLst/>
              <a:cxnLst>
                <a:cxn ang="0">
                  <a:pos x="0" y="0"/>
                </a:cxn>
                <a:cxn ang="0">
                  <a:pos x="1" y="0"/>
                </a:cxn>
                <a:cxn ang="0">
                  <a:pos x="1" y="1"/>
                </a:cxn>
                <a:cxn ang="0">
                  <a:pos x="0" y="0"/>
                </a:cxn>
              </a:cxnLst>
              <a:rect l="0" t="0" r="r" b="b"/>
              <a:pathLst>
                <a:path w="1" h="1">
                  <a:moveTo>
                    <a:pt x="0" y="0"/>
                  </a:moveTo>
                  <a:lnTo>
                    <a:pt x="1" y="0"/>
                  </a:lnTo>
                  <a:lnTo>
                    <a:pt x="1"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3" name="Rectangle 123">
              <a:extLst>
                <a:ext uri="{FF2B5EF4-FFF2-40B4-BE49-F238E27FC236}">
                  <a16:creationId xmlns:a16="http://schemas.microsoft.com/office/drawing/2014/main" id="{5B965BBE-145F-B949-A52E-EBE7E9AAC29E}"/>
                </a:ext>
              </a:extLst>
            </p:cNvPr>
            <p:cNvSpPr>
              <a:spLocks noChangeArrowheads="1"/>
            </p:cNvSpPr>
            <p:nvPr/>
          </p:nvSpPr>
          <p:spPr bwMode="auto">
            <a:xfrm>
              <a:off x="8040688" y="5829300"/>
              <a:ext cx="3175"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4" name="Freeform 124">
              <a:extLst>
                <a:ext uri="{FF2B5EF4-FFF2-40B4-BE49-F238E27FC236}">
                  <a16:creationId xmlns:a16="http://schemas.microsoft.com/office/drawing/2014/main" id="{5D73C7BA-438F-8746-93BB-C3A39CE57B24}"/>
                </a:ext>
              </a:extLst>
            </p:cNvPr>
            <p:cNvSpPr>
              <a:spLocks/>
            </p:cNvSpPr>
            <p:nvPr/>
          </p:nvSpPr>
          <p:spPr bwMode="auto">
            <a:xfrm>
              <a:off x="8880476" y="5519738"/>
              <a:ext cx="1588" cy="1588"/>
            </a:xfrm>
            <a:custGeom>
              <a:avLst/>
              <a:gdLst/>
              <a:ahLst/>
              <a:cxnLst>
                <a:cxn ang="0">
                  <a:pos x="0" y="0"/>
                </a:cxn>
                <a:cxn ang="0">
                  <a:pos x="1" y="0"/>
                </a:cxn>
                <a:cxn ang="0">
                  <a:pos x="0" y="1"/>
                </a:cxn>
                <a:cxn ang="0">
                  <a:pos x="0" y="0"/>
                </a:cxn>
              </a:cxnLst>
              <a:rect l="0" t="0" r="r" b="b"/>
              <a:pathLst>
                <a:path w="1" h="1">
                  <a:moveTo>
                    <a:pt x="0" y="0"/>
                  </a:moveTo>
                  <a:lnTo>
                    <a:pt x="1" y="0"/>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5" name="Freeform 125">
              <a:extLst>
                <a:ext uri="{FF2B5EF4-FFF2-40B4-BE49-F238E27FC236}">
                  <a16:creationId xmlns:a16="http://schemas.microsoft.com/office/drawing/2014/main" id="{68DD2C06-840C-D44D-9CEB-41AD942D5E22}"/>
                </a:ext>
              </a:extLst>
            </p:cNvPr>
            <p:cNvSpPr>
              <a:spLocks noEditPoints="1"/>
            </p:cNvSpPr>
            <p:nvPr/>
          </p:nvSpPr>
          <p:spPr bwMode="auto">
            <a:xfrm>
              <a:off x="7399338" y="5297488"/>
              <a:ext cx="1781175" cy="642938"/>
            </a:xfrm>
            <a:custGeom>
              <a:avLst/>
              <a:gdLst/>
              <a:ahLst/>
              <a:cxnLst>
                <a:cxn ang="0">
                  <a:pos x="406" y="335"/>
                </a:cxn>
                <a:cxn ang="0">
                  <a:pos x="636" y="240"/>
                </a:cxn>
                <a:cxn ang="0">
                  <a:pos x="429" y="166"/>
                </a:cxn>
                <a:cxn ang="0">
                  <a:pos x="415" y="161"/>
                </a:cxn>
                <a:cxn ang="0">
                  <a:pos x="264" y="156"/>
                </a:cxn>
                <a:cxn ang="0">
                  <a:pos x="327" y="135"/>
                </a:cxn>
                <a:cxn ang="0">
                  <a:pos x="819" y="88"/>
                </a:cxn>
                <a:cxn ang="0">
                  <a:pos x="918" y="67"/>
                </a:cxn>
                <a:cxn ang="0">
                  <a:pos x="869" y="20"/>
                </a:cxn>
                <a:cxn ang="0">
                  <a:pos x="832" y="55"/>
                </a:cxn>
                <a:cxn ang="0">
                  <a:pos x="805" y="104"/>
                </a:cxn>
                <a:cxn ang="0">
                  <a:pos x="731" y="145"/>
                </a:cxn>
                <a:cxn ang="0">
                  <a:pos x="757" y="158"/>
                </a:cxn>
                <a:cxn ang="0">
                  <a:pos x="835" y="132"/>
                </a:cxn>
                <a:cxn ang="0">
                  <a:pos x="886" y="97"/>
                </a:cxn>
                <a:cxn ang="0">
                  <a:pos x="939" y="73"/>
                </a:cxn>
                <a:cxn ang="0">
                  <a:pos x="960" y="62"/>
                </a:cxn>
                <a:cxn ang="0">
                  <a:pos x="1026" y="82"/>
                </a:cxn>
                <a:cxn ang="0">
                  <a:pos x="1082" y="46"/>
                </a:cxn>
                <a:cxn ang="0">
                  <a:pos x="1074" y="76"/>
                </a:cxn>
                <a:cxn ang="0">
                  <a:pos x="984" y="119"/>
                </a:cxn>
                <a:cxn ang="0">
                  <a:pos x="928" y="145"/>
                </a:cxn>
                <a:cxn ang="0">
                  <a:pos x="879" y="156"/>
                </a:cxn>
                <a:cxn ang="0">
                  <a:pos x="849" y="185"/>
                </a:cxn>
                <a:cxn ang="0">
                  <a:pos x="832" y="188"/>
                </a:cxn>
                <a:cxn ang="0">
                  <a:pos x="790" y="196"/>
                </a:cxn>
                <a:cxn ang="0">
                  <a:pos x="752" y="220"/>
                </a:cxn>
                <a:cxn ang="0">
                  <a:pos x="757" y="222"/>
                </a:cxn>
                <a:cxn ang="0">
                  <a:pos x="668" y="245"/>
                </a:cxn>
                <a:cxn ang="0">
                  <a:pos x="692" y="233"/>
                </a:cxn>
                <a:cxn ang="0">
                  <a:pos x="633" y="246"/>
                </a:cxn>
                <a:cxn ang="0">
                  <a:pos x="606" y="269"/>
                </a:cxn>
                <a:cxn ang="0">
                  <a:pos x="521" y="269"/>
                </a:cxn>
                <a:cxn ang="0">
                  <a:pos x="461" y="290"/>
                </a:cxn>
                <a:cxn ang="0">
                  <a:pos x="397" y="305"/>
                </a:cxn>
                <a:cxn ang="0">
                  <a:pos x="312" y="333"/>
                </a:cxn>
                <a:cxn ang="0">
                  <a:pos x="268" y="338"/>
                </a:cxn>
                <a:cxn ang="0">
                  <a:pos x="216" y="353"/>
                </a:cxn>
                <a:cxn ang="0">
                  <a:pos x="178" y="357"/>
                </a:cxn>
                <a:cxn ang="0">
                  <a:pos x="106" y="383"/>
                </a:cxn>
                <a:cxn ang="0">
                  <a:pos x="91" y="384"/>
                </a:cxn>
                <a:cxn ang="0">
                  <a:pos x="141" y="357"/>
                </a:cxn>
                <a:cxn ang="0">
                  <a:pos x="125" y="356"/>
                </a:cxn>
                <a:cxn ang="0">
                  <a:pos x="81" y="348"/>
                </a:cxn>
                <a:cxn ang="0">
                  <a:pos x="45" y="385"/>
                </a:cxn>
                <a:cxn ang="0">
                  <a:pos x="13" y="326"/>
                </a:cxn>
                <a:cxn ang="0">
                  <a:pos x="50" y="258"/>
                </a:cxn>
                <a:cxn ang="0">
                  <a:pos x="90" y="240"/>
                </a:cxn>
                <a:cxn ang="0">
                  <a:pos x="119" y="235"/>
                </a:cxn>
                <a:cxn ang="0">
                  <a:pos x="160" y="214"/>
                </a:cxn>
                <a:cxn ang="0">
                  <a:pos x="165" y="188"/>
                </a:cxn>
                <a:cxn ang="0">
                  <a:pos x="205" y="169"/>
                </a:cxn>
                <a:cxn ang="0">
                  <a:pos x="255" y="177"/>
                </a:cxn>
                <a:cxn ang="0">
                  <a:pos x="284" y="140"/>
                </a:cxn>
                <a:cxn ang="0">
                  <a:pos x="330" y="158"/>
                </a:cxn>
                <a:cxn ang="0">
                  <a:pos x="344" y="142"/>
                </a:cxn>
                <a:cxn ang="0">
                  <a:pos x="431" y="155"/>
                </a:cxn>
                <a:cxn ang="0">
                  <a:pos x="455" y="124"/>
                </a:cxn>
                <a:cxn ang="0">
                  <a:pos x="497" y="127"/>
                </a:cxn>
                <a:cxn ang="0">
                  <a:pos x="564" y="120"/>
                </a:cxn>
                <a:cxn ang="0">
                  <a:pos x="729" y="106"/>
                </a:cxn>
                <a:cxn ang="0">
                  <a:pos x="794" y="65"/>
                </a:cxn>
                <a:cxn ang="0">
                  <a:pos x="858" y="14"/>
                </a:cxn>
              </a:cxnLst>
              <a:rect l="0" t="0" r="r" b="b"/>
              <a:pathLst>
                <a:path w="1122" h="405">
                  <a:moveTo>
                    <a:pt x="48" y="378"/>
                  </a:moveTo>
                  <a:lnTo>
                    <a:pt x="48" y="379"/>
                  </a:lnTo>
                  <a:lnTo>
                    <a:pt x="51" y="379"/>
                  </a:lnTo>
                  <a:lnTo>
                    <a:pt x="51" y="380"/>
                  </a:lnTo>
                  <a:lnTo>
                    <a:pt x="53" y="380"/>
                  </a:lnTo>
                  <a:lnTo>
                    <a:pt x="54" y="379"/>
                  </a:lnTo>
                  <a:lnTo>
                    <a:pt x="53" y="379"/>
                  </a:lnTo>
                  <a:lnTo>
                    <a:pt x="53" y="378"/>
                  </a:lnTo>
                  <a:lnTo>
                    <a:pt x="48" y="378"/>
                  </a:lnTo>
                  <a:close/>
                  <a:moveTo>
                    <a:pt x="191" y="368"/>
                  </a:moveTo>
                  <a:lnTo>
                    <a:pt x="192" y="368"/>
                  </a:lnTo>
                  <a:lnTo>
                    <a:pt x="193" y="369"/>
                  </a:lnTo>
                  <a:lnTo>
                    <a:pt x="191" y="369"/>
                  </a:lnTo>
                  <a:lnTo>
                    <a:pt x="191" y="368"/>
                  </a:lnTo>
                  <a:close/>
                  <a:moveTo>
                    <a:pt x="145" y="359"/>
                  </a:moveTo>
                  <a:lnTo>
                    <a:pt x="146" y="360"/>
                  </a:lnTo>
                  <a:lnTo>
                    <a:pt x="147" y="360"/>
                  </a:lnTo>
                  <a:lnTo>
                    <a:pt x="147" y="359"/>
                  </a:lnTo>
                  <a:lnTo>
                    <a:pt x="145" y="359"/>
                  </a:lnTo>
                  <a:close/>
                  <a:moveTo>
                    <a:pt x="142" y="358"/>
                  </a:moveTo>
                  <a:lnTo>
                    <a:pt x="142" y="359"/>
                  </a:lnTo>
                  <a:lnTo>
                    <a:pt x="144" y="359"/>
                  </a:lnTo>
                  <a:lnTo>
                    <a:pt x="144" y="358"/>
                  </a:lnTo>
                  <a:lnTo>
                    <a:pt x="142" y="358"/>
                  </a:lnTo>
                  <a:close/>
                  <a:moveTo>
                    <a:pt x="144" y="354"/>
                  </a:moveTo>
                  <a:lnTo>
                    <a:pt x="144" y="356"/>
                  </a:lnTo>
                  <a:lnTo>
                    <a:pt x="142" y="356"/>
                  </a:lnTo>
                  <a:lnTo>
                    <a:pt x="142" y="357"/>
                  </a:lnTo>
                  <a:lnTo>
                    <a:pt x="144" y="357"/>
                  </a:lnTo>
                  <a:lnTo>
                    <a:pt x="144" y="356"/>
                  </a:lnTo>
                  <a:lnTo>
                    <a:pt x="145" y="356"/>
                  </a:lnTo>
                  <a:lnTo>
                    <a:pt x="146" y="354"/>
                  </a:lnTo>
                  <a:lnTo>
                    <a:pt x="144" y="354"/>
                  </a:lnTo>
                  <a:close/>
                  <a:moveTo>
                    <a:pt x="243" y="338"/>
                  </a:moveTo>
                  <a:lnTo>
                    <a:pt x="243" y="347"/>
                  </a:lnTo>
                  <a:lnTo>
                    <a:pt x="245" y="347"/>
                  </a:lnTo>
                  <a:lnTo>
                    <a:pt x="245" y="339"/>
                  </a:lnTo>
                  <a:lnTo>
                    <a:pt x="243" y="338"/>
                  </a:lnTo>
                  <a:close/>
                  <a:moveTo>
                    <a:pt x="112" y="328"/>
                  </a:moveTo>
                  <a:lnTo>
                    <a:pt x="112" y="330"/>
                  </a:lnTo>
                  <a:lnTo>
                    <a:pt x="113" y="330"/>
                  </a:lnTo>
                  <a:lnTo>
                    <a:pt x="113" y="328"/>
                  </a:lnTo>
                  <a:lnTo>
                    <a:pt x="112" y="328"/>
                  </a:lnTo>
                  <a:close/>
                  <a:moveTo>
                    <a:pt x="399" y="326"/>
                  </a:moveTo>
                  <a:lnTo>
                    <a:pt x="400" y="327"/>
                  </a:lnTo>
                  <a:lnTo>
                    <a:pt x="400" y="328"/>
                  </a:lnTo>
                  <a:lnTo>
                    <a:pt x="401" y="328"/>
                  </a:lnTo>
                  <a:lnTo>
                    <a:pt x="401" y="330"/>
                  </a:lnTo>
                  <a:lnTo>
                    <a:pt x="405" y="330"/>
                  </a:lnTo>
                  <a:lnTo>
                    <a:pt x="405" y="328"/>
                  </a:lnTo>
                  <a:lnTo>
                    <a:pt x="406" y="328"/>
                  </a:lnTo>
                  <a:lnTo>
                    <a:pt x="406" y="327"/>
                  </a:lnTo>
                  <a:lnTo>
                    <a:pt x="407" y="327"/>
                  </a:lnTo>
                  <a:lnTo>
                    <a:pt x="407" y="330"/>
                  </a:lnTo>
                  <a:lnTo>
                    <a:pt x="410" y="330"/>
                  </a:lnTo>
                  <a:lnTo>
                    <a:pt x="410" y="333"/>
                  </a:lnTo>
                  <a:lnTo>
                    <a:pt x="409" y="333"/>
                  </a:lnTo>
                  <a:lnTo>
                    <a:pt x="407" y="335"/>
                  </a:lnTo>
                  <a:lnTo>
                    <a:pt x="409" y="335"/>
                  </a:lnTo>
                  <a:lnTo>
                    <a:pt x="409" y="337"/>
                  </a:lnTo>
                  <a:lnTo>
                    <a:pt x="407" y="337"/>
                  </a:lnTo>
                  <a:lnTo>
                    <a:pt x="407" y="336"/>
                  </a:lnTo>
                  <a:lnTo>
                    <a:pt x="406" y="336"/>
                  </a:lnTo>
                  <a:lnTo>
                    <a:pt x="406" y="335"/>
                  </a:lnTo>
                  <a:lnTo>
                    <a:pt x="404" y="335"/>
                  </a:lnTo>
                  <a:lnTo>
                    <a:pt x="404" y="336"/>
                  </a:lnTo>
                  <a:lnTo>
                    <a:pt x="406" y="336"/>
                  </a:lnTo>
                  <a:lnTo>
                    <a:pt x="405" y="337"/>
                  </a:lnTo>
                  <a:lnTo>
                    <a:pt x="394" y="337"/>
                  </a:lnTo>
                  <a:lnTo>
                    <a:pt x="391" y="336"/>
                  </a:lnTo>
                  <a:lnTo>
                    <a:pt x="390" y="336"/>
                  </a:lnTo>
                  <a:lnTo>
                    <a:pt x="389" y="335"/>
                  </a:lnTo>
                  <a:lnTo>
                    <a:pt x="386" y="335"/>
                  </a:lnTo>
                  <a:lnTo>
                    <a:pt x="386" y="332"/>
                  </a:lnTo>
                  <a:lnTo>
                    <a:pt x="389" y="332"/>
                  </a:lnTo>
                  <a:lnTo>
                    <a:pt x="389" y="331"/>
                  </a:lnTo>
                  <a:lnTo>
                    <a:pt x="390" y="331"/>
                  </a:lnTo>
                  <a:lnTo>
                    <a:pt x="390" y="330"/>
                  </a:lnTo>
                  <a:lnTo>
                    <a:pt x="396" y="330"/>
                  </a:lnTo>
                  <a:lnTo>
                    <a:pt x="396" y="327"/>
                  </a:lnTo>
                  <a:lnTo>
                    <a:pt x="399" y="327"/>
                  </a:lnTo>
                  <a:lnTo>
                    <a:pt x="399" y="326"/>
                  </a:lnTo>
                  <a:close/>
                  <a:moveTo>
                    <a:pt x="397" y="322"/>
                  </a:moveTo>
                  <a:lnTo>
                    <a:pt x="399" y="323"/>
                  </a:lnTo>
                  <a:lnTo>
                    <a:pt x="399" y="325"/>
                  </a:lnTo>
                  <a:lnTo>
                    <a:pt x="397" y="325"/>
                  </a:lnTo>
                  <a:lnTo>
                    <a:pt x="397" y="322"/>
                  </a:lnTo>
                  <a:close/>
                  <a:moveTo>
                    <a:pt x="396" y="321"/>
                  </a:moveTo>
                  <a:lnTo>
                    <a:pt x="397" y="321"/>
                  </a:lnTo>
                  <a:lnTo>
                    <a:pt x="397" y="322"/>
                  </a:lnTo>
                  <a:lnTo>
                    <a:pt x="396" y="322"/>
                  </a:lnTo>
                  <a:lnTo>
                    <a:pt x="396" y="321"/>
                  </a:lnTo>
                  <a:close/>
                  <a:moveTo>
                    <a:pt x="393" y="314"/>
                  </a:moveTo>
                  <a:lnTo>
                    <a:pt x="395" y="316"/>
                  </a:lnTo>
                  <a:lnTo>
                    <a:pt x="396" y="319"/>
                  </a:lnTo>
                  <a:lnTo>
                    <a:pt x="396" y="320"/>
                  </a:lnTo>
                  <a:lnTo>
                    <a:pt x="395" y="320"/>
                  </a:lnTo>
                  <a:lnTo>
                    <a:pt x="395" y="319"/>
                  </a:lnTo>
                  <a:lnTo>
                    <a:pt x="394" y="317"/>
                  </a:lnTo>
                  <a:lnTo>
                    <a:pt x="394" y="316"/>
                  </a:lnTo>
                  <a:lnTo>
                    <a:pt x="393" y="316"/>
                  </a:lnTo>
                  <a:lnTo>
                    <a:pt x="393" y="314"/>
                  </a:lnTo>
                  <a:close/>
                  <a:moveTo>
                    <a:pt x="391" y="310"/>
                  </a:moveTo>
                  <a:lnTo>
                    <a:pt x="393" y="311"/>
                  </a:lnTo>
                  <a:lnTo>
                    <a:pt x="393" y="314"/>
                  </a:lnTo>
                  <a:lnTo>
                    <a:pt x="391" y="312"/>
                  </a:lnTo>
                  <a:lnTo>
                    <a:pt x="391" y="310"/>
                  </a:lnTo>
                  <a:close/>
                  <a:moveTo>
                    <a:pt x="453" y="277"/>
                  </a:moveTo>
                  <a:lnTo>
                    <a:pt x="453" y="278"/>
                  </a:lnTo>
                  <a:lnTo>
                    <a:pt x="454" y="278"/>
                  </a:lnTo>
                  <a:lnTo>
                    <a:pt x="454" y="277"/>
                  </a:lnTo>
                  <a:lnTo>
                    <a:pt x="453" y="277"/>
                  </a:lnTo>
                  <a:close/>
                  <a:moveTo>
                    <a:pt x="455" y="270"/>
                  </a:moveTo>
                  <a:lnTo>
                    <a:pt x="455" y="272"/>
                  </a:lnTo>
                  <a:lnTo>
                    <a:pt x="454" y="273"/>
                  </a:lnTo>
                  <a:lnTo>
                    <a:pt x="455" y="273"/>
                  </a:lnTo>
                  <a:lnTo>
                    <a:pt x="457" y="272"/>
                  </a:lnTo>
                  <a:lnTo>
                    <a:pt x="458" y="272"/>
                  </a:lnTo>
                  <a:lnTo>
                    <a:pt x="457" y="270"/>
                  </a:lnTo>
                  <a:lnTo>
                    <a:pt x="455" y="270"/>
                  </a:lnTo>
                  <a:close/>
                  <a:moveTo>
                    <a:pt x="633" y="240"/>
                  </a:moveTo>
                  <a:lnTo>
                    <a:pt x="633" y="243"/>
                  </a:lnTo>
                  <a:lnTo>
                    <a:pt x="634" y="243"/>
                  </a:lnTo>
                  <a:lnTo>
                    <a:pt x="634" y="241"/>
                  </a:lnTo>
                  <a:lnTo>
                    <a:pt x="633" y="240"/>
                  </a:lnTo>
                  <a:close/>
                  <a:moveTo>
                    <a:pt x="636" y="238"/>
                  </a:moveTo>
                  <a:lnTo>
                    <a:pt x="635" y="240"/>
                  </a:lnTo>
                  <a:lnTo>
                    <a:pt x="636" y="240"/>
                  </a:lnTo>
                  <a:lnTo>
                    <a:pt x="636" y="238"/>
                  </a:lnTo>
                  <a:close/>
                  <a:moveTo>
                    <a:pt x="175" y="222"/>
                  </a:moveTo>
                  <a:lnTo>
                    <a:pt x="176" y="224"/>
                  </a:lnTo>
                  <a:lnTo>
                    <a:pt x="176" y="222"/>
                  </a:lnTo>
                  <a:lnTo>
                    <a:pt x="175" y="222"/>
                  </a:lnTo>
                  <a:close/>
                  <a:moveTo>
                    <a:pt x="161" y="206"/>
                  </a:moveTo>
                  <a:lnTo>
                    <a:pt x="161" y="208"/>
                  </a:lnTo>
                  <a:lnTo>
                    <a:pt x="162" y="209"/>
                  </a:lnTo>
                  <a:lnTo>
                    <a:pt x="161" y="209"/>
                  </a:lnTo>
                  <a:lnTo>
                    <a:pt x="160" y="208"/>
                  </a:lnTo>
                  <a:lnTo>
                    <a:pt x="161" y="206"/>
                  </a:lnTo>
                  <a:close/>
                  <a:moveTo>
                    <a:pt x="801" y="203"/>
                  </a:moveTo>
                  <a:lnTo>
                    <a:pt x="803" y="204"/>
                  </a:lnTo>
                  <a:lnTo>
                    <a:pt x="803" y="205"/>
                  </a:lnTo>
                  <a:lnTo>
                    <a:pt x="801" y="205"/>
                  </a:lnTo>
                  <a:lnTo>
                    <a:pt x="801" y="204"/>
                  </a:lnTo>
                  <a:lnTo>
                    <a:pt x="800" y="204"/>
                  </a:lnTo>
                  <a:lnTo>
                    <a:pt x="801" y="203"/>
                  </a:lnTo>
                  <a:close/>
                  <a:moveTo>
                    <a:pt x="777" y="194"/>
                  </a:moveTo>
                  <a:lnTo>
                    <a:pt x="777" y="195"/>
                  </a:lnTo>
                  <a:lnTo>
                    <a:pt x="778" y="195"/>
                  </a:lnTo>
                  <a:lnTo>
                    <a:pt x="778" y="199"/>
                  </a:lnTo>
                  <a:lnTo>
                    <a:pt x="780" y="199"/>
                  </a:lnTo>
                  <a:lnTo>
                    <a:pt x="780" y="200"/>
                  </a:lnTo>
                  <a:lnTo>
                    <a:pt x="778" y="200"/>
                  </a:lnTo>
                  <a:lnTo>
                    <a:pt x="777" y="199"/>
                  </a:lnTo>
                  <a:lnTo>
                    <a:pt x="774" y="199"/>
                  </a:lnTo>
                  <a:lnTo>
                    <a:pt x="774" y="198"/>
                  </a:lnTo>
                  <a:lnTo>
                    <a:pt x="773" y="198"/>
                  </a:lnTo>
                  <a:lnTo>
                    <a:pt x="773" y="196"/>
                  </a:lnTo>
                  <a:lnTo>
                    <a:pt x="776" y="195"/>
                  </a:lnTo>
                  <a:lnTo>
                    <a:pt x="777" y="194"/>
                  </a:lnTo>
                  <a:close/>
                  <a:moveTo>
                    <a:pt x="434" y="176"/>
                  </a:moveTo>
                  <a:lnTo>
                    <a:pt x="434" y="178"/>
                  </a:lnTo>
                  <a:lnTo>
                    <a:pt x="436" y="178"/>
                  </a:lnTo>
                  <a:lnTo>
                    <a:pt x="436" y="176"/>
                  </a:lnTo>
                  <a:lnTo>
                    <a:pt x="434" y="176"/>
                  </a:lnTo>
                  <a:close/>
                  <a:moveTo>
                    <a:pt x="343" y="171"/>
                  </a:moveTo>
                  <a:lnTo>
                    <a:pt x="343" y="172"/>
                  </a:lnTo>
                  <a:lnTo>
                    <a:pt x="346" y="172"/>
                  </a:lnTo>
                  <a:lnTo>
                    <a:pt x="344" y="171"/>
                  </a:lnTo>
                  <a:lnTo>
                    <a:pt x="343" y="171"/>
                  </a:lnTo>
                  <a:close/>
                  <a:moveTo>
                    <a:pt x="427" y="167"/>
                  </a:moveTo>
                  <a:lnTo>
                    <a:pt x="428" y="168"/>
                  </a:lnTo>
                  <a:lnTo>
                    <a:pt x="428" y="167"/>
                  </a:lnTo>
                  <a:lnTo>
                    <a:pt x="427" y="167"/>
                  </a:lnTo>
                  <a:close/>
                  <a:moveTo>
                    <a:pt x="429" y="166"/>
                  </a:moveTo>
                  <a:lnTo>
                    <a:pt x="429" y="168"/>
                  </a:lnTo>
                  <a:lnTo>
                    <a:pt x="428" y="168"/>
                  </a:lnTo>
                  <a:lnTo>
                    <a:pt x="429" y="169"/>
                  </a:lnTo>
                  <a:lnTo>
                    <a:pt x="429" y="171"/>
                  </a:lnTo>
                  <a:lnTo>
                    <a:pt x="431" y="171"/>
                  </a:lnTo>
                  <a:lnTo>
                    <a:pt x="431" y="174"/>
                  </a:lnTo>
                  <a:lnTo>
                    <a:pt x="432" y="174"/>
                  </a:lnTo>
                  <a:lnTo>
                    <a:pt x="433" y="173"/>
                  </a:lnTo>
                  <a:lnTo>
                    <a:pt x="433" y="174"/>
                  </a:lnTo>
                  <a:lnTo>
                    <a:pt x="434" y="174"/>
                  </a:lnTo>
                  <a:lnTo>
                    <a:pt x="433" y="173"/>
                  </a:lnTo>
                  <a:lnTo>
                    <a:pt x="433" y="172"/>
                  </a:lnTo>
                  <a:lnTo>
                    <a:pt x="432" y="171"/>
                  </a:lnTo>
                  <a:lnTo>
                    <a:pt x="432" y="168"/>
                  </a:lnTo>
                  <a:lnTo>
                    <a:pt x="431" y="168"/>
                  </a:lnTo>
                  <a:lnTo>
                    <a:pt x="431" y="166"/>
                  </a:lnTo>
                  <a:lnTo>
                    <a:pt x="429" y="166"/>
                  </a:lnTo>
                  <a:close/>
                  <a:moveTo>
                    <a:pt x="314" y="164"/>
                  </a:moveTo>
                  <a:lnTo>
                    <a:pt x="314" y="166"/>
                  </a:lnTo>
                  <a:lnTo>
                    <a:pt x="315" y="167"/>
                  </a:lnTo>
                  <a:lnTo>
                    <a:pt x="316" y="167"/>
                  </a:lnTo>
                  <a:lnTo>
                    <a:pt x="316" y="168"/>
                  </a:lnTo>
                  <a:lnTo>
                    <a:pt x="317" y="168"/>
                  </a:lnTo>
                  <a:lnTo>
                    <a:pt x="317" y="171"/>
                  </a:lnTo>
                  <a:lnTo>
                    <a:pt x="319" y="171"/>
                  </a:lnTo>
                  <a:lnTo>
                    <a:pt x="319" y="174"/>
                  </a:lnTo>
                  <a:lnTo>
                    <a:pt x="320" y="173"/>
                  </a:lnTo>
                  <a:lnTo>
                    <a:pt x="320" y="168"/>
                  </a:lnTo>
                  <a:lnTo>
                    <a:pt x="319" y="166"/>
                  </a:lnTo>
                  <a:lnTo>
                    <a:pt x="319" y="164"/>
                  </a:lnTo>
                  <a:lnTo>
                    <a:pt x="314" y="164"/>
                  </a:lnTo>
                  <a:close/>
                  <a:moveTo>
                    <a:pt x="748" y="163"/>
                  </a:moveTo>
                  <a:lnTo>
                    <a:pt x="750" y="164"/>
                  </a:lnTo>
                  <a:lnTo>
                    <a:pt x="750" y="163"/>
                  </a:lnTo>
                  <a:lnTo>
                    <a:pt x="748" y="163"/>
                  </a:lnTo>
                  <a:close/>
                  <a:moveTo>
                    <a:pt x="305" y="163"/>
                  </a:moveTo>
                  <a:lnTo>
                    <a:pt x="305" y="164"/>
                  </a:lnTo>
                  <a:lnTo>
                    <a:pt x="306" y="164"/>
                  </a:lnTo>
                  <a:lnTo>
                    <a:pt x="306" y="163"/>
                  </a:lnTo>
                  <a:lnTo>
                    <a:pt x="305" y="163"/>
                  </a:lnTo>
                  <a:close/>
                  <a:moveTo>
                    <a:pt x="273" y="163"/>
                  </a:moveTo>
                  <a:lnTo>
                    <a:pt x="274" y="163"/>
                  </a:lnTo>
                  <a:lnTo>
                    <a:pt x="273" y="164"/>
                  </a:lnTo>
                  <a:lnTo>
                    <a:pt x="273" y="163"/>
                  </a:lnTo>
                  <a:close/>
                  <a:moveTo>
                    <a:pt x="239" y="163"/>
                  </a:moveTo>
                  <a:lnTo>
                    <a:pt x="240" y="164"/>
                  </a:lnTo>
                  <a:lnTo>
                    <a:pt x="241" y="164"/>
                  </a:lnTo>
                  <a:lnTo>
                    <a:pt x="241" y="169"/>
                  </a:lnTo>
                  <a:lnTo>
                    <a:pt x="242" y="169"/>
                  </a:lnTo>
                  <a:lnTo>
                    <a:pt x="242" y="171"/>
                  </a:lnTo>
                  <a:lnTo>
                    <a:pt x="243" y="171"/>
                  </a:lnTo>
                  <a:lnTo>
                    <a:pt x="243" y="174"/>
                  </a:lnTo>
                  <a:lnTo>
                    <a:pt x="242" y="176"/>
                  </a:lnTo>
                  <a:lnTo>
                    <a:pt x="243" y="176"/>
                  </a:lnTo>
                  <a:lnTo>
                    <a:pt x="245" y="177"/>
                  </a:lnTo>
                  <a:lnTo>
                    <a:pt x="245" y="176"/>
                  </a:lnTo>
                  <a:lnTo>
                    <a:pt x="246" y="176"/>
                  </a:lnTo>
                  <a:lnTo>
                    <a:pt x="246" y="173"/>
                  </a:lnTo>
                  <a:lnTo>
                    <a:pt x="243" y="171"/>
                  </a:lnTo>
                  <a:lnTo>
                    <a:pt x="243" y="166"/>
                  </a:lnTo>
                  <a:lnTo>
                    <a:pt x="246" y="166"/>
                  </a:lnTo>
                  <a:lnTo>
                    <a:pt x="246" y="164"/>
                  </a:lnTo>
                  <a:lnTo>
                    <a:pt x="242" y="164"/>
                  </a:lnTo>
                  <a:lnTo>
                    <a:pt x="241" y="163"/>
                  </a:lnTo>
                  <a:lnTo>
                    <a:pt x="239" y="163"/>
                  </a:lnTo>
                  <a:close/>
                  <a:moveTo>
                    <a:pt x="415" y="161"/>
                  </a:moveTo>
                  <a:lnTo>
                    <a:pt x="416" y="162"/>
                  </a:lnTo>
                  <a:lnTo>
                    <a:pt x="418" y="162"/>
                  </a:lnTo>
                  <a:lnTo>
                    <a:pt x="418" y="164"/>
                  </a:lnTo>
                  <a:lnTo>
                    <a:pt x="420" y="166"/>
                  </a:lnTo>
                  <a:lnTo>
                    <a:pt x="421" y="166"/>
                  </a:lnTo>
                  <a:lnTo>
                    <a:pt x="421" y="164"/>
                  </a:lnTo>
                  <a:lnTo>
                    <a:pt x="422" y="164"/>
                  </a:lnTo>
                  <a:lnTo>
                    <a:pt x="423" y="166"/>
                  </a:lnTo>
                  <a:lnTo>
                    <a:pt x="425" y="166"/>
                  </a:lnTo>
                  <a:lnTo>
                    <a:pt x="425" y="164"/>
                  </a:lnTo>
                  <a:lnTo>
                    <a:pt x="422" y="164"/>
                  </a:lnTo>
                  <a:lnTo>
                    <a:pt x="422" y="162"/>
                  </a:lnTo>
                  <a:lnTo>
                    <a:pt x="420" y="162"/>
                  </a:lnTo>
                  <a:lnTo>
                    <a:pt x="420" y="161"/>
                  </a:lnTo>
                  <a:lnTo>
                    <a:pt x="415" y="161"/>
                  </a:lnTo>
                  <a:close/>
                  <a:moveTo>
                    <a:pt x="311" y="161"/>
                  </a:moveTo>
                  <a:lnTo>
                    <a:pt x="311" y="163"/>
                  </a:lnTo>
                  <a:lnTo>
                    <a:pt x="310" y="163"/>
                  </a:lnTo>
                  <a:lnTo>
                    <a:pt x="310" y="164"/>
                  </a:lnTo>
                  <a:lnTo>
                    <a:pt x="311" y="166"/>
                  </a:lnTo>
                  <a:lnTo>
                    <a:pt x="312" y="166"/>
                  </a:lnTo>
                  <a:lnTo>
                    <a:pt x="312" y="161"/>
                  </a:lnTo>
                  <a:lnTo>
                    <a:pt x="311" y="161"/>
                  </a:lnTo>
                  <a:close/>
                  <a:moveTo>
                    <a:pt x="740" y="157"/>
                  </a:moveTo>
                  <a:lnTo>
                    <a:pt x="739" y="158"/>
                  </a:lnTo>
                  <a:lnTo>
                    <a:pt x="740" y="158"/>
                  </a:lnTo>
                  <a:lnTo>
                    <a:pt x="740" y="157"/>
                  </a:lnTo>
                  <a:close/>
                  <a:moveTo>
                    <a:pt x="287" y="156"/>
                  </a:moveTo>
                  <a:lnTo>
                    <a:pt x="287" y="157"/>
                  </a:lnTo>
                  <a:lnTo>
                    <a:pt x="288" y="157"/>
                  </a:lnTo>
                  <a:lnTo>
                    <a:pt x="289" y="156"/>
                  </a:lnTo>
                  <a:lnTo>
                    <a:pt x="287" y="156"/>
                  </a:lnTo>
                  <a:close/>
                  <a:moveTo>
                    <a:pt x="756" y="152"/>
                  </a:moveTo>
                  <a:lnTo>
                    <a:pt x="757" y="152"/>
                  </a:lnTo>
                  <a:lnTo>
                    <a:pt x="758" y="153"/>
                  </a:lnTo>
                  <a:lnTo>
                    <a:pt x="758" y="155"/>
                  </a:lnTo>
                  <a:lnTo>
                    <a:pt x="756" y="155"/>
                  </a:lnTo>
                  <a:lnTo>
                    <a:pt x="756" y="152"/>
                  </a:lnTo>
                  <a:close/>
                  <a:moveTo>
                    <a:pt x="311" y="152"/>
                  </a:moveTo>
                  <a:lnTo>
                    <a:pt x="312" y="152"/>
                  </a:lnTo>
                  <a:lnTo>
                    <a:pt x="312" y="155"/>
                  </a:lnTo>
                  <a:lnTo>
                    <a:pt x="311" y="155"/>
                  </a:lnTo>
                  <a:lnTo>
                    <a:pt x="311" y="152"/>
                  </a:lnTo>
                  <a:close/>
                  <a:moveTo>
                    <a:pt x="264" y="152"/>
                  </a:moveTo>
                  <a:lnTo>
                    <a:pt x="267" y="152"/>
                  </a:lnTo>
                  <a:lnTo>
                    <a:pt x="267" y="155"/>
                  </a:lnTo>
                  <a:lnTo>
                    <a:pt x="268" y="155"/>
                  </a:lnTo>
                  <a:lnTo>
                    <a:pt x="268" y="156"/>
                  </a:lnTo>
                  <a:lnTo>
                    <a:pt x="272" y="156"/>
                  </a:lnTo>
                  <a:lnTo>
                    <a:pt x="273" y="157"/>
                  </a:lnTo>
                  <a:lnTo>
                    <a:pt x="273" y="158"/>
                  </a:lnTo>
                  <a:lnTo>
                    <a:pt x="274" y="159"/>
                  </a:lnTo>
                  <a:lnTo>
                    <a:pt x="273" y="159"/>
                  </a:lnTo>
                  <a:lnTo>
                    <a:pt x="273" y="163"/>
                  </a:lnTo>
                  <a:lnTo>
                    <a:pt x="271" y="163"/>
                  </a:lnTo>
                  <a:lnTo>
                    <a:pt x="271" y="164"/>
                  </a:lnTo>
                  <a:lnTo>
                    <a:pt x="269" y="164"/>
                  </a:lnTo>
                  <a:lnTo>
                    <a:pt x="269" y="166"/>
                  </a:lnTo>
                  <a:lnTo>
                    <a:pt x="268" y="166"/>
                  </a:lnTo>
                  <a:lnTo>
                    <a:pt x="268" y="169"/>
                  </a:lnTo>
                  <a:lnTo>
                    <a:pt x="267" y="169"/>
                  </a:lnTo>
                  <a:lnTo>
                    <a:pt x="267" y="173"/>
                  </a:lnTo>
                  <a:lnTo>
                    <a:pt x="264" y="173"/>
                  </a:lnTo>
                  <a:lnTo>
                    <a:pt x="264" y="174"/>
                  </a:lnTo>
                  <a:lnTo>
                    <a:pt x="263" y="173"/>
                  </a:lnTo>
                  <a:lnTo>
                    <a:pt x="263" y="174"/>
                  </a:lnTo>
                  <a:lnTo>
                    <a:pt x="261" y="174"/>
                  </a:lnTo>
                  <a:lnTo>
                    <a:pt x="261" y="171"/>
                  </a:lnTo>
                  <a:lnTo>
                    <a:pt x="263" y="171"/>
                  </a:lnTo>
                  <a:lnTo>
                    <a:pt x="263" y="169"/>
                  </a:lnTo>
                  <a:lnTo>
                    <a:pt x="264" y="169"/>
                  </a:lnTo>
                  <a:lnTo>
                    <a:pt x="264" y="168"/>
                  </a:lnTo>
                  <a:lnTo>
                    <a:pt x="266" y="167"/>
                  </a:lnTo>
                  <a:lnTo>
                    <a:pt x="266" y="161"/>
                  </a:lnTo>
                  <a:lnTo>
                    <a:pt x="267" y="161"/>
                  </a:lnTo>
                  <a:lnTo>
                    <a:pt x="266" y="159"/>
                  </a:lnTo>
                  <a:lnTo>
                    <a:pt x="266" y="157"/>
                  </a:lnTo>
                  <a:lnTo>
                    <a:pt x="264" y="157"/>
                  </a:lnTo>
                  <a:lnTo>
                    <a:pt x="264" y="156"/>
                  </a:lnTo>
                  <a:lnTo>
                    <a:pt x="263" y="155"/>
                  </a:lnTo>
                  <a:lnTo>
                    <a:pt x="263" y="153"/>
                  </a:lnTo>
                  <a:lnTo>
                    <a:pt x="264" y="152"/>
                  </a:lnTo>
                  <a:close/>
                  <a:moveTo>
                    <a:pt x="326" y="150"/>
                  </a:moveTo>
                  <a:lnTo>
                    <a:pt x="327" y="150"/>
                  </a:lnTo>
                  <a:lnTo>
                    <a:pt x="327" y="153"/>
                  </a:lnTo>
                  <a:lnTo>
                    <a:pt x="326" y="155"/>
                  </a:lnTo>
                  <a:lnTo>
                    <a:pt x="326" y="150"/>
                  </a:lnTo>
                  <a:close/>
                  <a:moveTo>
                    <a:pt x="340" y="145"/>
                  </a:moveTo>
                  <a:lnTo>
                    <a:pt x="341" y="145"/>
                  </a:lnTo>
                  <a:lnTo>
                    <a:pt x="341" y="148"/>
                  </a:lnTo>
                  <a:lnTo>
                    <a:pt x="340" y="147"/>
                  </a:lnTo>
                  <a:lnTo>
                    <a:pt x="340" y="145"/>
                  </a:lnTo>
                  <a:close/>
                  <a:moveTo>
                    <a:pt x="327" y="143"/>
                  </a:moveTo>
                  <a:lnTo>
                    <a:pt x="328" y="143"/>
                  </a:lnTo>
                  <a:lnTo>
                    <a:pt x="328" y="146"/>
                  </a:lnTo>
                  <a:lnTo>
                    <a:pt x="327" y="146"/>
                  </a:lnTo>
                  <a:lnTo>
                    <a:pt x="327" y="143"/>
                  </a:lnTo>
                  <a:close/>
                  <a:moveTo>
                    <a:pt x="933" y="140"/>
                  </a:moveTo>
                  <a:lnTo>
                    <a:pt x="933" y="141"/>
                  </a:lnTo>
                  <a:lnTo>
                    <a:pt x="934" y="140"/>
                  </a:lnTo>
                  <a:lnTo>
                    <a:pt x="933" y="140"/>
                  </a:lnTo>
                  <a:close/>
                  <a:moveTo>
                    <a:pt x="280" y="136"/>
                  </a:moveTo>
                  <a:lnTo>
                    <a:pt x="282" y="136"/>
                  </a:lnTo>
                  <a:lnTo>
                    <a:pt x="282" y="137"/>
                  </a:lnTo>
                  <a:lnTo>
                    <a:pt x="280" y="137"/>
                  </a:lnTo>
                  <a:lnTo>
                    <a:pt x="280" y="136"/>
                  </a:lnTo>
                  <a:close/>
                  <a:moveTo>
                    <a:pt x="934" y="135"/>
                  </a:moveTo>
                  <a:lnTo>
                    <a:pt x="934" y="137"/>
                  </a:lnTo>
                  <a:lnTo>
                    <a:pt x="936" y="137"/>
                  </a:lnTo>
                  <a:lnTo>
                    <a:pt x="936" y="136"/>
                  </a:lnTo>
                  <a:lnTo>
                    <a:pt x="934" y="135"/>
                  </a:lnTo>
                  <a:close/>
                  <a:moveTo>
                    <a:pt x="328" y="126"/>
                  </a:moveTo>
                  <a:lnTo>
                    <a:pt x="331" y="126"/>
                  </a:lnTo>
                  <a:lnTo>
                    <a:pt x="332" y="127"/>
                  </a:lnTo>
                  <a:lnTo>
                    <a:pt x="333" y="127"/>
                  </a:lnTo>
                  <a:lnTo>
                    <a:pt x="335" y="129"/>
                  </a:lnTo>
                  <a:lnTo>
                    <a:pt x="335" y="130"/>
                  </a:lnTo>
                  <a:lnTo>
                    <a:pt x="336" y="130"/>
                  </a:lnTo>
                  <a:lnTo>
                    <a:pt x="336" y="131"/>
                  </a:lnTo>
                  <a:lnTo>
                    <a:pt x="340" y="135"/>
                  </a:lnTo>
                  <a:lnTo>
                    <a:pt x="341" y="137"/>
                  </a:lnTo>
                  <a:lnTo>
                    <a:pt x="340" y="137"/>
                  </a:lnTo>
                  <a:lnTo>
                    <a:pt x="340" y="140"/>
                  </a:lnTo>
                  <a:lnTo>
                    <a:pt x="341" y="140"/>
                  </a:lnTo>
                  <a:lnTo>
                    <a:pt x="341" y="142"/>
                  </a:lnTo>
                  <a:lnTo>
                    <a:pt x="338" y="142"/>
                  </a:lnTo>
                  <a:lnTo>
                    <a:pt x="337" y="141"/>
                  </a:lnTo>
                  <a:lnTo>
                    <a:pt x="337" y="147"/>
                  </a:lnTo>
                  <a:lnTo>
                    <a:pt x="336" y="147"/>
                  </a:lnTo>
                  <a:lnTo>
                    <a:pt x="336" y="148"/>
                  </a:lnTo>
                  <a:lnTo>
                    <a:pt x="333" y="148"/>
                  </a:lnTo>
                  <a:lnTo>
                    <a:pt x="332" y="147"/>
                  </a:lnTo>
                  <a:lnTo>
                    <a:pt x="331" y="147"/>
                  </a:lnTo>
                  <a:lnTo>
                    <a:pt x="331" y="145"/>
                  </a:lnTo>
                  <a:lnTo>
                    <a:pt x="330" y="143"/>
                  </a:lnTo>
                  <a:lnTo>
                    <a:pt x="328" y="143"/>
                  </a:lnTo>
                  <a:lnTo>
                    <a:pt x="328" y="142"/>
                  </a:lnTo>
                  <a:lnTo>
                    <a:pt x="327" y="142"/>
                  </a:lnTo>
                  <a:lnTo>
                    <a:pt x="327" y="140"/>
                  </a:lnTo>
                  <a:lnTo>
                    <a:pt x="328" y="140"/>
                  </a:lnTo>
                  <a:lnTo>
                    <a:pt x="328" y="137"/>
                  </a:lnTo>
                  <a:lnTo>
                    <a:pt x="327" y="136"/>
                  </a:lnTo>
                  <a:lnTo>
                    <a:pt x="327" y="135"/>
                  </a:lnTo>
                  <a:lnTo>
                    <a:pt x="328" y="134"/>
                  </a:lnTo>
                  <a:lnTo>
                    <a:pt x="328" y="131"/>
                  </a:lnTo>
                  <a:lnTo>
                    <a:pt x="330" y="131"/>
                  </a:lnTo>
                  <a:lnTo>
                    <a:pt x="330" y="127"/>
                  </a:lnTo>
                  <a:lnTo>
                    <a:pt x="328" y="127"/>
                  </a:lnTo>
                  <a:lnTo>
                    <a:pt x="328" y="130"/>
                  </a:lnTo>
                  <a:lnTo>
                    <a:pt x="327" y="130"/>
                  </a:lnTo>
                  <a:lnTo>
                    <a:pt x="327" y="127"/>
                  </a:lnTo>
                  <a:lnTo>
                    <a:pt x="328" y="126"/>
                  </a:lnTo>
                  <a:close/>
                  <a:moveTo>
                    <a:pt x="486" y="119"/>
                  </a:moveTo>
                  <a:lnTo>
                    <a:pt x="487" y="119"/>
                  </a:lnTo>
                  <a:lnTo>
                    <a:pt x="487" y="120"/>
                  </a:lnTo>
                  <a:lnTo>
                    <a:pt x="486" y="119"/>
                  </a:lnTo>
                  <a:close/>
                  <a:moveTo>
                    <a:pt x="480" y="118"/>
                  </a:moveTo>
                  <a:lnTo>
                    <a:pt x="481" y="118"/>
                  </a:lnTo>
                  <a:lnTo>
                    <a:pt x="481" y="119"/>
                  </a:lnTo>
                  <a:lnTo>
                    <a:pt x="480" y="118"/>
                  </a:lnTo>
                  <a:close/>
                  <a:moveTo>
                    <a:pt x="486" y="116"/>
                  </a:moveTo>
                  <a:lnTo>
                    <a:pt x="486" y="119"/>
                  </a:lnTo>
                  <a:lnTo>
                    <a:pt x="482" y="119"/>
                  </a:lnTo>
                  <a:lnTo>
                    <a:pt x="481" y="118"/>
                  </a:lnTo>
                  <a:lnTo>
                    <a:pt x="485" y="118"/>
                  </a:lnTo>
                  <a:lnTo>
                    <a:pt x="486" y="116"/>
                  </a:lnTo>
                  <a:close/>
                  <a:moveTo>
                    <a:pt x="479" y="116"/>
                  </a:moveTo>
                  <a:lnTo>
                    <a:pt x="480" y="116"/>
                  </a:lnTo>
                  <a:lnTo>
                    <a:pt x="480" y="118"/>
                  </a:lnTo>
                  <a:lnTo>
                    <a:pt x="479" y="118"/>
                  </a:lnTo>
                  <a:lnTo>
                    <a:pt x="479" y="116"/>
                  </a:lnTo>
                  <a:close/>
                  <a:moveTo>
                    <a:pt x="475" y="116"/>
                  </a:moveTo>
                  <a:lnTo>
                    <a:pt x="475" y="119"/>
                  </a:lnTo>
                  <a:lnTo>
                    <a:pt x="474" y="119"/>
                  </a:lnTo>
                  <a:lnTo>
                    <a:pt x="474" y="120"/>
                  </a:lnTo>
                  <a:lnTo>
                    <a:pt x="473" y="120"/>
                  </a:lnTo>
                  <a:lnTo>
                    <a:pt x="473" y="121"/>
                  </a:lnTo>
                  <a:lnTo>
                    <a:pt x="471" y="123"/>
                  </a:lnTo>
                  <a:lnTo>
                    <a:pt x="470" y="123"/>
                  </a:lnTo>
                  <a:lnTo>
                    <a:pt x="469" y="125"/>
                  </a:lnTo>
                  <a:lnTo>
                    <a:pt x="469" y="126"/>
                  </a:lnTo>
                  <a:lnTo>
                    <a:pt x="470" y="127"/>
                  </a:lnTo>
                  <a:lnTo>
                    <a:pt x="473" y="127"/>
                  </a:lnTo>
                  <a:lnTo>
                    <a:pt x="473" y="130"/>
                  </a:lnTo>
                  <a:lnTo>
                    <a:pt x="474" y="130"/>
                  </a:lnTo>
                  <a:lnTo>
                    <a:pt x="474" y="127"/>
                  </a:lnTo>
                  <a:lnTo>
                    <a:pt x="475" y="127"/>
                  </a:lnTo>
                  <a:lnTo>
                    <a:pt x="475" y="124"/>
                  </a:lnTo>
                  <a:lnTo>
                    <a:pt x="474" y="123"/>
                  </a:lnTo>
                  <a:lnTo>
                    <a:pt x="474" y="120"/>
                  </a:lnTo>
                  <a:lnTo>
                    <a:pt x="475" y="120"/>
                  </a:lnTo>
                  <a:lnTo>
                    <a:pt x="475" y="119"/>
                  </a:lnTo>
                  <a:lnTo>
                    <a:pt x="476" y="119"/>
                  </a:lnTo>
                  <a:lnTo>
                    <a:pt x="476" y="116"/>
                  </a:lnTo>
                  <a:lnTo>
                    <a:pt x="475" y="116"/>
                  </a:lnTo>
                  <a:close/>
                  <a:moveTo>
                    <a:pt x="869" y="97"/>
                  </a:moveTo>
                  <a:lnTo>
                    <a:pt x="869" y="100"/>
                  </a:lnTo>
                  <a:lnTo>
                    <a:pt x="870" y="99"/>
                  </a:lnTo>
                  <a:lnTo>
                    <a:pt x="870" y="97"/>
                  </a:lnTo>
                  <a:lnTo>
                    <a:pt x="869" y="97"/>
                  </a:lnTo>
                  <a:close/>
                  <a:moveTo>
                    <a:pt x="811" y="90"/>
                  </a:moveTo>
                  <a:lnTo>
                    <a:pt x="812" y="90"/>
                  </a:lnTo>
                  <a:lnTo>
                    <a:pt x="812" y="92"/>
                  </a:lnTo>
                  <a:lnTo>
                    <a:pt x="811" y="92"/>
                  </a:lnTo>
                  <a:lnTo>
                    <a:pt x="811" y="90"/>
                  </a:lnTo>
                  <a:close/>
                  <a:moveTo>
                    <a:pt x="817" y="87"/>
                  </a:moveTo>
                  <a:lnTo>
                    <a:pt x="819" y="88"/>
                  </a:lnTo>
                  <a:lnTo>
                    <a:pt x="819" y="89"/>
                  </a:lnTo>
                  <a:lnTo>
                    <a:pt x="820" y="90"/>
                  </a:lnTo>
                  <a:lnTo>
                    <a:pt x="820" y="93"/>
                  </a:lnTo>
                  <a:lnTo>
                    <a:pt x="821" y="93"/>
                  </a:lnTo>
                  <a:lnTo>
                    <a:pt x="821" y="97"/>
                  </a:lnTo>
                  <a:lnTo>
                    <a:pt x="822" y="97"/>
                  </a:lnTo>
                  <a:lnTo>
                    <a:pt x="822" y="99"/>
                  </a:lnTo>
                  <a:lnTo>
                    <a:pt x="824" y="99"/>
                  </a:lnTo>
                  <a:lnTo>
                    <a:pt x="824" y="103"/>
                  </a:lnTo>
                  <a:lnTo>
                    <a:pt x="822" y="103"/>
                  </a:lnTo>
                  <a:lnTo>
                    <a:pt x="821" y="102"/>
                  </a:lnTo>
                  <a:lnTo>
                    <a:pt x="819" y="102"/>
                  </a:lnTo>
                  <a:lnTo>
                    <a:pt x="819" y="100"/>
                  </a:lnTo>
                  <a:lnTo>
                    <a:pt x="817" y="100"/>
                  </a:lnTo>
                  <a:lnTo>
                    <a:pt x="817" y="99"/>
                  </a:lnTo>
                  <a:lnTo>
                    <a:pt x="816" y="99"/>
                  </a:lnTo>
                  <a:lnTo>
                    <a:pt x="816" y="98"/>
                  </a:lnTo>
                  <a:lnTo>
                    <a:pt x="815" y="98"/>
                  </a:lnTo>
                  <a:lnTo>
                    <a:pt x="815" y="97"/>
                  </a:lnTo>
                  <a:lnTo>
                    <a:pt x="814" y="97"/>
                  </a:lnTo>
                  <a:lnTo>
                    <a:pt x="814" y="94"/>
                  </a:lnTo>
                  <a:lnTo>
                    <a:pt x="815" y="94"/>
                  </a:lnTo>
                  <a:lnTo>
                    <a:pt x="815" y="93"/>
                  </a:lnTo>
                  <a:lnTo>
                    <a:pt x="812" y="93"/>
                  </a:lnTo>
                  <a:lnTo>
                    <a:pt x="812" y="92"/>
                  </a:lnTo>
                  <a:lnTo>
                    <a:pt x="814" y="92"/>
                  </a:lnTo>
                  <a:lnTo>
                    <a:pt x="814" y="90"/>
                  </a:lnTo>
                  <a:lnTo>
                    <a:pt x="815" y="90"/>
                  </a:lnTo>
                  <a:lnTo>
                    <a:pt x="815" y="88"/>
                  </a:lnTo>
                  <a:lnTo>
                    <a:pt x="817" y="88"/>
                  </a:lnTo>
                  <a:lnTo>
                    <a:pt x="817" y="87"/>
                  </a:lnTo>
                  <a:close/>
                  <a:moveTo>
                    <a:pt x="805" y="82"/>
                  </a:moveTo>
                  <a:lnTo>
                    <a:pt x="805" y="84"/>
                  </a:lnTo>
                  <a:lnTo>
                    <a:pt x="806" y="84"/>
                  </a:lnTo>
                  <a:lnTo>
                    <a:pt x="806" y="87"/>
                  </a:lnTo>
                  <a:lnTo>
                    <a:pt x="808" y="87"/>
                  </a:lnTo>
                  <a:lnTo>
                    <a:pt x="808" y="86"/>
                  </a:lnTo>
                  <a:lnTo>
                    <a:pt x="806" y="84"/>
                  </a:lnTo>
                  <a:lnTo>
                    <a:pt x="805" y="82"/>
                  </a:lnTo>
                  <a:close/>
                  <a:moveTo>
                    <a:pt x="978" y="73"/>
                  </a:moveTo>
                  <a:lnTo>
                    <a:pt x="978" y="74"/>
                  </a:lnTo>
                  <a:lnTo>
                    <a:pt x="979" y="74"/>
                  </a:lnTo>
                  <a:lnTo>
                    <a:pt x="979" y="76"/>
                  </a:lnTo>
                  <a:lnTo>
                    <a:pt x="978" y="76"/>
                  </a:lnTo>
                  <a:lnTo>
                    <a:pt x="978" y="79"/>
                  </a:lnTo>
                  <a:lnTo>
                    <a:pt x="976" y="79"/>
                  </a:lnTo>
                  <a:lnTo>
                    <a:pt x="975" y="78"/>
                  </a:lnTo>
                  <a:lnTo>
                    <a:pt x="976" y="78"/>
                  </a:lnTo>
                  <a:lnTo>
                    <a:pt x="976" y="74"/>
                  </a:lnTo>
                  <a:lnTo>
                    <a:pt x="978" y="73"/>
                  </a:lnTo>
                  <a:close/>
                  <a:moveTo>
                    <a:pt x="975" y="68"/>
                  </a:moveTo>
                  <a:lnTo>
                    <a:pt x="976" y="68"/>
                  </a:lnTo>
                  <a:lnTo>
                    <a:pt x="976" y="70"/>
                  </a:lnTo>
                  <a:lnTo>
                    <a:pt x="978" y="70"/>
                  </a:lnTo>
                  <a:lnTo>
                    <a:pt x="978" y="72"/>
                  </a:lnTo>
                  <a:lnTo>
                    <a:pt x="976" y="71"/>
                  </a:lnTo>
                  <a:lnTo>
                    <a:pt x="975" y="71"/>
                  </a:lnTo>
                  <a:lnTo>
                    <a:pt x="975" y="68"/>
                  </a:lnTo>
                  <a:close/>
                  <a:moveTo>
                    <a:pt x="918" y="67"/>
                  </a:moveTo>
                  <a:lnTo>
                    <a:pt x="918" y="70"/>
                  </a:lnTo>
                  <a:lnTo>
                    <a:pt x="912" y="70"/>
                  </a:lnTo>
                  <a:lnTo>
                    <a:pt x="913" y="68"/>
                  </a:lnTo>
                  <a:lnTo>
                    <a:pt x="917" y="68"/>
                  </a:lnTo>
                  <a:lnTo>
                    <a:pt x="918" y="67"/>
                  </a:lnTo>
                  <a:close/>
                  <a:moveTo>
                    <a:pt x="923" y="66"/>
                  </a:moveTo>
                  <a:lnTo>
                    <a:pt x="923" y="68"/>
                  </a:lnTo>
                  <a:lnTo>
                    <a:pt x="918" y="68"/>
                  </a:lnTo>
                  <a:lnTo>
                    <a:pt x="920" y="67"/>
                  </a:lnTo>
                  <a:lnTo>
                    <a:pt x="922" y="67"/>
                  </a:lnTo>
                  <a:lnTo>
                    <a:pt x="923" y="66"/>
                  </a:lnTo>
                  <a:close/>
                  <a:moveTo>
                    <a:pt x="851" y="62"/>
                  </a:moveTo>
                  <a:lnTo>
                    <a:pt x="851" y="63"/>
                  </a:lnTo>
                  <a:lnTo>
                    <a:pt x="849" y="63"/>
                  </a:lnTo>
                  <a:lnTo>
                    <a:pt x="851" y="62"/>
                  </a:lnTo>
                  <a:close/>
                  <a:moveTo>
                    <a:pt x="830" y="53"/>
                  </a:moveTo>
                  <a:lnTo>
                    <a:pt x="830" y="55"/>
                  </a:lnTo>
                  <a:lnTo>
                    <a:pt x="831" y="55"/>
                  </a:lnTo>
                  <a:lnTo>
                    <a:pt x="831" y="53"/>
                  </a:lnTo>
                  <a:lnTo>
                    <a:pt x="830" y="53"/>
                  </a:lnTo>
                  <a:close/>
                  <a:moveTo>
                    <a:pt x="856" y="44"/>
                  </a:moveTo>
                  <a:lnTo>
                    <a:pt x="856" y="45"/>
                  </a:lnTo>
                  <a:lnTo>
                    <a:pt x="854" y="45"/>
                  </a:lnTo>
                  <a:lnTo>
                    <a:pt x="856" y="44"/>
                  </a:lnTo>
                  <a:close/>
                  <a:moveTo>
                    <a:pt x="912" y="5"/>
                  </a:moveTo>
                  <a:lnTo>
                    <a:pt x="913" y="5"/>
                  </a:lnTo>
                  <a:lnTo>
                    <a:pt x="913" y="7"/>
                  </a:lnTo>
                  <a:lnTo>
                    <a:pt x="915" y="7"/>
                  </a:lnTo>
                  <a:lnTo>
                    <a:pt x="915" y="8"/>
                  </a:lnTo>
                  <a:lnTo>
                    <a:pt x="913" y="8"/>
                  </a:lnTo>
                  <a:lnTo>
                    <a:pt x="913" y="9"/>
                  </a:lnTo>
                  <a:lnTo>
                    <a:pt x="910" y="9"/>
                  </a:lnTo>
                  <a:lnTo>
                    <a:pt x="910" y="8"/>
                  </a:lnTo>
                  <a:lnTo>
                    <a:pt x="911" y="8"/>
                  </a:lnTo>
                  <a:lnTo>
                    <a:pt x="911" y="7"/>
                  </a:lnTo>
                  <a:lnTo>
                    <a:pt x="912" y="7"/>
                  </a:lnTo>
                  <a:lnTo>
                    <a:pt x="912" y="5"/>
                  </a:lnTo>
                  <a:close/>
                  <a:moveTo>
                    <a:pt x="917" y="3"/>
                  </a:moveTo>
                  <a:lnTo>
                    <a:pt x="917" y="7"/>
                  </a:lnTo>
                  <a:lnTo>
                    <a:pt x="916" y="7"/>
                  </a:lnTo>
                  <a:lnTo>
                    <a:pt x="916" y="4"/>
                  </a:lnTo>
                  <a:lnTo>
                    <a:pt x="917" y="3"/>
                  </a:lnTo>
                  <a:close/>
                  <a:moveTo>
                    <a:pt x="867" y="0"/>
                  </a:moveTo>
                  <a:lnTo>
                    <a:pt x="870" y="0"/>
                  </a:lnTo>
                  <a:lnTo>
                    <a:pt x="870" y="2"/>
                  </a:lnTo>
                  <a:lnTo>
                    <a:pt x="872" y="0"/>
                  </a:lnTo>
                  <a:lnTo>
                    <a:pt x="874" y="0"/>
                  </a:lnTo>
                  <a:lnTo>
                    <a:pt x="874" y="2"/>
                  </a:lnTo>
                  <a:lnTo>
                    <a:pt x="877" y="2"/>
                  </a:lnTo>
                  <a:lnTo>
                    <a:pt x="877" y="3"/>
                  </a:lnTo>
                  <a:lnTo>
                    <a:pt x="879" y="3"/>
                  </a:lnTo>
                  <a:lnTo>
                    <a:pt x="878" y="4"/>
                  </a:lnTo>
                  <a:lnTo>
                    <a:pt x="878" y="5"/>
                  </a:lnTo>
                  <a:lnTo>
                    <a:pt x="879" y="5"/>
                  </a:lnTo>
                  <a:lnTo>
                    <a:pt x="878" y="7"/>
                  </a:lnTo>
                  <a:lnTo>
                    <a:pt x="879" y="7"/>
                  </a:lnTo>
                  <a:lnTo>
                    <a:pt x="879" y="12"/>
                  </a:lnTo>
                  <a:lnTo>
                    <a:pt x="878" y="13"/>
                  </a:lnTo>
                  <a:lnTo>
                    <a:pt x="877" y="13"/>
                  </a:lnTo>
                  <a:lnTo>
                    <a:pt x="877" y="14"/>
                  </a:lnTo>
                  <a:lnTo>
                    <a:pt x="875" y="15"/>
                  </a:lnTo>
                  <a:lnTo>
                    <a:pt x="875" y="16"/>
                  </a:lnTo>
                  <a:lnTo>
                    <a:pt x="874" y="16"/>
                  </a:lnTo>
                  <a:lnTo>
                    <a:pt x="874" y="18"/>
                  </a:lnTo>
                  <a:lnTo>
                    <a:pt x="873" y="18"/>
                  </a:lnTo>
                  <a:lnTo>
                    <a:pt x="873" y="19"/>
                  </a:lnTo>
                  <a:lnTo>
                    <a:pt x="872" y="19"/>
                  </a:lnTo>
                  <a:lnTo>
                    <a:pt x="872" y="20"/>
                  </a:lnTo>
                  <a:lnTo>
                    <a:pt x="869" y="20"/>
                  </a:lnTo>
                  <a:lnTo>
                    <a:pt x="869" y="23"/>
                  </a:lnTo>
                  <a:lnTo>
                    <a:pt x="868" y="23"/>
                  </a:lnTo>
                  <a:lnTo>
                    <a:pt x="868" y="24"/>
                  </a:lnTo>
                  <a:lnTo>
                    <a:pt x="867" y="25"/>
                  </a:lnTo>
                  <a:lnTo>
                    <a:pt x="865" y="25"/>
                  </a:lnTo>
                  <a:lnTo>
                    <a:pt x="864" y="24"/>
                  </a:lnTo>
                  <a:lnTo>
                    <a:pt x="865" y="24"/>
                  </a:lnTo>
                  <a:lnTo>
                    <a:pt x="865" y="23"/>
                  </a:lnTo>
                  <a:lnTo>
                    <a:pt x="864" y="21"/>
                  </a:lnTo>
                  <a:lnTo>
                    <a:pt x="864" y="23"/>
                  </a:lnTo>
                  <a:lnTo>
                    <a:pt x="863" y="23"/>
                  </a:lnTo>
                  <a:lnTo>
                    <a:pt x="863" y="24"/>
                  </a:lnTo>
                  <a:lnTo>
                    <a:pt x="864" y="24"/>
                  </a:lnTo>
                  <a:lnTo>
                    <a:pt x="864" y="28"/>
                  </a:lnTo>
                  <a:lnTo>
                    <a:pt x="863" y="28"/>
                  </a:lnTo>
                  <a:lnTo>
                    <a:pt x="863" y="29"/>
                  </a:lnTo>
                  <a:lnTo>
                    <a:pt x="862" y="29"/>
                  </a:lnTo>
                  <a:lnTo>
                    <a:pt x="862" y="33"/>
                  </a:lnTo>
                  <a:lnTo>
                    <a:pt x="861" y="33"/>
                  </a:lnTo>
                  <a:lnTo>
                    <a:pt x="861" y="34"/>
                  </a:lnTo>
                  <a:lnTo>
                    <a:pt x="859" y="34"/>
                  </a:lnTo>
                  <a:lnTo>
                    <a:pt x="859" y="33"/>
                  </a:lnTo>
                  <a:lnTo>
                    <a:pt x="854" y="33"/>
                  </a:lnTo>
                  <a:lnTo>
                    <a:pt x="854" y="34"/>
                  </a:lnTo>
                  <a:lnTo>
                    <a:pt x="853" y="34"/>
                  </a:lnTo>
                  <a:lnTo>
                    <a:pt x="853" y="35"/>
                  </a:lnTo>
                  <a:lnTo>
                    <a:pt x="852" y="35"/>
                  </a:lnTo>
                  <a:lnTo>
                    <a:pt x="852" y="37"/>
                  </a:lnTo>
                  <a:lnTo>
                    <a:pt x="851" y="37"/>
                  </a:lnTo>
                  <a:lnTo>
                    <a:pt x="852" y="39"/>
                  </a:lnTo>
                  <a:lnTo>
                    <a:pt x="853" y="39"/>
                  </a:lnTo>
                  <a:lnTo>
                    <a:pt x="854" y="40"/>
                  </a:lnTo>
                  <a:lnTo>
                    <a:pt x="856" y="40"/>
                  </a:lnTo>
                  <a:lnTo>
                    <a:pt x="856" y="42"/>
                  </a:lnTo>
                  <a:lnTo>
                    <a:pt x="854" y="42"/>
                  </a:lnTo>
                  <a:lnTo>
                    <a:pt x="854" y="44"/>
                  </a:lnTo>
                  <a:lnTo>
                    <a:pt x="853" y="44"/>
                  </a:lnTo>
                  <a:lnTo>
                    <a:pt x="852" y="42"/>
                  </a:lnTo>
                  <a:lnTo>
                    <a:pt x="849" y="41"/>
                  </a:lnTo>
                  <a:lnTo>
                    <a:pt x="849" y="42"/>
                  </a:lnTo>
                  <a:lnTo>
                    <a:pt x="848" y="42"/>
                  </a:lnTo>
                  <a:lnTo>
                    <a:pt x="848" y="40"/>
                  </a:lnTo>
                  <a:lnTo>
                    <a:pt x="847" y="40"/>
                  </a:lnTo>
                  <a:lnTo>
                    <a:pt x="847" y="41"/>
                  </a:lnTo>
                  <a:lnTo>
                    <a:pt x="848" y="42"/>
                  </a:lnTo>
                  <a:lnTo>
                    <a:pt x="847" y="44"/>
                  </a:lnTo>
                  <a:lnTo>
                    <a:pt x="846" y="44"/>
                  </a:lnTo>
                  <a:lnTo>
                    <a:pt x="846" y="45"/>
                  </a:lnTo>
                  <a:lnTo>
                    <a:pt x="844" y="45"/>
                  </a:lnTo>
                  <a:lnTo>
                    <a:pt x="844" y="44"/>
                  </a:lnTo>
                  <a:lnTo>
                    <a:pt x="842" y="44"/>
                  </a:lnTo>
                  <a:lnTo>
                    <a:pt x="842" y="45"/>
                  </a:lnTo>
                  <a:lnTo>
                    <a:pt x="841" y="45"/>
                  </a:lnTo>
                  <a:lnTo>
                    <a:pt x="841" y="46"/>
                  </a:lnTo>
                  <a:lnTo>
                    <a:pt x="840" y="46"/>
                  </a:lnTo>
                  <a:lnTo>
                    <a:pt x="840" y="51"/>
                  </a:lnTo>
                  <a:lnTo>
                    <a:pt x="838" y="52"/>
                  </a:lnTo>
                  <a:lnTo>
                    <a:pt x="837" y="52"/>
                  </a:lnTo>
                  <a:lnTo>
                    <a:pt x="837" y="53"/>
                  </a:lnTo>
                  <a:lnTo>
                    <a:pt x="836" y="53"/>
                  </a:lnTo>
                  <a:lnTo>
                    <a:pt x="836" y="56"/>
                  </a:lnTo>
                  <a:lnTo>
                    <a:pt x="835" y="56"/>
                  </a:lnTo>
                  <a:lnTo>
                    <a:pt x="833" y="55"/>
                  </a:lnTo>
                  <a:lnTo>
                    <a:pt x="832" y="55"/>
                  </a:lnTo>
                  <a:lnTo>
                    <a:pt x="832" y="56"/>
                  </a:lnTo>
                  <a:lnTo>
                    <a:pt x="831" y="56"/>
                  </a:lnTo>
                  <a:lnTo>
                    <a:pt x="831" y="58"/>
                  </a:lnTo>
                  <a:lnTo>
                    <a:pt x="835" y="58"/>
                  </a:lnTo>
                  <a:lnTo>
                    <a:pt x="835" y="62"/>
                  </a:lnTo>
                  <a:lnTo>
                    <a:pt x="844" y="62"/>
                  </a:lnTo>
                  <a:lnTo>
                    <a:pt x="844" y="63"/>
                  </a:lnTo>
                  <a:lnTo>
                    <a:pt x="849" y="63"/>
                  </a:lnTo>
                  <a:lnTo>
                    <a:pt x="849" y="66"/>
                  </a:lnTo>
                  <a:lnTo>
                    <a:pt x="848" y="67"/>
                  </a:lnTo>
                  <a:lnTo>
                    <a:pt x="848" y="68"/>
                  </a:lnTo>
                  <a:lnTo>
                    <a:pt x="847" y="70"/>
                  </a:lnTo>
                  <a:lnTo>
                    <a:pt x="849" y="72"/>
                  </a:lnTo>
                  <a:lnTo>
                    <a:pt x="849" y="74"/>
                  </a:lnTo>
                  <a:lnTo>
                    <a:pt x="847" y="74"/>
                  </a:lnTo>
                  <a:lnTo>
                    <a:pt x="847" y="77"/>
                  </a:lnTo>
                  <a:lnTo>
                    <a:pt x="840" y="77"/>
                  </a:lnTo>
                  <a:lnTo>
                    <a:pt x="838" y="76"/>
                  </a:lnTo>
                  <a:lnTo>
                    <a:pt x="835" y="76"/>
                  </a:lnTo>
                  <a:lnTo>
                    <a:pt x="833" y="74"/>
                  </a:lnTo>
                  <a:lnTo>
                    <a:pt x="833" y="71"/>
                  </a:lnTo>
                  <a:lnTo>
                    <a:pt x="831" y="71"/>
                  </a:lnTo>
                  <a:lnTo>
                    <a:pt x="830" y="70"/>
                  </a:lnTo>
                  <a:lnTo>
                    <a:pt x="827" y="70"/>
                  </a:lnTo>
                  <a:lnTo>
                    <a:pt x="828" y="71"/>
                  </a:lnTo>
                  <a:lnTo>
                    <a:pt x="828" y="73"/>
                  </a:lnTo>
                  <a:lnTo>
                    <a:pt x="827" y="74"/>
                  </a:lnTo>
                  <a:lnTo>
                    <a:pt x="827" y="73"/>
                  </a:lnTo>
                  <a:lnTo>
                    <a:pt x="826" y="72"/>
                  </a:lnTo>
                  <a:lnTo>
                    <a:pt x="822" y="72"/>
                  </a:lnTo>
                  <a:lnTo>
                    <a:pt x="822" y="74"/>
                  </a:lnTo>
                  <a:lnTo>
                    <a:pt x="824" y="74"/>
                  </a:lnTo>
                  <a:lnTo>
                    <a:pt x="824" y="76"/>
                  </a:lnTo>
                  <a:lnTo>
                    <a:pt x="822" y="76"/>
                  </a:lnTo>
                  <a:lnTo>
                    <a:pt x="822" y="77"/>
                  </a:lnTo>
                  <a:lnTo>
                    <a:pt x="821" y="77"/>
                  </a:lnTo>
                  <a:lnTo>
                    <a:pt x="820" y="78"/>
                  </a:lnTo>
                  <a:lnTo>
                    <a:pt x="820" y="79"/>
                  </a:lnTo>
                  <a:lnTo>
                    <a:pt x="817" y="79"/>
                  </a:lnTo>
                  <a:lnTo>
                    <a:pt x="817" y="87"/>
                  </a:lnTo>
                  <a:lnTo>
                    <a:pt x="816" y="86"/>
                  </a:lnTo>
                  <a:lnTo>
                    <a:pt x="816" y="87"/>
                  </a:lnTo>
                  <a:lnTo>
                    <a:pt x="815" y="88"/>
                  </a:lnTo>
                  <a:lnTo>
                    <a:pt x="814" y="88"/>
                  </a:lnTo>
                  <a:lnTo>
                    <a:pt x="814" y="89"/>
                  </a:lnTo>
                  <a:lnTo>
                    <a:pt x="812" y="89"/>
                  </a:lnTo>
                  <a:lnTo>
                    <a:pt x="812" y="87"/>
                  </a:lnTo>
                  <a:lnTo>
                    <a:pt x="811" y="87"/>
                  </a:lnTo>
                  <a:lnTo>
                    <a:pt x="811" y="90"/>
                  </a:lnTo>
                  <a:lnTo>
                    <a:pt x="810" y="90"/>
                  </a:lnTo>
                  <a:lnTo>
                    <a:pt x="810" y="89"/>
                  </a:lnTo>
                  <a:lnTo>
                    <a:pt x="809" y="89"/>
                  </a:lnTo>
                  <a:lnTo>
                    <a:pt x="809" y="88"/>
                  </a:lnTo>
                  <a:lnTo>
                    <a:pt x="808" y="88"/>
                  </a:lnTo>
                  <a:lnTo>
                    <a:pt x="808" y="90"/>
                  </a:lnTo>
                  <a:lnTo>
                    <a:pt x="810" y="90"/>
                  </a:lnTo>
                  <a:lnTo>
                    <a:pt x="810" y="92"/>
                  </a:lnTo>
                  <a:lnTo>
                    <a:pt x="809" y="93"/>
                  </a:lnTo>
                  <a:lnTo>
                    <a:pt x="808" y="93"/>
                  </a:lnTo>
                  <a:lnTo>
                    <a:pt x="808" y="95"/>
                  </a:lnTo>
                  <a:lnTo>
                    <a:pt x="806" y="95"/>
                  </a:lnTo>
                  <a:lnTo>
                    <a:pt x="806" y="103"/>
                  </a:lnTo>
                  <a:lnTo>
                    <a:pt x="805" y="103"/>
                  </a:lnTo>
                  <a:lnTo>
                    <a:pt x="805" y="104"/>
                  </a:lnTo>
                  <a:lnTo>
                    <a:pt x="799" y="104"/>
                  </a:lnTo>
                  <a:lnTo>
                    <a:pt x="799" y="103"/>
                  </a:lnTo>
                  <a:lnTo>
                    <a:pt x="793" y="103"/>
                  </a:lnTo>
                  <a:lnTo>
                    <a:pt x="793" y="104"/>
                  </a:lnTo>
                  <a:lnTo>
                    <a:pt x="790" y="104"/>
                  </a:lnTo>
                  <a:lnTo>
                    <a:pt x="790" y="105"/>
                  </a:lnTo>
                  <a:lnTo>
                    <a:pt x="789" y="105"/>
                  </a:lnTo>
                  <a:lnTo>
                    <a:pt x="788" y="106"/>
                  </a:lnTo>
                  <a:lnTo>
                    <a:pt x="788" y="108"/>
                  </a:lnTo>
                  <a:lnTo>
                    <a:pt x="784" y="108"/>
                  </a:lnTo>
                  <a:lnTo>
                    <a:pt x="784" y="109"/>
                  </a:lnTo>
                  <a:lnTo>
                    <a:pt x="777" y="109"/>
                  </a:lnTo>
                  <a:lnTo>
                    <a:pt x="777" y="111"/>
                  </a:lnTo>
                  <a:lnTo>
                    <a:pt x="776" y="111"/>
                  </a:lnTo>
                  <a:lnTo>
                    <a:pt x="774" y="113"/>
                  </a:lnTo>
                  <a:lnTo>
                    <a:pt x="773" y="113"/>
                  </a:lnTo>
                  <a:lnTo>
                    <a:pt x="773" y="115"/>
                  </a:lnTo>
                  <a:lnTo>
                    <a:pt x="772" y="115"/>
                  </a:lnTo>
                  <a:lnTo>
                    <a:pt x="772" y="118"/>
                  </a:lnTo>
                  <a:lnTo>
                    <a:pt x="771" y="118"/>
                  </a:lnTo>
                  <a:lnTo>
                    <a:pt x="771" y="119"/>
                  </a:lnTo>
                  <a:lnTo>
                    <a:pt x="769" y="120"/>
                  </a:lnTo>
                  <a:lnTo>
                    <a:pt x="769" y="121"/>
                  </a:lnTo>
                  <a:lnTo>
                    <a:pt x="768" y="121"/>
                  </a:lnTo>
                  <a:lnTo>
                    <a:pt x="768" y="124"/>
                  </a:lnTo>
                  <a:lnTo>
                    <a:pt x="767" y="124"/>
                  </a:lnTo>
                  <a:lnTo>
                    <a:pt x="767" y="126"/>
                  </a:lnTo>
                  <a:lnTo>
                    <a:pt x="766" y="126"/>
                  </a:lnTo>
                  <a:lnTo>
                    <a:pt x="766" y="127"/>
                  </a:lnTo>
                  <a:lnTo>
                    <a:pt x="763" y="127"/>
                  </a:lnTo>
                  <a:lnTo>
                    <a:pt x="763" y="130"/>
                  </a:lnTo>
                  <a:lnTo>
                    <a:pt x="762" y="130"/>
                  </a:lnTo>
                  <a:lnTo>
                    <a:pt x="760" y="132"/>
                  </a:lnTo>
                  <a:lnTo>
                    <a:pt x="758" y="132"/>
                  </a:lnTo>
                  <a:lnTo>
                    <a:pt x="758" y="134"/>
                  </a:lnTo>
                  <a:lnTo>
                    <a:pt x="756" y="134"/>
                  </a:lnTo>
                  <a:lnTo>
                    <a:pt x="756" y="137"/>
                  </a:lnTo>
                  <a:lnTo>
                    <a:pt x="755" y="137"/>
                  </a:lnTo>
                  <a:lnTo>
                    <a:pt x="755" y="140"/>
                  </a:lnTo>
                  <a:lnTo>
                    <a:pt x="753" y="140"/>
                  </a:lnTo>
                  <a:lnTo>
                    <a:pt x="753" y="141"/>
                  </a:lnTo>
                  <a:lnTo>
                    <a:pt x="751" y="141"/>
                  </a:lnTo>
                  <a:lnTo>
                    <a:pt x="750" y="140"/>
                  </a:lnTo>
                  <a:lnTo>
                    <a:pt x="748" y="140"/>
                  </a:lnTo>
                  <a:lnTo>
                    <a:pt x="748" y="141"/>
                  </a:lnTo>
                  <a:lnTo>
                    <a:pt x="747" y="142"/>
                  </a:lnTo>
                  <a:lnTo>
                    <a:pt x="746" y="142"/>
                  </a:lnTo>
                  <a:lnTo>
                    <a:pt x="746" y="143"/>
                  </a:lnTo>
                  <a:lnTo>
                    <a:pt x="745" y="143"/>
                  </a:lnTo>
                  <a:lnTo>
                    <a:pt x="745" y="145"/>
                  </a:lnTo>
                  <a:lnTo>
                    <a:pt x="744" y="145"/>
                  </a:lnTo>
                  <a:lnTo>
                    <a:pt x="744" y="143"/>
                  </a:lnTo>
                  <a:lnTo>
                    <a:pt x="742" y="143"/>
                  </a:lnTo>
                  <a:lnTo>
                    <a:pt x="742" y="142"/>
                  </a:lnTo>
                  <a:lnTo>
                    <a:pt x="741" y="142"/>
                  </a:lnTo>
                  <a:lnTo>
                    <a:pt x="741" y="141"/>
                  </a:lnTo>
                  <a:lnTo>
                    <a:pt x="740" y="141"/>
                  </a:lnTo>
                  <a:lnTo>
                    <a:pt x="739" y="142"/>
                  </a:lnTo>
                  <a:lnTo>
                    <a:pt x="736" y="142"/>
                  </a:lnTo>
                  <a:lnTo>
                    <a:pt x="735" y="141"/>
                  </a:lnTo>
                  <a:lnTo>
                    <a:pt x="735" y="142"/>
                  </a:lnTo>
                  <a:lnTo>
                    <a:pt x="734" y="142"/>
                  </a:lnTo>
                  <a:lnTo>
                    <a:pt x="734" y="145"/>
                  </a:lnTo>
                  <a:lnTo>
                    <a:pt x="731" y="145"/>
                  </a:lnTo>
                  <a:lnTo>
                    <a:pt x="731" y="141"/>
                  </a:lnTo>
                  <a:lnTo>
                    <a:pt x="730" y="139"/>
                  </a:lnTo>
                  <a:lnTo>
                    <a:pt x="729" y="139"/>
                  </a:lnTo>
                  <a:lnTo>
                    <a:pt x="729" y="140"/>
                  </a:lnTo>
                  <a:lnTo>
                    <a:pt x="730" y="141"/>
                  </a:lnTo>
                  <a:lnTo>
                    <a:pt x="730" y="142"/>
                  </a:lnTo>
                  <a:lnTo>
                    <a:pt x="729" y="141"/>
                  </a:lnTo>
                  <a:lnTo>
                    <a:pt x="729" y="147"/>
                  </a:lnTo>
                  <a:lnTo>
                    <a:pt x="730" y="147"/>
                  </a:lnTo>
                  <a:lnTo>
                    <a:pt x="730" y="148"/>
                  </a:lnTo>
                  <a:lnTo>
                    <a:pt x="729" y="148"/>
                  </a:lnTo>
                  <a:lnTo>
                    <a:pt x="729" y="150"/>
                  </a:lnTo>
                  <a:lnTo>
                    <a:pt x="726" y="150"/>
                  </a:lnTo>
                  <a:lnTo>
                    <a:pt x="726" y="151"/>
                  </a:lnTo>
                  <a:lnTo>
                    <a:pt x="724" y="151"/>
                  </a:lnTo>
                  <a:lnTo>
                    <a:pt x="724" y="152"/>
                  </a:lnTo>
                  <a:lnTo>
                    <a:pt x="718" y="152"/>
                  </a:lnTo>
                  <a:lnTo>
                    <a:pt x="718" y="153"/>
                  </a:lnTo>
                  <a:lnTo>
                    <a:pt x="725" y="153"/>
                  </a:lnTo>
                  <a:lnTo>
                    <a:pt x="725" y="152"/>
                  </a:lnTo>
                  <a:lnTo>
                    <a:pt x="726" y="151"/>
                  </a:lnTo>
                  <a:lnTo>
                    <a:pt x="731" y="151"/>
                  </a:lnTo>
                  <a:lnTo>
                    <a:pt x="732" y="152"/>
                  </a:lnTo>
                  <a:lnTo>
                    <a:pt x="729" y="152"/>
                  </a:lnTo>
                  <a:lnTo>
                    <a:pt x="729" y="153"/>
                  </a:lnTo>
                  <a:lnTo>
                    <a:pt x="730" y="153"/>
                  </a:lnTo>
                  <a:lnTo>
                    <a:pt x="730" y="155"/>
                  </a:lnTo>
                  <a:lnTo>
                    <a:pt x="729" y="155"/>
                  </a:lnTo>
                  <a:lnTo>
                    <a:pt x="727" y="156"/>
                  </a:lnTo>
                  <a:lnTo>
                    <a:pt x="726" y="156"/>
                  </a:lnTo>
                  <a:lnTo>
                    <a:pt x="726" y="157"/>
                  </a:lnTo>
                  <a:lnTo>
                    <a:pt x="727" y="157"/>
                  </a:lnTo>
                  <a:lnTo>
                    <a:pt x="727" y="156"/>
                  </a:lnTo>
                  <a:lnTo>
                    <a:pt x="729" y="157"/>
                  </a:lnTo>
                  <a:lnTo>
                    <a:pt x="730" y="157"/>
                  </a:lnTo>
                  <a:lnTo>
                    <a:pt x="731" y="158"/>
                  </a:lnTo>
                  <a:lnTo>
                    <a:pt x="731" y="159"/>
                  </a:lnTo>
                  <a:lnTo>
                    <a:pt x="730" y="161"/>
                  </a:lnTo>
                  <a:lnTo>
                    <a:pt x="731" y="161"/>
                  </a:lnTo>
                  <a:lnTo>
                    <a:pt x="731" y="159"/>
                  </a:lnTo>
                  <a:lnTo>
                    <a:pt x="732" y="159"/>
                  </a:lnTo>
                  <a:lnTo>
                    <a:pt x="732" y="157"/>
                  </a:lnTo>
                  <a:lnTo>
                    <a:pt x="734" y="157"/>
                  </a:lnTo>
                  <a:lnTo>
                    <a:pt x="734" y="156"/>
                  </a:lnTo>
                  <a:lnTo>
                    <a:pt x="736" y="156"/>
                  </a:lnTo>
                  <a:lnTo>
                    <a:pt x="736" y="155"/>
                  </a:lnTo>
                  <a:lnTo>
                    <a:pt x="739" y="155"/>
                  </a:lnTo>
                  <a:lnTo>
                    <a:pt x="739" y="156"/>
                  </a:lnTo>
                  <a:lnTo>
                    <a:pt x="740" y="156"/>
                  </a:lnTo>
                  <a:lnTo>
                    <a:pt x="740" y="155"/>
                  </a:lnTo>
                  <a:lnTo>
                    <a:pt x="741" y="156"/>
                  </a:lnTo>
                  <a:lnTo>
                    <a:pt x="741" y="158"/>
                  </a:lnTo>
                  <a:lnTo>
                    <a:pt x="742" y="158"/>
                  </a:lnTo>
                  <a:lnTo>
                    <a:pt x="745" y="161"/>
                  </a:lnTo>
                  <a:lnTo>
                    <a:pt x="745" y="158"/>
                  </a:lnTo>
                  <a:lnTo>
                    <a:pt x="747" y="158"/>
                  </a:lnTo>
                  <a:lnTo>
                    <a:pt x="747" y="159"/>
                  </a:lnTo>
                  <a:lnTo>
                    <a:pt x="748" y="159"/>
                  </a:lnTo>
                  <a:lnTo>
                    <a:pt x="748" y="162"/>
                  </a:lnTo>
                  <a:lnTo>
                    <a:pt x="750" y="162"/>
                  </a:lnTo>
                  <a:lnTo>
                    <a:pt x="750" y="159"/>
                  </a:lnTo>
                  <a:lnTo>
                    <a:pt x="756" y="159"/>
                  </a:lnTo>
                  <a:lnTo>
                    <a:pt x="756" y="158"/>
                  </a:lnTo>
                  <a:lnTo>
                    <a:pt x="757" y="158"/>
                  </a:lnTo>
                  <a:lnTo>
                    <a:pt x="757" y="156"/>
                  </a:lnTo>
                  <a:lnTo>
                    <a:pt x="758" y="156"/>
                  </a:lnTo>
                  <a:lnTo>
                    <a:pt x="758" y="155"/>
                  </a:lnTo>
                  <a:lnTo>
                    <a:pt x="763" y="155"/>
                  </a:lnTo>
                  <a:lnTo>
                    <a:pt x="763" y="157"/>
                  </a:lnTo>
                  <a:lnTo>
                    <a:pt x="762" y="157"/>
                  </a:lnTo>
                  <a:lnTo>
                    <a:pt x="763" y="158"/>
                  </a:lnTo>
                  <a:lnTo>
                    <a:pt x="764" y="158"/>
                  </a:lnTo>
                  <a:lnTo>
                    <a:pt x="764" y="157"/>
                  </a:lnTo>
                  <a:lnTo>
                    <a:pt x="766" y="157"/>
                  </a:lnTo>
                  <a:lnTo>
                    <a:pt x="764" y="156"/>
                  </a:lnTo>
                  <a:lnTo>
                    <a:pt x="764" y="155"/>
                  </a:lnTo>
                  <a:lnTo>
                    <a:pt x="766" y="155"/>
                  </a:lnTo>
                  <a:lnTo>
                    <a:pt x="766" y="156"/>
                  </a:lnTo>
                  <a:lnTo>
                    <a:pt x="769" y="156"/>
                  </a:lnTo>
                  <a:lnTo>
                    <a:pt x="771" y="157"/>
                  </a:lnTo>
                  <a:lnTo>
                    <a:pt x="772" y="157"/>
                  </a:lnTo>
                  <a:lnTo>
                    <a:pt x="772" y="158"/>
                  </a:lnTo>
                  <a:lnTo>
                    <a:pt x="774" y="159"/>
                  </a:lnTo>
                  <a:lnTo>
                    <a:pt x="777" y="162"/>
                  </a:lnTo>
                  <a:lnTo>
                    <a:pt x="778" y="162"/>
                  </a:lnTo>
                  <a:lnTo>
                    <a:pt x="778" y="163"/>
                  </a:lnTo>
                  <a:lnTo>
                    <a:pt x="779" y="163"/>
                  </a:lnTo>
                  <a:lnTo>
                    <a:pt x="779" y="164"/>
                  </a:lnTo>
                  <a:lnTo>
                    <a:pt x="784" y="164"/>
                  </a:lnTo>
                  <a:lnTo>
                    <a:pt x="787" y="167"/>
                  </a:lnTo>
                  <a:lnTo>
                    <a:pt x="789" y="167"/>
                  </a:lnTo>
                  <a:lnTo>
                    <a:pt x="789" y="166"/>
                  </a:lnTo>
                  <a:lnTo>
                    <a:pt x="790" y="166"/>
                  </a:lnTo>
                  <a:lnTo>
                    <a:pt x="790" y="167"/>
                  </a:lnTo>
                  <a:lnTo>
                    <a:pt x="792" y="167"/>
                  </a:lnTo>
                  <a:lnTo>
                    <a:pt x="792" y="168"/>
                  </a:lnTo>
                  <a:lnTo>
                    <a:pt x="794" y="168"/>
                  </a:lnTo>
                  <a:lnTo>
                    <a:pt x="794" y="167"/>
                  </a:lnTo>
                  <a:lnTo>
                    <a:pt x="800" y="167"/>
                  </a:lnTo>
                  <a:lnTo>
                    <a:pt x="800" y="166"/>
                  </a:lnTo>
                  <a:lnTo>
                    <a:pt x="804" y="166"/>
                  </a:lnTo>
                  <a:lnTo>
                    <a:pt x="804" y="164"/>
                  </a:lnTo>
                  <a:lnTo>
                    <a:pt x="805" y="164"/>
                  </a:lnTo>
                  <a:lnTo>
                    <a:pt x="805" y="163"/>
                  </a:lnTo>
                  <a:lnTo>
                    <a:pt x="806" y="163"/>
                  </a:lnTo>
                  <a:lnTo>
                    <a:pt x="808" y="161"/>
                  </a:lnTo>
                  <a:lnTo>
                    <a:pt x="809" y="159"/>
                  </a:lnTo>
                  <a:lnTo>
                    <a:pt x="809" y="158"/>
                  </a:lnTo>
                  <a:lnTo>
                    <a:pt x="810" y="158"/>
                  </a:lnTo>
                  <a:lnTo>
                    <a:pt x="811" y="157"/>
                  </a:lnTo>
                  <a:lnTo>
                    <a:pt x="812" y="157"/>
                  </a:lnTo>
                  <a:lnTo>
                    <a:pt x="812" y="156"/>
                  </a:lnTo>
                  <a:lnTo>
                    <a:pt x="814" y="156"/>
                  </a:lnTo>
                  <a:lnTo>
                    <a:pt x="814" y="153"/>
                  </a:lnTo>
                  <a:lnTo>
                    <a:pt x="815" y="152"/>
                  </a:lnTo>
                  <a:lnTo>
                    <a:pt x="816" y="152"/>
                  </a:lnTo>
                  <a:lnTo>
                    <a:pt x="816" y="148"/>
                  </a:lnTo>
                  <a:lnTo>
                    <a:pt x="817" y="147"/>
                  </a:lnTo>
                  <a:lnTo>
                    <a:pt x="817" y="145"/>
                  </a:lnTo>
                  <a:lnTo>
                    <a:pt x="819" y="145"/>
                  </a:lnTo>
                  <a:lnTo>
                    <a:pt x="819" y="143"/>
                  </a:lnTo>
                  <a:lnTo>
                    <a:pt x="820" y="141"/>
                  </a:lnTo>
                  <a:lnTo>
                    <a:pt x="820" y="135"/>
                  </a:lnTo>
                  <a:lnTo>
                    <a:pt x="821" y="134"/>
                  </a:lnTo>
                  <a:lnTo>
                    <a:pt x="821" y="132"/>
                  </a:lnTo>
                  <a:lnTo>
                    <a:pt x="833" y="132"/>
                  </a:lnTo>
                  <a:lnTo>
                    <a:pt x="835" y="131"/>
                  </a:lnTo>
                  <a:lnTo>
                    <a:pt x="835" y="132"/>
                  </a:lnTo>
                  <a:lnTo>
                    <a:pt x="836" y="132"/>
                  </a:lnTo>
                  <a:lnTo>
                    <a:pt x="836" y="131"/>
                  </a:lnTo>
                  <a:lnTo>
                    <a:pt x="840" y="131"/>
                  </a:lnTo>
                  <a:lnTo>
                    <a:pt x="840" y="129"/>
                  </a:lnTo>
                  <a:lnTo>
                    <a:pt x="842" y="127"/>
                  </a:lnTo>
                  <a:lnTo>
                    <a:pt x="843" y="129"/>
                  </a:lnTo>
                  <a:lnTo>
                    <a:pt x="843" y="127"/>
                  </a:lnTo>
                  <a:lnTo>
                    <a:pt x="844" y="127"/>
                  </a:lnTo>
                  <a:lnTo>
                    <a:pt x="844" y="126"/>
                  </a:lnTo>
                  <a:lnTo>
                    <a:pt x="842" y="126"/>
                  </a:lnTo>
                  <a:lnTo>
                    <a:pt x="842" y="124"/>
                  </a:lnTo>
                  <a:lnTo>
                    <a:pt x="844" y="123"/>
                  </a:lnTo>
                  <a:lnTo>
                    <a:pt x="846" y="121"/>
                  </a:lnTo>
                  <a:lnTo>
                    <a:pt x="846" y="120"/>
                  </a:lnTo>
                  <a:lnTo>
                    <a:pt x="847" y="119"/>
                  </a:lnTo>
                  <a:lnTo>
                    <a:pt x="847" y="116"/>
                  </a:lnTo>
                  <a:lnTo>
                    <a:pt x="848" y="116"/>
                  </a:lnTo>
                  <a:lnTo>
                    <a:pt x="848" y="115"/>
                  </a:lnTo>
                  <a:lnTo>
                    <a:pt x="849" y="115"/>
                  </a:lnTo>
                  <a:lnTo>
                    <a:pt x="849" y="113"/>
                  </a:lnTo>
                  <a:lnTo>
                    <a:pt x="852" y="113"/>
                  </a:lnTo>
                  <a:lnTo>
                    <a:pt x="852" y="109"/>
                  </a:lnTo>
                  <a:lnTo>
                    <a:pt x="853" y="109"/>
                  </a:lnTo>
                  <a:lnTo>
                    <a:pt x="854" y="108"/>
                  </a:lnTo>
                  <a:lnTo>
                    <a:pt x="854" y="105"/>
                  </a:lnTo>
                  <a:lnTo>
                    <a:pt x="856" y="105"/>
                  </a:lnTo>
                  <a:lnTo>
                    <a:pt x="856" y="100"/>
                  </a:lnTo>
                  <a:lnTo>
                    <a:pt x="858" y="100"/>
                  </a:lnTo>
                  <a:lnTo>
                    <a:pt x="858" y="102"/>
                  </a:lnTo>
                  <a:lnTo>
                    <a:pt x="859" y="102"/>
                  </a:lnTo>
                  <a:lnTo>
                    <a:pt x="859" y="103"/>
                  </a:lnTo>
                  <a:lnTo>
                    <a:pt x="861" y="103"/>
                  </a:lnTo>
                  <a:lnTo>
                    <a:pt x="861" y="102"/>
                  </a:lnTo>
                  <a:lnTo>
                    <a:pt x="858" y="99"/>
                  </a:lnTo>
                  <a:lnTo>
                    <a:pt x="858" y="97"/>
                  </a:lnTo>
                  <a:lnTo>
                    <a:pt x="859" y="98"/>
                  </a:lnTo>
                  <a:lnTo>
                    <a:pt x="859" y="99"/>
                  </a:lnTo>
                  <a:lnTo>
                    <a:pt x="867" y="99"/>
                  </a:lnTo>
                  <a:lnTo>
                    <a:pt x="868" y="100"/>
                  </a:lnTo>
                  <a:lnTo>
                    <a:pt x="868" y="95"/>
                  </a:lnTo>
                  <a:lnTo>
                    <a:pt x="872" y="95"/>
                  </a:lnTo>
                  <a:lnTo>
                    <a:pt x="872" y="97"/>
                  </a:lnTo>
                  <a:lnTo>
                    <a:pt x="873" y="97"/>
                  </a:lnTo>
                  <a:lnTo>
                    <a:pt x="873" y="98"/>
                  </a:lnTo>
                  <a:lnTo>
                    <a:pt x="874" y="98"/>
                  </a:lnTo>
                  <a:lnTo>
                    <a:pt x="875" y="99"/>
                  </a:lnTo>
                  <a:lnTo>
                    <a:pt x="875" y="100"/>
                  </a:lnTo>
                  <a:lnTo>
                    <a:pt x="879" y="100"/>
                  </a:lnTo>
                  <a:lnTo>
                    <a:pt x="879" y="99"/>
                  </a:lnTo>
                  <a:lnTo>
                    <a:pt x="880" y="99"/>
                  </a:lnTo>
                  <a:lnTo>
                    <a:pt x="880" y="98"/>
                  </a:lnTo>
                  <a:lnTo>
                    <a:pt x="881" y="98"/>
                  </a:lnTo>
                  <a:lnTo>
                    <a:pt x="881" y="97"/>
                  </a:lnTo>
                  <a:lnTo>
                    <a:pt x="883" y="97"/>
                  </a:lnTo>
                  <a:lnTo>
                    <a:pt x="883" y="94"/>
                  </a:lnTo>
                  <a:lnTo>
                    <a:pt x="884" y="94"/>
                  </a:lnTo>
                  <a:lnTo>
                    <a:pt x="884" y="93"/>
                  </a:lnTo>
                  <a:lnTo>
                    <a:pt x="885" y="93"/>
                  </a:lnTo>
                  <a:lnTo>
                    <a:pt x="885" y="92"/>
                  </a:lnTo>
                  <a:lnTo>
                    <a:pt x="886" y="92"/>
                  </a:lnTo>
                  <a:lnTo>
                    <a:pt x="886" y="93"/>
                  </a:lnTo>
                  <a:lnTo>
                    <a:pt x="888" y="93"/>
                  </a:lnTo>
                  <a:lnTo>
                    <a:pt x="888" y="95"/>
                  </a:lnTo>
                  <a:lnTo>
                    <a:pt x="886" y="97"/>
                  </a:lnTo>
                  <a:lnTo>
                    <a:pt x="888" y="97"/>
                  </a:lnTo>
                  <a:lnTo>
                    <a:pt x="888" y="98"/>
                  </a:lnTo>
                  <a:lnTo>
                    <a:pt x="889" y="98"/>
                  </a:lnTo>
                  <a:lnTo>
                    <a:pt x="890" y="97"/>
                  </a:lnTo>
                  <a:lnTo>
                    <a:pt x="890" y="95"/>
                  </a:lnTo>
                  <a:lnTo>
                    <a:pt x="894" y="95"/>
                  </a:lnTo>
                  <a:lnTo>
                    <a:pt x="895" y="94"/>
                  </a:lnTo>
                  <a:lnTo>
                    <a:pt x="895" y="93"/>
                  </a:lnTo>
                  <a:lnTo>
                    <a:pt x="896" y="94"/>
                  </a:lnTo>
                  <a:lnTo>
                    <a:pt x="897" y="94"/>
                  </a:lnTo>
                  <a:lnTo>
                    <a:pt x="899" y="95"/>
                  </a:lnTo>
                  <a:lnTo>
                    <a:pt x="899" y="94"/>
                  </a:lnTo>
                  <a:lnTo>
                    <a:pt x="900" y="94"/>
                  </a:lnTo>
                  <a:lnTo>
                    <a:pt x="900" y="95"/>
                  </a:lnTo>
                  <a:lnTo>
                    <a:pt x="904" y="95"/>
                  </a:lnTo>
                  <a:lnTo>
                    <a:pt x="905" y="97"/>
                  </a:lnTo>
                  <a:lnTo>
                    <a:pt x="906" y="95"/>
                  </a:lnTo>
                  <a:lnTo>
                    <a:pt x="909" y="95"/>
                  </a:lnTo>
                  <a:lnTo>
                    <a:pt x="909" y="94"/>
                  </a:lnTo>
                  <a:lnTo>
                    <a:pt x="910" y="94"/>
                  </a:lnTo>
                  <a:lnTo>
                    <a:pt x="910" y="90"/>
                  </a:lnTo>
                  <a:lnTo>
                    <a:pt x="911" y="90"/>
                  </a:lnTo>
                  <a:lnTo>
                    <a:pt x="911" y="89"/>
                  </a:lnTo>
                  <a:lnTo>
                    <a:pt x="912" y="89"/>
                  </a:lnTo>
                  <a:lnTo>
                    <a:pt x="912" y="88"/>
                  </a:lnTo>
                  <a:lnTo>
                    <a:pt x="915" y="88"/>
                  </a:lnTo>
                  <a:lnTo>
                    <a:pt x="915" y="87"/>
                  </a:lnTo>
                  <a:lnTo>
                    <a:pt x="916" y="88"/>
                  </a:lnTo>
                  <a:lnTo>
                    <a:pt x="918" y="88"/>
                  </a:lnTo>
                  <a:lnTo>
                    <a:pt x="917" y="89"/>
                  </a:lnTo>
                  <a:lnTo>
                    <a:pt x="917" y="93"/>
                  </a:lnTo>
                  <a:lnTo>
                    <a:pt x="916" y="93"/>
                  </a:lnTo>
                  <a:lnTo>
                    <a:pt x="916" y="95"/>
                  </a:lnTo>
                  <a:lnTo>
                    <a:pt x="918" y="95"/>
                  </a:lnTo>
                  <a:lnTo>
                    <a:pt x="918" y="92"/>
                  </a:lnTo>
                  <a:lnTo>
                    <a:pt x="921" y="89"/>
                  </a:lnTo>
                  <a:lnTo>
                    <a:pt x="920" y="88"/>
                  </a:lnTo>
                  <a:lnTo>
                    <a:pt x="920" y="87"/>
                  </a:lnTo>
                  <a:lnTo>
                    <a:pt x="921" y="87"/>
                  </a:lnTo>
                  <a:lnTo>
                    <a:pt x="921" y="86"/>
                  </a:lnTo>
                  <a:lnTo>
                    <a:pt x="922" y="86"/>
                  </a:lnTo>
                  <a:lnTo>
                    <a:pt x="922" y="84"/>
                  </a:lnTo>
                  <a:lnTo>
                    <a:pt x="923" y="84"/>
                  </a:lnTo>
                  <a:lnTo>
                    <a:pt x="923" y="76"/>
                  </a:lnTo>
                  <a:lnTo>
                    <a:pt x="925" y="76"/>
                  </a:lnTo>
                  <a:lnTo>
                    <a:pt x="925" y="71"/>
                  </a:lnTo>
                  <a:lnTo>
                    <a:pt x="923" y="71"/>
                  </a:lnTo>
                  <a:lnTo>
                    <a:pt x="923" y="70"/>
                  </a:lnTo>
                  <a:lnTo>
                    <a:pt x="925" y="70"/>
                  </a:lnTo>
                  <a:lnTo>
                    <a:pt x="925" y="68"/>
                  </a:lnTo>
                  <a:lnTo>
                    <a:pt x="923" y="67"/>
                  </a:lnTo>
                  <a:lnTo>
                    <a:pt x="927" y="67"/>
                  </a:lnTo>
                  <a:lnTo>
                    <a:pt x="927" y="66"/>
                  </a:lnTo>
                  <a:lnTo>
                    <a:pt x="928" y="66"/>
                  </a:lnTo>
                  <a:lnTo>
                    <a:pt x="928" y="67"/>
                  </a:lnTo>
                  <a:lnTo>
                    <a:pt x="932" y="67"/>
                  </a:lnTo>
                  <a:lnTo>
                    <a:pt x="932" y="68"/>
                  </a:lnTo>
                  <a:lnTo>
                    <a:pt x="934" y="68"/>
                  </a:lnTo>
                  <a:lnTo>
                    <a:pt x="934" y="70"/>
                  </a:lnTo>
                  <a:lnTo>
                    <a:pt x="937" y="70"/>
                  </a:lnTo>
                  <a:lnTo>
                    <a:pt x="937" y="71"/>
                  </a:lnTo>
                  <a:lnTo>
                    <a:pt x="938" y="72"/>
                  </a:lnTo>
                  <a:lnTo>
                    <a:pt x="939" y="72"/>
                  </a:lnTo>
                  <a:lnTo>
                    <a:pt x="939" y="73"/>
                  </a:lnTo>
                  <a:lnTo>
                    <a:pt x="942" y="73"/>
                  </a:lnTo>
                  <a:lnTo>
                    <a:pt x="942" y="74"/>
                  </a:lnTo>
                  <a:lnTo>
                    <a:pt x="950" y="74"/>
                  </a:lnTo>
                  <a:lnTo>
                    <a:pt x="952" y="76"/>
                  </a:lnTo>
                  <a:lnTo>
                    <a:pt x="953" y="76"/>
                  </a:lnTo>
                  <a:lnTo>
                    <a:pt x="953" y="78"/>
                  </a:lnTo>
                  <a:lnTo>
                    <a:pt x="949" y="78"/>
                  </a:lnTo>
                  <a:lnTo>
                    <a:pt x="949" y="77"/>
                  </a:lnTo>
                  <a:lnTo>
                    <a:pt x="947" y="77"/>
                  </a:lnTo>
                  <a:lnTo>
                    <a:pt x="945" y="76"/>
                  </a:lnTo>
                  <a:lnTo>
                    <a:pt x="945" y="77"/>
                  </a:lnTo>
                  <a:lnTo>
                    <a:pt x="944" y="77"/>
                  </a:lnTo>
                  <a:lnTo>
                    <a:pt x="944" y="76"/>
                  </a:lnTo>
                  <a:lnTo>
                    <a:pt x="943" y="76"/>
                  </a:lnTo>
                  <a:lnTo>
                    <a:pt x="943" y="77"/>
                  </a:lnTo>
                  <a:lnTo>
                    <a:pt x="942" y="77"/>
                  </a:lnTo>
                  <a:lnTo>
                    <a:pt x="943" y="78"/>
                  </a:lnTo>
                  <a:lnTo>
                    <a:pt x="943" y="81"/>
                  </a:lnTo>
                  <a:lnTo>
                    <a:pt x="944" y="81"/>
                  </a:lnTo>
                  <a:lnTo>
                    <a:pt x="944" y="84"/>
                  </a:lnTo>
                  <a:lnTo>
                    <a:pt x="943" y="84"/>
                  </a:lnTo>
                  <a:lnTo>
                    <a:pt x="944" y="86"/>
                  </a:lnTo>
                  <a:lnTo>
                    <a:pt x="945" y="86"/>
                  </a:lnTo>
                  <a:lnTo>
                    <a:pt x="948" y="87"/>
                  </a:lnTo>
                  <a:lnTo>
                    <a:pt x="948" y="89"/>
                  </a:lnTo>
                  <a:lnTo>
                    <a:pt x="949" y="89"/>
                  </a:lnTo>
                  <a:lnTo>
                    <a:pt x="949" y="92"/>
                  </a:lnTo>
                  <a:lnTo>
                    <a:pt x="948" y="92"/>
                  </a:lnTo>
                  <a:lnTo>
                    <a:pt x="948" y="93"/>
                  </a:lnTo>
                  <a:lnTo>
                    <a:pt x="952" y="93"/>
                  </a:lnTo>
                  <a:lnTo>
                    <a:pt x="953" y="94"/>
                  </a:lnTo>
                  <a:lnTo>
                    <a:pt x="953" y="95"/>
                  </a:lnTo>
                  <a:lnTo>
                    <a:pt x="954" y="95"/>
                  </a:lnTo>
                  <a:lnTo>
                    <a:pt x="953" y="94"/>
                  </a:lnTo>
                  <a:lnTo>
                    <a:pt x="953" y="93"/>
                  </a:lnTo>
                  <a:lnTo>
                    <a:pt x="952" y="92"/>
                  </a:lnTo>
                  <a:lnTo>
                    <a:pt x="952" y="90"/>
                  </a:lnTo>
                  <a:lnTo>
                    <a:pt x="953" y="90"/>
                  </a:lnTo>
                  <a:lnTo>
                    <a:pt x="953" y="89"/>
                  </a:lnTo>
                  <a:lnTo>
                    <a:pt x="954" y="88"/>
                  </a:lnTo>
                  <a:lnTo>
                    <a:pt x="954" y="86"/>
                  </a:lnTo>
                  <a:lnTo>
                    <a:pt x="955" y="86"/>
                  </a:lnTo>
                  <a:lnTo>
                    <a:pt x="955" y="84"/>
                  </a:lnTo>
                  <a:lnTo>
                    <a:pt x="954" y="84"/>
                  </a:lnTo>
                  <a:lnTo>
                    <a:pt x="954" y="79"/>
                  </a:lnTo>
                  <a:lnTo>
                    <a:pt x="955" y="79"/>
                  </a:lnTo>
                  <a:lnTo>
                    <a:pt x="954" y="78"/>
                  </a:lnTo>
                  <a:lnTo>
                    <a:pt x="954" y="74"/>
                  </a:lnTo>
                  <a:lnTo>
                    <a:pt x="955" y="74"/>
                  </a:lnTo>
                  <a:lnTo>
                    <a:pt x="955" y="73"/>
                  </a:lnTo>
                  <a:lnTo>
                    <a:pt x="954" y="73"/>
                  </a:lnTo>
                  <a:lnTo>
                    <a:pt x="954" y="74"/>
                  </a:lnTo>
                  <a:lnTo>
                    <a:pt x="953" y="74"/>
                  </a:lnTo>
                  <a:lnTo>
                    <a:pt x="952" y="73"/>
                  </a:lnTo>
                  <a:lnTo>
                    <a:pt x="952" y="72"/>
                  </a:lnTo>
                  <a:lnTo>
                    <a:pt x="954" y="72"/>
                  </a:lnTo>
                  <a:lnTo>
                    <a:pt x="957" y="70"/>
                  </a:lnTo>
                  <a:lnTo>
                    <a:pt x="957" y="67"/>
                  </a:lnTo>
                  <a:lnTo>
                    <a:pt x="958" y="66"/>
                  </a:lnTo>
                  <a:lnTo>
                    <a:pt x="958" y="65"/>
                  </a:lnTo>
                  <a:lnTo>
                    <a:pt x="959" y="65"/>
                  </a:lnTo>
                  <a:lnTo>
                    <a:pt x="959" y="63"/>
                  </a:lnTo>
                  <a:lnTo>
                    <a:pt x="960" y="63"/>
                  </a:lnTo>
                  <a:lnTo>
                    <a:pt x="960" y="62"/>
                  </a:lnTo>
                  <a:lnTo>
                    <a:pt x="963" y="62"/>
                  </a:lnTo>
                  <a:lnTo>
                    <a:pt x="964" y="61"/>
                  </a:lnTo>
                  <a:lnTo>
                    <a:pt x="968" y="61"/>
                  </a:lnTo>
                  <a:lnTo>
                    <a:pt x="970" y="63"/>
                  </a:lnTo>
                  <a:lnTo>
                    <a:pt x="970" y="65"/>
                  </a:lnTo>
                  <a:lnTo>
                    <a:pt x="971" y="65"/>
                  </a:lnTo>
                  <a:lnTo>
                    <a:pt x="975" y="68"/>
                  </a:lnTo>
                  <a:lnTo>
                    <a:pt x="974" y="68"/>
                  </a:lnTo>
                  <a:lnTo>
                    <a:pt x="974" y="72"/>
                  </a:lnTo>
                  <a:lnTo>
                    <a:pt x="975" y="73"/>
                  </a:lnTo>
                  <a:lnTo>
                    <a:pt x="975" y="74"/>
                  </a:lnTo>
                  <a:lnTo>
                    <a:pt x="974" y="74"/>
                  </a:lnTo>
                  <a:lnTo>
                    <a:pt x="974" y="77"/>
                  </a:lnTo>
                  <a:lnTo>
                    <a:pt x="973" y="78"/>
                  </a:lnTo>
                  <a:lnTo>
                    <a:pt x="973" y="79"/>
                  </a:lnTo>
                  <a:lnTo>
                    <a:pt x="974" y="79"/>
                  </a:lnTo>
                  <a:lnTo>
                    <a:pt x="974" y="81"/>
                  </a:lnTo>
                  <a:lnTo>
                    <a:pt x="970" y="81"/>
                  </a:lnTo>
                  <a:lnTo>
                    <a:pt x="970" y="82"/>
                  </a:lnTo>
                  <a:lnTo>
                    <a:pt x="971" y="82"/>
                  </a:lnTo>
                  <a:lnTo>
                    <a:pt x="971" y="83"/>
                  </a:lnTo>
                  <a:lnTo>
                    <a:pt x="974" y="83"/>
                  </a:lnTo>
                  <a:lnTo>
                    <a:pt x="974" y="82"/>
                  </a:lnTo>
                  <a:lnTo>
                    <a:pt x="975" y="82"/>
                  </a:lnTo>
                  <a:lnTo>
                    <a:pt x="975" y="81"/>
                  </a:lnTo>
                  <a:lnTo>
                    <a:pt x="976" y="81"/>
                  </a:lnTo>
                  <a:lnTo>
                    <a:pt x="976" y="83"/>
                  </a:lnTo>
                  <a:lnTo>
                    <a:pt x="975" y="84"/>
                  </a:lnTo>
                  <a:lnTo>
                    <a:pt x="980" y="84"/>
                  </a:lnTo>
                  <a:lnTo>
                    <a:pt x="982" y="87"/>
                  </a:lnTo>
                  <a:lnTo>
                    <a:pt x="982" y="88"/>
                  </a:lnTo>
                  <a:lnTo>
                    <a:pt x="984" y="88"/>
                  </a:lnTo>
                  <a:lnTo>
                    <a:pt x="984" y="92"/>
                  </a:lnTo>
                  <a:lnTo>
                    <a:pt x="986" y="94"/>
                  </a:lnTo>
                  <a:lnTo>
                    <a:pt x="986" y="97"/>
                  </a:lnTo>
                  <a:lnTo>
                    <a:pt x="989" y="97"/>
                  </a:lnTo>
                  <a:lnTo>
                    <a:pt x="989" y="99"/>
                  </a:lnTo>
                  <a:lnTo>
                    <a:pt x="991" y="99"/>
                  </a:lnTo>
                  <a:lnTo>
                    <a:pt x="991" y="102"/>
                  </a:lnTo>
                  <a:lnTo>
                    <a:pt x="1002" y="102"/>
                  </a:lnTo>
                  <a:lnTo>
                    <a:pt x="1002" y="100"/>
                  </a:lnTo>
                  <a:lnTo>
                    <a:pt x="1003" y="100"/>
                  </a:lnTo>
                  <a:lnTo>
                    <a:pt x="1003" y="99"/>
                  </a:lnTo>
                  <a:lnTo>
                    <a:pt x="1005" y="99"/>
                  </a:lnTo>
                  <a:lnTo>
                    <a:pt x="1005" y="97"/>
                  </a:lnTo>
                  <a:lnTo>
                    <a:pt x="1007" y="94"/>
                  </a:lnTo>
                  <a:lnTo>
                    <a:pt x="1007" y="92"/>
                  </a:lnTo>
                  <a:lnTo>
                    <a:pt x="1008" y="92"/>
                  </a:lnTo>
                  <a:lnTo>
                    <a:pt x="1008" y="90"/>
                  </a:lnTo>
                  <a:lnTo>
                    <a:pt x="1013" y="90"/>
                  </a:lnTo>
                  <a:lnTo>
                    <a:pt x="1013" y="89"/>
                  </a:lnTo>
                  <a:lnTo>
                    <a:pt x="1014" y="89"/>
                  </a:lnTo>
                  <a:lnTo>
                    <a:pt x="1014" y="88"/>
                  </a:lnTo>
                  <a:lnTo>
                    <a:pt x="1016" y="88"/>
                  </a:lnTo>
                  <a:lnTo>
                    <a:pt x="1016" y="84"/>
                  </a:lnTo>
                  <a:lnTo>
                    <a:pt x="1017" y="84"/>
                  </a:lnTo>
                  <a:lnTo>
                    <a:pt x="1017" y="83"/>
                  </a:lnTo>
                  <a:lnTo>
                    <a:pt x="1019" y="83"/>
                  </a:lnTo>
                  <a:lnTo>
                    <a:pt x="1019" y="82"/>
                  </a:lnTo>
                  <a:lnTo>
                    <a:pt x="1022" y="82"/>
                  </a:lnTo>
                  <a:lnTo>
                    <a:pt x="1022" y="81"/>
                  </a:lnTo>
                  <a:lnTo>
                    <a:pt x="1023" y="81"/>
                  </a:lnTo>
                  <a:lnTo>
                    <a:pt x="1024" y="82"/>
                  </a:lnTo>
                  <a:lnTo>
                    <a:pt x="1026" y="82"/>
                  </a:lnTo>
                  <a:lnTo>
                    <a:pt x="1026" y="83"/>
                  </a:lnTo>
                  <a:lnTo>
                    <a:pt x="1034" y="83"/>
                  </a:lnTo>
                  <a:lnTo>
                    <a:pt x="1035" y="82"/>
                  </a:lnTo>
                  <a:lnTo>
                    <a:pt x="1037" y="82"/>
                  </a:lnTo>
                  <a:lnTo>
                    <a:pt x="1037" y="81"/>
                  </a:lnTo>
                  <a:lnTo>
                    <a:pt x="1039" y="78"/>
                  </a:lnTo>
                  <a:lnTo>
                    <a:pt x="1040" y="78"/>
                  </a:lnTo>
                  <a:lnTo>
                    <a:pt x="1040" y="76"/>
                  </a:lnTo>
                  <a:lnTo>
                    <a:pt x="1042" y="76"/>
                  </a:lnTo>
                  <a:lnTo>
                    <a:pt x="1042" y="73"/>
                  </a:lnTo>
                  <a:lnTo>
                    <a:pt x="1044" y="73"/>
                  </a:lnTo>
                  <a:lnTo>
                    <a:pt x="1044" y="72"/>
                  </a:lnTo>
                  <a:lnTo>
                    <a:pt x="1045" y="71"/>
                  </a:lnTo>
                  <a:lnTo>
                    <a:pt x="1046" y="71"/>
                  </a:lnTo>
                  <a:lnTo>
                    <a:pt x="1046" y="70"/>
                  </a:lnTo>
                  <a:lnTo>
                    <a:pt x="1048" y="70"/>
                  </a:lnTo>
                  <a:lnTo>
                    <a:pt x="1048" y="68"/>
                  </a:lnTo>
                  <a:lnTo>
                    <a:pt x="1050" y="68"/>
                  </a:lnTo>
                  <a:lnTo>
                    <a:pt x="1050" y="65"/>
                  </a:lnTo>
                  <a:lnTo>
                    <a:pt x="1051" y="65"/>
                  </a:lnTo>
                  <a:lnTo>
                    <a:pt x="1051" y="63"/>
                  </a:lnTo>
                  <a:lnTo>
                    <a:pt x="1056" y="63"/>
                  </a:lnTo>
                  <a:lnTo>
                    <a:pt x="1056" y="66"/>
                  </a:lnTo>
                  <a:lnTo>
                    <a:pt x="1059" y="68"/>
                  </a:lnTo>
                  <a:lnTo>
                    <a:pt x="1060" y="68"/>
                  </a:lnTo>
                  <a:lnTo>
                    <a:pt x="1060" y="70"/>
                  </a:lnTo>
                  <a:lnTo>
                    <a:pt x="1065" y="70"/>
                  </a:lnTo>
                  <a:lnTo>
                    <a:pt x="1065" y="67"/>
                  </a:lnTo>
                  <a:lnTo>
                    <a:pt x="1067" y="67"/>
                  </a:lnTo>
                  <a:lnTo>
                    <a:pt x="1067" y="65"/>
                  </a:lnTo>
                  <a:lnTo>
                    <a:pt x="1069" y="65"/>
                  </a:lnTo>
                  <a:lnTo>
                    <a:pt x="1069" y="57"/>
                  </a:lnTo>
                  <a:lnTo>
                    <a:pt x="1067" y="56"/>
                  </a:lnTo>
                  <a:lnTo>
                    <a:pt x="1067" y="49"/>
                  </a:lnTo>
                  <a:lnTo>
                    <a:pt x="1069" y="49"/>
                  </a:lnTo>
                  <a:lnTo>
                    <a:pt x="1069" y="47"/>
                  </a:lnTo>
                  <a:lnTo>
                    <a:pt x="1074" y="47"/>
                  </a:lnTo>
                  <a:lnTo>
                    <a:pt x="1074" y="46"/>
                  </a:lnTo>
                  <a:lnTo>
                    <a:pt x="1080" y="46"/>
                  </a:lnTo>
                  <a:lnTo>
                    <a:pt x="1078" y="47"/>
                  </a:lnTo>
                  <a:lnTo>
                    <a:pt x="1078" y="50"/>
                  </a:lnTo>
                  <a:lnTo>
                    <a:pt x="1080" y="51"/>
                  </a:lnTo>
                  <a:lnTo>
                    <a:pt x="1080" y="52"/>
                  </a:lnTo>
                  <a:lnTo>
                    <a:pt x="1081" y="53"/>
                  </a:lnTo>
                  <a:lnTo>
                    <a:pt x="1081" y="55"/>
                  </a:lnTo>
                  <a:lnTo>
                    <a:pt x="1083" y="57"/>
                  </a:lnTo>
                  <a:lnTo>
                    <a:pt x="1083" y="58"/>
                  </a:lnTo>
                  <a:lnTo>
                    <a:pt x="1085" y="60"/>
                  </a:lnTo>
                  <a:lnTo>
                    <a:pt x="1085" y="61"/>
                  </a:lnTo>
                  <a:lnTo>
                    <a:pt x="1086" y="62"/>
                  </a:lnTo>
                  <a:lnTo>
                    <a:pt x="1091" y="62"/>
                  </a:lnTo>
                  <a:lnTo>
                    <a:pt x="1091" y="63"/>
                  </a:lnTo>
                  <a:lnTo>
                    <a:pt x="1093" y="63"/>
                  </a:lnTo>
                  <a:lnTo>
                    <a:pt x="1093" y="62"/>
                  </a:lnTo>
                  <a:lnTo>
                    <a:pt x="1095" y="61"/>
                  </a:lnTo>
                  <a:lnTo>
                    <a:pt x="1095" y="55"/>
                  </a:lnTo>
                  <a:lnTo>
                    <a:pt x="1092" y="55"/>
                  </a:lnTo>
                  <a:lnTo>
                    <a:pt x="1092" y="53"/>
                  </a:lnTo>
                  <a:lnTo>
                    <a:pt x="1091" y="53"/>
                  </a:lnTo>
                  <a:lnTo>
                    <a:pt x="1091" y="49"/>
                  </a:lnTo>
                  <a:lnTo>
                    <a:pt x="1085" y="49"/>
                  </a:lnTo>
                  <a:lnTo>
                    <a:pt x="1085" y="47"/>
                  </a:lnTo>
                  <a:lnTo>
                    <a:pt x="1083" y="47"/>
                  </a:lnTo>
                  <a:lnTo>
                    <a:pt x="1082" y="46"/>
                  </a:lnTo>
                  <a:lnTo>
                    <a:pt x="1082" y="47"/>
                  </a:lnTo>
                  <a:lnTo>
                    <a:pt x="1081" y="47"/>
                  </a:lnTo>
                  <a:lnTo>
                    <a:pt x="1080" y="46"/>
                  </a:lnTo>
                  <a:lnTo>
                    <a:pt x="1080" y="45"/>
                  </a:lnTo>
                  <a:lnTo>
                    <a:pt x="1082" y="45"/>
                  </a:lnTo>
                  <a:lnTo>
                    <a:pt x="1082" y="44"/>
                  </a:lnTo>
                  <a:lnTo>
                    <a:pt x="1087" y="44"/>
                  </a:lnTo>
                  <a:lnTo>
                    <a:pt x="1087" y="42"/>
                  </a:lnTo>
                  <a:lnTo>
                    <a:pt x="1092" y="42"/>
                  </a:lnTo>
                  <a:lnTo>
                    <a:pt x="1092" y="41"/>
                  </a:lnTo>
                  <a:lnTo>
                    <a:pt x="1093" y="41"/>
                  </a:lnTo>
                  <a:lnTo>
                    <a:pt x="1093" y="40"/>
                  </a:lnTo>
                  <a:lnTo>
                    <a:pt x="1095" y="40"/>
                  </a:lnTo>
                  <a:lnTo>
                    <a:pt x="1095" y="39"/>
                  </a:lnTo>
                  <a:lnTo>
                    <a:pt x="1097" y="39"/>
                  </a:lnTo>
                  <a:lnTo>
                    <a:pt x="1098" y="40"/>
                  </a:lnTo>
                  <a:lnTo>
                    <a:pt x="1098" y="41"/>
                  </a:lnTo>
                  <a:lnTo>
                    <a:pt x="1099" y="41"/>
                  </a:lnTo>
                  <a:lnTo>
                    <a:pt x="1099" y="44"/>
                  </a:lnTo>
                  <a:lnTo>
                    <a:pt x="1101" y="45"/>
                  </a:lnTo>
                  <a:lnTo>
                    <a:pt x="1109" y="45"/>
                  </a:lnTo>
                  <a:lnTo>
                    <a:pt x="1112" y="46"/>
                  </a:lnTo>
                  <a:lnTo>
                    <a:pt x="1114" y="46"/>
                  </a:lnTo>
                  <a:lnTo>
                    <a:pt x="1114" y="45"/>
                  </a:lnTo>
                  <a:lnTo>
                    <a:pt x="1117" y="45"/>
                  </a:lnTo>
                  <a:lnTo>
                    <a:pt x="1118" y="46"/>
                  </a:lnTo>
                  <a:lnTo>
                    <a:pt x="1119" y="46"/>
                  </a:lnTo>
                  <a:lnTo>
                    <a:pt x="1120" y="47"/>
                  </a:lnTo>
                  <a:lnTo>
                    <a:pt x="1122" y="47"/>
                  </a:lnTo>
                  <a:lnTo>
                    <a:pt x="1122" y="49"/>
                  </a:lnTo>
                  <a:lnTo>
                    <a:pt x="1120" y="49"/>
                  </a:lnTo>
                  <a:lnTo>
                    <a:pt x="1120" y="50"/>
                  </a:lnTo>
                  <a:lnTo>
                    <a:pt x="1119" y="51"/>
                  </a:lnTo>
                  <a:lnTo>
                    <a:pt x="1119" y="53"/>
                  </a:lnTo>
                  <a:lnTo>
                    <a:pt x="1117" y="53"/>
                  </a:lnTo>
                  <a:lnTo>
                    <a:pt x="1115" y="55"/>
                  </a:lnTo>
                  <a:lnTo>
                    <a:pt x="1115" y="57"/>
                  </a:lnTo>
                  <a:lnTo>
                    <a:pt x="1114" y="57"/>
                  </a:lnTo>
                  <a:lnTo>
                    <a:pt x="1114" y="58"/>
                  </a:lnTo>
                  <a:lnTo>
                    <a:pt x="1113" y="58"/>
                  </a:lnTo>
                  <a:lnTo>
                    <a:pt x="1113" y="61"/>
                  </a:lnTo>
                  <a:lnTo>
                    <a:pt x="1112" y="61"/>
                  </a:lnTo>
                  <a:lnTo>
                    <a:pt x="1112" y="62"/>
                  </a:lnTo>
                  <a:lnTo>
                    <a:pt x="1111" y="62"/>
                  </a:lnTo>
                  <a:lnTo>
                    <a:pt x="1109" y="63"/>
                  </a:lnTo>
                  <a:lnTo>
                    <a:pt x="1106" y="63"/>
                  </a:lnTo>
                  <a:lnTo>
                    <a:pt x="1106" y="65"/>
                  </a:lnTo>
                  <a:lnTo>
                    <a:pt x="1103" y="65"/>
                  </a:lnTo>
                  <a:lnTo>
                    <a:pt x="1103" y="66"/>
                  </a:lnTo>
                  <a:lnTo>
                    <a:pt x="1102" y="66"/>
                  </a:lnTo>
                  <a:lnTo>
                    <a:pt x="1102" y="67"/>
                  </a:lnTo>
                  <a:lnTo>
                    <a:pt x="1101" y="67"/>
                  </a:lnTo>
                  <a:lnTo>
                    <a:pt x="1101" y="68"/>
                  </a:lnTo>
                  <a:lnTo>
                    <a:pt x="1098" y="68"/>
                  </a:lnTo>
                  <a:lnTo>
                    <a:pt x="1098" y="70"/>
                  </a:lnTo>
                  <a:lnTo>
                    <a:pt x="1088" y="70"/>
                  </a:lnTo>
                  <a:lnTo>
                    <a:pt x="1088" y="72"/>
                  </a:lnTo>
                  <a:lnTo>
                    <a:pt x="1083" y="72"/>
                  </a:lnTo>
                  <a:lnTo>
                    <a:pt x="1083" y="73"/>
                  </a:lnTo>
                  <a:lnTo>
                    <a:pt x="1078" y="73"/>
                  </a:lnTo>
                  <a:lnTo>
                    <a:pt x="1078" y="74"/>
                  </a:lnTo>
                  <a:lnTo>
                    <a:pt x="1077" y="74"/>
                  </a:lnTo>
                  <a:lnTo>
                    <a:pt x="1077" y="76"/>
                  </a:lnTo>
                  <a:lnTo>
                    <a:pt x="1074" y="76"/>
                  </a:lnTo>
                  <a:lnTo>
                    <a:pt x="1074" y="77"/>
                  </a:lnTo>
                  <a:lnTo>
                    <a:pt x="1071" y="77"/>
                  </a:lnTo>
                  <a:lnTo>
                    <a:pt x="1070" y="78"/>
                  </a:lnTo>
                  <a:lnTo>
                    <a:pt x="1066" y="78"/>
                  </a:lnTo>
                  <a:lnTo>
                    <a:pt x="1066" y="79"/>
                  </a:lnTo>
                  <a:lnTo>
                    <a:pt x="1065" y="79"/>
                  </a:lnTo>
                  <a:lnTo>
                    <a:pt x="1064" y="81"/>
                  </a:lnTo>
                  <a:lnTo>
                    <a:pt x="1062" y="81"/>
                  </a:lnTo>
                  <a:lnTo>
                    <a:pt x="1062" y="82"/>
                  </a:lnTo>
                  <a:lnTo>
                    <a:pt x="1061" y="82"/>
                  </a:lnTo>
                  <a:lnTo>
                    <a:pt x="1061" y="83"/>
                  </a:lnTo>
                  <a:lnTo>
                    <a:pt x="1059" y="83"/>
                  </a:lnTo>
                  <a:lnTo>
                    <a:pt x="1058" y="84"/>
                  </a:lnTo>
                  <a:lnTo>
                    <a:pt x="1056" y="84"/>
                  </a:lnTo>
                  <a:lnTo>
                    <a:pt x="1054" y="87"/>
                  </a:lnTo>
                  <a:lnTo>
                    <a:pt x="1051" y="87"/>
                  </a:lnTo>
                  <a:lnTo>
                    <a:pt x="1049" y="88"/>
                  </a:lnTo>
                  <a:lnTo>
                    <a:pt x="1046" y="88"/>
                  </a:lnTo>
                  <a:lnTo>
                    <a:pt x="1046" y="89"/>
                  </a:lnTo>
                  <a:lnTo>
                    <a:pt x="1045" y="89"/>
                  </a:lnTo>
                  <a:lnTo>
                    <a:pt x="1045" y="90"/>
                  </a:lnTo>
                  <a:lnTo>
                    <a:pt x="1043" y="90"/>
                  </a:lnTo>
                  <a:lnTo>
                    <a:pt x="1043" y="92"/>
                  </a:lnTo>
                  <a:lnTo>
                    <a:pt x="1040" y="92"/>
                  </a:lnTo>
                  <a:lnTo>
                    <a:pt x="1040" y="93"/>
                  </a:lnTo>
                  <a:lnTo>
                    <a:pt x="1037" y="93"/>
                  </a:lnTo>
                  <a:lnTo>
                    <a:pt x="1037" y="94"/>
                  </a:lnTo>
                  <a:lnTo>
                    <a:pt x="1034" y="94"/>
                  </a:lnTo>
                  <a:lnTo>
                    <a:pt x="1034" y="95"/>
                  </a:lnTo>
                  <a:lnTo>
                    <a:pt x="1033" y="97"/>
                  </a:lnTo>
                  <a:lnTo>
                    <a:pt x="1033" y="98"/>
                  </a:lnTo>
                  <a:lnTo>
                    <a:pt x="1029" y="98"/>
                  </a:lnTo>
                  <a:lnTo>
                    <a:pt x="1029" y="99"/>
                  </a:lnTo>
                  <a:lnTo>
                    <a:pt x="1028" y="99"/>
                  </a:lnTo>
                  <a:lnTo>
                    <a:pt x="1028" y="100"/>
                  </a:lnTo>
                  <a:lnTo>
                    <a:pt x="1026" y="100"/>
                  </a:lnTo>
                  <a:lnTo>
                    <a:pt x="1026" y="102"/>
                  </a:lnTo>
                  <a:lnTo>
                    <a:pt x="1019" y="102"/>
                  </a:lnTo>
                  <a:lnTo>
                    <a:pt x="1019" y="103"/>
                  </a:lnTo>
                  <a:lnTo>
                    <a:pt x="1018" y="104"/>
                  </a:lnTo>
                  <a:lnTo>
                    <a:pt x="1016" y="104"/>
                  </a:lnTo>
                  <a:lnTo>
                    <a:pt x="1016" y="105"/>
                  </a:lnTo>
                  <a:lnTo>
                    <a:pt x="1014" y="105"/>
                  </a:lnTo>
                  <a:lnTo>
                    <a:pt x="1013" y="106"/>
                  </a:lnTo>
                  <a:lnTo>
                    <a:pt x="1011" y="106"/>
                  </a:lnTo>
                  <a:lnTo>
                    <a:pt x="1011" y="108"/>
                  </a:lnTo>
                  <a:lnTo>
                    <a:pt x="1008" y="108"/>
                  </a:lnTo>
                  <a:lnTo>
                    <a:pt x="1008" y="109"/>
                  </a:lnTo>
                  <a:lnTo>
                    <a:pt x="1003" y="109"/>
                  </a:lnTo>
                  <a:lnTo>
                    <a:pt x="1003" y="110"/>
                  </a:lnTo>
                  <a:lnTo>
                    <a:pt x="1001" y="110"/>
                  </a:lnTo>
                  <a:lnTo>
                    <a:pt x="1001" y="111"/>
                  </a:lnTo>
                  <a:lnTo>
                    <a:pt x="997" y="111"/>
                  </a:lnTo>
                  <a:lnTo>
                    <a:pt x="997" y="113"/>
                  </a:lnTo>
                  <a:lnTo>
                    <a:pt x="996" y="113"/>
                  </a:lnTo>
                  <a:lnTo>
                    <a:pt x="995" y="114"/>
                  </a:lnTo>
                  <a:lnTo>
                    <a:pt x="992" y="114"/>
                  </a:lnTo>
                  <a:lnTo>
                    <a:pt x="991" y="115"/>
                  </a:lnTo>
                  <a:lnTo>
                    <a:pt x="990" y="115"/>
                  </a:lnTo>
                  <a:lnTo>
                    <a:pt x="990" y="116"/>
                  </a:lnTo>
                  <a:lnTo>
                    <a:pt x="989" y="116"/>
                  </a:lnTo>
                  <a:lnTo>
                    <a:pt x="987" y="118"/>
                  </a:lnTo>
                  <a:lnTo>
                    <a:pt x="984" y="118"/>
                  </a:lnTo>
                  <a:lnTo>
                    <a:pt x="984" y="119"/>
                  </a:lnTo>
                  <a:lnTo>
                    <a:pt x="981" y="119"/>
                  </a:lnTo>
                  <a:lnTo>
                    <a:pt x="981" y="120"/>
                  </a:lnTo>
                  <a:lnTo>
                    <a:pt x="979" y="120"/>
                  </a:lnTo>
                  <a:lnTo>
                    <a:pt x="979" y="121"/>
                  </a:lnTo>
                  <a:lnTo>
                    <a:pt x="976" y="121"/>
                  </a:lnTo>
                  <a:lnTo>
                    <a:pt x="976" y="123"/>
                  </a:lnTo>
                  <a:lnTo>
                    <a:pt x="975" y="123"/>
                  </a:lnTo>
                  <a:lnTo>
                    <a:pt x="974" y="124"/>
                  </a:lnTo>
                  <a:lnTo>
                    <a:pt x="973" y="124"/>
                  </a:lnTo>
                  <a:lnTo>
                    <a:pt x="973" y="125"/>
                  </a:lnTo>
                  <a:lnTo>
                    <a:pt x="969" y="125"/>
                  </a:lnTo>
                  <a:lnTo>
                    <a:pt x="969" y="126"/>
                  </a:lnTo>
                  <a:lnTo>
                    <a:pt x="968" y="126"/>
                  </a:lnTo>
                  <a:lnTo>
                    <a:pt x="968" y="127"/>
                  </a:lnTo>
                  <a:lnTo>
                    <a:pt x="965" y="127"/>
                  </a:lnTo>
                  <a:lnTo>
                    <a:pt x="965" y="129"/>
                  </a:lnTo>
                  <a:lnTo>
                    <a:pt x="961" y="129"/>
                  </a:lnTo>
                  <a:lnTo>
                    <a:pt x="961" y="130"/>
                  </a:lnTo>
                  <a:lnTo>
                    <a:pt x="958" y="130"/>
                  </a:lnTo>
                  <a:lnTo>
                    <a:pt x="958" y="131"/>
                  </a:lnTo>
                  <a:lnTo>
                    <a:pt x="957" y="131"/>
                  </a:lnTo>
                  <a:lnTo>
                    <a:pt x="957" y="132"/>
                  </a:lnTo>
                  <a:lnTo>
                    <a:pt x="953" y="132"/>
                  </a:lnTo>
                  <a:lnTo>
                    <a:pt x="953" y="134"/>
                  </a:lnTo>
                  <a:lnTo>
                    <a:pt x="952" y="134"/>
                  </a:lnTo>
                  <a:lnTo>
                    <a:pt x="952" y="135"/>
                  </a:lnTo>
                  <a:lnTo>
                    <a:pt x="948" y="135"/>
                  </a:lnTo>
                  <a:lnTo>
                    <a:pt x="948" y="136"/>
                  </a:lnTo>
                  <a:lnTo>
                    <a:pt x="945" y="136"/>
                  </a:lnTo>
                  <a:lnTo>
                    <a:pt x="945" y="137"/>
                  </a:lnTo>
                  <a:lnTo>
                    <a:pt x="943" y="137"/>
                  </a:lnTo>
                  <a:lnTo>
                    <a:pt x="943" y="139"/>
                  </a:lnTo>
                  <a:lnTo>
                    <a:pt x="942" y="139"/>
                  </a:lnTo>
                  <a:lnTo>
                    <a:pt x="942" y="140"/>
                  </a:lnTo>
                  <a:lnTo>
                    <a:pt x="939" y="140"/>
                  </a:lnTo>
                  <a:lnTo>
                    <a:pt x="939" y="141"/>
                  </a:lnTo>
                  <a:lnTo>
                    <a:pt x="937" y="141"/>
                  </a:lnTo>
                  <a:lnTo>
                    <a:pt x="936" y="142"/>
                  </a:lnTo>
                  <a:lnTo>
                    <a:pt x="933" y="142"/>
                  </a:lnTo>
                  <a:lnTo>
                    <a:pt x="933" y="143"/>
                  </a:lnTo>
                  <a:lnTo>
                    <a:pt x="931" y="143"/>
                  </a:lnTo>
                  <a:lnTo>
                    <a:pt x="931" y="142"/>
                  </a:lnTo>
                  <a:lnTo>
                    <a:pt x="932" y="142"/>
                  </a:lnTo>
                  <a:lnTo>
                    <a:pt x="932" y="139"/>
                  </a:lnTo>
                  <a:lnTo>
                    <a:pt x="931" y="139"/>
                  </a:lnTo>
                  <a:lnTo>
                    <a:pt x="931" y="136"/>
                  </a:lnTo>
                  <a:lnTo>
                    <a:pt x="929" y="136"/>
                  </a:lnTo>
                  <a:lnTo>
                    <a:pt x="929" y="132"/>
                  </a:lnTo>
                  <a:lnTo>
                    <a:pt x="926" y="132"/>
                  </a:lnTo>
                  <a:lnTo>
                    <a:pt x="926" y="134"/>
                  </a:lnTo>
                  <a:lnTo>
                    <a:pt x="927" y="134"/>
                  </a:lnTo>
                  <a:lnTo>
                    <a:pt x="927" y="135"/>
                  </a:lnTo>
                  <a:lnTo>
                    <a:pt x="928" y="136"/>
                  </a:lnTo>
                  <a:lnTo>
                    <a:pt x="927" y="136"/>
                  </a:lnTo>
                  <a:lnTo>
                    <a:pt x="927" y="137"/>
                  </a:lnTo>
                  <a:lnTo>
                    <a:pt x="926" y="137"/>
                  </a:lnTo>
                  <a:lnTo>
                    <a:pt x="926" y="139"/>
                  </a:lnTo>
                  <a:lnTo>
                    <a:pt x="927" y="139"/>
                  </a:lnTo>
                  <a:lnTo>
                    <a:pt x="927" y="141"/>
                  </a:lnTo>
                  <a:lnTo>
                    <a:pt x="928" y="141"/>
                  </a:lnTo>
                  <a:lnTo>
                    <a:pt x="928" y="143"/>
                  </a:lnTo>
                  <a:lnTo>
                    <a:pt x="929" y="143"/>
                  </a:lnTo>
                  <a:lnTo>
                    <a:pt x="929" y="145"/>
                  </a:lnTo>
                  <a:lnTo>
                    <a:pt x="928" y="145"/>
                  </a:lnTo>
                  <a:lnTo>
                    <a:pt x="928" y="146"/>
                  </a:lnTo>
                  <a:lnTo>
                    <a:pt x="926" y="146"/>
                  </a:lnTo>
                  <a:lnTo>
                    <a:pt x="926" y="147"/>
                  </a:lnTo>
                  <a:lnTo>
                    <a:pt x="925" y="147"/>
                  </a:lnTo>
                  <a:lnTo>
                    <a:pt x="925" y="148"/>
                  </a:lnTo>
                  <a:lnTo>
                    <a:pt x="920" y="148"/>
                  </a:lnTo>
                  <a:lnTo>
                    <a:pt x="920" y="150"/>
                  </a:lnTo>
                  <a:lnTo>
                    <a:pt x="918" y="150"/>
                  </a:lnTo>
                  <a:lnTo>
                    <a:pt x="918" y="151"/>
                  </a:lnTo>
                  <a:lnTo>
                    <a:pt x="916" y="151"/>
                  </a:lnTo>
                  <a:lnTo>
                    <a:pt x="916" y="152"/>
                  </a:lnTo>
                  <a:lnTo>
                    <a:pt x="913" y="152"/>
                  </a:lnTo>
                  <a:lnTo>
                    <a:pt x="913" y="153"/>
                  </a:lnTo>
                  <a:lnTo>
                    <a:pt x="911" y="153"/>
                  </a:lnTo>
                  <a:lnTo>
                    <a:pt x="911" y="155"/>
                  </a:lnTo>
                  <a:lnTo>
                    <a:pt x="910" y="155"/>
                  </a:lnTo>
                  <a:lnTo>
                    <a:pt x="910" y="156"/>
                  </a:lnTo>
                  <a:lnTo>
                    <a:pt x="907" y="156"/>
                  </a:lnTo>
                  <a:lnTo>
                    <a:pt x="906" y="157"/>
                  </a:lnTo>
                  <a:lnTo>
                    <a:pt x="904" y="157"/>
                  </a:lnTo>
                  <a:lnTo>
                    <a:pt x="902" y="158"/>
                  </a:lnTo>
                  <a:lnTo>
                    <a:pt x="902" y="159"/>
                  </a:lnTo>
                  <a:lnTo>
                    <a:pt x="900" y="159"/>
                  </a:lnTo>
                  <a:lnTo>
                    <a:pt x="900" y="161"/>
                  </a:lnTo>
                  <a:lnTo>
                    <a:pt x="899" y="161"/>
                  </a:lnTo>
                  <a:lnTo>
                    <a:pt x="899" y="162"/>
                  </a:lnTo>
                  <a:lnTo>
                    <a:pt x="895" y="162"/>
                  </a:lnTo>
                  <a:lnTo>
                    <a:pt x="895" y="163"/>
                  </a:lnTo>
                  <a:lnTo>
                    <a:pt x="894" y="163"/>
                  </a:lnTo>
                  <a:lnTo>
                    <a:pt x="894" y="164"/>
                  </a:lnTo>
                  <a:lnTo>
                    <a:pt x="891" y="164"/>
                  </a:lnTo>
                  <a:lnTo>
                    <a:pt x="890" y="166"/>
                  </a:lnTo>
                  <a:lnTo>
                    <a:pt x="888" y="166"/>
                  </a:lnTo>
                  <a:lnTo>
                    <a:pt x="888" y="167"/>
                  </a:lnTo>
                  <a:lnTo>
                    <a:pt x="886" y="167"/>
                  </a:lnTo>
                  <a:lnTo>
                    <a:pt x="886" y="168"/>
                  </a:lnTo>
                  <a:lnTo>
                    <a:pt x="883" y="168"/>
                  </a:lnTo>
                  <a:lnTo>
                    <a:pt x="883" y="169"/>
                  </a:lnTo>
                  <a:lnTo>
                    <a:pt x="879" y="169"/>
                  </a:lnTo>
                  <a:lnTo>
                    <a:pt x="879" y="167"/>
                  </a:lnTo>
                  <a:lnTo>
                    <a:pt x="880" y="168"/>
                  </a:lnTo>
                  <a:lnTo>
                    <a:pt x="881" y="168"/>
                  </a:lnTo>
                  <a:lnTo>
                    <a:pt x="883" y="167"/>
                  </a:lnTo>
                  <a:lnTo>
                    <a:pt x="883" y="166"/>
                  </a:lnTo>
                  <a:lnTo>
                    <a:pt x="885" y="166"/>
                  </a:lnTo>
                  <a:lnTo>
                    <a:pt x="885" y="164"/>
                  </a:lnTo>
                  <a:lnTo>
                    <a:pt x="886" y="164"/>
                  </a:lnTo>
                  <a:lnTo>
                    <a:pt x="886" y="163"/>
                  </a:lnTo>
                  <a:lnTo>
                    <a:pt x="885" y="163"/>
                  </a:lnTo>
                  <a:lnTo>
                    <a:pt x="885" y="162"/>
                  </a:lnTo>
                  <a:lnTo>
                    <a:pt x="884" y="162"/>
                  </a:lnTo>
                  <a:lnTo>
                    <a:pt x="884" y="163"/>
                  </a:lnTo>
                  <a:lnTo>
                    <a:pt x="883" y="163"/>
                  </a:lnTo>
                  <a:lnTo>
                    <a:pt x="883" y="162"/>
                  </a:lnTo>
                  <a:lnTo>
                    <a:pt x="880" y="162"/>
                  </a:lnTo>
                  <a:lnTo>
                    <a:pt x="881" y="161"/>
                  </a:lnTo>
                  <a:lnTo>
                    <a:pt x="881" y="159"/>
                  </a:lnTo>
                  <a:lnTo>
                    <a:pt x="880" y="159"/>
                  </a:lnTo>
                  <a:lnTo>
                    <a:pt x="880" y="161"/>
                  </a:lnTo>
                  <a:lnTo>
                    <a:pt x="879" y="159"/>
                  </a:lnTo>
                  <a:lnTo>
                    <a:pt x="878" y="159"/>
                  </a:lnTo>
                  <a:lnTo>
                    <a:pt x="878" y="158"/>
                  </a:lnTo>
                  <a:lnTo>
                    <a:pt x="879" y="158"/>
                  </a:lnTo>
                  <a:lnTo>
                    <a:pt x="879" y="156"/>
                  </a:lnTo>
                  <a:lnTo>
                    <a:pt x="878" y="156"/>
                  </a:lnTo>
                  <a:lnTo>
                    <a:pt x="878" y="157"/>
                  </a:lnTo>
                  <a:lnTo>
                    <a:pt x="877" y="156"/>
                  </a:lnTo>
                  <a:lnTo>
                    <a:pt x="877" y="153"/>
                  </a:lnTo>
                  <a:lnTo>
                    <a:pt x="875" y="153"/>
                  </a:lnTo>
                  <a:lnTo>
                    <a:pt x="875" y="151"/>
                  </a:lnTo>
                  <a:lnTo>
                    <a:pt x="873" y="151"/>
                  </a:lnTo>
                  <a:lnTo>
                    <a:pt x="873" y="152"/>
                  </a:lnTo>
                  <a:lnTo>
                    <a:pt x="874" y="152"/>
                  </a:lnTo>
                  <a:lnTo>
                    <a:pt x="874" y="156"/>
                  </a:lnTo>
                  <a:lnTo>
                    <a:pt x="875" y="157"/>
                  </a:lnTo>
                  <a:lnTo>
                    <a:pt x="875" y="161"/>
                  </a:lnTo>
                  <a:lnTo>
                    <a:pt x="873" y="161"/>
                  </a:lnTo>
                  <a:lnTo>
                    <a:pt x="873" y="162"/>
                  </a:lnTo>
                  <a:lnTo>
                    <a:pt x="869" y="162"/>
                  </a:lnTo>
                  <a:lnTo>
                    <a:pt x="869" y="161"/>
                  </a:lnTo>
                  <a:lnTo>
                    <a:pt x="868" y="161"/>
                  </a:lnTo>
                  <a:lnTo>
                    <a:pt x="868" y="159"/>
                  </a:lnTo>
                  <a:lnTo>
                    <a:pt x="865" y="159"/>
                  </a:lnTo>
                  <a:lnTo>
                    <a:pt x="865" y="161"/>
                  </a:lnTo>
                  <a:lnTo>
                    <a:pt x="867" y="161"/>
                  </a:lnTo>
                  <a:lnTo>
                    <a:pt x="867" y="162"/>
                  </a:lnTo>
                  <a:lnTo>
                    <a:pt x="869" y="162"/>
                  </a:lnTo>
                  <a:lnTo>
                    <a:pt x="870" y="163"/>
                  </a:lnTo>
                  <a:lnTo>
                    <a:pt x="870" y="166"/>
                  </a:lnTo>
                  <a:lnTo>
                    <a:pt x="869" y="166"/>
                  </a:lnTo>
                  <a:lnTo>
                    <a:pt x="869" y="164"/>
                  </a:lnTo>
                  <a:lnTo>
                    <a:pt x="868" y="164"/>
                  </a:lnTo>
                  <a:lnTo>
                    <a:pt x="868" y="166"/>
                  </a:lnTo>
                  <a:lnTo>
                    <a:pt x="869" y="166"/>
                  </a:lnTo>
                  <a:lnTo>
                    <a:pt x="869" y="167"/>
                  </a:lnTo>
                  <a:lnTo>
                    <a:pt x="870" y="167"/>
                  </a:lnTo>
                  <a:lnTo>
                    <a:pt x="870" y="168"/>
                  </a:lnTo>
                  <a:lnTo>
                    <a:pt x="872" y="168"/>
                  </a:lnTo>
                  <a:lnTo>
                    <a:pt x="872" y="171"/>
                  </a:lnTo>
                  <a:lnTo>
                    <a:pt x="873" y="171"/>
                  </a:lnTo>
                  <a:lnTo>
                    <a:pt x="873" y="172"/>
                  </a:lnTo>
                  <a:lnTo>
                    <a:pt x="874" y="172"/>
                  </a:lnTo>
                  <a:lnTo>
                    <a:pt x="875" y="171"/>
                  </a:lnTo>
                  <a:lnTo>
                    <a:pt x="877" y="171"/>
                  </a:lnTo>
                  <a:lnTo>
                    <a:pt x="878" y="169"/>
                  </a:lnTo>
                  <a:lnTo>
                    <a:pt x="879" y="169"/>
                  </a:lnTo>
                  <a:lnTo>
                    <a:pt x="879" y="172"/>
                  </a:lnTo>
                  <a:lnTo>
                    <a:pt x="878" y="172"/>
                  </a:lnTo>
                  <a:lnTo>
                    <a:pt x="877" y="173"/>
                  </a:lnTo>
                  <a:lnTo>
                    <a:pt x="874" y="173"/>
                  </a:lnTo>
                  <a:lnTo>
                    <a:pt x="874" y="174"/>
                  </a:lnTo>
                  <a:lnTo>
                    <a:pt x="870" y="174"/>
                  </a:lnTo>
                  <a:lnTo>
                    <a:pt x="870" y="176"/>
                  </a:lnTo>
                  <a:lnTo>
                    <a:pt x="868" y="176"/>
                  </a:lnTo>
                  <a:lnTo>
                    <a:pt x="868" y="177"/>
                  </a:lnTo>
                  <a:lnTo>
                    <a:pt x="867" y="177"/>
                  </a:lnTo>
                  <a:lnTo>
                    <a:pt x="867" y="178"/>
                  </a:lnTo>
                  <a:lnTo>
                    <a:pt x="863" y="178"/>
                  </a:lnTo>
                  <a:lnTo>
                    <a:pt x="862" y="179"/>
                  </a:lnTo>
                  <a:lnTo>
                    <a:pt x="862" y="180"/>
                  </a:lnTo>
                  <a:lnTo>
                    <a:pt x="857" y="180"/>
                  </a:lnTo>
                  <a:lnTo>
                    <a:pt x="857" y="182"/>
                  </a:lnTo>
                  <a:lnTo>
                    <a:pt x="854" y="182"/>
                  </a:lnTo>
                  <a:lnTo>
                    <a:pt x="854" y="183"/>
                  </a:lnTo>
                  <a:lnTo>
                    <a:pt x="852" y="183"/>
                  </a:lnTo>
                  <a:lnTo>
                    <a:pt x="852" y="184"/>
                  </a:lnTo>
                  <a:lnTo>
                    <a:pt x="849" y="184"/>
                  </a:lnTo>
                  <a:lnTo>
                    <a:pt x="849" y="185"/>
                  </a:lnTo>
                  <a:lnTo>
                    <a:pt x="847" y="185"/>
                  </a:lnTo>
                  <a:lnTo>
                    <a:pt x="847" y="187"/>
                  </a:lnTo>
                  <a:lnTo>
                    <a:pt x="846" y="187"/>
                  </a:lnTo>
                  <a:lnTo>
                    <a:pt x="846" y="188"/>
                  </a:lnTo>
                  <a:lnTo>
                    <a:pt x="841" y="188"/>
                  </a:lnTo>
                  <a:lnTo>
                    <a:pt x="841" y="189"/>
                  </a:lnTo>
                  <a:lnTo>
                    <a:pt x="840" y="189"/>
                  </a:lnTo>
                  <a:lnTo>
                    <a:pt x="838" y="190"/>
                  </a:lnTo>
                  <a:lnTo>
                    <a:pt x="837" y="190"/>
                  </a:lnTo>
                  <a:lnTo>
                    <a:pt x="836" y="192"/>
                  </a:lnTo>
                  <a:lnTo>
                    <a:pt x="833" y="192"/>
                  </a:lnTo>
                  <a:lnTo>
                    <a:pt x="832" y="193"/>
                  </a:lnTo>
                  <a:lnTo>
                    <a:pt x="830" y="193"/>
                  </a:lnTo>
                  <a:lnTo>
                    <a:pt x="830" y="194"/>
                  </a:lnTo>
                  <a:lnTo>
                    <a:pt x="828" y="195"/>
                  </a:lnTo>
                  <a:lnTo>
                    <a:pt x="825" y="195"/>
                  </a:lnTo>
                  <a:lnTo>
                    <a:pt x="825" y="196"/>
                  </a:lnTo>
                  <a:lnTo>
                    <a:pt x="822" y="196"/>
                  </a:lnTo>
                  <a:lnTo>
                    <a:pt x="822" y="198"/>
                  </a:lnTo>
                  <a:lnTo>
                    <a:pt x="819" y="198"/>
                  </a:lnTo>
                  <a:lnTo>
                    <a:pt x="819" y="199"/>
                  </a:lnTo>
                  <a:lnTo>
                    <a:pt x="816" y="199"/>
                  </a:lnTo>
                  <a:lnTo>
                    <a:pt x="816" y="200"/>
                  </a:lnTo>
                  <a:lnTo>
                    <a:pt x="815" y="200"/>
                  </a:lnTo>
                  <a:lnTo>
                    <a:pt x="814" y="201"/>
                  </a:lnTo>
                  <a:lnTo>
                    <a:pt x="810" y="201"/>
                  </a:lnTo>
                  <a:lnTo>
                    <a:pt x="809" y="203"/>
                  </a:lnTo>
                  <a:lnTo>
                    <a:pt x="808" y="203"/>
                  </a:lnTo>
                  <a:lnTo>
                    <a:pt x="808" y="204"/>
                  </a:lnTo>
                  <a:lnTo>
                    <a:pt x="806" y="205"/>
                  </a:lnTo>
                  <a:lnTo>
                    <a:pt x="804" y="205"/>
                  </a:lnTo>
                  <a:lnTo>
                    <a:pt x="804" y="203"/>
                  </a:lnTo>
                  <a:lnTo>
                    <a:pt x="806" y="203"/>
                  </a:lnTo>
                  <a:lnTo>
                    <a:pt x="806" y="201"/>
                  </a:lnTo>
                  <a:lnTo>
                    <a:pt x="808" y="201"/>
                  </a:lnTo>
                  <a:lnTo>
                    <a:pt x="808" y="200"/>
                  </a:lnTo>
                  <a:lnTo>
                    <a:pt x="809" y="200"/>
                  </a:lnTo>
                  <a:lnTo>
                    <a:pt x="809" y="198"/>
                  </a:lnTo>
                  <a:lnTo>
                    <a:pt x="810" y="198"/>
                  </a:lnTo>
                  <a:lnTo>
                    <a:pt x="810" y="196"/>
                  </a:lnTo>
                  <a:lnTo>
                    <a:pt x="811" y="196"/>
                  </a:lnTo>
                  <a:lnTo>
                    <a:pt x="811" y="198"/>
                  </a:lnTo>
                  <a:lnTo>
                    <a:pt x="816" y="198"/>
                  </a:lnTo>
                  <a:lnTo>
                    <a:pt x="816" y="196"/>
                  </a:lnTo>
                  <a:lnTo>
                    <a:pt x="817" y="196"/>
                  </a:lnTo>
                  <a:lnTo>
                    <a:pt x="817" y="195"/>
                  </a:lnTo>
                  <a:lnTo>
                    <a:pt x="820" y="195"/>
                  </a:lnTo>
                  <a:lnTo>
                    <a:pt x="820" y="194"/>
                  </a:lnTo>
                  <a:lnTo>
                    <a:pt x="821" y="195"/>
                  </a:lnTo>
                  <a:lnTo>
                    <a:pt x="824" y="195"/>
                  </a:lnTo>
                  <a:lnTo>
                    <a:pt x="824" y="194"/>
                  </a:lnTo>
                  <a:lnTo>
                    <a:pt x="825" y="194"/>
                  </a:lnTo>
                  <a:lnTo>
                    <a:pt x="825" y="193"/>
                  </a:lnTo>
                  <a:lnTo>
                    <a:pt x="826" y="193"/>
                  </a:lnTo>
                  <a:lnTo>
                    <a:pt x="826" y="192"/>
                  </a:lnTo>
                  <a:lnTo>
                    <a:pt x="828" y="192"/>
                  </a:lnTo>
                  <a:lnTo>
                    <a:pt x="830" y="190"/>
                  </a:lnTo>
                  <a:lnTo>
                    <a:pt x="833" y="190"/>
                  </a:lnTo>
                  <a:lnTo>
                    <a:pt x="835" y="189"/>
                  </a:lnTo>
                  <a:lnTo>
                    <a:pt x="836" y="189"/>
                  </a:lnTo>
                  <a:lnTo>
                    <a:pt x="836" y="185"/>
                  </a:lnTo>
                  <a:lnTo>
                    <a:pt x="835" y="185"/>
                  </a:lnTo>
                  <a:lnTo>
                    <a:pt x="835" y="188"/>
                  </a:lnTo>
                  <a:lnTo>
                    <a:pt x="832" y="188"/>
                  </a:lnTo>
                  <a:lnTo>
                    <a:pt x="832" y="187"/>
                  </a:lnTo>
                  <a:lnTo>
                    <a:pt x="831" y="185"/>
                  </a:lnTo>
                  <a:lnTo>
                    <a:pt x="832" y="183"/>
                  </a:lnTo>
                  <a:lnTo>
                    <a:pt x="831" y="183"/>
                  </a:lnTo>
                  <a:lnTo>
                    <a:pt x="831" y="185"/>
                  </a:lnTo>
                  <a:lnTo>
                    <a:pt x="830" y="185"/>
                  </a:lnTo>
                  <a:lnTo>
                    <a:pt x="831" y="187"/>
                  </a:lnTo>
                  <a:lnTo>
                    <a:pt x="831" y="188"/>
                  </a:lnTo>
                  <a:lnTo>
                    <a:pt x="828" y="190"/>
                  </a:lnTo>
                  <a:lnTo>
                    <a:pt x="827" y="190"/>
                  </a:lnTo>
                  <a:lnTo>
                    <a:pt x="827" y="189"/>
                  </a:lnTo>
                  <a:lnTo>
                    <a:pt x="826" y="189"/>
                  </a:lnTo>
                  <a:lnTo>
                    <a:pt x="826" y="190"/>
                  </a:lnTo>
                  <a:lnTo>
                    <a:pt x="825" y="190"/>
                  </a:lnTo>
                  <a:lnTo>
                    <a:pt x="824" y="189"/>
                  </a:lnTo>
                  <a:lnTo>
                    <a:pt x="824" y="188"/>
                  </a:lnTo>
                  <a:lnTo>
                    <a:pt x="822" y="188"/>
                  </a:lnTo>
                  <a:lnTo>
                    <a:pt x="822" y="184"/>
                  </a:lnTo>
                  <a:lnTo>
                    <a:pt x="821" y="184"/>
                  </a:lnTo>
                  <a:lnTo>
                    <a:pt x="821" y="180"/>
                  </a:lnTo>
                  <a:lnTo>
                    <a:pt x="822" y="180"/>
                  </a:lnTo>
                  <a:lnTo>
                    <a:pt x="822" y="177"/>
                  </a:lnTo>
                  <a:lnTo>
                    <a:pt x="824" y="176"/>
                  </a:lnTo>
                  <a:lnTo>
                    <a:pt x="822" y="176"/>
                  </a:lnTo>
                  <a:lnTo>
                    <a:pt x="821" y="177"/>
                  </a:lnTo>
                  <a:lnTo>
                    <a:pt x="821" y="179"/>
                  </a:lnTo>
                  <a:lnTo>
                    <a:pt x="820" y="180"/>
                  </a:lnTo>
                  <a:lnTo>
                    <a:pt x="820" y="182"/>
                  </a:lnTo>
                  <a:lnTo>
                    <a:pt x="819" y="182"/>
                  </a:lnTo>
                  <a:lnTo>
                    <a:pt x="817" y="180"/>
                  </a:lnTo>
                  <a:lnTo>
                    <a:pt x="819" y="180"/>
                  </a:lnTo>
                  <a:lnTo>
                    <a:pt x="820" y="179"/>
                  </a:lnTo>
                  <a:lnTo>
                    <a:pt x="819" y="178"/>
                  </a:lnTo>
                  <a:lnTo>
                    <a:pt x="819" y="177"/>
                  </a:lnTo>
                  <a:lnTo>
                    <a:pt x="817" y="177"/>
                  </a:lnTo>
                  <a:lnTo>
                    <a:pt x="817" y="180"/>
                  </a:lnTo>
                  <a:lnTo>
                    <a:pt x="815" y="180"/>
                  </a:lnTo>
                  <a:lnTo>
                    <a:pt x="815" y="178"/>
                  </a:lnTo>
                  <a:lnTo>
                    <a:pt x="814" y="178"/>
                  </a:lnTo>
                  <a:lnTo>
                    <a:pt x="814" y="179"/>
                  </a:lnTo>
                  <a:lnTo>
                    <a:pt x="811" y="179"/>
                  </a:lnTo>
                  <a:lnTo>
                    <a:pt x="811" y="178"/>
                  </a:lnTo>
                  <a:lnTo>
                    <a:pt x="808" y="178"/>
                  </a:lnTo>
                  <a:lnTo>
                    <a:pt x="808" y="177"/>
                  </a:lnTo>
                  <a:lnTo>
                    <a:pt x="800" y="177"/>
                  </a:lnTo>
                  <a:lnTo>
                    <a:pt x="800" y="176"/>
                  </a:lnTo>
                  <a:lnTo>
                    <a:pt x="794" y="176"/>
                  </a:lnTo>
                  <a:lnTo>
                    <a:pt x="794" y="177"/>
                  </a:lnTo>
                  <a:lnTo>
                    <a:pt x="790" y="177"/>
                  </a:lnTo>
                  <a:lnTo>
                    <a:pt x="790" y="180"/>
                  </a:lnTo>
                  <a:lnTo>
                    <a:pt x="792" y="180"/>
                  </a:lnTo>
                  <a:lnTo>
                    <a:pt x="793" y="182"/>
                  </a:lnTo>
                  <a:lnTo>
                    <a:pt x="794" y="182"/>
                  </a:lnTo>
                  <a:lnTo>
                    <a:pt x="794" y="183"/>
                  </a:lnTo>
                  <a:lnTo>
                    <a:pt x="795" y="183"/>
                  </a:lnTo>
                  <a:lnTo>
                    <a:pt x="795" y="188"/>
                  </a:lnTo>
                  <a:lnTo>
                    <a:pt x="794" y="188"/>
                  </a:lnTo>
                  <a:lnTo>
                    <a:pt x="794" y="189"/>
                  </a:lnTo>
                  <a:lnTo>
                    <a:pt x="793" y="189"/>
                  </a:lnTo>
                  <a:lnTo>
                    <a:pt x="793" y="190"/>
                  </a:lnTo>
                  <a:lnTo>
                    <a:pt x="792" y="192"/>
                  </a:lnTo>
                  <a:lnTo>
                    <a:pt x="792" y="194"/>
                  </a:lnTo>
                  <a:lnTo>
                    <a:pt x="790" y="194"/>
                  </a:lnTo>
                  <a:lnTo>
                    <a:pt x="790" y="196"/>
                  </a:lnTo>
                  <a:lnTo>
                    <a:pt x="789" y="199"/>
                  </a:lnTo>
                  <a:lnTo>
                    <a:pt x="789" y="200"/>
                  </a:lnTo>
                  <a:lnTo>
                    <a:pt x="788" y="199"/>
                  </a:lnTo>
                  <a:lnTo>
                    <a:pt x="788" y="198"/>
                  </a:lnTo>
                  <a:lnTo>
                    <a:pt x="785" y="198"/>
                  </a:lnTo>
                  <a:lnTo>
                    <a:pt x="784" y="196"/>
                  </a:lnTo>
                  <a:lnTo>
                    <a:pt x="783" y="196"/>
                  </a:lnTo>
                  <a:lnTo>
                    <a:pt x="783" y="195"/>
                  </a:lnTo>
                  <a:lnTo>
                    <a:pt x="782" y="195"/>
                  </a:lnTo>
                  <a:lnTo>
                    <a:pt x="783" y="196"/>
                  </a:lnTo>
                  <a:lnTo>
                    <a:pt x="779" y="196"/>
                  </a:lnTo>
                  <a:lnTo>
                    <a:pt x="778" y="195"/>
                  </a:lnTo>
                  <a:lnTo>
                    <a:pt x="778" y="194"/>
                  </a:lnTo>
                  <a:lnTo>
                    <a:pt x="777" y="194"/>
                  </a:lnTo>
                  <a:lnTo>
                    <a:pt x="777" y="193"/>
                  </a:lnTo>
                  <a:lnTo>
                    <a:pt x="774" y="190"/>
                  </a:lnTo>
                  <a:lnTo>
                    <a:pt x="774" y="189"/>
                  </a:lnTo>
                  <a:lnTo>
                    <a:pt x="772" y="189"/>
                  </a:lnTo>
                  <a:lnTo>
                    <a:pt x="772" y="188"/>
                  </a:lnTo>
                  <a:lnTo>
                    <a:pt x="771" y="187"/>
                  </a:lnTo>
                  <a:lnTo>
                    <a:pt x="771" y="185"/>
                  </a:lnTo>
                  <a:lnTo>
                    <a:pt x="769" y="185"/>
                  </a:lnTo>
                  <a:lnTo>
                    <a:pt x="769" y="193"/>
                  </a:lnTo>
                  <a:lnTo>
                    <a:pt x="767" y="198"/>
                  </a:lnTo>
                  <a:lnTo>
                    <a:pt x="766" y="198"/>
                  </a:lnTo>
                  <a:lnTo>
                    <a:pt x="766" y="201"/>
                  </a:lnTo>
                  <a:lnTo>
                    <a:pt x="764" y="201"/>
                  </a:lnTo>
                  <a:lnTo>
                    <a:pt x="766" y="203"/>
                  </a:lnTo>
                  <a:lnTo>
                    <a:pt x="766" y="204"/>
                  </a:lnTo>
                  <a:lnTo>
                    <a:pt x="764" y="205"/>
                  </a:lnTo>
                  <a:lnTo>
                    <a:pt x="758" y="205"/>
                  </a:lnTo>
                  <a:lnTo>
                    <a:pt x="758" y="204"/>
                  </a:lnTo>
                  <a:lnTo>
                    <a:pt x="755" y="204"/>
                  </a:lnTo>
                  <a:lnTo>
                    <a:pt x="756" y="203"/>
                  </a:lnTo>
                  <a:lnTo>
                    <a:pt x="755" y="201"/>
                  </a:lnTo>
                  <a:lnTo>
                    <a:pt x="755" y="200"/>
                  </a:lnTo>
                  <a:lnTo>
                    <a:pt x="753" y="200"/>
                  </a:lnTo>
                  <a:lnTo>
                    <a:pt x="753" y="203"/>
                  </a:lnTo>
                  <a:lnTo>
                    <a:pt x="755" y="203"/>
                  </a:lnTo>
                  <a:lnTo>
                    <a:pt x="755" y="206"/>
                  </a:lnTo>
                  <a:lnTo>
                    <a:pt x="753" y="208"/>
                  </a:lnTo>
                  <a:lnTo>
                    <a:pt x="753" y="211"/>
                  </a:lnTo>
                  <a:lnTo>
                    <a:pt x="751" y="211"/>
                  </a:lnTo>
                  <a:lnTo>
                    <a:pt x="750" y="210"/>
                  </a:lnTo>
                  <a:lnTo>
                    <a:pt x="748" y="210"/>
                  </a:lnTo>
                  <a:lnTo>
                    <a:pt x="748" y="211"/>
                  </a:lnTo>
                  <a:lnTo>
                    <a:pt x="751" y="211"/>
                  </a:lnTo>
                  <a:lnTo>
                    <a:pt x="751" y="214"/>
                  </a:lnTo>
                  <a:lnTo>
                    <a:pt x="750" y="214"/>
                  </a:lnTo>
                  <a:lnTo>
                    <a:pt x="748" y="215"/>
                  </a:lnTo>
                  <a:lnTo>
                    <a:pt x="748" y="216"/>
                  </a:lnTo>
                  <a:lnTo>
                    <a:pt x="751" y="216"/>
                  </a:lnTo>
                  <a:lnTo>
                    <a:pt x="751" y="217"/>
                  </a:lnTo>
                  <a:lnTo>
                    <a:pt x="750" y="219"/>
                  </a:lnTo>
                  <a:lnTo>
                    <a:pt x="745" y="219"/>
                  </a:lnTo>
                  <a:lnTo>
                    <a:pt x="746" y="220"/>
                  </a:lnTo>
                  <a:lnTo>
                    <a:pt x="747" y="220"/>
                  </a:lnTo>
                  <a:lnTo>
                    <a:pt x="747" y="222"/>
                  </a:lnTo>
                  <a:lnTo>
                    <a:pt x="745" y="222"/>
                  </a:lnTo>
                  <a:lnTo>
                    <a:pt x="745" y="224"/>
                  </a:lnTo>
                  <a:lnTo>
                    <a:pt x="747" y="224"/>
                  </a:lnTo>
                  <a:lnTo>
                    <a:pt x="747" y="222"/>
                  </a:lnTo>
                  <a:lnTo>
                    <a:pt x="750" y="220"/>
                  </a:lnTo>
                  <a:lnTo>
                    <a:pt x="752" y="220"/>
                  </a:lnTo>
                  <a:lnTo>
                    <a:pt x="752" y="219"/>
                  </a:lnTo>
                  <a:lnTo>
                    <a:pt x="753" y="219"/>
                  </a:lnTo>
                  <a:lnTo>
                    <a:pt x="753" y="217"/>
                  </a:lnTo>
                  <a:lnTo>
                    <a:pt x="760" y="217"/>
                  </a:lnTo>
                  <a:lnTo>
                    <a:pt x="760" y="216"/>
                  </a:lnTo>
                  <a:lnTo>
                    <a:pt x="761" y="216"/>
                  </a:lnTo>
                  <a:lnTo>
                    <a:pt x="761" y="217"/>
                  </a:lnTo>
                  <a:lnTo>
                    <a:pt x="762" y="217"/>
                  </a:lnTo>
                  <a:lnTo>
                    <a:pt x="762" y="215"/>
                  </a:lnTo>
                  <a:lnTo>
                    <a:pt x="772" y="215"/>
                  </a:lnTo>
                  <a:lnTo>
                    <a:pt x="774" y="214"/>
                  </a:lnTo>
                  <a:lnTo>
                    <a:pt x="776" y="213"/>
                  </a:lnTo>
                  <a:lnTo>
                    <a:pt x="776" y="211"/>
                  </a:lnTo>
                  <a:lnTo>
                    <a:pt x="777" y="211"/>
                  </a:lnTo>
                  <a:lnTo>
                    <a:pt x="777" y="210"/>
                  </a:lnTo>
                  <a:lnTo>
                    <a:pt x="778" y="209"/>
                  </a:lnTo>
                  <a:lnTo>
                    <a:pt x="778" y="208"/>
                  </a:lnTo>
                  <a:lnTo>
                    <a:pt x="780" y="208"/>
                  </a:lnTo>
                  <a:lnTo>
                    <a:pt x="780" y="206"/>
                  </a:lnTo>
                  <a:lnTo>
                    <a:pt x="783" y="206"/>
                  </a:lnTo>
                  <a:lnTo>
                    <a:pt x="783" y="209"/>
                  </a:lnTo>
                  <a:lnTo>
                    <a:pt x="784" y="209"/>
                  </a:lnTo>
                  <a:lnTo>
                    <a:pt x="784" y="210"/>
                  </a:lnTo>
                  <a:lnTo>
                    <a:pt x="787" y="208"/>
                  </a:lnTo>
                  <a:lnTo>
                    <a:pt x="788" y="208"/>
                  </a:lnTo>
                  <a:lnTo>
                    <a:pt x="788" y="206"/>
                  </a:lnTo>
                  <a:lnTo>
                    <a:pt x="789" y="206"/>
                  </a:lnTo>
                  <a:lnTo>
                    <a:pt x="789" y="208"/>
                  </a:lnTo>
                  <a:lnTo>
                    <a:pt x="790" y="208"/>
                  </a:lnTo>
                  <a:lnTo>
                    <a:pt x="790" y="206"/>
                  </a:lnTo>
                  <a:lnTo>
                    <a:pt x="792" y="206"/>
                  </a:lnTo>
                  <a:lnTo>
                    <a:pt x="792" y="205"/>
                  </a:lnTo>
                  <a:lnTo>
                    <a:pt x="790" y="205"/>
                  </a:lnTo>
                  <a:lnTo>
                    <a:pt x="790" y="204"/>
                  </a:lnTo>
                  <a:lnTo>
                    <a:pt x="792" y="204"/>
                  </a:lnTo>
                  <a:lnTo>
                    <a:pt x="793" y="205"/>
                  </a:lnTo>
                  <a:lnTo>
                    <a:pt x="794" y="205"/>
                  </a:lnTo>
                  <a:lnTo>
                    <a:pt x="794" y="204"/>
                  </a:lnTo>
                  <a:lnTo>
                    <a:pt x="800" y="204"/>
                  </a:lnTo>
                  <a:lnTo>
                    <a:pt x="800" y="205"/>
                  </a:lnTo>
                  <a:lnTo>
                    <a:pt x="798" y="205"/>
                  </a:lnTo>
                  <a:lnTo>
                    <a:pt x="798" y="208"/>
                  </a:lnTo>
                  <a:lnTo>
                    <a:pt x="794" y="208"/>
                  </a:lnTo>
                  <a:lnTo>
                    <a:pt x="794" y="209"/>
                  </a:lnTo>
                  <a:lnTo>
                    <a:pt x="790" y="209"/>
                  </a:lnTo>
                  <a:lnTo>
                    <a:pt x="789" y="210"/>
                  </a:lnTo>
                  <a:lnTo>
                    <a:pt x="788" y="210"/>
                  </a:lnTo>
                  <a:lnTo>
                    <a:pt x="788" y="211"/>
                  </a:lnTo>
                  <a:lnTo>
                    <a:pt x="782" y="211"/>
                  </a:lnTo>
                  <a:lnTo>
                    <a:pt x="782" y="213"/>
                  </a:lnTo>
                  <a:lnTo>
                    <a:pt x="780" y="214"/>
                  </a:lnTo>
                  <a:lnTo>
                    <a:pt x="777" y="214"/>
                  </a:lnTo>
                  <a:lnTo>
                    <a:pt x="777" y="215"/>
                  </a:lnTo>
                  <a:lnTo>
                    <a:pt x="774" y="215"/>
                  </a:lnTo>
                  <a:lnTo>
                    <a:pt x="774" y="216"/>
                  </a:lnTo>
                  <a:lnTo>
                    <a:pt x="772" y="216"/>
                  </a:lnTo>
                  <a:lnTo>
                    <a:pt x="772" y="217"/>
                  </a:lnTo>
                  <a:lnTo>
                    <a:pt x="768" y="217"/>
                  </a:lnTo>
                  <a:lnTo>
                    <a:pt x="767" y="219"/>
                  </a:lnTo>
                  <a:lnTo>
                    <a:pt x="767" y="220"/>
                  </a:lnTo>
                  <a:lnTo>
                    <a:pt x="761" y="220"/>
                  </a:lnTo>
                  <a:lnTo>
                    <a:pt x="761" y="221"/>
                  </a:lnTo>
                  <a:lnTo>
                    <a:pt x="757" y="221"/>
                  </a:lnTo>
                  <a:lnTo>
                    <a:pt x="757" y="222"/>
                  </a:lnTo>
                  <a:lnTo>
                    <a:pt x="755" y="222"/>
                  </a:lnTo>
                  <a:lnTo>
                    <a:pt x="755" y="224"/>
                  </a:lnTo>
                  <a:lnTo>
                    <a:pt x="751" y="224"/>
                  </a:lnTo>
                  <a:lnTo>
                    <a:pt x="751" y="225"/>
                  </a:lnTo>
                  <a:lnTo>
                    <a:pt x="748" y="225"/>
                  </a:lnTo>
                  <a:lnTo>
                    <a:pt x="748" y="226"/>
                  </a:lnTo>
                  <a:lnTo>
                    <a:pt x="745" y="226"/>
                  </a:lnTo>
                  <a:lnTo>
                    <a:pt x="745" y="227"/>
                  </a:lnTo>
                  <a:lnTo>
                    <a:pt x="739" y="227"/>
                  </a:lnTo>
                  <a:lnTo>
                    <a:pt x="739" y="229"/>
                  </a:lnTo>
                  <a:lnTo>
                    <a:pt x="737" y="229"/>
                  </a:lnTo>
                  <a:lnTo>
                    <a:pt x="737" y="230"/>
                  </a:lnTo>
                  <a:lnTo>
                    <a:pt x="734" y="230"/>
                  </a:lnTo>
                  <a:lnTo>
                    <a:pt x="734" y="231"/>
                  </a:lnTo>
                  <a:lnTo>
                    <a:pt x="731" y="231"/>
                  </a:lnTo>
                  <a:lnTo>
                    <a:pt x="731" y="232"/>
                  </a:lnTo>
                  <a:lnTo>
                    <a:pt x="729" y="232"/>
                  </a:lnTo>
                  <a:lnTo>
                    <a:pt x="729" y="233"/>
                  </a:lnTo>
                  <a:lnTo>
                    <a:pt x="727" y="233"/>
                  </a:lnTo>
                  <a:lnTo>
                    <a:pt x="726" y="235"/>
                  </a:lnTo>
                  <a:lnTo>
                    <a:pt x="721" y="235"/>
                  </a:lnTo>
                  <a:lnTo>
                    <a:pt x="721" y="236"/>
                  </a:lnTo>
                  <a:lnTo>
                    <a:pt x="718" y="236"/>
                  </a:lnTo>
                  <a:lnTo>
                    <a:pt x="718" y="237"/>
                  </a:lnTo>
                  <a:lnTo>
                    <a:pt x="714" y="237"/>
                  </a:lnTo>
                  <a:lnTo>
                    <a:pt x="714" y="238"/>
                  </a:lnTo>
                  <a:lnTo>
                    <a:pt x="711" y="238"/>
                  </a:lnTo>
                  <a:lnTo>
                    <a:pt x="711" y="240"/>
                  </a:lnTo>
                  <a:lnTo>
                    <a:pt x="709" y="240"/>
                  </a:lnTo>
                  <a:lnTo>
                    <a:pt x="709" y="241"/>
                  </a:lnTo>
                  <a:lnTo>
                    <a:pt x="704" y="241"/>
                  </a:lnTo>
                  <a:lnTo>
                    <a:pt x="704" y="243"/>
                  </a:lnTo>
                  <a:lnTo>
                    <a:pt x="697" y="243"/>
                  </a:lnTo>
                  <a:lnTo>
                    <a:pt x="697" y="245"/>
                  </a:lnTo>
                  <a:lnTo>
                    <a:pt x="694" y="245"/>
                  </a:lnTo>
                  <a:lnTo>
                    <a:pt x="694" y="246"/>
                  </a:lnTo>
                  <a:lnTo>
                    <a:pt x="691" y="246"/>
                  </a:lnTo>
                  <a:lnTo>
                    <a:pt x="689" y="247"/>
                  </a:lnTo>
                  <a:lnTo>
                    <a:pt x="687" y="247"/>
                  </a:lnTo>
                  <a:lnTo>
                    <a:pt x="687" y="248"/>
                  </a:lnTo>
                  <a:lnTo>
                    <a:pt x="684" y="248"/>
                  </a:lnTo>
                  <a:lnTo>
                    <a:pt x="684" y="249"/>
                  </a:lnTo>
                  <a:lnTo>
                    <a:pt x="681" y="249"/>
                  </a:lnTo>
                  <a:lnTo>
                    <a:pt x="679" y="251"/>
                  </a:lnTo>
                  <a:lnTo>
                    <a:pt x="675" y="251"/>
                  </a:lnTo>
                  <a:lnTo>
                    <a:pt x="675" y="252"/>
                  </a:lnTo>
                  <a:lnTo>
                    <a:pt x="672" y="252"/>
                  </a:lnTo>
                  <a:lnTo>
                    <a:pt x="672" y="253"/>
                  </a:lnTo>
                  <a:lnTo>
                    <a:pt x="670" y="253"/>
                  </a:lnTo>
                  <a:lnTo>
                    <a:pt x="668" y="254"/>
                  </a:lnTo>
                  <a:lnTo>
                    <a:pt x="666" y="254"/>
                  </a:lnTo>
                  <a:lnTo>
                    <a:pt x="666" y="256"/>
                  </a:lnTo>
                  <a:lnTo>
                    <a:pt x="663" y="256"/>
                  </a:lnTo>
                  <a:lnTo>
                    <a:pt x="663" y="257"/>
                  </a:lnTo>
                  <a:lnTo>
                    <a:pt x="661" y="257"/>
                  </a:lnTo>
                  <a:lnTo>
                    <a:pt x="661" y="254"/>
                  </a:lnTo>
                  <a:lnTo>
                    <a:pt x="662" y="253"/>
                  </a:lnTo>
                  <a:lnTo>
                    <a:pt x="666" y="253"/>
                  </a:lnTo>
                  <a:lnTo>
                    <a:pt x="666" y="252"/>
                  </a:lnTo>
                  <a:lnTo>
                    <a:pt x="668" y="252"/>
                  </a:lnTo>
                  <a:lnTo>
                    <a:pt x="668" y="248"/>
                  </a:lnTo>
                  <a:lnTo>
                    <a:pt x="667" y="248"/>
                  </a:lnTo>
                  <a:lnTo>
                    <a:pt x="667" y="246"/>
                  </a:lnTo>
                  <a:lnTo>
                    <a:pt x="668" y="245"/>
                  </a:lnTo>
                  <a:lnTo>
                    <a:pt x="668" y="246"/>
                  </a:lnTo>
                  <a:lnTo>
                    <a:pt x="672" y="246"/>
                  </a:lnTo>
                  <a:lnTo>
                    <a:pt x="672" y="247"/>
                  </a:lnTo>
                  <a:lnTo>
                    <a:pt x="673" y="246"/>
                  </a:lnTo>
                  <a:lnTo>
                    <a:pt x="675" y="246"/>
                  </a:lnTo>
                  <a:lnTo>
                    <a:pt x="675" y="248"/>
                  </a:lnTo>
                  <a:lnTo>
                    <a:pt x="678" y="248"/>
                  </a:lnTo>
                  <a:lnTo>
                    <a:pt x="678" y="247"/>
                  </a:lnTo>
                  <a:lnTo>
                    <a:pt x="679" y="247"/>
                  </a:lnTo>
                  <a:lnTo>
                    <a:pt x="681" y="246"/>
                  </a:lnTo>
                  <a:lnTo>
                    <a:pt x="681" y="245"/>
                  </a:lnTo>
                  <a:lnTo>
                    <a:pt x="682" y="243"/>
                  </a:lnTo>
                  <a:lnTo>
                    <a:pt x="683" y="243"/>
                  </a:lnTo>
                  <a:lnTo>
                    <a:pt x="683" y="246"/>
                  </a:lnTo>
                  <a:lnTo>
                    <a:pt x="684" y="246"/>
                  </a:lnTo>
                  <a:lnTo>
                    <a:pt x="684" y="243"/>
                  </a:lnTo>
                  <a:lnTo>
                    <a:pt x="686" y="243"/>
                  </a:lnTo>
                  <a:lnTo>
                    <a:pt x="686" y="245"/>
                  </a:lnTo>
                  <a:lnTo>
                    <a:pt x="687" y="246"/>
                  </a:lnTo>
                  <a:lnTo>
                    <a:pt x="687" y="245"/>
                  </a:lnTo>
                  <a:lnTo>
                    <a:pt x="689" y="245"/>
                  </a:lnTo>
                  <a:lnTo>
                    <a:pt x="689" y="243"/>
                  </a:lnTo>
                  <a:lnTo>
                    <a:pt x="693" y="243"/>
                  </a:lnTo>
                  <a:lnTo>
                    <a:pt x="694" y="242"/>
                  </a:lnTo>
                  <a:lnTo>
                    <a:pt x="695" y="242"/>
                  </a:lnTo>
                  <a:lnTo>
                    <a:pt x="695" y="240"/>
                  </a:lnTo>
                  <a:lnTo>
                    <a:pt x="698" y="240"/>
                  </a:lnTo>
                  <a:lnTo>
                    <a:pt x="698" y="241"/>
                  </a:lnTo>
                  <a:lnTo>
                    <a:pt x="700" y="241"/>
                  </a:lnTo>
                  <a:lnTo>
                    <a:pt x="700" y="238"/>
                  </a:lnTo>
                  <a:lnTo>
                    <a:pt x="703" y="238"/>
                  </a:lnTo>
                  <a:lnTo>
                    <a:pt x="703" y="237"/>
                  </a:lnTo>
                  <a:lnTo>
                    <a:pt x="704" y="237"/>
                  </a:lnTo>
                  <a:lnTo>
                    <a:pt x="705" y="238"/>
                  </a:lnTo>
                  <a:lnTo>
                    <a:pt x="707" y="238"/>
                  </a:lnTo>
                  <a:lnTo>
                    <a:pt x="707" y="237"/>
                  </a:lnTo>
                  <a:lnTo>
                    <a:pt x="705" y="236"/>
                  </a:lnTo>
                  <a:lnTo>
                    <a:pt x="707" y="236"/>
                  </a:lnTo>
                  <a:lnTo>
                    <a:pt x="708" y="237"/>
                  </a:lnTo>
                  <a:lnTo>
                    <a:pt x="709" y="237"/>
                  </a:lnTo>
                  <a:lnTo>
                    <a:pt x="709" y="236"/>
                  </a:lnTo>
                  <a:lnTo>
                    <a:pt x="714" y="236"/>
                  </a:lnTo>
                  <a:lnTo>
                    <a:pt x="714" y="235"/>
                  </a:lnTo>
                  <a:lnTo>
                    <a:pt x="716" y="235"/>
                  </a:lnTo>
                  <a:lnTo>
                    <a:pt x="716" y="233"/>
                  </a:lnTo>
                  <a:lnTo>
                    <a:pt x="713" y="233"/>
                  </a:lnTo>
                  <a:lnTo>
                    <a:pt x="711" y="232"/>
                  </a:lnTo>
                  <a:lnTo>
                    <a:pt x="709" y="231"/>
                  </a:lnTo>
                  <a:lnTo>
                    <a:pt x="708" y="231"/>
                  </a:lnTo>
                  <a:lnTo>
                    <a:pt x="708" y="229"/>
                  </a:lnTo>
                  <a:lnTo>
                    <a:pt x="707" y="229"/>
                  </a:lnTo>
                  <a:lnTo>
                    <a:pt x="707" y="227"/>
                  </a:lnTo>
                  <a:lnTo>
                    <a:pt x="705" y="227"/>
                  </a:lnTo>
                  <a:lnTo>
                    <a:pt x="705" y="230"/>
                  </a:lnTo>
                  <a:lnTo>
                    <a:pt x="702" y="230"/>
                  </a:lnTo>
                  <a:lnTo>
                    <a:pt x="700" y="231"/>
                  </a:lnTo>
                  <a:lnTo>
                    <a:pt x="698" y="231"/>
                  </a:lnTo>
                  <a:lnTo>
                    <a:pt x="697" y="230"/>
                  </a:lnTo>
                  <a:lnTo>
                    <a:pt x="693" y="230"/>
                  </a:lnTo>
                  <a:lnTo>
                    <a:pt x="693" y="229"/>
                  </a:lnTo>
                  <a:lnTo>
                    <a:pt x="692" y="230"/>
                  </a:lnTo>
                  <a:lnTo>
                    <a:pt x="692" y="232"/>
                  </a:lnTo>
                  <a:lnTo>
                    <a:pt x="691" y="232"/>
                  </a:lnTo>
                  <a:lnTo>
                    <a:pt x="692" y="233"/>
                  </a:lnTo>
                  <a:lnTo>
                    <a:pt x="692" y="235"/>
                  </a:lnTo>
                  <a:lnTo>
                    <a:pt x="687" y="235"/>
                  </a:lnTo>
                  <a:lnTo>
                    <a:pt x="686" y="233"/>
                  </a:lnTo>
                  <a:lnTo>
                    <a:pt x="683" y="233"/>
                  </a:lnTo>
                  <a:lnTo>
                    <a:pt x="683" y="232"/>
                  </a:lnTo>
                  <a:lnTo>
                    <a:pt x="682" y="232"/>
                  </a:lnTo>
                  <a:lnTo>
                    <a:pt x="681" y="231"/>
                  </a:lnTo>
                  <a:lnTo>
                    <a:pt x="681" y="230"/>
                  </a:lnTo>
                  <a:lnTo>
                    <a:pt x="678" y="230"/>
                  </a:lnTo>
                  <a:lnTo>
                    <a:pt x="677" y="229"/>
                  </a:lnTo>
                  <a:lnTo>
                    <a:pt x="677" y="227"/>
                  </a:lnTo>
                  <a:lnTo>
                    <a:pt x="676" y="227"/>
                  </a:lnTo>
                  <a:lnTo>
                    <a:pt x="676" y="221"/>
                  </a:lnTo>
                  <a:lnTo>
                    <a:pt x="677" y="221"/>
                  </a:lnTo>
                  <a:lnTo>
                    <a:pt x="677" y="220"/>
                  </a:lnTo>
                  <a:lnTo>
                    <a:pt x="676" y="220"/>
                  </a:lnTo>
                  <a:lnTo>
                    <a:pt x="676" y="221"/>
                  </a:lnTo>
                  <a:lnTo>
                    <a:pt x="675" y="222"/>
                  </a:lnTo>
                  <a:lnTo>
                    <a:pt x="675" y="216"/>
                  </a:lnTo>
                  <a:lnTo>
                    <a:pt x="673" y="216"/>
                  </a:lnTo>
                  <a:lnTo>
                    <a:pt x="673" y="221"/>
                  </a:lnTo>
                  <a:lnTo>
                    <a:pt x="672" y="221"/>
                  </a:lnTo>
                  <a:lnTo>
                    <a:pt x="672" y="222"/>
                  </a:lnTo>
                  <a:lnTo>
                    <a:pt x="673" y="222"/>
                  </a:lnTo>
                  <a:lnTo>
                    <a:pt x="673" y="225"/>
                  </a:lnTo>
                  <a:lnTo>
                    <a:pt x="672" y="225"/>
                  </a:lnTo>
                  <a:lnTo>
                    <a:pt x="672" y="232"/>
                  </a:lnTo>
                  <a:lnTo>
                    <a:pt x="667" y="232"/>
                  </a:lnTo>
                  <a:lnTo>
                    <a:pt x="666" y="231"/>
                  </a:lnTo>
                  <a:lnTo>
                    <a:pt x="665" y="231"/>
                  </a:lnTo>
                  <a:lnTo>
                    <a:pt x="665" y="230"/>
                  </a:lnTo>
                  <a:lnTo>
                    <a:pt x="662" y="230"/>
                  </a:lnTo>
                  <a:lnTo>
                    <a:pt x="661" y="231"/>
                  </a:lnTo>
                  <a:lnTo>
                    <a:pt x="661" y="235"/>
                  </a:lnTo>
                  <a:lnTo>
                    <a:pt x="662" y="236"/>
                  </a:lnTo>
                  <a:lnTo>
                    <a:pt x="666" y="236"/>
                  </a:lnTo>
                  <a:lnTo>
                    <a:pt x="666" y="241"/>
                  </a:lnTo>
                  <a:lnTo>
                    <a:pt x="662" y="241"/>
                  </a:lnTo>
                  <a:lnTo>
                    <a:pt x="662" y="240"/>
                  </a:lnTo>
                  <a:lnTo>
                    <a:pt x="661" y="238"/>
                  </a:lnTo>
                  <a:lnTo>
                    <a:pt x="660" y="238"/>
                  </a:lnTo>
                  <a:lnTo>
                    <a:pt x="660" y="237"/>
                  </a:lnTo>
                  <a:lnTo>
                    <a:pt x="659" y="236"/>
                  </a:lnTo>
                  <a:lnTo>
                    <a:pt x="659" y="237"/>
                  </a:lnTo>
                  <a:lnTo>
                    <a:pt x="655" y="237"/>
                  </a:lnTo>
                  <a:lnTo>
                    <a:pt x="656" y="238"/>
                  </a:lnTo>
                  <a:lnTo>
                    <a:pt x="659" y="238"/>
                  </a:lnTo>
                  <a:lnTo>
                    <a:pt x="659" y="242"/>
                  </a:lnTo>
                  <a:lnTo>
                    <a:pt x="661" y="242"/>
                  </a:lnTo>
                  <a:lnTo>
                    <a:pt x="661" y="243"/>
                  </a:lnTo>
                  <a:lnTo>
                    <a:pt x="651" y="243"/>
                  </a:lnTo>
                  <a:lnTo>
                    <a:pt x="651" y="242"/>
                  </a:lnTo>
                  <a:lnTo>
                    <a:pt x="650" y="242"/>
                  </a:lnTo>
                  <a:lnTo>
                    <a:pt x="650" y="243"/>
                  </a:lnTo>
                  <a:lnTo>
                    <a:pt x="641" y="243"/>
                  </a:lnTo>
                  <a:lnTo>
                    <a:pt x="641" y="242"/>
                  </a:lnTo>
                  <a:lnTo>
                    <a:pt x="638" y="242"/>
                  </a:lnTo>
                  <a:lnTo>
                    <a:pt x="638" y="243"/>
                  </a:lnTo>
                  <a:lnTo>
                    <a:pt x="635" y="243"/>
                  </a:lnTo>
                  <a:lnTo>
                    <a:pt x="635" y="246"/>
                  </a:lnTo>
                  <a:lnTo>
                    <a:pt x="634" y="246"/>
                  </a:lnTo>
                  <a:lnTo>
                    <a:pt x="634" y="247"/>
                  </a:lnTo>
                  <a:lnTo>
                    <a:pt x="633" y="247"/>
                  </a:lnTo>
                  <a:lnTo>
                    <a:pt x="633" y="246"/>
                  </a:lnTo>
                  <a:lnTo>
                    <a:pt x="631" y="246"/>
                  </a:lnTo>
                  <a:lnTo>
                    <a:pt x="630" y="245"/>
                  </a:lnTo>
                  <a:lnTo>
                    <a:pt x="630" y="243"/>
                  </a:lnTo>
                  <a:lnTo>
                    <a:pt x="629" y="242"/>
                  </a:lnTo>
                  <a:lnTo>
                    <a:pt x="628" y="242"/>
                  </a:lnTo>
                  <a:lnTo>
                    <a:pt x="629" y="241"/>
                  </a:lnTo>
                  <a:lnTo>
                    <a:pt x="629" y="237"/>
                  </a:lnTo>
                  <a:lnTo>
                    <a:pt x="628" y="238"/>
                  </a:lnTo>
                  <a:lnTo>
                    <a:pt x="628" y="241"/>
                  </a:lnTo>
                  <a:lnTo>
                    <a:pt x="627" y="240"/>
                  </a:lnTo>
                  <a:lnTo>
                    <a:pt x="627" y="237"/>
                  </a:lnTo>
                  <a:lnTo>
                    <a:pt x="625" y="237"/>
                  </a:lnTo>
                  <a:lnTo>
                    <a:pt x="625" y="238"/>
                  </a:lnTo>
                  <a:lnTo>
                    <a:pt x="624" y="237"/>
                  </a:lnTo>
                  <a:lnTo>
                    <a:pt x="624" y="235"/>
                  </a:lnTo>
                  <a:lnTo>
                    <a:pt x="623" y="235"/>
                  </a:lnTo>
                  <a:lnTo>
                    <a:pt x="622" y="233"/>
                  </a:lnTo>
                  <a:lnTo>
                    <a:pt x="622" y="231"/>
                  </a:lnTo>
                  <a:lnTo>
                    <a:pt x="620" y="230"/>
                  </a:lnTo>
                  <a:lnTo>
                    <a:pt x="620" y="233"/>
                  </a:lnTo>
                  <a:lnTo>
                    <a:pt x="622" y="235"/>
                  </a:lnTo>
                  <a:lnTo>
                    <a:pt x="622" y="237"/>
                  </a:lnTo>
                  <a:lnTo>
                    <a:pt x="623" y="237"/>
                  </a:lnTo>
                  <a:lnTo>
                    <a:pt x="623" y="240"/>
                  </a:lnTo>
                  <a:lnTo>
                    <a:pt x="619" y="240"/>
                  </a:lnTo>
                  <a:lnTo>
                    <a:pt x="619" y="241"/>
                  </a:lnTo>
                  <a:lnTo>
                    <a:pt x="624" y="241"/>
                  </a:lnTo>
                  <a:lnTo>
                    <a:pt x="624" y="242"/>
                  </a:lnTo>
                  <a:lnTo>
                    <a:pt x="625" y="243"/>
                  </a:lnTo>
                  <a:lnTo>
                    <a:pt x="627" y="243"/>
                  </a:lnTo>
                  <a:lnTo>
                    <a:pt x="627" y="246"/>
                  </a:lnTo>
                  <a:lnTo>
                    <a:pt x="628" y="246"/>
                  </a:lnTo>
                  <a:lnTo>
                    <a:pt x="630" y="248"/>
                  </a:lnTo>
                  <a:lnTo>
                    <a:pt x="630" y="251"/>
                  </a:lnTo>
                  <a:lnTo>
                    <a:pt x="631" y="252"/>
                  </a:lnTo>
                  <a:lnTo>
                    <a:pt x="631" y="257"/>
                  </a:lnTo>
                  <a:lnTo>
                    <a:pt x="630" y="258"/>
                  </a:lnTo>
                  <a:lnTo>
                    <a:pt x="629" y="258"/>
                  </a:lnTo>
                  <a:lnTo>
                    <a:pt x="629" y="259"/>
                  </a:lnTo>
                  <a:lnTo>
                    <a:pt x="628" y="259"/>
                  </a:lnTo>
                  <a:lnTo>
                    <a:pt x="627" y="258"/>
                  </a:lnTo>
                  <a:lnTo>
                    <a:pt x="627" y="259"/>
                  </a:lnTo>
                  <a:lnTo>
                    <a:pt x="624" y="259"/>
                  </a:lnTo>
                  <a:lnTo>
                    <a:pt x="623" y="261"/>
                  </a:lnTo>
                  <a:lnTo>
                    <a:pt x="619" y="261"/>
                  </a:lnTo>
                  <a:lnTo>
                    <a:pt x="619" y="263"/>
                  </a:lnTo>
                  <a:lnTo>
                    <a:pt x="618" y="263"/>
                  </a:lnTo>
                  <a:lnTo>
                    <a:pt x="618" y="264"/>
                  </a:lnTo>
                  <a:lnTo>
                    <a:pt x="614" y="264"/>
                  </a:lnTo>
                  <a:lnTo>
                    <a:pt x="614" y="263"/>
                  </a:lnTo>
                  <a:lnTo>
                    <a:pt x="613" y="263"/>
                  </a:lnTo>
                  <a:lnTo>
                    <a:pt x="613" y="262"/>
                  </a:lnTo>
                  <a:lnTo>
                    <a:pt x="612" y="262"/>
                  </a:lnTo>
                  <a:lnTo>
                    <a:pt x="612" y="263"/>
                  </a:lnTo>
                  <a:lnTo>
                    <a:pt x="613" y="263"/>
                  </a:lnTo>
                  <a:lnTo>
                    <a:pt x="613" y="267"/>
                  </a:lnTo>
                  <a:lnTo>
                    <a:pt x="614" y="267"/>
                  </a:lnTo>
                  <a:lnTo>
                    <a:pt x="613" y="268"/>
                  </a:lnTo>
                  <a:lnTo>
                    <a:pt x="612" y="268"/>
                  </a:lnTo>
                  <a:lnTo>
                    <a:pt x="610" y="269"/>
                  </a:lnTo>
                  <a:lnTo>
                    <a:pt x="608" y="269"/>
                  </a:lnTo>
                  <a:lnTo>
                    <a:pt x="608" y="270"/>
                  </a:lnTo>
                  <a:lnTo>
                    <a:pt x="606" y="270"/>
                  </a:lnTo>
                  <a:lnTo>
                    <a:pt x="606" y="269"/>
                  </a:lnTo>
                  <a:lnTo>
                    <a:pt x="603" y="269"/>
                  </a:lnTo>
                  <a:lnTo>
                    <a:pt x="603" y="272"/>
                  </a:lnTo>
                  <a:lnTo>
                    <a:pt x="602" y="272"/>
                  </a:lnTo>
                  <a:lnTo>
                    <a:pt x="602" y="273"/>
                  </a:lnTo>
                  <a:lnTo>
                    <a:pt x="598" y="273"/>
                  </a:lnTo>
                  <a:lnTo>
                    <a:pt x="598" y="274"/>
                  </a:lnTo>
                  <a:lnTo>
                    <a:pt x="597" y="274"/>
                  </a:lnTo>
                  <a:lnTo>
                    <a:pt x="597" y="273"/>
                  </a:lnTo>
                  <a:lnTo>
                    <a:pt x="596" y="273"/>
                  </a:lnTo>
                  <a:lnTo>
                    <a:pt x="596" y="270"/>
                  </a:lnTo>
                  <a:lnTo>
                    <a:pt x="594" y="270"/>
                  </a:lnTo>
                  <a:lnTo>
                    <a:pt x="594" y="261"/>
                  </a:lnTo>
                  <a:lnTo>
                    <a:pt x="592" y="258"/>
                  </a:lnTo>
                  <a:lnTo>
                    <a:pt x="592" y="257"/>
                  </a:lnTo>
                  <a:lnTo>
                    <a:pt x="593" y="257"/>
                  </a:lnTo>
                  <a:lnTo>
                    <a:pt x="593" y="256"/>
                  </a:lnTo>
                  <a:lnTo>
                    <a:pt x="592" y="254"/>
                  </a:lnTo>
                  <a:lnTo>
                    <a:pt x="591" y="254"/>
                  </a:lnTo>
                  <a:lnTo>
                    <a:pt x="591" y="253"/>
                  </a:lnTo>
                  <a:lnTo>
                    <a:pt x="590" y="253"/>
                  </a:lnTo>
                  <a:lnTo>
                    <a:pt x="590" y="252"/>
                  </a:lnTo>
                  <a:lnTo>
                    <a:pt x="588" y="252"/>
                  </a:lnTo>
                  <a:lnTo>
                    <a:pt x="588" y="251"/>
                  </a:lnTo>
                  <a:lnTo>
                    <a:pt x="587" y="251"/>
                  </a:lnTo>
                  <a:lnTo>
                    <a:pt x="587" y="253"/>
                  </a:lnTo>
                  <a:lnTo>
                    <a:pt x="588" y="253"/>
                  </a:lnTo>
                  <a:lnTo>
                    <a:pt x="588" y="258"/>
                  </a:lnTo>
                  <a:lnTo>
                    <a:pt x="587" y="258"/>
                  </a:lnTo>
                  <a:lnTo>
                    <a:pt x="587" y="259"/>
                  </a:lnTo>
                  <a:lnTo>
                    <a:pt x="582" y="259"/>
                  </a:lnTo>
                  <a:lnTo>
                    <a:pt x="582" y="261"/>
                  </a:lnTo>
                  <a:lnTo>
                    <a:pt x="578" y="261"/>
                  </a:lnTo>
                  <a:lnTo>
                    <a:pt x="577" y="259"/>
                  </a:lnTo>
                  <a:lnTo>
                    <a:pt x="577" y="258"/>
                  </a:lnTo>
                  <a:lnTo>
                    <a:pt x="576" y="258"/>
                  </a:lnTo>
                  <a:lnTo>
                    <a:pt x="576" y="259"/>
                  </a:lnTo>
                  <a:lnTo>
                    <a:pt x="572" y="259"/>
                  </a:lnTo>
                  <a:lnTo>
                    <a:pt x="570" y="262"/>
                  </a:lnTo>
                  <a:lnTo>
                    <a:pt x="570" y="264"/>
                  </a:lnTo>
                  <a:lnTo>
                    <a:pt x="567" y="264"/>
                  </a:lnTo>
                  <a:lnTo>
                    <a:pt x="567" y="266"/>
                  </a:lnTo>
                  <a:lnTo>
                    <a:pt x="566" y="266"/>
                  </a:lnTo>
                  <a:lnTo>
                    <a:pt x="566" y="267"/>
                  </a:lnTo>
                  <a:lnTo>
                    <a:pt x="565" y="268"/>
                  </a:lnTo>
                  <a:lnTo>
                    <a:pt x="564" y="268"/>
                  </a:lnTo>
                  <a:lnTo>
                    <a:pt x="564" y="272"/>
                  </a:lnTo>
                  <a:lnTo>
                    <a:pt x="558" y="272"/>
                  </a:lnTo>
                  <a:lnTo>
                    <a:pt x="558" y="270"/>
                  </a:lnTo>
                  <a:lnTo>
                    <a:pt x="551" y="270"/>
                  </a:lnTo>
                  <a:lnTo>
                    <a:pt x="551" y="269"/>
                  </a:lnTo>
                  <a:lnTo>
                    <a:pt x="550" y="269"/>
                  </a:lnTo>
                  <a:lnTo>
                    <a:pt x="550" y="268"/>
                  </a:lnTo>
                  <a:lnTo>
                    <a:pt x="548" y="268"/>
                  </a:lnTo>
                  <a:lnTo>
                    <a:pt x="546" y="267"/>
                  </a:lnTo>
                  <a:lnTo>
                    <a:pt x="530" y="267"/>
                  </a:lnTo>
                  <a:lnTo>
                    <a:pt x="530" y="266"/>
                  </a:lnTo>
                  <a:lnTo>
                    <a:pt x="529" y="266"/>
                  </a:lnTo>
                  <a:lnTo>
                    <a:pt x="529" y="267"/>
                  </a:lnTo>
                  <a:lnTo>
                    <a:pt x="528" y="266"/>
                  </a:lnTo>
                  <a:lnTo>
                    <a:pt x="526" y="266"/>
                  </a:lnTo>
                  <a:lnTo>
                    <a:pt x="523" y="268"/>
                  </a:lnTo>
                  <a:lnTo>
                    <a:pt x="522" y="268"/>
                  </a:lnTo>
                  <a:lnTo>
                    <a:pt x="522" y="269"/>
                  </a:lnTo>
                  <a:lnTo>
                    <a:pt x="521" y="269"/>
                  </a:lnTo>
                  <a:lnTo>
                    <a:pt x="521" y="270"/>
                  </a:lnTo>
                  <a:lnTo>
                    <a:pt x="519" y="270"/>
                  </a:lnTo>
                  <a:lnTo>
                    <a:pt x="519" y="272"/>
                  </a:lnTo>
                  <a:lnTo>
                    <a:pt x="518" y="272"/>
                  </a:lnTo>
                  <a:lnTo>
                    <a:pt x="518" y="274"/>
                  </a:lnTo>
                  <a:lnTo>
                    <a:pt x="517" y="274"/>
                  </a:lnTo>
                  <a:lnTo>
                    <a:pt x="517" y="279"/>
                  </a:lnTo>
                  <a:lnTo>
                    <a:pt x="516" y="280"/>
                  </a:lnTo>
                  <a:lnTo>
                    <a:pt x="516" y="279"/>
                  </a:lnTo>
                  <a:lnTo>
                    <a:pt x="513" y="279"/>
                  </a:lnTo>
                  <a:lnTo>
                    <a:pt x="512" y="280"/>
                  </a:lnTo>
                  <a:lnTo>
                    <a:pt x="506" y="280"/>
                  </a:lnTo>
                  <a:lnTo>
                    <a:pt x="505" y="282"/>
                  </a:lnTo>
                  <a:lnTo>
                    <a:pt x="505" y="280"/>
                  </a:lnTo>
                  <a:lnTo>
                    <a:pt x="503" y="280"/>
                  </a:lnTo>
                  <a:lnTo>
                    <a:pt x="502" y="282"/>
                  </a:lnTo>
                  <a:lnTo>
                    <a:pt x="501" y="282"/>
                  </a:lnTo>
                  <a:lnTo>
                    <a:pt x="501" y="283"/>
                  </a:lnTo>
                  <a:lnTo>
                    <a:pt x="500" y="283"/>
                  </a:lnTo>
                  <a:lnTo>
                    <a:pt x="500" y="284"/>
                  </a:lnTo>
                  <a:lnTo>
                    <a:pt x="498" y="284"/>
                  </a:lnTo>
                  <a:lnTo>
                    <a:pt x="498" y="283"/>
                  </a:lnTo>
                  <a:lnTo>
                    <a:pt x="495" y="283"/>
                  </a:lnTo>
                  <a:lnTo>
                    <a:pt x="495" y="284"/>
                  </a:lnTo>
                  <a:lnTo>
                    <a:pt x="489" y="284"/>
                  </a:lnTo>
                  <a:lnTo>
                    <a:pt x="489" y="285"/>
                  </a:lnTo>
                  <a:lnTo>
                    <a:pt x="484" y="285"/>
                  </a:lnTo>
                  <a:lnTo>
                    <a:pt x="484" y="286"/>
                  </a:lnTo>
                  <a:lnTo>
                    <a:pt x="481" y="286"/>
                  </a:lnTo>
                  <a:lnTo>
                    <a:pt x="481" y="288"/>
                  </a:lnTo>
                  <a:lnTo>
                    <a:pt x="480" y="286"/>
                  </a:lnTo>
                  <a:lnTo>
                    <a:pt x="477" y="286"/>
                  </a:lnTo>
                  <a:lnTo>
                    <a:pt x="477" y="285"/>
                  </a:lnTo>
                  <a:lnTo>
                    <a:pt x="476" y="284"/>
                  </a:lnTo>
                  <a:lnTo>
                    <a:pt x="476" y="283"/>
                  </a:lnTo>
                  <a:lnTo>
                    <a:pt x="473" y="283"/>
                  </a:lnTo>
                  <a:lnTo>
                    <a:pt x="473" y="282"/>
                  </a:lnTo>
                  <a:lnTo>
                    <a:pt x="470" y="282"/>
                  </a:lnTo>
                  <a:lnTo>
                    <a:pt x="470" y="283"/>
                  </a:lnTo>
                  <a:lnTo>
                    <a:pt x="466" y="283"/>
                  </a:lnTo>
                  <a:lnTo>
                    <a:pt x="466" y="282"/>
                  </a:lnTo>
                  <a:lnTo>
                    <a:pt x="463" y="282"/>
                  </a:lnTo>
                  <a:lnTo>
                    <a:pt x="463" y="283"/>
                  </a:lnTo>
                  <a:lnTo>
                    <a:pt x="461" y="283"/>
                  </a:lnTo>
                  <a:lnTo>
                    <a:pt x="461" y="282"/>
                  </a:lnTo>
                  <a:lnTo>
                    <a:pt x="460" y="280"/>
                  </a:lnTo>
                  <a:lnTo>
                    <a:pt x="459" y="280"/>
                  </a:lnTo>
                  <a:lnTo>
                    <a:pt x="458" y="282"/>
                  </a:lnTo>
                  <a:lnTo>
                    <a:pt x="454" y="282"/>
                  </a:lnTo>
                  <a:lnTo>
                    <a:pt x="455" y="283"/>
                  </a:lnTo>
                  <a:lnTo>
                    <a:pt x="458" y="283"/>
                  </a:lnTo>
                  <a:lnTo>
                    <a:pt x="458" y="284"/>
                  </a:lnTo>
                  <a:lnTo>
                    <a:pt x="461" y="284"/>
                  </a:lnTo>
                  <a:lnTo>
                    <a:pt x="461" y="285"/>
                  </a:lnTo>
                  <a:lnTo>
                    <a:pt x="464" y="285"/>
                  </a:lnTo>
                  <a:lnTo>
                    <a:pt x="464" y="284"/>
                  </a:lnTo>
                  <a:lnTo>
                    <a:pt x="466" y="284"/>
                  </a:lnTo>
                  <a:lnTo>
                    <a:pt x="466" y="286"/>
                  </a:lnTo>
                  <a:lnTo>
                    <a:pt x="465" y="288"/>
                  </a:lnTo>
                  <a:lnTo>
                    <a:pt x="464" y="288"/>
                  </a:lnTo>
                  <a:lnTo>
                    <a:pt x="464" y="289"/>
                  </a:lnTo>
                  <a:lnTo>
                    <a:pt x="463" y="289"/>
                  </a:lnTo>
                  <a:lnTo>
                    <a:pt x="463" y="290"/>
                  </a:lnTo>
                  <a:lnTo>
                    <a:pt x="461" y="290"/>
                  </a:lnTo>
                  <a:lnTo>
                    <a:pt x="461" y="291"/>
                  </a:lnTo>
                  <a:lnTo>
                    <a:pt x="460" y="291"/>
                  </a:lnTo>
                  <a:lnTo>
                    <a:pt x="460" y="296"/>
                  </a:lnTo>
                  <a:lnTo>
                    <a:pt x="459" y="296"/>
                  </a:lnTo>
                  <a:lnTo>
                    <a:pt x="459" y="300"/>
                  </a:lnTo>
                  <a:lnTo>
                    <a:pt x="445" y="300"/>
                  </a:lnTo>
                  <a:lnTo>
                    <a:pt x="445" y="299"/>
                  </a:lnTo>
                  <a:lnTo>
                    <a:pt x="444" y="299"/>
                  </a:lnTo>
                  <a:lnTo>
                    <a:pt x="444" y="298"/>
                  </a:lnTo>
                  <a:lnTo>
                    <a:pt x="441" y="298"/>
                  </a:lnTo>
                  <a:lnTo>
                    <a:pt x="441" y="296"/>
                  </a:lnTo>
                  <a:lnTo>
                    <a:pt x="439" y="296"/>
                  </a:lnTo>
                  <a:lnTo>
                    <a:pt x="439" y="294"/>
                  </a:lnTo>
                  <a:lnTo>
                    <a:pt x="438" y="293"/>
                  </a:lnTo>
                  <a:lnTo>
                    <a:pt x="438" y="296"/>
                  </a:lnTo>
                  <a:lnTo>
                    <a:pt x="434" y="296"/>
                  </a:lnTo>
                  <a:lnTo>
                    <a:pt x="434" y="295"/>
                  </a:lnTo>
                  <a:lnTo>
                    <a:pt x="432" y="295"/>
                  </a:lnTo>
                  <a:lnTo>
                    <a:pt x="432" y="294"/>
                  </a:lnTo>
                  <a:lnTo>
                    <a:pt x="431" y="294"/>
                  </a:lnTo>
                  <a:lnTo>
                    <a:pt x="431" y="293"/>
                  </a:lnTo>
                  <a:lnTo>
                    <a:pt x="428" y="293"/>
                  </a:lnTo>
                  <a:lnTo>
                    <a:pt x="428" y="294"/>
                  </a:lnTo>
                  <a:lnTo>
                    <a:pt x="427" y="294"/>
                  </a:lnTo>
                  <a:lnTo>
                    <a:pt x="427" y="295"/>
                  </a:lnTo>
                  <a:lnTo>
                    <a:pt x="425" y="295"/>
                  </a:lnTo>
                  <a:lnTo>
                    <a:pt x="425" y="296"/>
                  </a:lnTo>
                  <a:lnTo>
                    <a:pt x="422" y="296"/>
                  </a:lnTo>
                  <a:lnTo>
                    <a:pt x="422" y="295"/>
                  </a:lnTo>
                  <a:lnTo>
                    <a:pt x="420" y="295"/>
                  </a:lnTo>
                  <a:lnTo>
                    <a:pt x="420" y="286"/>
                  </a:lnTo>
                  <a:lnTo>
                    <a:pt x="421" y="286"/>
                  </a:lnTo>
                  <a:lnTo>
                    <a:pt x="420" y="285"/>
                  </a:lnTo>
                  <a:lnTo>
                    <a:pt x="421" y="284"/>
                  </a:lnTo>
                  <a:lnTo>
                    <a:pt x="421" y="283"/>
                  </a:lnTo>
                  <a:lnTo>
                    <a:pt x="420" y="283"/>
                  </a:lnTo>
                  <a:lnTo>
                    <a:pt x="420" y="284"/>
                  </a:lnTo>
                  <a:lnTo>
                    <a:pt x="418" y="285"/>
                  </a:lnTo>
                  <a:lnTo>
                    <a:pt x="418" y="286"/>
                  </a:lnTo>
                  <a:lnTo>
                    <a:pt x="420" y="286"/>
                  </a:lnTo>
                  <a:lnTo>
                    <a:pt x="418" y="288"/>
                  </a:lnTo>
                  <a:lnTo>
                    <a:pt x="416" y="289"/>
                  </a:lnTo>
                  <a:lnTo>
                    <a:pt x="416" y="288"/>
                  </a:lnTo>
                  <a:lnTo>
                    <a:pt x="415" y="288"/>
                  </a:lnTo>
                  <a:lnTo>
                    <a:pt x="415" y="290"/>
                  </a:lnTo>
                  <a:lnTo>
                    <a:pt x="412" y="290"/>
                  </a:lnTo>
                  <a:lnTo>
                    <a:pt x="413" y="291"/>
                  </a:lnTo>
                  <a:lnTo>
                    <a:pt x="413" y="293"/>
                  </a:lnTo>
                  <a:lnTo>
                    <a:pt x="410" y="293"/>
                  </a:lnTo>
                  <a:lnTo>
                    <a:pt x="410" y="294"/>
                  </a:lnTo>
                  <a:lnTo>
                    <a:pt x="407" y="294"/>
                  </a:lnTo>
                  <a:lnTo>
                    <a:pt x="407" y="296"/>
                  </a:lnTo>
                  <a:lnTo>
                    <a:pt x="406" y="296"/>
                  </a:lnTo>
                  <a:lnTo>
                    <a:pt x="406" y="298"/>
                  </a:lnTo>
                  <a:lnTo>
                    <a:pt x="405" y="298"/>
                  </a:lnTo>
                  <a:lnTo>
                    <a:pt x="405" y="299"/>
                  </a:lnTo>
                  <a:lnTo>
                    <a:pt x="402" y="299"/>
                  </a:lnTo>
                  <a:lnTo>
                    <a:pt x="402" y="300"/>
                  </a:lnTo>
                  <a:lnTo>
                    <a:pt x="401" y="300"/>
                  </a:lnTo>
                  <a:lnTo>
                    <a:pt x="401" y="303"/>
                  </a:lnTo>
                  <a:lnTo>
                    <a:pt x="399" y="303"/>
                  </a:lnTo>
                  <a:lnTo>
                    <a:pt x="399" y="304"/>
                  </a:lnTo>
                  <a:lnTo>
                    <a:pt x="397" y="304"/>
                  </a:lnTo>
                  <a:lnTo>
                    <a:pt x="397" y="305"/>
                  </a:lnTo>
                  <a:lnTo>
                    <a:pt x="395" y="305"/>
                  </a:lnTo>
                  <a:lnTo>
                    <a:pt x="395" y="306"/>
                  </a:lnTo>
                  <a:lnTo>
                    <a:pt x="394" y="306"/>
                  </a:lnTo>
                  <a:lnTo>
                    <a:pt x="394" y="307"/>
                  </a:lnTo>
                  <a:lnTo>
                    <a:pt x="393" y="307"/>
                  </a:lnTo>
                  <a:lnTo>
                    <a:pt x="393" y="310"/>
                  </a:lnTo>
                  <a:lnTo>
                    <a:pt x="381" y="310"/>
                  </a:lnTo>
                  <a:lnTo>
                    <a:pt x="381" y="309"/>
                  </a:lnTo>
                  <a:lnTo>
                    <a:pt x="380" y="309"/>
                  </a:lnTo>
                  <a:lnTo>
                    <a:pt x="380" y="307"/>
                  </a:lnTo>
                  <a:lnTo>
                    <a:pt x="379" y="307"/>
                  </a:lnTo>
                  <a:lnTo>
                    <a:pt x="379" y="309"/>
                  </a:lnTo>
                  <a:lnTo>
                    <a:pt x="378" y="309"/>
                  </a:lnTo>
                  <a:lnTo>
                    <a:pt x="376" y="307"/>
                  </a:lnTo>
                  <a:lnTo>
                    <a:pt x="374" y="307"/>
                  </a:lnTo>
                  <a:lnTo>
                    <a:pt x="374" y="309"/>
                  </a:lnTo>
                  <a:lnTo>
                    <a:pt x="373" y="309"/>
                  </a:lnTo>
                  <a:lnTo>
                    <a:pt x="373" y="312"/>
                  </a:lnTo>
                  <a:lnTo>
                    <a:pt x="369" y="312"/>
                  </a:lnTo>
                  <a:lnTo>
                    <a:pt x="368" y="314"/>
                  </a:lnTo>
                  <a:lnTo>
                    <a:pt x="368" y="312"/>
                  </a:lnTo>
                  <a:lnTo>
                    <a:pt x="367" y="312"/>
                  </a:lnTo>
                  <a:lnTo>
                    <a:pt x="367" y="311"/>
                  </a:lnTo>
                  <a:lnTo>
                    <a:pt x="365" y="311"/>
                  </a:lnTo>
                  <a:lnTo>
                    <a:pt x="365" y="314"/>
                  </a:lnTo>
                  <a:lnTo>
                    <a:pt x="363" y="316"/>
                  </a:lnTo>
                  <a:lnTo>
                    <a:pt x="362" y="316"/>
                  </a:lnTo>
                  <a:lnTo>
                    <a:pt x="362" y="317"/>
                  </a:lnTo>
                  <a:lnTo>
                    <a:pt x="359" y="317"/>
                  </a:lnTo>
                  <a:lnTo>
                    <a:pt x="359" y="319"/>
                  </a:lnTo>
                  <a:lnTo>
                    <a:pt x="358" y="319"/>
                  </a:lnTo>
                  <a:lnTo>
                    <a:pt x="357" y="317"/>
                  </a:lnTo>
                  <a:lnTo>
                    <a:pt x="357" y="316"/>
                  </a:lnTo>
                  <a:lnTo>
                    <a:pt x="356" y="316"/>
                  </a:lnTo>
                  <a:lnTo>
                    <a:pt x="356" y="317"/>
                  </a:lnTo>
                  <a:lnTo>
                    <a:pt x="357" y="319"/>
                  </a:lnTo>
                  <a:lnTo>
                    <a:pt x="357" y="321"/>
                  </a:lnTo>
                  <a:lnTo>
                    <a:pt x="354" y="321"/>
                  </a:lnTo>
                  <a:lnTo>
                    <a:pt x="353" y="320"/>
                  </a:lnTo>
                  <a:lnTo>
                    <a:pt x="352" y="320"/>
                  </a:lnTo>
                  <a:lnTo>
                    <a:pt x="352" y="322"/>
                  </a:lnTo>
                  <a:lnTo>
                    <a:pt x="346" y="322"/>
                  </a:lnTo>
                  <a:lnTo>
                    <a:pt x="346" y="325"/>
                  </a:lnTo>
                  <a:lnTo>
                    <a:pt x="344" y="326"/>
                  </a:lnTo>
                  <a:lnTo>
                    <a:pt x="341" y="326"/>
                  </a:lnTo>
                  <a:lnTo>
                    <a:pt x="341" y="327"/>
                  </a:lnTo>
                  <a:lnTo>
                    <a:pt x="340" y="327"/>
                  </a:lnTo>
                  <a:lnTo>
                    <a:pt x="340" y="328"/>
                  </a:lnTo>
                  <a:lnTo>
                    <a:pt x="335" y="328"/>
                  </a:lnTo>
                  <a:lnTo>
                    <a:pt x="335" y="327"/>
                  </a:lnTo>
                  <a:lnTo>
                    <a:pt x="333" y="327"/>
                  </a:lnTo>
                  <a:lnTo>
                    <a:pt x="333" y="330"/>
                  </a:lnTo>
                  <a:lnTo>
                    <a:pt x="325" y="330"/>
                  </a:lnTo>
                  <a:lnTo>
                    <a:pt x="324" y="328"/>
                  </a:lnTo>
                  <a:lnTo>
                    <a:pt x="322" y="328"/>
                  </a:lnTo>
                  <a:lnTo>
                    <a:pt x="321" y="330"/>
                  </a:lnTo>
                  <a:lnTo>
                    <a:pt x="315" y="330"/>
                  </a:lnTo>
                  <a:lnTo>
                    <a:pt x="315" y="327"/>
                  </a:lnTo>
                  <a:lnTo>
                    <a:pt x="314" y="327"/>
                  </a:lnTo>
                  <a:lnTo>
                    <a:pt x="312" y="328"/>
                  </a:lnTo>
                  <a:lnTo>
                    <a:pt x="312" y="330"/>
                  </a:lnTo>
                  <a:lnTo>
                    <a:pt x="314" y="331"/>
                  </a:lnTo>
                  <a:lnTo>
                    <a:pt x="314" y="333"/>
                  </a:lnTo>
                  <a:lnTo>
                    <a:pt x="312" y="333"/>
                  </a:lnTo>
                  <a:lnTo>
                    <a:pt x="311" y="332"/>
                  </a:lnTo>
                  <a:lnTo>
                    <a:pt x="309" y="332"/>
                  </a:lnTo>
                  <a:lnTo>
                    <a:pt x="309" y="331"/>
                  </a:lnTo>
                  <a:lnTo>
                    <a:pt x="305" y="331"/>
                  </a:lnTo>
                  <a:lnTo>
                    <a:pt x="304" y="330"/>
                  </a:lnTo>
                  <a:lnTo>
                    <a:pt x="304" y="331"/>
                  </a:lnTo>
                  <a:lnTo>
                    <a:pt x="303" y="331"/>
                  </a:lnTo>
                  <a:lnTo>
                    <a:pt x="303" y="332"/>
                  </a:lnTo>
                  <a:lnTo>
                    <a:pt x="301" y="332"/>
                  </a:lnTo>
                  <a:lnTo>
                    <a:pt x="301" y="333"/>
                  </a:lnTo>
                  <a:lnTo>
                    <a:pt x="300" y="333"/>
                  </a:lnTo>
                  <a:lnTo>
                    <a:pt x="300" y="335"/>
                  </a:lnTo>
                  <a:lnTo>
                    <a:pt x="299" y="335"/>
                  </a:lnTo>
                  <a:lnTo>
                    <a:pt x="299" y="336"/>
                  </a:lnTo>
                  <a:lnTo>
                    <a:pt x="296" y="336"/>
                  </a:lnTo>
                  <a:lnTo>
                    <a:pt x="295" y="335"/>
                  </a:lnTo>
                  <a:lnTo>
                    <a:pt x="295" y="332"/>
                  </a:lnTo>
                  <a:lnTo>
                    <a:pt x="294" y="332"/>
                  </a:lnTo>
                  <a:lnTo>
                    <a:pt x="294" y="330"/>
                  </a:lnTo>
                  <a:lnTo>
                    <a:pt x="293" y="330"/>
                  </a:lnTo>
                  <a:lnTo>
                    <a:pt x="293" y="332"/>
                  </a:lnTo>
                  <a:lnTo>
                    <a:pt x="292" y="333"/>
                  </a:lnTo>
                  <a:lnTo>
                    <a:pt x="288" y="333"/>
                  </a:lnTo>
                  <a:lnTo>
                    <a:pt x="288" y="332"/>
                  </a:lnTo>
                  <a:lnTo>
                    <a:pt x="287" y="332"/>
                  </a:lnTo>
                  <a:lnTo>
                    <a:pt x="287" y="333"/>
                  </a:lnTo>
                  <a:lnTo>
                    <a:pt x="285" y="333"/>
                  </a:lnTo>
                  <a:lnTo>
                    <a:pt x="285" y="335"/>
                  </a:lnTo>
                  <a:lnTo>
                    <a:pt x="284" y="335"/>
                  </a:lnTo>
                  <a:lnTo>
                    <a:pt x="284" y="337"/>
                  </a:lnTo>
                  <a:lnTo>
                    <a:pt x="283" y="337"/>
                  </a:lnTo>
                  <a:lnTo>
                    <a:pt x="283" y="341"/>
                  </a:lnTo>
                  <a:lnTo>
                    <a:pt x="278" y="341"/>
                  </a:lnTo>
                  <a:lnTo>
                    <a:pt x="278" y="342"/>
                  </a:lnTo>
                  <a:lnTo>
                    <a:pt x="280" y="342"/>
                  </a:lnTo>
                  <a:lnTo>
                    <a:pt x="280" y="346"/>
                  </a:lnTo>
                  <a:lnTo>
                    <a:pt x="279" y="346"/>
                  </a:lnTo>
                  <a:lnTo>
                    <a:pt x="279" y="347"/>
                  </a:lnTo>
                  <a:lnTo>
                    <a:pt x="278" y="347"/>
                  </a:lnTo>
                  <a:lnTo>
                    <a:pt x="278" y="348"/>
                  </a:lnTo>
                  <a:lnTo>
                    <a:pt x="279" y="348"/>
                  </a:lnTo>
                  <a:lnTo>
                    <a:pt x="279" y="349"/>
                  </a:lnTo>
                  <a:lnTo>
                    <a:pt x="278" y="349"/>
                  </a:lnTo>
                  <a:lnTo>
                    <a:pt x="278" y="352"/>
                  </a:lnTo>
                  <a:lnTo>
                    <a:pt x="279" y="352"/>
                  </a:lnTo>
                  <a:lnTo>
                    <a:pt x="279" y="353"/>
                  </a:lnTo>
                  <a:lnTo>
                    <a:pt x="278" y="353"/>
                  </a:lnTo>
                  <a:lnTo>
                    <a:pt x="278" y="357"/>
                  </a:lnTo>
                  <a:lnTo>
                    <a:pt x="276" y="357"/>
                  </a:lnTo>
                  <a:lnTo>
                    <a:pt x="276" y="354"/>
                  </a:lnTo>
                  <a:lnTo>
                    <a:pt x="277" y="353"/>
                  </a:lnTo>
                  <a:lnTo>
                    <a:pt x="277" y="351"/>
                  </a:lnTo>
                  <a:lnTo>
                    <a:pt x="276" y="349"/>
                  </a:lnTo>
                  <a:lnTo>
                    <a:pt x="276" y="348"/>
                  </a:lnTo>
                  <a:lnTo>
                    <a:pt x="274" y="348"/>
                  </a:lnTo>
                  <a:lnTo>
                    <a:pt x="274" y="347"/>
                  </a:lnTo>
                  <a:lnTo>
                    <a:pt x="273" y="347"/>
                  </a:lnTo>
                  <a:lnTo>
                    <a:pt x="273" y="339"/>
                  </a:lnTo>
                  <a:lnTo>
                    <a:pt x="272" y="338"/>
                  </a:lnTo>
                  <a:lnTo>
                    <a:pt x="271" y="338"/>
                  </a:lnTo>
                  <a:lnTo>
                    <a:pt x="271" y="337"/>
                  </a:lnTo>
                  <a:lnTo>
                    <a:pt x="269" y="337"/>
                  </a:lnTo>
                  <a:lnTo>
                    <a:pt x="269" y="338"/>
                  </a:lnTo>
                  <a:lnTo>
                    <a:pt x="268" y="338"/>
                  </a:lnTo>
                  <a:lnTo>
                    <a:pt x="268" y="339"/>
                  </a:lnTo>
                  <a:lnTo>
                    <a:pt x="267" y="341"/>
                  </a:lnTo>
                  <a:lnTo>
                    <a:pt x="267" y="339"/>
                  </a:lnTo>
                  <a:lnTo>
                    <a:pt x="264" y="337"/>
                  </a:lnTo>
                  <a:lnTo>
                    <a:pt x="263" y="337"/>
                  </a:lnTo>
                  <a:lnTo>
                    <a:pt x="263" y="338"/>
                  </a:lnTo>
                  <a:lnTo>
                    <a:pt x="262" y="339"/>
                  </a:lnTo>
                  <a:lnTo>
                    <a:pt x="262" y="341"/>
                  </a:lnTo>
                  <a:lnTo>
                    <a:pt x="261" y="341"/>
                  </a:lnTo>
                  <a:lnTo>
                    <a:pt x="261" y="339"/>
                  </a:lnTo>
                  <a:lnTo>
                    <a:pt x="259" y="339"/>
                  </a:lnTo>
                  <a:lnTo>
                    <a:pt x="259" y="337"/>
                  </a:lnTo>
                  <a:lnTo>
                    <a:pt x="258" y="338"/>
                  </a:lnTo>
                  <a:lnTo>
                    <a:pt x="257" y="338"/>
                  </a:lnTo>
                  <a:lnTo>
                    <a:pt x="257" y="337"/>
                  </a:lnTo>
                  <a:lnTo>
                    <a:pt x="256" y="336"/>
                  </a:lnTo>
                  <a:lnTo>
                    <a:pt x="256" y="341"/>
                  </a:lnTo>
                  <a:lnTo>
                    <a:pt x="252" y="341"/>
                  </a:lnTo>
                  <a:lnTo>
                    <a:pt x="252" y="339"/>
                  </a:lnTo>
                  <a:lnTo>
                    <a:pt x="248" y="339"/>
                  </a:lnTo>
                  <a:lnTo>
                    <a:pt x="248" y="342"/>
                  </a:lnTo>
                  <a:lnTo>
                    <a:pt x="250" y="342"/>
                  </a:lnTo>
                  <a:lnTo>
                    <a:pt x="250" y="344"/>
                  </a:lnTo>
                  <a:lnTo>
                    <a:pt x="248" y="344"/>
                  </a:lnTo>
                  <a:lnTo>
                    <a:pt x="248" y="346"/>
                  </a:lnTo>
                  <a:lnTo>
                    <a:pt x="247" y="346"/>
                  </a:lnTo>
                  <a:lnTo>
                    <a:pt x="247" y="352"/>
                  </a:lnTo>
                  <a:lnTo>
                    <a:pt x="248" y="353"/>
                  </a:lnTo>
                  <a:lnTo>
                    <a:pt x="250" y="353"/>
                  </a:lnTo>
                  <a:lnTo>
                    <a:pt x="250" y="357"/>
                  </a:lnTo>
                  <a:lnTo>
                    <a:pt x="248" y="356"/>
                  </a:lnTo>
                  <a:lnTo>
                    <a:pt x="246" y="356"/>
                  </a:lnTo>
                  <a:lnTo>
                    <a:pt x="246" y="354"/>
                  </a:lnTo>
                  <a:lnTo>
                    <a:pt x="245" y="354"/>
                  </a:lnTo>
                  <a:lnTo>
                    <a:pt x="245" y="353"/>
                  </a:lnTo>
                  <a:lnTo>
                    <a:pt x="242" y="353"/>
                  </a:lnTo>
                  <a:lnTo>
                    <a:pt x="241" y="352"/>
                  </a:lnTo>
                  <a:lnTo>
                    <a:pt x="242" y="351"/>
                  </a:lnTo>
                  <a:lnTo>
                    <a:pt x="242" y="347"/>
                  </a:lnTo>
                  <a:lnTo>
                    <a:pt x="241" y="347"/>
                  </a:lnTo>
                  <a:lnTo>
                    <a:pt x="241" y="351"/>
                  </a:lnTo>
                  <a:lnTo>
                    <a:pt x="239" y="351"/>
                  </a:lnTo>
                  <a:lnTo>
                    <a:pt x="239" y="348"/>
                  </a:lnTo>
                  <a:lnTo>
                    <a:pt x="234" y="348"/>
                  </a:lnTo>
                  <a:lnTo>
                    <a:pt x="234" y="346"/>
                  </a:lnTo>
                  <a:lnTo>
                    <a:pt x="230" y="346"/>
                  </a:lnTo>
                  <a:lnTo>
                    <a:pt x="230" y="344"/>
                  </a:lnTo>
                  <a:lnTo>
                    <a:pt x="229" y="344"/>
                  </a:lnTo>
                  <a:lnTo>
                    <a:pt x="229" y="346"/>
                  </a:lnTo>
                  <a:lnTo>
                    <a:pt x="230" y="346"/>
                  </a:lnTo>
                  <a:lnTo>
                    <a:pt x="230" y="351"/>
                  </a:lnTo>
                  <a:lnTo>
                    <a:pt x="229" y="351"/>
                  </a:lnTo>
                  <a:lnTo>
                    <a:pt x="229" y="353"/>
                  </a:lnTo>
                  <a:lnTo>
                    <a:pt x="226" y="353"/>
                  </a:lnTo>
                  <a:lnTo>
                    <a:pt x="226" y="352"/>
                  </a:lnTo>
                  <a:lnTo>
                    <a:pt x="221" y="352"/>
                  </a:lnTo>
                  <a:lnTo>
                    <a:pt x="221" y="351"/>
                  </a:lnTo>
                  <a:lnTo>
                    <a:pt x="220" y="351"/>
                  </a:lnTo>
                  <a:lnTo>
                    <a:pt x="220" y="348"/>
                  </a:lnTo>
                  <a:lnTo>
                    <a:pt x="219" y="348"/>
                  </a:lnTo>
                  <a:lnTo>
                    <a:pt x="219" y="349"/>
                  </a:lnTo>
                  <a:lnTo>
                    <a:pt x="218" y="349"/>
                  </a:lnTo>
                  <a:lnTo>
                    <a:pt x="218" y="353"/>
                  </a:lnTo>
                  <a:lnTo>
                    <a:pt x="216" y="353"/>
                  </a:lnTo>
                  <a:lnTo>
                    <a:pt x="216" y="354"/>
                  </a:lnTo>
                  <a:lnTo>
                    <a:pt x="215" y="354"/>
                  </a:lnTo>
                  <a:lnTo>
                    <a:pt x="215" y="356"/>
                  </a:lnTo>
                  <a:lnTo>
                    <a:pt x="214" y="356"/>
                  </a:lnTo>
                  <a:lnTo>
                    <a:pt x="214" y="358"/>
                  </a:lnTo>
                  <a:lnTo>
                    <a:pt x="211" y="358"/>
                  </a:lnTo>
                  <a:lnTo>
                    <a:pt x="211" y="359"/>
                  </a:lnTo>
                  <a:lnTo>
                    <a:pt x="210" y="359"/>
                  </a:lnTo>
                  <a:lnTo>
                    <a:pt x="210" y="358"/>
                  </a:lnTo>
                  <a:lnTo>
                    <a:pt x="208" y="358"/>
                  </a:lnTo>
                  <a:lnTo>
                    <a:pt x="208" y="357"/>
                  </a:lnTo>
                  <a:lnTo>
                    <a:pt x="207" y="357"/>
                  </a:lnTo>
                  <a:lnTo>
                    <a:pt x="207" y="359"/>
                  </a:lnTo>
                  <a:lnTo>
                    <a:pt x="209" y="359"/>
                  </a:lnTo>
                  <a:lnTo>
                    <a:pt x="209" y="362"/>
                  </a:lnTo>
                  <a:lnTo>
                    <a:pt x="210" y="362"/>
                  </a:lnTo>
                  <a:lnTo>
                    <a:pt x="210" y="364"/>
                  </a:lnTo>
                  <a:lnTo>
                    <a:pt x="209" y="364"/>
                  </a:lnTo>
                  <a:lnTo>
                    <a:pt x="209" y="365"/>
                  </a:lnTo>
                  <a:lnTo>
                    <a:pt x="208" y="365"/>
                  </a:lnTo>
                  <a:lnTo>
                    <a:pt x="208" y="367"/>
                  </a:lnTo>
                  <a:lnTo>
                    <a:pt x="207" y="367"/>
                  </a:lnTo>
                  <a:lnTo>
                    <a:pt x="207" y="368"/>
                  </a:lnTo>
                  <a:lnTo>
                    <a:pt x="204" y="368"/>
                  </a:lnTo>
                  <a:lnTo>
                    <a:pt x="204" y="365"/>
                  </a:lnTo>
                  <a:lnTo>
                    <a:pt x="205" y="364"/>
                  </a:lnTo>
                  <a:lnTo>
                    <a:pt x="204" y="364"/>
                  </a:lnTo>
                  <a:lnTo>
                    <a:pt x="203" y="365"/>
                  </a:lnTo>
                  <a:lnTo>
                    <a:pt x="203" y="369"/>
                  </a:lnTo>
                  <a:lnTo>
                    <a:pt x="193" y="369"/>
                  </a:lnTo>
                  <a:lnTo>
                    <a:pt x="193" y="367"/>
                  </a:lnTo>
                  <a:lnTo>
                    <a:pt x="192" y="365"/>
                  </a:lnTo>
                  <a:lnTo>
                    <a:pt x="191" y="365"/>
                  </a:lnTo>
                  <a:lnTo>
                    <a:pt x="191" y="363"/>
                  </a:lnTo>
                  <a:lnTo>
                    <a:pt x="197" y="363"/>
                  </a:lnTo>
                  <a:lnTo>
                    <a:pt x="198" y="362"/>
                  </a:lnTo>
                  <a:lnTo>
                    <a:pt x="199" y="362"/>
                  </a:lnTo>
                  <a:lnTo>
                    <a:pt x="199" y="360"/>
                  </a:lnTo>
                  <a:lnTo>
                    <a:pt x="200" y="359"/>
                  </a:lnTo>
                  <a:lnTo>
                    <a:pt x="200" y="356"/>
                  </a:lnTo>
                  <a:lnTo>
                    <a:pt x="199" y="354"/>
                  </a:lnTo>
                  <a:lnTo>
                    <a:pt x="199" y="352"/>
                  </a:lnTo>
                  <a:lnTo>
                    <a:pt x="198" y="352"/>
                  </a:lnTo>
                  <a:lnTo>
                    <a:pt x="197" y="351"/>
                  </a:lnTo>
                  <a:lnTo>
                    <a:pt x="197" y="352"/>
                  </a:lnTo>
                  <a:lnTo>
                    <a:pt x="193" y="352"/>
                  </a:lnTo>
                  <a:lnTo>
                    <a:pt x="193" y="349"/>
                  </a:lnTo>
                  <a:lnTo>
                    <a:pt x="192" y="349"/>
                  </a:lnTo>
                  <a:lnTo>
                    <a:pt x="192" y="348"/>
                  </a:lnTo>
                  <a:lnTo>
                    <a:pt x="188" y="348"/>
                  </a:lnTo>
                  <a:lnTo>
                    <a:pt x="188" y="347"/>
                  </a:lnTo>
                  <a:lnTo>
                    <a:pt x="187" y="347"/>
                  </a:lnTo>
                  <a:lnTo>
                    <a:pt x="187" y="348"/>
                  </a:lnTo>
                  <a:lnTo>
                    <a:pt x="186" y="349"/>
                  </a:lnTo>
                  <a:lnTo>
                    <a:pt x="182" y="349"/>
                  </a:lnTo>
                  <a:lnTo>
                    <a:pt x="182" y="353"/>
                  </a:lnTo>
                  <a:lnTo>
                    <a:pt x="183" y="354"/>
                  </a:lnTo>
                  <a:lnTo>
                    <a:pt x="187" y="354"/>
                  </a:lnTo>
                  <a:lnTo>
                    <a:pt x="187" y="362"/>
                  </a:lnTo>
                  <a:lnTo>
                    <a:pt x="186" y="362"/>
                  </a:lnTo>
                  <a:lnTo>
                    <a:pt x="184" y="363"/>
                  </a:lnTo>
                  <a:lnTo>
                    <a:pt x="179" y="363"/>
                  </a:lnTo>
                  <a:lnTo>
                    <a:pt x="179" y="359"/>
                  </a:lnTo>
                  <a:lnTo>
                    <a:pt x="178" y="357"/>
                  </a:lnTo>
                  <a:lnTo>
                    <a:pt x="178" y="352"/>
                  </a:lnTo>
                  <a:lnTo>
                    <a:pt x="177" y="352"/>
                  </a:lnTo>
                  <a:lnTo>
                    <a:pt x="177" y="353"/>
                  </a:lnTo>
                  <a:lnTo>
                    <a:pt x="176" y="353"/>
                  </a:lnTo>
                  <a:lnTo>
                    <a:pt x="176" y="354"/>
                  </a:lnTo>
                  <a:lnTo>
                    <a:pt x="175" y="354"/>
                  </a:lnTo>
                  <a:lnTo>
                    <a:pt x="175" y="357"/>
                  </a:lnTo>
                  <a:lnTo>
                    <a:pt x="172" y="357"/>
                  </a:lnTo>
                  <a:lnTo>
                    <a:pt x="172" y="358"/>
                  </a:lnTo>
                  <a:lnTo>
                    <a:pt x="171" y="359"/>
                  </a:lnTo>
                  <a:lnTo>
                    <a:pt x="172" y="359"/>
                  </a:lnTo>
                  <a:lnTo>
                    <a:pt x="172" y="360"/>
                  </a:lnTo>
                  <a:lnTo>
                    <a:pt x="173" y="360"/>
                  </a:lnTo>
                  <a:lnTo>
                    <a:pt x="173" y="363"/>
                  </a:lnTo>
                  <a:lnTo>
                    <a:pt x="172" y="364"/>
                  </a:lnTo>
                  <a:lnTo>
                    <a:pt x="172" y="365"/>
                  </a:lnTo>
                  <a:lnTo>
                    <a:pt x="175" y="365"/>
                  </a:lnTo>
                  <a:lnTo>
                    <a:pt x="176" y="367"/>
                  </a:lnTo>
                  <a:lnTo>
                    <a:pt x="176" y="368"/>
                  </a:lnTo>
                  <a:lnTo>
                    <a:pt x="177" y="368"/>
                  </a:lnTo>
                  <a:lnTo>
                    <a:pt x="177" y="367"/>
                  </a:lnTo>
                  <a:lnTo>
                    <a:pt x="176" y="365"/>
                  </a:lnTo>
                  <a:lnTo>
                    <a:pt x="176" y="364"/>
                  </a:lnTo>
                  <a:lnTo>
                    <a:pt x="177" y="364"/>
                  </a:lnTo>
                  <a:lnTo>
                    <a:pt x="178" y="363"/>
                  </a:lnTo>
                  <a:lnTo>
                    <a:pt x="178" y="365"/>
                  </a:lnTo>
                  <a:lnTo>
                    <a:pt x="179" y="365"/>
                  </a:lnTo>
                  <a:lnTo>
                    <a:pt x="179" y="367"/>
                  </a:lnTo>
                  <a:lnTo>
                    <a:pt x="182" y="367"/>
                  </a:lnTo>
                  <a:lnTo>
                    <a:pt x="182" y="372"/>
                  </a:lnTo>
                  <a:lnTo>
                    <a:pt x="177" y="372"/>
                  </a:lnTo>
                  <a:lnTo>
                    <a:pt x="177" y="373"/>
                  </a:lnTo>
                  <a:lnTo>
                    <a:pt x="173" y="373"/>
                  </a:lnTo>
                  <a:lnTo>
                    <a:pt x="172" y="372"/>
                  </a:lnTo>
                  <a:lnTo>
                    <a:pt x="167" y="372"/>
                  </a:lnTo>
                  <a:lnTo>
                    <a:pt x="167" y="370"/>
                  </a:lnTo>
                  <a:lnTo>
                    <a:pt x="166" y="370"/>
                  </a:lnTo>
                  <a:lnTo>
                    <a:pt x="166" y="372"/>
                  </a:lnTo>
                  <a:lnTo>
                    <a:pt x="165" y="370"/>
                  </a:lnTo>
                  <a:lnTo>
                    <a:pt x="150" y="370"/>
                  </a:lnTo>
                  <a:lnTo>
                    <a:pt x="150" y="373"/>
                  </a:lnTo>
                  <a:lnTo>
                    <a:pt x="141" y="373"/>
                  </a:lnTo>
                  <a:lnTo>
                    <a:pt x="140" y="374"/>
                  </a:lnTo>
                  <a:lnTo>
                    <a:pt x="140" y="373"/>
                  </a:lnTo>
                  <a:lnTo>
                    <a:pt x="139" y="373"/>
                  </a:lnTo>
                  <a:lnTo>
                    <a:pt x="138" y="374"/>
                  </a:lnTo>
                  <a:lnTo>
                    <a:pt x="133" y="374"/>
                  </a:lnTo>
                  <a:lnTo>
                    <a:pt x="133" y="375"/>
                  </a:lnTo>
                  <a:lnTo>
                    <a:pt x="129" y="375"/>
                  </a:lnTo>
                  <a:lnTo>
                    <a:pt x="129" y="376"/>
                  </a:lnTo>
                  <a:lnTo>
                    <a:pt x="126" y="376"/>
                  </a:lnTo>
                  <a:lnTo>
                    <a:pt x="126" y="378"/>
                  </a:lnTo>
                  <a:lnTo>
                    <a:pt x="125" y="378"/>
                  </a:lnTo>
                  <a:lnTo>
                    <a:pt x="125" y="376"/>
                  </a:lnTo>
                  <a:lnTo>
                    <a:pt x="122" y="376"/>
                  </a:lnTo>
                  <a:lnTo>
                    <a:pt x="120" y="378"/>
                  </a:lnTo>
                  <a:lnTo>
                    <a:pt x="117" y="378"/>
                  </a:lnTo>
                  <a:lnTo>
                    <a:pt x="117" y="379"/>
                  </a:lnTo>
                  <a:lnTo>
                    <a:pt x="114" y="379"/>
                  </a:lnTo>
                  <a:lnTo>
                    <a:pt x="113" y="380"/>
                  </a:lnTo>
                  <a:lnTo>
                    <a:pt x="110" y="380"/>
                  </a:lnTo>
                  <a:lnTo>
                    <a:pt x="110" y="381"/>
                  </a:lnTo>
                  <a:lnTo>
                    <a:pt x="107" y="381"/>
                  </a:lnTo>
                  <a:lnTo>
                    <a:pt x="106" y="383"/>
                  </a:lnTo>
                  <a:lnTo>
                    <a:pt x="104" y="383"/>
                  </a:lnTo>
                  <a:lnTo>
                    <a:pt x="102" y="384"/>
                  </a:lnTo>
                  <a:lnTo>
                    <a:pt x="102" y="385"/>
                  </a:lnTo>
                  <a:lnTo>
                    <a:pt x="97" y="385"/>
                  </a:lnTo>
                  <a:lnTo>
                    <a:pt x="97" y="386"/>
                  </a:lnTo>
                  <a:lnTo>
                    <a:pt x="96" y="386"/>
                  </a:lnTo>
                  <a:lnTo>
                    <a:pt x="96" y="388"/>
                  </a:lnTo>
                  <a:lnTo>
                    <a:pt x="93" y="388"/>
                  </a:lnTo>
                  <a:lnTo>
                    <a:pt x="93" y="389"/>
                  </a:lnTo>
                  <a:lnTo>
                    <a:pt x="91" y="389"/>
                  </a:lnTo>
                  <a:lnTo>
                    <a:pt x="90" y="390"/>
                  </a:lnTo>
                  <a:lnTo>
                    <a:pt x="87" y="391"/>
                  </a:lnTo>
                  <a:lnTo>
                    <a:pt x="86" y="392"/>
                  </a:lnTo>
                  <a:lnTo>
                    <a:pt x="81" y="392"/>
                  </a:lnTo>
                  <a:lnTo>
                    <a:pt x="81" y="394"/>
                  </a:lnTo>
                  <a:lnTo>
                    <a:pt x="78" y="394"/>
                  </a:lnTo>
                  <a:lnTo>
                    <a:pt x="78" y="395"/>
                  </a:lnTo>
                  <a:lnTo>
                    <a:pt x="75" y="395"/>
                  </a:lnTo>
                  <a:lnTo>
                    <a:pt x="75" y="396"/>
                  </a:lnTo>
                  <a:lnTo>
                    <a:pt x="69" y="396"/>
                  </a:lnTo>
                  <a:lnTo>
                    <a:pt x="69" y="397"/>
                  </a:lnTo>
                  <a:lnTo>
                    <a:pt x="67" y="397"/>
                  </a:lnTo>
                  <a:lnTo>
                    <a:pt x="66" y="399"/>
                  </a:lnTo>
                  <a:lnTo>
                    <a:pt x="65" y="399"/>
                  </a:lnTo>
                  <a:lnTo>
                    <a:pt x="65" y="400"/>
                  </a:lnTo>
                  <a:lnTo>
                    <a:pt x="62" y="400"/>
                  </a:lnTo>
                  <a:lnTo>
                    <a:pt x="61" y="401"/>
                  </a:lnTo>
                  <a:lnTo>
                    <a:pt x="59" y="401"/>
                  </a:lnTo>
                  <a:lnTo>
                    <a:pt x="59" y="402"/>
                  </a:lnTo>
                  <a:lnTo>
                    <a:pt x="56" y="402"/>
                  </a:lnTo>
                  <a:lnTo>
                    <a:pt x="56" y="404"/>
                  </a:lnTo>
                  <a:lnTo>
                    <a:pt x="55" y="404"/>
                  </a:lnTo>
                  <a:lnTo>
                    <a:pt x="55" y="405"/>
                  </a:lnTo>
                  <a:lnTo>
                    <a:pt x="53" y="405"/>
                  </a:lnTo>
                  <a:lnTo>
                    <a:pt x="53" y="397"/>
                  </a:lnTo>
                  <a:lnTo>
                    <a:pt x="54" y="396"/>
                  </a:lnTo>
                  <a:lnTo>
                    <a:pt x="55" y="396"/>
                  </a:lnTo>
                  <a:lnTo>
                    <a:pt x="55" y="395"/>
                  </a:lnTo>
                  <a:lnTo>
                    <a:pt x="56" y="395"/>
                  </a:lnTo>
                  <a:lnTo>
                    <a:pt x="58" y="394"/>
                  </a:lnTo>
                  <a:lnTo>
                    <a:pt x="59" y="394"/>
                  </a:lnTo>
                  <a:lnTo>
                    <a:pt x="60" y="392"/>
                  </a:lnTo>
                  <a:lnTo>
                    <a:pt x="65" y="392"/>
                  </a:lnTo>
                  <a:lnTo>
                    <a:pt x="66" y="391"/>
                  </a:lnTo>
                  <a:lnTo>
                    <a:pt x="66" y="390"/>
                  </a:lnTo>
                  <a:lnTo>
                    <a:pt x="67" y="390"/>
                  </a:lnTo>
                  <a:lnTo>
                    <a:pt x="67" y="391"/>
                  </a:lnTo>
                  <a:lnTo>
                    <a:pt x="69" y="391"/>
                  </a:lnTo>
                  <a:lnTo>
                    <a:pt x="69" y="392"/>
                  </a:lnTo>
                  <a:lnTo>
                    <a:pt x="72" y="392"/>
                  </a:lnTo>
                  <a:lnTo>
                    <a:pt x="72" y="391"/>
                  </a:lnTo>
                  <a:lnTo>
                    <a:pt x="75" y="391"/>
                  </a:lnTo>
                  <a:lnTo>
                    <a:pt x="75" y="389"/>
                  </a:lnTo>
                  <a:lnTo>
                    <a:pt x="76" y="389"/>
                  </a:lnTo>
                  <a:lnTo>
                    <a:pt x="76" y="388"/>
                  </a:lnTo>
                  <a:lnTo>
                    <a:pt x="77" y="388"/>
                  </a:lnTo>
                  <a:lnTo>
                    <a:pt x="77" y="389"/>
                  </a:lnTo>
                  <a:lnTo>
                    <a:pt x="82" y="389"/>
                  </a:lnTo>
                  <a:lnTo>
                    <a:pt x="83" y="388"/>
                  </a:lnTo>
                  <a:lnTo>
                    <a:pt x="86" y="388"/>
                  </a:lnTo>
                  <a:lnTo>
                    <a:pt x="86" y="386"/>
                  </a:lnTo>
                  <a:lnTo>
                    <a:pt x="87" y="386"/>
                  </a:lnTo>
                  <a:lnTo>
                    <a:pt x="88" y="385"/>
                  </a:lnTo>
                  <a:lnTo>
                    <a:pt x="91" y="384"/>
                  </a:lnTo>
                  <a:lnTo>
                    <a:pt x="92" y="383"/>
                  </a:lnTo>
                  <a:lnTo>
                    <a:pt x="93" y="383"/>
                  </a:lnTo>
                  <a:lnTo>
                    <a:pt x="93" y="381"/>
                  </a:lnTo>
                  <a:lnTo>
                    <a:pt x="94" y="381"/>
                  </a:lnTo>
                  <a:lnTo>
                    <a:pt x="94" y="380"/>
                  </a:lnTo>
                  <a:lnTo>
                    <a:pt x="97" y="380"/>
                  </a:lnTo>
                  <a:lnTo>
                    <a:pt x="97" y="379"/>
                  </a:lnTo>
                  <a:lnTo>
                    <a:pt x="106" y="379"/>
                  </a:lnTo>
                  <a:lnTo>
                    <a:pt x="107" y="378"/>
                  </a:lnTo>
                  <a:lnTo>
                    <a:pt x="108" y="378"/>
                  </a:lnTo>
                  <a:lnTo>
                    <a:pt x="108" y="376"/>
                  </a:lnTo>
                  <a:lnTo>
                    <a:pt x="110" y="376"/>
                  </a:lnTo>
                  <a:lnTo>
                    <a:pt x="112" y="375"/>
                  </a:lnTo>
                  <a:lnTo>
                    <a:pt x="113" y="376"/>
                  </a:lnTo>
                  <a:lnTo>
                    <a:pt x="114" y="375"/>
                  </a:lnTo>
                  <a:lnTo>
                    <a:pt x="114" y="374"/>
                  </a:lnTo>
                  <a:lnTo>
                    <a:pt x="117" y="374"/>
                  </a:lnTo>
                  <a:lnTo>
                    <a:pt x="118" y="373"/>
                  </a:lnTo>
                  <a:lnTo>
                    <a:pt x="118" y="372"/>
                  </a:lnTo>
                  <a:lnTo>
                    <a:pt x="120" y="372"/>
                  </a:lnTo>
                  <a:lnTo>
                    <a:pt x="120" y="369"/>
                  </a:lnTo>
                  <a:lnTo>
                    <a:pt x="123" y="369"/>
                  </a:lnTo>
                  <a:lnTo>
                    <a:pt x="123" y="368"/>
                  </a:lnTo>
                  <a:lnTo>
                    <a:pt x="128" y="368"/>
                  </a:lnTo>
                  <a:lnTo>
                    <a:pt x="130" y="365"/>
                  </a:lnTo>
                  <a:lnTo>
                    <a:pt x="130" y="364"/>
                  </a:lnTo>
                  <a:lnTo>
                    <a:pt x="131" y="364"/>
                  </a:lnTo>
                  <a:lnTo>
                    <a:pt x="131" y="365"/>
                  </a:lnTo>
                  <a:lnTo>
                    <a:pt x="129" y="368"/>
                  </a:lnTo>
                  <a:lnTo>
                    <a:pt x="129" y="370"/>
                  </a:lnTo>
                  <a:lnTo>
                    <a:pt x="130" y="369"/>
                  </a:lnTo>
                  <a:lnTo>
                    <a:pt x="130" y="368"/>
                  </a:lnTo>
                  <a:lnTo>
                    <a:pt x="131" y="367"/>
                  </a:lnTo>
                  <a:lnTo>
                    <a:pt x="131" y="365"/>
                  </a:lnTo>
                  <a:lnTo>
                    <a:pt x="133" y="365"/>
                  </a:lnTo>
                  <a:lnTo>
                    <a:pt x="133" y="364"/>
                  </a:lnTo>
                  <a:lnTo>
                    <a:pt x="131" y="364"/>
                  </a:lnTo>
                  <a:lnTo>
                    <a:pt x="131" y="363"/>
                  </a:lnTo>
                  <a:lnTo>
                    <a:pt x="133" y="363"/>
                  </a:lnTo>
                  <a:lnTo>
                    <a:pt x="134" y="362"/>
                  </a:lnTo>
                  <a:lnTo>
                    <a:pt x="134" y="360"/>
                  </a:lnTo>
                  <a:lnTo>
                    <a:pt x="138" y="360"/>
                  </a:lnTo>
                  <a:lnTo>
                    <a:pt x="138" y="364"/>
                  </a:lnTo>
                  <a:lnTo>
                    <a:pt x="136" y="365"/>
                  </a:lnTo>
                  <a:lnTo>
                    <a:pt x="135" y="365"/>
                  </a:lnTo>
                  <a:lnTo>
                    <a:pt x="135" y="367"/>
                  </a:lnTo>
                  <a:lnTo>
                    <a:pt x="134" y="367"/>
                  </a:lnTo>
                  <a:lnTo>
                    <a:pt x="134" y="368"/>
                  </a:lnTo>
                  <a:lnTo>
                    <a:pt x="133" y="368"/>
                  </a:lnTo>
                  <a:lnTo>
                    <a:pt x="133" y="369"/>
                  </a:lnTo>
                  <a:lnTo>
                    <a:pt x="135" y="369"/>
                  </a:lnTo>
                  <a:lnTo>
                    <a:pt x="136" y="368"/>
                  </a:lnTo>
                  <a:lnTo>
                    <a:pt x="136" y="367"/>
                  </a:lnTo>
                  <a:lnTo>
                    <a:pt x="138" y="367"/>
                  </a:lnTo>
                  <a:lnTo>
                    <a:pt x="138" y="368"/>
                  </a:lnTo>
                  <a:lnTo>
                    <a:pt x="139" y="368"/>
                  </a:lnTo>
                  <a:lnTo>
                    <a:pt x="139" y="363"/>
                  </a:lnTo>
                  <a:lnTo>
                    <a:pt x="140" y="362"/>
                  </a:lnTo>
                  <a:lnTo>
                    <a:pt x="140" y="360"/>
                  </a:lnTo>
                  <a:lnTo>
                    <a:pt x="139" y="359"/>
                  </a:lnTo>
                  <a:lnTo>
                    <a:pt x="138" y="359"/>
                  </a:lnTo>
                  <a:lnTo>
                    <a:pt x="138" y="358"/>
                  </a:lnTo>
                  <a:lnTo>
                    <a:pt x="141" y="358"/>
                  </a:lnTo>
                  <a:lnTo>
                    <a:pt x="141" y="357"/>
                  </a:lnTo>
                  <a:lnTo>
                    <a:pt x="140" y="357"/>
                  </a:lnTo>
                  <a:lnTo>
                    <a:pt x="140" y="356"/>
                  </a:lnTo>
                  <a:lnTo>
                    <a:pt x="139" y="356"/>
                  </a:lnTo>
                  <a:lnTo>
                    <a:pt x="139" y="354"/>
                  </a:lnTo>
                  <a:lnTo>
                    <a:pt x="140" y="354"/>
                  </a:lnTo>
                  <a:lnTo>
                    <a:pt x="140" y="353"/>
                  </a:lnTo>
                  <a:lnTo>
                    <a:pt x="141" y="352"/>
                  </a:lnTo>
                  <a:lnTo>
                    <a:pt x="142" y="352"/>
                  </a:lnTo>
                  <a:lnTo>
                    <a:pt x="144" y="351"/>
                  </a:lnTo>
                  <a:lnTo>
                    <a:pt x="144" y="352"/>
                  </a:lnTo>
                  <a:lnTo>
                    <a:pt x="145" y="352"/>
                  </a:lnTo>
                  <a:lnTo>
                    <a:pt x="146" y="351"/>
                  </a:lnTo>
                  <a:lnTo>
                    <a:pt x="146" y="349"/>
                  </a:lnTo>
                  <a:lnTo>
                    <a:pt x="149" y="349"/>
                  </a:lnTo>
                  <a:lnTo>
                    <a:pt x="149" y="348"/>
                  </a:lnTo>
                  <a:lnTo>
                    <a:pt x="150" y="348"/>
                  </a:lnTo>
                  <a:lnTo>
                    <a:pt x="150" y="347"/>
                  </a:lnTo>
                  <a:lnTo>
                    <a:pt x="151" y="347"/>
                  </a:lnTo>
                  <a:lnTo>
                    <a:pt x="151" y="346"/>
                  </a:lnTo>
                  <a:lnTo>
                    <a:pt x="152" y="346"/>
                  </a:lnTo>
                  <a:lnTo>
                    <a:pt x="152" y="342"/>
                  </a:lnTo>
                  <a:lnTo>
                    <a:pt x="151" y="343"/>
                  </a:lnTo>
                  <a:lnTo>
                    <a:pt x="150" y="343"/>
                  </a:lnTo>
                  <a:lnTo>
                    <a:pt x="150" y="344"/>
                  </a:lnTo>
                  <a:lnTo>
                    <a:pt x="149" y="344"/>
                  </a:lnTo>
                  <a:lnTo>
                    <a:pt x="147" y="346"/>
                  </a:lnTo>
                  <a:lnTo>
                    <a:pt x="146" y="346"/>
                  </a:lnTo>
                  <a:lnTo>
                    <a:pt x="146" y="347"/>
                  </a:lnTo>
                  <a:lnTo>
                    <a:pt x="141" y="347"/>
                  </a:lnTo>
                  <a:lnTo>
                    <a:pt x="141" y="348"/>
                  </a:lnTo>
                  <a:lnTo>
                    <a:pt x="140" y="348"/>
                  </a:lnTo>
                  <a:lnTo>
                    <a:pt x="140" y="353"/>
                  </a:lnTo>
                  <a:lnTo>
                    <a:pt x="138" y="353"/>
                  </a:lnTo>
                  <a:lnTo>
                    <a:pt x="138" y="352"/>
                  </a:lnTo>
                  <a:lnTo>
                    <a:pt x="139" y="351"/>
                  </a:lnTo>
                  <a:lnTo>
                    <a:pt x="138" y="351"/>
                  </a:lnTo>
                  <a:lnTo>
                    <a:pt x="138" y="349"/>
                  </a:lnTo>
                  <a:lnTo>
                    <a:pt x="136" y="349"/>
                  </a:lnTo>
                  <a:lnTo>
                    <a:pt x="136" y="348"/>
                  </a:lnTo>
                  <a:lnTo>
                    <a:pt x="135" y="348"/>
                  </a:lnTo>
                  <a:lnTo>
                    <a:pt x="135" y="349"/>
                  </a:lnTo>
                  <a:lnTo>
                    <a:pt x="134" y="349"/>
                  </a:lnTo>
                  <a:lnTo>
                    <a:pt x="134" y="351"/>
                  </a:lnTo>
                  <a:lnTo>
                    <a:pt x="133" y="352"/>
                  </a:lnTo>
                  <a:lnTo>
                    <a:pt x="133" y="353"/>
                  </a:lnTo>
                  <a:lnTo>
                    <a:pt x="131" y="353"/>
                  </a:lnTo>
                  <a:lnTo>
                    <a:pt x="131" y="354"/>
                  </a:lnTo>
                  <a:lnTo>
                    <a:pt x="133" y="356"/>
                  </a:lnTo>
                  <a:lnTo>
                    <a:pt x="133" y="357"/>
                  </a:lnTo>
                  <a:lnTo>
                    <a:pt x="134" y="357"/>
                  </a:lnTo>
                  <a:lnTo>
                    <a:pt x="134" y="358"/>
                  </a:lnTo>
                  <a:lnTo>
                    <a:pt x="133" y="358"/>
                  </a:lnTo>
                  <a:lnTo>
                    <a:pt x="130" y="360"/>
                  </a:lnTo>
                  <a:lnTo>
                    <a:pt x="129" y="360"/>
                  </a:lnTo>
                  <a:lnTo>
                    <a:pt x="129" y="362"/>
                  </a:lnTo>
                  <a:lnTo>
                    <a:pt x="128" y="362"/>
                  </a:lnTo>
                  <a:lnTo>
                    <a:pt x="128" y="360"/>
                  </a:lnTo>
                  <a:lnTo>
                    <a:pt x="125" y="360"/>
                  </a:lnTo>
                  <a:lnTo>
                    <a:pt x="125" y="359"/>
                  </a:lnTo>
                  <a:lnTo>
                    <a:pt x="123" y="359"/>
                  </a:lnTo>
                  <a:lnTo>
                    <a:pt x="123" y="358"/>
                  </a:lnTo>
                  <a:lnTo>
                    <a:pt x="124" y="358"/>
                  </a:lnTo>
                  <a:lnTo>
                    <a:pt x="124" y="356"/>
                  </a:lnTo>
                  <a:lnTo>
                    <a:pt x="125" y="356"/>
                  </a:lnTo>
                  <a:lnTo>
                    <a:pt x="125" y="354"/>
                  </a:lnTo>
                  <a:lnTo>
                    <a:pt x="126" y="354"/>
                  </a:lnTo>
                  <a:lnTo>
                    <a:pt x="126" y="352"/>
                  </a:lnTo>
                  <a:lnTo>
                    <a:pt x="130" y="352"/>
                  </a:lnTo>
                  <a:lnTo>
                    <a:pt x="130" y="351"/>
                  </a:lnTo>
                  <a:lnTo>
                    <a:pt x="133" y="348"/>
                  </a:lnTo>
                  <a:lnTo>
                    <a:pt x="133" y="347"/>
                  </a:lnTo>
                  <a:lnTo>
                    <a:pt x="130" y="344"/>
                  </a:lnTo>
                  <a:lnTo>
                    <a:pt x="129" y="344"/>
                  </a:lnTo>
                  <a:lnTo>
                    <a:pt x="129" y="343"/>
                  </a:lnTo>
                  <a:lnTo>
                    <a:pt x="126" y="342"/>
                  </a:lnTo>
                  <a:lnTo>
                    <a:pt x="125" y="342"/>
                  </a:lnTo>
                  <a:lnTo>
                    <a:pt x="123" y="341"/>
                  </a:lnTo>
                  <a:lnTo>
                    <a:pt x="123" y="339"/>
                  </a:lnTo>
                  <a:lnTo>
                    <a:pt x="122" y="339"/>
                  </a:lnTo>
                  <a:lnTo>
                    <a:pt x="122" y="338"/>
                  </a:lnTo>
                  <a:lnTo>
                    <a:pt x="120" y="338"/>
                  </a:lnTo>
                  <a:lnTo>
                    <a:pt x="119" y="337"/>
                  </a:lnTo>
                  <a:lnTo>
                    <a:pt x="117" y="337"/>
                  </a:lnTo>
                  <a:lnTo>
                    <a:pt x="115" y="336"/>
                  </a:lnTo>
                  <a:lnTo>
                    <a:pt x="114" y="336"/>
                  </a:lnTo>
                  <a:lnTo>
                    <a:pt x="114" y="335"/>
                  </a:lnTo>
                  <a:lnTo>
                    <a:pt x="113" y="335"/>
                  </a:lnTo>
                  <a:lnTo>
                    <a:pt x="113" y="331"/>
                  </a:lnTo>
                  <a:lnTo>
                    <a:pt x="112" y="331"/>
                  </a:lnTo>
                  <a:lnTo>
                    <a:pt x="112" y="333"/>
                  </a:lnTo>
                  <a:lnTo>
                    <a:pt x="110" y="335"/>
                  </a:lnTo>
                  <a:lnTo>
                    <a:pt x="109" y="335"/>
                  </a:lnTo>
                  <a:lnTo>
                    <a:pt x="109" y="333"/>
                  </a:lnTo>
                  <a:lnTo>
                    <a:pt x="108" y="333"/>
                  </a:lnTo>
                  <a:lnTo>
                    <a:pt x="108" y="335"/>
                  </a:lnTo>
                  <a:lnTo>
                    <a:pt x="106" y="335"/>
                  </a:lnTo>
                  <a:lnTo>
                    <a:pt x="106" y="337"/>
                  </a:lnTo>
                  <a:lnTo>
                    <a:pt x="98" y="337"/>
                  </a:lnTo>
                  <a:lnTo>
                    <a:pt x="98" y="333"/>
                  </a:lnTo>
                  <a:lnTo>
                    <a:pt x="97" y="333"/>
                  </a:lnTo>
                  <a:lnTo>
                    <a:pt x="97" y="332"/>
                  </a:lnTo>
                  <a:lnTo>
                    <a:pt x="96" y="332"/>
                  </a:lnTo>
                  <a:lnTo>
                    <a:pt x="96" y="331"/>
                  </a:lnTo>
                  <a:lnTo>
                    <a:pt x="94" y="332"/>
                  </a:lnTo>
                  <a:lnTo>
                    <a:pt x="94" y="337"/>
                  </a:lnTo>
                  <a:lnTo>
                    <a:pt x="93" y="337"/>
                  </a:lnTo>
                  <a:lnTo>
                    <a:pt x="93" y="338"/>
                  </a:lnTo>
                  <a:lnTo>
                    <a:pt x="92" y="339"/>
                  </a:lnTo>
                  <a:lnTo>
                    <a:pt x="88" y="339"/>
                  </a:lnTo>
                  <a:lnTo>
                    <a:pt x="88" y="337"/>
                  </a:lnTo>
                  <a:lnTo>
                    <a:pt x="87" y="337"/>
                  </a:lnTo>
                  <a:lnTo>
                    <a:pt x="87" y="338"/>
                  </a:lnTo>
                  <a:lnTo>
                    <a:pt x="88" y="339"/>
                  </a:lnTo>
                  <a:lnTo>
                    <a:pt x="88" y="341"/>
                  </a:lnTo>
                  <a:lnTo>
                    <a:pt x="90" y="341"/>
                  </a:lnTo>
                  <a:lnTo>
                    <a:pt x="90" y="342"/>
                  </a:lnTo>
                  <a:lnTo>
                    <a:pt x="88" y="342"/>
                  </a:lnTo>
                  <a:lnTo>
                    <a:pt x="88" y="343"/>
                  </a:lnTo>
                  <a:lnTo>
                    <a:pt x="86" y="343"/>
                  </a:lnTo>
                  <a:lnTo>
                    <a:pt x="85" y="342"/>
                  </a:lnTo>
                  <a:lnTo>
                    <a:pt x="85" y="344"/>
                  </a:lnTo>
                  <a:lnTo>
                    <a:pt x="83" y="344"/>
                  </a:lnTo>
                  <a:lnTo>
                    <a:pt x="82" y="346"/>
                  </a:lnTo>
                  <a:lnTo>
                    <a:pt x="81" y="346"/>
                  </a:lnTo>
                  <a:lnTo>
                    <a:pt x="81" y="347"/>
                  </a:lnTo>
                  <a:lnTo>
                    <a:pt x="82" y="347"/>
                  </a:lnTo>
                  <a:lnTo>
                    <a:pt x="82" y="348"/>
                  </a:lnTo>
                  <a:lnTo>
                    <a:pt x="81" y="348"/>
                  </a:lnTo>
                  <a:lnTo>
                    <a:pt x="80" y="347"/>
                  </a:lnTo>
                  <a:lnTo>
                    <a:pt x="78" y="347"/>
                  </a:lnTo>
                  <a:lnTo>
                    <a:pt x="78" y="349"/>
                  </a:lnTo>
                  <a:lnTo>
                    <a:pt x="76" y="349"/>
                  </a:lnTo>
                  <a:lnTo>
                    <a:pt x="76" y="351"/>
                  </a:lnTo>
                  <a:lnTo>
                    <a:pt x="71" y="351"/>
                  </a:lnTo>
                  <a:lnTo>
                    <a:pt x="71" y="349"/>
                  </a:lnTo>
                  <a:lnTo>
                    <a:pt x="70" y="349"/>
                  </a:lnTo>
                  <a:lnTo>
                    <a:pt x="70" y="348"/>
                  </a:lnTo>
                  <a:lnTo>
                    <a:pt x="69" y="348"/>
                  </a:lnTo>
                  <a:lnTo>
                    <a:pt x="69" y="346"/>
                  </a:lnTo>
                  <a:lnTo>
                    <a:pt x="66" y="346"/>
                  </a:lnTo>
                  <a:lnTo>
                    <a:pt x="66" y="348"/>
                  </a:lnTo>
                  <a:lnTo>
                    <a:pt x="67" y="348"/>
                  </a:lnTo>
                  <a:lnTo>
                    <a:pt x="69" y="349"/>
                  </a:lnTo>
                  <a:lnTo>
                    <a:pt x="70" y="349"/>
                  </a:lnTo>
                  <a:lnTo>
                    <a:pt x="70" y="351"/>
                  </a:lnTo>
                  <a:lnTo>
                    <a:pt x="71" y="351"/>
                  </a:lnTo>
                  <a:lnTo>
                    <a:pt x="74" y="353"/>
                  </a:lnTo>
                  <a:lnTo>
                    <a:pt x="75" y="353"/>
                  </a:lnTo>
                  <a:lnTo>
                    <a:pt x="76" y="354"/>
                  </a:lnTo>
                  <a:lnTo>
                    <a:pt x="75" y="354"/>
                  </a:lnTo>
                  <a:lnTo>
                    <a:pt x="75" y="356"/>
                  </a:lnTo>
                  <a:lnTo>
                    <a:pt x="76" y="356"/>
                  </a:lnTo>
                  <a:lnTo>
                    <a:pt x="76" y="357"/>
                  </a:lnTo>
                  <a:lnTo>
                    <a:pt x="78" y="357"/>
                  </a:lnTo>
                  <a:lnTo>
                    <a:pt x="78" y="359"/>
                  </a:lnTo>
                  <a:lnTo>
                    <a:pt x="77" y="360"/>
                  </a:lnTo>
                  <a:lnTo>
                    <a:pt x="77" y="362"/>
                  </a:lnTo>
                  <a:lnTo>
                    <a:pt x="75" y="362"/>
                  </a:lnTo>
                  <a:lnTo>
                    <a:pt x="75" y="363"/>
                  </a:lnTo>
                  <a:lnTo>
                    <a:pt x="69" y="363"/>
                  </a:lnTo>
                  <a:lnTo>
                    <a:pt x="69" y="365"/>
                  </a:lnTo>
                  <a:lnTo>
                    <a:pt x="71" y="365"/>
                  </a:lnTo>
                  <a:lnTo>
                    <a:pt x="71" y="364"/>
                  </a:lnTo>
                  <a:lnTo>
                    <a:pt x="80" y="364"/>
                  </a:lnTo>
                  <a:lnTo>
                    <a:pt x="80" y="363"/>
                  </a:lnTo>
                  <a:lnTo>
                    <a:pt x="82" y="363"/>
                  </a:lnTo>
                  <a:lnTo>
                    <a:pt x="82" y="367"/>
                  </a:lnTo>
                  <a:lnTo>
                    <a:pt x="83" y="368"/>
                  </a:lnTo>
                  <a:lnTo>
                    <a:pt x="83" y="373"/>
                  </a:lnTo>
                  <a:lnTo>
                    <a:pt x="85" y="373"/>
                  </a:lnTo>
                  <a:lnTo>
                    <a:pt x="85" y="380"/>
                  </a:lnTo>
                  <a:lnTo>
                    <a:pt x="83" y="380"/>
                  </a:lnTo>
                  <a:lnTo>
                    <a:pt x="83" y="381"/>
                  </a:lnTo>
                  <a:lnTo>
                    <a:pt x="77" y="381"/>
                  </a:lnTo>
                  <a:lnTo>
                    <a:pt x="77" y="383"/>
                  </a:lnTo>
                  <a:lnTo>
                    <a:pt x="75" y="383"/>
                  </a:lnTo>
                  <a:lnTo>
                    <a:pt x="75" y="376"/>
                  </a:lnTo>
                  <a:lnTo>
                    <a:pt x="67" y="376"/>
                  </a:lnTo>
                  <a:lnTo>
                    <a:pt x="67" y="380"/>
                  </a:lnTo>
                  <a:lnTo>
                    <a:pt x="65" y="380"/>
                  </a:lnTo>
                  <a:lnTo>
                    <a:pt x="65" y="379"/>
                  </a:lnTo>
                  <a:lnTo>
                    <a:pt x="64" y="378"/>
                  </a:lnTo>
                  <a:lnTo>
                    <a:pt x="64" y="379"/>
                  </a:lnTo>
                  <a:lnTo>
                    <a:pt x="61" y="379"/>
                  </a:lnTo>
                  <a:lnTo>
                    <a:pt x="61" y="378"/>
                  </a:lnTo>
                  <a:lnTo>
                    <a:pt x="56" y="378"/>
                  </a:lnTo>
                  <a:lnTo>
                    <a:pt x="56" y="383"/>
                  </a:lnTo>
                  <a:lnTo>
                    <a:pt x="58" y="383"/>
                  </a:lnTo>
                  <a:lnTo>
                    <a:pt x="58" y="384"/>
                  </a:lnTo>
                  <a:lnTo>
                    <a:pt x="48" y="384"/>
                  </a:lnTo>
                  <a:lnTo>
                    <a:pt x="48" y="385"/>
                  </a:lnTo>
                  <a:lnTo>
                    <a:pt x="45" y="385"/>
                  </a:lnTo>
                  <a:lnTo>
                    <a:pt x="45" y="384"/>
                  </a:lnTo>
                  <a:lnTo>
                    <a:pt x="43" y="385"/>
                  </a:lnTo>
                  <a:lnTo>
                    <a:pt x="32" y="385"/>
                  </a:lnTo>
                  <a:lnTo>
                    <a:pt x="32" y="386"/>
                  </a:lnTo>
                  <a:lnTo>
                    <a:pt x="30" y="385"/>
                  </a:lnTo>
                  <a:lnTo>
                    <a:pt x="28" y="385"/>
                  </a:lnTo>
                  <a:lnTo>
                    <a:pt x="28" y="386"/>
                  </a:lnTo>
                  <a:lnTo>
                    <a:pt x="21" y="386"/>
                  </a:lnTo>
                  <a:lnTo>
                    <a:pt x="21" y="385"/>
                  </a:lnTo>
                  <a:lnTo>
                    <a:pt x="16" y="385"/>
                  </a:lnTo>
                  <a:lnTo>
                    <a:pt x="16" y="384"/>
                  </a:lnTo>
                  <a:lnTo>
                    <a:pt x="14" y="383"/>
                  </a:lnTo>
                  <a:lnTo>
                    <a:pt x="14" y="381"/>
                  </a:lnTo>
                  <a:lnTo>
                    <a:pt x="16" y="381"/>
                  </a:lnTo>
                  <a:lnTo>
                    <a:pt x="16" y="380"/>
                  </a:lnTo>
                  <a:lnTo>
                    <a:pt x="18" y="380"/>
                  </a:lnTo>
                  <a:lnTo>
                    <a:pt x="18" y="379"/>
                  </a:lnTo>
                  <a:lnTo>
                    <a:pt x="21" y="379"/>
                  </a:lnTo>
                  <a:lnTo>
                    <a:pt x="22" y="380"/>
                  </a:lnTo>
                  <a:lnTo>
                    <a:pt x="27" y="380"/>
                  </a:lnTo>
                  <a:lnTo>
                    <a:pt x="27" y="379"/>
                  </a:lnTo>
                  <a:lnTo>
                    <a:pt x="23" y="379"/>
                  </a:lnTo>
                  <a:lnTo>
                    <a:pt x="23" y="378"/>
                  </a:lnTo>
                  <a:lnTo>
                    <a:pt x="22" y="378"/>
                  </a:lnTo>
                  <a:lnTo>
                    <a:pt x="22" y="372"/>
                  </a:lnTo>
                  <a:lnTo>
                    <a:pt x="21" y="372"/>
                  </a:lnTo>
                  <a:lnTo>
                    <a:pt x="21" y="370"/>
                  </a:lnTo>
                  <a:lnTo>
                    <a:pt x="19" y="369"/>
                  </a:lnTo>
                  <a:lnTo>
                    <a:pt x="18" y="369"/>
                  </a:lnTo>
                  <a:lnTo>
                    <a:pt x="18" y="368"/>
                  </a:lnTo>
                  <a:lnTo>
                    <a:pt x="17" y="368"/>
                  </a:lnTo>
                  <a:lnTo>
                    <a:pt x="17" y="367"/>
                  </a:lnTo>
                  <a:lnTo>
                    <a:pt x="16" y="367"/>
                  </a:lnTo>
                  <a:lnTo>
                    <a:pt x="14" y="365"/>
                  </a:lnTo>
                  <a:lnTo>
                    <a:pt x="12" y="365"/>
                  </a:lnTo>
                  <a:lnTo>
                    <a:pt x="11" y="364"/>
                  </a:lnTo>
                  <a:lnTo>
                    <a:pt x="6" y="364"/>
                  </a:lnTo>
                  <a:lnTo>
                    <a:pt x="6" y="363"/>
                  </a:lnTo>
                  <a:lnTo>
                    <a:pt x="5" y="363"/>
                  </a:lnTo>
                  <a:lnTo>
                    <a:pt x="5" y="360"/>
                  </a:lnTo>
                  <a:lnTo>
                    <a:pt x="3" y="360"/>
                  </a:lnTo>
                  <a:lnTo>
                    <a:pt x="3" y="359"/>
                  </a:lnTo>
                  <a:lnTo>
                    <a:pt x="2" y="359"/>
                  </a:lnTo>
                  <a:lnTo>
                    <a:pt x="2" y="358"/>
                  </a:lnTo>
                  <a:lnTo>
                    <a:pt x="1" y="358"/>
                  </a:lnTo>
                  <a:lnTo>
                    <a:pt x="1" y="353"/>
                  </a:lnTo>
                  <a:lnTo>
                    <a:pt x="0" y="353"/>
                  </a:lnTo>
                  <a:lnTo>
                    <a:pt x="0" y="347"/>
                  </a:lnTo>
                  <a:lnTo>
                    <a:pt x="1" y="347"/>
                  </a:lnTo>
                  <a:lnTo>
                    <a:pt x="1" y="344"/>
                  </a:lnTo>
                  <a:lnTo>
                    <a:pt x="2" y="344"/>
                  </a:lnTo>
                  <a:lnTo>
                    <a:pt x="2" y="339"/>
                  </a:lnTo>
                  <a:lnTo>
                    <a:pt x="3" y="338"/>
                  </a:lnTo>
                  <a:lnTo>
                    <a:pt x="3" y="337"/>
                  </a:lnTo>
                  <a:lnTo>
                    <a:pt x="7" y="337"/>
                  </a:lnTo>
                  <a:lnTo>
                    <a:pt x="7" y="335"/>
                  </a:lnTo>
                  <a:lnTo>
                    <a:pt x="8" y="333"/>
                  </a:lnTo>
                  <a:lnTo>
                    <a:pt x="8" y="332"/>
                  </a:lnTo>
                  <a:lnTo>
                    <a:pt x="9" y="332"/>
                  </a:lnTo>
                  <a:lnTo>
                    <a:pt x="9" y="330"/>
                  </a:lnTo>
                  <a:lnTo>
                    <a:pt x="11" y="328"/>
                  </a:lnTo>
                  <a:lnTo>
                    <a:pt x="12" y="328"/>
                  </a:lnTo>
                  <a:lnTo>
                    <a:pt x="12" y="327"/>
                  </a:lnTo>
                  <a:lnTo>
                    <a:pt x="13" y="326"/>
                  </a:lnTo>
                  <a:lnTo>
                    <a:pt x="16" y="326"/>
                  </a:lnTo>
                  <a:lnTo>
                    <a:pt x="17" y="327"/>
                  </a:lnTo>
                  <a:lnTo>
                    <a:pt x="17" y="323"/>
                  </a:lnTo>
                  <a:lnTo>
                    <a:pt x="18" y="323"/>
                  </a:lnTo>
                  <a:lnTo>
                    <a:pt x="18" y="321"/>
                  </a:lnTo>
                  <a:lnTo>
                    <a:pt x="17" y="321"/>
                  </a:lnTo>
                  <a:lnTo>
                    <a:pt x="17" y="322"/>
                  </a:lnTo>
                  <a:lnTo>
                    <a:pt x="16" y="322"/>
                  </a:lnTo>
                  <a:lnTo>
                    <a:pt x="16" y="323"/>
                  </a:lnTo>
                  <a:lnTo>
                    <a:pt x="14" y="323"/>
                  </a:lnTo>
                  <a:lnTo>
                    <a:pt x="14" y="321"/>
                  </a:lnTo>
                  <a:lnTo>
                    <a:pt x="13" y="320"/>
                  </a:lnTo>
                  <a:lnTo>
                    <a:pt x="13" y="316"/>
                  </a:lnTo>
                  <a:lnTo>
                    <a:pt x="12" y="316"/>
                  </a:lnTo>
                  <a:lnTo>
                    <a:pt x="12" y="312"/>
                  </a:lnTo>
                  <a:lnTo>
                    <a:pt x="13" y="312"/>
                  </a:lnTo>
                  <a:lnTo>
                    <a:pt x="14" y="311"/>
                  </a:lnTo>
                  <a:lnTo>
                    <a:pt x="14" y="310"/>
                  </a:lnTo>
                  <a:lnTo>
                    <a:pt x="16" y="310"/>
                  </a:lnTo>
                  <a:lnTo>
                    <a:pt x="16" y="307"/>
                  </a:lnTo>
                  <a:lnTo>
                    <a:pt x="18" y="307"/>
                  </a:lnTo>
                  <a:lnTo>
                    <a:pt x="18" y="306"/>
                  </a:lnTo>
                  <a:lnTo>
                    <a:pt x="19" y="306"/>
                  </a:lnTo>
                  <a:lnTo>
                    <a:pt x="19" y="305"/>
                  </a:lnTo>
                  <a:lnTo>
                    <a:pt x="22" y="303"/>
                  </a:lnTo>
                  <a:lnTo>
                    <a:pt x="22" y="298"/>
                  </a:lnTo>
                  <a:lnTo>
                    <a:pt x="24" y="298"/>
                  </a:lnTo>
                  <a:lnTo>
                    <a:pt x="25" y="296"/>
                  </a:lnTo>
                  <a:lnTo>
                    <a:pt x="25" y="298"/>
                  </a:lnTo>
                  <a:lnTo>
                    <a:pt x="27" y="298"/>
                  </a:lnTo>
                  <a:lnTo>
                    <a:pt x="27" y="296"/>
                  </a:lnTo>
                  <a:lnTo>
                    <a:pt x="32" y="296"/>
                  </a:lnTo>
                  <a:lnTo>
                    <a:pt x="32" y="295"/>
                  </a:lnTo>
                  <a:lnTo>
                    <a:pt x="33" y="295"/>
                  </a:lnTo>
                  <a:lnTo>
                    <a:pt x="33" y="296"/>
                  </a:lnTo>
                  <a:lnTo>
                    <a:pt x="34" y="298"/>
                  </a:lnTo>
                  <a:lnTo>
                    <a:pt x="35" y="298"/>
                  </a:lnTo>
                  <a:lnTo>
                    <a:pt x="35" y="295"/>
                  </a:lnTo>
                  <a:lnTo>
                    <a:pt x="37" y="295"/>
                  </a:lnTo>
                  <a:lnTo>
                    <a:pt x="37" y="290"/>
                  </a:lnTo>
                  <a:lnTo>
                    <a:pt x="38" y="289"/>
                  </a:lnTo>
                  <a:lnTo>
                    <a:pt x="38" y="286"/>
                  </a:lnTo>
                  <a:lnTo>
                    <a:pt x="39" y="286"/>
                  </a:lnTo>
                  <a:lnTo>
                    <a:pt x="39" y="285"/>
                  </a:lnTo>
                  <a:lnTo>
                    <a:pt x="40" y="285"/>
                  </a:lnTo>
                  <a:lnTo>
                    <a:pt x="40" y="283"/>
                  </a:lnTo>
                  <a:lnTo>
                    <a:pt x="42" y="283"/>
                  </a:lnTo>
                  <a:lnTo>
                    <a:pt x="40" y="282"/>
                  </a:lnTo>
                  <a:lnTo>
                    <a:pt x="40" y="280"/>
                  </a:lnTo>
                  <a:lnTo>
                    <a:pt x="42" y="280"/>
                  </a:lnTo>
                  <a:lnTo>
                    <a:pt x="42" y="279"/>
                  </a:lnTo>
                  <a:lnTo>
                    <a:pt x="40" y="279"/>
                  </a:lnTo>
                  <a:lnTo>
                    <a:pt x="40" y="278"/>
                  </a:lnTo>
                  <a:lnTo>
                    <a:pt x="42" y="278"/>
                  </a:lnTo>
                  <a:lnTo>
                    <a:pt x="42" y="270"/>
                  </a:lnTo>
                  <a:lnTo>
                    <a:pt x="43" y="269"/>
                  </a:lnTo>
                  <a:lnTo>
                    <a:pt x="43" y="267"/>
                  </a:lnTo>
                  <a:lnTo>
                    <a:pt x="45" y="267"/>
                  </a:lnTo>
                  <a:lnTo>
                    <a:pt x="45" y="263"/>
                  </a:lnTo>
                  <a:lnTo>
                    <a:pt x="46" y="263"/>
                  </a:lnTo>
                  <a:lnTo>
                    <a:pt x="46" y="262"/>
                  </a:lnTo>
                  <a:lnTo>
                    <a:pt x="49" y="259"/>
                  </a:lnTo>
                  <a:lnTo>
                    <a:pt x="49" y="258"/>
                  </a:lnTo>
                  <a:lnTo>
                    <a:pt x="50" y="258"/>
                  </a:lnTo>
                  <a:lnTo>
                    <a:pt x="50" y="256"/>
                  </a:lnTo>
                  <a:lnTo>
                    <a:pt x="51" y="256"/>
                  </a:lnTo>
                  <a:lnTo>
                    <a:pt x="51" y="254"/>
                  </a:lnTo>
                  <a:lnTo>
                    <a:pt x="53" y="254"/>
                  </a:lnTo>
                  <a:lnTo>
                    <a:pt x="53" y="253"/>
                  </a:lnTo>
                  <a:lnTo>
                    <a:pt x="54" y="253"/>
                  </a:lnTo>
                  <a:lnTo>
                    <a:pt x="54" y="251"/>
                  </a:lnTo>
                  <a:lnTo>
                    <a:pt x="53" y="251"/>
                  </a:lnTo>
                  <a:lnTo>
                    <a:pt x="53" y="249"/>
                  </a:lnTo>
                  <a:lnTo>
                    <a:pt x="54" y="249"/>
                  </a:lnTo>
                  <a:lnTo>
                    <a:pt x="54" y="247"/>
                  </a:lnTo>
                  <a:lnTo>
                    <a:pt x="58" y="247"/>
                  </a:lnTo>
                  <a:lnTo>
                    <a:pt x="58" y="248"/>
                  </a:lnTo>
                  <a:lnTo>
                    <a:pt x="59" y="248"/>
                  </a:lnTo>
                  <a:lnTo>
                    <a:pt x="59" y="247"/>
                  </a:lnTo>
                  <a:lnTo>
                    <a:pt x="60" y="247"/>
                  </a:lnTo>
                  <a:lnTo>
                    <a:pt x="60" y="246"/>
                  </a:lnTo>
                  <a:lnTo>
                    <a:pt x="61" y="245"/>
                  </a:lnTo>
                  <a:lnTo>
                    <a:pt x="61" y="243"/>
                  </a:lnTo>
                  <a:lnTo>
                    <a:pt x="64" y="243"/>
                  </a:lnTo>
                  <a:lnTo>
                    <a:pt x="64" y="242"/>
                  </a:lnTo>
                  <a:lnTo>
                    <a:pt x="65" y="242"/>
                  </a:lnTo>
                  <a:lnTo>
                    <a:pt x="65" y="240"/>
                  </a:lnTo>
                  <a:lnTo>
                    <a:pt x="66" y="240"/>
                  </a:lnTo>
                  <a:lnTo>
                    <a:pt x="66" y="238"/>
                  </a:lnTo>
                  <a:lnTo>
                    <a:pt x="71" y="238"/>
                  </a:lnTo>
                  <a:lnTo>
                    <a:pt x="72" y="240"/>
                  </a:lnTo>
                  <a:lnTo>
                    <a:pt x="74" y="240"/>
                  </a:lnTo>
                  <a:lnTo>
                    <a:pt x="74" y="241"/>
                  </a:lnTo>
                  <a:lnTo>
                    <a:pt x="75" y="241"/>
                  </a:lnTo>
                  <a:lnTo>
                    <a:pt x="75" y="242"/>
                  </a:lnTo>
                  <a:lnTo>
                    <a:pt x="76" y="243"/>
                  </a:lnTo>
                  <a:lnTo>
                    <a:pt x="77" y="243"/>
                  </a:lnTo>
                  <a:lnTo>
                    <a:pt x="77" y="249"/>
                  </a:lnTo>
                  <a:lnTo>
                    <a:pt x="81" y="249"/>
                  </a:lnTo>
                  <a:lnTo>
                    <a:pt x="81" y="246"/>
                  </a:lnTo>
                  <a:lnTo>
                    <a:pt x="80" y="246"/>
                  </a:lnTo>
                  <a:lnTo>
                    <a:pt x="81" y="245"/>
                  </a:lnTo>
                  <a:lnTo>
                    <a:pt x="82" y="245"/>
                  </a:lnTo>
                  <a:lnTo>
                    <a:pt x="82" y="246"/>
                  </a:lnTo>
                  <a:lnTo>
                    <a:pt x="83" y="246"/>
                  </a:lnTo>
                  <a:lnTo>
                    <a:pt x="85" y="245"/>
                  </a:lnTo>
                  <a:lnTo>
                    <a:pt x="85" y="243"/>
                  </a:lnTo>
                  <a:lnTo>
                    <a:pt x="86" y="243"/>
                  </a:lnTo>
                  <a:lnTo>
                    <a:pt x="87" y="242"/>
                  </a:lnTo>
                  <a:lnTo>
                    <a:pt x="82" y="242"/>
                  </a:lnTo>
                  <a:lnTo>
                    <a:pt x="81" y="241"/>
                  </a:lnTo>
                  <a:lnTo>
                    <a:pt x="81" y="242"/>
                  </a:lnTo>
                  <a:lnTo>
                    <a:pt x="80" y="242"/>
                  </a:lnTo>
                  <a:lnTo>
                    <a:pt x="80" y="241"/>
                  </a:lnTo>
                  <a:lnTo>
                    <a:pt x="78" y="241"/>
                  </a:lnTo>
                  <a:lnTo>
                    <a:pt x="77" y="240"/>
                  </a:lnTo>
                  <a:lnTo>
                    <a:pt x="77" y="238"/>
                  </a:lnTo>
                  <a:lnTo>
                    <a:pt x="76" y="237"/>
                  </a:lnTo>
                  <a:lnTo>
                    <a:pt x="76" y="235"/>
                  </a:lnTo>
                  <a:lnTo>
                    <a:pt x="77" y="235"/>
                  </a:lnTo>
                  <a:lnTo>
                    <a:pt x="77" y="233"/>
                  </a:lnTo>
                  <a:lnTo>
                    <a:pt x="80" y="233"/>
                  </a:lnTo>
                  <a:lnTo>
                    <a:pt x="81" y="235"/>
                  </a:lnTo>
                  <a:lnTo>
                    <a:pt x="85" y="235"/>
                  </a:lnTo>
                  <a:lnTo>
                    <a:pt x="85" y="237"/>
                  </a:lnTo>
                  <a:lnTo>
                    <a:pt x="87" y="237"/>
                  </a:lnTo>
                  <a:lnTo>
                    <a:pt x="87" y="240"/>
                  </a:lnTo>
                  <a:lnTo>
                    <a:pt x="90" y="240"/>
                  </a:lnTo>
                  <a:lnTo>
                    <a:pt x="90" y="242"/>
                  </a:lnTo>
                  <a:lnTo>
                    <a:pt x="88" y="242"/>
                  </a:lnTo>
                  <a:lnTo>
                    <a:pt x="88" y="246"/>
                  </a:lnTo>
                  <a:lnTo>
                    <a:pt x="90" y="246"/>
                  </a:lnTo>
                  <a:lnTo>
                    <a:pt x="90" y="247"/>
                  </a:lnTo>
                  <a:lnTo>
                    <a:pt x="92" y="247"/>
                  </a:lnTo>
                  <a:lnTo>
                    <a:pt x="92" y="249"/>
                  </a:lnTo>
                  <a:lnTo>
                    <a:pt x="94" y="249"/>
                  </a:lnTo>
                  <a:lnTo>
                    <a:pt x="96" y="251"/>
                  </a:lnTo>
                  <a:lnTo>
                    <a:pt x="96" y="254"/>
                  </a:lnTo>
                  <a:lnTo>
                    <a:pt x="92" y="254"/>
                  </a:lnTo>
                  <a:lnTo>
                    <a:pt x="92" y="256"/>
                  </a:lnTo>
                  <a:lnTo>
                    <a:pt x="93" y="256"/>
                  </a:lnTo>
                  <a:lnTo>
                    <a:pt x="93" y="257"/>
                  </a:lnTo>
                  <a:lnTo>
                    <a:pt x="94" y="257"/>
                  </a:lnTo>
                  <a:lnTo>
                    <a:pt x="94" y="256"/>
                  </a:lnTo>
                  <a:lnTo>
                    <a:pt x="96" y="256"/>
                  </a:lnTo>
                  <a:lnTo>
                    <a:pt x="96" y="258"/>
                  </a:lnTo>
                  <a:lnTo>
                    <a:pt x="101" y="258"/>
                  </a:lnTo>
                  <a:lnTo>
                    <a:pt x="101" y="257"/>
                  </a:lnTo>
                  <a:lnTo>
                    <a:pt x="102" y="257"/>
                  </a:lnTo>
                  <a:lnTo>
                    <a:pt x="102" y="256"/>
                  </a:lnTo>
                  <a:lnTo>
                    <a:pt x="99" y="256"/>
                  </a:lnTo>
                  <a:lnTo>
                    <a:pt x="99" y="252"/>
                  </a:lnTo>
                  <a:lnTo>
                    <a:pt x="98" y="252"/>
                  </a:lnTo>
                  <a:lnTo>
                    <a:pt x="98" y="251"/>
                  </a:lnTo>
                  <a:lnTo>
                    <a:pt x="99" y="251"/>
                  </a:lnTo>
                  <a:lnTo>
                    <a:pt x="99" y="247"/>
                  </a:lnTo>
                  <a:lnTo>
                    <a:pt x="98" y="243"/>
                  </a:lnTo>
                  <a:lnTo>
                    <a:pt x="98" y="245"/>
                  </a:lnTo>
                  <a:lnTo>
                    <a:pt x="97" y="245"/>
                  </a:lnTo>
                  <a:lnTo>
                    <a:pt x="96" y="243"/>
                  </a:lnTo>
                  <a:lnTo>
                    <a:pt x="94" y="243"/>
                  </a:lnTo>
                  <a:lnTo>
                    <a:pt x="94" y="242"/>
                  </a:lnTo>
                  <a:lnTo>
                    <a:pt x="93" y="241"/>
                  </a:lnTo>
                  <a:lnTo>
                    <a:pt x="96" y="241"/>
                  </a:lnTo>
                  <a:lnTo>
                    <a:pt x="96" y="238"/>
                  </a:lnTo>
                  <a:lnTo>
                    <a:pt x="97" y="238"/>
                  </a:lnTo>
                  <a:lnTo>
                    <a:pt x="97" y="235"/>
                  </a:lnTo>
                  <a:lnTo>
                    <a:pt x="98" y="235"/>
                  </a:lnTo>
                  <a:lnTo>
                    <a:pt x="98" y="236"/>
                  </a:lnTo>
                  <a:lnTo>
                    <a:pt x="99" y="236"/>
                  </a:lnTo>
                  <a:lnTo>
                    <a:pt x="99" y="235"/>
                  </a:lnTo>
                  <a:lnTo>
                    <a:pt x="101" y="233"/>
                  </a:lnTo>
                  <a:lnTo>
                    <a:pt x="103" y="233"/>
                  </a:lnTo>
                  <a:lnTo>
                    <a:pt x="104" y="235"/>
                  </a:lnTo>
                  <a:lnTo>
                    <a:pt x="106" y="235"/>
                  </a:lnTo>
                  <a:lnTo>
                    <a:pt x="106" y="240"/>
                  </a:lnTo>
                  <a:lnTo>
                    <a:pt x="107" y="240"/>
                  </a:lnTo>
                  <a:lnTo>
                    <a:pt x="108" y="238"/>
                  </a:lnTo>
                  <a:lnTo>
                    <a:pt x="108" y="237"/>
                  </a:lnTo>
                  <a:lnTo>
                    <a:pt x="109" y="237"/>
                  </a:lnTo>
                  <a:lnTo>
                    <a:pt x="109" y="235"/>
                  </a:lnTo>
                  <a:lnTo>
                    <a:pt x="112" y="235"/>
                  </a:lnTo>
                  <a:lnTo>
                    <a:pt x="112" y="233"/>
                  </a:lnTo>
                  <a:lnTo>
                    <a:pt x="113" y="233"/>
                  </a:lnTo>
                  <a:lnTo>
                    <a:pt x="113" y="232"/>
                  </a:lnTo>
                  <a:lnTo>
                    <a:pt x="114" y="232"/>
                  </a:lnTo>
                  <a:lnTo>
                    <a:pt x="114" y="231"/>
                  </a:lnTo>
                  <a:lnTo>
                    <a:pt x="115" y="232"/>
                  </a:lnTo>
                  <a:lnTo>
                    <a:pt x="117" y="232"/>
                  </a:lnTo>
                  <a:lnTo>
                    <a:pt x="117" y="233"/>
                  </a:lnTo>
                  <a:lnTo>
                    <a:pt x="119" y="233"/>
                  </a:lnTo>
                  <a:lnTo>
                    <a:pt x="119" y="235"/>
                  </a:lnTo>
                  <a:lnTo>
                    <a:pt x="126" y="235"/>
                  </a:lnTo>
                  <a:lnTo>
                    <a:pt x="126" y="238"/>
                  </a:lnTo>
                  <a:lnTo>
                    <a:pt x="128" y="240"/>
                  </a:lnTo>
                  <a:lnTo>
                    <a:pt x="130" y="238"/>
                  </a:lnTo>
                  <a:lnTo>
                    <a:pt x="133" y="238"/>
                  </a:lnTo>
                  <a:lnTo>
                    <a:pt x="134" y="237"/>
                  </a:lnTo>
                  <a:lnTo>
                    <a:pt x="134" y="236"/>
                  </a:lnTo>
                  <a:lnTo>
                    <a:pt x="133" y="235"/>
                  </a:lnTo>
                  <a:lnTo>
                    <a:pt x="138" y="235"/>
                  </a:lnTo>
                  <a:lnTo>
                    <a:pt x="138" y="236"/>
                  </a:lnTo>
                  <a:lnTo>
                    <a:pt x="139" y="237"/>
                  </a:lnTo>
                  <a:lnTo>
                    <a:pt x="139" y="241"/>
                  </a:lnTo>
                  <a:lnTo>
                    <a:pt x="138" y="241"/>
                  </a:lnTo>
                  <a:lnTo>
                    <a:pt x="138" y="242"/>
                  </a:lnTo>
                  <a:lnTo>
                    <a:pt x="139" y="242"/>
                  </a:lnTo>
                  <a:lnTo>
                    <a:pt x="139" y="245"/>
                  </a:lnTo>
                  <a:lnTo>
                    <a:pt x="140" y="245"/>
                  </a:lnTo>
                  <a:lnTo>
                    <a:pt x="140" y="246"/>
                  </a:lnTo>
                  <a:lnTo>
                    <a:pt x="141" y="247"/>
                  </a:lnTo>
                  <a:lnTo>
                    <a:pt x="141" y="249"/>
                  </a:lnTo>
                  <a:lnTo>
                    <a:pt x="146" y="254"/>
                  </a:lnTo>
                  <a:lnTo>
                    <a:pt x="147" y="254"/>
                  </a:lnTo>
                  <a:lnTo>
                    <a:pt x="147" y="253"/>
                  </a:lnTo>
                  <a:lnTo>
                    <a:pt x="146" y="252"/>
                  </a:lnTo>
                  <a:lnTo>
                    <a:pt x="147" y="251"/>
                  </a:lnTo>
                  <a:lnTo>
                    <a:pt x="147" y="247"/>
                  </a:lnTo>
                  <a:lnTo>
                    <a:pt x="149" y="246"/>
                  </a:lnTo>
                  <a:lnTo>
                    <a:pt x="149" y="243"/>
                  </a:lnTo>
                  <a:lnTo>
                    <a:pt x="150" y="243"/>
                  </a:lnTo>
                  <a:lnTo>
                    <a:pt x="151" y="245"/>
                  </a:lnTo>
                  <a:lnTo>
                    <a:pt x="152" y="243"/>
                  </a:lnTo>
                  <a:lnTo>
                    <a:pt x="150" y="243"/>
                  </a:lnTo>
                  <a:lnTo>
                    <a:pt x="150" y="242"/>
                  </a:lnTo>
                  <a:lnTo>
                    <a:pt x="147" y="240"/>
                  </a:lnTo>
                  <a:lnTo>
                    <a:pt x="147" y="233"/>
                  </a:lnTo>
                  <a:lnTo>
                    <a:pt x="149" y="233"/>
                  </a:lnTo>
                  <a:lnTo>
                    <a:pt x="149" y="232"/>
                  </a:lnTo>
                  <a:lnTo>
                    <a:pt x="147" y="232"/>
                  </a:lnTo>
                  <a:lnTo>
                    <a:pt x="147" y="231"/>
                  </a:lnTo>
                  <a:lnTo>
                    <a:pt x="146" y="231"/>
                  </a:lnTo>
                  <a:lnTo>
                    <a:pt x="146" y="230"/>
                  </a:lnTo>
                  <a:lnTo>
                    <a:pt x="145" y="230"/>
                  </a:lnTo>
                  <a:lnTo>
                    <a:pt x="145" y="229"/>
                  </a:lnTo>
                  <a:lnTo>
                    <a:pt x="144" y="227"/>
                  </a:lnTo>
                  <a:lnTo>
                    <a:pt x="142" y="227"/>
                  </a:lnTo>
                  <a:lnTo>
                    <a:pt x="142" y="221"/>
                  </a:lnTo>
                  <a:lnTo>
                    <a:pt x="145" y="221"/>
                  </a:lnTo>
                  <a:lnTo>
                    <a:pt x="145" y="220"/>
                  </a:lnTo>
                  <a:lnTo>
                    <a:pt x="147" y="220"/>
                  </a:lnTo>
                  <a:lnTo>
                    <a:pt x="147" y="213"/>
                  </a:lnTo>
                  <a:lnTo>
                    <a:pt x="146" y="213"/>
                  </a:lnTo>
                  <a:lnTo>
                    <a:pt x="146" y="209"/>
                  </a:lnTo>
                  <a:lnTo>
                    <a:pt x="147" y="209"/>
                  </a:lnTo>
                  <a:lnTo>
                    <a:pt x="147" y="206"/>
                  </a:lnTo>
                  <a:lnTo>
                    <a:pt x="149" y="206"/>
                  </a:lnTo>
                  <a:lnTo>
                    <a:pt x="150" y="208"/>
                  </a:lnTo>
                  <a:lnTo>
                    <a:pt x="150" y="210"/>
                  </a:lnTo>
                  <a:lnTo>
                    <a:pt x="152" y="210"/>
                  </a:lnTo>
                  <a:lnTo>
                    <a:pt x="154" y="211"/>
                  </a:lnTo>
                  <a:lnTo>
                    <a:pt x="155" y="211"/>
                  </a:lnTo>
                  <a:lnTo>
                    <a:pt x="155" y="213"/>
                  </a:lnTo>
                  <a:lnTo>
                    <a:pt x="157" y="213"/>
                  </a:lnTo>
                  <a:lnTo>
                    <a:pt x="159" y="214"/>
                  </a:lnTo>
                  <a:lnTo>
                    <a:pt x="160" y="214"/>
                  </a:lnTo>
                  <a:lnTo>
                    <a:pt x="160" y="216"/>
                  </a:lnTo>
                  <a:lnTo>
                    <a:pt x="163" y="216"/>
                  </a:lnTo>
                  <a:lnTo>
                    <a:pt x="163" y="217"/>
                  </a:lnTo>
                  <a:lnTo>
                    <a:pt x="165" y="217"/>
                  </a:lnTo>
                  <a:lnTo>
                    <a:pt x="166" y="219"/>
                  </a:lnTo>
                  <a:lnTo>
                    <a:pt x="166" y="222"/>
                  </a:lnTo>
                  <a:lnTo>
                    <a:pt x="167" y="222"/>
                  </a:lnTo>
                  <a:lnTo>
                    <a:pt x="167" y="225"/>
                  </a:lnTo>
                  <a:lnTo>
                    <a:pt x="168" y="225"/>
                  </a:lnTo>
                  <a:lnTo>
                    <a:pt x="167" y="226"/>
                  </a:lnTo>
                  <a:lnTo>
                    <a:pt x="167" y="230"/>
                  </a:lnTo>
                  <a:lnTo>
                    <a:pt x="168" y="230"/>
                  </a:lnTo>
                  <a:lnTo>
                    <a:pt x="168" y="232"/>
                  </a:lnTo>
                  <a:lnTo>
                    <a:pt x="170" y="232"/>
                  </a:lnTo>
                  <a:lnTo>
                    <a:pt x="170" y="233"/>
                  </a:lnTo>
                  <a:lnTo>
                    <a:pt x="171" y="233"/>
                  </a:lnTo>
                  <a:lnTo>
                    <a:pt x="171" y="232"/>
                  </a:lnTo>
                  <a:lnTo>
                    <a:pt x="170" y="231"/>
                  </a:lnTo>
                  <a:lnTo>
                    <a:pt x="171" y="231"/>
                  </a:lnTo>
                  <a:lnTo>
                    <a:pt x="170" y="230"/>
                  </a:lnTo>
                  <a:lnTo>
                    <a:pt x="170" y="224"/>
                  </a:lnTo>
                  <a:lnTo>
                    <a:pt x="171" y="224"/>
                  </a:lnTo>
                  <a:lnTo>
                    <a:pt x="171" y="222"/>
                  </a:lnTo>
                  <a:lnTo>
                    <a:pt x="173" y="222"/>
                  </a:lnTo>
                  <a:lnTo>
                    <a:pt x="173" y="219"/>
                  </a:lnTo>
                  <a:lnTo>
                    <a:pt x="172" y="219"/>
                  </a:lnTo>
                  <a:lnTo>
                    <a:pt x="172" y="214"/>
                  </a:lnTo>
                  <a:lnTo>
                    <a:pt x="173" y="214"/>
                  </a:lnTo>
                  <a:lnTo>
                    <a:pt x="173" y="210"/>
                  </a:lnTo>
                  <a:lnTo>
                    <a:pt x="175" y="210"/>
                  </a:lnTo>
                  <a:lnTo>
                    <a:pt x="176" y="209"/>
                  </a:lnTo>
                  <a:lnTo>
                    <a:pt x="175" y="208"/>
                  </a:lnTo>
                  <a:lnTo>
                    <a:pt x="173" y="208"/>
                  </a:lnTo>
                  <a:lnTo>
                    <a:pt x="173" y="209"/>
                  </a:lnTo>
                  <a:lnTo>
                    <a:pt x="172" y="209"/>
                  </a:lnTo>
                  <a:lnTo>
                    <a:pt x="172" y="210"/>
                  </a:lnTo>
                  <a:lnTo>
                    <a:pt x="171" y="210"/>
                  </a:lnTo>
                  <a:lnTo>
                    <a:pt x="171" y="209"/>
                  </a:lnTo>
                  <a:lnTo>
                    <a:pt x="170" y="209"/>
                  </a:lnTo>
                  <a:lnTo>
                    <a:pt x="170" y="206"/>
                  </a:lnTo>
                  <a:lnTo>
                    <a:pt x="166" y="206"/>
                  </a:lnTo>
                  <a:lnTo>
                    <a:pt x="165" y="208"/>
                  </a:lnTo>
                  <a:lnTo>
                    <a:pt x="163" y="208"/>
                  </a:lnTo>
                  <a:lnTo>
                    <a:pt x="162" y="206"/>
                  </a:lnTo>
                  <a:lnTo>
                    <a:pt x="161" y="206"/>
                  </a:lnTo>
                  <a:lnTo>
                    <a:pt x="161" y="205"/>
                  </a:lnTo>
                  <a:lnTo>
                    <a:pt x="160" y="205"/>
                  </a:lnTo>
                  <a:lnTo>
                    <a:pt x="160" y="203"/>
                  </a:lnTo>
                  <a:lnTo>
                    <a:pt x="159" y="203"/>
                  </a:lnTo>
                  <a:lnTo>
                    <a:pt x="159" y="201"/>
                  </a:lnTo>
                  <a:lnTo>
                    <a:pt x="157" y="201"/>
                  </a:lnTo>
                  <a:lnTo>
                    <a:pt x="157" y="200"/>
                  </a:lnTo>
                  <a:lnTo>
                    <a:pt x="156" y="200"/>
                  </a:lnTo>
                  <a:lnTo>
                    <a:pt x="156" y="198"/>
                  </a:lnTo>
                  <a:lnTo>
                    <a:pt x="159" y="198"/>
                  </a:lnTo>
                  <a:lnTo>
                    <a:pt x="159" y="196"/>
                  </a:lnTo>
                  <a:lnTo>
                    <a:pt x="160" y="196"/>
                  </a:lnTo>
                  <a:lnTo>
                    <a:pt x="160" y="195"/>
                  </a:lnTo>
                  <a:lnTo>
                    <a:pt x="161" y="195"/>
                  </a:lnTo>
                  <a:lnTo>
                    <a:pt x="161" y="194"/>
                  </a:lnTo>
                  <a:lnTo>
                    <a:pt x="162" y="194"/>
                  </a:lnTo>
                  <a:lnTo>
                    <a:pt x="161" y="193"/>
                  </a:lnTo>
                  <a:lnTo>
                    <a:pt x="161" y="188"/>
                  </a:lnTo>
                  <a:lnTo>
                    <a:pt x="165" y="188"/>
                  </a:lnTo>
                  <a:lnTo>
                    <a:pt x="166" y="187"/>
                  </a:lnTo>
                  <a:lnTo>
                    <a:pt x="166" y="185"/>
                  </a:lnTo>
                  <a:lnTo>
                    <a:pt x="168" y="185"/>
                  </a:lnTo>
                  <a:lnTo>
                    <a:pt x="168" y="184"/>
                  </a:lnTo>
                  <a:lnTo>
                    <a:pt x="171" y="187"/>
                  </a:lnTo>
                  <a:lnTo>
                    <a:pt x="172" y="187"/>
                  </a:lnTo>
                  <a:lnTo>
                    <a:pt x="172" y="188"/>
                  </a:lnTo>
                  <a:lnTo>
                    <a:pt x="178" y="188"/>
                  </a:lnTo>
                  <a:lnTo>
                    <a:pt x="178" y="189"/>
                  </a:lnTo>
                  <a:lnTo>
                    <a:pt x="179" y="189"/>
                  </a:lnTo>
                  <a:lnTo>
                    <a:pt x="179" y="190"/>
                  </a:lnTo>
                  <a:lnTo>
                    <a:pt x="182" y="190"/>
                  </a:lnTo>
                  <a:lnTo>
                    <a:pt x="183" y="192"/>
                  </a:lnTo>
                  <a:lnTo>
                    <a:pt x="186" y="192"/>
                  </a:lnTo>
                  <a:lnTo>
                    <a:pt x="186" y="193"/>
                  </a:lnTo>
                  <a:lnTo>
                    <a:pt x="187" y="193"/>
                  </a:lnTo>
                  <a:lnTo>
                    <a:pt x="187" y="194"/>
                  </a:lnTo>
                  <a:lnTo>
                    <a:pt x="188" y="194"/>
                  </a:lnTo>
                  <a:lnTo>
                    <a:pt x="188" y="196"/>
                  </a:lnTo>
                  <a:lnTo>
                    <a:pt x="191" y="199"/>
                  </a:lnTo>
                  <a:lnTo>
                    <a:pt x="191" y="200"/>
                  </a:lnTo>
                  <a:lnTo>
                    <a:pt x="192" y="201"/>
                  </a:lnTo>
                  <a:lnTo>
                    <a:pt x="192" y="204"/>
                  </a:lnTo>
                  <a:lnTo>
                    <a:pt x="193" y="204"/>
                  </a:lnTo>
                  <a:lnTo>
                    <a:pt x="195" y="206"/>
                  </a:lnTo>
                  <a:lnTo>
                    <a:pt x="195" y="208"/>
                  </a:lnTo>
                  <a:lnTo>
                    <a:pt x="197" y="209"/>
                  </a:lnTo>
                  <a:lnTo>
                    <a:pt x="197" y="211"/>
                  </a:lnTo>
                  <a:lnTo>
                    <a:pt x="198" y="213"/>
                  </a:lnTo>
                  <a:lnTo>
                    <a:pt x="202" y="213"/>
                  </a:lnTo>
                  <a:lnTo>
                    <a:pt x="199" y="215"/>
                  </a:lnTo>
                  <a:lnTo>
                    <a:pt x="199" y="224"/>
                  </a:lnTo>
                  <a:lnTo>
                    <a:pt x="200" y="225"/>
                  </a:lnTo>
                  <a:lnTo>
                    <a:pt x="200" y="227"/>
                  </a:lnTo>
                  <a:lnTo>
                    <a:pt x="199" y="227"/>
                  </a:lnTo>
                  <a:lnTo>
                    <a:pt x="199" y="229"/>
                  </a:lnTo>
                  <a:lnTo>
                    <a:pt x="202" y="229"/>
                  </a:lnTo>
                  <a:lnTo>
                    <a:pt x="202" y="210"/>
                  </a:lnTo>
                  <a:lnTo>
                    <a:pt x="200" y="210"/>
                  </a:lnTo>
                  <a:lnTo>
                    <a:pt x="200" y="208"/>
                  </a:lnTo>
                  <a:lnTo>
                    <a:pt x="199" y="208"/>
                  </a:lnTo>
                  <a:lnTo>
                    <a:pt x="199" y="199"/>
                  </a:lnTo>
                  <a:lnTo>
                    <a:pt x="200" y="199"/>
                  </a:lnTo>
                  <a:lnTo>
                    <a:pt x="200" y="196"/>
                  </a:lnTo>
                  <a:lnTo>
                    <a:pt x="202" y="195"/>
                  </a:lnTo>
                  <a:lnTo>
                    <a:pt x="202" y="194"/>
                  </a:lnTo>
                  <a:lnTo>
                    <a:pt x="200" y="194"/>
                  </a:lnTo>
                  <a:lnTo>
                    <a:pt x="200" y="193"/>
                  </a:lnTo>
                  <a:lnTo>
                    <a:pt x="199" y="193"/>
                  </a:lnTo>
                  <a:lnTo>
                    <a:pt x="199" y="189"/>
                  </a:lnTo>
                  <a:lnTo>
                    <a:pt x="198" y="188"/>
                  </a:lnTo>
                  <a:lnTo>
                    <a:pt x="198" y="180"/>
                  </a:lnTo>
                  <a:lnTo>
                    <a:pt x="199" y="180"/>
                  </a:lnTo>
                  <a:lnTo>
                    <a:pt x="199" y="179"/>
                  </a:lnTo>
                  <a:lnTo>
                    <a:pt x="200" y="179"/>
                  </a:lnTo>
                  <a:lnTo>
                    <a:pt x="200" y="178"/>
                  </a:lnTo>
                  <a:lnTo>
                    <a:pt x="202" y="177"/>
                  </a:lnTo>
                  <a:lnTo>
                    <a:pt x="202" y="174"/>
                  </a:lnTo>
                  <a:lnTo>
                    <a:pt x="203" y="174"/>
                  </a:lnTo>
                  <a:lnTo>
                    <a:pt x="203" y="173"/>
                  </a:lnTo>
                  <a:lnTo>
                    <a:pt x="204" y="173"/>
                  </a:lnTo>
                  <a:lnTo>
                    <a:pt x="204" y="172"/>
                  </a:lnTo>
                  <a:lnTo>
                    <a:pt x="205" y="172"/>
                  </a:lnTo>
                  <a:lnTo>
                    <a:pt x="205" y="169"/>
                  </a:lnTo>
                  <a:lnTo>
                    <a:pt x="207" y="168"/>
                  </a:lnTo>
                  <a:lnTo>
                    <a:pt x="208" y="168"/>
                  </a:lnTo>
                  <a:lnTo>
                    <a:pt x="209" y="167"/>
                  </a:lnTo>
                  <a:lnTo>
                    <a:pt x="209" y="164"/>
                  </a:lnTo>
                  <a:lnTo>
                    <a:pt x="210" y="164"/>
                  </a:lnTo>
                  <a:lnTo>
                    <a:pt x="210" y="163"/>
                  </a:lnTo>
                  <a:lnTo>
                    <a:pt x="211" y="164"/>
                  </a:lnTo>
                  <a:lnTo>
                    <a:pt x="214" y="164"/>
                  </a:lnTo>
                  <a:lnTo>
                    <a:pt x="215" y="166"/>
                  </a:lnTo>
                  <a:lnTo>
                    <a:pt x="218" y="166"/>
                  </a:lnTo>
                  <a:lnTo>
                    <a:pt x="218" y="164"/>
                  </a:lnTo>
                  <a:lnTo>
                    <a:pt x="220" y="164"/>
                  </a:lnTo>
                  <a:lnTo>
                    <a:pt x="220" y="163"/>
                  </a:lnTo>
                  <a:lnTo>
                    <a:pt x="226" y="163"/>
                  </a:lnTo>
                  <a:lnTo>
                    <a:pt x="226" y="162"/>
                  </a:lnTo>
                  <a:lnTo>
                    <a:pt x="227" y="162"/>
                  </a:lnTo>
                  <a:lnTo>
                    <a:pt x="227" y="159"/>
                  </a:lnTo>
                  <a:lnTo>
                    <a:pt x="229" y="159"/>
                  </a:lnTo>
                  <a:lnTo>
                    <a:pt x="230" y="158"/>
                  </a:lnTo>
                  <a:lnTo>
                    <a:pt x="237" y="158"/>
                  </a:lnTo>
                  <a:lnTo>
                    <a:pt x="237" y="157"/>
                  </a:lnTo>
                  <a:lnTo>
                    <a:pt x="239" y="157"/>
                  </a:lnTo>
                  <a:lnTo>
                    <a:pt x="239" y="156"/>
                  </a:lnTo>
                  <a:lnTo>
                    <a:pt x="240" y="156"/>
                  </a:lnTo>
                  <a:lnTo>
                    <a:pt x="241" y="155"/>
                  </a:lnTo>
                  <a:lnTo>
                    <a:pt x="242" y="155"/>
                  </a:lnTo>
                  <a:lnTo>
                    <a:pt x="242" y="153"/>
                  </a:lnTo>
                  <a:lnTo>
                    <a:pt x="243" y="153"/>
                  </a:lnTo>
                  <a:lnTo>
                    <a:pt x="243" y="155"/>
                  </a:lnTo>
                  <a:lnTo>
                    <a:pt x="246" y="155"/>
                  </a:lnTo>
                  <a:lnTo>
                    <a:pt x="247" y="156"/>
                  </a:lnTo>
                  <a:lnTo>
                    <a:pt x="248" y="156"/>
                  </a:lnTo>
                  <a:lnTo>
                    <a:pt x="250" y="157"/>
                  </a:lnTo>
                  <a:lnTo>
                    <a:pt x="252" y="157"/>
                  </a:lnTo>
                  <a:lnTo>
                    <a:pt x="252" y="158"/>
                  </a:lnTo>
                  <a:lnTo>
                    <a:pt x="255" y="158"/>
                  </a:lnTo>
                  <a:lnTo>
                    <a:pt x="255" y="157"/>
                  </a:lnTo>
                  <a:lnTo>
                    <a:pt x="257" y="157"/>
                  </a:lnTo>
                  <a:lnTo>
                    <a:pt x="257" y="156"/>
                  </a:lnTo>
                  <a:lnTo>
                    <a:pt x="263" y="156"/>
                  </a:lnTo>
                  <a:lnTo>
                    <a:pt x="262" y="157"/>
                  </a:lnTo>
                  <a:lnTo>
                    <a:pt x="262" y="158"/>
                  </a:lnTo>
                  <a:lnTo>
                    <a:pt x="259" y="158"/>
                  </a:lnTo>
                  <a:lnTo>
                    <a:pt x="259" y="159"/>
                  </a:lnTo>
                  <a:lnTo>
                    <a:pt x="258" y="159"/>
                  </a:lnTo>
                  <a:lnTo>
                    <a:pt x="258" y="161"/>
                  </a:lnTo>
                  <a:lnTo>
                    <a:pt x="257" y="161"/>
                  </a:lnTo>
                  <a:lnTo>
                    <a:pt x="257" y="162"/>
                  </a:lnTo>
                  <a:lnTo>
                    <a:pt x="251" y="162"/>
                  </a:lnTo>
                  <a:lnTo>
                    <a:pt x="251" y="161"/>
                  </a:lnTo>
                  <a:lnTo>
                    <a:pt x="248" y="161"/>
                  </a:lnTo>
                  <a:lnTo>
                    <a:pt x="248" y="163"/>
                  </a:lnTo>
                  <a:lnTo>
                    <a:pt x="247" y="163"/>
                  </a:lnTo>
                  <a:lnTo>
                    <a:pt x="247" y="164"/>
                  </a:lnTo>
                  <a:lnTo>
                    <a:pt x="251" y="164"/>
                  </a:lnTo>
                  <a:lnTo>
                    <a:pt x="251" y="163"/>
                  </a:lnTo>
                  <a:lnTo>
                    <a:pt x="253" y="163"/>
                  </a:lnTo>
                  <a:lnTo>
                    <a:pt x="253" y="171"/>
                  </a:lnTo>
                  <a:lnTo>
                    <a:pt x="255" y="171"/>
                  </a:lnTo>
                  <a:lnTo>
                    <a:pt x="255" y="173"/>
                  </a:lnTo>
                  <a:lnTo>
                    <a:pt x="253" y="173"/>
                  </a:lnTo>
                  <a:lnTo>
                    <a:pt x="253" y="174"/>
                  </a:lnTo>
                  <a:lnTo>
                    <a:pt x="255" y="176"/>
                  </a:lnTo>
                  <a:lnTo>
                    <a:pt x="255" y="177"/>
                  </a:lnTo>
                  <a:lnTo>
                    <a:pt x="256" y="178"/>
                  </a:lnTo>
                  <a:lnTo>
                    <a:pt x="256" y="180"/>
                  </a:lnTo>
                  <a:lnTo>
                    <a:pt x="261" y="180"/>
                  </a:lnTo>
                  <a:lnTo>
                    <a:pt x="261" y="179"/>
                  </a:lnTo>
                  <a:lnTo>
                    <a:pt x="264" y="179"/>
                  </a:lnTo>
                  <a:lnTo>
                    <a:pt x="264" y="180"/>
                  </a:lnTo>
                  <a:lnTo>
                    <a:pt x="266" y="180"/>
                  </a:lnTo>
                  <a:lnTo>
                    <a:pt x="266" y="182"/>
                  </a:lnTo>
                  <a:lnTo>
                    <a:pt x="272" y="182"/>
                  </a:lnTo>
                  <a:lnTo>
                    <a:pt x="272" y="180"/>
                  </a:lnTo>
                  <a:lnTo>
                    <a:pt x="273" y="180"/>
                  </a:lnTo>
                  <a:lnTo>
                    <a:pt x="273" y="183"/>
                  </a:lnTo>
                  <a:lnTo>
                    <a:pt x="276" y="183"/>
                  </a:lnTo>
                  <a:lnTo>
                    <a:pt x="276" y="178"/>
                  </a:lnTo>
                  <a:lnTo>
                    <a:pt x="274" y="178"/>
                  </a:lnTo>
                  <a:lnTo>
                    <a:pt x="274" y="177"/>
                  </a:lnTo>
                  <a:lnTo>
                    <a:pt x="273" y="176"/>
                  </a:lnTo>
                  <a:lnTo>
                    <a:pt x="273" y="168"/>
                  </a:lnTo>
                  <a:lnTo>
                    <a:pt x="279" y="168"/>
                  </a:lnTo>
                  <a:lnTo>
                    <a:pt x="280" y="167"/>
                  </a:lnTo>
                  <a:lnTo>
                    <a:pt x="280" y="168"/>
                  </a:lnTo>
                  <a:lnTo>
                    <a:pt x="282" y="168"/>
                  </a:lnTo>
                  <a:lnTo>
                    <a:pt x="282" y="171"/>
                  </a:lnTo>
                  <a:lnTo>
                    <a:pt x="283" y="172"/>
                  </a:lnTo>
                  <a:lnTo>
                    <a:pt x="283" y="177"/>
                  </a:lnTo>
                  <a:lnTo>
                    <a:pt x="284" y="178"/>
                  </a:lnTo>
                  <a:lnTo>
                    <a:pt x="284" y="180"/>
                  </a:lnTo>
                  <a:lnTo>
                    <a:pt x="287" y="180"/>
                  </a:lnTo>
                  <a:lnTo>
                    <a:pt x="287" y="182"/>
                  </a:lnTo>
                  <a:lnTo>
                    <a:pt x="288" y="182"/>
                  </a:lnTo>
                  <a:lnTo>
                    <a:pt x="288" y="183"/>
                  </a:lnTo>
                  <a:lnTo>
                    <a:pt x="289" y="183"/>
                  </a:lnTo>
                  <a:lnTo>
                    <a:pt x="292" y="185"/>
                  </a:lnTo>
                  <a:lnTo>
                    <a:pt x="292" y="187"/>
                  </a:lnTo>
                  <a:lnTo>
                    <a:pt x="293" y="187"/>
                  </a:lnTo>
                  <a:lnTo>
                    <a:pt x="294" y="188"/>
                  </a:lnTo>
                  <a:lnTo>
                    <a:pt x="294" y="190"/>
                  </a:lnTo>
                  <a:lnTo>
                    <a:pt x="295" y="190"/>
                  </a:lnTo>
                  <a:lnTo>
                    <a:pt x="295" y="192"/>
                  </a:lnTo>
                  <a:lnTo>
                    <a:pt x="296" y="193"/>
                  </a:lnTo>
                  <a:lnTo>
                    <a:pt x="296" y="183"/>
                  </a:lnTo>
                  <a:lnTo>
                    <a:pt x="295" y="183"/>
                  </a:lnTo>
                  <a:lnTo>
                    <a:pt x="295" y="182"/>
                  </a:lnTo>
                  <a:lnTo>
                    <a:pt x="293" y="182"/>
                  </a:lnTo>
                  <a:lnTo>
                    <a:pt x="293" y="174"/>
                  </a:lnTo>
                  <a:lnTo>
                    <a:pt x="292" y="174"/>
                  </a:lnTo>
                  <a:lnTo>
                    <a:pt x="292" y="167"/>
                  </a:lnTo>
                  <a:lnTo>
                    <a:pt x="290" y="167"/>
                  </a:lnTo>
                  <a:lnTo>
                    <a:pt x="290" y="166"/>
                  </a:lnTo>
                  <a:lnTo>
                    <a:pt x="287" y="162"/>
                  </a:lnTo>
                  <a:lnTo>
                    <a:pt x="287" y="158"/>
                  </a:lnTo>
                  <a:lnTo>
                    <a:pt x="285" y="158"/>
                  </a:lnTo>
                  <a:lnTo>
                    <a:pt x="285" y="156"/>
                  </a:lnTo>
                  <a:lnTo>
                    <a:pt x="284" y="156"/>
                  </a:lnTo>
                  <a:lnTo>
                    <a:pt x="284" y="153"/>
                  </a:lnTo>
                  <a:lnTo>
                    <a:pt x="283" y="153"/>
                  </a:lnTo>
                  <a:lnTo>
                    <a:pt x="283" y="152"/>
                  </a:lnTo>
                  <a:lnTo>
                    <a:pt x="282" y="151"/>
                  </a:lnTo>
                  <a:lnTo>
                    <a:pt x="282" y="150"/>
                  </a:lnTo>
                  <a:lnTo>
                    <a:pt x="280" y="150"/>
                  </a:lnTo>
                  <a:lnTo>
                    <a:pt x="280" y="141"/>
                  </a:lnTo>
                  <a:lnTo>
                    <a:pt x="283" y="141"/>
                  </a:lnTo>
                  <a:lnTo>
                    <a:pt x="283" y="140"/>
                  </a:lnTo>
                  <a:lnTo>
                    <a:pt x="284" y="140"/>
                  </a:lnTo>
                  <a:lnTo>
                    <a:pt x="284" y="135"/>
                  </a:lnTo>
                  <a:lnTo>
                    <a:pt x="283" y="136"/>
                  </a:lnTo>
                  <a:lnTo>
                    <a:pt x="282" y="136"/>
                  </a:lnTo>
                  <a:lnTo>
                    <a:pt x="283" y="135"/>
                  </a:lnTo>
                  <a:lnTo>
                    <a:pt x="284" y="132"/>
                  </a:lnTo>
                  <a:lnTo>
                    <a:pt x="287" y="132"/>
                  </a:lnTo>
                  <a:lnTo>
                    <a:pt x="287" y="134"/>
                  </a:lnTo>
                  <a:lnTo>
                    <a:pt x="288" y="135"/>
                  </a:lnTo>
                  <a:lnTo>
                    <a:pt x="289" y="135"/>
                  </a:lnTo>
                  <a:lnTo>
                    <a:pt x="289" y="136"/>
                  </a:lnTo>
                  <a:lnTo>
                    <a:pt x="292" y="136"/>
                  </a:lnTo>
                  <a:lnTo>
                    <a:pt x="292" y="137"/>
                  </a:lnTo>
                  <a:lnTo>
                    <a:pt x="294" y="137"/>
                  </a:lnTo>
                  <a:lnTo>
                    <a:pt x="294" y="139"/>
                  </a:lnTo>
                  <a:lnTo>
                    <a:pt x="296" y="139"/>
                  </a:lnTo>
                  <a:lnTo>
                    <a:pt x="296" y="140"/>
                  </a:lnTo>
                  <a:lnTo>
                    <a:pt x="298" y="140"/>
                  </a:lnTo>
                  <a:lnTo>
                    <a:pt x="298" y="139"/>
                  </a:lnTo>
                  <a:lnTo>
                    <a:pt x="299" y="139"/>
                  </a:lnTo>
                  <a:lnTo>
                    <a:pt x="300" y="140"/>
                  </a:lnTo>
                  <a:lnTo>
                    <a:pt x="301" y="140"/>
                  </a:lnTo>
                  <a:lnTo>
                    <a:pt x="303" y="141"/>
                  </a:lnTo>
                  <a:lnTo>
                    <a:pt x="306" y="141"/>
                  </a:lnTo>
                  <a:lnTo>
                    <a:pt x="306" y="140"/>
                  </a:lnTo>
                  <a:lnTo>
                    <a:pt x="308" y="140"/>
                  </a:lnTo>
                  <a:lnTo>
                    <a:pt x="309" y="141"/>
                  </a:lnTo>
                  <a:lnTo>
                    <a:pt x="312" y="141"/>
                  </a:lnTo>
                  <a:lnTo>
                    <a:pt x="312" y="145"/>
                  </a:lnTo>
                  <a:lnTo>
                    <a:pt x="314" y="145"/>
                  </a:lnTo>
                  <a:lnTo>
                    <a:pt x="314" y="150"/>
                  </a:lnTo>
                  <a:lnTo>
                    <a:pt x="315" y="150"/>
                  </a:lnTo>
                  <a:lnTo>
                    <a:pt x="315" y="151"/>
                  </a:lnTo>
                  <a:lnTo>
                    <a:pt x="314" y="151"/>
                  </a:lnTo>
                  <a:lnTo>
                    <a:pt x="314" y="152"/>
                  </a:lnTo>
                  <a:lnTo>
                    <a:pt x="312" y="152"/>
                  </a:lnTo>
                  <a:lnTo>
                    <a:pt x="312" y="150"/>
                  </a:lnTo>
                  <a:lnTo>
                    <a:pt x="309" y="150"/>
                  </a:lnTo>
                  <a:lnTo>
                    <a:pt x="309" y="151"/>
                  </a:lnTo>
                  <a:lnTo>
                    <a:pt x="305" y="151"/>
                  </a:lnTo>
                  <a:lnTo>
                    <a:pt x="305" y="155"/>
                  </a:lnTo>
                  <a:lnTo>
                    <a:pt x="301" y="155"/>
                  </a:lnTo>
                  <a:lnTo>
                    <a:pt x="301" y="156"/>
                  </a:lnTo>
                  <a:lnTo>
                    <a:pt x="300" y="155"/>
                  </a:lnTo>
                  <a:lnTo>
                    <a:pt x="295" y="155"/>
                  </a:lnTo>
                  <a:lnTo>
                    <a:pt x="295" y="156"/>
                  </a:lnTo>
                  <a:lnTo>
                    <a:pt x="304" y="156"/>
                  </a:lnTo>
                  <a:lnTo>
                    <a:pt x="306" y="158"/>
                  </a:lnTo>
                  <a:lnTo>
                    <a:pt x="308" y="158"/>
                  </a:lnTo>
                  <a:lnTo>
                    <a:pt x="309" y="159"/>
                  </a:lnTo>
                  <a:lnTo>
                    <a:pt x="310" y="159"/>
                  </a:lnTo>
                  <a:lnTo>
                    <a:pt x="310" y="158"/>
                  </a:lnTo>
                  <a:lnTo>
                    <a:pt x="311" y="159"/>
                  </a:lnTo>
                  <a:lnTo>
                    <a:pt x="312" y="158"/>
                  </a:lnTo>
                  <a:lnTo>
                    <a:pt x="312" y="159"/>
                  </a:lnTo>
                  <a:lnTo>
                    <a:pt x="316" y="159"/>
                  </a:lnTo>
                  <a:lnTo>
                    <a:pt x="316" y="161"/>
                  </a:lnTo>
                  <a:lnTo>
                    <a:pt x="320" y="161"/>
                  </a:lnTo>
                  <a:lnTo>
                    <a:pt x="320" y="162"/>
                  </a:lnTo>
                  <a:lnTo>
                    <a:pt x="324" y="162"/>
                  </a:lnTo>
                  <a:lnTo>
                    <a:pt x="326" y="161"/>
                  </a:lnTo>
                  <a:lnTo>
                    <a:pt x="328" y="161"/>
                  </a:lnTo>
                  <a:lnTo>
                    <a:pt x="328" y="159"/>
                  </a:lnTo>
                  <a:lnTo>
                    <a:pt x="330" y="159"/>
                  </a:lnTo>
                  <a:lnTo>
                    <a:pt x="330" y="158"/>
                  </a:lnTo>
                  <a:lnTo>
                    <a:pt x="332" y="158"/>
                  </a:lnTo>
                  <a:lnTo>
                    <a:pt x="333" y="159"/>
                  </a:lnTo>
                  <a:lnTo>
                    <a:pt x="336" y="159"/>
                  </a:lnTo>
                  <a:lnTo>
                    <a:pt x="336" y="161"/>
                  </a:lnTo>
                  <a:lnTo>
                    <a:pt x="337" y="161"/>
                  </a:lnTo>
                  <a:lnTo>
                    <a:pt x="337" y="164"/>
                  </a:lnTo>
                  <a:lnTo>
                    <a:pt x="340" y="164"/>
                  </a:lnTo>
                  <a:lnTo>
                    <a:pt x="341" y="166"/>
                  </a:lnTo>
                  <a:lnTo>
                    <a:pt x="341" y="167"/>
                  </a:lnTo>
                  <a:lnTo>
                    <a:pt x="343" y="167"/>
                  </a:lnTo>
                  <a:lnTo>
                    <a:pt x="343" y="166"/>
                  </a:lnTo>
                  <a:lnTo>
                    <a:pt x="342" y="166"/>
                  </a:lnTo>
                  <a:lnTo>
                    <a:pt x="342" y="163"/>
                  </a:lnTo>
                  <a:lnTo>
                    <a:pt x="341" y="162"/>
                  </a:lnTo>
                  <a:lnTo>
                    <a:pt x="340" y="162"/>
                  </a:lnTo>
                  <a:lnTo>
                    <a:pt x="340" y="161"/>
                  </a:lnTo>
                  <a:lnTo>
                    <a:pt x="341" y="161"/>
                  </a:lnTo>
                  <a:lnTo>
                    <a:pt x="341" y="156"/>
                  </a:lnTo>
                  <a:lnTo>
                    <a:pt x="343" y="156"/>
                  </a:lnTo>
                  <a:lnTo>
                    <a:pt x="344" y="157"/>
                  </a:lnTo>
                  <a:lnTo>
                    <a:pt x="344" y="158"/>
                  </a:lnTo>
                  <a:lnTo>
                    <a:pt x="346" y="159"/>
                  </a:lnTo>
                  <a:lnTo>
                    <a:pt x="347" y="159"/>
                  </a:lnTo>
                  <a:lnTo>
                    <a:pt x="347" y="161"/>
                  </a:lnTo>
                  <a:lnTo>
                    <a:pt x="348" y="161"/>
                  </a:lnTo>
                  <a:lnTo>
                    <a:pt x="348" y="162"/>
                  </a:lnTo>
                  <a:lnTo>
                    <a:pt x="349" y="162"/>
                  </a:lnTo>
                  <a:lnTo>
                    <a:pt x="349" y="163"/>
                  </a:lnTo>
                  <a:lnTo>
                    <a:pt x="351" y="163"/>
                  </a:lnTo>
                  <a:lnTo>
                    <a:pt x="351" y="164"/>
                  </a:lnTo>
                  <a:lnTo>
                    <a:pt x="349" y="164"/>
                  </a:lnTo>
                  <a:lnTo>
                    <a:pt x="349" y="166"/>
                  </a:lnTo>
                  <a:lnTo>
                    <a:pt x="348" y="167"/>
                  </a:lnTo>
                  <a:lnTo>
                    <a:pt x="348" y="172"/>
                  </a:lnTo>
                  <a:lnTo>
                    <a:pt x="349" y="172"/>
                  </a:lnTo>
                  <a:lnTo>
                    <a:pt x="349" y="171"/>
                  </a:lnTo>
                  <a:lnTo>
                    <a:pt x="352" y="171"/>
                  </a:lnTo>
                  <a:lnTo>
                    <a:pt x="352" y="167"/>
                  </a:lnTo>
                  <a:lnTo>
                    <a:pt x="353" y="167"/>
                  </a:lnTo>
                  <a:lnTo>
                    <a:pt x="353" y="166"/>
                  </a:lnTo>
                  <a:lnTo>
                    <a:pt x="352" y="164"/>
                  </a:lnTo>
                  <a:lnTo>
                    <a:pt x="353" y="164"/>
                  </a:lnTo>
                  <a:lnTo>
                    <a:pt x="353" y="162"/>
                  </a:lnTo>
                  <a:lnTo>
                    <a:pt x="352" y="161"/>
                  </a:lnTo>
                  <a:lnTo>
                    <a:pt x="352" y="159"/>
                  </a:lnTo>
                  <a:lnTo>
                    <a:pt x="351" y="158"/>
                  </a:lnTo>
                  <a:lnTo>
                    <a:pt x="351" y="156"/>
                  </a:lnTo>
                  <a:lnTo>
                    <a:pt x="352" y="156"/>
                  </a:lnTo>
                  <a:lnTo>
                    <a:pt x="352" y="155"/>
                  </a:lnTo>
                  <a:lnTo>
                    <a:pt x="353" y="153"/>
                  </a:lnTo>
                  <a:lnTo>
                    <a:pt x="353" y="151"/>
                  </a:lnTo>
                  <a:lnTo>
                    <a:pt x="354" y="151"/>
                  </a:lnTo>
                  <a:lnTo>
                    <a:pt x="354" y="150"/>
                  </a:lnTo>
                  <a:lnTo>
                    <a:pt x="353" y="148"/>
                  </a:lnTo>
                  <a:lnTo>
                    <a:pt x="351" y="148"/>
                  </a:lnTo>
                  <a:lnTo>
                    <a:pt x="351" y="147"/>
                  </a:lnTo>
                  <a:lnTo>
                    <a:pt x="349" y="147"/>
                  </a:lnTo>
                  <a:lnTo>
                    <a:pt x="349" y="146"/>
                  </a:lnTo>
                  <a:lnTo>
                    <a:pt x="348" y="146"/>
                  </a:lnTo>
                  <a:lnTo>
                    <a:pt x="348" y="145"/>
                  </a:lnTo>
                  <a:lnTo>
                    <a:pt x="346" y="145"/>
                  </a:lnTo>
                  <a:lnTo>
                    <a:pt x="346" y="143"/>
                  </a:lnTo>
                  <a:lnTo>
                    <a:pt x="344" y="143"/>
                  </a:lnTo>
                  <a:lnTo>
                    <a:pt x="344" y="142"/>
                  </a:lnTo>
                  <a:lnTo>
                    <a:pt x="343" y="142"/>
                  </a:lnTo>
                  <a:lnTo>
                    <a:pt x="343" y="143"/>
                  </a:lnTo>
                  <a:lnTo>
                    <a:pt x="344" y="143"/>
                  </a:lnTo>
                  <a:lnTo>
                    <a:pt x="343" y="145"/>
                  </a:lnTo>
                  <a:lnTo>
                    <a:pt x="341" y="145"/>
                  </a:lnTo>
                  <a:lnTo>
                    <a:pt x="341" y="143"/>
                  </a:lnTo>
                  <a:lnTo>
                    <a:pt x="342" y="143"/>
                  </a:lnTo>
                  <a:lnTo>
                    <a:pt x="342" y="142"/>
                  </a:lnTo>
                  <a:lnTo>
                    <a:pt x="343" y="141"/>
                  </a:lnTo>
                  <a:lnTo>
                    <a:pt x="342" y="141"/>
                  </a:lnTo>
                  <a:lnTo>
                    <a:pt x="342" y="140"/>
                  </a:lnTo>
                  <a:lnTo>
                    <a:pt x="341" y="139"/>
                  </a:lnTo>
                  <a:lnTo>
                    <a:pt x="341" y="137"/>
                  </a:lnTo>
                  <a:lnTo>
                    <a:pt x="344" y="141"/>
                  </a:lnTo>
                  <a:lnTo>
                    <a:pt x="347" y="142"/>
                  </a:lnTo>
                  <a:lnTo>
                    <a:pt x="347" y="143"/>
                  </a:lnTo>
                  <a:lnTo>
                    <a:pt x="349" y="143"/>
                  </a:lnTo>
                  <a:lnTo>
                    <a:pt x="349" y="145"/>
                  </a:lnTo>
                  <a:lnTo>
                    <a:pt x="351" y="145"/>
                  </a:lnTo>
                  <a:lnTo>
                    <a:pt x="352" y="146"/>
                  </a:lnTo>
                  <a:lnTo>
                    <a:pt x="353" y="146"/>
                  </a:lnTo>
                  <a:lnTo>
                    <a:pt x="354" y="147"/>
                  </a:lnTo>
                  <a:lnTo>
                    <a:pt x="357" y="147"/>
                  </a:lnTo>
                  <a:lnTo>
                    <a:pt x="357" y="150"/>
                  </a:lnTo>
                  <a:lnTo>
                    <a:pt x="358" y="150"/>
                  </a:lnTo>
                  <a:lnTo>
                    <a:pt x="358" y="146"/>
                  </a:lnTo>
                  <a:lnTo>
                    <a:pt x="359" y="146"/>
                  </a:lnTo>
                  <a:lnTo>
                    <a:pt x="360" y="145"/>
                  </a:lnTo>
                  <a:lnTo>
                    <a:pt x="364" y="145"/>
                  </a:lnTo>
                  <a:lnTo>
                    <a:pt x="364" y="143"/>
                  </a:lnTo>
                  <a:lnTo>
                    <a:pt x="365" y="143"/>
                  </a:lnTo>
                  <a:lnTo>
                    <a:pt x="367" y="145"/>
                  </a:lnTo>
                  <a:lnTo>
                    <a:pt x="370" y="145"/>
                  </a:lnTo>
                  <a:lnTo>
                    <a:pt x="370" y="146"/>
                  </a:lnTo>
                  <a:lnTo>
                    <a:pt x="375" y="146"/>
                  </a:lnTo>
                  <a:lnTo>
                    <a:pt x="375" y="147"/>
                  </a:lnTo>
                  <a:lnTo>
                    <a:pt x="381" y="147"/>
                  </a:lnTo>
                  <a:lnTo>
                    <a:pt x="381" y="148"/>
                  </a:lnTo>
                  <a:lnTo>
                    <a:pt x="388" y="148"/>
                  </a:lnTo>
                  <a:lnTo>
                    <a:pt x="388" y="150"/>
                  </a:lnTo>
                  <a:lnTo>
                    <a:pt x="389" y="150"/>
                  </a:lnTo>
                  <a:lnTo>
                    <a:pt x="390" y="151"/>
                  </a:lnTo>
                  <a:lnTo>
                    <a:pt x="391" y="151"/>
                  </a:lnTo>
                  <a:lnTo>
                    <a:pt x="391" y="152"/>
                  </a:lnTo>
                  <a:lnTo>
                    <a:pt x="394" y="152"/>
                  </a:lnTo>
                  <a:lnTo>
                    <a:pt x="394" y="153"/>
                  </a:lnTo>
                  <a:lnTo>
                    <a:pt x="396" y="153"/>
                  </a:lnTo>
                  <a:lnTo>
                    <a:pt x="396" y="155"/>
                  </a:lnTo>
                  <a:lnTo>
                    <a:pt x="400" y="155"/>
                  </a:lnTo>
                  <a:lnTo>
                    <a:pt x="401" y="156"/>
                  </a:lnTo>
                  <a:lnTo>
                    <a:pt x="406" y="156"/>
                  </a:lnTo>
                  <a:lnTo>
                    <a:pt x="407" y="157"/>
                  </a:lnTo>
                  <a:lnTo>
                    <a:pt x="412" y="157"/>
                  </a:lnTo>
                  <a:lnTo>
                    <a:pt x="412" y="158"/>
                  </a:lnTo>
                  <a:lnTo>
                    <a:pt x="416" y="158"/>
                  </a:lnTo>
                  <a:lnTo>
                    <a:pt x="416" y="159"/>
                  </a:lnTo>
                  <a:lnTo>
                    <a:pt x="420" y="159"/>
                  </a:lnTo>
                  <a:lnTo>
                    <a:pt x="422" y="158"/>
                  </a:lnTo>
                  <a:lnTo>
                    <a:pt x="425" y="158"/>
                  </a:lnTo>
                  <a:lnTo>
                    <a:pt x="425" y="157"/>
                  </a:lnTo>
                  <a:lnTo>
                    <a:pt x="426" y="157"/>
                  </a:lnTo>
                  <a:lnTo>
                    <a:pt x="426" y="156"/>
                  </a:lnTo>
                  <a:lnTo>
                    <a:pt x="431" y="156"/>
                  </a:lnTo>
                  <a:lnTo>
                    <a:pt x="431" y="155"/>
                  </a:lnTo>
                  <a:lnTo>
                    <a:pt x="432" y="155"/>
                  </a:lnTo>
                  <a:lnTo>
                    <a:pt x="433" y="153"/>
                  </a:lnTo>
                  <a:lnTo>
                    <a:pt x="437" y="153"/>
                  </a:lnTo>
                  <a:lnTo>
                    <a:pt x="437" y="152"/>
                  </a:lnTo>
                  <a:lnTo>
                    <a:pt x="439" y="152"/>
                  </a:lnTo>
                  <a:lnTo>
                    <a:pt x="439" y="151"/>
                  </a:lnTo>
                  <a:lnTo>
                    <a:pt x="444" y="151"/>
                  </a:lnTo>
                  <a:lnTo>
                    <a:pt x="444" y="150"/>
                  </a:lnTo>
                  <a:lnTo>
                    <a:pt x="447" y="150"/>
                  </a:lnTo>
                  <a:lnTo>
                    <a:pt x="447" y="148"/>
                  </a:lnTo>
                  <a:lnTo>
                    <a:pt x="452" y="148"/>
                  </a:lnTo>
                  <a:lnTo>
                    <a:pt x="452" y="147"/>
                  </a:lnTo>
                  <a:lnTo>
                    <a:pt x="454" y="147"/>
                  </a:lnTo>
                  <a:lnTo>
                    <a:pt x="454" y="146"/>
                  </a:lnTo>
                  <a:lnTo>
                    <a:pt x="455" y="146"/>
                  </a:lnTo>
                  <a:lnTo>
                    <a:pt x="455" y="145"/>
                  </a:lnTo>
                  <a:lnTo>
                    <a:pt x="458" y="145"/>
                  </a:lnTo>
                  <a:lnTo>
                    <a:pt x="458" y="146"/>
                  </a:lnTo>
                  <a:lnTo>
                    <a:pt x="457" y="146"/>
                  </a:lnTo>
                  <a:lnTo>
                    <a:pt x="457" y="148"/>
                  </a:lnTo>
                  <a:lnTo>
                    <a:pt x="454" y="148"/>
                  </a:lnTo>
                  <a:lnTo>
                    <a:pt x="452" y="151"/>
                  </a:lnTo>
                  <a:lnTo>
                    <a:pt x="449" y="151"/>
                  </a:lnTo>
                  <a:lnTo>
                    <a:pt x="448" y="150"/>
                  </a:lnTo>
                  <a:lnTo>
                    <a:pt x="448" y="152"/>
                  </a:lnTo>
                  <a:lnTo>
                    <a:pt x="447" y="153"/>
                  </a:lnTo>
                  <a:lnTo>
                    <a:pt x="445" y="152"/>
                  </a:lnTo>
                  <a:lnTo>
                    <a:pt x="443" y="152"/>
                  </a:lnTo>
                  <a:lnTo>
                    <a:pt x="443" y="155"/>
                  </a:lnTo>
                  <a:lnTo>
                    <a:pt x="442" y="155"/>
                  </a:lnTo>
                  <a:lnTo>
                    <a:pt x="441" y="156"/>
                  </a:lnTo>
                  <a:lnTo>
                    <a:pt x="441" y="157"/>
                  </a:lnTo>
                  <a:lnTo>
                    <a:pt x="442" y="157"/>
                  </a:lnTo>
                  <a:lnTo>
                    <a:pt x="442" y="164"/>
                  </a:lnTo>
                  <a:lnTo>
                    <a:pt x="444" y="164"/>
                  </a:lnTo>
                  <a:lnTo>
                    <a:pt x="444" y="166"/>
                  </a:lnTo>
                  <a:lnTo>
                    <a:pt x="445" y="167"/>
                  </a:lnTo>
                  <a:lnTo>
                    <a:pt x="445" y="168"/>
                  </a:lnTo>
                  <a:lnTo>
                    <a:pt x="448" y="168"/>
                  </a:lnTo>
                  <a:lnTo>
                    <a:pt x="448" y="167"/>
                  </a:lnTo>
                  <a:lnTo>
                    <a:pt x="447" y="167"/>
                  </a:lnTo>
                  <a:lnTo>
                    <a:pt x="447" y="164"/>
                  </a:lnTo>
                  <a:lnTo>
                    <a:pt x="448" y="164"/>
                  </a:lnTo>
                  <a:lnTo>
                    <a:pt x="447" y="163"/>
                  </a:lnTo>
                  <a:lnTo>
                    <a:pt x="447" y="161"/>
                  </a:lnTo>
                  <a:lnTo>
                    <a:pt x="448" y="159"/>
                  </a:lnTo>
                  <a:lnTo>
                    <a:pt x="450" y="158"/>
                  </a:lnTo>
                  <a:lnTo>
                    <a:pt x="452" y="156"/>
                  </a:lnTo>
                  <a:lnTo>
                    <a:pt x="452" y="155"/>
                  </a:lnTo>
                  <a:lnTo>
                    <a:pt x="454" y="155"/>
                  </a:lnTo>
                  <a:lnTo>
                    <a:pt x="454" y="153"/>
                  </a:lnTo>
                  <a:lnTo>
                    <a:pt x="457" y="153"/>
                  </a:lnTo>
                  <a:lnTo>
                    <a:pt x="457" y="150"/>
                  </a:lnTo>
                  <a:lnTo>
                    <a:pt x="459" y="150"/>
                  </a:lnTo>
                  <a:lnTo>
                    <a:pt x="459" y="140"/>
                  </a:lnTo>
                  <a:lnTo>
                    <a:pt x="460" y="140"/>
                  </a:lnTo>
                  <a:lnTo>
                    <a:pt x="460" y="129"/>
                  </a:lnTo>
                  <a:lnTo>
                    <a:pt x="461" y="127"/>
                  </a:lnTo>
                  <a:lnTo>
                    <a:pt x="460" y="127"/>
                  </a:lnTo>
                  <a:lnTo>
                    <a:pt x="460" y="126"/>
                  </a:lnTo>
                  <a:lnTo>
                    <a:pt x="459" y="125"/>
                  </a:lnTo>
                  <a:lnTo>
                    <a:pt x="458" y="125"/>
                  </a:lnTo>
                  <a:lnTo>
                    <a:pt x="458" y="124"/>
                  </a:lnTo>
                  <a:lnTo>
                    <a:pt x="455" y="124"/>
                  </a:lnTo>
                  <a:lnTo>
                    <a:pt x="455" y="123"/>
                  </a:lnTo>
                  <a:lnTo>
                    <a:pt x="453" y="120"/>
                  </a:lnTo>
                  <a:lnTo>
                    <a:pt x="453" y="119"/>
                  </a:lnTo>
                  <a:lnTo>
                    <a:pt x="459" y="119"/>
                  </a:lnTo>
                  <a:lnTo>
                    <a:pt x="459" y="120"/>
                  </a:lnTo>
                  <a:lnTo>
                    <a:pt x="460" y="120"/>
                  </a:lnTo>
                  <a:lnTo>
                    <a:pt x="460" y="119"/>
                  </a:lnTo>
                  <a:lnTo>
                    <a:pt x="465" y="119"/>
                  </a:lnTo>
                  <a:lnTo>
                    <a:pt x="466" y="118"/>
                  </a:lnTo>
                  <a:lnTo>
                    <a:pt x="468" y="118"/>
                  </a:lnTo>
                  <a:lnTo>
                    <a:pt x="468" y="116"/>
                  </a:lnTo>
                  <a:lnTo>
                    <a:pt x="469" y="116"/>
                  </a:lnTo>
                  <a:lnTo>
                    <a:pt x="469" y="115"/>
                  </a:lnTo>
                  <a:lnTo>
                    <a:pt x="470" y="115"/>
                  </a:lnTo>
                  <a:lnTo>
                    <a:pt x="471" y="114"/>
                  </a:lnTo>
                  <a:lnTo>
                    <a:pt x="473" y="114"/>
                  </a:lnTo>
                  <a:lnTo>
                    <a:pt x="473" y="111"/>
                  </a:lnTo>
                  <a:lnTo>
                    <a:pt x="476" y="115"/>
                  </a:lnTo>
                  <a:lnTo>
                    <a:pt x="477" y="115"/>
                  </a:lnTo>
                  <a:lnTo>
                    <a:pt x="479" y="116"/>
                  </a:lnTo>
                  <a:lnTo>
                    <a:pt x="477" y="116"/>
                  </a:lnTo>
                  <a:lnTo>
                    <a:pt x="479" y="118"/>
                  </a:lnTo>
                  <a:lnTo>
                    <a:pt x="479" y="120"/>
                  </a:lnTo>
                  <a:lnTo>
                    <a:pt x="481" y="123"/>
                  </a:lnTo>
                  <a:lnTo>
                    <a:pt x="484" y="123"/>
                  </a:lnTo>
                  <a:lnTo>
                    <a:pt x="484" y="125"/>
                  </a:lnTo>
                  <a:lnTo>
                    <a:pt x="482" y="126"/>
                  </a:lnTo>
                  <a:lnTo>
                    <a:pt x="484" y="126"/>
                  </a:lnTo>
                  <a:lnTo>
                    <a:pt x="484" y="129"/>
                  </a:lnTo>
                  <a:lnTo>
                    <a:pt x="482" y="130"/>
                  </a:lnTo>
                  <a:lnTo>
                    <a:pt x="481" y="130"/>
                  </a:lnTo>
                  <a:lnTo>
                    <a:pt x="479" y="131"/>
                  </a:lnTo>
                  <a:lnTo>
                    <a:pt x="479" y="129"/>
                  </a:lnTo>
                  <a:lnTo>
                    <a:pt x="477" y="129"/>
                  </a:lnTo>
                  <a:lnTo>
                    <a:pt x="477" y="127"/>
                  </a:lnTo>
                  <a:lnTo>
                    <a:pt x="476" y="127"/>
                  </a:lnTo>
                  <a:lnTo>
                    <a:pt x="476" y="129"/>
                  </a:lnTo>
                  <a:lnTo>
                    <a:pt x="477" y="130"/>
                  </a:lnTo>
                  <a:lnTo>
                    <a:pt x="477" y="131"/>
                  </a:lnTo>
                  <a:lnTo>
                    <a:pt x="480" y="131"/>
                  </a:lnTo>
                  <a:lnTo>
                    <a:pt x="480" y="132"/>
                  </a:lnTo>
                  <a:lnTo>
                    <a:pt x="481" y="132"/>
                  </a:lnTo>
                  <a:lnTo>
                    <a:pt x="481" y="134"/>
                  </a:lnTo>
                  <a:lnTo>
                    <a:pt x="482" y="134"/>
                  </a:lnTo>
                  <a:lnTo>
                    <a:pt x="482" y="131"/>
                  </a:lnTo>
                  <a:lnTo>
                    <a:pt x="484" y="131"/>
                  </a:lnTo>
                  <a:lnTo>
                    <a:pt x="484" y="130"/>
                  </a:lnTo>
                  <a:lnTo>
                    <a:pt x="485" y="130"/>
                  </a:lnTo>
                  <a:lnTo>
                    <a:pt x="485" y="125"/>
                  </a:lnTo>
                  <a:lnTo>
                    <a:pt x="486" y="126"/>
                  </a:lnTo>
                  <a:lnTo>
                    <a:pt x="490" y="126"/>
                  </a:lnTo>
                  <a:lnTo>
                    <a:pt x="490" y="127"/>
                  </a:lnTo>
                  <a:lnTo>
                    <a:pt x="493" y="127"/>
                  </a:lnTo>
                  <a:lnTo>
                    <a:pt x="493" y="130"/>
                  </a:lnTo>
                  <a:lnTo>
                    <a:pt x="496" y="130"/>
                  </a:lnTo>
                  <a:lnTo>
                    <a:pt x="496" y="131"/>
                  </a:lnTo>
                  <a:lnTo>
                    <a:pt x="497" y="131"/>
                  </a:lnTo>
                  <a:lnTo>
                    <a:pt x="497" y="132"/>
                  </a:lnTo>
                  <a:lnTo>
                    <a:pt x="498" y="132"/>
                  </a:lnTo>
                  <a:lnTo>
                    <a:pt x="498" y="131"/>
                  </a:lnTo>
                  <a:lnTo>
                    <a:pt x="501" y="131"/>
                  </a:lnTo>
                  <a:lnTo>
                    <a:pt x="501" y="130"/>
                  </a:lnTo>
                  <a:lnTo>
                    <a:pt x="498" y="127"/>
                  </a:lnTo>
                  <a:lnTo>
                    <a:pt x="497" y="127"/>
                  </a:lnTo>
                  <a:lnTo>
                    <a:pt x="497" y="125"/>
                  </a:lnTo>
                  <a:lnTo>
                    <a:pt x="496" y="124"/>
                  </a:lnTo>
                  <a:lnTo>
                    <a:pt x="496" y="123"/>
                  </a:lnTo>
                  <a:lnTo>
                    <a:pt x="495" y="123"/>
                  </a:lnTo>
                  <a:lnTo>
                    <a:pt x="495" y="120"/>
                  </a:lnTo>
                  <a:lnTo>
                    <a:pt x="493" y="120"/>
                  </a:lnTo>
                  <a:lnTo>
                    <a:pt x="493" y="119"/>
                  </a:lnTo>
                  <a:lnTo>
                    <a:pt x="495" y="119"/>
                  </a:lnTo>
                  <a:lnTo>
                    <a:pt x="495" y="118"/>
                  </a:lnTo>
                  <a:lnTo>
                    <a:pt x="496" y="118"/>
                  </a:lnTo>
                  <a:lnTo>
                    <a:pt x="496" y="116"/>
                  </a:lnTo>
                  <a:lnTo>
                    <a:pt x="493" y="119"/>
                  </a:lnTo>
                  <a:lnTo>
                    <a:pt x="492" y="118"/>
                  </a:lnTo>
                  <a:lnTo>
                    <a:pt x="492" y="116"/>
                  </a:lnTo>
                  <a:lnTo>
                    <a:pt x="490" y="116"/>
                  </a:lnTo>
                  <a:lnTo>
                    <a:pt x="490" y="115"/>
                  </a:lnTo>
                  <a:lnTo>
                    <a:pt x="496" y="115"/>
                  </a:lnTo>
                  <a:lnTo>
                    <a:pt x="497" y="116"/>
                  </a:lnTo>
                  <a:lnTo>
                    <a:pt x="501" y="116"/>
                  </a:lnTo>
                  <a:lnTo>
                    <a:pt x="501" y="118"/>
                  </a:lnTo>
                  <a:lnTo>
                    <a:pt x="502" y="118"/>
                  </a:lnTo>
                  <a:lnTo>
                    <a:pt x="502" y="119"/>
                  </a:lnTo>
                  <a:lnTo>
                    <a:pt x="506" y="119"/>
                  </a:lnTo>
                  <a:lnTo>
                    <a:pt x="506" y="120"/>
                  </a:lnTo>
                  <a:lnTo>
                    <a:pt x="508" y="120"/>
                  </a:lnTo>
                  <a:lnTo>
                    <a:pt x="510" y="121"/>
                  </a:lnTo>
                  <a:lnTo>
                    <a:pt x="511" y="121"/>
                  </a:lnTo>
                  <a:lnTo>
                    <a:pt x="513" y="124"/>
                  </a:lnTo>
                  <a:lnTo>
                    <a:pt x="513" y="125"/>
                  </a:lnTo>
                  <a:lnTo>
                    <a:pt x="512" y="125"/>
                  </a:lnTo>
                  <a:lnTo>
                    <a:pt x="512" y="127"/>
                  </a:lnTo>
                  <a:lnTo>
                    <a:pt x="516" y="127"/>
                  </a:lnTo>
                  <a:lnTo>
                    <a:pt x="517" y="129"/>
                  </a:lnTo>
                  <a:lnTo>
                    <a:pt x="519" y="129"/>
                  </a:lnTo>
                  <a:lnTo>
                    <a:pt x="521" y="127"/>
                  </a:lnTo>
                  <a:lnTo>
                    <a:pt x="523" y="127"/>
                  </a:lnTo>
                  <a:lnTo>
                    <a:pt x="523" y="124"/>
                  </a:lnTo>
                  <a:lnTo>
                    <a:pt x="524" y="124"/>
                  </a:lnTo>
                  <a:lnTo>
                    <a:pt x="524" y="123"/>
                  </a:lnTo>
                  <a:lnTo>
                    <a:pt x="523" y="121"/>
                  </a:lnTo>
                  <a:lnTo>
                    <a:pt x="521" y="121"/>
                  </a:lnTo>
                  <a:lnTo>
                    <a:pt x="521" y="123"/>
                  </a:lnTo>
                  <a:lnTo>
                    <a:pt x="513" y="123"/>
                  </a:lnTo>
                  <a:lnTo>
                    <a:pt x="513" y="121"/>
                  </a:lnTo>
                  <a:lnTo>
                    <a:pt x="512" y="121"/>
                  </a:lnTo>
                  <a:lnTo>
                    <a:pt x="512" y="120"/>
                  </a:lnTo>
                  <a:lnTo>
                    <a:pt x="527" y="120"/>
                  </a:lnTo>
                  <a:lnTo>
                    <a:pt x="528" y="119"/>
                  </a:lnTo>
                  <a:lnTo>
                    <a:pt x="528" y="120"/>
                  </a:lnTo>
                  <a:lnTo>
                    <a:pt x="530" y="120"/>
                  </a:lnTo>
                  <a:lnTo>
                    <a:pt x="530" y="119"/>
                  </a:lnTo>
                  <a:lnTo>
                    <a:pt x="542" y="119"/>
                  </a:lnTo>
                  <a:lnTo>
                    <a:pt x="542" y="120"/>
                  </a:lnTo>
                  <a:lnTo>
                    <a:pt x="543" y="120"/>
                  </a:lnTo>
                  <a:lnTo>
                    <a:pt x="544" y="119"/>
                  </a:lnTo>
                  <a:lnTo>
                    <a:pt x="554" y="119"/>
                  </a:lnTo>
                  <a:lnTo>
                    <a:pt x="555" y="120"/>
                  </a:lnTo>
                  <a:lnTo>
                    <a:pt x="556" y="120"/>
                  </a:lnTo>
                  <a:lnTo>
                    <a:pt x="556" y="119"/>
                  </a:lnTo>
                  <a:lnTo>
                    <a:pt x="558" y="120"/>
                  </a:lnTo>
                  <a:lnTo>
                    <a:pt x="559" y="119"/>
                  </a:lnTo>
                  <a:lnTo>
                    <a:pt x="560" y="119"/>
                  </a:lnTo>
                  <a:lnTo>
                    <a:pt x="560" y="120"/>
                  </a:lnTo>
                  <a:lnTo>
                    <a:pt x="564" y="120"/>
                  </a:lnTo>
                  <a:lnTo>
                    <a:pt x="565" y="121"/>
                  </a:lnTo>
                  <a:lnTo>
                    <a:pt x="571" y="121"/>
                  </a:lnTo>
                  <a:lnTo>
                    <a:pt x="572" y="123"/>
                  </a:lnTo>
                  <a:lnTo>
                    <a:pt x="572" y="121"/>
                  </a:lnTo>
                  <a:lnTo>
                    <a:pt x="574" y="121"/>
                  </a:lnTo>
                  <a:lnTo>
                    <a:pt x="574" y="123"/>
                  </a:lnTo>
                  <a:lnTo>
                    <a:pt x="575" y="121"/>
                  </a:lnTo>
                  <a:lnTo>
                    <a:pt x="576" y="121"/>
                  </a:lnTo>
                  <a:lnTo>
                    <a:pt x="576" y="123"/>
                  </a:lnTo>
                  <a:lnTo>
                    <a:pt x="578" y="123"/>
                  </a:lnTo>
                  <a:lnTo>
                    <a:pt x="578" y="121"/>
                  </a:lnTo>
                  <a:lnTo>
                    <a:pt x="580" y="121"/>
                  </a:lnTo>
                  <a:lnTo>
                    <a:pt x="580" y="123"/>
                  </a:lnTo>
                  <a:lnTo>
                    <a:pt x="588" y="123"/>
                  </a:lnTo>
                  <a:lnTo>
                    <a:pt x="588" y="121"/>
                  </a:lnTo>
                  <a:lnTo>
                    <a:pt x="591" y="121"/>
                  </a:lnTo>
                  <a:lnTo>
                    <a:pt x="591" y="123"/>
                  </a:lnTo>
                  <a:lnTo>
                    <a:pt x="592" y="123"/>
                  </a:lnTo>
                  <a:lnTo>
                    <a:pt x="592" y="121"/>
                  </a:lnTo>
                  <a:lnTo>
                    <a:pt x="601" y="121"/>
                  </a:lnTo>
                  <a:lnTo>
                    <a:pt x="602" y="120"/>
                  </a:lnTo>
                  <a:lnTo>
                    <a:pt x="607" y="120"/>
                  </a:lnTo>
                  <a:lnTo>
                    <a:pt x="607" y="119"/>
                  </a:lnTo>
                  <a:lnTo>
                    <a:pt x="614" y="119"/>
                  </a:lnTo>
                  <a:lnTo>
                    <a:pt x="615" y="118"/>
                  </a:lnTo>
                  <a:lnTo>
                    <a:pt x="619" y="118"/>
                  </a:lnTo>
                  <a:lnTo>
                    <a:pt x="620" y="116"/>
                  </a:lnTo>
                  <a:lnTo>
                    <a:pt x="624" y="116"/>
                  </a:lnTo>
                  <a:lnTo>
                    <a:pt x="625" y="118"/>
                  </a:lnTo>
                  <a:lnTo>
                    <a:pt x="628" y="118"/>
                  </a:lnTo>
                  <a:lnTo>
                    <a:pt x="629" y="119"/>
                  </a:lnTo>
                  <a:lnTo>
                    <a:pt x="630" y="119"/>
                  </a:lnTo>
                  <a:lnTo>
                    <a:pt x="630" y="118"/>
                  </a:lnTo>
                  <a:lnTo>
                    <a:pt x="631" y="118"/>
                  </a:lnTo>
                  <a:lnTo>
                    <a:pt x="631" y="119"/>
                  </a:lnTo>
                  <a:lnTo>
                    <a:pt x="646" y="119"/>
                  </a:lnTo>
                  <a:lnTo>
                    <a:pt x="646" y="120"/>
                  </a:lnTo>
                  <a:lnTo>
                    <a:pt x="652" y="120"/>
                  </a:lnTo>
                  <a:lnTo>
                    <a:pt x="652" y="119"/>
                  </a:lnTo>
                  <a:lnTo>
                    <a:pt x="660" y="119"/>
                  </a:lnTo>
                  <a:lnTo>
                    <a:pt x="660" y="118"/>
                  </a:lnTo>
                  <a:lnTo>
                    <a:pt x="666" y="118"/>
                  </a:lnTo>
                  <a:lnTo>
                    <a:pt x="667" y="116"/>
                  </a:lnTo>
                  <a:lnTo>
                    <a:pt x="673" y="116"/>
                  </a:lnTo>
                  <a:lnTo>
                    <a:pt x="673" y="115"/>
                  </a:lnTo>
                  <a:lnTo>
                    <a:pt x="677" y="115"/>
                  </a:lnTo>
                  <a:lnTo>
                    <a:pt x="677" y="114"/>
                  </a:lnTo>
                  <a:lnTo>
                    <a:pt x="681" y="114"/>
                  </a:lnTo>
                  <a:lnTo>
                    <a:pt x="681" y="113"/>
                  </a:lnTo>
                  <a:lnTo>
                    <a:pt x="683" y="113"/>
                  </a:lnTo>
                  <a:lnTo>
                    <a:pt x="683" y="111"/>
                  </a:lnTo>
                  <a:lnTo>
                    <a:pt x="687" y="111"/>
                  </a:lnTo>
                  <a:lnTo>
                    <a:pt x="688" y="110"/>
                  </a:lnTo>
                  <a:lnTo>
                    <a:pt x="689" y="110"/>
                  </a:lnTo>
                  <a:lnTo>
                    <a:pt x="689" y="109"/>
                  </a:lnTo>
                  <a:lnTo>
                    <a:pt x="697" y="109"/>
                  </a:lnTo>
                  <a:lnTo>
                    <a:pt x="697" y="110"/>
                  </a:lnTo>
                  <a:lnTo>
                    <a:pt x="709" y="110"/>
                  </a:lnTo>
                  <a:lnTo>
                    <a:pt x="709" y="109"/>
                  </a:lnTo>
                  <a:lnTo>
                    <a:pt x="723" y="109"/>
                  </a:lnTo>
                  <a:lnTo>
                    <a:pt x="724" y="108"/>
                  </a:lnTo>
                  <a:lnTo>
                    <a:pt x="727" y="108"/>
                  </a:lnTo>
                  <a:lnTo>
                    <a:pt x="727" y="106"/>
                  </a:lnTo>
                  <a:lnTo>
                    <a:pt x="729" y="106"/>
                  </a:lnTo>
                  <a:lnTo>
                    <a:pt x="729" y="105"/>
                  </a:lnTo>
                  <a:lnTo>
                    <a:pt x="730" y="105"/>
                  </a:lnTo>
                  <a:lnTo>
                    <a:pt x="730" y="104"/>
                  </a:lnTo>
                  <a:lnTo>
                    <a:pt x="734" y="104"/>
                  </a:lnTo>
                  <a:lnTo>
                    <a:pt x="734" y="103"/>
                  </a:lnTo>
                  <a:lnTo>
                    <a:pt x="737" y="103"/>
                  </a:lnTo>
                  <a:lnTo>
                    <a:pt x="737" y="102"/>
                  </a:lnTo>
                  <a:lnTo>
                    <a:pt x="741" y="102"/>
                  </a:lnTo>
                  <a:lnTo>
                    <a:pt x="741" y="100"/>
                  </a:lnTo>
                  <a:lnTo>
                    <a:pt x="745" y="100"/>
                  </a:lnTo>
                  <a:lnTo>
                    <a:pt x="745" y="99"/>
                  </a:lnTo>
                  <a:lnTo>
                    <a:pt x="747" y="99"/>
                  </a:lnTo>
                  <a:lnTo>
                    <a:pt x="747" y="98"/>
                  </a:lnTo>
                  <a:lnTo>
                    <a:pt x="748" y="98"/>
                  </a:lnTo>
                  <a:lnTo>
                    <a:pt x="750" y="97"/>
                  </a:lnTo>
                  <a:lnTo>
                    <a:pt x="751" y="97"/>
                  </a:lnTo>
                  <a:lnTo>
                    <a:pt x="751" y="95"/>
                  </a:lnTo>
                  <a:lnTo>
                    <a:pt x="752" y="95"/>
                  </a:lnTo>
                  <a:lnTo>
                    <a:pt x="753" y="94"/>
                  </a:lnTo>
                  <a:lnTo>
                    <a:pt x="753" y="93"/>
                  </a:lnTo>
                  <a:lnTo>
                    <a:pt x="756" y="93"/>
                  </a:lnTo>
                  <a:lnTo>
                    <a:pt x="756" y="92"/>
                  </a:lnTo>
                  <a:lnTo>
                    <a:pt x="757" y="92"/>
                  </a:lnTo>
                  <a:lnTo>
                    <a:pt x="757" y="90"/>
                  </a:lnTo>
                  <a:lnTo>
                    <a:pt x="758" y="90"/>
                  </a:lnTo>
                  <a:lnTo>
                    <a:pt x="760" y="89"/>
                  </a:lnTo>
                  <a:lnTo>
                    <a:pt x="760" y="86"/>
                  </a:lnTo>
                  <a:lnTo>
                    <a:pt x="761" y="87"/>
                  </a:lnTo>
                  <a:lnTo>
                    <a:pt x="762" y="87"/>
                  </a:lnTo>
                  <a:lnTo>
                    <a:pt x="762" y="86"/>
                  </a:lnTo>
                  <a:lnTo>
                    <a:pt x="763" y="86"/>
                  </a:lnTo>
                  <a:lnTo>
                    <a:pt x="766" y="83"/>
                  </a:lnTo>
                  <a:lnTo>
                    <a:pt x="767" y="83"/>
                  </a:lnTo>
                  <a:lnTo>
                    <a:pt x="767" y="82"/>
                  </a:lnTo>
                  <a:lnTo>
                    <a:pt x="768" y="82"/>
                  </a:lnTo>
                  <a:lnTo>
                    <a:pt x="768" y="79"/>
                  </a:lnTo>
                  <a:lnTo>
                    <a:pt x="769" y="79"/>
                  </a:lnTo>
                  <a:lnTo>
                    <a:pt x="769" y="78"/>
                  </a:lnTo>
                  <a:lnTo>
                    <a:pt x="771" y="78"/>
                  </a:lnTo>
                  <a:lnTo>
                    <a:pt x="772" y="77"/>
                  </a:lnTo>
                  <a:lnTo>
                    <a:pt x="774" y="77"/>
                  </a:lnTo>
                  <a:lnTo>
                    <a:pt x="774" y="76"/>
                  </a:lnTo>
                  <a:lnTo>
                    <a:pt x="776" y="76"/>
                  </a:lnTo>
                  <a:lnTo>
                    <a:pt x="776" y="74"/>
                  </a:lnTo>
                  <a:lnTo>
                    <a:pt x="777" y="74"/>
                  </a:lnTo>
                  <a:lnTo>
                    <a:pt x="777" y="73"/>
                  </a:lnTo>
                  <a:lnTo>
                    <a:pt x="778" y="73"/>
                  </a:lnTo>
                  <a:lnTo>
                    <a:pt x="778" y="72"/>
                  </a:lnTo>
                  <a:lnTo>
                    <a:pt x="779" y="72"/>
                  </a:lnTo>
                  <a:lnTo>
                    <a:pt x="780" y="71"/>
                  </a:lnTo>
                  <a:lnTo>
                    <a:pt x="782" y="71"/>
                  </a:lnTo>
                  <a:lnTo>
                    <a:pt x="782" y="70"/>
                  </a:lnTo>
                  <a:lnTo>
                    <a:pt x="783" y="70"/>
                  </a:lnTo>
                  <a:lnTo>
                    <a:pt x="783" y="71"/>
                  </a:lnTo>
                  <a:lnTo>
                    <a:pt x="784" y="71"/>
                  </a:lnTo>
                  <a:lnTo>
                    <a:pt x="784" y="70"/>
                  </a:lnTo>
                  <a:lnTo>
                    <a:pt x="785" y="70"/>
                  </a:lnTo>
                  <a:lnTo>
                    <a:pt x="787" y="68"/>
                  </a:lnTo>
                  <a:lnTo>
                    <a:pt x="789" y="68"/>
                  </a:lnTo>
                  <a:lnTo>
                    <a:pt x="789" y="67"/>
                  </a:lnTo>
                  <a:lnTo>
                    <a:pt x="790" y="67"/>
                  </a:lnTo>
                  <a:lnTo>
                    <a:pt x="790" y="66"/>
                  </a:lnTo>
                  <a:lnTo>
                    <a:pt x="794" y="66"/>
                  </a:lnTo>
                  <a:lnTo>
                    <a:pt x="794" y="65"/>
                  </a:lnTo>
                  <a:lnTo>
                    <a:pt x="796" y="62"/>
                  </a:lnTo>
                  <a:lnTo>
                    <a:pt x="796" y="63"/>
                  </a:lnTo>
                  <a:lnTo>
                    <a:pt x="798" y="63"/>
                  </a:lnTo>
                  <a:lnTo>
                    <a:pt x="798" y="62"/>
                  </a:lnTo>
                  <a:lnTo>
                    <a:pt x="803" y="62"/>
                  </a:lnTo>
                  <a:lnTo>
                    <a:pt x="803" y="60"/>
                  </a:lnTo>
                  <a:lnTo>
                    <a:pt x="805" y="60"/>
                  </a:lnTo>
                  <a:lnTo>
                    <a:pt x="805" y="58"/>
                  </a:lnTo>
                  <a:lnTo>
                    <a:pt x="806" y="58"/>
                  </a:lnTo>
                  <a:lnTo>
                    <a:pt x="806" y="57"/>
                  </a:lnTo>
                  <a:lnTo>
                    <a:pt x="808" y="57"/>
                  </a:lnTo>
                  <a:lnTo>
                    <a:pt x="808" y="55"/>
                  </a:lnTo>
                  <a:lnTo>
                    <a:pt x="809" y="55"/>
                  </a:lnTo>
                  <a:lnTo>
                    <a:pt x="809" y="53"/>
                  </a:lnTo>
                  <a:lnTo>
                    <a:pt x="810" y="53"/>
                  </a:lnTo>
                  <a:lnTo>
                    <a:pt x="810" y="52"/>
                  </a:lnTo>
                  <a:lnTo>
                    <a:pt x="811" y="52"/>
                  </a:lnTo>
                  <a:lnTo>
                    <a:pt x="811" y="50"/>
                  </a:lnTo>
                  <a:lnTo>
                    <a:pt x="812" y="50"/>
                  </a:lnTo>
                  <a:lnTo>
                    <a:pt x="814" y="49"/>
                  </a:lnTo>
                  <a:lnTo>
                    <a:pt x="814" y="46"/>
                  </a:lnTo>
                  <a:lnTo>
                    <a:pt x="816" y="46"/>
                  </a:lnTo>
                  <a:lnTo>
                    <a:pt x="816" y="41"/>
                  </a:lnTo>
                  <a:lnTo>
                    <a:pt x="817" y="40"/>
                  </a:lnTo>
                  <a:lnTo>
                    <a:pt x="817" y="39"/>
                  </a:lnTo>
                  <a:lnTo>
                    <a:pt x="820" y="39"/>
                  </a:lnTo>
                  <a:lnTo>
                    <a:pt x="820" y="37"/>
                  </a:lnTo>
                  <a:lnTo>
                    <a:pt x="822" y="37"/>
                  </a:lnTo>
                  <a:lnTo>
                    <a:pt x="822" y="39"/>
                  </a:lnTo>
                  <a:lnTo>
                    <a:pt x="825" y="39"/>
                  </a:lnTo>
                  <a:lnTo>
                    <a:pt x="825" y="37"/>
                  </a:lnTo>
                  <a:lnTo>
                    <a:pt x="828" y="37"/>
                  </a:lnTo>
                  <a:lnTo>
                    <a:pt x="828" y="39"/>
                  </a:lnTo>
                  <a:lnTo>
                    <a:pt x="830" y="39"/>
                  </a:lnTo>
                  <a:lnTo>
                    <a:pt x="830" y="37"/>
                  </a:lnTo>
                  <a:lnTo>
                    <a:pt x="833" y="37"/>
                  </a:lnTo>
                  <a:lnTo>
                    <a:pt x="833" y="36"/>
                  </a:lnTo>
                  <a:lnTo>
                    <a:pt x="835" y="36"/>
                  </a:lnTo>
                  <a:lnTo>
                    <a:pt x="835" y="35"/>
                  </a:lnTo>
                  <a:lnTo>
                    <a:pt x="836" y="35"/>
                  </a:lnTo>
                  <a:lnTo>
                    <a:pt x="836" y="34"/>
                  </a:lnTo>
                  <a:lnTo>
                    <a:pt x="840" y="34"/>
                  </a:lnTo>
                  <a:lnTo>
                    <a:pt x="840" y="33"/>
                  </a:lnTo>
                  <a:lnTo>
                    <a:pt x="841" y="33"/>
                  </a:lnTo>
                  <a:lnTo>
                    <a:pt x="841" y="31"/>
                  </a:lnTo>
                  <a:lnTo>
                    <a:pt x="844" y="31"/>
                  </a:lnTo>
                  <a:lnTo>
                    <a:pt x="844" y="30"/>
                  </a:lnTo>
                  <a:lnTo>
                    <a:pt x="846" y="30"/>
                  </a:lnTo>
                  <a:lnTo>
                    <a:pt x="846" y="29"/>
                  </a:lnTo>
                  <a:lnTo>
                    <a:pt x="847" y="29"/>
                  </a:lnTo>
                  <a:lnTo>
                    <a:pt x="847" y="26"/>
                  </a:lnTo>
                  <a:lnTo>
                    <a:pt x="848" y="26"/>
                  </a:lnTo>
                  <a:lnTo>
                    <a:pt x="848" y="25"/>
                  </a:lnTo>
                  <a:lnTo>
                    <a:pt x="849" y="25"/>
                  </a:lnTo>
                  <a:lnTo>
                    <a:pt x="849" y="21"/>
                  </a:lnTo>
                  <a:lnTo>
                    <a:pt x="851" y="21"/>
                  </a:lnTo>
                  <a:lnTo>
                    <a:pt x="851" y="19"/>
                  </a:lnTo>
                  <a:lnTo>
                    <a:pt x="852" y="19"/>
                  </a:lnTo>
                  <a:lnTo>
                    <a:pt x="852" y="18"/>
                  </a:lnTo>
                  <a:lnTo>
                    <a:pt x="853" y="16"/>
                  </a:lnTo>
                  <a:lnTo>
                    <a:pt x="854" y="16"/>
                  </a:lnTo>
                  <a:lnTo>
                    <a:pt x="854" y="15"/>
                  </a:lnTo>
                  <a:lnTo>
                    <a:pt x="858" y="15"/>
                  </a:lnTo>
                  <a:lnTo>
                    <a:pt x="858" y="14"/>
                  </a:lnTo>
                  <a:lnTo>
                    <a:pt x="859" y="14"/>
                  </a:lnTo>
                  <a:lnTo>
                    <a:pt x="859" y="12"/>
                  </a:lnTo>
                  <a:lnTo>
                    <a:pt x="862" y="12"/>
                  </a:lnTo>
                  <a:lnTo>
                    <a:pt x="863" y="10"/>
                  </a:lnTo>
                  <a:lnTo>
                    <a:pt x="863" y="8"/>
                  </a:lnTo>
                  <a:lnTo>
                    <a:pt x="864" y="8"/>
                  </a:lnTo>
                  <a:lnTo>
                    <a:pt x="864" y="4"/>
                  </a:lnTo>
                  <a:lnTo>
                    <a:pt x="865" y="4"/>
                  </a:lnTo>
                  <a:lnTo>
                    <a:pt x="865" y="2"/>
                  </a:lnTo>
                  <a:lnTo>
                    <a:pt x="867" y="2"/>
                  </a:lnTo>
                  <a:lnTo>
                    <a:pt x="8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6" name="Freeform 126">
              <a:extLst>
                <a:ext uri="{FF2B5EF4-FFF2-40B4-BE49-F238E27FC236}">
                  <a16:creationId xmlns:a16="http://schemas.microsoft.com/office/drawing/2014/main" id="{EC679425-7F1E-254E-BD35-70B3F1661E27}"/>
                </a:ext>
              </a:extLst>
            </p:cNvPr>
            <p:cNvSpPr>
              <a:spLocks/>
            </p:cNvSpPr>
            <p:nvPr/>
          </p:nvSpPr>
          <p:spPr bwMode="auto">
            <a:xfrm>
              <a:off x="8794751" y="5276850"/>
              <a:ext cx="76200" cy="36513"/>
            </a:xfrm>
            <a:custGeom>
              <a:avLst/>
              <a:gdLst/>
              <a:ahLst/>
              <a:cxnLst>
                <a:cxn ang="0">
                  <a:pos x="43" y="0"/>
                </a:cxn>
                <a:cxn ang="0">
                  <a:pos x="48" y="1"/>
                </a:cxn>
                <a:cxn ang="0">
                  <a:pos x="47" y="2"/>
                </a:cxn>
                <a:cxn ang="0">
                  <a:pos x="46" y="5"/>
                </a:cxn>
                <a:cxn ang="0">
                  <a:pos x="43" y="7"/>
                </a:cxn>
                <a:cxn ang="0">
                  <a:pos x="42" y="10"/>
                </a:cxn>
                <a:cxn ang="0">
                  <a:pos x="39" y="11"/>
                </a:cxn>
                <a:cxn ang="0">
                  <a:pos x="41" y="12"/>
                </a:cxn>
                <a:cxn ang="0">
                  <a:pos x="39" y="15"/>
                </a:cxn>
                <a:cxn ang="0">
                  <a:pos x="38" y="12"/>
                </a:cxn>
                <a:cxn ang="0">
                  <a:pos x="37" y="16"/>
                </a:cxn>
                <a:cxn ang="0">
                  <a:pos x="34" y="17"/>
                </a:cxn>
                <a:cxn ang="0">
                  <a:pos x="33" y="15"/>
                </a:cxn>
                <a:cxn ang="0">
                  <a:pos x="34" y="13"/>
                </a:cxn>
                <a:cxn ang="0">
                  <a:pos x="32" y="15"/>
                </a:cxn>
                <a:cxn ang="0">
                  <a:pos x="31" y="13"/>
                </a:cxn>
                <a:cxn ang="0">
                  <a:pos x="28" y="15"/>
                </a:cxn>
                <a:cxn ang="0">
                  <a:pos x="27" y="13"/>
                </a:cxn>
                <a:cxn ang="0">
                  <a:pos x="27" y="15"/>
                </a:cxn>
                <a:cxn ang="0">
                  <a:pos x="26" y="16"/>
                </a:cxn>
                <a:cxn ang="0">
                  <a:pos x="25" y="15"/>
                </a:cxn>
                <a:cxn ang="0">
                  <a:pos x="23" y="17"/>
                </a:cxn>
                <a:cxn ang="0">
                  <a:pos x="25" y="20"/>
                </a:cxn>
                <a:cxn ang="0">
                  <a:pos x="23" y="21"/>
                </a:cxn>
                <a:cxn ang="0">
                  <a:pos x="21" y="20"/>
                </a:cxn>
                <a:cxn ang="0">
                  <a:pos x="22" y="21"/>
                </a:cxn>
                <a:cxn ang="0">
                  <a:pos x="23" y="23"/>
                </a:cxn>
                <a:cxn ang="0">
                  <a:pos x="22" y="22"/>
                </a:cxn>
                <a:cxn ang="0">
                  <a:pos x="18" y="21"/>
                </a:cxn>
                <a:cxn ang="0">
                  <a:pos x="16" y="20"/>
                </a:cxn>
                <a:cxn ang="0">
                  <a:pos x="14" y="18"/>
                </a:cxn>
                <a:cxn ang="0">
                  <a:pos x="12" y="16"/>
                </a:cxn>
                <a:cxn ang="0">
                  <a:pos x="11" y="15"/>
                </a:cxn>
                <a:cxn ang="0">
                  <a:pos x="9" y="13"/>
                </a:cxn>
                <a:cxn ang="0">
                  <a:pos x="6" y="15"/>
                </a:cxn>
                <a:cxn ang="0">
                  <a:pos x="5" y="17"/>
                </a:cxn>
                <a:cxn ang="0">
                  <a:pos x="2" y="18"/>
                </a:cxn>
                <a:cxn ang="0">
                  <a:pos x="0" y="17"/>
                </a:cxn>
                <a:cxn ang="0">
                  <a:pos x="2" y="15"/>
                </a:cxn>
                <a:cxn ang="0">
                  <a:pos x="4" y="13"/>
                </a:cxn>
                <a:cxn ang="0">
                  <a:pos x="6" y="12"/>
                </a:cxn>
                <a:cxn ang="0">
                  <a:pos x="7" y="11"/>
                </a:cxn>
                <a:cxn ang="0">
                  <a:pos x="9" y="9"/>
                </a:cxn>
                <a:cxn ang="0">
                  <a:pos x="11" y="10"/>
                </a:cxn>
                <a:cxn ang="0">
                  <a:pos x="12" y="9"/>
                </a:cxn>
                <a:cxn ang="0">
                  <a:pos x="14" y="7"/>
                </a:cxn>
                <a:cxn ang="0">
                  <a:pos x="15" y="6"/>
                </a:cxn>
                <a:cxn ang="0">
                  <a:pos x="16" y="5"/>
                </a:cxn>
                <a:cxn ang="0">
                  <a:pos x="17" y="5"/>
                </a:cxn>
                <a:cxn ang="0">
                  <a:pos x="20" y="4"/>
                </a:cxn>
                <a:cxn ang="0">
                  <a:pos x="21" y="2"/>
                </a:cxn>
                <a:cxn ang="0">
                  <a:pos x="26" y="4"/>
                </a:cxn>
                <a:cxn ang="0">
                  <a:pos x="30" y="5"/>
                </a:cxn>
                <a:cxn ang="0">
                  <a:pos x="32" y="4"/>
                </a:cxn>
                <a:cxn ang="0">
                  <a:pos x="36" y="2"/>
                </a:cxn>
                <a:cxn ang="0">
                  <a:pos x="38" y="1"/>
                </a:cxn>
                <a:cxn ang="0">
                  <a:pos x="41" y="0"/>
                </a:cxn>
              </a:cxnLst>
              <a:rect l="0" t="0" r="r" b="b"/>
              <a:pathLst>
                <a:path w="48" h="23">
                  <a:moveTo>
                    <a:pt x="41" y="0"/>
                  </a:moveTo>
                  <a:lnTo>
                    <a:pt x="43" y="0"/>
                  </a:lnTo>
                  <a:lnTo>
                    <a:pt x="43" y="1"/>
                  </a:lnTo>
                  <a:lnTo>
                    <a:pt x="48" y="1"/>
                  </a:lnTo>
                  <a:lnTo>
                    <a:pt x="48" y="2"/>
                  </a:lnTo>
                  <a:lnTo>
                    <a:pt x="47" y="2"/>
                  </a:lnTo>
                  <a:lnTo>
                    <a:pt x="47" y="4"/>
                  </a:lnTo>
                  <a:lnTo>
                    <a:pt x="46" y="5"/>
                  </a:lnTo>
                  <a:lnTo>
                    <a:pt x="43" y="5"/>
                  </a:lnTo>
                  <a:lnTo>
                    <a:pt x="43" y="7"/>
                  </a:lnTo>
                  <a:lnTo>
                    <a:pt x="42" y="7"/>
                  </a:lnTo>
                  <a:lnTo>
                    <a:pt x="42" y="10"/>
                  </a:lnTo>
                  <a:lnTo>
                    <a:pt x="39" y="10"/>
                  </a:lnTo>
                  <a:lnTo>
                    <a:pt x="39" y="11"/>
                  </a:lnTo>
                  <a:lnTo>
                    <a:pt x="41" y="10"/>
                  </a:lnTo>
                  <a:lnTo>
                    <a:pt x="41" y="12"/>
                  </a:lnTo>
                  <a:lnTo>
                    <a:pt x="39" y="12"/>
                  </a:lnTo>
                  <a:lnTo>
                    <a:pt x="39" y="15"/>
                  </a:lnTo>
                  <a:lnTo>
                    <a:pt x="38" y="16"/>
                  </a:lnTo>
                  <a:lnTo>
                    <a:pt x="38" y="12"/>
                  </a:lnTo>
                  <a:lnTo>
                    <a:pt x="37" y="12"/>
                  </a:lnTo>
                  <a:lnTo>
                    <a:pt x="37" y="16"/>
                  </a:lnTo>
                  <a:lnTo>
                    <a:pt x="34" y="16"/>
                  </a:lnTo>
                  <a:lnTo>
                    <a:pt x="34" y="17"/>
                  </a:lnTo>
                  <a:lnTo>
                    <a:pt x="33" y="16"/>
                  </a:lnTo>
                  <a:lnTo>
                    <a:pt x="33" y="15"/>
                  </a:lnTo>
                  <a:lnTo>
                    <a:pt x="34" y="15"/>
                  </a:lnTo>
                  <a:lnTo>
                    <a:pt x="34" y="13"/>
                  </a:lnTo>
                  <a:lnTo>
                    <a:pt x="32" y="13"/>
                  </a:lnTo>
                  <a:lnTo>
                    <a:pt x="32" y="15"/>
                  </a:lnTo>
                  <a:lnTo>
                    <a:pt x="31" y="15"/>
                  </a:lnTo>
                  <a:lnTo>
                    <a:pt x="31" y="13"/>
                  </a:lnTo>
                  <a:lnTo>
                    <a:pt x="28" y="13"/>
                  </a:lnTo>
                  <a:lnTo>
                    <a:pt x="28" y="15"/>
                  </a:lnTo>
                  <a:lnTo>
                    <a:pt x="27" y="15"/>
                  </a:lnTo>
                  <a:lnTo>
                    <a:pt x="27" y="13"/>
                  </a:lnTo>
                  <a:lnTo>
                    <a:pt x="26" y="13"/>
                  </a:lnTo>
                  <a:lnTo>
                    <a:pt x="27" y="15"/>
                  </a:lnTo>
                  <a:lnTo>
                    <a:pt x="26" y="15"/>
                  </a:lnTo>
                  <a:lnTo>
                    <a:pt x="26" y="16"/>
                  </a:lnTo>
                  <a:lnTo>
                    <a:pt x="25" y="16"/>
                  </a:lnTo>
                  <a:lnTo>
                    <a:pt x="25" y="15"/>
                  </a:lnTo>
                  <a:lnTo>
                    <a:pt x="23" y="13"/>
                  </a:lnTo>
                  <a:lnTo>
                    <a:pt x="23" y="17"/>
                  </a:lnTo>
                  <a:lnTo>
                    <a:pt x="25" y="17"/>
                  </a:lnTo>
                  <a:lnTo>
                    <a:pt x="25" y="20"/>
                  </a:lnTo>
                  <a:lnTo>
                    <a:pt x="23" y="20"/>
                  </a:lnTo>
                  <a:lnTo>
                    <a:pt x="23" y="21"/>
                  </a:lnTo>
                  <a:lnTo>
                    <a:pt x="22" y="21"/>
                  </a:lnTo>
                  <a:lnTo>
                    <a:pt x="21" y="20"/>
                  </a:lnTo>
                  <a:lnTo>
                    <a:pt x="21" y="21"/>
                  </a:lnTo>
                  <a:lnTo>
                    <a:pt x="22" y="21"/>
                  </a:lnTo>
                  <a:lnTo>
                    <a:pt x="23" y="22"/>
                  </a:lnTo>
                  <a:lnTo>
                    <a:pt x="23" y="23"/>
                  </a:lnTo>
                  <a:lnTo>
                    <a:pt x="22" y="23"/>
                  </a:lnTo>
                  <a:lnTo>
                    <a:pt x="22" y="22"/>
                  </a:lnTo>
                  <a:lnTo>
                    <a:pt x="18" y="22"/>
                  </a:lnTo>
                  <a:lnTo>
                    <a:pt x="18" y="21"/>
                  </a:lnTo>
                  <a:lnTo>
                    <a:pt x="16" y="21"/>
                  </a:lnTo>
                  <a:lnTo>
                    <a:pt x="16" y="20"/>
                  </a:lnTo>
                  <a:lnTo>
                    <a:pt x="14" y="20"/>
                  </a:lnTo>
                  <a:lnTo>
                    <a:pt x="14" y="18"/>
                  </a:lnTo>
                  <a:lnTo>
                    <a:pt x="12" y="18"/>
                  </a:lnTo>
                  <a:lnTo>
                    <a:pt x="12" y="16"/>
                  </a:lnTo>
                  <a:lnTo>
                    <a:pt x="11" y="16"/>
                  </a:lnTo>
                  <a:lnTo>
                    <a:pt x="11" y="15"/>
                  </a:lnTo>
                  <a:lnTo>
                    <a:pt x="9" y="15"/>
                  </a:lnTo>
                  <a:lnTo>
                    <a:pt x="9" y="13"/>
                  </a:lnTo>
                  <a:lnTo>
                    <a:pt x="6" y="13"/>
                  </a:lnTo>
                  <a:lnTo>
                    <a:pt x="6" y="15"/>
                  </a:lnTo>
                  <a:lnTo>
                    <a:pt x="5" y="15"/>
                  </a:lnTo>
                  <a:lnTo>
                    <a:pt x="5" y="17"/>
                  </a:lnTo>
                  <a:lnTo>
                    <a:pt x="4" y="17"/>
                  </a:lnTo>
                  <a:lnTo>
                    <a:pt x="2" y="18"/>
                  </a:lnTo>
                  <a:lnTo>
                    <a:pt x="0" y="18"/>
                  </a:lnTo>
                  <a:lnTo>
                    <a:pt x="0" y="17"/>
                  </a:lnTo>
                  <a:lnTo>
                    <a:pt x="2" y="17"/>
                  </a:lnTo>
                  <a:lnTo>
                    <a:pt x="2" y="15"/>
                  </a:lnTo>
                  <a:lnTo>
                    <a:pt x="4" y="15"/>
                  </a:lnTo>
                  <a:lnTo>
                    <a:pt x="4" y="13"/>
                  </a:lnTo>
                  <a:lnTo>
                    <a:pt x="5" y="13"/>
                  </a:lnTo>
                  <a:lnTo>
                    <a:pt x="6" y="12"/>
                  </a:lnTo>
                  <a:lnTo>
                    <a:pt x="6" y="11"/>
                  </a:lnTo>
                  <a:lnTo>
                    <a:pt x="7" y="11"/>
                  </a:lnTo>
                  <a:lnTo>
                    <a:pt x="7" y="9"/>
                  </a:lnTo>
                  <a:lnTo>
                    <a:pt x="9" y="9"/>
                  </a:lnTo>
                  <a:lnTo>
                    <a:pt x="9" y="10"/>
                  </a:lnTo>
                  <a:lnTo>
                    <a:pt x="11" y="10"/>
                  </a:lnTo>
                  <a:lnTo>
                    <a:pt x="11" y="9"/>
                  </a:lnTo>
                  <a:lnTo>
                    <a:pt x="12" y="9"/>
                  </a:lnTo>
                  <a:lnTo>
                    <a:pt x="12" y="7"/>
                  </a:lnTo>
                  <a:lnTo>
                    <a:pt x="14" y="7"/>
                  </a:lnTo>
                  <a:lnTo>
                    <a:pt x="14" y="6"/>
                  </a:lnTo>
                  <a:lnTo>
                    <a:pt x="15" y="6"/>
                  </a:lnTo>
                  <a:lnTo>
                    <a:pt x="15" y="5"/>
                  </a:lnTo>
                  <a:lnTo>
                    <a:pt x="16" y="5"/>
                  </a:lnTo>
                  <a:lnTo>
                    <a:pt x="16" y="4"/>
                  </a:lnTo>
                  <a:lnTo>
                    <a:pt x="17" y="5"/>
                  </a:lnTo>
                  <a:lnTo>
                    <a:pt x="18" y="5"/>
                  </a:lnTo>
                  <a:lnTo>
                    <a:pt x="20" y="4"/>
                  </a:lnTo>
                  <a:lnTo>
                    <a:pt x="21" y="4"/>
                  </a:lnTo>
                  <a:lnTo>
                    <a:pt x="21" y="2"/>
                  </a:lnTo>
                  <a:lnTo>
                    <a:pt x="26" y="2"/>
                  </a:lnTo>
                  <a:lnTo>
                    <a:pt x="26" y="4"/>
                  </a:lnTo>
                  <a:lnTo>
                    <a:pt x="30" y="4"/>
                  </a:lnTo>
                  <a:lnTo>
                    <a:pt x="30" y="5"/>
                  </a:lnTo>
                  <a:lnTo>
                    <a:pt x="32" y="5"/>
                  </a:lnTo>
                  <a:lnTo>
                    <a:pt x="32" y="4"/>
                  </a:lnTo>
                  <a:lnTo>
                    <a:pt x="36" y="4"/>
                  </a:lnTo>
                  <a:lnTo>
                    <a:pt x="36" y="2"/>
                  </a:lnTo>
                  <a:lnTo>
                    <a:pt x="38" y="2"/>
                  </a:lnTo>
                  <a:lnTo>
                    <a:pt x="38" y="1"/>
                  </a:lnTo>
                  <a:lnTo>
                    <a:pt x="41" y="1"/>
                  </a:lnTo>
                  <a:lnTo>
                    <a:pt x="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7" name="Freeform 127">
              <a:extLst>
                <a:ext uri="{FF2B5EF4-FFF2-40B4-BE49-F238E27FC236}">
                  <a16:creationId xmlns:a16="http://schemas.microsoft.com/office/drawing/2014/main" id="{CEE5F65F-06B4-F641-90DA-9B465CDB3E1D}"/>
                </a:ext>
              </a:extLst>
            </p:cNvPr>
            <p:cNvSpPr>
              <a:spLocks/>
            </p:cNvSpPr>
            <p:nvPr/>
          </p:nvSpPr>
          <p:spPr bwMode="auto">
            <a:xfrm>
              <a:off x="8696326" y="5578475"/>
              <a:ext cx="4763" cy="4763"/>
            </a:xfrm>
            <a:custGeom>
              <a:avLst/>
              <a:gdLst/>
              <a:ahLst/>
              <a:cxnLst>
                <a:cxn ang="0">
                  <a:pos x="0" y="0"/>
                </a:cxn>
                <a:cxn ang="0">
                  <a:pos x="2" y="0"/>
                </a:cxn>
                <a:cxn ang="0">
                  <a:pos x="2" y="1"/>
                </a:cxn>
                <a:cxn ang="0">
                  <a:pos x="3" y="2"/>
                </a:cxn>
                <a:cxn ang="0">
                  <a:pos x="2" y="3"/>
                </a:cxn>
                <a:cxn ang="0">
                  <a:pos x="0" y="3"/>
                </a:cxn>
                <a:cxn ang="0">
                  <a:pos x="0" y="0"/>
                </a:cxn>
              </a:cxnLst>
              <a:rect l="0" t="0" r="r" b="b"/>
              <a:pathLst>
                <a:path w="3" h="3">
                  <a:moveTo>
                    <a:pt x="0" y="0"/>
                  </a:moveTo>
                  <a:lnTo>
                    <a:pt x="2" y="0"/>
                  </a:lnTo>
                  <a:lnTo>
                    <a:pt x="2" y="1"/>
                  </a:lnTo>
                  <a:lnTo>
                    <a:pt x="3" y="2"/>
                  </a:lnTo>
                  <a:lnTo>
                    <a:pt x="2" y="3"/>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8" name="Freeform 128">
              <a:extLst>
                <a:ext uri="{FF2B5EF4-FFF2-40B4-BE49-F238E27FC236}">
                  <a16:creationId xmlns:a16="http://schemas.microsoft.com/office/drawing/2014/main" id="{A88DB86A-F047-254D-BD66-74A7068FD0DF}"/>
                </a:ext>
              </a:extLst>
            </p:cNvPr>
            <p:cNvSpPr>
              <a:spLocks noEditPoints="1"/>
            </p:cNvSpPr>
            <p:nvPr/>
          </p:nvSpPr>
          <p:spPr bwMode="auto">
            <a:xfrm>
              <a:off x="8780463" y="5384800"/>
              <a:ext cx="4763" cy="9525"/>
            </a:xfrm>
            <a:custGeom>
              <a:avLst/>
              <a:gdLst/>
              <a:ahLst/>
              <a:cxnLst>
                <a:cxn ang="0">
                  <a:pos x="2" y="5"/>
                </a:cxn>
                <a:cxn ang="0">
                  <a:pos x="2" y="6"/>
                </a:cxn>
                <a:cxn ang="0">
                  <a:pos x="0" y="6"/>
                </a:cxn>
                <a:cxn ang="0">
                  <a:pos x="2" y="5"/>
                </a:cxn>
                <a:cxn ang="0">
                  <a:pos x="0" y="0"/>
                </a:cxn>
                <a:cxn ang="0">
                  <a:pos x="2" y="0"/>
                </a:cxn>
                <a:cxn ang="0">
                  <a:pos x="3" y="1"/>
                </a:cxn>
                <a:cxn ang="0">
                  <a:pos x="3" y="3"/>
                </a:cxn>
                <a:cxn ang="0">
                  <a:pos x="2" y="3"/>
                </a:cxn>
                <a:cxn ang="0">
                  <a:pos x="2" y="2"/>
                </a:cxn>
                <a:cxn ang="0">
                  <a:pos x="0" y="2"/>
                </a:cxn>
                <a:cxn ang="0">
                  <a:pos x="0" y="0"/>
                </a:cxn>
              </a:cxnLst>
              <a:rect l="0" t="0" r="r" b="b"/>
              <a:pathLst>
                <a:path w="3" h="6">
                  <a:moveTo>
                    <a:pt x="2" y="5"/>
                  </a:moveTo>
                  <a:lnTo>
                    <a:pt x="2" y="6"/>
                  </a:lnTo>
                  <a:lnTo>
                    <a:pt x="0" y="6"/>
                  </a:lnTo>
                  <a:lnTo>
                    <a:pt x="2" y="5"/>
                  </a:lnTo>
                  <a:close/>
                  <a:moveTo>
                    <a:pt x="0" y="0"/>
                  </a:moveTo>
                  <a:lnTo>
                    <a:pt x="2" y="0"/>
                  </a:lnTo>
                  <a:lnTo>
                    <a:pt x="3" y="1"/>
                  </a:lnTo>
                  <a:lnTo>
                    <a:pt x="3" y="3"/>
                  </a:lnTo>
                  <a:lnTo>
                    <a:pt x="2" y="3"/>
                  </a:lnTo>
                  <a:lnTo>
                    <a:pt x="2" y="2"/>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9" name="Freeform 129">
              <a:extLst>
                <a:ext uri="{FF2B5EF4-FFF2-40B4-BE49-F238E27FC236}">
                  <a16:creationId xmlns:a16="http://schemas.microsoft.com/office/drawing/2014/main" id="{5A54B6C1-4053-1449-A466-C703B31E2BB9}"/>
                </a:ext>
              </a:extLst>
            </p:cNvPr>
            <p:cNvSpPr>
              <a:spLocks/>
            </p:cNvSpPr>
            <p:nvPr/>
          </p:nvSpPr>
          <p:spPr bwMode="auto">
            <a:xfrm>
              <a:off x="7847013" y="5838825"/>
              <a:ext cx="15875" cy="11113"/>
            </a:xfrm>
            <a:custGeom>
              <a:avLst/>
              <a:gdLst/>
              <a:ahLst/>
              <a:cxnLst>
                <a:cxn ang="0">
                  <a:pos x="3" y="0"/>
                </a:cxn>
                <a:cxn ang="0">
                  <a:pos x="5" y="1"/>
                </a:cxn>
                <a:cxn ang="0">
                  <a:pos x="5" y="2"/>
                </a:cxn>
                <a:cxn ang="0">
                  <a:pos x="6" y="2"/>
                </a:cxn>
                <a:cxn ang="0">
                  <a:pos x="7" y="3"/>
                </a:cxn>
                <a:cxn ang="0">
                  <a:pos x="10" y="3"/>
                </a:cxn>
                <a:cxn ang="0">
                  <a:pos x="10" y="5"/>
                </a:cxn>
                <a:cxn ang="0">
                  <a:pos x="8" y="6"/>
                </a:cxn>
                <a:cxn ang="0">
                  <a:pos x="7" y="6"/>
                </a:cxn>
                <a:cxn ang="0">
                  <a:pos x="7" y="7"/>
                </a:cxn>
                <a:cxn ang="0">
                  <a:pos x="5" y="7"/>
                </a:cxn>
                <a:cxn ang="0">
                  <a:pos x="5" y="6"/>
                </a:cxn>
                <a:cxn ang="0">
                  <a:pos x="1" y="6"/>
                </a:cxn>
                <a:cxn ang="0">
                  <a:pos x="1" y="5"/>
                </a:cxn>
                <a:cxn ang="0">
                  <a:pos x="0" y="5"/>
                </a:cxn>
                <a:cxn ang="0">
                  <a:pos x="0" y="3"/>
                </a:cxn>
                <a:cxn ang="0">
                  <a:pos x="1" y="2"/>
                </a:cxn>
                <a:cxn ang="0">
                  <a:pos x="1" y="1"/>
                </a:cxn>
                <a:cxn ang="0">
                  <a:pos x="3" y="1"/>
                </a:cxn>
                <a:cxn ang="0">
                  <a:pos x="3" y="0"/>
                </a:cxn>
              </a:cxnLst>
              <a:rect l="0" t="0" r="r" b="b"/>
              <a:pathLst>
                <a:path w="10" h="7">
                  <a:moveTo>
                    <a:pt x="3" y="0"/>
                  </a:moveTo>
                  <a:lnTo>
                    <a:pt x="5" y="1"/>
                  </a:lnTo>
                  <a:lnTo>
                    <a:pt x="5" y="2"/>
                  </a:lnTo>
                  <a:lnTo>
                    <a:pt x="6" y="2"/>
                  </a:lnTo>
                  <a:lnTo>
                    <a:pt x="7" y="3"/>
                  </a:lnTo>
                  <a:lnTo>
                    <a:pt x="10" y="3"/>
                  </a:lnTo>
                  <a:lnTo>
                    <a:pt x="10" y="5"/>
                  </a:lnTo>
                  <a:lnTo>
                    <a:pt x="8" y="6"/>
                  </a:lnTo>
                  <a:lnTo>
                    <a:pt x="7" y="6"/>
                  </a:lnTo>
                  <a:lnTo>
                    <a:pt x="7" y="7"/>
                  </a:lnTo>
                  <a:lnTo>
                    <a:pt x="5" y="7"/>
                  </a:lnTo>
                  <a:lnTo>
                    <a:pt x="5" y="6"/>
                  </a:lnTo>
                  <a:lnTo>
                    <a:pt x="1" y="6"/>
                  </a:lnTo>
                  <a:lnTo>
                    <a:pt x="1" y="5"/>
                  </a:lnTo>
                  <a:lnTo>
                    <a:pt x="0" y="5"/>
                  </a:lnTo>
                  <a:lnTo>
                    <a:pt x="0" y="3"/>
                  </a:lnTo>
                  <a:lnTo>
                    <a:pt x="1" y="2"/>
                  </a:lnTo>
                  <a:lnTo>
                    <a:pt x="1" y="1"/>
                  </a:lnTo>
                  <a:lnTo>
                    <a:pt x="3"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0" name="Rectangle 130">
              <a:extLst>
                <a:ext uri="{FF2B5EF4-FFF2-40B4-BE49-F238E27FC236}">
                  <a16:creationId xmlns:a16="http://schemas.microsoft.com/office/drawing/2014/main" id="{BA170DE8-9641-ED40-A1A2-AF796C282DA9}"/>
                </a:ext>
              </a:extLst>
            </p:cNvPr>
            <p:cNvSpPr>
              <a:spLocks noChangeArrowheads="1"/>
            </p:cNvSpPr>
            <p:nvPr/>
          </p:nvSpPr>
          <p:spPr bwMode="auto">
            <a:xfrm>
              <a:off x="8804276" y="5376863"/>
              <a:ext cx="1588"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1" name="Freeform 131">
              <a:extLst>
                <a:ext uri="{FF2B5EF4-FFF2-40B4-BE49-F238E27FC236}">
                  <a16:creationId xmlns:a16="http://schemas.microsoft.com/office/drawing/2014/main" id="{C18A4A80-6DAB-3449-801A-9A1A98481325}"/>
                </a:ext>
              </a:extLst>
            </p:cNvPr>
            <p:cNvSpPr>
              <a:spLocks noEditPoints="1"/>
            </p:cNvSpPr>
            <p:nvPr/>
          </p:nvSpPr>
          <p:spPr bwMode="auto">
            <a:xfrm>
              <a:off x="8780463" y="5400675"/>
              <a:ext cx="4763" cy="4763"/>
            </a:xfrm>
            <a:custGeom>
              <a:avLst/>
              <a:gdLst/>
              <a:ahLst/>
              <a:cxnLst>
                <a:cxn ang="0">
                  <a:pos x="0" y="2"/>
                </a:cxn>
                <a:cxn ang="0">
                  <a:pos x="2" y="2"/>
                </a:cxn>
                <a:cxn ang="0">
                  <a:pos x="0" y="3"/>
                </a:cxn>
                <a:cxn ang="0">
                  <a:pos x="0" y="2"/>
                </a:cxn>
                <a:cxn ang="0">
                  <a:pos x="2" y="0"/>
                </a:cxn>
                <a:cxn ang="0">
                  <a:pos x="3" y="0"/>
                </a:cxn>
                <a:cxn ang="0">
                  <a:pos x="3" y="1"/>
                </a:cxn>
                <a:cxn ang="0">
                  <a:pos x="2" y="2"/>
                </a:cxn>
                <a:cxn ang="0">
                  <a:pos x="2" y="0"/>
                </a:cxn>
              </a:cxnLst>
              <a:rect l="0" t="0" r="r" b="b"/>
              <a:pathLst>
                <a:path w="3" h="3">
                  <a:moveTo>
                    <a:pt x="0" y="2"/>
                  </a:moveTo>
                  <a:lnTo>
                    <a:pt x="2" y="2"/>
                  </a:lnTo>
                  <a:lnTo>
                    <a:pt x="0" y="3"/>
                  </a:lnTo>
                  <a:lnTo>
                    <a:pt x="0" y="2"/>
                  </a:lnTo>
                  <a:close/>
                  <a:moveTo>
                    <a:pt x="2" y="0"/>
                  </a:moveTo>
                  <a:lnTo>
                    <a:pt x="3" y="0"/>
                  </a:lnTo>
                  <a:lnTo>
                    <a:pt x="3" y="1"/>
                  </a:lnTo>
                  <a:lnTo>
                    <a:pt x="2" y="2"/>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2" name="Freeform 132">
              <a:extLst>
                <a:ext uri="{FF2B5EF4-FFF2-40B4-BE49-F238E27FC236}">
                  <a16:creationId xmlns:a16="http://schemas.microsoft.com/office/drawing/2014/main" id="{94A3FB07-DAC1-6943-A919-D66090388059}"/>
                </a:ext>
              </a:extLst>
            </p:cNvPr>
            <p:cNvSpPr>
              <a:spLocks/>
            </p:cNvSpPr>
            <p:nvPr/>
          </p:nvSpPr>
          <p:spPr bwMode="auto">
            <a:xfrm>
              <a:off x="8677276" y="5473700"/>
              <a:ext cx="17463" cy="23813"/>
            </a:xfrm>
            <a:custGeom>
              <a:avLst/>
              <a:gdLst/>
              <a:ahLst/>
              <a:cxnLst>
                <a:cxn ang="0">
                  <a:pos x="0" y="0"/>
                </a:cxn>
                <a:cxn ang="0">
                  <a:pos x="1" y="0"/>
                </a:cxn>
                <a:cxn ang="0">
                  <a:pos x="1" y="2"/>
                </a:cxn>
                <a:cxn ang="0">
                  <a:pos x="5" y="2"/>
                </a:cxn>
                <a:cxn ang="0">
                  <a:pos x="5" y="0"/>
                </a:cxn>
                <a:cxn ang="0">
                  <a:pos x="6" y="0"/>
                </a:cxn>
                <a:cxn ang="0">
                  <a:pos x="7" y="2"/>
                </a:cxn>
                <a:cxn ang="0">
                  <a:pos x="7" y="4"/>
                </a:cxn>
                <a:cxn ang="0">
                  <a:pos x="9" y="4"/>
                </a:cxn>
                <a:cxn ang="0">
                  <a:pos x="9" y="10"/>
                </a:cxn>
                <a:cxn ang="0">
                  <a:pos x="10" y="10"/>
                </a:cxn>
                <a:cxn ang="0">
                  <a:pos x="10" y="13"/>
                </a:cxn>
                <a:cxn ang="0">
                  <a:pos x="11" y="14"/>
                </a:cxn>
                <a:cxn ang="0">
                  <a:pos x="11" y="15"/>
                </a:cxn>
                <a:cxn ang="0">
                  <a:pos x="10" y="15"/>
                </a:cxn>
                <a:cxn ang="0">
                  <a:pos x="10" y="14"/>
                </a:cxn>
                <a:cxn ang="0">
                  <a:pos x="9" y="14"/>
                </a:cxn>
                <a:cxn ang="0">
                  <a:pos x="9" y="13"/>
                </a:cxn>
                <a:cxn ang="0">
                  <a:pos x="6" y="13"/>
                </a:cxn>
                <a:cxn ang="0">
                  <a:pos x="6" y="12"/>
                </a:cxn>
                <a:cxn ang="0">
                  <a:pos x="5" y="12"/>
                </a:cxn>
                <a:cxn ang="0">
                  <a:pos x="5" y="10"/>
                </a:cxn>
                <a:cxn ang="0">
                  <a:pos x="3" y="10"/>
                </a:cxn>
                <a:cxn ang="0">
                  <a:pos x="3" y="7"/>
                </a:cxn>
                <a:cxn ang="0">
                  <a:pos x="1" y="7"/>
                </a:cxn>
                <a:cxn ang="0">
                  <a:pos x="1" y="3"/>
                </a:cxn>
                <a:cxn ang="0">
                  <a:pos x="0" y="3"/>
                </a:cxn>
                <a:cxn ang="0">
                  <a:pos x="0" y="0"/>
                </a:cxn>
              </a:cxnLst>
              <a:rect l="0" t="0" r="r" b="b"/>
              <a:pathLst>
                <a:path w="11" h="15">
                  <a:moveTo>
                    <a:pt x="0" y="0"/>
                  </a:moveTo>
                  <a:lnTo>
                    <a:pt x="1" y="0"/>
                  </a:lnTo>
                  <a:lnTo>
                    <a:pt x="1" y="2"/>
                  </a:lnTo>
                  <a:lnTo>
                    <a:pt x="5" y="2"/>
                  </a:lnTo>
                  <a:lnTo>
                    <a:pt x="5" y="0"/>
                  </a:lnTo>
                  <a:lnTo>
                    <a:pt x="6" y="0"/>
                  </a:lnTo>
                  <a:lnTo>
                    <a:pt x="7" y="2"/>
                  </a:lnTo>
                  <a:lnTo>
                    <a:pt x="7" y="4"/>
                  </a:lnTo>
                  <a:lnTo>
                    <a:pt x="9" y="4"/>
                  </a:lnTo>
                  <a:lnTo>
                    <a:pt x="9" y="10"/>
                  </a:lnTo>
                  <a:lnTo>
                    <a:pt x="10" y="10"/>
                  </a:lnTo>
                  <a:lnTo>
                    <a:pt x="10" y="13"/>
                  </a:lnTo>
                  <a:lnTo>
                    <a:pt x="11" y="14"/>
                  </a:lnTo>
                  <a:lnTo>
                    <a:pt x="11" y="15"/>
                  </a:lnTo>
                  <a:lnTo>
                    <a:pt x="10" y="15"/>
                  </a:lnTo>
                  <a:lnTo>
                    <a:pt x="10" y="14"/>
                  </a:lnTo>
                  <a:lnTo>
                    <a:pt x="9" y="14"/>
                  </a:lnTo>
                  <a:lnTo>
                    <a:pt x="9" y="13"/>
                  </a:lnTo>
                  <a:lnTo>
                    <a:pt x="6" y="13"/>
                  </a:lnTo>
                  <a:lnTo>
                    <a:pt x="6" y="12"/>
                  </a:lnTo>
                  <a:lnTo>
                    <a:pt x="5" y="12"/>
                  </a:lnTo>
                  <a:lnTo>
                    <a:pt x="5" y="10"/>
                  </a:lnTo>
                  <a:lnTo>
                    <a:pt x="3" y="10"/>
                  </a:lnTo>
                  <a:lnTo>
                    <a:pt x="3" y="7"/>
                  </a:lnTo>
                  <a:lnTo>
                    <a:pt x="1" y="7"/>
                  </a:lnTo>
                  <a:lnTo>
                    <a:pt x="1" y="3"/>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3" name="Freeform 133">
              <a:extLst>
                <a:ext uri="{FF2B5EF4-FFF2-40B4-BE49-F238E27FC236}">
                  <a16:creationId xmlns:a16="http://schemas.microsoft.com/office/drawing/2014/main" id="{15883A4F-10A5-184E-B37E-80E164CAAC00}"/>
                </a:ext>
              </a:extLst>
            </p:cNvPr>
            <p:cNvSpPr>
              <a:spLocks/>
            </p:cNvSpPr>
            <p:nvPr/>
          </p:nvSpPr>
          <p:spPr bwMode="auto">
            <a:xfrm>
              <a:off x="8820151" y="5362575"/>
              <a:ext cx="17463" cy="9525"/>
            </a:xfrm>
            <a:custGeom>
              <a:avLst/>
              <a:gdLst/>
              <a:ahLst/>
              <a:cxnLst>
                <a:cxn ang="0">
                  <a:pos x="0" y="0"/>
                </a:cxn>
                <a:cxn ang="0">
                  <a:pos x="4" y="0"/>
                </a:cxn>
                <a:cxn ang="0">
                  <a:pos x="4" y="1"/>
                </a:cxn>
                <a:cxn ang="0">
                  <a:pos x="7" y="1"/>
                </a:cxn>
                <a:cxn ang="0">
                  <a:pos x="7" y="0"/>
                </a:cxn>
                <a:cxn ang="0">
                  <a:pos x="9" y="1"/>
                </a:cxn>
                <a:cxn ang="0">
                  <a:pos x="10" y="1"/>
                </a:cxn>
                <a:cxn ang="0">
                  <a:pos x="11" y="3"/>
                </a:cxn>
                <a:cxn ang="0">
                  <a:pos x="11" y="4"/>
                </a:cxn>
                <a:cxn ang="0">
                  <a:pos x="10" y="4"/>
                </a:cxn>
                <a:cxn ang="0">
                  <a:pos x="10" y="5"/>
                </a:cxn>
                <a:cxn ang="0">
                  <a:pos x="9" y="6"/>
                </a:cxn>
                <a:cxn ang="0">
                  <a:pos x="9" y="5"/>
                </a:cxn>
                <a:cxn ang="0">
                  <a:pos x="5" y="5"/>
                </a:cxn>
                <a:cxn ang="0">
                  <a:pos x="4" y="6"/>
                </a:cxn>
                <a:cxn ang="0">
                  <a:pos x="4" y="5"/>
                </a:cxn>
                <a:cxn ang="0">
                  <a:pos x="2" y="5"/>
                </a:cxn>
                <a:cxn ang="0">
                  <a:pos x="2" y="4"/>
                </a:cxn>
                <a:cxn ang="0">
                  <a:pos x="0" y="4"/>
                </a:cxn>
                <a:cxn ang="0">
                  <a:pos x="0" y="0"/>
                </a:cxn>
              </a:cxnLst>
              <a:rect l="0" t="0" r="r" b="b"/>
              <a:pathLst>
                <a:path w="11" h="6">
                  <a:moveTo>
                    <a:pt x="0" y="0"/>
                  </a:moveTo>
                  <a:lnTo>
                    <a:pt x="4" y="0"/>
                  </a:lnTo>
                  <a:lnTo>
                    <a:pt x="4" y="1"/>
                  </a:lnTo>
                  <a:lnTo>
                    <a:pt x="7" y="1"/>
                  </a:lnTo>
                  <a:lnTo>
                    <a:pt x="7" y="0"/>
                  </a:lnTo>
                  <a:lnTo>
                    <a:pt x="9" y="1"/>
                  </a:lnTo>
                  <a:lnTo>
                    <a:pt x="10" y="1"/>
                  </a:lnTo>
                  <a:lnTo>
                    <a:pt x="11" y="3"/>
                  </a:lnTo>
                  <a:lnTo>
                    <a:pt x="11" y="4"/>
                  </a:lnTo>
                  <a:lnTo>
                    <a:pt x="10" y="4"/>
                  </a:lnTo>
                  <a:lnTo>
                    <a:pt x="10" y="5"/>
                  </a:lnTo>
                  <a:lnTo>
                    <a:pt x="9" y="6"/>
                  </a:lnTo>
                  <a:lnTo>
                    <a:pt x="9" y="5"/>
                  </a:lnTo>
                  <a:lnTo>
                    <a:pt x="5" y="5"/>
                  </a:lnTo>
                  <a:lnTo>
                    <a:pt x="4" y="6"/>
                  </a:lnTo>
                  <a:lnTo>
                    <a:pt x="4" y="5"/>
                  </a:lnTo>
                  <a:lnTo>
                    <a:pt x="2" y="5"/>
                  </a:lnTo>
                  <a:lnTo>
                    <a:pt x="2" y="4"/>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4" name="Freeform 134">
              <a:extLst>
                <a:ext uri="{FF2B5EF4-FFF2-40B4-BE49-F238E27FC236}">
                  <a16:creationId xmlns:a16="http://schemas.microsoft.com/office/drawing/2014/main" id="{5952AAF9-F4D0-C549-9B04-5363381FE8E1}"/>
                </a:ext>
              </a:extLst>
            </p:cNvPr>
            <p:cNvSpPr>
              <a:spLocks/>
            </p:cNvSpPr>
            <p:nvPr/>
          </p:nvSpPr>
          <p:spPr bwMode="auto">
            <a:xfrm>
              <a:off x="8559801" y="5527675"/>
              <a:ext cx="1588" cy="3175"/>
            </a:xfrm>
            <a:custGeom>
              <a:avLst/>
              <a:gdLst/>
              <a:ahLst/>
              <a:cxnLst>
                <a:cxn ang="0">
                  <a:pos x="0" y="0"/>
                </a:cxn>
                <a:cxn ang="0">
                  <a:pos x="1" y="1"/>
                </a:cxn>
                <a:cxn ang="0">
                  <a:pos x="1" y="2"/>
                </a:cxn>
                <a:cxn ang="0">
                  <a:pos x="0" y="2"/>
                </a:cxn>
                <a:cxn ang="0">
                  <a:pos x="0" y="0"/>
                </a:cxn>
              </a:cxnLst>
              <a:rect l="0" t="0" r="r" b="b"/>
              <a:pathLst>
                <a:path w="1" h="2">
                  <a:moveTo>
                    <a:pt x="0" y="0"/>
                  </a:moveTo>
                  <a:lnTo>
                    <a:pt x="1" y="1"/>
                  </a:lnTo>
                  <a:lnTo>
                    <a:pt x="1" y="2"/>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5" name="Freeform 135">
              <a:extLst>
                <a:ext uri="{FF2B5EF4-FFF2-40B4-BE49-F238E27FC236}">
                  <a16:creationId xmlns:a16="http://schemas.microsoft.com/office/drawing/2014/main" id="{5506784A-6F4E-1F45-B6D8-B3DBA78D15D8}"/>
                </a:ext>
              </a:extLst>
            </p:cNvPr>
            <p:cNvSpPr>
              <a:spLocks noEditPoints="1"/>
            </p:cNvSpPr>
            <p:nvPr/>
          </p:nvSpPr>
          <p:spPr bwMode="auto">
            <a:xfrm>
              <a:off x="8747126" y="5334000"/>
              <a:ext cx="96838" cy="87313"/>
            </a:xfrm>
            <a:custGeom>
              <a:avLst/>
              <a:gdLst/>
              <a:ahLst/>
              <a:cxnLst>
                <a:cxn ang="0">
                  <a:pos x="19" y="45"/>
                </a:cxn>
                <a:cxn ang="0">
                  <a:pos x="23" y="37"/>
                </a:cxn>
                <a:cxn ang="0">
                  <a:pos x="23" y="35"/>
                </a:cxn>
                <a:cxn ang="0">
                  <a:pos x="21" y="32"/>
                </a:cxn>
                <a:cxn ang="0">
                  <a:pos x="15" y="32"/>
                </a:cxn>
                <a:cxn ang="0">
                  <a:pos x="14" y="33"/>
                </a:cxn>
                <a:cxn ang="0">
                  <a:pos x="16" y="33"/>
                </a:cxn>
                <a:cxn ang="0">
                  <a:pos x="16" y="29"/>
                </a:cxn>
                <a:cxn ang="0">
                  <a:pos x="16" y="19"/>
                </a:cxn>
                <a:cxn ang="0">
                  <a:pos x="40" y="14"/>
                </a:cxn>
                <a:cxn ang="0">
                  <a:pos x="42" y="18"/>
                </a:cxn>
                <a:cxn ang="0">
                  <a:pos x="40" y="21"/>
                </a:cxn>
                <a:cxn ang="0">
                  <a:pos x="26" y="0"/>
                </a:cxn>
                <a:cxn ang="0">
                  <a:pos x="30" y="2"/>
                </a:cxn>
                <a:cxn ang="0">
                  <a:pos x="34" y="5"/>
                </a:cxn>
                <a:cxn ang="0">
                  <a:pos x="36" y="13"/>
                </a:cxn>
                <a:cxn ang="0">
                  <a:pos x="35" y="14"/>
                </a:cxn>
                <a:cxn ang="0">
                  <a:pos x="32" y="17"/>
                </a:cxn>
                <a:cxn ang="0">
                  <a:pos x="35" y="23"/>
                </a:cxn>
                <a:cxn ang="0">
                  <a:pos x="39" y="27"/>
                </a:cxn>
                <a:cxn ang="0">
                  <a:pos x="35" y="27"/>
                </a:cxn>
                <a:cxn ang="0">
                  <a:pos x="37" y="29"/>
                </a:cxn>
                <a:cxn ang="0">
                  <a:pos x="40" y="29"/>
                </a:cxn>
                <a:cxn ang="0">
                  <a:pos x="45" y="28"/>
                </a:cxn>
                <a:cxn ang="0">
                  <a:pos x="47" y="30"/>
                </a:cxn>
                <a:cxn ang="0">
                  <a:pos x="53" y="28"/>
                </a:cxn>
                <a:cxn ang="0">
                  <a:pos x="57" y="35"/>
                </a:cxn>
                <a:cxn ang="0">
                  <a:pos x="55" y="39"/>
                </a:cxn>
                <a:cxn ang="0">
                  <a:pos x="57" y="49"/>
                </a:cxn>
                <a:cxn ang="0">
                  <a:pos x="61" y="54"/>
                </a:cxn>
                <a:cxn ang="0">
                  <a:pos x="56" y="49"/>
                </a:cxn>
                <a:cxn ang="0">
                  <a:pos x="51" y="47"/>
                </a:cxn>
                <a:cxn ang="0">
                  <a:pos x="45" y="43"/>
                </a:cxn>
                <a:cxn ang="0">
                  <a:pos x="41" y="39"/>
                </a:cxn>
                <a:cxn ang="0">
                  <a:pos x="35" y="39"/>
                </a:cxn>
                <a:cxn ang="0">
                  <a:pos x="37" y="45"/>
                </a:cxn>
                <a:cxn ang="0">
                  <a:pos x="32" y="45"/>
                </a:cxn>
                <a:cxn ang="0">
                  <a:pos x="30" y="42"/>
                </a:cxn>
                <a:cxn ang="0">
                  <a:pos x="20" y="39"/>
                </a:cxn>
                <a:cxn ang="0">
                  <a:pos x="18" y="39"/>
                </a:cxn>
                <a:cxn ang="0">
                  <a:pos x="16" y="37"/>
                </a:cxn>
                <a:cxn ang="0">
                  <a:pos x="16" y="34"/>
                </a:cxn>
                <a:cxn ang="0">
                  <a:pos x="15" y="35"/>
                </a:cxn>
                <a:cxn ang="0">
                  <a:pos x="18" y="43"/>
                </a:cxn>
                <a:cxn ang="0">
                  <a:pos x="14" y="43"/>
                </a:cxn>
                <a:cxn ang="0">
                  <a:pos x="12" y="40"/>
                </a:cxn>
                <a:cxn ang="0">
                  <a:pos x="7" y="30"/>
                </a:cxn>
                <a:cxn ang="0">
                  <a:pos x="2" y="28"/>
                </a:cxn>
                <a:cxn ang="0">
                  <a:pos x="2" y="24"/>
                </a:cxn>
                <a:cxn ang="0">
                  <a:pos x="8" y="24"/>
                </a:cxn>
                <a:cxn ang="0">
                  <a:pos x="12" y="21"/>
                </a:cxn>
                <a:cxn ang="0">
                  <a:pos x="14" y="14"/>
                </a:cxn>
                <a:cxn ang="0">
                  <a:pos x="16" y="14"/>
                </a:cxn>
                <a:cxn ang="0">
                  <a:pos x="23" y="16"/>
                </a:cxn>
                <a:cxn ang="0">
                  <a:pos x="20" y="10"/>
                </a:cxn>
                <a:cxn ang="0">
                  <a:pos x="24" y="7"/>
                </a:cxn>
                <a:cxn ang="0">
                  <a:pos x="26" y="2"/>
                </a:cxn>
              </a:cxnLst>
              <a:rect l="0" t="0" r="r" b="b"/>
              <a:pathLst>
                <a:path w="61" h="55">
                  <a:moveTo>
                    <a:pt x="19" y="45"/>
                  </a:moveTo>
                  <a:lnTo>
                    <a:pt x="20" y="45"/>
                  </a:lnTo>
                  <a:lnTo>
                    <a:pt x="20" y="47"/>
                  </a:lnTo>
                  <a:lnTo>
                    <a:pt x="19" y="45"/>
                  </a:lnTo>
                  <a:close/>
                  <a:moveTo>
                    <a:pt x="23" y="37"/>
                  </a:moveTo>
                  <a:lnTo>
                    <a:pt x="21" y="38"/>
                  </a:lnTo>
                  <a:lnTo>
                    <a:pt x="23" y="38"/>
                  </a:lnTo>
                  <a:lnTo>
                    <a:pt x="23" y="37"/>
                  </a:lnTo>
                  <a:close/>
                  <a:moveTo>
                    <a:pt x="21" y="32"/>
                  </a:moveTo>
                  <a:lnTo>
                    <a:pt x="21" y="34"/>
                  </a:lnTo>
                  <a:lnTo>
                    <a:pt x="23" y="34"/>
                  </a:lnTo>
                  <a:lnTo>
                    <a:pt x="23" y="35"/>
                  </a:lnTo>
                  <a:lnTo>
                    <a:pt x="24" y="35"/>
                  </a:lnTo>
                  <a:lnTo>
                    <a:pt x="24" y="33"/>
                  </a:lnTo>
                  <a:lnTo>
                    <a:pt x="23" y="32"/>
                  </a:lnTo>
                  <a:lnTo>
                    <a:pt x="21" y="32"/>
                  </a:lnTo>
                  <a:close/>
                  <a:moveTo>
                    <a:pt x="15" y="30"/>
                  </a:moveTo>
                  <a:lnTo>
                    <a:pt x="16" y="30"/>
                  </a:lnTo>
                  <a:lnTo>
                    <a:pt x="16" y="32"/>
                  </a:lnTo>
                  <a:lnTo>
                    <a:pt x="15" y="32"/>
                  </a:lnTo>
                  <a:lnTo>
                    <a:pt x="15" y="30"/>
                  </a:lnTo>
                  <a:close/>
                  <a:moveTo>
                    <a:pt x="12" y="28"/>
                  </a:moveTo>
                  <a:lnTo>
                    <a:pt x="12" y="33"/>
                  </a:lnTo>
                  <a:lnTo>
                    <a:pt x="14" y="33"/>
                  </a:lnTo>
                  <a:lnTo>
                    <a:pt x="14" y="32"/>
                  </a:lnTo>
                  <a:lnTo>
                    <a:pt x="15" y="32"/>
                  </a:lnTo>
                  <a:lnTo>
                    <a:pt x="15" y="33"/>
                  </a:lnTo>
                  <a:lnTo>
                    <a:pt x="16" y="33"/>
                  </a:lnTo>
                  <a:lnTo>
                    <a:pt x="16" y="32"/>
                  </a:lnTo>
                  <a:lnTo>
                    <a:pt x="18" y="32"/>
                  </a:lnTo>
                  <a:lnTo>
                    <a:pt x="16" y="30"/>
                  </a:lnTo>
                  <a:lnTo>
                    <a:pt x="16" y="29"/>
                  </a:lnTo>
                  <a:lnTo>
                    <a:pt x="13" y="29"/>
                  </a:lnTo>
                  <a:lnTo>
                    <a:pt x="12" y="28"/>
                  </a:lnTo>
                  <a:close/>
                  <a:moveTo>
                    <a:pt x="18" y="18"/>
                  </a:moveTo>
                  <a:lnTo>
                    <a:pt x="16" y="19"/>
                  </a:lnTo>
                  <a:lnTo>
                    <a:pt x="18" y="19"/>
                  </a:lnTo>
                  <a:lnTo>
                    <a:pt x="18" y="18"/>
                  </a:lnTo>
                  <a:close/>
                  <a:moveTo>
                    <a:pt x="39" y="14"/>
                  </a:moveTo>
                  <a:lnTo>
                    <a:pt x="40" y="14"/>
                  </a:lnTo>
                  <a:lnTo>
                    <a:pt x="41" y="16"/>
                  </a:lnTo>
                  <a:lnTo>
                    <a:pt x="44" y="17"/>
                  </a:lnTo>
                  <a:lnTo>
                    <a:pt x="45" y="18"/>
                  </a:lnTo>
                  <a:lnTo>
                    <a:pt x="42" y="18"/>
                  </a:lnTo>
                  <a:lnTo>
                    <a:pt x="42" y="23"/>
                  </a:lnTo>
                  <a:lnTo>
                    <a:pt x="41" y="23"/>
                  </a:lnTo>
                  <a:lnTo>
                    <a:pt x="41" y="22"/>
                  </a:lnTo>
                  <a:lnTo>
                    <a:pt x="40" y="21"/>
                  </a:lnTo>
                  <a:lnTo>
                    <a:pt x="40" y="17"/>
                  </a:lnTo>
                  <a:lnTo>
                    <a:pt x="39" y="17"/>
                  </a:lnTo>
                  <a:lnTo>
                    <a:pt x="39" y="14"/>
                  </a:lnTo>
                  <a:close/>
                  <a:moveTo>
                    <a:pt x="26" y="0"/>
                  </a:moveTo>
                  <a:lnTo>
                    <a:pt x="28" y="0"/>
                  </a:lnTo>
                  <a:lnTo>
                    <a:pt x="28" y="1"/>
                  </a:lnTo>
                  <a:lnTo>
                    <a:pt x="29" y="1"/>
                  </a:lnTo>
                  <a:lnTo>
                    <a:pt x="30" y="2"/>
                  </a:lnTo>
                  <a:lnTo>
                    <a:pt x="30" y="3"/>
                  </a:lnTo>
                  <a:lnTo>
                    <a:pt x="31" y="3"/>
                  </a:lnTo>
                  <a:lnTo>
                    <a:pt x="32" y="5"/>
                  </a:lnTo>
                  <a:lnTo>
                    <a:pt x="34" y="5"/>
                  </a:lnTo>
                  <a:lnTo>
                    <a:pt x="34" y="11"/>
                  </a:lnTo>
                  <a:lnTo>
                    <a:pt x="35" y="11"/>
                  </a:lnTo>
                  <a:lnTo>
                    <a:pt x="35" y="13"/>
                  </a:lnTo>
                  <a:lnTo>
                    <a:pt x="36" y="13"/>
                  </a:lnTo>
                  <a:lnTo>
                    <a:pt x="37" y="14"/>
                  </a:lnTo>
                  <a:lnTo>
                    <a:pt x="37" y="16"/>
                  </a:lnTo>
                  <a:lnTo>
                    <a:pt x="35" y="16"/>
                  </a:lnTo>
                  <a:lnTo>
                    <a:pt x="35" y="14"/>
                  </a:lnTo>
                  <a:lnTo>
                    <a:pt x="34" y="14"/>
                  </a:lnTo>
                  <a:lnTo>
                    <a:pt x="34" y="13"/>
                  </a:lnTo>
                  <a:lnTo>
                    <a:pt x="32" y="13"/>
                  </a:lnTo>
                  <a:lnTo>
                    <a:pt x="32" y="17"/>
                  </a:lnTo>
                  <a:lnTo>
                    <a:pt x="34" y="17"/>
                  </a:lnTo>
                  <a:lnTo>
                    <a:pt x="34" y="21"/>
                  </a:lnTo>
                  <a:lnTo>
                    <a:pt x="35" y="21"/>
                  </a:lnTo>
                  <a:lnTo>
                    <a:pt x="35" y="23"/>
                  </a:lnTo>
                  <a:lnTo>
                    <a:pt x="36" y="23"/>
                  </a:lnTo>
                  <a:lnTo>
                    <a:pt x="36" y="24"/>
                  </a:lnTo>
                  <a:lnTo>
                    <a:pt x="39" y="24"/>
                  </a:lnTo>
                  <a:lnTo>
                    <a:pt x="39" y="27"/>
                  </a:lnTo>
                  <a:lnTo>
                    <a:pt x="37" y="27"/>
                  </a:lnTo>
                  <a:lnTo>
                    <a:pt x="37" y="26"/>
                  </a:lnTo>
                  <a:lnTo>
                    <a:pt x="35" y="26"/>
                  </a:lnTo>
                  <a:lnTo>
                    <a:pt x="35" y="27"/>
                  </a:lnTo>
                  <a:lnTo>
                    <a:pt x="36" y="27"/>
                  </a:lnTo>
                  <a:lnTo>
                    <a:pt x="36" y="28"/>
                  </a:lnTo>
                  <a:lnTo>
                    <a:pt x="37" y="28"/>
                  </a:lnTo>
                  <a:lnTo>
                    <a:pt x="37" y="29"/>
                  </a:lnTo>
                  <a:lnTo>
                    <a:pt x="39" y="29"/>
                  </a:lnTo>
                  <a:lnTo>
                    <a:pt x="39" y="28"/>
                  </a:lnTo>
                  <a:lnTo>
                    <a:pt x="40" y="28"/>
                  </a:lnTo>
                  <a:lnTo>
                    <a:pt x="40" y="29"/>
                  </a:lnTo>
                  <a:lnTo>
                    <a:pt x="41" y="29"/>
                  </a:lnTo>
                  <a:lnTo>
                    <a:pt x="41" y="28"/>
                  </a:lnTo>
                  <a:lnTo>
                    <a:pt x="44" y="29"/>
                  </a:lnTo>
                  <a:lnTo>
                    <a:pt x="45" y="28"/>
                  </a:lnTo>
                  <a:lnTo>
                    <a:pt x="45" y="29"/>
                  </a:lnTo>
                  <a:lnTo>
                    <a:pt x="46" y="30"/>
                  </a:lnTo>
                  <a:lnTo>
                    <a:pt x="46" y="29"/>
                  </a:lnTo>
                  <a:lnTo>
                    <a:pt x="47" y="30"/>
                  </a:lnTo>
                  <a:lnTo>
                    <a:pt x="50" y="30"/>
                  </a:lnTo>
                  <a:lnTo>
                    <a:pt x="50" y="29"/>
                  </a:lnTo>
                  <a:lnTo>
                    <a:pt x="51" y="28"/>
                  </a:lnTo>
                  <a:lnTo>
                    <a:pt x="53" y="28"/>
                  </a:lnTo>
                  <a:lnTo>
                    <a:pt x="53" y="30"/>
                  </a:lnTo>
                  <a:lnTo>
                    <a:pt x="55" y="32"/>
                  </a:lnTo>
                  <a:lnTo>
                    <a:pt x="55" y="33"/>
                  </a:lnTo>
                  <a:lnTo>
                    <a:pt x="57" y="35"/>
                  </a:lnTo>
                  <a:lnTo>
                    <a:pt x="57" y="38"/>
                  </a:lnTo>
                  <a:lnTo>
                    <a:pt x="58" y="38"/>
                  </a:lnTo>
                  <a:lnTo>
                    <a:pt x="58" y="39"/>
                  </a:lnTo>
                  <a:lnTo>
                    <a:pt x="55" y="39"/>
                  </a:lnTo>
                  <a:lnTo>
                    <a:pt x="55" y="43"/>
                  </a:lnTo>
                  <a:lnTo>
                    <a:pt x="53" y="44"/>
                  </a:lnTo>
                  <a:lnTo>
                    <a:pt x="56" y="47"/>
                  </a:lnTo>
                  <a:lnTo>
                    <a:pt x="57" y="49"/>
                  </a:lnTo>
                  <a:lnTo>
                    <a:pt x="57" y="53"/>
                  </a:lnTo>
                  <a:lnTo>
                    <a:pt x="58" y="53"/>
                  </a:lnTo>
                  <a:lnTo>
                    <a:pt x="60" y="54"/>
                  </a:lnTo>
                  <a:lnTo>
                    <a:pt x="61" y="54"/>
                  </a:lnTo>
                  <a:lnTo>
                    <a:pt x="61" y="55"/>
                  </a:lnTo>
                  <a:lnTo>
                    <a:pt x="53" y="55"/>
                  </a:lnTo>
                  <a:lnTo>
                    <a:pt x="53" y="51"/>
                  </a:lnTo>
                  <a:lnTo>
                    <a:pt x="56" y="49"/>
                  </a:lnTo>
                  <a:lnTo>
                    <a:pt x="56" y="48"/>
                  </a:lnTo>
                  <a:lnTo>
                    <a:pt x="55" y="48"/>
                  </a:lnTo>
                  <a:lnTo>
                    <a:pt x="55" y="47"/>
                  </a:lnTo>
                  <a:lnTo>
                    <a:pt x="51" y="47"/>
                  </a:lnTo>
                  <a:lnTo>
                    <a:pt x="48" y="44"/>
                  </a:lnTo>
                  <a:lnTo>
                    <a:pt x="46" y="44"/>
                  </a:lnTo>
                  <a:lnTo>
                    <a:pt x="46" y="43"/>
                  </a:lnTo>
                  <a:lnTo>
                    <a:pt x="45" y="43"/>
                  </a:lnTo>
                  <a:lnTo>
                    <a:pt x="45" y="42"/>
                  </a:lnTo>
                  <a:lnTo>
                    <a:pt x="44" y="42"/>
                  </a:lnTo>
                  <a:lnTo>
                    <a:pt x="44" y="39"/>
                  </a:lnTo>
                  <a:lnTo>
                    <a:pt x="41" y="39"/>
                  </a:lnTo>
                  <a:lnTo>
                    <a:pt x="41" y="38"/>
                  </a:lnTo>
                  <a:lnTo>
                    <a:pt x="37" y="38"/>
                  </a:lnTo>
                  <a:lnTo>
                    <a:pt x="37" y="39"/>
                  </a:lnTo>
                  <a:lnTo>
                    <a:pt x="35" y="39"/>
                  </a:lnTo>
                  <a:lnTo>
                    <a:pt x="35" y="40"/>
                  </a:lnTo>
                  <a:lnTo>
                    <a:pt x="36" y="42"/>
                  </a:lnTo>
                  <a:lnTo>
                    <a:pt x="36" y="44"/>
                  </a:lnTo>
                  <a:lnTo>
                    <a:pt x="37" y="45"/>
                  </a:lnTo>
                  <a:lnTo>
                    <a:pt x="36" y="45"/>
                  </a:lnTo>
                  <a:lnTo>
                    <a:pt x="35" y="44"/>
                  </a:lnTo>
                  <a:lnTo>
                    <a:pt x="32" y="44"/>
                  </a:lnTo>
                  <a:lnTo>
                    <a:pt x="32" y="45"/>
                  </a:lnTo>
                  <a:lnTo>
                    <a:pt x="31" y="45"/>
                  </a:lnTo>
                  <a:lnTo>
                    <a:pt x="31" y="44"/>
                  </a:lnTo>
                  <a:lnTo>
                    <a:pt x="30" y="44"/>
                  </a:lnTo>
                  <a:lnTo>
                    <a:pt x="30" y="42"/>
                  </a:lnTo>
                  <a:lnTo>
                    <a:pt x="29" y="42"/>
                  </a:lnTo>
                  <a:lnTo>
                    <a:pt x="28" y="40"/>
                  </a:lnTo>
                  <a:lnTo>
                    <a:pt x="28" y="39"/>
                  </a:lnTo>
                  <a:lnTo>
                    <a:pt x="20" y="39"/>
                  </a:lnTo>
                  <a:lnTo>
                    <a:pt x="20" y="40"/>
                  </a:lnTo>
                  <a:lnTo>
                    <a:pt x="19" y="40"/>
                  </a:lnTo>
                  <a:lnTo>
                    <a:pt x="19" y="38"/>
                  </a:lnTo>
                  <a:lnTo>
                    <a:pt x="18" y="39"/>
                  </a:lnTo>
                  <a:lnTo>
                    <a:pt x="16" y="38"/>
                  </a:lnTo>
                  <a:lnTo>
                    <a:pt x="18" y="38"/>
                  </a:lnTo>
                  <a:lnTo>
                    <a:pt x="18" y="37"/>
                  </a:lnTo>
                  <a:lnTo>
                    <a:pt x="16" y="37"/>
                  </a:lnTo>
                  <a:lnTo>
                    <a:pt x="16" y="35"/>
                  </a:lnTo>
                  <a:lnTo>
                    <a:pt x="18" y="35"/>
                  </a:lnTo>
                  <a:lnTo>
                    <a:pt x="18" y="34"/>
                  </a:lnTo>
                  <a:lnTo>
                    <a:pt x="16" y="34"/>
                  </a:lnTo>
                  <a:lnTo>
                    <a:pt x="16" y="35"/>
                  </a:lnTo>
                  <a:lnTo>
                    <a:pt x="15" y="34"/>
                  </a:lnTo>
                  <a:lnTo>
                    <a:pt x="14" y="34"/>
                  </a:lnTo>
                  <a:lnTo>
                    <a:pt x="15" y="35"/>
                  </a:lnTo>
                  <a:lnTo>
                    <a:pt x="15" y="38"/>
                  </a:lnTo>
                  <a:lnTo>
                    <a:pt x="16" y="39"/>
                  </a:lnTo>
                  <a:lnTo>
                    <a:pt x="18" y="39"/>
                  </a:lnTo>
                  <a:lnTo>
                    <a:pt x="18" y="43"/>
                  </a:lnTo>
                  <a:lnTo>
                    <a:pt x="19" y="43"/>
                  </a:lnTo>
                  <a:lnTo>
                    <a:pt x="19" y="45"/>
                  </a:lnTo>
                  <a:lnTo>
                    <a:pt x="16" y="45"/>
                  </a:lnTo>
                  <a:lnTo>
                    <a:pt x="14" y="43"/>
                  </a:lnTo>
                  <a:lnTo>
                    <a:pt x="13" y="43"/>
                  </a:lnTo>
                  <a:lnTo>
                    <a:pt x="13" y="42"/>
                  </a:lnTo>
                  <a:lnTo>
                    <a:pt x="12" y="42"/>
                  </a:lnTo>
                  <a:lnTo>
                    <a:pt x="12" y="40"/>
                  </a:lnTo>
                  <a:lnTo>
                    <a:pt x="8" y="40"/>
                  </a:lnTo>
                  <a:lnTo>
                    <a:pt x="8" y="39"/>
                  </a:lnTo>
                  <a:lnTo>
                    <a:pt x="7" y="39"/>
                  </a:lnTo>
                  <a:lnTo>
                    <a:pt x="7" y="30"/>
                  </a:lnTo>
                  <a:lnTo>
                    <a:pt x="4" y="30"/>
                  </a:lnTo>
                  <a:lnTo>
                    <a:pt x="4" y="29"/>
                  </a:lnTo>
                  <a:lnTo>
                    <a:pt x="3" y="28"/>
                  </a:lnTo>
                  <a:lnTo>
                    <a:pt x="2" y="28"/>
                  </a:lnTo>
                  <a:lnTo>
                    <a:pt x="2" y="27"/>
                  </a:lnTo>
                  <a:lnTo>
                    <a:pt x="0" y="27"/>
                  </a:lnTo>
                  <a:lnTo>
                    <a:pt x="0" y="26"/>
                  </a:lnTo>
                  <a:lnTo>
                    <a:pt x="2" y="24"/>
                  </a:lnTo>
                  <a:lnTo>
                    <a:pt x="4" y="24"/>
                  </a:lnTo>
                  <a:lnTo>
                    <a:pt x="4" y="26"/>
                  </a:lnTo>
                  <a:lnTo>
                    <a:pt x="8" y="26"/>
                  </a:lnTo>
                  <a:lnTo>
                    <a:pt x="8" y="24"/>
                  </a:lnTo>
                  <a:lnTo>
                    <a:pt x="9" y="24"/>
                  </a:lnTo>
                  <a:lnTo>
                    <a:pt x="9" y="23"/>
                  </a:lnTo>
                  <a:lnTo>
                    <a:pt x="12" y="23"/>
                  </a:lnTo>
                  <a:lnTo>
                    <a:pt x="12" y="21"/>
                  </a:lnTo>
                  <a:lnTo>
                    <a:pt x="13" y="21"/>
                  </a:lnTo>
                  <a:lnTo>
                    <a:pt x="13" y="17"/>
                  </a:lnTo>
                  <a:lnTo>
                    <a:pt x="14" y="17"/>
                  </a:lnTo>
                  <a:lnTo>
                    <a:pt x="14" y="14"/>
                  </a:lnTo>
                  <a:lnTo>
                    <a:pt x="15" y="14"/>
                  </a:lnTo>
                  <a:lnTo>
                    <a:pt x="16" y="13"/>
                  </a:lnTo>
                  <a:lnTo>
                    <a:pt x="18" y="14"/>
                  </a:lnTo>
                  <a:lnTo>
                    <a:pt x="16" y="14"/>
                  </a:lnTo>
                  <a:lnTo>
                    <a:pt x="16" y="16"/>
                  </a:lnTo>
                  <a:lnTo>
                    <a:pt x="18" y="17"/>
                  </a:lnTo>
                  <a:lnTo>
                    <a:pt x="18" y="16"/>
                  </a:lnTo>
                  <a:lnTo>
                    <a:pt x="23" y="16"/>
                  </a:lnTo>
                  <a:lnTo>
                    <a:pt x="23" y="14"/>
                  </a:lnTo>
                  <a:lnTo>
                    <a:pt x="21" y="14"/>
                  </a:lnTo>
                  <a:lnTo>
                    <a:pt x="21" y="11"/>
                  </a:lnTo>
                  <a:lnTo>
                    <a:pt x="20" y="10"/>
                  </a:lnTo>
                  <a:lnTo>
                    <a:pt x="20" y="8"/>
                  </a:lnTo>
                  <a:lnTo>
                    <a:pt x="23" y="8"/>
                  </a:lnTo>
                  <a:lnTo>
                    <a:pt x="23" y="7"/>
                  </a:lnTo>
                  <a:lnTo>
                    <a:pt x="24" y="7"/>
                  </a:lnTo>
                  <a:lnTo>
                    <a:pt x="24" y="5"/>
                  </a:lnTo>
                  <a:lnTo>
                    <a:pt x="25" y="3"/>
                  </a:lnTo>
                  <a:lnTo>
                    <a:pt x="25" y="2"/>
                  </a:lnTo>
                  <a:lnTo>
                    <a:pt x="26" y="2"/>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6" name="Rectangle 136">
              <a:extLst>
                <a:ext uri="{FF2B5EF4-FFF2-40B4-BE49-F238E27FC236}">
                  <a16:creationId xmlns:a16="http://schemas.microsoft.com/office/drawing/2014/main" id="{542E499F-B4E2-D84F-880C-BBA1B1A08F72}"/>
                </a:ext>
              </a:extLst>
            </p:cNvPr>
            <p:cNvSpPr>
              <a:spLocks noChangeArrowheads="1"/>
            </p:cNvSpPr>
            <p:nvPr/>
          </p:nvSpPr>
          <p:spPr bwMode="auto">
            <a:xfrm>
              <a:off x="8831263" y="5375275"/>
              <a:ext cx="3175"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7" name="Freeform 137">
              <a:extLst>
                <a:ext uri="{FF2B5EF4-FFF2-40B4-BE49-F238E27FC236}">
                  <a16:creationId xmlns:a16="http://schemas.microsoft.com/office/drawing/2014/main" id="{83C6A357-BFC5-4545-B20E-CD60888935B8}"/>
                </a:ext>
              </a:extLst>
            </p:cNvPr>
            <p:cNvSpPr>
              <a:spLocks/>
            </p:cNvSpPr>
            <p:nvPr/>
          </p:nvSpPr>
          <p:spPr bwMode="auto">
            <a:xfrm>
              <a:off x="7581901" y="5873750"/>
              <a:ext cx="3175" cy="1588"/>
            </a:xfrm>
            <a:custGeom>
              <a:avLst/>
              <a:gdLst/>
              <a:ahLst/>
              <a:cxnLst>
                <a:cxn ang="0">
                  <a:pos x="0" y="0"/>
                </a:cxn>
                <a:cxn ang="0">
                  <a:pos x="2" y="1"/>
                </a:cxn>
                <a:cxn ang="0">
                  <a:pos x="0" y="1"/>
                </a:cxn>
                <a:cxn ang="0">
                  <a:pos x="0" y="0"/>
                </a:cxn>
              </a:cxnLst>
              <a:rect l="0" t="0" r="r" b="b"/>
              <a:pathLst>
                <a:path w="2" h="1">
                  <a:moveTo>
                    <a:pt x="0" y="0"/>
                  </a:moveTo>
                  <a:lnTo>
                    <a:pt x="2" y="1"/>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8" name="Freeform 138">
              <a:extLst>
                <a:ext uri="{FF2B5EF4-FFF2-40B4-BE49-F238E27FC236}">
                  <a16:creationId xmlns:a16="http://schemas.microsoft.com/office/drawing/2014/main" id="{EF61F904-E49B-5943-A479-E19A6D1E0C04}"/>
                </a:ext>
              </a:extLst>
            </p:cNvPr>
            <p:cNvSpPr>
              <a:spLocks noEditPoints="1"/>
            </p:cNvSpPr>
            <p:nvPr/>
          </p:nvSpPr>
          <p:spPr bwMode="auto">
            <a:xfrm>
              <a:off x="7561263" y="5838825"/>
              <a:ext cx="26988" cy="53975"/>
            </a:xfrm>
            <a:custGeom>
              <a:avLst/>
              <a:gdLst/>
              <a:ahLst/>
              <a:cxnLst>
                <a:cxn ang="0">
                  <a:pos x="15" y="23"/>
                </a:cxn>
                <a:cxn ang="0">
                  <a:pos x="16" y="24"/>
                </a:cxn>
                <a:cxn ang="0">
                  <a:pos x="17" y="24"/>
                </a:cxn>
                <a:cxn ang="0">
                  <a:pos x="17" y="27"/>
                </a:cxn>
                <a:cxn ang="0">
                  <a:pos x="15" y="27"/>
                </a:cxn>
                <a:cxn ang="0">
                  <a:pos x="15" y="23"/>
                </a:cxn>
                <a:cxn ang="0">
                  <a:pos x="10" y="0"/>
                </a:cxn>
                <a:cxn ang="0">
                  <a:pos x="11" y="0"/>
                </a:cxn>
                <a:cxn ang="0">
                  <a:pos x="11" y="3"/>
                </a:cxn>
                <a:cxn ang="0">
                  <a:pos x="12" y="5"/>
                </a:cxn>
                <a:cxn ang="0">
                  <a:pos x="12" y="7"/>
                </a:cxn>
                <a:cxn ang="0">
                  <a:pos x="13" y="7"/>
                </a:cxn>
                <a:cxn ang="0">
                  <a:pos x="13" y="19"/>
                </a:cxn>
                <a:cxn ang="0">
                  <a:pos x="15" y="19"/>
                </a:cxn>
                <a:cxn ang="0">
                  <a:pos x="15" y="23"/>
                </a:cxn>
                <a:cxn ang="0">
                  <a:pos x="13" y="22"/>
                </a:cxn>
                <a:cxn ang="0">
                  <a:pos x="13" y="28"/>
                </a:cxn>
                <a:cxn ang="0">
                  <a:pos x="12" y="29"/>
                </a:cxn>
                <a:cxn ang="0">
                  <a:pos x="5" y="29"/>
                </a:cxn>
                <a:cxn ang="0">
                  <a:pos x="5" y="31"/>
                </a:cxn>
                <a:cxn ang="0">
                  <a:pos x="6" y="31"/>
                </a:cxn>
                <a:cxn ang="0">
                  <a:pos x="6" y="34"/>
                </a:cxn>
                <a:cxn ang="0">
                  <a:pos x="5" y="34"/>
                </a:cxn>
                <a:cxn ang="0">
                  <a:pos x="5" y="33"/>
                </a:cxn>
                <a:cxn ang="0">
                  <a:pos x="2" y="33"/>
                </a:cxn>
                <a:cxn ang="0">
                  <a:pos x="2" y="32"/>
                </a:cxn>
                <a:cxn ang="0">
                  <a:pos x="0" y="32"/>
                </a:cxn>
                <a:cxn ang="0">
                  <a:pos x="0" y="28"/>
                </a:cxn>
                <a:cxn ang="0">
                  <a:pos x="2" y="28"/>
                </a:cxn>
                <a:cxn ang="0">
                  <a:pos x="2" y="29"/>
                </a:cxn>
                <a:cxn ang="0">
                  <a:pos x="4" y="29"/>
                </a:cxn>
                <a:cxn ang="0">
                  <a:pos x="5" y="28"/>
                </a:cxn>
                <a:cxn ang="0">
                  <a:pos x="7" y="28"/>
                </a:cxn>
                <a:cxn ang="0">
                  <a:pos x="8" y="27"/>
                </a:cxn>
                <a:cxn ang="0">
                  <a:pos x="8" y="26"/>
                </a:cxn>
                <a:cxn ang="0">
                  <a:pos x="10" y="26"/>
                </a:cxn>
                <a:cxn ang="0">
                  <a:pos x="10" y="22"/>
                </a:cxn>
                <a:cxn ang="0">
                  <a:pos x="11" y="22"/>
                </a:cxn>
                <a:cxn ang="0">
                  <a:pos x="11" y="21"/>
                </a:cxn>
                <a:cxn ang="0">
                  <a:pos x="12" y="19"/>
                </a:cxn>
                <a:cxn ang="0">
                  <a:pos x="11" y="19"/>
                </a:cxn>
                <a:cxn ang="0">
                  <a:pos x="11" y="18"/>
                </a:cxn>
                <a:cxn ang="0">
                  <a:pos x="10" y="18"/>
                </a:cxn>
                <a:cxn ang="0">
                  <a:pos x="10" y="17"/>
                </a:cxn>
                <a:cxn ang="0">
                  <a:pos x="8" y="16"/>
                </a:cxn>
                <a:cxn ang="0">
                  <a:pos x="8" y="17"/>
                </a:cxn>
                <a:cxn ang="0">
                  <a:pos x="7" y="17"/>
                </a:cxn>
                <a:cxn ang="0">
                  <a:pos x="6" y="16"/>
                </a:cxn>
                <a:cxn ang="0">
                  <a:pos x="4" y="16"/>
                </a:cxn>
                <a:cxn ang="0">
                  <a:pos x="4" y="15"/>
                </a:cxn>
                <a:cxn ang="0">
                  <a:pos x="5" y="13"/>
                </a:cxn>
                <a:cxn ang="0">
                  <a:pos x="5" y="10"/>
                </a:cxn>
                <a:cxn ang="0">
                  <a:pos x="6" y="8"/>
                </a:cxn>
                <a:cxn ang="0">
                  <a:pos x="6" y="1"/>
                </a:cxn>
                <a:cxn ang="0">
                  <a:pos x="7" y="1"/>
                </a:cxn>
                <a:cxn ang="0">
                  <a:pos x="7" y="2"/>
                </a:cxn>
                <a:cxn ang="0">
                  <a:pos x="8" y="2"/>
                </a:cxn>
                <a:cxn ang="0">
                  <a:pos x="10" y="1"/>
                </a:cxn>
                <a:cxn ang="0">
                  <a:pos x="10" y="0"/>
                </a:cxn>
                <a:cxn ang="0">
                  <a:pos x="5" y="0"/>
                </a:cxn>
                <a:cxn ang="0">
                  <a:pos x="6" y="0"/>
                </a:cxn>
                <a:cxn ang="0">
                  <a:pos x="6" y="1"/>
                </a:cxn>
                <a:cxn ang="0">
                  <a:pos x="5" y="0"/>
                </a:cxn>
              </a:cxnLst>
              <a:rect l="0" t="0" r="r" b="b"/>
              <a:pathLst>
                <a:path w="17" h="34">
                  <a:moveTo>
                    <a:pt x="15" y="23"/>
                  </a:moveTo>
                  <a:lnTo>
                    <a:pt x="16" y="24"/>
                  </a:lnTo>
                  <a:lnTo>
                    <a:pt x="17" y="24"/>
                  </a:lnTo>
                  <a:lnTo>
                    <a:pt x="17" y="27"/>
                  </a:lnTo>
                  <a:lnTo>
                    <a:pt x="15" y="27"/>
                  </a:lnTo>
                  <a:lnTo>
                    <a:pt x="15" y="23"/>
                  </a:lnTo>
                  <a:close/>
                  <a:moveTo>
                    <a:pt x="10" y="0"/>
                  </a:moveTo>
                  <a:lnTo>
                    <a:pt x="11" y="0"/>
                  </a:lnTo>
                  <a:lnTo>
                    <a:pt x="11" y="3"/>
                  </a:lnTo>
                  <a:lnTo>
                    <a:pt x="12" y="5"/>
                  </a:lnTo>
                  <a:lnTo>
                    <a:pt x="12" y="7"/>
                  </a:lnTo>
                  <a:lnTo>
                    <a:pt x="13" y="7"/>
                  </a:lnTo>
                  <a:lnTo>
                    <a:pt x="13" y="19"/>
                  </a:lnTo>
                  <a:lnTo>
                    <a:pt x="15" y="19"/>
                  </a:lnTo>
                  <a:lnTo>
                    <a:pt x="15" y="23"/>
                  </a:lnTo>
                  <a:lnTo>
                    <a:pt x="13" y="22"/>
                  </a:lnTo>
                  <a:lnTo>
                    <a:pt x="13" y="28"/>
                  </a:lnTo>
                  <a:lnTo>
                    <a:pt x="12" y="29"/>
                  </a:lnTo>
                  <a:lnTo>
                    <a:pt x="5" y="29"/>
                  </a:lnTo>
                  <a:lnTo>
                    <a:pt x="5" y="31"/>
                  </a:lnTo>
                  <a:lnTo>
                    <a:pt x="6" y="31"/>
                  </a:lnTo>
                  <a:lnTo>
                    <a:pt x="6" y="34"/>
                  </a:lnTo>
                  <a:lnTo>
                    <a:pt x="5" y="34"/>
                  </a:lnTo>
                  <a:lnTo>
                    <a:pt x="5" y="33"/>
                  </a:lnTo>
                  <a:lnTo>
                    <a:pt x="2" y="33"/>
                  </a:lnTo>
                  <a:lnTo>
                    <a:pt x="2" y="32"/>
                  </a:lnTo>
                  <a:lnTo>
                    <a:pt x="0" y="32"/>
                  </a:lnTo>
                  <a:lnTo>
                    <a:pt x="0" y="28"/>
                  </a:lnTo>
                  <a:lnTo>
                    <a:pt x="2" y="28"/>
                  </a:lnTo>
                  <a:lnTo>
                    <a:pt x="2" y="29"/>
                  </a:lnTo>
                  <a:lnTo>
                    <a:pt x="4" y="29"/>
                  </a:lnTo>
                  <a:lnTo>
                    <a:pt x="5" y="28"/>
                  </a:lnTo>
                  <a:lnTo>
                    <a:pt x="7" y="28"/>
                  </a:lnTo>
                  <a:lnTo>
                    <a:pt x="8" y="27"/>
                  </a:lnTo>
                  <a:lnTo>
                    <a:pt x="8" y="26"/>
                  </a:lnTo>
                  <a:lnTo>
                    <a:pt x="10" y="26"/>
                  </a:lnTo>
                  <a:lnTo>
                    <a:pt x="10" y="22"/>
                  </a:lnTo>
                  <a:lnTo>
                    <a:pt x="11" y="22"/>
                  </a:lnTo>
                  <a:lnTo>
                    <a:pt x="11" y="21"/>
                  </a:lnTo>
                  <a:lnTo>
                    <a:pt x="12" y="19"/>
                  </a:lnTo>
                  <a:lnTo>
                    <a:pt x="11" y="19"/>
                  </a:lnTo>
                  <a:lnTo>
                    <a:pt x="11" y="18"/>
                  </a:lnTo>
                  <a:lnTo>
                    <a:pt x="10" y="18"/>
                  </a:lnTo>
                  <a:lnTo>
                    <a:pt x="10" y="17"/>
                  </a:lnTo>
                  <a:lnTo>
                    <a:pt x="8" y="16"/>
                  </a:lnTo>
                  <a:lnTo>
                    <a:pt x="8" y="17"/>
                  </a:lnTo>
                  <a:lnTo>
                    <a:pt x="7" y="17"/>
                  </a:lnTo>
                  <a:lnTo>
                    <a:pt x="6" y="16"/>
                  </a:lnTo>
                  <a:lnTo>
                    <a:pt x="4" y="16"/>
                  </a:lnTo>
                  <a:lnTo>
                    <a:pt x="4" y="15"/>
                  </a:lnTo>
                  <a:lnTo>
                    <a:pt x="5" y="13"/>
                  </a:lnTo>
                  <a:lnTo>
                    <a:pt x="5" y="10"/>
                  </a:lnTo>
                  <a:lnTo>
                    <a:pt x="6" y="8"/>
                  </a:lnTo>
                  <a:lnTo>
                    <a:pt x="6" y="1"/>
                  </a:lnTo>
                  <a:lnTo>
                    <a:pt x="7" y="1"/>
                  </a:lnTo>
                  <a:lnTo>
                    <a:pt x="7" y="2"/>
                  </a:lnTo>
                  <a:lnTo>
                    <a:pt x="8" y="2"/>
                  </a:lnTo>
                  <a:lnTo>
                    <a:pt x="10" y="1"/>
                  </a:lnTo>
                  <a:lnTo>
                    <a:pt x="10" y="0"/>
                  </a:lnTo>
                  <a:close/>
                  <a:moveTo>
                    <a:pt x="5" y="0"/>
                  </a:moveTo>
                  <a:lnTo>
                    <a:pt x="6" y="0"/>
                  </a:lnTo>
                  <a:lnTo>
                    <a:pt x="6"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9" name="Freeform 139">
              <a:extLst>
                <a:ext uri="{FF2B5EF4-FFF2-40B4-BE49-F238E27FC236}">
                  <a16:creationId xmlns:a16="http://schemas.microsoft.com/office/drawing/2014/main" id="{68097B15-BD65-4C48-9C9E-228944FD2954}"/>
                </a:ext>
              </a:extLst>
            </p:cNvPr>
            <p:cNvSpPr>
              <a:spLocks/>
            </p:cNvSpPr>
            <p:nvPr/>
          </p:nvSpPr>
          <p:spPr bwMode="auto">
            <a:xfrm>
              <a:off x="7567613" y="5868988"/>
              <a:ext cx="3175" cy="4763"/>
            </a:xfrm>
            <a:custGeom>
              <a:avLst/>
              <a:gdLst/>
              <a:ahLst/>
              <a:cxnLst>
                <a:cxn ang="0">
                  <a:pos x="1" y="0"/>
                </a:cxn>
                <a:cxn ang="0">
                  <a:pos x="2" y="0"/>
                </a:cxn>
                <a:cxn ang="0">
                  <a:pos x="2" y="3"/>
                </a:cxn>
                <a:cxn ang="0">
                  <a:pos x="0" y="3"/>
                </a:cxn>
                <a:cxn ang="0">
                  <a:pos x="0" y="2"/>
                </a:cxn>
                <a:cxn ang="0">
                  <a:pos x="1" y="2"/>
                </a:cxn>
                <a:cxn ang="0">
                  <a:pos x="1" y="0"/>
                </a:cxn>
              </a:cxnLst>
              <a:rect l="0" t="0" r="r" b="b"/>
              <a:pathLst>
                <a:path w="2" h="3">
                  <a:moveTo>
                    <a:pt x="1" y="0"/>
                  </a:moveTo>
                  <a:lnTo>
                    <a:pt x="2" y="0"/>
                  </a:lnTo>
                  <a:lnTo>
                    <a:pt x="2" y="3"/>
                  </a:lnTo>
                  <a:lnTo>
                    <a:pt x="0" y="3"/>
                  </a:lnTo>
                  <a:lnTo>
                    <a:pt x="0" y="2"/>
                  </a:lnTo>
                  <a:lnTo>
                    <a:pt x="1"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0" name="Freeform 140">
              <a:extLst>
                <a:ext uri="{FF2B5EF4-FFF2-40B4-BE49-F238E27FC236}">
                  <a16:creationId xmlns:a16="http://schemas.microsoft.com/office/drawing/2014/main" id="{A2E3A1B8-8B9A-584A-BD87-FAC42A795A15}"/>
                </a:ext>
              </a:extLst>
            </p:cNvPr>
            <p:cNvSpPr>
              <a:spLocks/>
            </p:cNvSpPr>
            <p:nvPr/>
          </p:nvSpPr>
          <p:spPr bwMode="auto">
            <a:xfrm>
              <a:off x="7531101" y="5849938"/>
              <a:ext cx="12700" cy="14288"/>
            </a:xfrm>
            <a:custGeom>
              <a:avLst/>
              <a:gdLst/>
              <a:ahLst/>
              <a:cxnLst>
                <a:cxn ang="0">
                  <a:pos x="7" y="0"/>
                </a:cxn>
                <a:cxn ang="0">
                  <a:pos x="8" y="0"/>
                </a:cxn>
                <a:cxn ang="0">
                  <a:pos x="8" y="3"/>
                </a:cxn>
                <a:cxn ang="0">
                  <a:pos x="7" y="3"/>
                </a:cxn>
                <a:cxn ang="0">
                  <a:pos x="8" y="4"/>
                </a:cxn>
                <a:cxn ang="0">
                  <a:pos x="8" y="6"/>
                </a:cxn>
                <a:cxn ang="0">
                  <a:pos x="7" y="6"/>
                </a:cxn>
                <a:cxn ang="0">
                  <a:pos x="7" y="8"/>
                </a:cxn>
                <a:cxn ang="0">
                  <a:pos x="3" y="8"/>
                </a:cxn>
                <a:cxn ang="0">
                  <a:pos x="3" y="9"/>
                </a:cxn>
                <a:cxn ang="0">
                  <a:pos x="2" y="9"/>
                </a:cxn>
                <a:cxn ang="0">
                  <a:pos x="0" y="8"/>
                </a:cxn>
                <a:cxn ang="0">
                  <a:pos x="0" y="5"/>
                </a:cxn>
                <a:cxn ang="0">
                  <a:pos x="2" y="5"/>
                </a:cxn>
                <a:cxn ang="0">
                  <a:pos x="2" y="4"/>
                </a:cxn>
                <a:cxn ang="0">
                  <a:pos x="3" y="4"/>
                </a:cxn>
                <a:cxn ang="0">
                  <a:pos x="3" y="3"/>
                </a:cxn>
                <a:cxn ang="0">
                  <a:pos x="4" y="3"/>
                </a:cxn>
                <a:cxn ang="0">
                  <a:pos x="7" y="0"/>
                </a:cxn>
              </a:cxnLst>
              <a:rect l="0" t="0" r="r" b="b"/>
              <a:pathLst>
                <a:path w="8" h="9">
                  <a:moveTo>
                    <a:pt x="7" y="0"/>
                  </a:moveTo>
                  <a:lnTo>
                    <a:pt x="8" y="0"/>
                  </a:lnTo>
                  <a:lnTo>
                    <a:pt x="8" y="3"/>
                  </a:lnTo>
                  <a:lnTo>
                    <a:pt x="7" y="3"/>
                  </a:lnTo>
                  <a:lnTo>
                    <a:pt x="8" y="4"/>
                  </a:lnTo>
                  <a:lnTo>
                    <a:pt x="8" y="6"/>
                  </a:lnTo>
                  <a:lnTo>
                    <a:pt x="7" y="6"/>
                  </a:lnTo>
                  <a:lnTo>
                    <a:pt x="7" y="8"/>
                  </a:lnTo>
                  <a:lnTo>
                    <a:pt x="3" y="8"/>
                  </a:lnTo>
                  <a:lnTo>
                    <a:pt x="3" y="9"/>
                  </a:lnTo>
                  <a:lnTo>
                    <a:pt x="2" y="9"/>
                  </a:lnTo>
                  <a:lnTo>
                    <a:pt x="0" y="8"/>
                  </a:lnTo>
                  <a:lnTo>
                    <a:pt x="0" y="5"/>
                  </a:lnTo>
                  <a:lnTo>
                    <a:pt x="2" y="5"/>
                  </a:lnTo>
                  <a:lnTo>
                    <a:pt x="2" y="4"/>
                  </a:lnTo>
                  <a:lnTo>
                    <a:pt x="3" y="4"/>
                  </a:lnTo>
                  <a:lnTo>
                    <a:pt x="3" y="3"/>
                  </a:lnTo>
                  <a:lnTo>
                    <a:pt x="4" y="3"/>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1" name="Freeform 141">
              <a:extLst>
                <a:ext uri="{FF2B5EF4-FFF2-40B4-BE49-F238E27FC236}">
                  <a16:creationId xmlns:a16="http://schemas.microsoft.com/office/drawing/2014/main" id="{A0EC9C8B-50A5-7448-8BF2-C8FC7235E419}"/>
                </a:ext>
              </a:extLst>
            </p:cNvPr>
            <p:cNvSpPr>
              <a:spLocks/>
            </p:cNvSpPr>
            <p:nvPr/>
          </p:nvSpPr>
          <p:spPr bwMode="auto">
            <a:xfrm>
              <a:off x="7850188" y="5832475"/>
              <a:ext cx="7938" cy="3175"/>
            </a:xfrm>
            <a:custGeom>
              <a:avLst/>
              <a:gdLst/>
              <a:ahLst/>
              <a:cxnLst>
                <a:cxn ang="0">
                  <a:pos x="1" y="0"/>
                </a:cxn>
                <a:cxn ang="0">
                  <a:pos x="5" y="0"/>
                </a:cxn>
                <a:cxn ang="0">
                  <a:pos x="5" y="2"/>
                </a:cxn>
                <a:cxn ang="0">
                  <a:pos x="3" y="2"/>
                </a:cxn>
                <a:cxn ang="0">
                  <a:pos x="3" y="1"/>
                </a:cxn>
                <a:cxn ang="0">
                  <a:pos x="0" y="1"/>
                </a:cxn>
                <a:cxn ang="0">
                  <a:pos x="1" y="0"/>
                </a:cxn>
              </a:cxnLst>
              <a:rect l="0" t="0" r="r" b="b"/>
              <a:pathLst>
                <a:path w="5" h="2">
                  <a:moveTo>
                    <a:pt x="1" y="0"/>
                  </a:moveTo>
                  <a:lnTo>
                    <a:pt x="5" y="0"/>
                  </a:lnTo>
                  <a:lnTo>
                    <a:pt x="5" y="2"/>
                  </a:lnTo>
                  <a:lnTo>
                    <a:pt x="3" y="2"/>
                  </a:lnTo>
                  <a:lnTo>
                    <a:pt x="3" y="1"/>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2" name="Freeform 142">
              <a:extLst>
                <a:ext uri="{FF2B5EF4-FFF2-40B4-BE49-F238E27FC236}">
                  <a16:creationId xmlns:a16="http://schemas.microsoft.com/office/drawing/2014/main" id="{413BF20E-DA1B-A242-B89C-F7CF9B30D97E}"/>
                </a:ext>
              </a:extLst>
            </p:cNvPr>
            <p:cNvSpPr>
              <a:spLocks/>
            </p:cNvSpPr>
            <p:nvPr/>
          </p:nvSpPr>
          <p:spPr bwMode="auto">
            <a:xfrm>
              <a:off x="8226426" y="5492750"/>
              <a:ext cx="1588" cy="3175"/>
            </a:xfrm>
            <a:custGeom>
              <a:avLst/>
              <a:gdLst/>
              <a:ahLst/>
              <a:cxnLst>
                <a:cxn ang="0">
                  <a:pos x="1" y="0"/>
                </a:cxn>
                <a:cxn ang="0">
                  <a:pos x="1" y="2"/>
                </a:cxn>
                <a:cxn ang="0">
                  <a:pos x="0" y="2"/>
                </a:cxn>
                <a:cxn ang="0">
                  <a:pos x="0" y="1"/>
                </a:cxn>
                <a:cxn ang="0">
                  <a:pos x="1" y="0"/>
                </a:cxn>
              </a:cxnLst>
              <a:rect l="0" t="0" r="r" b="b"/>
              <a:pathLst>
                <a:path w="1" h="2">
                  <a:moveTo>
                    <a:pt x="1" y="0"/>
                  </a:moveTo>
                  <a:lnTo>
                    <a:pt x="1" y="2"/>
                  </a:lnTo>
                  <a:lnTo>
                    <a:pt x="0" y="2"/>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3" name="Freeform 143">
              <a:extLst>
                <a:ext uri="{FF2B5EF4-FFF2-40B4-BE49-F238E27FC236}">
                  <a16:creationId xmlns:a16="http://schemas.microsoft.com/office/drawing/2014/main" id="{5B193FFA-964B-EE43-A20C-A38FB8BBD369}"/>
                </a:ext>
              </a:extLst>
            </p:cNvPr>
            <p:cNvSpPr>
              <a:spLocks/>
            </p:cNvSpPr>
            <p:nvPr/>
          </p:nvSpPr>
          <p:spPr bwMode="auto">
            <a:xfrm>
              <a:off x="7572376" y="5868988"/>
              <a:ext cx="4763" cy="4763"/>
            </a:xfrm>
            <a:custGeom>
              <a:avLst/>
              <a:gdLst/>
              <a:ahLst/>
              <a:cxnLst>
                <a:cxn ang="0">
                  <a:pos x="1" y="0"/>
                </a:cxn>
                <a:cxn ang="0">
                  <a:pos x="3" y="2"/>
                </a:cxn>
                <a:cxn ang="0">
                  <a:pos x="3" y="3"/>
                </a:cxn>
                <a:cxn ang="0">
                  <a:pos x="0" y="3"/>
                </a:cxn>
                <a:cxn ang="0">
                  <a:pos x="1" y="2"/>
                </a:cxn>
                <a:cxn ang="0">
                  <a:pos x="1" y="0"/>
                </a:cxn>
              </a:cxnLst>
              <a:rect l="0" t="0" r="r" b="b"/>
              <a:pathLst>
                <a:path w="3" h="3">
                  <a:moveTo>
                    <a:pt x="1" y="0"/>
                  </a:moveTo>
                  <a:lnTo>
                    <a:pt x="3" y="2"/>
                  </a:lnTo>
                  <a:lnTo>
                    <a:pt x="3" y="3"/>
                  </a:lnTo>
                  <a:lnTo>
                    <a:pt x="0" y="3"/>
                  </a:lnTo>
                  <a:lnTo>
                    <a:pt x="1"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144">
              <a:extLst>
                <a:ext uri="{FF2B5EF4-FFF2-40B4-BE49-F238E27FC236}">
                  <a16:creationId xmlns:a16="http://schemas.microsoft.com/office/drawing/2014/main" id="{CFF5539C-9795-6746-B5F3-F12782A673E3}"/>
                </a:ext>
              </a:extLst>
            </p:cNvPr>
            <p:cNvSpPr>
              <a:spLocks/>
            </p:cNvSpPr>
            <p:nvPr/>
          </p:nvSpPr>
          <p:spPr bwMode="auto">
            <a:xfrm>
              <a:off x="7556501" y="5864225"/>
              <a:ext cx="11113" cy="12700"/>
            </a:xfrm>
            <a:custGeom>
              <a:avLst/>
              <a:gdLst/>
              <a:ahLst/>
              <a:cxnLst>
                <a:cxn ang="0">
                  <a:pos x="2" y="0"/>
                </a:cxn>
                <a:cxn ang="0">
                  <a:pos x="2" y="1"/>
                </a:cxn>
                <a:cxn ang="0">
                  <a:pos x="3" y="1"/>
                </a:cxn>
                <a:cxn ang="0">
                  <a:pos x="4" y="2"/>
                </a:cxn>
                <a:cxn ang="0">
                  <a:pos x="7" y="2"/>
                </a:cxn>
                <a:cxn ang="0">
                  <a:pos x="7" y="3"/>
                </a:cxn>
                <a:cxn ang="0">
                  <a:pos x="5" y="3"/>
                </a:cxn>
                <a:cxn ang="0">
                  <a:pos x="5" y="6"/>
                </a:cxn>
                <a:cxn ang="0">
                  <a:pos x="4" y="7"/>
                </a:cxn>
                <a:cxn ang="0">
                  <a:pos x="2" y="7"/>
                </a:cxn>
                <a:cxn ang="0">
                  <a:pos x="2" y="8"/>
                </a:cxn>
                <a:cxn ang="0">
                  <a:pos x="0" y="7"/>
                </a:cxn>
                <a:cxn ang="0">
                  <a:pos x="0" y="1"/>
                </a:cxn>
                <a:cxn ang="0">
                  <a:pos x="2" y="0"/>
                </a:cxn>
              </a:cxnLst>
              <a:rect l="0" t="0" r="r" b="b"/>
              <a:pathLst>
                <a:path w="7" h="8">
                  <a:moveTo>
                    <a:pt x="2" y="0"/>
                  </a:moveTo>
                  <a:lnTo>
                    <a:pt x="2" y="1"/>
                  </a:lnTo>
                  <a:lnTo>
                    <a:pt x="3" y="1"/>
                  </a:lnTo>
                  <a:lnTo>
                    <a:pt x="4" y="2"/>
                  </a:lnTo>
                  <a:lnTo>
                    <a:pt x="7" y="2"/>
                  </a:lnTo>
                  <a:lnTo>
                    <a:pt x="7" y="3"/>
                  </a:lnTo>
                  <a:lnTo>
                    <a:pt x="5" y="3"/>
                  </a:lnTo>
                  <a:lnTo>
                    <a:pt x="5" y="6"/>
                  </a:lnTo>
                  <a:lnTo>
                    <a:pt x="4" y="7"/>
                  </a:lnTo>
                  <a:lnTo>
                    <a:pt x="2" y="7"/>
                  </a:lnTo>
                  <a:lnTo>
                    <a:pt x="2" y="8"/>
                  </a:lnTo>
                  <a:lnTo>
                    <a:pt x="0" y="7"/>
                  </a:lnTo>
                  <a:lnTo>
                    <a:pt x="0" y="1"/>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5" name="Freeform 145">
              <a:extLst>
                <a:ext uri="{FF2B5EF4-FFF2-40B4-BE49-F238E27FC236}">
                  <a16:creationId xmlns:a16="http://schemas.microsoft.com/office/drawing/2014/main" id="{DBA15385-6968-634A-8545-B799C3FF832C}"/>
                </a:ext>
              </a:extLst>
            </p:cNvPr>
            <p:cNvSpPr>
              <a:spLocks/>
            </p:cNvSpPr>
            <p:nvPr/>
          </p:nvSpPr>
          <p:spPr bwMode="auto">
            <a:xfrm>
              <a:off x="7851776" y="5826125"/>
              <a:ext cx="4763" cy="4763"/>
            </a:xfrm>
            <a:custGeom>
              <a:avLst/>
              <a:gdLst/>
              <a:ahLst/>
              <a:cxnLst>
                <a:cxn ang="0">
                  <a:pos x="2" y="0"/>
                </a:cxn>
                <a:cxn ang="0">
                  <a:pos x="3" y="2"/>
                </a:cxn>
                <a:cxn ang="0">
                  <a:pos x="3" y="3"/>
                </a:cxn>
                <a:cxn ang="0">
                  <a:pos x="0" y="3"/>
                </a:cxn>
                <a:cxn ang="0">
                  <a:pos x="0" y="2"/>
                </a:cxn>
                <a:cxn ang="0">
                  <a:pos x="2" y="2"/>
                </a:cxn>
                <a:cxn ang="0">
                  <a:pos x="2" y="0"/>
                </a:cxn>
              </a:cxnLst>
              <a:rect l="0" t="0" r="r" b="b"/>
              <a:pathLst>
                <a:path w="3" h="3">
                  <a:moveTo>
                    <a:pt x="2" y="0"/>
                  </a:moveTo>
                  <a:lnTo>
                    <a:pt x="3" y="2"/>
                  </a:lnTo>
                  <a:lnTo>
                    <a:pt x="3" y="3"/>
                  </a:lnTo>
                  <a:lnTo>
                    <a:pt x="0" y="3"/>
                  </a:lnTo>
                  <a:lnTo>
                    <a:pt x="0" y="2"/>
                  </a:lnTo>
                  <a:lnTo>
                    <a:pt x="2" y="2"/>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Rectangle 146">
              <a:extLst>
                <a:ext uri="{FF2B5EF4-FFF2-40B4-BE49-F238E27FC236}">
                  <a16:creationId xmlns:a16="http://schemas.microsoft.com/office/drawing/2014/main" id="{B3C64ADB-01D1-B740-BA63-E173678E94D8}"/>
                </a:ext>
              </a:extLst>
            </p:cNvPr>
            <p:cNvSpPr>
              <a:spLocks noChangeArrowheads="1"/>
            </p:cNvSpPr>
            <p:nvPr/>
          </p:nvSpPr>
          <p:spPr bwMode="auto">
            <a:xfrm>
              <a:off x="8110538" y="5545138"/>
              <a:ext cx="1588" cy="31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7" name="Rectangle 147">
              <a:extLst>
                <a:ext uri="{FF2B5EF4-FFF2-40B4-BE49-F238E27FC236}">
                  <a16:creationId xmlns:a16="http://schemas.microsoft.com/office/drawing/2014/main" id="{F6A15B82-31C8-C843-AB0B-700B3B3651C5}"/>
                </a:ext>
              </a:extLst>
            </p:cNvPr>
            <p:cNvSpPr>
              <a:spLocks noChangeArrowheads="1"/>
            </p:cNvSpPr>
            <p:nvPr/>
          </p:nvSpPr>
          <p:spPr bwMode="auto">
            <a:xfrm>
              <a:off x="8218488" y="5495925"/>
              <a:ext cx="1588"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48">
              <a:extLst>
                <a:ext uri="{FF2B5EF4-FFF2-40B4-BE49-F238E27FC236}">
                  <a16:creationId xmlns:a16="http://schemas.microsoft.com/office/drawing/2014/main" id="{8F11A366-10CF-684C-87E6-0D3CD3865633}"/>
                </a:ext>
              </a:extLst>
            </p:cNvPr>
            <p:cNvSpPr>
              <a:spLocks noEditPoints="1"/>
            </p:cNvSpPr>
            <p:nvPr/>
          </p:nvSpPr>
          <p:spPr bwMode="auto">
            <a:xfrm>
              <a:off x="8218488" y="5494338"/>
              <a:ext cx="7938" cy="3175"/>
            </a:xfrm>
            <a:custGeom>
              <a:avLst/>
              <a:gdLst/>
              <a:ahLst/>
              <a:cxnLst>
                <a:cxn ang="0">
                  <a:pos x="3" y="1"/>
                </a:cxn>
                <a:cxn ang="0">
                  <a:pos x="5" y="1"/>
                </a:cxn>
                <a:cxn ang="0">
                  <a:pos x="5" y="2"/>
                </a:cxn>
                <a:cxn ang="0">
                  <a:pos x="3" y="2"/>
                </a:cxn>
                <a:cxn ang="0">
                  <a:pos x="3" y="1"/>
                </a:cxn>
                <a:cxn ang="0">
                  <a:pos x="0" y="0"/>
                </a:cxn>
                <a:cxn ang="0">
                  <a:pos x="3" y="0"/>
                </a:cxn>
                <a:cxn ang="0">
                  <a:pos x="3" y="1"/>
                </a:cxn>
                <a:cxn ang="0">
                  <a:pos x="0" y="1"/>
                </a:cxn>
                <a:cxn ang="0">
                  <a:pos x="0" y="0"/>
                </a:cxn>
              </a:cxnLst>
              <a:rect l="0" t="0" r="r" b="b"/>
              <a:pathLst>
                <a:path w="5" h="2">
                  <a:moveTo>
                    <a:pt x="3" y="1"/>
                  </a:moveTo>
                  <a:lnTo>
                    <a:pt x="5" y="1"/>
                  </a:lnTo>
                  <a:lnTo>
                    <a:pt x="5" y="2"/>
                  </a:lnTo>
                  <a:lnTo>
                    <a:pt x="3" y="2"/>
                  </a:lnTo>
                  <a:lnTo>
                    <a:pt x="3" y="1"/>
                  </a:lnTo>
                  <a:close/>
                  <a:moveTo>
                    <a:pt x="0" y="0"/>
                  </a:moveTo>
                  <a:lnTo>
                    <a:pt x="3" y="0"/>
                  </a:lnTo>
                  <a:lnTo>
                    <a:pt x="3" y="1"/>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9" name="Freeform 149">
              <a:extLst>
                <a:ext uri="{FF2B5EF4-FFF2-40B4-BE49-F238E27FC236}">
                  <a16:creationId xmlns:a16="http://schemas.microsoft.com/office/drawing/2014/main" id="{D7963242-C1C8-1A48-BF28-2FD2EF0DACB0}"/>
                </a:ext>
              </a:extLst>
            </p:cNvPr>
            <p:cNvSpPr>
              <a:spLocks noEditPoints="1"/>
            </p:cNvSpPr>
            <p:nvPr/>
          </p:nvSpPr>
          <p:spPr bwMode="auto">
            <a:xfrm>
              <a:off x="7953376" y="5561013"/>
              <a:ext cx="4763" cy="4763"/>
            </a:xfrm>
            <a:custGeom>
              <a:avLst/>
              <a:gdLst/>
              <a:ahLst/>
              <a:cxnLst>
                <a:cxn ang="0">
                  <a:pos x="0" y="1"/>
                </a:cxn>
                <a:cxn ang="0">
                  <a:pos x="2" y="1"/>
                </a:cxn>
                <a:cxn ang="0">
                  <a:pos x="2" y="3"/>
                </a:cxn>
                <a:cxn ang="0">
                  <a:pos x="0" y="3"/>
                </a:cxn>
                <a:cxn ang="0">
                  <a:pos x="0" y="1"/>
                </a:cxn>
                <a:cxn ang="0">
                  <a:pos x="2" y="0"/>
                </a:cxn>
                <a:cxn ang="0">
                  <a:pos x="3" y="0"/>
                </a:cxn>
                <a:cxn ang="0">
                  <a:pos x="3" y="1"/>
                </a:cxn>
                <a:cxn ang="0">
                  <a:pos x="2" y="1"/>
                </a:cxn>
                <a:cxn ang="0">
                  <a:pos x="2" y="0"/>
                </a:cxn>
              </a:cxnLst>
              <a:rect l="0" t="0" r="r" b="b"/>
              <a:pathLst>
                <a:path w="3" h="3">
                  <a:moveTo>
                    <a:pt x="0" y="1"/>
                  </a:moveTo>
                  <a:lnTo>
                    <a:pt x="2" y="1"/>
                  </a:lnTo>
                  <a:lnTo>
                    <a:pt x="2" y="3"/>
                  </a:lnTo>
                  <a:lnTo>
                    <a:pt x="0" y="3"/>
                  </a:lnTo>
                  <a:lnTo>
                    <a:pt x="0" y="1"/>
                  </a:lnTo>
                  <a:close/>
                  <a:moveTo>
                    <a:pt x="2" y="0"/>
                  </a:moveTo>
                  <a:lnTo>
                    <a:pt x="3" y="0"/>
                  </a:lnTo>
                  <a:lnTo>
                    <a:pt x="3" y="1"/>
                  </a:lnTo>
                  <a:lnTo>
                    <a:pt x="2" y="1"/>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0" name="Freeform 150">
              <a:extLst>
                <a:ext uri="{FF2B5EF4-FFF2-40B4-BE49-F238E27FC236}">
                  <a16:creationId xmlns:a16="http://schemas.microsoft.com/office/drawing/2014/main" id="{A869C243-DC52-9245-9074-1292FAF61657}"/>
                </a:ext>
              </a:extLst>
            </p:cNvPr>
            <p:cNvSpPr>
              <a:spLocks/>
            </p:cNvSpPr>
            <p:nvPr/>
          </p:nvSpPr>
          <p:spPr bwMode="auto">
            <a:xfrm>
              <a:off x="7548563" y="5865813"/>
              <a:ext cx="6350" cy="7938"/>
            </a:xfrm>
            <a:custGeom>
              <a:avLst/>
              <a:gdLst/>
              <a:ahLst/>
              <a:cxnLst>
                <a:cxn ang="0">
                  <a:pos x="4" y="0"/>
                </a:cxn>
                <a:cxn ang="0">
                  <a:pos x="4" y="4"/>
                </a:cxn>
                <a:cxn ang="0">
                  <a:pos x="3" y="4"/>
                </a:cxn>
                <a:cxn ang="0">
                  <a:pos x="3" y="5"/>
                </a:cxn>
                <a:cxn ang="0">
                  <a:pos x="2" y="4"/>
                </a:cxn>
                <a:cxn ang="0">
                  <a:pos x="2" y="2"/>
                </a:cxn>
                <a:cxn ang="0">
                  <a:pos x="0" y="2"/>
                </a:cxn>
                <a:cxn ang="0">
                  <a:pos x="2" y="1"/>
                </a:cxn>
                <a:cxn ang="0">
                  <a:pos x="3" y="1"/>
                </a:cxn>
                <a:cxn ang="0">
                  <a:pos x="4" y="0"/>
                </a:cxn>
              </a:cxnLst>
              <a:rect l="0" t="0" r="r" b="b"/>
              <a:pathLst>
                <a:path w="4" h="5">
                  <a:moveTo>
                    <a:pt x="4" y="0"/>
                  </a:moveTo>
                  <a:lnTo>
                    <a:pt x="4" y="4"/>
                  </a:lnTo>
                  <a:lnTo>
                    <a:pt x="3" y="4"/>
                  </a:lnTo>
                  <a:lnTo>
                    <a:pt x="3" y="5"/>
                  </a:lnTo>
                  <a:lnTo>
                    <a:pt x="2" y="4"/>
                  </a:lnTo>
                  <a:lnTo>
                    <a:pt x="2" y="2"/>
                  </a:lnTo>
                  <a:lnTo>
                    <a:pt x="0" y="2"/>
                  </a:lnTo>
                  <a:lnTo>
                    <a:pt x="2" y="1"/>
                  </a:lnTo>
                  <a:lnTo>
                    <a:pt x="3"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51">
              <a:extLst>
                <a:ext uri="{FF2B5EF4-FFF2-40B4-BE49-F238E27FC236}">
                  <a16:creationId xmlns:a16="http://schemas.microsoft.com/office/drawing/2014/main" id="{6797B4B7-2FAF-2049-98C3-A23E78AD9467}"/>
                </a:ext>
              </a:extLst>
            </p:cNvPr>
            <p:cNvSpPr>
              <a:spLocks/>
            </p:cNvSpPr>
            <p:nvPr/>
          </p:nvSpPr>
          <p:spPr bwMode="auto">
            <a:xfrm>
              <a:off x="7545388" y="5876925"/>
              <a:ext cx="9525" cy="6350"/>
            </a:xfrm>
            <a:custGeom>
              <a:avLst/>
              <a:gdLst/>
              <a:ahLst/>
              <a:cxnLst>
                <a:cxn ang="0">
                  <a:pos x="0" y="0"/>
                </a:cxn>
                <a:cxn ang="0">
                  <a:pos x="6" y="0"/>
                </a:cxn>
                <a:cxn ang="0">
                  <a:pos x="6" y="4"/>
                </a:cxn>
                <a:cxn ang="0">
                  <a:pos x="1" y="4"/>
                </a:cxn>
                <a:cxn ang="0">
                  <a:pos x="0" y="3"/>
                </a:cxn>
                <a:cxn ang="0">
                  <a:pos x="0" y="0"/>
                </a:cxn>
              </a:cxnLst>
              <a:rect l="0" t="0" r="r" b="b"/>
              <a:pathLst>
                <a:path w="6" h="4">
                  <a:moveTo>
                    <a:pt x="0" y="0"/>
                  </a:moveTo>
                  <a:lnTo>
                    <a:pt x="6" y="0"/>
                  </a:lnTo>
                  <a:lnTo>
                    <a:pt x="6" y="4"/>
                  </a:lnTo>
                  <a:lnTo>
                    <a:pt x="1" y="4"/>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2" name="Freeform 152">
              <a:extLst>
                <a:ext uri="{FF2B5EF4-FFF2-40B4-BE49-F238E27FC236}">
                  <a16:creationId xmlns:a16="http://schemas.microsoft.com/office/drawing/2014/main" id="{DDD8E185-1179-E64D-84DD-A6CF01BFB58E}"/>
                </a:ext>
              </a:extLst>
            </p:cNvPr>
            <p:cNvSpPr>
              <a:spLocks/>
            </p:cNvSpPr>
            <p:nvPr/>
          </p:nvSpPr>
          <p:spPr bwMode="auto">
            <a:xfrm>
              <a:off x="7594601" y="5868988"/>
              <a:ext cx="7938" cy="6350"/>
            </a:xfrm>
            <a:custGeom>
              <a:avLst/>
              <a:gdLst/>
              <a:ahLst/>
              <a:cxnLst>
                <a:cxn ang="0">
                  <a:pos x="0" y="0"/>
                </a:cxn>
                <a:cxn ang="0">
                  <a:pos x="3" y="0"/>
                </a:cxn>
                <a:cxn ang="0">
                  <a:pos x="3" y="2"/>
                </a:cxn>
                <a:cxn ang="0">
                  <a:pos x="5" y="2"/>
                </a:cxn>
                <a:cxn ang="0">
                  <a:pos x="5" y="3"/>
                </a:cxn>
                <a:cxn ang="0">
                  <a:pos x="3" y="3"/>
                </a:cxn>
                <a:cxn ang="0">
                  <a:pos x="3" y="4"/>
                </a:cxn>
                <a:cxn ang="0">
                  <a:pos x="0" y="4"/>
                </a:cxn>
                <a:cxn ang="0">
                  <a:pos x="0" y="0"/>
                </a:cxn>
              </a:cxnLst>
              <a:rect l="0" t="0" r="r" b="b"/>
              <a:pathLst>
                <a:path w="5" h="4">
                  <a:moveTo>
                    <a:pt x="0" y="0"/>
                  </a:moveTo>
                  <a:lnTo>
                    <a:pt x="3" y="0"/>
                  </a:lnTo>
                  <a:lnTo>
                    <a:pt x="3" y="2"/>
                  </a:lnTo>
                  <a:lnTo>
                    <a:pt x="5" y="2"/>
                  </a:lnTo>
                  <a:lnTo>
                    <a:pt x="5" y="3"/>
                  </a:lnTo>
                  <a:lnTo>
                    <a:pt x="3" y="3"/>
                  </a:lnTo>
                  <a:lnTo>
                    <a:pt x="3" y="4"/>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153">
              <a:extLst>
                <a:ext uri="{FF2B5EF4-FFF2-40B4-BE49-F238E27FC236}">
                  <a16:creationId xmlns:a16="http://schemas.microsoft.com/office/drawing/2014/main" id="{657A6175-8099-904C-93C7-4AA2A82B0BBC}"/>
                </a:ext>
              </a:extLst>
            </p:cNvPr>
            <p:cNvSpPr>
              <a:spLocks noEditPoints="1"/>
            </p:cNvSpPr>
            <p:nvPr/>
          </p:nvSpPr>
          <p:spPr bwMode="auto">
            <a:xfrm>
              <a:off x="7589838" y="5851525"/>
              <a:ext cx="7938" cy="11113"/>
            </a:xfrm>
            <a:custGeom>
              <a:avLst/>
              <a:gdLst/>
              <a:ahLst/>
              <a:cxnLst>
                <a:cxn ang="0">
                  <a:pos x="2" y="2"/>
                </a:cxn>
                <a:cxn ang="0">
                  <a:pos x="3" y="2"/>
                </a:cxn>
                <a:cxn ang="0">
                  <a:pos x="3" y="7"/>
                </a:cxn>
                <a:cxn ang="0">
                  <a:pos x="2" y="7"/>
                </a:cxn>
                <a:cxn ang="0">
                  <a:pos x="2" y="4"/>
                </a:cxn>
                <a:cxn ang="0">
                  <a:pos x="0" y="4"/>
                </a:cxn>
                <a:cxn ang="0">
                  <a:pos x="0" y="3"/>
                </a:cxn>
                <a:cxn ang="0">
                  <a:pos x="2" y="3"/>
                </a:cxn>
                <a:cxn ang="0">
                  <a:pos x="2" y="2"/>
                </a:cxn>
                <a:cxn ang="0">
                  <a:pos x="3" y="0"/>
                </a:cxn>
                <a:cxn ang="0">
                  <a:pos x="5" y="0"/>
                </a:cxn>
                <a:cxn ang="0">
                  <a:pos x="4" y="2"/>
                </a:cxn>
                <a:cxn ang="0">
                  <a:pos x="3" y="2"/>
                </a:cxn>
                <a:cxn ang="0">
                  <a:pos x="3" y="0"/>
                </a:cxn>
              </a:cxnLst>
              <a:rect l="0" t="0" r="r" b="b"/>
              <a:pathLst>
                <a:path w="5" h="7">
                  <a:moveTo>
                    <a:pt x="2" y="2"/>
                  </a:moveTo>
                  <a:lnTo>
                    <a:pt x="3" y="2"/>
                  </a:lnTo>
                  <a:lnTo>
                    <a:pt x="3" y="7"/>
                  </a:lnTo>
                  <a:lnTo>
                    <a:pt x="2" y="7"/>
                  </a:lnTo>
                  <a:lnTo>
                    <a:pt x="2" y="4"/>
                  </a:lnTo>
                  <a:lnTo>
                    <a:pt x="0" y="4"/>
                  </a:lnTo>
                  <a:lnTo>
                    <a:pt x="0" y="3"/>
                  </a:lnTo>
                  <a:lnTo>
                    <a:pt x="2" y="3"/>
                  </a:lnTo>
                  <a:lnTo>
                    <a:pt x="2" y="2"/>
                  </a:lnTo>
                  <a:close/>
                  <a:moveTo>
                    <a:pt x="3" y="0"/>
                  </a:moveTo>
                  <a:lnTo>
                    <a:pt x="5" y="0"/>
                  </a:lnTo>
                  <a:lnTo>
                    <a:pt x="4" y="2"/>
                  </a:lnTo>
                  <a:lnTo>
                    <a:pt x="3"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54">
              <a:extLst>
                <a:ext uri="{FF2B5EF4-FFF2-40B4-BE49-F238E27FC236}">
                  <a16:creationId xmlns:a16="http://schemas.microsoft.com/office/drawing/2014/main" id="{CE5CF97A-30E6-A745-9057-432193E63099}"/>
                </a:ext>
              </a:extLst>
            </p:cNvPr>
            <p:cNvSpPr>
              <a:spLocks/>
            </p:cNvSpPr>
            <p:nvPr/>
          </p:nvSpPr>
          <p:spPr bwMode="auto">
            <a:xfrm>
              <a:off x="8882063" y="5511800"/>
              <a:ext cx="3175" cy="3175"/>
            </a:xfrm>
            <a:custGeom>
              <a:avLst/>
              <a:gdLst/>
              <a:ahLst/>
              <a:cxnLst>
                <a:cxn ang="0">
                  <a:pos x="0" y="0"/>
                </a:cxn>
                <a:cxn ang="0">
                  <a:pos x="2" y="1"/>
                </a:cxn>
                <a:cxn ang="0">
                  <a:pos x="2" y="2"/>
                </a:cxn>
                <a:cxn ang="0">
                  <a:pos x="0" y="2"/>
                </a:cxn>
                <a:cxn ang="0">
                  <a:pos x="0" y="0"/>
                </a:cxn>
              </a:cxnLst>
              <a:rect l="0" t="0" r="r" b="b"/>
              <a:pathLst>
                <a:path w="2" h="2">
                  <a:moveTo>
                    <a:pt x="0" y="0"/>
                  </a:moveTo>
                  <a:lnTo>
                    <a:pt x="2" y="1"/>
                  </a:lnTo>
                  <a:lnTo>
                    <a:pt x="2" y="2"/>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55">
              <a:extLst>
                <a:ext uri="{FF2B5EF4-FFF2-40B4-BE49-F238E27FC236}">
                  <a16:creationId xmlns:a16="http://schemas.microsoft.com/office/drawing/2014/main" id="{8162DFA2-7DA2-5041-92C0-5E9E2BD9D628}"/>
                </a:ext>
              </a:extLst>
            </p:cNvPr>
            <p:cNvSpPr>
              <a:spLocks/>
            </p:cNvSpPr>
            <p:nvPr/>
          </p:nvSpPr>
          <p:spPr bwMode="auto">
            <a:xfrm>
              <a:off x="8586788" y="5556250"/>
              <a:ext cx="3175" cy="1588"/>
            </a:xfrm>
            <a:custGeom>
              <a:avLst/>
              <a:gdLst/>
              <a:ahLst/>
              <a:cxnLst>
                <a:cxn ang="0">
                  <a:pos x="0" y="0"/>
                </a:cxn>
                <a:cxn ang="0">
                  <a:pos x="2" y="0"/>
                </a:cxn>
                <a:cxn ang="0">
                  <a:pos x="2" y="1"/>
                </a:cxn>
                <a:cxn ang="0">
                  <a:pos x="0" y="0"/>
                </a:cxn>
              </a:cxnLst>
              <a:rect l="0" t="0" r="r" b="b"/>
              <a:pathLst>
                <a:path w="2" h="1">
                  <a:moveTo>
                    <a:pt x="0" y="0"/>
                  </a:moveTo>
                  <a:lnTo>
                    <a:pt x="2" y="0"/>
                  </a:lnTo>
                  <a:lnTo>
                    <a:pt x="2"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156">
              <a:extLst>
                <a:ext uri="{FF2B5EF4-FFF2-40B4-BE49-F238E27FC236}">
                  <a16:creationId xmlns:a16="http://schemas.microsoft.com/office/drawing/2014/main" id="{333BC5B8-EB00-3448-B361-E002074E1AB0}"/>
                </a:ext>
              </a:extLst>
            </p:cNvPr>
            <p:cNvSpPr>
              <a:spLocks/>
            </p:cNvSpPr>
            <p:nvPr/>
          </p:nvSpPr>
          <p:spPr bwMode="auto">
            <a:xfrm>
              <a:off x="8572501" y="5546725"/>
              <a:ext cx="1588" cy="1588"/>
            </a:xfrm>
            <a:custGeom>
              <a:avLst/>
              <a:gdLst/>
              <a:ahLst/>
              <a:cxnLst>
                <a:cxn ang="0">
                  <a:pos x="1" y="0"/>
                </a:cxn>
                <a:cxn ang="0">
                  <a:pos x="1" y="1"/>
                </a:cxn>
                <a:cxn ang="0">
                  <a:pos x="0" y="1"/>
                </a:cxn>
                <a:cxn ang="0">
                  <a:pos x="1" y="0"/>
                </a:cxn>
              </a:cxnLst>
              <a:rect l="0" t="0" r="r" b="b"/>
              <a:pathLst>
                <a:path w="1" h="1">
                  <a:moveTo>
                    <a:pt x="1" y="0"/>
                  </a:moveTo>
                  <a:lnTo>
                    <a:pt x="1" y="1"/>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Rectangle 157">
              <a:extLst>
                <a:ext uri="{FF2B5EF4-FFF2-40B4-BE49-F238E27FC236}">
                  <a16:creationId xmlns:a16="http://schemas.microsoft.com/office/drawing/2014/main" id="{5DA4254B-1622-9943-A512-37B778B1F6CB}"/>
                </a:ext>
              </a:extLst>
            </p:cNvPr>
            <p:cNvSpPr>
              <a:spLocks noChangeArrowheads="1"/>
            </p:cNvSpPr>
            <p:nvPr/>
          </p:nvSpPr>
          <p:spPr bwMode="auto">
            <a:xfrm>
              <a:off x="8804276" y="5440363"/>
              <a:ext cx="1588" cy="31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158">
              <a:extLst>
                <a:ext uri="{FF2B5EF4-FFF2-40B4-BE49-F238E27FC236}">
                  <a16:creationId xmlns:a16="http://schemas.microsoft.com/office/drawing/2014/main" id="{16563E2E-8F1A-114A-B373-4F21D7007C0B}"/>
                </a:ext>
              </a:extLst>
            </p:cNvPr>
            <p:cNvSpPr>
              <a:spLocks/>
            </p:cNvSpPr>
            <p:nvPr/>
          </p:nvSpPr>
          <p:spPr bwMode="auto">
            <a:xfrm>
              <a:off x="8778876" y="5451475"/>
              <a:ext cx="1588" cy="4763"/>
            </a:xfrm>
            <a:custGeom>
              <a:avLst/>
              <a:gdLst/>
              <a:ahLst/>
              <a:cxnLst>
                <a:cxn ang="0">
                  <a:pos x="0" y="0"/>
                </a:cxn>
                <a:cxn ang="0">
                  <a:pos x="1" y="0"/>
                </a:cxn>
                <a:cxn ang="0">
                  <a:pos x="1" y="2"/>
                </a:cxn>
                <a:cxn ang="0">
                  <a:pos x="0" y="3"/>
                </a:cxn>
                <a:cxn ang="0">
                  <a:pos x="0" y="0"/>
                </a:cxn>
              </a:cxnLst>
              <a:rect l="0" t="0" r="r" b="b"/>
              <a:pathLst>
                <a:path w="1" h="3">
                  <a:moveTo>
                    <a:pt x="0" y="0"/>
                  </a:moveTo>
                  <a:lnTo>
                    <a:pt x="1" y="0"/>
                  </a:lnTo>
                  <a:lnTo>
                    <a:pt x="1" y="2"/>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Rectangle 159">
              <a:extLst>
                <a:ext uri="{FF2B5EF4-FFF2-40B4-BE49-F238E27FC236}">
                  <a16:creationId xmlns:a16="http://schemas.microsoft.com/office/drawing/2014/main" id="{4C68A08E-1363-E243-90BD-1D94C289C6EE}"/>
                </a:ext>
              </a:extLst>
            </p:cNvPr>
            <p:cNvSpPr>
              <a:spLocks noChangeArrowheads="1"/>
            </p:cNvSpPr>
            <p:nvPr/>
          </p:nvSpPr>
          <p:spPr bwMode="auto">
            <a:xfrm>
              <a:off x="8737601" y="5367338"/>
              <a:ext cx="1588"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0" name="Rectangle 160">
              <a:extLst>
                <a:ext uri="{FF2B5EF4-FFF2-40B4-BE49-F238E27FC236}">
                  <a16:creationId xmlns:a16="http://schemas.microsoft.com/office/drawing/2014/main" id="{353F439C-3D9C-9842-9F70-33173FAC7D52}"/>
                </a:ext>
              </a:extLst>
            </p:cNvPr>
            <p:cNvSpPr>
              <a:spLocks noChangeArrowheads="1"/>
            </p:cNvSpPr>
            <p:nvPr/>
          </p:nvSpPr>
          <p:spPr bwMode="auto">
            <a:xfrm>
              <a:off x="8755063" y="5364163"/>
              <a:ext cx="3175" cy="31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1" name="Freeform 161">
              <a:extLst>
                <a:ext uri="{FF2B5EF4-FFF2-40B4-BE49-F238E27FC236}">
                  <a16:creationId xmlns:a16="http://schemas.microsoft.com/office/drawing/2014/main" id="{03702FEE-A0AA-2C47-9E8B-F98787376DBC}"/>
                </a:ext>
              </a:extLst>
            </p:cNvPr>
            <p:cNvSpPr>
              <a:spLocks/>
            </p:cNvSpPr>
            <p:nvPr/>
          </p:nvSpPr>
          <p:spPr bwMode="auto">
            <a:xfrm>
              <a:off x="8743951" y="5360988"/>
              <a:ext cx="1588" cy="3175"/>
            </a:xfrm>
            <a:custGeom>
              <a:avLst/>
              <a:gdLst/>
              <a:ahLst/>
              <a:cxnLst>
                <a:cxn ang="0">
                  <a:pos x="0" y="0"/>
                </a:cxn>
                <a:cxn ang="0">
                  <a:pos x="1" y="0"/>
                </a:cxn>
                <a:cxn ang="0">
                  <a:pos x="1" y="2"/>
                </a:cxn>
                <a:cxn ang="0">
                  <a:pos x="0" y="1"/>
                </a:cxn>
                <a:cxn ang="0">
                  <a:pos x="0" y="0"/>
                </a:cxn>
              </a:cxnLst>
              <a:rect l="0" t="0" r="r" b="b"/>
              <a:pathLst>
                <a:path w="1" h="2">
                  <a:moveTo>
                    <a:pt x="0" y="0"/>
                  </a:moveTo>
                  <a:lnTo>
                    <a:pt x="1" y="0"/>
                  </a:lnTo>
                  <a:lnTo>
                    <a:pt x="1" y="2"/>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2" name="Freeform 162">
              <a:extLst>
                <a:ext uri="{FF2B5EF4-FFF2-40B4-BE49-F238E27FC236}">
                  <a16:creationId xmlns:a16="http://schemas.microsoft.com/office/drawing/2014/main" id="{F3170961-19D5-9A4D-BEEC-6058D7491A48}"/>
                </a:ext>
              </a:extLst>
            </p:cNvPr>
            <p:cNvSpPr>
              <a:spLocks/>
            </p:cNvSpPr>
            <p:nvPr/>
          </p:nvSpPr>
          <p:spPr bwMode="auto">
            <a:xfrm>
              <a:off x="8791576" y="5408613"/>
              <a:ext cx="28575" cy="38100"/>
            </a:xfrm>
            <a:custGeom>
              <a:avLst/>
              <a:gdLst/>
              <a:ahLst/>
              <a:cxnLst>
                <a:cxn ang="0">
                  <a:pos x="8" y="0"/>
                </a:cxn>
                <a:cxn ang="0">
                  <a:pos x="11" y="0"/>
                </a:cxn>
                <a:cxn ang="0">
                  <a:pos x="13" y="2"/>
                </a:cxn>
                <a:cxn ang="0">
                  <a:pos x="13" y="6"/>
                </a:cxn>
                <a:cxn ang="0">
                  <a:pos x="14" y="7"/>
                </a:cxn>
                <a:cxn ang="0">
                  <a:pos x="14" y="9"/>
                </a:cxn>
                <a:cxn ang="0">
                  <a:pos x="16" y="9"/>
                </a:cxn>
                <a:cxn ang="0">
                  <a:pos x="16" y="12"/>
                </a:cxn>
                <a:cxn ang="0">
                  <a:pos x="17" y="12"/>
                </a:cxn>
                <a:cxn ang="0">
                  <a:pos x="18" y="13"/>
                </a:cxn>
                <a:cxn ang="0">
                  <a:pos x="18" y="19"/>
                </a:cxn>
                <a:cxn ang="0">
                  <a:pos x="17" y="20"/>
                </a:cxn>
                <a:cxn ang="0">
                  <a:pos x="17" y="23"/>
                </a:cxn>
                <a:cxn ang="0">
                  <a:pos x="18" y="23"/>
                </a:cxn>
                <a:cxn ang="0">
                  <a:pos x="17" y="24"/>
                </a:cxn>
                <a:cxn ang="0">
                  <a:pos x="16" y="23"/>
                </a:cxn>
                <a:cxn ang="0">
                  <a:pos x="12" y="23"/>
                </a:cxn>
                <a:cxn ang="0">
                  <a:pos x="12" y="22"/>
                </a:cxn>
                <a:cxn ang="0">
                  <a:pos x="11" y="22"/>
                </a:cxn>
                <a:cxn ang="0">
                  <a:pos x="11" y="23"/>
                </a:cxn>
                <a:cxn ang="0">
                  <a:pos x="9" y="23"/>
                </a:cxn>
                <a:cxn ang="0">
                  <a:pos x="9" y="20"/>
                </a:cxn>
                <a:cxn ang="0">
                  <a:pos x="8" y="20"/>
                </a:cxn>
                <a:cxn ang="0">
                  <a:pos x="8" y="19"/>
                </a:cxn>
                <a:cxn ang="0">
                  <a:pos x="7" y="19"/>
                </a:cxn>
                <a:cxn ang="0">
                  <a:pos x="7" y="18"/>
                </a:cxn>
                <a:cxn ang="0">
                  <a:pos x="6" y="18"/>
                </a:cxn>
                <a:cxn ang="0">
                  <a:pos x="6" y="16"/>
                </a:cxn>
                <a:cxn ang="0">
                  <a:pos x="4" y="16"/>
                </a:cxn>
                <a:cxn ang="0">
                  <a:pos x="4" y="14"/>
                </a:cxn>
                <a:cxn ang="0">
                  <a:pos x="3" y="14"/>
                </a:cxn>
                <a:cxn ang="0">
                  <a:pos x="3" y="12"/>
                </a:cxn>
                <a:cxn ang="0">
                  <a:pos x="2" y="12"/>
                </a:cxn>
                <a:cxn ang="0">
                  <a:pos x="2" y="11"/>
                </a:cxn>
                <a:cxn ang="0">
                  <a:pos x="1" y="11"/>
                </a:cxn>
                <a:cxn ang="0">
                  <a:pos x="1" y="6"/>
                </a:cxn>
                <a:cxn ang="0">
                  <a:pos x="0" y="6"/>
                </a:cxn>
                <a:cxn ang="0">
                  <a:pos x="0" y="3"/>
                </a:cxn>
                <a:cxn ang="0">
                  <a:pos x="1" y="3"/>
                </a:cxn>
                <a:cxn ang="0">
                  <a:pos x="2" y="2"/>
                </a:cxn>
                <a:cxn ang="0">
                  <a:pos x="3" y="2"/>
                </a:cxn>
                <a:cxn ang="0">
                  <a:pos x="4" y="1"/>
                </a:cxn>
                <a:cxn ang="0">
                  <a:pos x="7" y="1"/>
                </a:cxn>
                <a:cxn ang="0">
                  <a:pos x="8" y="0"/>
                </a:cxn>
              </a:cxnLst>
              <a:rect l="0" t="0" r="r" b="b"/>
              <a:pathLst>
                <a:path w="18" h="24">
                  <a:moveTo>
                    <a:pt x="8" y="0"/>
                  </a:moveTo>
                  <a:lnTo>
                    <a:pt x="11" y="0"/>
                  </a:lnTo>
                  <a:lnTo>
                    <a:pt x="13" y="2"/>
                  </a:lnTo>
                  <a:lnTo>
                    <a:pt x="13" y="6"/>
                  </a:lnTo>
                  <a:lnTo>
                    <a:pt x="14" y="7"/>
                  </a:lnTo>
                  <a:lnTo>
                    <a:pt x="14" y="9"/>
                  </a:lnTo>
                  <a:lnTo>
                    <a:pt x="16" y="9"/>
                  </a:lnTo>
                  <a:lnTo>
                    <a:pt x="16" y="12"/>
                  </a:lnTo>
                  <a:lnTo>
                    <a:pt x="17" y="12"/>
                  </a:lnTo>
                  <a:lnTo>
                    <a:pt x="18" y="13"/>
                  </a:lnTo>
                  <a:lnTo>
                    <a:pt x="18" y="19"/>
                  </a:lnTo>
                  <a:lnTo>
                    <a:pt x="17" y="20"/>
                  </a:lnTo>
                  <a:lnTo>
                    <a:pt x="17" y="23"/>
                  </a:lnTo>
                  <a:lnTo>
                    <a:pt x="18" y="23"/>
                  </a:lnTo>
                  <a:lnTo>
                    <a:pt x="17" y="24"/>
                  </a:lnTo>
                  <a:lnTo>
                    <a:pt x="16" y="23"/>
                  </a:lnTo>
                  <a:lnTo>
                    <a:pt x="12" y="23"/>
                  </a:lnTo>
                  <a:lnTo>
                    <a:pt x="12" y="22"/>
                  </a:lnTo>
                  <a:lnTo>
                    <a:pt x="11" y="22"/>
                  </a:lnTo>
                  <a:lnTo>
                    <a:pt x="11" y="23"/>
                  </a:lnTo>
                  <a:lnTo>
                    <a:pt x="9" y="23"/>
                  </a:lnTo>
                  <a:lnTo>
                    <a:pt x="9" y="20"/>
                  </a:lnTo>
                  <a:lnTo>
                    <a:pt x="8" y="20"/>
                  </a:lnTo>
                  <a:lnTo>
                    <a:pt x="8" y="19"/>
                  </a:lnTo>
                  <a:lnTo>
                    <a:pt x="7" y="19"/>
                  </a:lnTo>
                  <a:lnTo>
                    <a:pt x="7" y="18"/>
                  </a:lnTo>
                  <a:lnTo>
                    <a:pt x="6" y="18"/>
                  </a:lnTo>
                  <a:lnTo>
                    <a:pt x="6" y="16"/>
                  </a:lnTo>
                  <a:lnTo>
                    <a:pt x="4" y="16"/>
                  </a:lnTo>
                  <a:lnTo>
                    <a:pt x="4" y="14"/>
                  </a:lnTo>
                  <a:lnTo>
                    <a:pt x="3" y="14"/>
                  </a:lnTo>
                  <a:lnTo>
                    <a:pt x="3" y="12"/>
                  </a:lnTo>
                  <a:lnTo>
                    <a:pt x="2" y="12"/>
                  </a:lnTo>
                  <a:lnTo>
                    <a:pt x="2" y="11"/>
                  </a:lnTo>
                  <a:lnTo>
                    <a:pt x="1" y="11"/>
                  </a:lnTo>
                  <a:lnTo>
                    <a:pt x="1" y="6"/>
                  </a:lnTo>
                  <a:lnTo>
                    <a:pt x="0" y="6"/>
                  </a:lnTo>
                  <a:lnTo>
                    <a:pt x="0" y="3"/>
                  </a:lnTo>
                  <a:lnTo>
                    <a:pt x="1" y="3"/>
                  </a:lnTo>
                  <a:lnTo>
                    <a:pt x="2" y="2"/>
                  </a:lnTo>
                  <a:lnTo>
                    <a:pt x="3" y="2"/>
                  </a:lnTo>
                  <a:lnTo>
                    <a:pt x="4" y="1"/>
                  </a:lnTo>
                  <a:lnTo>
                    <a:pt x="7"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3" name="Freeform 163">
              <a:extLst>
                <a:ext uri="{FF2B5EF4-FFF2-40B4-BE49-F238E27FC236}">
                  <a16:creationId xmlns:a16="http://schemas.microsoft.com/office/drawing/2014/main" id="{BC22B47E-FFD8-D14A-A9CD-6087AAF64B81}"/>
                </a:ext>
              </a:extLst>
            </p:cNvPr>
            <p:cNvSpPr>
              <a:spLocks noEditPoints="1"/>
            </p:cNvSpPr>
            <p:nvPr/>
          </p:nvSpPr>
          <p:spPr bwMode="auto">
            <a:xfrm>
              <a:off x="8677276" y="5427663"/>
              <a:ext cx="4763" cy="7938"/>
            </a:xfrm>
            <a:custGeom>
              <a:avLst/>
              <a:gdLst/>
              <a:ahLst/>
              <a:cxnLst>
                <a:cxn ang="0">
                  <a:pos x="1" y="2"/>
                </a:cxn>
                <a:cxn ang="0">
                  <a:pos x="3" y="4"/>
                </a:cxn>
                <a:cxn ang="0">
                  <a:pos x="3" y="5"/>
                </a:cxn>
                <a:cxn ang="0">
                  <a:pos x="1" y="5"/>
                </a:cxn>
                <a:cxn ang="0">
                  <a:pos x="1" y="2"/>
                </a:cxn>
                <a:cxn ang="0">
                  <a:pos x="0" y="0"/>
                </a:cxn>
                <a:cxn ang="0">
                  <a:pos x="1" y="2"/>
                </a:cxn>
                <a:cxn ang="0">
                  <a:pos x="0" y="2"/>
                </a:cxn>
                <a:cxn ang="0">
                  <a:pos x="0" y="0"/>
                </a:cxn>
              </a:cxnLst>
              <a:rect l="0" t="0" r="r" b="b"/>
              <a:pathLst>
                <a:path w="3" h="5">
                  <a:moveTo>
                    <a:pt x="1" y="2"/>
                  </a:moveTo>
                  <a:lnTo>
                    <a:pt x="3" y="4"/>
                  </a:lnTo>
                  <a:lnTo>
                    <a:pt x="3" y="5"/>
                  </a:lnTo>
                  <a:lnTo>
                    <a:pt x="1" y="5"/>
                  </a:lnTo>
                  <a:lnTo>
                    <a:pt x="1" y="2"/>
                  </a:lnTo>
                  <a:close/>
                  <a:moveTo>
                    <a:pt x="0" y="0"/>
                  </a:moveTo>
                  <a:lnTo>
                    <a:pt x="1" y="2"/>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4" name="Rectangle 164">
              <a:extLst>
                <a:ext uri="{FF2B5EF4-FFF2-40B4-BE49-F238E27FC236}">
                  <a16:creationId xmlns:a16="http://schemas.microsoft.com/office/drawing/2014/main" id="{8079FB8D-742B-F74B-8D88-E9E7BF830582}"/>
                </a:ext>
              </a:extLst>
            </p:cNvPr>
            <p:cNvSpPr>
              <a:spLocks noChangeArrowheads="1"/>
            </p:cNvSpPr>
            <p:nvPr/>
          </p:nvSpPr>
          <p:spPr bwMode="auto">
            <a:xfrm>
              <a:off x="8718551" y="5386388"/>
              <a:ext cx="1588" cy="31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5" name="Freeform 165">
              <a:extLst>
                <a:ext uri="{FF2B5EF4-FFF2-40B4-BE49-F238E27FC236}">
                  <a16:creationId xmlns:a16="http://schemas.microsoft.com/office/drawing/2014/main" id="{9DCB57F4-4F5F-3346-B402-3642D9C45E60}"/>
                </a:ext>
              </a:extLst>
            </p:cNvPr>
            <p:cNvSpPr>
              <a:spLocks/>
            </p:cNvSpPr>
            <p:nvPr/>
          </p:nvSpPr>
          <p:spPr bwMode="auto">
            <a:xfrm>
              <a:off x="8707438" y="5464175"/>
              <a:ext cx="1588" cy="4763"/>
            </a:xfrm>
            <a:custGeom>
              <a:avLst/>
              <a:gdLst/>
              <a:ahLst/>
              <a:cxnLst>
                <a:cxn ang="0">
                  <a:pos x="0" y="0"/>
                </a:cxn>
                <a:cxn ang="0">
                  <a:pos x="1" y="0"/>
                </a:cxn>
                <a:cxn ang="0">
                  <a:pos x="1" y="3"/>
                </a:cxn>
                <a:cxn ang="0">
                  <a:pos x="0" y="1"/>
                </a:cxn>
                <a:cxn ang="0">
                  <a:pos x="0" y="0"/>
                </a:cxn>
              </a:cxnLst>
              <a:rect l="0" t="0" r="r" b="b"/>
              <a:pathLst>
                <a:path w="1" h="3">
                  <a:moveTo>
                    <a:pt x="0" y="0"/>
                  </a:moveTo>
                  <a:lnTo>
                    <a:pt x="1" y="0"/>
                  </a:lnTo>
                  <a:lnTo>
                    <a:pt x="1" y="3"/>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6" name="Rectangle 166">
              <a:extLst>
                <a:ext uri="{FF2B5EF4-FFF2-40B4-BE49-F238E27FC236}">
                  <a16:creationId xmlns:a16="http://schemas.microsoft.com/office/drawing/2014/main" id="{D6A7FBA9-3561-5D42-875C-FD318B992215}"/>
                </a:ext>
              </a:extLst>
            </p:cNvPr>
            <p:cNvSpPr>
              <a:spLocks noChangeArrowheads="1"/>
            </p:cNvSpPr>
            <p:nvPr/>
          </p:nvSpPr>
          <p:spPr bwMode="auto">
            <a:xfrm>
              <a:off x="8572501" y="5540375"/>
              <a:ext cx="1588" cy="31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7" name="Freeform 167">
              <a:extLst>
                <a:ext uri="{FF2B5EF4-FFF2-40B4-BE49-F238E27FC236}">
                  <a16:creationId xmlns:a16="http://schemas.microsoft.com/office/drawing/2014/main" id="{76BBFB99-259D-764A-A74E-6394A08C0550}"/>
                </a:ext>
              </a:extLst>
            </p:cNvPr>
            <p:cNvSpPr>
              <a:spLocks/>
            </p:cNvSpPr>
            <p:nvPr/>
          </p:nvSpPr>
          <p:spPr bwMode="auto">
            <a:xfrm>
              <a:off x="8848726" y="5303838"/>
              <a:ext cx="4763" cy="4763"/>
            </a:xfrm>
            <a:custGeom>
              <a:avLst/>
              <a:gdLst/>
              <a:ahLst/>
              <a:cxnLst>
                <a:cxn ang="0">
                  <a:pos x="2" y="0"/>
                </a:cxn>
                <a:cxn ang="0">
                  <a:pos x="3" y="0"/>
                </a:cxn>
                <a:cxn ang="0">
                  <a:pos x="3" y="1"/>
                </a:cxn>
                <a:cxn ang="0">
                  <a:pos x="2" y="1"/>
                </a:cxn>
                <a:cxn ang="0">
                  <a:pos x="2" y="3"/>
                </a:cxn>
                <a:cxn ang="0">
                  <a:pos x="0" y="3"/>
                </a:cxn>
                <a:cxn ang="0">
                  <a:pos x="0" y="1"/>
                </a:cxn>
                <a:cxn ang="0">
                  <a:pos x="2" y="0"/>
                </a:cxn>
              </a:cxnLst>
              <a:rect l="0" t="0" r="r" b="b"/>
              <a:pathLst>
                <a:path w="3" h="3">
                  <a:moveTo>
                    <a:pt x="2" y="0"/>
                  </a:moveTo>
                  <a:lnTo>
                    <a:pt x="3" y="0"/>
                  </a:lnTo>
                  <a:lnTo>
                    <a:pt x="3" y="1"/>
                  </a:lnTo>
                  <a:lnTo>
                    <a:pt x="2" y="1"/>
                  </a:lnTo>
                  <a:lnTo>
                    <a:pt x="2" y="3"/>
                  </a:lnTo>
                  <a:lnTo>
                    <a:pt x="0" y="3"/>
                  </a:lnTo>
                  <a:lnTo>
                    <a:pt x="0" y="1"/>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8" name="Freeform 168">
              <a:extLst>
                <a:ext uri="{FF2B5EF4-FFF2-40B4-BE49-F238E27FC236}">
                  <a16:creationId xmlns:a16="http://schemas.microsoft.com/office/drawing/2014/main" id="{66BF0BD6-D2F3-7B4D-A966-32449A8E32FC}"/>
                </a:ext>
              </a:extLst>
            </p:cNvPr>
            <p:cNvSpPr>
              <a:spLocks noEditPoints="1"/>
            </p:cNvSpPr>
            <p:nvPr/>
          </p:nvSpPr>
          <p:spPr bwMode="auto">
            <a:xfrm>
              <a:off x="8813801" y="5310188"/>
              <a:ext cx="30163" cy="20638"/>
            </a:xfrm>
            <a:custGeom>
              <a:avLst/>
              <a:gdLst/>
              <a:ahLst/>
              <a:cxnLst>
                <a:cxn ang="0">
                  <a:pos x="4" y="10"/>
                </a:cxn>
                <a:cxn ang="0">
                  <a:pos x="5" y="10"/>
                </a:cxn>
                <a:cxn ang="0">
                  <a:pos x="5" y="11"/>
                </a:cxn>
                <a:cxn ang="0">
                  <a:pos x="4" y="11"/>
                </a:cxn>
                <a:cxn ang="0">
                  <a:pos x="4" y="12"/>
                </a:cxn>
                <a:cxn ang="0">
                  <a:pos x="3" y="12"/>
                </a:cxn>
                <a:cxn ang="0">
                  <a:pos x="3" y="13"/>
                </a:cxn>
                <a:cxn ang="0">
                  <a:pos x="0" y="13"/>
                </a:cxn>
                <a:cxn ang="0">
                  <a:pos x="4" y="10"/>
                </a:cxn>
                <a:cxn ang="0">
                  <a:pos x="14" y="2"/>
                </a:cxn>
                <a:cxn ang="0">
                  <a:pos x="15" y="2"/>
                </a:cxn>
                <a:cxn ang="0">
                  <a:pos x="15" y="5"/>
                </a:cxn>
                <a:cxn ang="0">
                  <a:pos x="14" y="5"/>
                </a:cxn>
                <a:cxn ang="0">
                  <a:pos x="14" y="6"/>
                </a:cxn>
                <a:cxn ang="0">
                  <a:pos x="13" y="6"/>
                </a:cxn>
                <a:cxn ang="0">
                  <a:pos x="11" y="7"/>
                </a:cxn>
                <a:cxn ang="0">
                  <a:pos x="10" y="7"/>
                </a:cxn>
                <a:cxn ang="0">
                  <a:pos x="9" y="8"/>
                </a:cxn>
                <a:cxn ang="0">
                  <a:pos x="6" y="8"/>
                </a:cxn>
                <a:cxn ang="0">
                  <a:pos x="6" y="10"/>
                </a:cxn>
                <a:cxn ang="0">
                  <a:pos x="5" y="10"/>
                </a:cxn>
                <a:cxn ang="0">
                  <a:pos x="8" y="7"/>
                </a:cxn>
                <a:cxn ang="0">
                  <a:pos x="8" y="5"/>
                </a:cxn>
                <a:cxn ang="0">
                  <a:pos x="10" y="4"/>
                </a:cxn>
                <a:cxn ang="0">
                  <a:pos x="14" y="4"/>
                </a:cxn>
                <a:cxn ang="0">
                  <a:pos x="14" y="2"/>
                </a:cxn>
                <a:cxn ang="0">
                  <a:pos x="18" y="1"/>
                </a:cxn>
                <a:cxn ang="0">
                  <a:pos x="18" y="2"/>
                </a:cxn>
                <a:cxn ang="0">
                  <a:pos x="16" y="4"/>
                </a:cxn>
                <a:cxn ang="0">
                  <a:pos x="15" y="2"/>
                </a:cxn>
                <a:cxn ang="0">
                  <a:pos x="18" y="1"/>
                </a:cxn>
                <a:cxn ang="0">
                  <a:pos x="19" y="0"/>
                </a:cxn>
                <a:cxn ang="0">
                  <a:pos x="19" y="1"/>
                </a:cxn>
                <a:cxn ang="0">
                  <a:pos x="18" y="1"/>
                </a:cxn>
                <a:cxn ang="0">
                  <a:pos x="19" y="0"/>
                </a:cxn>
              </a:cxnLst>
              <a:rect l="0" t="0" r="r" b="b"/>
              <a:pathLst>
                <a:path w="19" h="13">
                  <a:moveTo>
                    <a:pt x="4" y="10"/>
                  </a:moveTo>
                  <a:lnTo>
                    <a:pt x="5" y="10"/>
                  </a:lnTo>
                  <a:lnTo>
                    <a:pt x="5" y="11"/>
                  </a:lnTo>
                  <a:lnTo>
                    <a:pt x="4" y="11"/>
                  </a:lnTo>
                  <a:lnTo>
                    <a:pt x="4" y="12"/>
                  </a:lnTo>
                  <a:lnTo>
                    <a:pt x="3" y="12"/>
                  </a:lnTo>
                  <a:lnTo>
                    <a:pt x="3" y="13"/>
                  </a:lnTo>
                  <a:lnTo>
                    <a:pt x="0" y="13"/>
                  </a:lnTo>
                  <a:lnTo>
                    <a:pt x="4" y="10"/>
                  </a:lnTo>
                  <a:close/>
                  <a:moveTo>
                    <a:pt x="14" y="2"/>
                  </a:moveTo>
                  <a:lnTo>
                    <a:pt x="15" y="2"/>
                  </a:lnTo>
                  <a:lnTo>
                    <a:pt x="15" y="5"/>
                  </a:lnTo>
                  <a:lnTo>
                    <a:pt x="14" y="5"/>
                  </a:lnTo>
                  <a:lnTo>
                    <a:pt x="14" y="6"/>
                  </a:lnTo>
                  <a:lnTo>
                    <a:pt x="13" y="6"/>
                  </a:lnTo>
                  <a:lnTo>
                    <a:pt x="11" y="7"/>
                  </a:lnTo>
                  <a:lnTo>
                    <a:pt x="10" y="7"/>
                  </a:lnTo>
                  <a:lnTo>
                    <a:pt x="9" y="8"/>
                  </a:lnTo>
                  <a:lnTo>
                    <a:pt x="6" y="8"/>
                  </a:lnTo>
                  <a:lnTo>
                    <a:pt x="6" y="10"/>
                  </a:lnTo>
                  <a:lnTo>
                    <a:pt x="5" y="10"/>
                  </a:lnTo>
                  <a:lnTo>
                    <a:pt x="8" y="7"/>
                  </a:lnTo>
                  <a:lnTo>
                    <a:pt x="8" y="5"/>
                  </a:lnTo>
                  <a:lnTo>
                    <a:pt x="10" y="4"/>
                  </a:lnTo>
                  <a:lnTo>
                    <a:pt x="14" y="4"/>
                  </a:lnTo>
                  <a:lnTo>
                    <a:pt x="14" y="2"/>
                  </a:lnTo>
                  <a:close/>
                  <a:moveTo>
                    <a:pt x="18" y="1"/>
                  </a:moveTo>
                  <a:lnTo>
                    <a:pt x="18" y="2"/>
                  </a:lnTo>
                  <a:lnTo>
                    <a:pt x="16" y="4"/>
                  </a:lnTo>
                  <a:lnTo>
                    <a:pt x="15" y="2"/>
                  </a:lnTo>
                  <a:lnTo>
                    <a:pt x="18" y="1"/>
                  </a:lnTo>
                  <a:close/>
                  <a:moveTo>
                    <a:pt x="19" y="0"/>
                  </a:moveTo>
                  <a:lnTo>
                    <a:pt x="19" y="1"/>
                  </a:lnTo>
                  <a:lnTo>
                    <a:pt x="18" y="1"/>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9" name="Freeform 169">
              <a:extLst>
                <a:ext uri="{FF2B5EF4-FFF2-40B4-BE49-F238E27FC236}">
                  <a16:creationId xmlns:a16="http://schemas.microsoft.com/office/drawing/2014/main" id="{B68F22EB-434C-2E43-8B3A-E987FFD4A52B}"/>
                </a:ext>
              </a:extLst>
            </p:cNvPr>
            <p:cNvSpPr>
              <a:spLocks noEditPoints="1"/>
            </p:cNvSpPr>
            <p:nvPr/>
          </p:nvSpPr>
          <p:spPr bwMode="auto">
            <a:xfrm>
              <a:off x="8755063" y="5429250"/>
              <a:ext cx="6350" cy="15875"/>
            </a:xfrm>
            <a:custGeom>
              <a:avLst/>
              <a:gdLst/>
              <a:ahLst/>
              <a:cxnLst>
                <a:cxn ang="0">
                  <a:pos x="2" y="4"/>
                </a:cxn>
                <a:cxn ang="0">
                  <a:pos x="3" y="5"/>
                </a:cxn>
                <a:cxn ang="0">
                  <a:pos x="3" y="9"/>
                </a:cxn>
                <a:cxn ang="0">
                  <a:pos x="4" y="9"/>
                </a:cxn>
                <a:cxn ang="0">
                  <a:pos x="4" y="10"/>
                </a:cxn>
                <a:cxn ang="0">
                  <a:pos x="2" y="10"/>
                </a:cxn>
                <a:cxn ang="0">
                  <a:pos x="2" y="4"/>
                </a:cxn>
                <a:cxn ang="0">
                  <a:pos x="0" y="0"/>
                </a:cxn>
                <a:cxn ang="0">
                  <a:pos x="2" y="0"/>
                </a:cxn>
                <a:cxn ang="0">
                  <a:pos x="2" y="3"/>
                </a:cxn>
                <a:cxn ang="0">
                  <a:pos x="0" y="3"/>
                </a:cxn>
                <a:cxn ang="0">
                  <a:pos x="0" y="0"/>
                </a:cxn>
              </a:cxnLst>
              <a:rect l="0" t="0" r="r" b="b"/>
              <a:pathLst>
                <a:path w="4" h="10">
                  <a:moveTo>
                    <a:pt x="2" y="4"/>
                  </a:moveTo>
                  <a:lnTo>
                    <a:pt x="3" y="5"/>
                  </a:lnTo>
                  <a:lnTo>
                    <a:pt x="3" y="9"/>
                  </a:lnTo>
                  <a:lnTo>
                    <a:pt x="4" y="9"/>
                  </a:lnTo>
                  <a:lnTo>
                    <a:pt x="4" y="10"/>
                  </a:lnTo>
                  <a:lnTo>
                    <a:pt x="2" y="10"/>
                  </a:lnTo>
                  <a:lnTo>
                    <a:pt x="2" y="4"/>
                  </a:lnTo>
                  <a:close/>
                  <a:moveTo>
                    <a:pt x="0" y="0"/>
                  </a:moveTo>
                  <a:lnTo>
                    <a:pt x="2" y="0"/>
                  </a:lnTo>
                  <a:lnTo>
                    <a:pt x="2" y="3"/>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0" name="Rectangle 170">
              <a:extLst>
                <a:ext uri="{FF2B5EF4-FFF2-40B4-BE49-F238E27FC236}">
                  <a16:creationId xmlns:a16="http://schemas.microsoft.com/office/drawing/2014/main" id="{41205E83-5DA9-724D-B8E4-AAC9865517E0}"/>
                </a:ext>
              </a:extLst>
            </p:cNvPr>
            <p:cNvSpPr>
              <a:spLocks noChangeArrowheads="1"/>
            </p:cNvSpPr>
            <p:nvPr/>
          </p:nvSpPr>
          <p:spPr bwMode="auto">
            <a:xfrm>
              <a:off x="8913813" y="5413375"/>
              <a:ext cx="1588"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1" name="Freeform 171">
              <a:extLst>
                <a:ext uri="{FF2B5EF4-FFF2-40B4-BE49-F238E27FC236}">
                  <a16:creationId xmlns:a16="http://schemas.microsoft.com/office/drawing/2014/main" id="{9A97E5AD-4BAB-9E41-972A-F3BE93EBA2B9}"/>
                </a:ext>
              </a:extLst>
            </p:cNvPr>
            <p:cNvSpPr>
              <a:spLocks/>
            </p:cNvSpPr>
            <p:nvPr/>
          </p:nvSpPr>
          <p:spPr bwMode="auto">
            <a:xfrm>
              <a:off x="8805863" y="5443538"/>
              <a:ext cx="14288" cy="9525"/>
            </a:xfrm>
            <a:custGeom>
              <a:avLst/>
              <a:gdLst/>
              <a:ahLst/>
              <a:cxnLst>
                <a:cxn ang="0">
                  <a:pos x="2" y="0"/>
                </a:cxn>
                <a:cxn ang="0">
                  <a:pos x="3" y="0"/>
                </a:cxn>
                <a:cxn ang="0">
                  <a:pos x="3" y="1"/>
                </a:cxn>
                <a:cxn ang="0">
                  <a:pos x="7" y="1"/>
                </a:cxn>
                <a:cxn ang="0">
                  <a:pos x="8" y="2"/>
                </a:cxn>
                <a:cxn ang="0">
                  <a:pos x="9" y="1"/>
                </a:cxn>
                <a:cxn ang="0">
                  <a:pos x="9" y="2"/>
                </a:cxn>
                <a:cxn ang="0">
                  <a:pos x="8" y="3"/>
                </a:cxn>
                <a:cxn ang="0">
                  <a:pos x="4" y="3"/>
                </a:cxn>
                <a:cxn ang="0">
                  <a:pos x="4" y="5"/>
                </a:cxn>
                <a:cxn ang="0">
                  <a:pos x="3" y="6"/>
                </a:cxn>
                <a:cxn ang="0">
                  <a:pos x="2" y="6"/>
                </a:cxn>
                <a:cxn ang="0">
                  <a:pos x="2" y="5"/>
                </a:cxn>
                <a:cxn ang="0">
                  <a:pos x="0" y="5"/>
                </a:cxn>
                <a:cxn ang="0">
                  <a:pos x="2" y="3"/>
                </a:cxn>
                <a:cxn ang="0">
                  <a:pos x="2" y="0"/>
                </a:cxn>
              </a:cxnLst>
              <a:rect l="0" t="0" r="r" b="b"/>
              <a:pathLst>
                <a:path w="9" h="6">
                  <a:moveTo>
                    <a:pt x="2" y="0"/>
                  </a:moveTo>
                  <a:lnTo>
                    <a:pt x="3" y="0"/>
                  </a:lnTo>
                  <a:lnTo>
                    <a:pt x="3" y="1"/>
                  </a:lnTo>
                  <a:lnTo>
                    <a:pt x="7" y="1"/>
                  </a:lnTo>
                  <a:lnTo>
                    <a:pt x="8" y="2"/>
                  </a:lnTo>
                  <a:lnTo>
                    <a:pt x="9" y="1"/>
                  </a:lnTo>
                  <a:lnTo>
                    <a:pt x="9" y="2"/>
                  </a:lnTo>
                  <a:lnTo>
                    <a:pt x="8" y="3"/>
                  </a:lnTo>
                  <a:lnTo>
                    <a:pt x="4" y="3"/>
                  </a:lnTo>
                  <a:lnTo>
                    <a:pt x="4" y="5"/>
                  </a:lnTo>
                  <a:lnTo>
                    <a:pt x="3" y="6"/>
                  </a:lnTo>
                  <a:lnTo>
                    <a:pt x="2" y="6"/>
                  </a:lnTo>
                  <a:lnTo>
                    <a:pt x="2" y="5"/>
                  </a:lnTo>
                  <a:lnTo>
                    <a:pt x="0" y="5"/>
                  </a:lnTo>
                  <a:lnTo>
                    <a:pt x="2" y="3"/>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2" name="Rectangle 172">
              <a:extLst>
                <a:ext uri="{FF2B5EF4-FFF2-40B4-BE49-F238E27FC236}">
                  <a16:creationId xmlns:a16="http://schemas.microsoft.com/office/drawing/2014/main" id="{DB70F528-393F-4549-85C0-4C72B4B24B28}"/>
                </a:ext>
              </a:extLst>
            </p:cNvPr>
            <p:cNvSpPr>
              <a:spLocks noChangeArrowheads="1"/>
            </p:cNvSpPr>
            <p:nvPr/>
          </p:nvSpPr>
          <p:spPr bwMode="auto">
            <a:xfrm>
              <a:off x="8856663" y="5437188"/>
              <a:ext cx="3175"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3" name="Rectangle 173">
              <a:extLst>
                <a:ext uri="{FF2B5EF4-FFF2-40B4-BE49-F238E27FC236}">
                  <a16:creationId xmlns:a16="http://schemas.microsoft.com/office/drawing/2014/main" id="{317F1D49-EC0C-204F-BEEA-BC56A68DC73B}"/>
                </a:ext>
              </a:extLst>
            </p:cNvPr>
            <p:cNvSpPr>
              <a:spLocks noChangeArrowheads="1"/>
            </p:cNvSpPr>
            <p:nvPr/>
          </p:nvSpPr>
          <p:spPr bwMode="auto">
            <a:xfrm>
              <a:off x="8953501" y="5429250"/>
              <a:ext cx="1588"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4" name="Freeform 174">
              <a:extLst>
                <a:ext uri="{FF2B5EF4-FFF2-40B4-BE49-F238E27FC236}">
                  <a16:creationId xmlns:a16="http://schemas.microsoft.com/office/drawing/2014/main" id="{D741DAE4-1F88-4040-8F5B-73CD44FCC871}"/>
                </a:ext>
              </a:extLst>
            </p:cNvPr>
            <p:cNvSpPr>
              <a:spLocks noEditPoints="1"/>
            </p:cNvSpPr>
            <p:nvPr/>
          </p:nvSpPr>
          <p:spPr bwMode="auto">
            <a:xfrm>
              <a:off x="8948738" y="5426075"/>
              <a:ext cx="4763" cy="3175"/>
            </a:xfrm>
            <a:custGeom>
              <a:avLst/>
              <a:gdLst/>
              <a:ahLst/>
              <a:cxnLst>
                <a:cxn ang="0">
                  <a:pos x="2" y="1"/>
                </a:cxn>
                <a:cxn ang="0">
                  <a:pos x="3" y="2"/>
                </a:cxn>
                <a:cxn ang="0">
                  <a:pos x="2" y="2"/>
                </a:cxn>
                <a:cxn ang="0">
                  <a:pos x="2" y="1"/>
                </a:cxn>
                <a:cxn ang="0">
                  <a:pos x="2" y="0"/>
                </a:cxn>
                <a:cxn ang="0">
                  <a:pos x="2" y="1"/>
                </a:cxn>
                <a:cxn ang="0">
                  <a:pos x="0" y="1"/>
                </a:cxn>
                <a:cxn ang="0">
                  <a:pos x="2" y="0"/>
                </a:cxn>
              </a:cxnLst>
              <a:rect l="0" t="0" r="r" b="b"/>
              <a:pathLst>
                <a:path w="3" h="2">
                  <a:moveTo>
                    <a:pt x="2" y="1"/>
                  </a:moveTo>
                  <a:lnTo>
                    <a:pt x="3" y="2"/>
                  </a:lnTo>
                  <a:lnTo>
                    <a:pt x="2" y="2"/>
                  </a:lnTo>
                  <a:lnTo>
                    <a:pt x="2" y="1"/>
                  </a:lnTo>
                  <a:close/>
                  <a:moveTo>
                    <a:pt x="2" y="0"/>
                  </a:moveTo>
                  <a:lnTo>
                    <a:pt x="2" y="1"/>
                  </a:lnTo>
                  <a:lnTo>
                    <a:pt x="0" y="1"/>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5" name="Freeform 175">
              <a:extLst>
                <a:ext uri="{FF2B5EF4-FFF2-40B4-BE49-F238E27FC236}">
                  <a16:creationId xmlns:a16="http://schemas.microsoft.com/office/drawing/2014/main" id="{9E699BE6-F3B5-7C49-86CD-3CF2D19B2F11}"/>
                </a:ext>
              </a:extLst>
            </p:cNvPr>
            <p:cNvSpPr>
              <a:spLocks/>
            </p:cNvSpPr>
            <p:nvPr/>
          </p:nvSpPr>
          <p:spPr bwMode="auto">
            <a:xfrm>
              <a:off x="8947151" y="5427663"/>
              <a:ext cx="6350" cy="3175"/>
            </a:xfrm>
            <a:custGeom>
              <a:avLst/>
              <a:gdLst/>
              <a:ahLst/>
              <a:cxnLst>
                <a:cxn ang="0">
                  <a:pos x="1" y="0"/>
                </a:cxn>
                <a:cxn ang="0">
                  <a:pos x="3" y="0"/>
                </a:cxn>
                <a:cxn ang="0">
                  <a:pos x="3" y="1"/>
                </a:cxn>
                <a:cxn ang="0">
                  <a:pos x="4" y="1"/>
                </a:cxn>
                <a:cxn ang="0">
                  <a:pos x="4" y="2"/>
                </a:cxn>
                <a:cxn ang="0">
                  <a:pos x="0" y="2"/>
                </a:cxn>
                <a:cxn ang="0">
                  <a:pos x="1" y="1"/>
                </a:cxn>
                <a:cxn ang="0">
                  <a:pos x="1" y="0"/>
                </a:cxn>
              </a:cxnLst>
              <a:rect l="0" t="0" r="r" b="b"/>
              <a:pathLst>
                <a:path w="4" h="2">
                  <a:moveTo>
                    <a:pt x="1" y="0"/>
                  </a:moveTo>
                  <a:lnTo>
                    <a:pt x="3" y="0"/>
                  </a:lnTo>
                  <a:lnTo>
                    <a:pt x="3" y="1"/>
                  </a:lnTo>
                  <a:lnTo>
                    <a:pt x="4" y="1"/>
                  </a:lnTo>
                  <a:lnTo>
                    <a:pt x="4" y="2"/>
                  </a:lnTo>
                  <a:lnTo>
                    <a:pt x="0" y="2"/>
                  </a:lnTo>
                  <a:lnTo>
                    <a:pt x="1"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6" name="Rectangle 176">
              <a:extLst>
                <a:ext uri="{FF2B5EF4-FFF2-40B4-BE49-F238E27FC236}">
                  <a16:creationId xmlns:a16="http://schemas.microsoft.com/office/drawing/2014/main" id="{C4D13824-34F6-C943-A153-C41CF4D42F0B}"/>
                </a:ext>
              </a:extLst>
            </p:cNvPr>
            <p:cNvSpPr>
              <a:spLocks noChangeArrowheads="1"/>
            </p:cNvSpPr>
            <p:nvPr/>
          </p:nvSpPr>
          <p:spPr bwMode="auto">
            <a:xfrm>
              <a:off x="7577138" y="5818188"/>
              <a:ext cx="1588" cy="31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7" name="Freeform 177">
              <a:extLst>
                <a:ext uri="{FF2B5EF4-FFF2-40B4-BE49-F238E27FC236}">
                  <a16:creationId xmlns:a16="http://schemas.microsoft.com/office/drawing/2014/main" id="{C2B89417-5E52-8641-9E5F-EDA1934CE722}"/>
                </a:ext>
              </a:extLst>
            </p:cNvPr>
            <p:cNvSpPr>
              <a:spLocks/>
            </p:cNvSpPr>
            <p:nvPr/>
          </p:nvSpPr>
          <p:spPr bwMode="auto">
            <a:xfrm>
              <a:off x="7670801" y="5856288"/>
              <a:ext cx="12700" cy="25400"/>
            </a:xfrm>
            <a:custGeom>
              <a:avLst/>
              <a:gdLst/>
              <a:ahLst/>
              <a:cxnLst>
                <a:cxn ang="0">
                  <a:pos x="6" y="0"/>
                </a:cxn>
                <a:cxn ang="0">
                  <a:pos x="7" y="0"/>
                </a:cxn>
                <a:cxn ang="0">
                  <a:pos x="7" y="5"/>
                </a:cxn>
                <a:cxn ang="0">
                  <a:pos x="8" y="7"/>
                </a:cxn>
                <a:cxn ang="0">
                  <a:pos x="8" y="8"/>
                </a:cxn>
                <a:cxn ang="0">
                  <a:pos x="5" y="8"/>
                </a:cxn>
                <a:cxn ang="0">
                  <a:pos x="5" y="10"/>
                </a:cxn>
                <a:cxn ang="0">
                  <a:pos x="4" y="10"/>
                </a:cxn>
                <a:cxn ang="0">
                  <a:pos x="4" y="11"/>
                </a:cxn>
                <a:cxn ang="0">
                  <a:pos x="2" y="12"/>
                </a:cxn>
                <a:cxn ang="0">
                  <a:pos x="4" y="12"/>
                </a:cxn>
                <a:cxn ang="0">
                  <a:pos x="5" y="11"/>
                </a:cxn>
                <a:cxn ang="0">
                  <a:pos x="6" y="11"/>
                </a:cxn>
                <a:cxn ang="0">
                  <a:pos x="6" y="12"/>
                </a:cxn>
                <a:cxn ang="0">
                  <a:pos x="5" y="12"/>
                </a:cxn>
                <a:cxn ang="0">
                  <a:pos x="5" y="13"/>
                </a:cxn>
                <a:cxn ang="0">
                  <a:pos x="6" y="15"/>
                </a:cxn>
                <a:cxn ang="0">
                  <a:pos x="6" y="16"/>
                </a:cxn>
                <a:cxn ang="0">
                  <a:pos x="5" y="16"/>
                </a:cxn>
                <a:cxn ang="0">
                  <a:pos x="5" y="15"/>
                </a:cxn>
                <a:cxn ang="0">
                  <a:pos x="4" y="13"/>
                </a:cxn>
                <a:cxn ang="0">
                  <a:pos x="1" y="13"/>
                </a:cxn>
                <a:cxn ang="0">
                  <a:pos x="1" y="12"/>
                </a:cxn>
                <a:cxn ang="0">
                  <a:pos x="2" y="11"/>
                </a:cxn>
                <a:cxn ang="0">
                  <a:pos x="2" y="8"/>
                </a:cxn>
                <a:cxn ang="0">
                  <a:pos x="1" y="8"/>
                </a:cxn>
                <a:cxn ang="0">
                  <a:pos x="1" y="7"/>
                </a:cxn>
                <a:cxn ang="0">
                  <a:pos x="0" y="7"/>
                </a:cxn>
                <a:cxn ang="0">
                  <a:pos x="1" y="6"/>
                </a:cxn>
                <a:cxn ang="0">
                  <a:pos x="1" y="5"/>
                </a:cxn>
                <a:cxn ang="0">
                  <a:pos x="4" y="5"/>
                </a:cxn>
                <a:cxn ang="0">
                  <a:pos x="4" y="2"/>
                </a:cxn>
                <a:cxn ang="0">
                  <a:pos x="5" y="2"/>
                </a:cxn>
                <a:cxn ang="0">
                  <a:pos x="5" y="1"/>
                </a:cxn>
                <a:cxn ang="0">
                  <a:pos x="6" y="1"/>
                </a:cxn>
                <a:cxn ang="0">
                  <a:pos x="6" y="0"/>
                </a:cxn>
              </a:cxnLst>
              <a:rect l="0" t="0" r="r" b="b"/>
              <a:pathLst>
                <a:path w="8" h="16">
                  <a:moveTo>
                    <a:pt x="6" y="0"/>
                  </a:moveTo>
                  <a:lnTo>
                    <a:pt x="7" y="0"/>
                  </a:lnTo>
                  <a:lnTo>
                    <a:pt x="7" y="5"/>
                  </a:lnTo>
                  <a:lnTo>
                    <a:pt x="8" y="7"/>
                  </a:lnTo>
                  <a:lnTo>
                    <a:pt x="8" y="8"/>
                  </a:lnTo>
                  <a:lnTo>
                    <a:pt x="5" y="8"/>
                  </a:lnTo>
                  <a:lnTo>
                    <a:pt x="5" y="10"/>
                  </a:lnTo>
                  <a:lnTo>
                    <a:pt x="4" y="10"/>
                  </a:lnTo>
                  <a:lnTo>
                    <a:pt x="4" y="11"/>
                  </a:lnTo>
                  <a:lnTo>
                    <a:pt x="2" y="12"/>
                  </a:lnTo>
                  <a:lnTo>
                    <a:pt x="4" y="12"/>
                  </a:lnTo>
                  <a:lnTo>
                    <a:pt x="5" y="11"/>
                  </a:lnTo>
                  <a:lnTo>
                    <a:pt x="6" y="11"/>
                  </a:lnTo>
                  <a:lnTo>
                    <a:pt x="6" y="12"/>
                  </a:lnTo>
                  <a:lnTo>
                    <a:pt x="5" y="12"/>
                  </a:lnTo>
                  <a:lnTo>
                    <a:pt x="5" y="13"/>
                  </a:lnTo>
                  <a:lnTo>
                    <a:pt x="6" y="15"/>
                  </a:lnTo>
                  <a:lnTo>
                    <a:pt x="6" y="16"/>
                  </a:lnTo>
                  <a:lnTo>
                    <a:pt x="5" y="16"/>
                  </a:lnTo>
                  <a:lnTo>
                    <a:pt x="5" y="15"/>
                  </a:lnTo>
                  <a:lnTo>
                    <a:pt x="4" y="13"/>
                  </a:lnTo>
                  <a:lnTo>
                    <a:pt x="1" y="13"/>
                  </a:lnTo>
                  <a:lnTo>
                    <a:pt x="1" y="12"/>
                  </a:lnTo>
                  <a:lnTo>
                    <a:pt x="2" y="11"/>
                  </a:lnTo>
                  <a:lnTo>
                    <a:pt x="2" y="8"/>
                  </a:lnTo>
                  <a:lnTo>
                    <a:pt x="1" y="8"/>
                  </a:lnTo>
                  <a:lnTo>
                    <a:pt x="1" y="7"/>
                  </a:lnTo>
                  <a:lnTo>
                    <a:pt x="0" y="7"/>
                  </a:lnTo>
                  <a:lnTo>
                    <a:pt x="1" y="6"/>
                  </a:lnTo>
                  <a:lnTo>
                    <a:pt x="1" y="5"/>
                  </a:lnTo>
                  <a:lnTo>
                    <a:pt x="4" y="5"/>
                  </a:lnTo>
                  <a:lnTo>
                    <a:pt x="4" y="2"/>
                  </a:lnTo>
                  <a:lnTo>
                    <a:pt x="5" y="2"/>
                  </a:lnTo>
                  <a:lnTo>
                    <a:pt x="5" y="1"/>
                  </a:lnTo>
                  <a:lnTo>
                    <a:pt x="6"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8" name="Rectangle 178">
              <a:extLst>
                <a:ext uri="{FF2B5EF4-FFF2-40B4-BE49-F238E27FC236}">
                  <a16:creationId xmlns:a16="http://schemas.microsoft.com/office/drawing/2014/main" id="{E616057E-4D08-EE4E-8FA8-747C92B85C69}"/>
                </a:ext>
              </a:extLst>
            </p:cNvPr>
            <p:cNvSpPr>
              <a:spLocks noChangeArrowheads="1"/>
            </p:cNvSpPr>
            <p:nvPr/>
          </p:nvSpPr>
          <p:spPr bwMode="auto">
            <a:xfrm>
              <a:off x="7418388" y="5803900"/>
              <a:ext cx="1588" cy="31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9" name="Freeform 179">
              <a:extLst>
                <a:ext uri="{FF2B5EF4-FFF2-40B4-BE49-F238E27FC236}">
                  <a16:creationId xmlns:a16="http://schemas.microsoft.com/office/drawing/2014/main" id="{AB92F929-E2C9-7A4A-9343-B7622E1C9A48}"/>
                </a:ext>
              </a:extLst>
            </p:cNvPr>
            <p:cNvSpPr>
              <a:spLocks/>
            </p:cNvSpPr>
            <p:nvPr/>
          </p:nvSpPr>
          <p:spPr bwMode="auto">
            <a:xfrm>
              <a:off x="7419976" y="5805488"/>
              <a:ext cx="1588" cy="4763"/>
            </a:xfrm>
            <a:custGeom>
              <a:avLst/>
              <a:gdLst/>
              <a:ahLst/>
              <a:cxnLst>
                <a:cxn ang="0">
                  <a:pos x="0" y="0"/>
                </a:cxn>
                <a:cxn ang="0">
                  <a:pos x="1" y="1"/>
                </a:cxn>
                <a:cxn ang="0">
                  <a:pos x="1" y="3"/>
                </a:cxn>
                <a:cxn ang="0">
                  <a:pos x="0" y="3"/>
                </a:cxn>
                <a:cxn ang="0">
                  <a:pos x="0" y="0"/>
                </a:cxn>
              </a:cxnLst>
              <a:rect l="0" t="0" r="r" b="b"/>
              <a:pathLst>
                <a:path w="1" h="3">
                  <a:moveTo>
                    <a:pt x="0" y="0"/>
                  </a:moveTo>
                  <a:lnTo>
                    <a:pt x="1" y="1"/>
                  </a:lnTo>
                  <a:lnTo>
                    <a:pt x="1" y="3"/>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0" name="Freeform 180">
              <a:extLst>
                <a:ext uri="{FF2B5EF4-FFF2-40B4-BE49-F238E27FC236}">
                  <a16:creationId xmlns:a16="http://schemas.microsoft.com/office/drawing/2014/main" id="{F1F78F43-B5E3-2244-8A3B-FC8F2398A475}"/>
                </a:ext>
              </a:extLst>
            </p:cNvPr>
            <p:cNvSpPr>
              <a:spLocks/>
            </p:cNvSpPr>
            <p:nvPr/>
          </p:nvSpPr>
          <p:spPr bwMode="auto">
            <a:xfrm>
              <a:off x="7791451" y="5851525"/>
              <a:ext cx="4763" cy="6350"/>
            </a:xfrm>
            <a:custGeom>
              <a:avLst/>
              <a:gdLst/>
              <a:ahLst/>
              <a:cxnLst>
                <a:cxn ang="0">
                  <a:pos x="0" y="0"/>
                </a:cxn>
                <a:cxn ang="0">
                  <a:pos x="3" y="3"/>
                </a:cxn>
                <a:cxn ang="0">
                  <a:pos x="3" y="4"/>
                </a:cxn>
                <a:cxn ang="0">
                  <a:pos x="1" y="4"/>
                </a:cxn>
                <a:cxn ang="0">
                  <a:pos x="0" y="3"/>
                </a:cxn>
                <a:cxn ang="0">
                  <a:pos x="0" y="0"/>
                </a:cxn>
              </a:cxnLst>
              <a:rect l="0" t="0" r="r" b="b"/>
              <a:pathLst>
                <a:path w="3" h="4">
                  <a:moveTo>
                    <a:pt x="0" y="0"/>
                  </a:moveTo>
                  <a:lnTo>
                    <a:pt x="3" y="3"/>
                  </a:lnTo>
                  <a:lnTo>
                    <a:pt x="3" y="4"/>
                  </a:lnTo>
                  <a:lnTo>
                    <a:pt x="1" y="4"/>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1" name="Freeform 181">
              <a:extLst>
                <a:ext uri="{FF2B5EF4-FFF2-40B4-BE49-F238E27FC236}">
                  <a16:creationId xmlns:a16="http://schemas.microsoft.com/office/drawing/2014/main" id="{B4E27A8C-0A20-AA40-8962-273E2862D321}"/>
                </a:ext>
              </a:extLst>
            </p:cNvPr>
            <p:cNvSpPr>
              <a:spLocks/>
            </p:cNvSpPr>
            <p:nvPr/>
          </p:nvSpPr>
          <p:spPr bwMode="auto">
            <a:xfrm>
              <a:off x="7673976" y="5868988"/>
              <a:ext cx="7938" cy="6350"/>
            </a:xfrm>
            <a:custGeom>
              <a:avLst/>
              <a:gdLst/>
              <a:ahLst/>
              <a:cxnLst>
                <a:cxn ang="0">
                  <a:pos x="3" y="0"/>
                </a:cxn>
                <a:cxn ang="0">
                  <a:pos x="5" y="0"/>
                </a:cxn>
                <a:cxn ang="0">
                  <a:pos x="5" y="3"/>
                </a:cxn>
                <a:cxn ang="0">
                  <a:pos x="3" y="3"/>
                </a:cxn>
                <a:cxn ang="0">
                  <a:pos x="2" y="4"/>
                </a:cxn>
                <a:cxn ang="0">
                  <a:pos x="0" y="4"/>
                </a:cxn>
                <a:cxn ang="0">
                  <a:pos x="2" y="3"/>
                </a:cxn>
                <a:cxn ang="0">
                  <a:pos x="2" y="2"/>
                </a:cxn>
                <a:cxn ang="0">
                  <a:pos x="3" y="2"/>
                </a:cxn>
                <a:cxn ang="0">
                  <a:pos x="3" y="0"/>
                </a:cxn>
              </a:cxnLst>
              <a:rect l="0" t="0" r="r" b="b"/>
              <a:pathLst>
                <a:path w="5" h="4">
                  <a:moveTo>
                    <a:pt x="3" y="0"/>
                  </a:moveTo>
                  <a:lnTo>
                    <a:pt x="5" y="0"/>
                  </a:lnTo>
                  <a:lnTo>
                    <a:pt x="5" y="3"/>
                  </a:lnTo>
                  <a:lnTo>
                    <a:pt x="3" y="3"/>
                  </a:lnTo>
                  <a:lnTo>
                    <a:pt x="2" y="4"/>
                  </a:lnTo>
                  <a:lnTo>
                    <a:pt x="0" y="4"/>
                  </a:lnTo>
                  <a:lnTo>
                    <a:pt x="2" y="3"/>
                  </a:lnTo>
                  <a:lnTo>
                    <a:pt x="2" y="2"/>
                  </a:lnTo>
                  <a:lnTo>
                    <a:pt x="3"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2" name="Freeform 182">
              <a:extLst>
                <a:ext uri="{FF2B5EF4-FFF2-40B4-BE49-F238E27FC236}">
                  <a16:creationId xmlns:a16="http://schemas.microsoft.com/office/drawing/2014/main" id="{E45AA1D4-1C21-1642-B541-E8AD4FFC954E}"/>
                </a:ext>
              </a:extLst>
            </p:cNvPr>
            <p:cNvSpPr>
              <a:spLocks noEditPoints="1"/>
            </p:cNvSpPr>
            <p:nvPr/>
          </p:nvSpPr>
          <p:spPr bwMode="auto">
            <a:xfrm>
              <a:off x="8828088" y="5308600"/>
              <a:ext cx="3175" cy="3175"/>
            </a:xfrm>
            <a:custGeom>
              <a:avLst/>
              <a:gdLst/>
              <a:ahLst/>
              <a:cxnLst>
                <a:cxn ang="0">
                  <a:pos x="1" y="1"/>
                </a:cxn>
                <a:cxn ang="0">
                  <a:pos x="2" y="1"/>
                </a:cxn>
                <a:cxn ang="0">
                  <a:pos x="2" y="2"/>
                </a:cxn>
                <a:cxn ang="0">
                  <a:pos x="1" y="1"/>
                </a:cxn>
                <a:cxn ang="0">
                  <a:pos x="0" y="0"/>
                </a:cxn>
                <a:cxn ang="0">
                  <a:pos x="1" y="1"/>
                </a:cxn>
                <a:cxn ang="0">
                  <a:pos x="0" y="1"/>
                </a:cxn>
                <a:cxn ang="0">
                  <a:pos x="0" y="0"/>
                </a:cxn>
              </a:cxnLst>
              <a:rect l="0" t="0" r="r" b="b"/>
              <a:pathLst>
                <a:path w="2" h="2">
                  <a:moveTo>
                    <a:pt x="1" y="1"/>
                  </a:moveTo>
                  <a:lnTo>
                    <a:pt x="2" y="1"/>
                  </a:lnTo>
                  <a:lnTo>
                    <a:pt x="2" y="2"/>
                  </a:lnTo>
                  <a:lnTo>
                    <a:pt x="1" y="1"/>
                  </a:lnTo>
                  <a:close/>
                  <a:moveTo>
                    <a:pt x="0" y="0"/>
                  </a:moveTo>
                  <a:lnTo>
                    <a:pt x="1" y="1"/>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3" name="Freeform 183">
              <a:extLst>
                <a:ext uri="{FF2B5EF4-FFF2-40B4-BE49-F238E27FC236}">
                  <a16:creationId xmlns:a16="http://schemas.microsoft.com/office/drawing/2014/main" id="{B27D32D7-72C0-3D45-A7AC-17A21281BAFF}"/>
                </a:ext>
              </a:extLst>
            </p:cNvPr>
            <p:cNvSpPr>
              <a:spLocks/>
            </p:cNvSpPr>
            <p:nvPr/>
          </p:nvSpPr>
          <p:spPr bwMode="auto">
            <a:xfrm>
              <a:off x="8856663" y="5292725"/>
              <a:ext cx="3175" cy="1588"/>
            </a:xfrm>
            <a:custGeom>
              <a:avLst/>
              <a:gdLst/>
              <a:ahLst/>
              <a:cxnLst>
                <a:cxn ang="0">
                  <a:pos x="0" y="0"/>
                </a:cxn>
                <a:cxn ang="0">
                  <a:pos x="2" y="0"/>
                </a:cxn>
                <a:cxn ang="0">
                  <a:pos x="0" y="1"/>
                </a:cxn>
                <a:cxn ang="0">
                  <a:pos x="0" y="0"/>
                </a:cxn>
              </a:cxnLst>
              <a:rect l="0" t="0" r="r" b="b"/>
              <a:pathLst>
                <a:path w="2" h="1">
                  <a:moveTo>
                    <a:pt x="0" y="0"/>
                  </a:moveTo>
                  <a:lnTo>
                    <a:pt x="2" y="0"/>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4" name="Rectangle 184">
              <a:extLst>
                <a:ext uri="{FF2B5EF4-FFF2-40B4-BE49-F238E27FC236}">
                  <a16:creationId xmlns:a16="http://schemas.microsoft.com/office/drawing/2014/main" id="{2046A80D-CF0F-7C4D-9A3D-6389262579E7}"/>
                </a:ext>
              </a:extLst>
            </p:cNvPr>
            <p:cNvSpPr>
              <a:spLocks noChangeArrowheads="1"/>
            </p:cNvSpPr>
            <p:nvPr/>
          </p:nvSpPr>
          <p:spPr bwMode="auto">
            <a:xfrm>
              <a:off x="8088313" y="5576888"/>
              <a:ext cx="3175" cy="31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5" name="Freeform 185">
              <a:extLst>
                <a:ext uri="{FF2B5EF4-FFF2-40B4-BE49-F238E27FC236}">
                  <a16:creationId xmlns:a16="http://schemas.microsoft.com/office/drawing/2014/main" id="{FA55B6E6-B4DF-C74D-8E39-5702F2420282}"/>
                </a:ext>
              </a:extLst>
            </p:cNvPr>
            <p:cNvSpPr>
              <a:spLocks/>
            </p:cNvSpPr>
            <p:nvPr/>
          </p:nvSpPr>
          <p:spPr bwMode="auto">
            <a:xfrm>
              <a:off x="8066088" y="5554663"/>
              <a:ext cx="3175" cy="3175"/>
            </a:xfrm>
            <a:custGeom>
              <a:avLst/>
              <a:gdLst/>
              <a:ahLst/>
              <a:cxnLst>
                <a:cxn ang="0">
                  <a:pos x="0" y="0"/>
                </a:cxn>
                <a:cxn ang="0">
                  <a:pos x="1" y="0"/>
                </a:cxn>
                <a:cxn ang="0">
                  <a:pos x="1" y="1"/>
                </a:cxn>
                <a:cxn ang="0">
                  <a:pos x="2" y="1"/>
                </a:cxn>
                <a:cxn ang="0">
                  <a:pos x="2" y="2"/>
                </a:cxn>
                <a:cxn ang="0">
                  <a:pos x="0" y="2"/>
                </a:cxn>
                <a:cxn ang="0">
                  <a:pos x="0" y="0"/>
                </a:cxn>
              </a:cxnLst>
              <a:rect l="0" t="0" r="r" b="b"/>
              <a:pathLst>
                <a:path w="2" h="2">
                  <a:moveTo>
                    <a:pt x="0" y="0"/>
                  </a:moveTo>
                  <a:lnTo>
                    <a:pt x="1" y="0"/>
                  </a:lnTo>
                  <a:lnTo>
                    <a:pt x="1" y="1"/>
                  </a:lnTo>
                  <a:lnTo>
                    <a:pt x="2" y="1"/>
                  </a:lnTo>
                  <a:lnTo>
                    <a:pt x="2" y="2"/>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6" name="Freeform 186">
              <a:extLst>
                <a:ext uri="{FF2B5EF4-FFF2-40B4-BE49-F238E27FC236}">
                  <a16:creationId xmlns:a16="http://schemas.microsoft.com/office/drawing/2014/main" id="{6CB9F326-48F2-5A48-8360-633A3D78E427}"/>
                </a:ext>
              </a:extLst>
            </p:cNvPr>
            <p:cNvSpPr>
              <a:spLocks/>
            </p:cNvSpPr>
            <p:nvPr/>
          </p:nvSpPr>
          <p:spPr bwMode="auto">
            <a:xfrm>
              <a:off x="7791451" y="5840413"/>
              <a:ext cx="9525" cy="15875"/>
            </a:xfrm>
            <a:custGeom>
              <a:avLst/>
              <a:gdLst/>
              <a:ahLst/>
              <a:cxnLst>
                <a:cxn ang="0">
                  <a:pos x="3" y="0"/>
                </a:cxn>
                <a:cxn ang="0">
                  <a:pos x="4" y="0"/>
                </a:cxn>
                <a:cxn ang="0">
                  <a:pos x="6" y="2"/>
                </a:cxn>
                <a:cxn ang="0">
                  <a:pos x="5" y="2"/>
                </a:cxn>
                <a:cxn ang="0">
                  <a:pos x="5" y="7"/>
                </a:cxn>
                <a:cxn ang="0">
                  <a:pos x="4" y="7"/>
                </a:cxn>
                <a:cxn ang="0">
                  <a:pos x="4" y="9"/>
                </a:cxn>
                <a:cxn ang="0">
                  <a:pos x="3" y="10"/>
                </a:cxn>
                <a:cxn ang="0">
                  <a:pos x="0" y="7"/>
                </a:cxn>
                <a:cxn ang="0">
                  <a:pos x="0" y="6"/>
                </a:cxn>
                <a:cxn ang="0">
                  <a:pos x="1" y="6"/>
                </a:cxn>
                <a:cxn ang="0">
                  <a:pos x="1" y="4"/>
                </a:cxn>
                <a:cxn ang="0">
                  <a:pos x="3" y="2"/>
                </a:cxn>
                <a:cxn ang="0">
                  <a:pos x="3" y="0"/>
                </a:cxn>
              </a:cxnLst>
              <a:rect l="0" t="0" r="r" b="b"/>
              <a:pathLst>
                <a:path w="6" h="10">
                  <a:moveTo>
                    <a:pt x="3" y="0"/>
                  </a:moveTo>
                  <a:lnTo>
                    <a:pt x="4" y="0"/>
                  </a:lnTo>
                  <a:lnTo>
                    <a:pt x="6" y="2"/>
                  </a:lnTo>
                  <a:lnTo>
                    <a:pt x="5" y="2"/>
                  </a:lnTo>
                  <a:lnTo>
                    <a:pt x="5" y="7"/>
                  </a:lnTo>
                  <a:lnTo>
                    <a:pt x="4" y="7"/>
                  </a:lnTo>
                  <a:lnTo>
                    <a:pt x="4" y="9"/>
                  </a:lnTo>
                  <a:lnTo>
                    <a:pt x="3" y="10"/>
                  </a:lnTo>
                  <a:lnTo>
                    <a:pt x="0" y="7"/>
                  </a:lnTo>
                  <a:lnTo>
                    <a:pt x="0" y="6"/>
                  </a:lnTo>
                  <a:lnTo>
                    <a:pt x="1" y="6"/>
                  </a:lnTo>
                  <a:lnTo>
                    <a:pt x="1" y="4"/>
                  </a:lnTo>
                  <a:lnTo>
                    <a:pt x="3"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35" name="Group 86"/>
          <p:cNvGrpSpPr/>
          <p:nvPr/>
        </p:nvGrpSpPr>
        <p:grpSpPr>
          <a:xfrm rot="20100000" flipH="1">
            <a:off x="8263193" y="2173974"/>
            <a:ext cx="204272" cy="204270"/>
            <a:chOff x="2964141" y="1040092"/>
            <a:chExt cx="1066800" cy="1066800"/>
          </a:xfrm>
        </p:grpSpPr>
        <p:sp>
          <p:nvSpPr>
            <p:cNvPr id="236" name="Teardrop 235"/>
            <p:cNvSpPr/>
            <p:nvPr/>
          </p:nvSpPr>
          <p:spPr>
            <a:xfrm rot="8100000">
              <a:off x="2964141" y="1040092"/>
              <a:ext cx="1066800" cy="1066800"/>
            </a:xfrm>
            <a:prstGeom prst="teardrop">
              <a:avLst>
                <a:gd name="adj" fmla="val 200000"/>
              </a:avLst>
            </a:prstGeom>
            <a:solidFill>
              <a:schemeClr val="tx2"/>
            </a:solidFill>
            <a:ln w="38100" cap="flat" cmpd="sng" algn="ctr">
              <a:solidFill>
                <a:schemeClr val="tx2"/>
              </a:solidFill>
              <a:prstDash val="solid"/>
            </a:ln>
            <a:effectLst>
              <a:outerShdw blurRad="76200" dir="18900000" sy="23000" kx="-1200000" algn="bl" rotWithShape="0">
                <a:prstClr val="black">
                  <a:alpha val="20000"/>
                </a:prstClr>
              </a:outerShdw>
            </a:effectLst>
          </p:spPr>
          <p:txBody>
            <a:bodyPr rtlCol="0" anchor="ctr"/>
            <a:lstStyle/>
            <a:p>
              <a:pPr algn="ctr" defTabSz="914400">
                <a:defRPr/>
              </a:pPr>
              <a:endParaRPr lang="en-US" sz="1800" kern="0">
                <a:solidFill>
                  <a:sysClr val="window" lastClr="FFFFFF"/>
                </a:solidFill>
                <a:latin typeface="Calibri"/>
              </a:endParaRPr>
            </a:p>
          </p:txBody>
        </p:sp>
        <p:sp>
          <p:nvSpPr>
            <p:cNvPr id="237" name="Oval 236"/>
            <p:cNvSpPr/>
            <p:nvPr/>
          </p:nvSpPr>
          <p:spPr>
            <a:xfrm>
              <a:off x="3183216" y="1257300"/>
              <a:ext cx="628650" cy="628650"/>
            </a:xfrm>
            <a:prstGeom prst="ellipse">
              <a:avLst/>
            </a:prstGeom>
            <a:solidFill>
              <a:sysClr val="window" lastClr="FFFFFF"/>
            </a:solidFill>
            <a:ln w="25400" cap="flat" cmpd="sng" algn="ctr">
              <a:noFill/>
              <a:prstDash val="solid"/>
            </a:ln>
            <a:effectLst/>
          </p:spPr>
          <p:txBody>
            <a:bodyPr rtlCol="0" anchor="ctr"/>
            <a:lstStyle/>
            <a:p>
              <a:pPr algn="ctr" defTabSz="914400">
                <a:defRPr/>
              </a:pPr>
              <a:endParaRPr lang="en-US" sz="1800" kern="0">
                <a:solidFill>
                  <a:sysClr val="window" lastClr="FFFFFF"/>
                </a:solidFill>
                <a:latin typeface="Calibri"/>
              </a:endParaRPr>
            </a:p>
          </p:txBody>
        </p:sp>
      </p:grpSp>
      <p:sp>
        <p:nvSpPr>
          <p:cNvPr id="428" name="Freeform 14">
            <a:extLst>
              <a:ext uri="{FF2B5EF4-FFF2-40B4-BE49-F238E27FC236}">
                <a16:creationId xmlns:a16="http://schemas.microsoft.com/office/drawing/2014/main" id="{DF16417F-B52D-0E43-9860-D42951002C97}"/>
              </a:ext>
            </a:extLst>
          </p:cNvPr>
          <p:cNvSpPr>
            <a:spLocks noEditPoints="1"/>
          </p:cNvSpPr>
          <p:nvPr/>
        </p:nvSpPr>
        <p:spPr bwMode="auto">
          <a:xfrm>
            <a:off x="9309019" y="3957018"/>
            <a:ext cx="2057402" cy="2293046"/>
          </a:xfrm>
          <a:custGeom>
            <a:avLst/>
            <a:gdLst>
              <a:gd name="T0" fmla="*/ 3443 w 3780"/>
              <a:gd name="T1" fmla="*/ 4007 h 4317"/>
              <a:gd name="T2" fmla="*/ 3329 w 3780"/>
              <a:gd name="T3" fmla="*/ 3960 h 4317"/>
              <a:gd name="T4" fmla="*/ 3611 w 3780"/>
              <a:gd name="T5" fmla="*/ 3734 h 4317"/>
              <a:gd name="T6" fmla="*/ 3498 w 3780"/>
              <a:gd name="T7" fmla="*/ 3556 h 4317"/>
              <a:gd name="T8" fmla="*/ 3329 w 3780"/>
              <a:gd name="T9" fmla="*/ 3445 h 4317"/>
              <a:gd name="T10" fmla="*/ 799 w 3780"/>
              <a:gd name="T11" fmla="*/ 3511 h 4317"/>
              <a:gd name="T12" fmla="*/ 748 w 3780"/>
              <a:gd name="T13" fmla="*/ 3507 h 4317"/>
              <a:gd name="T14" fmla="*/ 3329 w 3780"/>
              <a:gd name="T15" fmla="*/ 3402 h 4317"/>
              <a:gd name="T16" fmla="*/ 3611 w 3780"/>
              <a:gd name="T17" fmla="*/ 3177 h 4317"/>
              <a:gd name="T18" fmla="*/ 3498 w 3780"/>
              <a:gd name="T19" fmla="*/ 3000 h 4317"/>
              <a:gd name="T20" fmla="*/ 3329 w 3780"/>
              <a:gd name="T21" fmla="*/ 2889 h 4317"/>
              <a:gd name="T22" fmla="*/ 3443 w 3780"/>
              <a:gd name="T23" fmla="*/ 2662 h 4317"/>
              <a:gd name="T24" fmla="*/ 3329 w 3780"/>
              <a:gd name="T25" fmla="*/ 2613 h 4317"/>
              <a:gd name="T26" fmla="*/ 3611 w 3780"/>
              <a:gd name="T27" fmla="*/ 2395 h 4317"/>
              <a:gd name="T28" fmla="*/ 3498 w 3780"/>
              <a:gd name="T29" fmla="*/ 2220 h 4317"/>
              <a:gd name="T30" fmla="*/ 3329 w 3780"/>
              <a:gd name="T31" fmla="*/ 2107 h 4317"/>
              <a:gd name="T32" fmla="*/ 3443 w 3780"/>
              <a:gd name="T33" fmla="*/ 1881 h 4317"/>
              <a:gd name="T34" fmla="*/ 3329 w 3780"/>
              <a:gd name="T35" fmla="*/ 1834 h 4317"/>
              <a:gd name="T36" fmla="*/ 3611 w 3780"/>
              <a:gd name="T37" fmla="*/ 1608 h 4317"/>
              <a:gd name="T38" fmla="*/ 3523 w 3780"/>
              <a:gd name="T39" fmla="*/ 697 h 4317"/>
              <a:gd name="T40" fmla="*/ 3778 w 3780"/>
              <a:gd name="T41" fmla="*/ 1463 h 4317"/>
              <a:gd name="T42" fmla="*/ 300 w 3780"/>
              <a:gd name="T43" fmla="*/ 4019 h 4317"/>
              <a:gd name="T44" fmla="*/ 285 w 3780"/>
              <a:gd name="T45" fmla="*/ 3977 h 4317"/>
              <a:gd name="T46" fmla="*/ 237 w 3780"/>
              <a:gd name="T47" fmla="*/ 3703 h 4317"/>
              <a:gd name="T48" fmla="*/ 216 w 3780"/>
              <a:gd name="T49" fmla="*/ 3572 h 4317"/>
              <a:gd name="T50" fmla="*/ 194 w 3780"/>
              <a:gd name="T51" fmla="*/ 3280 h 4317"/>
              <a:gd name="T52" fmla="*/ 221 w 3780"/>
              <a:gd name="T53" fmla="*/ 2983 h 4317"/>
              <a:gd name="T54" fmla="*/ 166 w 3780"/>
              <a:gd name="T55" fmla="*/ 2927 h 4317"/>
              <a:gd name="T56" fmla="*/ 143 w 3780"/>
              <a:gd name="T57" fmla="*/ 2619 h 4317"/>
              <a:gd name="T58" fmla="*/ 102 w 3780"/>
              <a:gd name="T59" fmla="*/ 2461 h 4317"/>
              <a:gd name="T60" fmla="*/ 80 w 3780"/>
              <a:gd name="T61" fmla="*/ 2448 h 4317"/>
              <a:gd name="T62" fmla="*/ 67 w 3780"/>
              <a:gd name="T63" fmla="*/ 2391 h 4317"/>
              <a:gd name="T64" fmla="*/ 52 w 3780"/>
              <a:gd name="T65" fmla="*/ 2317 h 4317"/>
              <a:gd name="T66" fmla="*/ 52 w 3780"/>
              <a:gd name="T67" fmla="*/ 2277 h 4317"/>
              <a:gd name="T68" fmla="*/ 40 w 3780"/>
              <a:gd name="T69" fmla="*/ 2222 h 4317"/>
              <a:gd name="T70" fmla="*/ 21 w 3780"/>
              <a:gd name="T71" fmla="*/ 2203 h 4317"/>
              <a:gd name="T72" fmla="*/ 6 w 3780"/>
              <a:gd name="T73" fmla="*/ 2140 h 4317"/>
              <a:gd name="T74" fmla="*/ 60 w 3780"/>
              <a:gd name="T75" fmla="*/ 2092 h 4317"/>
              <a:gd name="T76" fmla="*/ 77 w 3780"/>
              <a:gd name="T77" fmla="*/ 2025 h 4317"/>
              <a:gd name="T78" fmla="*/ 99 w 3780"/>
              <a:gd name="T79" fmla="*/ 2004 h 4317"/>
              <a:gd name="T80" fmla="*/ 123 w 3780"/>
              <a:gd name="T81" fmla="*/ 2026 h 4317"/>
              <a:gd name="T82" fmla="*/ 177 w 3780"/>
              <a:gd name="T83" fmla="*/ 2001 h 4317"/>
              <a:gd name="T84" fmla="*/ 124 w 3780"/>
              <a:gd name="T85" fmla="*/ 2105 h 4317"/>
              <a:gd name="T86" fmla="*/ 181 w 3780"/>
              <a:gd name="T87" fmla="*/ 2178 h 4317"/>
              <a:gd name="T88" fmla="*/ 167 w 3780"/>
              <a:gd name="T89" fmla="*/ 2207 h 4317"/>
              <a:gd name="T90" fmla="*/ 132 w 3780"/>
              <a:gd name="T91" fmla="*/ 2213 h 4317"/>
              <a:gd name="T92" fmla="*/ 131 w 3780"/>
              <a:gd name="T93" fmla="*/ 2274 h 4317"/>
              <a:gd name="T94" fmla="*/ 230 w 3780"/>
              <a:gd name="T95" fmla="*/ 2544 h 4317"/>
              <a:gd name="T96" fmla="*/ 433 w 3780"/>
              <a:gd name="T97" fmla="*/ 2569 h 4317"/>
              <a:gd name="T98" fmla="*/ 592 w 3780"/>
              <a:gd name="T99" fmla="*/ 2636 h 4317"/>
              <a:gd name="T100" fmla="*/ 574 w 3780"/>
              <a:gd name="T101" fmla="*/ 2719 h 4317"/>
              <a:gd name="T102" fmla="*/ 584 w 3780"/>
              <a:gd name="T103" fmla="*/ 2805 h 4317"/>
              <a:gd name="T104" fmla="*/ 635 w 3780"/>
              <a:gd name="T105" fmla="*/ 2895 h 4317"/>
              <a:gd name="T106" fmla="*/ 642 w 3780"/>
              <a:gd name="T107" fmla="*/ 2910 h 4317"/>
              <a:gd name="T108" fmla="*/ 762 w 3780"/>
              <a:gd name="T109" fmla="*/ 3083 h 4317"/>
              <a:gd name="T110" fmla="*/ 851 w 3780"/>
              <a:gd name="T111" fmla="*/ 3190 h 4317"/>
              <a:gd name="T112" fmla="*/ 1353 w 3780"/>
              <a:gd name="T113" fmla="*/ 2962 h 4317"/>
              <a:gd name="T114" fmla="*/ 1555 w 3780"/>
              <a:gd name="T115" fmla="*/ 2810 h 4317"/>
              <a:gd name="T116" fmla="*/ 2089 w 3780"/>
              <a:gd name="T117" fmla="*/ 3329 h 4317"/>
              <a:gd name="T118" fmla="*/ 2384 w 3780"/>
              <a:gd name="T119" fmla="*/ 3575 h 4317"/>
              <a:gd name="T120" fmla="*/ 2794 w 3780"/>
              <a:gd name="T121" fmla="*/ 1218 h 4317"/>
              <a:gd name="T122" fmla="*/ 3139 w 3780"/>
              <a:gd name="T123" fmla="*/ 3262 h 4317"/>
              <a:gd name="T124" fmla="*/ 3425 w 3780"/>
              <a:gd name="T125" fmla="*/ 667 h 4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80" h="4317">
                <a:moveTo>
                  <a:pt x="3556" y="4121"/>
                </a:moveTo>
                <a:lnTo>
                  <a:pt x="3556" y="4185"/>
                </a:lnTo>
                <a:lnTo>
                  <a:pt x="3611" y="4185"/>
                </a:lnTo>
                <a:lnTo>
                  <a:pt x="3611" y="4121"/>
                </a:lnTo>
                <a:lnTo>
                  <a:pt x="3556" y="4121"/>
                </a:lnTo>
                <a:close/>
                <a:moveTo>
                  <a:pt x="3443" y="4121"/>
                </a:moveTo>
                <a:lnTo>
                  <a:pt x="3443" y="4185"/>
                </a:lnTo>
                <a:lnTo>
                  <a:pt x="3498" y="4185"/>
                </a:lnTo>
                <a:lnTo>
                  <a:pt x="3498" y="4121"/>
                </a:lnTo>
                <a:lnTo>
                  <a:pt x="3443" y="4121"/>
                </a:lnTo>
                <a:close/>
                <a:moveTo>
                  <a:pt x="3329" y="4121"/>
                </a:moveTo>
                <a:lnTo>
                  <a:pt x="3329" y="4185"/>
                </a:lnTo>
                <a:lnTo>
                  <a:pt x="3384" y="4185"/>
                </a:lnTo>
                <a:lnTo>
                  <a:pt x="3384" y="4121"/>
                </a:lnTo>
                <a:lnTo>
                  <a:pt x="3329" y="4121"/>
                </a:lnTo>
                <a:close/>
                <a:moveTo>
                  <a:pt x="3556" y="4007"/>
                </a:moveTo>
                <a:lnTo>
                  <a:pt x="3556" y="4071"/>
                </a:lnTo>
                <a:lnTo>
                  <a:pt x="3611" y="4071"/>
                </a:lnTo>
                <a:lnTo>
                  <a:pt x="3611" y="4007"/>
                </a:lnTo>
                <a:lnTo>
                  <a:pt x="3556" y="4007"/>
                </a:lnTo>
                <a:close/>
                <a:moveTo>
                  <a:pt x="3443" y="4007"/>
                </a:moveTo>
                <a:lnTo>
                  <a:pt x="3443" y="4071"/>
                </a:lnTo>
                <a:lnTo>
                  <a:pt x="3498" y="4071"/>
                </a:lnTo>
                <a:lnTo>
                  <a:pt x="3498" y="4007"/>
                </a:lnTo>
                <a:lnTo>
                  <a:pt x="3443" y="4007"/>
                </a:lnTo>
                <a:close/>
                <a:moveTo>
                  <a:pt x="3329" y="4007"/>
                </a:moveTo>
                <a:lnTo>
                  <a:pt x="3329" y="4071"/>
                </a:lnTo>
                <a:lnTo>
                  <a:pt x="3384" y="4071"/>
                </a:lnTo>
                <a:lnTo>
                  <a:pt x="3384" y="4007"/>
                </a:lnTo>
                <a:lnTo>
                  <a:pt x="3329" y="4007"/>
                </a:lnTo>
                <a:close/>
                <a:moveTo>
                  <a:pt x="3556" y="3895"/>
                </a:moveTo>
                <a:lnTo>
                  <a:pt x="3556" y="3960"/>
                </a:lnTo>
                <a:lnTo>
                  <a:pt x="3611" y="3960"/>
                </a:lnTo>
                <a:lnTo>
                  <a:pt x="3611" y="3895"/>
                </a:lnTo>
                <a:lnTo>
                  <a:pt x="3556" y="3895"/>
                </a:lnTo>
                <a:close/>
                <a:moveTo>
                  <a:pt x="3443" y="3895"/>
                </a:moveTo>
                <a:lnTo>
                  <a:pt x="3443" y="3960"/>
                </a:lnTo>
                <a:lnTo>
                  <a:pt x="3498" y="3960"/>
                </a:lnTo>
                <a:lnTo>
                  <a:pt x="3498" y="3895"/>
                </a:lnTo>
                <a:lnTo>
                  <a:pt x="3443" y="3895"/>
                </a:lnTo>
                <a:close/>
                <a:moveTo>
                  <a:pt x="3329" y="3895"/>
                </a:moveTo>
                <a:lnTo>
                  <a:pt x="3329" y="3960"/>
                </a:lnTo>
                <a:lnTo>
                  <a:pt x="3384" y="3960"/>
                </a:lnTo>
                <a:lnTo>
                  <a:pt x="3384" y="3895"/>
                </a:lnTo>
                <a:lnTo>
                  <a:pt x="3329" y="3895"/>
                </a:lnTo>
                <a:close/>
                <a:moveTo>
                  <a:pt x="3556" y="3782"/>
                </a:moveTo>
                <a:lnTo>
                  <a:pt x="3556" y="3846"/>
                </a:lnTo>
                <a:lnTo>
                  <a:pt x="3611" y="3846"/>
                </a:lnTo>
                <a:lnTo>
                  <a:pt x="3611" y="3782"/>
                </a:lnTo>
                <a:lnTo>
                  <a:pt x="3556" y="3782"/>
                </a:lnTo>
                <a:close/>
                <a:moveTo>
                  <a:pt x="3443" y="3782"/>
                </a:moveTo>
                <a:lnTo>
                  <a:pt x="3443" y="3846"/>
                </a:lnTo>
                <a:lnTo>
                  <a:pt x="3498" y="3846"/>
                </a:lnTo>
                <a:lnTo>
                  <a:pt x="3498" y="3782"/>
                </a:lnTo>
                <a:lnTo>
                  <a:pt x="3443" y="3782"/>
                </a:lnTo>
                <a:close/>
                <a:moveTo>
                  <a:pt x="3329" y="3782"/>
                </a:moveTo>
                <a:lnTo>
                  <a:pt x="3329" y="3846"/>
                </a:lnTo>
                <a:lnTo>
                  <a:pt x="3384" y="3846"/>
                </a:lnTo>
                <a:lnTo>
                  <a:pt x="3384" y="3782"/>
                </a:lnTo>
                <a:lnTo>
                  <a:pt x="3329" y="3782"/>
                </a:lnTo>
                <a:close/>
                <a:moveTo>
                  <a:pt x="3556" y="3672"/>
                </a:moveTo>
                <a:lnTo>
                  <a:pt x="3556" y="3734"/>
                </a:lnTo>
                <a:lnTo>
                  <a:pt x="3611" y="3734"/>
                </a:lnTo>
                <a:lnTo>
                  <a:pt x="3611" y="3672"/>
                </a:lnTo>
                <a:lnTo>
                  <a:pt x="3556" y="3672"/>
                </a:lnTo>
                <a:close/>
                <a:moveTo>
                  <a:pt x="3443" y="3672"/>
                </a:moveTo>
                <a:lnTo>
                  <a:pt x="3443" y="3734"/>
                </a:lnTo>
                <a:lnTo>
                  <a:pt x="3498" y="3734"/>
                </a:lnTo>
                <a:lnTo>
                  <a:pt x="3498" y="3672"/>
                </a:lnTo>
                <a:lnTo>
                  <a:pt x="3443" y="3672"/>
                </a:lnTo>
                <a:close/>
                <a:moveTo>
                  <a:pt x="3329" y="3672"/>
                </a:moveTo>
                <a:lnTo>
                  <a:pt x="3329" y="3734"/>
                </a:lnTo>
                <a:lnTo>
                  <a:pt x="3384" y="3734"/>
                </a:lnTo>
                <a:lnTo>
                  <a:pt x="3384" y="3672"/>
                </a:lnTo>
                <a:lnTo>
                  <a:pt x="3329" y="3672"/>
                </a:lnTo>
                <a:close/>
                <a:moveTo>
                  <a:pt x="3556" y="3556"/>
                </a:moveTo>
                <a:lnTo>
                  <a:pt x="3556" y="3619"/>
                </a:lnTo>
                <a:lnTo>
                  <a:pt x="3611" y="3619"/>
                </a:lnTo>
                <a:lnTo>
                  <a:pt x="3611" y="3556"/>
                </a:lnTo>
                <a:lnTo>
                  <a:pt x="3556" y="3556"/>
                </a:lnTo>
                <a:close/>
                <a:moveTo>
                  <a:pt x="3443" y="3556"/>
                </a:moveTo>
                <a:lnTo>
                  <a:pt x="3443" y="3619"/>
                </a:lnTo>
                <a:lnTo>
                  <a:pt x="3498" y="3619"/>
                </a:lnTo>
                <a:lnTo>
                  <a:pt x="3498" y="3556"/>
                </a:lnTo>
                <a:lnTo>
                  <a:pt x="3443" y="3556"/>
                </a:lnTo>
                <a:close/>
                <a:moveTo>
                  <a:pt x="3329" y="3556"/>
                </a:moveTo>
                <a:lnTo>
                  <a:pt x="3329" y="3619"/>
                </a:lnTo>
                <a:lnTo>
                  <a:pt x="3384" y="3619"/>
                </a:lnTo>
                <a:lnTo>
                  <a:pt x="3384" y="3556"/>
                </a:lnTo>
                <a:lnTo>
                  <a:pt x="3329" y="3556"/>
                </a:lnTo>
                <a:close/>
                <a:moveTo>
                  <a:pt x="3556" y="3445"/>
                </a:moveTo>
                <a:lnTo>
                  <a:pt x="3556" y="3509"/>
                </a:lnTo>
                <a:lnTo>
                  <a:pt x="3611" y="3509"/>
                </a:lnTo>
                <a:lnTo>
                  <a:pt x="3611" y="3445"/>
                </a:lnTo>
                <a:lnTo>
                  <a:pt x="3556" y="3445"/>
                </a:lnTo>
                <a:close/>
                <a:moveTo>
                  <a:pt x="3443" y="3445"/>
                </a:moveTo>
                <a:lnTo>
                  <a:pt x="3443" y="3509"/>
                </a:lnTo>
                <a:lnTo>
                  <a:pt x="3498" y="3509"/>
                </a:lnTo>
                <a:lnTo>
                  <a:pt x="3498" y="3445"/>
                </a:lnTo>
                <a:lnTo>
                  <a:pt x="3443" y="3445"/>
                </a:lnTo>
                <a:close/>
                <a:moveTo>
                  <a:pt x="3329" y="3445"/>
                </a:moveTo>
                <a:lnTo>
                  <a:pt x="3329" y="3509"/>
                </a:lnTo>
                <a:lnTo>
                  <a:pt x="3384" y="3509"/>
                </a:lnTo>
                <a:lnTo>
                  <a:pt x="3384" y="3445"/>
                </a:lnTo>
                <a:lnTo>
                  <a:pt x="3329" y="3445"/>
                </a:lnTo>
                <a:close/>
                <a:moveTo>
                  <a:pt x="871" y="3357"/>
                </a:moveTo>
                <a:lnTo>
                  <a:pt x="866" y="3372"/>
                </a:lnTo>
                <a:lnTo>
                  <a:pt x="862" y="3385"/>
                </a:lnTo>
                <a:lnTo>
                  <a:pt x="859" y="3397"/>
                </a:lnTo>
                <a:lnTo>
                  <a:pt x="858" y="3410"/>
                </a:lnTo>
                <a:lnTo>
                  <a:pt x="854" y="3426"/>
                </a:lnTo>
                <a:lnTo>
                  <a:pt x="847" y="3444"/>
                </a:lnTo>
                <a:lnTo>
                  <a:pt x="840" y="3462"/>
                </a:lnTo>
                <a:lnTo>
                  <a:pt x="829" y="3483"/>
                </a:lnTo>
                <a:lnTo>
                  <a:pt x="825" y="3488"/>
                </a:lnTo>
                <a:lnTo>
                  <a:pt x="825" y="3491"/>
                </a:lnTo>
                <a:lnTo>
                  <a:pt x="821" y="3495"/>
                </a:lnTo>
                <a:lnTo>
                  <a:pt x="820" y="3496"/>
                </a:lnTo>
                <a:lnTo>
                  <a:pt x="817" y="3499"/>
                </a:lnTo>
                <a:lnTo>
                  <a:pt x="816" y="3500"/>
                </a:lnTo>
                <a:lnTo>
                  <a:pt x="811" y="3504"/>
                </a:lnTo>
                <a:lnTo>
                  <a:pt x="811" y="3504"/>
                </a:lnTo>
                <a:lnTo>
                  <a:pt x="805" y="3508"/>
                </a:lnTo>
                <a:lnTo>
                  <a:pt x="804" y="3508"/>
                </a:lnTo>
                <a:lnTo>
                  <a:pt x="802" y="3511"/>
                </a:lnTo>
                <a:lnTo>
                  <a:pt x="799" y="3511"/>
                </a:lnTo>
                <a:lnTo>
                  <a:pt x="798" y="3512"/>
                </a:lnTo>
                <a:lnTo>
                  <a:pt x="795" y="3513"/>
                </a:lnTo>
                <a:lnTo>
                  <a:pt x="794" y="3513"/>
                </a:lnTo>
                <a:lnTo>
                  <a:pt x="790" y="3515"/>
                </a:lnTo>
                <a:lnTo>
                  <a:pt x="788" y="3515"/>
                </a:lnTo>
                <a:lnTo>
                  <a:pt x="785" y="3516"/>
                </a:lnTo>
                <a:lnTo>
                  <a:pt x="783" y="3516"/>
                </a:lnTo>
                <a:lnTo>
                  <a:pt x="779" y="3516"/>
                </a:lnTo>
                <a:lnTo>
                  <a:pt x="778" y="3516"/>
                </a:lnTo>
                <a:lnTo>
                  <a:pt x="774" y="3517"/>
                </a:lnTo>
                <a:lnTo>
                  <a:pt x="773" y="3517"/>
                </a:lnTo>
                <a:lnTo>
                  <a:pt x="769" y="3516"/>
                </a:lnTo>
                <a:lnTo>
                  <a:pt x="769" y="3516"/>
                </a:lnTo>
                <a:lnTo>
                  <a:pt x="765" y="3516"/>
                </a:lnTo>
                <a:lnTo>
                  <a:pt x="765" y="3516"/>
                </a:lnTo>
                <a:lnTo>
                  <a:pt x="762" y="3515"/>
                </a:lnTo>
                <a:lnTo>
                  <a:pt x="761" y="3515"/>
                </a:lnTo>
                <a:lnTo>
                  <a:pt x="758" y="3513"/>
                </a:lnTo>
                <a:lnTo>
                  <a:pt x="758" y="3513"/>
                </a:lnTo>
                <a:lnTo>
                  <a:pt x="756" y="3512"/>
                </a:lnTo>
                <a:lnTo>
                  <a:pt x="748" y="3507"/>
                </a:lnTo>
                <a:lnTo>
                  <a:pt x="737" y="3503"/>
                </a:lnTo>
                <a:lnTo>
                  <a:pt x="729" y="3500"/>
                </a:lnTo>
                <a:lnTo>
                  <a:pt x="727" y="3500"/>
                </a:lnTo>
                <a:lnTo>
                  <a:pt x="727" y="3504"/>
                </a:lnTo>
                <a:lnTo>
                  <a:pt x="728" y="3515"/>
                </a:lnTo>
                <a:lnTo>
                  <a:pt x="729" y="3532"/>
                </a:lnTo>
                <a:lnTo>
                  <a:pt x="731" y="3552"/>
                </a:lnTo>
                <a:lnTo>
                  <a:pt x="871" y="3552"/>
                </a:lnTo>
                <a:lnTo>
                  <a:pt x="871" y="3357"/>
                </a:lnTo>
                <a:close/>
                <a:moveTo>
                  <a:pt x="3556" y="3339"/>
                </a:moveTo>
                <a:lnTo>
                  <a:pt x="3556" y="3402"/>
                </a:lnTo>
                <a:lnTo>
                  <a:pt x="3611" y="3402"/>
                </a:lnTo>
                <a:lnTo>
                  <a:pt x="3611" y="3339"/>
                </a:lnTo>
                <a:lnTo>
                  <a:pt x="3556" y="3339"/>
                </a:lnTo>
                <a:close/>
                <a:moveTo>
                  <a:pt x="3443" y="3339"/>
                </a:moveTo>
                <a:lnTo>
                  <a:pt x="3443" y="3402"/>
                </a:lnTo>
                <a:lnTo>
                  <a:pt x="3498" y="3402"/>
                </a:lnTo>
                <a:lnTo>
                  <a:pt x="3498" y="3339"/>
                </a:lnTo>
                <a:lnTo>
                  <a:pt x="3443" y="3339"/>
                </a:lnTo>
                <a:close/>
                <a:moveTo>
                  <a:pt x="3329" y="3339"/>
                </a:moveTo>
                <a:lnTo>
                  <a:pt x="3329" y="3402"/>
                </a:lnTo>
                <a:lnTo>
                  <a:pt x="3384" y="3402"/>
                </a:lnTo>
                <a:lnTo>
                  <a:pt x="3384" y="3339"/>
                </a:lnTo>
                <a:lnTo>
                  <a:pt x="3329" y="3339"/>
                </a:lnTo>
                <a:close/>
                <a:moveTo>
                  <a:pt x="3556" y="3224"/>
                </a:moveTo>
                <a:lnTo>
                  <a:pt x="3556" y="3288"/>
                </a:lnTo>
                <a:lnTo>
                  <a:pt x="3611" y="3288"/>
                </a:lnTo>
                <a:lnTo>
                  <a:pt x="3611" y="3224"/>
                </a:lnTo>
                <a:lnTo>
                  <a:pt x="3556" y="3224"/>
                </a:lnTo>
                <a:close/>
                <a:moveTo>
                  <a:pt x="3443" y="3224"/>
                </a:moveTo>
                <a:lnTo>
                  <a:pt x="3443" y="3288"/>
                </a:lnTo>
                <a:lnTo>
                  <a:pt x="3498" y="3288"/>
                </a:lnTo>
                <a:lnTo>
                  <a:pt x="3498" y="3224"/>
                </a:lnTo>
                <a:lnTo>
                  <a:pt x="3443" y="3224"/>
                </a:lnTo>
                <a:close/>
                <a:moveTo>
                  <a:pt x="3329" y="3224"/>
                </a:moveTo>
                <a:lnTo>
                  <a:pt x="3329" y="3288"/>
                </a:lnTo>
                <a:lnTo>
                  <a:pt x="3384" y="3288"/>
                </a:lnTo>
                <a:lnTo>
                  <a:pt x="3384" y="3224"/>
                </a:lnTo>
                <a:lnTo>
                  <a:pt x="3329" y="3224"/>
                </a:lnTo>
                <a:close/>
                <a:moveTo>
                  <a:pt x="3556" y="3114"/>
                </a:moveTo>
                <a:lnTo>
                  <a:pt x="3556" y="3177"/>
                </a:lnTo>
                <a:lnTo>
                  <a:pt x="3611" y="3177"/>
                </a:lnTo>
                <a:lnTo>
                  <a:pt x="3611" y="3114"/>
                </a:lnTo>
                <a:lnTo>
                  <a:pt x="3556" y="3114"/>
                </a:lnTo>
                <a:close/>
                <a:moveTo>
                  <a:pt x="3443" y="3114"/>
                </a:moveTo>
                <a:lnTo>
                  <a:pt x="3443" y="3177"/>
                </a:lnTo>
                <a:lnTo>
                  <a:pt x="3498" y="3177"/>
                </a:lnTo>
                <a:lnTo>
                  <a:pt x="3498" y="3114"/>
                </a:lnTo>
                <a:lnTo>
                  <a:pt x="3443" y="3114"/>
                </a:lnTo>
                <a:close/>
                <a:moveTo>
                  <a:pt x="3329" y="3114"/>
                </a:moveTo>
                <a:lnTo>
                  <a:pt x="3329" y="3177"/>
                </a:lnTo>
                <a:lnTo>
                  <a:pt x="3384" y="3177"/>
                </a:lnTo>
                <a:lnTo>
                  <a:pt x="3384" y="3114"/>
                </a:lnTo>
                <a:lnTo>
                  <a:pt x="3329" y="3114"/>
                </a:lnTo>
                <a:close/>
                <a:moveTo>
                  <a:pt x="3556" y="3000"/>
                </a:moveTo>
                <a:lnTo>
                  <a:pt x="3556" y="3063"/>
                </a:lnTo>
                <a:lnTo>
                  <a:pt x="3611" y="3063"/>
                </a:lnTo>
                <a:lnTo>
                  <a:pt x="3611" y="3000"/>
                </a:lnTo>
                <a:lnTo>
                  <a:pt x="3556" y="3000"/>
                </a:lnTo>
                <a:close/>
                <a:moveTo>
                  <a:pt x="3443" y="3000"/>
                </a:moveTo>
                <a:lnTo>
                  <a:pt x="3443" y="3063"/>
                </a:lnTo>
                <a:lnTo>
                  <a:pt x="3498" y="3063"/>
                </a:lnTo>
                <a:lnTo>
                  <a:pt x="3498" y="3000"/>
                </a:lnTo>
                <a:lnTo>
                  <a:pt x="3443" y="3000"/>
                </a:lnTo>
                <a:close/>
                <a:moveTo>
                  <a:pt x="3329" y="3000"/>
                </a:moveTo>
                <a:lnTo>
                  <a:pt x="3329" y="3063"/>
                </a:lnTo>
                <a:lnTo>
                  <a:pt x="3384" y="3063"/>
                </a:lnTo>
                <a:lnTo>
                  <a:pt x="3384" y="3000"/>
                </a:lnTo>
                <a:lnTo>
                  <a:pt x="3329" y="3000"/>
                </a:lnTo>
                <a:close/>
                <a:moveTo>
                  <a:pt x="3556" y="2889"/>
                </a:moveTo>
                <a:lnTo>
                  <a:pt x="3556" y="2952"/>
                </a:lnTo>
                <a:lnTo>
                  <a:pt x="3611" y="2952"/>
                </a:lnTo>
                <a:lnTo>
                  <a:pt x="3611" y="2889"/>
                </a:lnTo>
                <a:lnTo>
                  <a:pt x="3556" y="2889"/>
                </a:lnTo>
                <a:close/>
                <a:moveTo>
                  <a:pt x="3443" y="2889"/>
                </a:moveTo>
                <a:lnTo>
                  <a:pt x="3443" y="2952"/>
                </a:lnTo>
                <a:lnTo>
                  <a:pt x="3498" y="2952"/>
                </a:lnTo>
                <a:lnTo>
                  <a:pt x="3498" y="2889"/>
                </a:lnTo>
                <a:lnTo>
                  <a:pt x="3443" y="2889"/>
                </a:lnTo>
                <a:close/>
                <a:moveTo>
                  <a:pt x="3329" y="2889"/>
                </a:moveTo>
                <a:lnTo>
                  <a:pt x="3329" y="2952"/>
                </a:lnTo>
                <a:lnTo>
                  <a:pt x="3384" y="2952"/>
                </a:lnTo>
                <a:lnTo>
                  <a:pt x="3384" y="2889"/>
                </a:lnTo>
                <a:lnTo>
                  <a:pt x="3329" y="2889"/>
                </a:lnTo>
                <a:close/>
                <a:moveTo>
                  <a:pt x="3556" y="2774"/>
                </a:moveTo>
                <a:lnTo>
                  <a:pt x="3556" y="2838"/>
                </a:lnTo>
                <a:lnTo>
                  <a:pt x="3611" y="2838"/>
                </a:lnTo>
                <a:lnTo>
                  <a:pt x="3611" y="2774"/>
                </a:lnTo>
                <a:lnTo>
                  <a:pt x="3556" y="2774"/>
                </a:lnTo>
                <a:close/>
                <a:moveTo>
                  <a:pt x="3443" y="2774"/>
                </a:moveTo>
                <a:lnTo>
                  <a:pt x="3443" y="2838"/>
                </a:lnTo>
                <a:lnTo>
                  <a:pt x="3498" y="2838"/>
                </a:lnTo>
                <a:lnTo>
                  <a:pt x="3498" y="2774"/>
                </a:lnTo>
                <a:lnTo>
                  <a:pt x="3443" y="2774"/>
                </a:lnTo>
                <a:close/>
                <a:moveTo>
                  <a:pt x="3329" y="2774"/>
                </a:moveTo>
                <a:lnTo>
                  <a:pt x="3329" y="2838"/>
                </a:lnTo>
                <a:lnTo>
                  <a:pt x="3384" y="2838"/>
                </a:lnTo>
                <a:lnTo>
                  <a:pt x="3384" y="2774"/>
                </a:lnTo>
                <a:lnTo>
                  <a:pt x="3329" y="2774"/>
                </a:lnTo>
                <a:close/>
                <a:moveTo>
                  <a:pt x="3556" y="2662"/>
                </a:moveTo>
                <a:lnTo>
                  <a:pt x="3556" y="2726"/>
                </a:lnTo>
                <a:lnTo>
                  <a:pt x="3611" y="2726"/>
                </a:lnTo>
                <a:lnTo>
                  <a:pt x="3611" y="2662"/>
                </a:lnTo>
                <a:lnTo>
                  <a:pt x="3556" y="2662"/>
                </a:lnTo>
                <a:close/>
                <a:moveTo>
                  <a:pt x="3443" y="2662"/>
                </a:moveTo>
                <a:lnTo>
                  <a:pt x="3443" y="2726"/>
                </a:lnTo>
                <a:lnTo>
                  <a:pt x="3498" y="2726"/>
                </a:lnTo>
                <a:lnTo>
                  <a:pt x="3498" y="2662"/>
                </a:lnTo>
                <a:lnTo>
                  <a:pt x="3443" y="2662"/>
                </a:lnTo>
                <a:close/>
                <a:moveTo>
                  <a:pt x="3329" y="2662"/>
                </a:moveTo>
                <a:lnTo>
                  <a:pt x="3329" y="2726"/>
                </a:lnTo>
                <a:lnTo>
                  <a:pt x="3384" y="2726"/>
                </a:lnTo>
                <a:lnTo>
                  <a:pt x="3384" y="2662"/>
                </a:lnTo>
                <a:lnTo>
                  <a:pt x="3329" y="2662"/>
                </a:lnTo>
                <a:close/>
                <a:moveTo>
                  <a:pt x="3556" y="2548"/>
                </a:moveTo>
                <a:lnTo>
                  <a:pt x="3556" y="2613"/>
                </a:lnTo>
                <a:lnTo>
                  <a:pt x="3611" y="2613"/>
                </a:lnTo>
                <a:lnTo>
                  <a:pt x="3611" y="2548"/>
                </a:lnTo>
                <a:lnTo>
                  <a:pt x="3556" y="2548"/>
                </a:lnTo>
                <a:close/>
                <a:moveTo>
                  <a:pt x="3443" y="2548"/>
                </a:moveTo>
                <a:lnTo>
                  <a:pt x="3443" y="2613"/>
                </a:lnTo>
                <a:lnTo>
                  <a:pt x="3498" y="2613"/>
                </a:lnTo>
                <a:lnTo>
                  <a:pt x="3498" y="2548"/>
                </a:lnTo>
                <a:lnTo>
                  <a:pt x="3443" y="2548"/>
                </a:lnTo>
                <a:close/>
                <a:moveTo>
                  <a:pt x="3329" y="2548"/>
                </a:moveTo>
                <a:lnTo>
                  <a:pt x="3329" y="2613"/>
                </a:lnTo>
                <a:lnTo>
                  <a:pt x="3384" y="2613"/>
                </a:lnTo>
                <a:lnTo>
                  <a:pt x="3384" y="2548"/>
                </a:lnTo>
                <a:lnTo>
                  <a:pt x="3329" y="2548"/>
                </a:lnTo>
                <a:close/>
                <a:moveTo>
                  <a:pt x="3556" y="2438"/>
                </a:moveTo>
                <a:lnTo>
                  <a:pt x="3556" y="2501"/>
                </a:lnTo>
                <a:lnTo>
                  <a:pt x="3611" y="2501"/>
                </a:lnTo>
                <a:lnTo>
                  <a:pt x="3611" y="2438"/>
                </a:lnTo>
                <a:lnTo>
                  <a:pt x="3556" y="2438"/>
                </a:lnTo>
                <a:close/>
                <a:moveTo>
                  <a:pt x="3443" y="2438"/>
                </a:moveTo>
                <a:lnTo>
                  <a:pt x="3443" y="2501"/>
                </a:lnTo>
                <a:lnTo>
                  <a:pt x="3498" y="2501"/>
                </a:lnTo>
                <a:lnTo>
                  <a:pt x="3498" y="2438"/>
                </a:lnTo>
                <a:lnTo>
                  <a:pt x="3443" y="2438"/>
                </a:lnTo>
                <a:close/>
                <a:moveTo>
                  <a:pt x="3329" y="2438"/>
                </a:moveTo>
                <a:lnTo>
                  <a:pt x="3329" y="2501"/>
                </a:lnTo>
                <a:lnTo>
                  <a:pt x="3384" y="2501"/>
                </a:lnTo>
                <a:lnTo>
                  <a:pt x="3384" y="2438"/>
                </a:lnTo>
                <a:lnTo>
                  <a:pt x="3329" y="2438"/>
                </a:lnTo>
                <a:close/>
                <a:moveTo>
                  <a:pt x="3556" y="2331"/>
                </a:moveTo>
                <a:lnTo>
                  <a:pt x="3556" y="2395"/>
                </a:lnTo>
                <a:lnTo>
                  <a:pt x="3611" y="2395"/>
                </a:lnTo>
                <a:lnTo>
                  <a:pt x="3611" y="2331"/>
                </a:lnTo>
                <a:lnTo>
                  <a:pt x="3556" y="2331"/>
                </a:lnTo>
                <a:close/>
                <a:moveTo>
                  <a:pt x="3443" y="2331"/>
                </a:moveTo>
                <a:lnTo>
                  <a:pt x="3443" y="2395"/>
                </a:lnTo>
                <a:lnTo>
                  <a:pt x="3498" y="2395"/>
                </a:lnTo>
                <a:lnTo>
                  <a:pt x="3498" y="2331"/>
                </a:lnTo>
                <a:lnTo>
                  <a:pt x="3443" y="2331"/>
                </a:lnTo>
                <a:close/>
                <a:moveTo>
                  <a:pt x="3329" y="2331"/>
                </a:moveTo>
                <a:lnTo>
                  <a:pt x="3329" y="2395"/>
                </a:lnTo>
                <a:lnTo>
                  <a:pt x="3384" y="2395"/>
                </a:lnTo>
                <a:lnTo>
                  <a:pt x="3384" y="2331"/>
                </a:lnTo>
                <a:lnTo>
                  <a:pt x="3329" y="2331"/>
                </a:lnTo>
                <a:close/>
                <a:moveTo>
                  <a:pt x="3556" y="2220"/>
                </a:moveTo>
                <a:lnTo>
                  <a:pt x="3556" y="2284"/>
                </a:lnTo>
                <a:lnTo>
                  <a:pt x="3611" y="2284"/>
                </a:lnTo>
                <a:lnTo>
                  <a:pt x="3611" y="2220"/>
                </a:lnTo>
                <a:lnTo>
                  <a:pt x="3556" y="2220"/>
                </a:lnTo>
                <a:close/>
                <a:moveTo>
                  <a:pt x="3443" y="2220"/>
                </a:moveTo>
                <a:lnTo>
                  <a:pt x="3443" y="2284"/>
                </a:lnTo>
                <a:lnTo>
                  <a:pt x="3498" y="2284"/>
                </a:lnTo>
                <a:lnTo>
                  <a:pt x="3498" y="2220"/>
                </a:lnTo>
                <a:lnTo>
                  <a:pt x="3443" y="2220"/>
                </a:lnTo>
                <a:close/>
                <a:moveTo>
                  <a:pt x="3329" y="2220"/>
                </a:moveTo>
                <a:lnTo>
                  <a:pt x="3329" y="2284"/>
                </a:lnTo>
                <a:lnTo>
                  <a:pt x="3384" y="2284"/>
                </a:lnTo>
                <a:lnTo>
                  <a:pt x="3384" y="2220"/>
                </a:lnTo>
                <a:lnTo>
                  <a:pt x="3329" y="2220"/>
                </a:lnTo>
                <a:close/>
                <a:moveTo>
                  <a:pt x="3556" y="2107"/>
                </a:moveTo>
                <a:lnTo>
                  <a:pt x="3556" y="2170"/>
                </a:lnTo>
                <a:lnTo>
                  <a:pt x="3611" y="2170"/>
                </a:lnTo>
                <a:lnTo>
                  <a:pt x="3611" y="2107"/>
                </a:lnTo>
                <a:lnTo>
                  <a:pt x="3556" y="2107"/>
                </a:lnTo>
                <a:close/>
                <a:moveTo>
                  <a:pt x="3443" y="2107"/>
                </a:moveTo>
                <a:lnTo>
                  <a:pt x="3443" y="2170"/>
                </a:lnTo>
                <a:lnTo>
                  <a:pt x="3498" y="2170"/>
                </a:lnTo>
                <a:lnTo>
                  <a:pt x="3498" y="2107"/>
                </a:lnTo>
                <a:lnTo>
                  <a:pt x="3443" y="2107"/>
                </a:lnTo>
                <a:close/>
                <a:moveTo>
                  <a:pt x="3329" y="2107"/>
                </a:moveTo>
                <a:lnTo>
                  <a:pt x="3329" y="2170"/>
                </a:lnTo>
                <a:lnTo>
                  <a:pt x="3384" y="2170"/>
                </a:lnTo>
                <a:lnTo>
                  <a:pt x="3384" y="2107"/>
                </a:lnTo>
                <a:lnTo>
                  <a:pt x="3329" y="2107"/>
                </a:lnTo>
                <a:close/>
                <a:moveTo>
                  <a:pt x="3556" y="1996"/>
                </a:moveTo>
                <a:lnTo>
                  <a:pt x="3556" y="2059"/>
                </a:lnTo>
                <a:lnTo>
                  <a:pt x="3611" y="2059"/>
                </a:lnTo>
                <a:lnTo>
                  <a:pt x="3611" y="1996"/>
                </a:lnTo>
                <a:lnTo>
                  <a:pt x="3556" y="1996"/>
                </a:lnTo>
                <a:close/>
                <a:moveTo>
                  <a:pt x="3443" y="1996"/>
                </a:moveTo>
                <a:lnTo>
                  <a:pt x="3443" y="2059"/>
                </a:lnTo>
                <a:lnTo>
                  <a:pt x="3498" y="2059"/>
                </a:lnTo>
                <a:lnTo>
                  <a:pt x="3498" y="1996"/>
                </a:lnTo>
                <a:lnTo>
                  <a:pt x="3443" y="1996"/>
                </a:lnTo>
                <a:close/>
                <a:moveTo>
                  <a:pt x="3329" y="1996"/>
                </a:moveTo>
                <a:lnTo>
                  <a:pt x="3329" y="2059"/>
                </a:lnTo>
                <a:lnTo>
                  <a:pt x="3384" y="2059"/>
                </a:lnTo>
                <a:lnTo>
                  <a:pt x="3384" y="1996"/>
                </a:lnTo>
                <a:lnTo>
                  <a:pt x="3329" y="1996"/>
                </a:lnTo>
                <a:close/>
                <a:moveTo>
                  <a:pt x="3556" y="1881"/>
                </a:moveTo>
                <a:lnTo>
                  <a:pt x="3556" y="1944"/>
                </a:lnTo>
                <a:lnTo>
                  <a:pt x="3611" y="1944"/>
                </a:lnTo>
                <a:lnTo>
                  <a:pt x="3611" y="1881"/>
                </a:lnTo>
                <a:lnTo>
                  <a:pt x="3556" y="1881"/>
                </a:lnTo>
                <a:close/>
                <a:moveTo>
                  <a:pt x="3443" y="1881"/>
                </a:moveTo>
                <a:lnTo>
                  <a:pt x="3443" y="1944"/>
                </a:lnTo>
                <a:lnTo>
                  <a:pt x="3498" y="1944"/>
                </a:lnTo>
                <a:lnTo>
                  <a:pt x="3498" y="1881"/>
                </a:lnTo>
                <a:lnTo>
                  <a:pt x="3443" y="1881"/>
                </a:lnTo>
                <a:close/>
                <a:moveTo>
                  <a:pt x="3329" y="1881"/>
                </a:moveTo>
                <a:lnTo>
                  <a:pt x="3329" y="1944"/>
                </a:lnTo>
                <a:lnTo>
                  <a:pt x="3384" y="1944"/>
                </a:lnTo>
                <a:lnTo>
                  <a:pt x="3384" y="1881"/>
                </a:lnTo>
                <a:lnTo>
                  <a:pt x="3329" y="1881"/>
                </a:lnTo>
                <a:close/>
                <a:moveTo>
                  <a:pt x="3556" y="1770"/>
                </a:moveTo>
                <a:lnTo>
                  <a:pt x="3556" y="1834"/>
                </a:lnTo>
                <a:lnTo>
                  <a:pt x="3611" y="1834"/>
                </a:lnTo>
                <a:lnTo>
                  <a:pt x="3611" y="1770"/>
                </a:lnTo>
                <a:lnTo>
                  <a:pt x="3556" y="1770"/>
                </a:lnTo>
                <a:close/>
                <a:moveTo>
                  <a:pt x="3443" y="1770"/>
                </a:moveTo>
                <a:lnTo>
                  <a:pt x="3443" y="1834"/>
                </a:lnTo>
                <a:lnTo>
                  <a:pt x="3498" y="1834"/>
                </a:lnTo>
                <a:lnTo>
                  <a:pt x="3498" y="1770"/>
                </a:lnTo>
                <a:lnTo>
                  <a:pt x="3443" y="1770"/>
                </a:lnTo>
                <a:close/>
                <a:moveTo>
                  <a:pt x="3329" y="1770"/>
                </a:moveTo>
                <a:lnTo>
                  <a:pt x="3329" y="1834"/>
                </a:lnTo>
                <a:lnTo>
                  <a:pt x="3384" y="1834"/>
                </a:lnTo>
                <a:lnTo>
                  <a:pt x="3384" y="1770"/>
                </a:lnTo>
                <a:lnTo>
                  <a:pt x="3329" y="1770"/>
                </a:lnTo>
                <a:close/>
                <a:moveTo>
                  <a:pt x="3556" y="1656"/>
                </a:moveTo>
                <a:lnTo>
                  <a:pt x="3556" y="1720"/>
                </a:lnTo>
                <a:lnTo>
                  <a:pt x="3611" y="1720"/>
                </a:lnTo>
                <a:lnTo>
                  <a:pt x="3611" y="1656"/>
                </a:lnTo>
                <a:lnTo>
                  <a:pt x="3556" y="1656"/>
                </a:lnTo>
                <a:close/>
                <a:moveTo>
                  <a:pt x="3443" y="1656"/>
                </a:moveTo>
                <a:lnTo>
                  <a:pt x="3443" y="1720"/>
                </a:lnTo>
                <a:lnTo>
                  <a:pt x="3498" y="1720"/>
                </a:lnTo>
                <a:lnTo>
                  <a:pt x="3498" y="1656"/>
                </a:lnTo>
                <a:lnTo>
                  <a:pt x="3443" y="1656"/>
                </a:lnTo>
                <a:close/>
                <a:moveTo>
                  <a:pt x="3329" y="1656"/>
                </a:moveTo>
                <a:lnTo>
                  <a:pt x="3329" y="1720"/>
                </a:lnTo>
                <a:lnTo>
                  <a:pt x="3384" y="1720"/>
                </a:lnTo>
                <a:lnTo>
                  <a:pt x="3384" y="1656"/>
                </a:lnTo>
                <a:lnTo>
                  <a:pt x="3329" y="1656"/>
                </a:lnTo>
                <a:close/>
                <a:moveTo>
                  <a:pt x="3556" y="1544"/>
                </a:moveTo>
                <a:lnTo>
                  <a:pt x="3556" y="1608"/>
                </a:lnTo>
                <a:lnTo>
                  <a:pt x="3611" y="1608"/>
                </a:lnTo>
                <a:lnTo>
                  <a:pt x="3611" y="1544"/>
                </a:lnTo>
                <a:lnTo>
                  <a:pt x="3556" y="1544"/>
                </a:lnTo>
                <a:close/>
                <a:moveTo>
                  <a:pt x="3443" y="1544"/>
                </a:moveTo>
                <a:lnTo>
                  <a:pt x="3443" y="1608"/>
                </a:lnTo>
                <a:lnTo>
                  <a:pt x="3498" y="1608"/>
                </a:lnTo>
                <a:lnTo>
                  <a:pt x="3498" y="1544"/>
                </a:lnTo>
                <a:lnTo>
                  <a:pt x="3443" y="1544"/>
                </a:lnTo>
                <a:close/>
                <a:moveTo>
                  <a:pt x="3329" y="1544"/>
                </a:moveTo>
                <a:lnTo>
                  <a:pt x="3329" y="1608"/>
                </a:lnTo>
                <a:lnTo>
                  <a:pt x="3384" y="1608"/>
                </a:lnTo>
                <a:lnTo>
                  <a:pt x="3384" y="1544"/>
                </a:lnTo>
                <a:lnTo>
                  <a:pt x="3329" y="1544"/>
                </a:lnTo>
                <a:close/>
                <a:moveTo>
                  <a:pt x="3453" y="0"/>
                </a:moveTo>
                <a:lnTo>
                  <a:pt x="3478" y="0"/>
                </a:lnTo>
                <a:lnTo>
                  <a:pt x="3478" y="636"/>
                </a:lnTo>
                <a:lnTo>
                  <a:pt x="3494" y="642"/>
                </a:lnTo>
                <a:lnTo>
                  <a:pt x="3508" y="653"/>
                </a:lnTo>
                <a:lnTo>
                  <a:pt x="3518" y="665"/>
                </a:lnTo>
                <a:lnTo>
                  <a:pt x="3522" y="676"/>
                </a:lnTo>
                <a:lnTo>
                  <a:pt x="3522" y="683"/>
                </a:lnTo>
                <a:lnTo>
                  <a:pt x="3523" y="697"/>
                </a:lnTo>
                <a:lnTo>
                  <a:pt x="3524" y="720"/>
                </a:lnTo>
                <a:lnTo>
                  <a:pt x="3527" y="747"/>
                </a:lnTo>
                <a:lnTo>
                  <a:pt x="3528" y="780"/>
                </a:lnTo>
                <a:lnTo>
                  <a:pt x="3531" y="815"/>
                </a:lnTo>
                <a:lnTo>
                  <a:pt x="3535" y="853"/>
                </a:lnTo>
                <a:lnTo>
                  <a:pt x="3539" y="894"/>
                </a:lnTo>
                <a:lnTo>
                  <a:pt x="3543" y="934"/>
                </a:lnTo>
                <a:lnTo>
                  <a:pt x="3548" y="975"/>
                </a:lnTo>
                <a:lnTo>
                  <a:pt x="3553" y="1013"/>
                </a:lnTo>
                <a:lnTo>
                  <a:pt x="3558" y="1050"/>
                </a:lnTo>
                <a:lnTo>
                  <a:pt x="3565" y="1081"/>
                </a:lnTo>
                <a:lnTo>
                  <a:pt x="3570" y="1110"/>
                </a:lnTo>
                <a:lnTo>
                  <a:pt x="3578" y="1131"/>
                </a:lnTo>
                <a:lnTo>
                  <a:pt x="3584" y="1146"/>
                </a:lnTo>
                <a:lnTo>
                  <a:pt x="3617" y="1146"/>
                </a:lnTo>
                <a:lnTo>
                  <a:pt x="3617" y="1216"/>
                </a:lnTo>
                <a:lnTo>
                  <a:pt x="3670" y="1216"/>
                </a:lnTo>
                <a:lnTo>
                  <a:pt x="3670" y="1300"/>
                </a:lnTo>
                <a:lnTo>
                  <a:pt x="3717" y="1300"/>
                </a:lnTo>
                <a:lnTo>
                  <a:pt x="3717" y="1463"/>
                </a:lnTo>
                <a:lnTo>
                  <a:pt x="3778" y="1463"/>
                </a:lnTo>
                <a:lnTo>
                  <a:pt x="3778" y="3731"/>
                </a:lnTo>
                <a:lnTo>
                  <a:pt x="3780" y="3731"/>
                </a:lnTo>
                <a:lnTo>
                  <a:pt x="3780" y="4317"/>
                </a:lnTo>
                <a:lnTo>
                  <a:pt x="715" y="4317"/>
                </a:lnTo>
                <a:lnTo>
                  <a:pt x="715" y="4316"/>
                </a:lnTo>
                <a:lnTo>
                  <a:pt x="216" y="4316"/>
                </a:lnTo>
                <a:lnTo>
                  <a:pt x="234" y="4301"/>
                </a:lnTo>
                <a:lnTo>
                  <a:pt x="251" y="4286"/>
                </a:lnTo>
                <a:lnTo>
                  <a:pt x="266" y="4269"/>
                </a:lnTo>
                <a:lnTo>
                  <a:pt x="272" y="4253"/>
                </a:lnTo>
                <a:lnTo>
                  <a:pt x="279" y="4231"/>
                </a:lnTo>
                <a:lnTo>
                  <a:pt x="284" y="4204"/>
                </a:lnTo>
                <a:lnTo>
                  <a:pt x="288" y="4176"/>
                </a:lnTo>
                <a:lnTo>
                  <a:pt x="292" y="4147"/>
                </a:lnTo>
                <a:lnTo>
                  <a:pt x="294" y="4118"/>
                </a:lnTo>
                <a:lnTo>
                  <a:pt x="296" y="4093"/>
                </a:lnTo>
                <a:lnTo>
                  <a:pt x="298" y="4075"/>
                </a:lnTo>
                <a:lnTo>
                  <a:pt x="298" y="4053"/>
                </a:lnTo>
                <a:lnTo>
                  <a:pt x="300" y="4036"/>
                </a:lnTo>
                <a:lnTo>
                  <a:pt x="300" y="4025"/>
                </a:lnTo>
                <a:lnTo>
                  <a:pt x="300" y="4019"/>
                </a:lnTo>
                <a:lnTo>
                  <a:pt x="300" y="4016"/>
                </a:lnTo>
                <a:lnTo>
                  <a:pt x="298" y="4016"/>
                </a:lnTo>
                <a:lnTo>
                  <a:pt x="298" y="4015"/>
                </a:lnTo>
                <a:lnTo>
                  <a:pt x="298" y="4013"/>
                </a:lnTo>
                <a:lnTo>
                  <a:pt x="297" y="4011"/>
                </a:lnTo>
                <a:lnTo>
                  <a:pt x="297" y="4009"/>
                </a:lnTo>
                <a:lnTo>
                  <a:pt x="296" y="4008"/>
                </a:lnTo>
                <a:lnTo>
                  <a:pt x="296" y="4007"/>
                </a:lnTo>
                <a:lnTo>
                  <a:pt x="296" y="4005"/>
                </a:lnTo>
                <a:lnTo>
                  <a:pt x="294" y="4003"/>
                </a:lnTo>
                <a:lnTo>
                  <a:pt x="294" y="4002"/>
                </a:lnTo>
                <a:lnTo>
                  <a:pt x="293" y="3999"/>
                </a:lnTo>
                <a:lnTo>
                  <a:pt x="292" y="3998"/>
                </a:lnTo>
                <a:lnTo>
                  <a:pt x="292" y="3995"/>
                </a:lnTo>
                <a:lnTo>
                  <a:pt x="291" y="3994"/>
                </a:lnTo>
                <a:lnTo>
                  <a:pt x="289" y="3990"/>
                </a:lnTo>
                <a:lnTo>
                  <a:pt x="288" y="3986"/>
                </a:lnTo>
                <a:lnTo>
                  <a:pt x="288" y="3984"/>
                </a:lnTo>
                <a:lnTo>
                  <a:pt x="287" y="3982"/>
                </a:lnTo>
                <a:lnTo>
                  <a:pt x="287" y="3979"/>
                </a:lnTo>
                <a:lnTo>
                  <a:pt x="285" y="3977"/>
                </a:lnTo>
                <a:lnTo>
                  <a:pt x="284" y="3974"/>
                </a:lnTo>
                <a:lnTo>
                  <a:pt x="283" y="3971"/>
                </a:lnTo>
                <a:lnTo>
                  <a:pt x="283" y="3969"/>
                </a:lnTo>
                <a:lnTo>
                  <a:pt x="281" y="3966"/>
                </a:lnTo>
                <a:lnTo>
                  <a:pt x="281" y="3964"/>
                </a:lnTo>
                <a:lnTo>
                  <a:pt x="280" y="3960"/>
                </a:lnTo>
                <a:lnTo>
                  <a:pt x="279" y="3958"/>
                </a:lnTo>
                <a:lnTo>
                  <a:pt x="277" y="3953"/>
                </a:lnTo>
                <a:lnTo>
                  <a:pt x="274" y="3939"/>
                </a:lnTo>
                <a:lnTo>
                  <a:pt x="266" y="3915"/>
                </a:lnTo>
                <a:lnTo>
                  <a:pt x="259" y="3893"/>
                </a:lnTo>
                <a:lnTo>
                  <a:pt x="255" y="3873"/>
                </a:lnTo>
                <a:lnTo>
                  <a:pt x="253" y="3856"/>
                </a:lnTo>
                <a:lnTo>
                  <a:pt x="250" y="3840"/>
                </a:lnTo>
                <a:lnTo>
                  <a:pt x="247" y="3822"/>
                </a:lnTo>
                <a:lnTo>
                  <a:pt x="243" y="3800"/>
                </a:lnTo>
                <a:lnTo>
                  <a:pt x="241" y="3786"/>
                </a:lnTo>
                <a:lnTo>
                  <a:pt x="239" y="3766"/>
                </a:lnTo>
                <a:lnTo>
                  <a:pt x="238" y="3745"/>
                </a:lnTo>
                <a:lnTo>
                  <a:pt x="237" y="3723"/>
                </a:lnTo>
                <a:lnTo>
                  <a:pt x="237" y="3703"/>
                </a:lnTo>
                <a:lnTo>
                  <a:pt x="237" y="3686"/>
                </a:lnTo>
                <a:lnTo>
                  <a:pt x="237" y="3676"/>
                </a:lnTo>
                <a:lnTo>
                  <a:pt x="237" y="3670"/>
                </a:lnTo>
                <a:lnTo>
                  <a:pt x="237" y="3669"/>
                </a:lnTo>
                <a:lnTo>
                  <a:pt x="236" y="3666"/>
                </a:lnTo>
                <a:lnTo>
                  <a:pt x="236" y="3668"/>
                </a:lnTo>
                <a:lnTo>
                  <a:pt x="236" y="3668"/>
                </a:lnTo>
                <a:lnTo>
                  <a:pt x="236" y="3668"/>
                </a:lnTo>
                <a:lnTo>
                  <a:pt x="236" y="3664"/>
                </a:lnTo>
                <a:lnTo>
                  <a:pt x="236" y="3660"/>
                </a:lnTo>
                <a:lnTo>
                  <a:pt x="234" y="3653"/>
                </a:lnTo>
                <a:lnTo>
                  <a:pt x="233" y="3647"/>
                </a:lnTo>
                <a:lnTo>
                  <a:pt x="230" y="3640"/>
                </a:lnTo>
                <a:lnTo>
                  <a:pt x="228" y="3628"/>
                </a:lnTo>
                <a:lnTo>
                  <a:pt x="226" y="3618"/>
                </a:lnTo>
                <a:lnTo>
                  <a:pt x="225" y="3610"/>
                </a:lnTo>
                <a:lnTo>
                  <a:pt x="225" y="3606"/>
                </a:lnTo>
                <a:lnTo>
                  <a:pt x="225" y="3605"/>
                </a:lnTo>
                <a:lnTo>
                  <a:pt x="222" y="3597"/>
                </a:lnTo>
                <a:lnTo>
                  <a:pt x="218" y="3587"/>
                </a:lnTo>
                <a:lnTo>
                  <a:pt x="216" y="3572"/>
                </a:lnTo>
                <a:lnTo>
                  <a:pt x="211" y="3549"/>
                </a:lnTo>
                <a:lnTo>
                  <a:pt x="208" y="3517"/>
                </a:lnTo>
                <a:lnTo>
                  <a:pt x="205" y="3478"/>
                </a:lnTo>
                <a:lnTo>
                  <a:pt x="205" y="3460"/>
                </a:lnTo>
                <a:lnTo>
                  <a:pt x="207" y="3440"/>
                </a:lnTo>
                <a:lnTo>
                  <a:pt x="209" y="3422"/>
                </a:lnTo>
                <a:lnTo>
                  <a:pt x="212" y="3405"/>
                </a:lnTo>
                <a:lnTo>
                  <a:pt x="213" y="3393"/>
                </a:lnTo>
                <a:lnTo>
                  <a:pt x="216" y="3384"/>
                </a:lnTo>
                <a:lnTo>
                  <a:pt x="216" y="3381"/>
                </a:lnTo>
                <a:lnTo>
                  <a:pt x="216" y="3380"/>
                </a:lnTo>
                <a:lnTo>
                  <a:pt x="216" y="3380"/>
                </a:lnTo>
                <a:lnTo>
                  <a:pt x="215" y="3382"/>
                </a:lnTo>
                <a:lnTo>
                  <a:pt x="215" y="3378"/>
                </a:lnTo>
                <a:lnTo>
                  <a:pt x="211" y="3373"/>
                </a:lnTo>
                <a:lnTo>
                  <a:pt x="205" y="3365"/>
                </a:lnTo>
                <a:lnTo>
                  <a:pt x="200" y="3355"/>
                </a:lnTo>
                <a:lnTo>
                  <a:pt x="196" y="3344"/>
                </a:lnTo>
                <a:lnTo>
                  <a:pt x="194" y="3327"/>
                </a:lnTo>
                <a:lnTo>
                  <a:pt x="192" y="3306"/>
                </a:lnTo>
                <a:lnTo>
                  <a:pt x="194" y="3280"/>
                </a:lnTo>
                <a:lnTo>
                  <a:pt x="198" y="3253"/>
                </a:lnTo>
                <a:lnTo>
                  <a:pt x="203" y="3221"/>
                </a:lnTo>
                <a:lnTo>
                  <a:pt x="211" y="3195"/>
                </a:lnTo>
                <a:lnTo>
                  <a:pt x="220" y="3173"/>
                </a:lnTo>
                <a:lnTo>
                  <a:pt x="230" y="3152"/>
                </a:lnTo>
                <a:lnTo>
                  <a:pt x="239" y="3135"/>
                </a:lnTo>
                <a:lnTo>
                  <a:pt x="247" y="3122"/>
                </a:lnTo>
                <a:lnTo>
                  <a:pt x="254" y="3114"/>
                </a:lnTo>
                <a:lnTo>
                  <a:pt x="255" y="3111"/>
                </a:lnTo>
                <a:lnTo>
                  <a:pt x="255" y="3110"/>
                </a:lnTo>
                <a:lnTo>
                  <a:pt x="254" y="3107"/>
                </a:lnTo>
                <a:lnTo>
                  <a:pt x="251" y="3101"/>
                </a:lnTo>
                <a:lnTo>
                  <a:pt x="247" y="3090"/>
                </a:lnTo>
                <a:lnTo>
                  <a:pt x="241" y="3076"/>
                </a:lnTo>
                <a:lnTo>
                  <a:pt x="236" y="3063"/>
                </a:lnTo>
                <a:lnTo>
                  <a:pt x="233" y="3051"/>
                </a:lnTo>
                <a:lnTo>
                  <a:pt x="232" y="3041"/>
                </a:lnTo>
                <a:lnTo>
                  <a:pt x="229" y="3028"/>
                </a:lnTo>
                <a:lnTo>
                  <a:pt x="226" y="3009"/>
                </a:lnTo>
                <a:lnTo>
                  <a:pt x="224" y="2992"/>
                </a:lnTo>
                <a:lnTo>
                  <a:pt x="221" y="2983"/>
                </a:lnTo>
                <a:lnTo>
                  <a:pt x="218" y="2978"/>
                </a:lnTo>
                <a:lnTo>
                  <a:pt x="215" y="2974"/>
                </a:lnTo>
                <a:lnTo>
                  <a:pt x="213" y="2974"/>
                </a:lnTo>
                <a:lnTo>
                  <a:pt x="213" y="2973"/>
                </a:lnTo>
                <a:lnTo>
                  <a:pt x="212" y="2973"/>
                </a:lnTo>
                <a:lnTo>
                  <a:pt x="211" y="2971"/>
                </a:lnTo>
                <a:lnTo>
                  <a:pt x="211" y="2971"/>
                </a:lnTo>
                <a:lnTo>
                  <a:pt x="209" y="2970"/>
                </a:lnTo>
                <a:lnTo>
                  <a:pt x="209" y="2969"/>
                </a:lnTo>
                <a:lnTo>
                  <a:pt x="207" y="2967"/>
                </a:lnTo>
                <a:lnTo>
                  <a:pt x="201" y="2958"/>
                </a:lnTo>
                <a:lnTo>
                  <a:pt x="199" y="2949"/>
                </a:lnTo>
                <a:lnTo>
                  <a:pt x="198" y="2940"/>
                </a:lnTo>
                <a:lnTo>
                  <a:pt x="198" y="2933"/>
                </a:lnTo>
                <a:lnTo>
                  <a:pt x="195" y="2932"/>
                </a:lnTo>
                <a:lnTo>
                  <a:pt x="191" y="2932"/>
                </a:lnTo>
                <a:lnTo>
                  <a:pt x="187" y="2931"/>
                </a:lnTo>
                <a:lnTo>
                  <a:pt x="181" y="2928"/>
                </a:lnTo>
                <a:lnTo>
                  <a:pt x="169" y="2927"/>
                </a:lnTo>
                <a:lnTo>
                  <a:pt x="166" y="2927"/>
                </a:lnTo>
                <a:lnTo>
                  <a:pt x="166" y="2927"/>
                </a:lnTo>
                <a:lnTo>
                  <a:pt x="165" y="2927"/>
                </a:lnTo>
                <a:lnTo>
                  <a:pt x="160" y="2923"/>
                </a:lnTo>
                <a:lnTo>
                  <a:pt x="156" y="2915"/>
                </a:lnTo>
                <a:lnTo>
                  <a:pt x="156" y="2902"/>
                </a:lnTo>
                <a:lnTo>
                  <a:pt x="157" y="2886"/>
                </a:lnTo>
                <a:lnTo>
                  <a:pt x="157" y="2868"/>
                </a:lnTo>
                <a:lnTo>
                  <a:pt x="158" y="2850"/>
                </a:lnTo>
                <a:lnTo>
                  <a:pt x="163" y="2830"/>
                </a:lnTo>
                <a:lnTo>
                  <a:pt x="169" y="2812"/>
                </a:lnTo>
                <a:lnTo>
                  <a:pt x="174" y="2795"/>
                </a:lnTo>
                <a:lnTo>
                  <a:pt x="179" y="2781"/>
                </a:lnTo>
                <a:lnTo>
                  <a:pt x="183" y="2772"/>
                </a:lnTo>
                <a:lnTo>
                  <a:pt x="186" y="2763"/>
                </a:lnTo>
                <a:lnTo>
                  <a:pt x="184" y="2751"/>
                </a:lnTo>
                <a:lnTo>
                  <a:pt x="182" y="2738"/>
                </a:lnTo>
                <a:lnTo>
                  <a:pt x="178" y="2724"/>
                </a:lnTo>
                <a:lnTo>
                  <a:pt x="174" y="2708"/>
                </a:lnTo>
                <a:lnTo>
                  <a:pt x="167" y="2690"/>
                </a:lnTo>
                <a:lnTo>
                  <a:pt x="161" y="2668"/>
                </a:lnTo>
                <a:lnTo>
                  <a:pt x="150" y="2641"/>
                </a:lnTo>
                <a:lnTo>
                  <a:pt x="143" y="2619"/>
                </a:lnTo>
                <a:lnTo>
                  <a:pt x="135" y="2593"/>
                </a:lnTo>
                <a:lnTo>
                  <a:pt x="129" y="2565"/>
                </a:lnTo>
                <a:lnTo>
                  <a:pt x="124" y="2539"/>
                </a:lnTo>
                <a:lnTo>
                  <a:pt x="120" y="2518"/>
                </a:lnTo>
                <a:lnTo>
                  <a:pt x="118" y="2503"/>
                </a:lnTo>
                <a:lnTo>
                  <a:pt x="115" y="2491"/>
                </a:lnTo>
                <a:lnTo>
                  <a:pt x="114" y="2478"/>
                </a:lnTo>
                <a:lnTo>
                  <a:pt x="112" y="2466"/>
                </a:lnTo>
                <a:lnTo>
                  <a:pt x="111" y="2455"/>
                </a:lnTo>
                <a:lnTo>
                  <a:pt x="110" y="2450"/>
                </a:lnTo>
                <a:lnTo>
                  <a:pt x="110" y="2449"/>
                </a:lnTo>
                <a:lnTo>
                  <a:pt x="110" y="2452"/>
                </a:lnTo>
                <a:lnTo>
                  <a:pt x="108" y="2453"/>
                </a:lnTo>
                <a:lnTo>
                  <a:pt x="108" y="2453"/>
                </a:lnTo>
                <a:lnTo>
                  <a:pt x="108" y="2453"/>
                </a:lnTo>
                <a:lnTo>
                  <a:pt x="108" y="2454"/>
                </a:lnTo>
                <a:lnTo>
                  <a:pt x="107" y="2455"/>
                </a:lnTo>
                <a:lnTo>
                  <a:pt x="106" y="2455"/>
                </a:lnTo>
                <a:lnTo>
                  <a:pt x="105" y="2458"/>
                </a:lnTo>
                <a:lnTo>
                  <a:pt x="105" y="2458"/>
                </a:lnTo>
                <a:lnTo>
                  <a:pt x="102" y="2461"/>
                </a:lnTo>
                <a:lnTo>
                  <a:pt x="102" y="2461"/>
                </a:lnTo>
                <a:lnTo>
                  <a:pt x="101" y="2462"/>
                </a:lnTo>
                <a:lnTo>
                  <a:pt x="99" y="2462"/>
                </a:lnTo>
                <a:lnTo>
                  <a:pt x="97" y="2462"/>
                </a:lnTo>
                <a:lnTo>
                  <a:pt x="97" y="2463"/>
                </a:lnTo>
                <a:lnTo>
                  <a:pt x="94" y="2463"/>
                </a:lnTo>
                <a:lnTo>
                  <a:pt x="93" y="2463"/>
                </a:lnTo>
                <a:lnTo>
                  <a:pt x="93" y="2463"/>
                </a:lnTo>
                <a:lnTo>
                  <a:pt x="91" y="2462"/>
                </a:lnTo>
                <a:lnTo>
                  <a:pt x="90" y="2462"/>
                </a:lnTo>
                <a:lnTo>
                  <a:pt x="90" y="2462"/>
                </a:lnTo>
                <a:lnTo>
                  <a:pt x="89" y="2461"/>
                </a:lnTo>
                <a:lnTo>
                  <a:pt x="89" y="2461"/>
                </a:lnTo>
                <a:lnTo>
                  <a:pt x="87" y="2459"/>
                </a:lnTo>
                <a:lnTo>
                  <a:pt x="87" y="2458"/>
                </a:lnTo>
                <a:lnTo>
                  <a:pt x="86" y="2458"/>
                </a:lnTo>
                <a:lnTo>
                  <a:pt x="85" y="2457"/>
                </a:lnTo>
                <a:lnTo>
                  <a:pt x="85" y="2457"/>
                </a:lnTo>
                <a:lnTo>
                  <a:pt x="84" y="2454"/>
                </a:lnTo>
                <a:lnTo>
                  <a:pt x="81" y="2452"/>
                </a:lnTo>
                <a:lnTo>
                  <a:pt x="80" y="2448"/>
                </a:lnTo>
                <a:lnTo>
                  <a:pt x="78" y="2445"/>
                </a:lnTo>
                <a:lnTo>
                  <a:pt x="77" y="2442"/>
                </a:lnTo>
                <a:lnTo>
                  <a:pt x="77" y="2441"/>
                </a:lnTo>
                <a:lnTo>
                  <a:pt x="76" y="2441"/>
                </a:lnTo>
                <a:lnTo>
                  <a:pt x="76" y="2441"/>
                </a:lnTo>
                <a:lnTo>
                  <a:pt x="76" y="2440"/>
                </a:lnTo>
                <a:lnTo>
                  <a:pt x="74" y="2438"/>
                </a:lnTo>
                <a:lnTo>
                  <a:pt x="74" y="2436"/>
                </a:lnTo>
                <a:lnTo>
                  <a:pt x="73" y="2432"/>
                </a:lnTo>
                <a:lnTo>
                  <a:pt x="73" y="2427"/>
                </a:lnTo>
                <a:lnTo>
                  <a:pt x="72" y="2418"/>
                </a:lnTo>
                <a:lnTo>
                  <a:pt x="69" y="2412"/>
                </a:lnTo>
                <a:lnTo>
                  <a:pt x="67" y="2408"/>
                </a:lnTo>
                <a:lnTo>
                  <a:pt x="63" y="2404"/>
                </a:lnTo>
                <a:lnTo>
                  <a:pt x="63" y="2400"/>
                </a:lnTo>
                <a:lnTo>
                  <a:pt x="63" y="2398"/>
                </a:lnTo>
                <a:lnTo>
                  <a:pt x="64" y="2395"/>
                </a:lnTo>
                <a:lnTo>
                  <a:pt x="65" y="2394"/>
                </a:lnTo>
                <a:lnTo>
                  <a:pt x="67" y="2393"/>
                </a:lnTo>
                <a:lnTo>
                  <a:pt x="67" y="2393"/>
                </a:lnTo>
                <a:lnTo>
                  <a:pt x="67" y="2391"/>
                </a:lnTo>
                <a:lnTo>
                  <a:pt x="67" y="2389"/>
                </a:lnTo>
                <a:lnTo>
                  <a:pt x="67" y="2385"/>
                </a:lnTo>
                <a:lnTo>
                  <a:pt x="68" y="2381"/>
                </a:lnTo>
                <a:lnTo>
                  <a:pt x="69" y="2376"/>
                </a:lnTo>
                <a:lnTo>
                  <a:pt x="70" y="2368"/>
                </a:lnTo>
                <a:lnTo>
                  <a:pt x="70" y="2359"/>
                </a:lnTo>
                <a:lnTo>
                  <a:pt x="69" y="2348"/>
                </a:lnTo>
                <a:lnTo>
                  <a:pt x="68" y="2342"/>
                </a:lnTo>
                <a:lnTo>
                  <a:pt x="68" y="2338"/>
                </a:lnTo>
                <a:lnTo>
                  <a:pt x="68" y="2338"/>
                </a:lnTo>
                <a:lnTo>
                  <a:pt x="68" y="2338"/>
                </a:lnTo>
                <a:lnTo>
                  <a:pt x="67" y="2338"/>
                </a:lnTo>
                <a:lnTo>
                  <a:pt x="67" y="2338"/>
                </a:lnTo>
                <a:lnTo>
                  <a:pt x="65" y="2338"/>
                </a:lnTo>
                <a:lnTo>
                  <a:pt x="65" y="2336"/>
                </a:lnTo>
                <a:lnTo>
                  <a:pt x="63" y="2335"/>
                </a:lnTo>
                <a:lnTo>
                  <a:pt x="60" y="2332"/>
                </a:lnTo>
                <a:lnTo>
                  <a:pt x="56" y="2328"/>
                </a:lnTo>
                <a:lnTo>
                  <a:pt x="53" y="2325"/>
                </a:lnTo>
                <a:lnTo>
                  <a:pt x="52" y="2319"/>
                </a:lnTo>
                <a:lnTo>
                  <a:pt x="52" y="2317"/>
                </a:lnTo>
                <a:lnTo>
                  <a:pt x="52" y="2314"/>
                </a:lnTo>
                <a:lnTo>
                  <a:pt x="53" y="2311"/>
                </a:lnTo>
                <a:lnTo>
                  <a:pt x="55" y="2310"/>
                </a:lnTo>
                <a:lnTo>
                  <a:pt x="57" y="2309"/>
                </a:lnTo>
                <a:lnTo>
                  <a:pt x="59" y="2308"/>
                </a:lnTo>
                <a:lnTo>
                  <a:pt x="59" y="2308"/>
                </a:lnTo>
                <a:lnTo>
                  <a:pt x="57" y="2308"/>
                </a:lnTo>
                <a:lnTo>
                  <a:pt x="56" y="2306"/>
                </a:lnTo>
                <a:lnTo>
                  <a:pt x="53" y="2304"/>
                </a:lnTo>
                <a:lnTo>
                  <a:pt x="52" y="2301"/>
                </a:lnTo>
                <a:lnTo>
                  <a:pt x="49" y="2297"/>
                </a:lnTo>
                <a:lnTo>
                  <a:pt x="49" y="2292"/>
                </a:lnTo>
                <a:lnTo>
                  <a:pt x="49" y="2288"/>
                </a:lnTo>
                <a:lnTo>
                  <a:pt x="51" y="2285"/>
                </a:lnTo>
                <a:lnTo>
                  <a:pt x="52" y="2283"/>
                </a:lnTo>
                <a:lnTo>
                  <a:pt x="53" y="2283"/>
                </a:lnTo>
                <a:lnTo>
                  <a:pt x="55" y="2281"/>
                </a:lnTo>
                <a:lnTo>
                  <a:pt x="55" y="2281"/>
                </a:lnTo>
                <a:lnTo>
                  <a:pt x="55" y="2281"/>
                </a:lnTo>
                <a:lnTo>
                  <a:pt x="53" y="2280"/>
                </a:lnTo>
                <a:lnTo>
                  <a:pt x="52" y="2277"/>
                </a:lnTo>
                <a:lnTo>
                  <a:pt x="49" y="2275"/>
                </a:lnTo>
                <a:lnTo>
                  <a:pt x="48" y="2272"/>
                </a:lnTo>
                <a:lnTo>
                  <a:pt x="48" y="2268"/>
                </a:lnTo>
                <a:lnTo>
                  <a:pt x="48" y="2264"/>
                </a:lnTo>
                <a:lnTo>
                  <a:pt x="49" y="2260"/>
                </a:lnTo>
                <a:lnTo>
                  <a:pt x="51" y="2259"/>
                </a:lnTo>
                <a:lnTo>
                  <a:pt x="53" y="2258"/>
                </a:lnTo>
                <a:lnTo>
                  <a:pt x="56" y="2256"/>
                </a:lnTo>
                <a:lnTo>
                  <a:pt x="57" y="2256"/>
                </a:lnTo>
                <a:lnTo>
                  <a:pt x="59" y="2256"/>
                </a:lnTo>
                <a:lnTo>
                  <a:pt x="60" y="2256"/>
                </a:lnTo>
                <a:lnTo>
                  <a:pt x="60" y="2245"/>
                </a:lnTo>
                <a:lnTo>
                  <a:pt x="60" y="2243"/>
                </a:lnTo>
                <a:lnTo>
                  <a:pt x="59" y="2241"/>
                </a:lnTo>
                <a:lnTo>
                  <a:pt x="57" y="2238"/>
                </a:lnTo>
                <a:lnTo>
                  <a:pt x="56" y="2234"/>
                </a:lnTo>
                <a:lnTo>
                  <a:pt x="55" y="2232"/>
                </a:lnTo>
                <a:lnTo>
                  <a:pt x="49" y="2230"/>
                </a:lnTo>
                <a:lnTo>
                  <a:pt x="46" y="2229"/>
                </a:lnTo>
                <a:lnTo>
                  <a:pt x="43" y="2226"/>
                </a:lnTo>
                <a:lnTo>
                  <a:pt x="40" y="2222"/>
                </a:lnTo>
                <a:lnTo>
                  <a:pt x="40" y="2220"/>
                </a:lnTo>
                <a:lnTo>
                  <a:pt x="40" y="2216"/>
                </a:lnTo>
                <a:lnTo>
                  <a:pt x="42" y="2213"/>
                </a:lnTo>
                <a:lnTo>
                  <a:pt x="43" y="2211"/>
                </a:lnTo>
                <a:lnTo>
                  <a:pt x="42" y="2211"/>
                </a:lnTo>
                <a:lnTo>
                  <a:pt x="42" y="2211"/>
                </a:lnTo>
                <a:lnTo>
                  <a:pt x="40" y="2211"/>
                </a:lnTo>
                <a:lnTo>
                  <a:pt x="40" y="2211"/>
                </a:lnTo>
                <a:lnTo>
                  <a:pt x="39" y="2211"/>
                </a:lnTo>
                <a:lnTo>
                  <a:pt x="38" y="2209"/>
                </a:lnTo>
                <a:lnTo>
                  <a:pt x="36" y="2209"/>
                </a:lnTo>
                <a:lnTo>
                  <a:pt x="36" y="2209"/>
                </a:lnTo>
                <a:lnTo>
                  <a:pt x="35" y="2209"/>
                </a:lnTo>
                <a:lnTo>
                  <a:pt x="34" y="2209"/>
                </a:lnTo>
                <a:lnTo>
                  <a:pt x="34" y="2209"/>
                </a:lnTo>
                <a:lnTo>
                  <a:pt x="31" y="2209"/>
                </a:lnTo>
                <a:lnTo>
                  <a:pt x="31" y="2209"/>
                </a:lnTo>
                <a:lnTo>
                  <a:pt x="29" y="2208"/>
                </a:lnTo>
                <a:lnTo>
                  <a:pt x="26" y="2207"/>
                </a:lnTo>
                <a:lnTo>
                  <a:pt x="26" y="2207"/>
                </a:lnTo>
                <a:lnTo>
                  <a:pt x="21" y="2203"/>
                </a:lnTo>
                <a:lnTo>
                  <a:pt x="21" y="2203"/>
                </a:lnTo>
                <a:lnTo>
                  <a:pt x="15" y="2198"/>
                </a:lnTo>
                <a:lnTo>
                  <a:pt x="14" y="2198"/>
                </a:lnTo>
                <a:lnTo>
                  <a:pt x="14" y="2196"/>
                </a:lnTo>
                <a:lnTo>
                  <a:pt x="11" y="2194"/>
                </a:lnTo>
                <a:lnTo>
                  <a:pt x="9" y="2191"/>
                </a:lnTo>
                <a:lnTo>
                  <a:pt x="5" y="2187"/>
                </a:lnTo>
                <a:lnTo>
                  <a:pt x="5" y="2184"/>
                </a:lnTo>
                <a:lnTo>
                  <a:pt x="6" y="2181"/>
                </a:lnTo>
                <a:lnTo>
                  <a:pt x="9" y="2178"/>
                </a:lnTo>
                <a:lnTo>
                  <a:pt x="11" y="2171"/>
                </a:lnTo>
                <a:lnTo>
                  <a:pt x="14" y="2162"/>
                </a:lnTo>
                <a:lnTo>
                  <a:pt x="17" y="2154"/>
                </a:lnTo>
                <a:lnTo>
                  <a:pt x="15" y="2150"/>
                </a:lnTo>
                <a:lnTo>
                  <a:pt x="13" y="2147"/>
                </a:lnTo>
                <a:lnTo>
                  <a:pt x="11" y="2145"/>
                </a:lnTo>
                <a:lnTo>
                  <a:pt x="11" y="2144"/>
                </a:lnTo>
                <a:lnTo>
                  <a:pt x="9" y="2143"/>
                </a:lnTo>
                <a:lnTo>
                  <a:pt x="9" y="2143"/>
                </a:lnTo>
                <a:lnTo>
                  <a:pt x="8" y="2141"/>
                </a:lnTo>
                <a:lnTo>
                  <a:pt x="6" y="2140"/>
                </a:lnTo>
                <a:lnTo>
                  <a:pt x="5" y="2139"/>
                </a:lnTo>
                <a:lnTo>
                  <a:pt x="5" y="2139"/>
                </a:lnTo>
                <a:lnTo>
                  <a:pt x="4" y="2137"/>
                </a:lnTo>
                <a:lnTo>
                  <a:pt x="2" y="2137"/>
                </a:lnTo>
                <a:lnTo>
                  <a:pt x="1" y="2137"/>
                </a:lnTo>
                <a:lnTo>
                  <a:pt x="1" y="2137"/>
                </a:lnTo>
                <a:lnTo>
                  <a:pt x="1" y="2136"/>
                </a:lnTo>
                <a:lnTo>
                  <a:pt x="0" y="2136"/>
                </a:lnTo>
                <a:lnTo>
                  <a:pt x="0" y="2136"/>
                </a:lnTo>
                <a:lnTo>
                  <a:pt x="11" y="2137"/>
                </a:lnTo>
                <a:lnTo>
                  <a:pt x="9" y="2127"/>
                </a:lnTo>
                <a:lnTo>
                  <a:pt x="22" y="2128"/>
                </a:lnTo>
                <a:lnTo>
                  <a:pt x="26" y="2119"/>
                </a:lnTo>
                <a:lnTo>
                  <a:pt x="46" y="2122"/>
                </a:lnTo>
                <a:lnTo>
                  <a:pt x="56" y="2109"/>
                </a:lnTo>
                <a:lnTo>
                  <a:pt x="69" y="2114"/>
                </a:lnTo>
                <a:lnTo>
                  <a:pt x="69" y="2110"/>
                </a:lnTo>
                <a:lnTo>
                  <a:pt x="68" y="2106"/>
                </a:lnTo>
                <a:lnTo>
                  <a:pt x="65" y="2102"/>
                </a:lnTo>
                <a:lnTo>
                  <a:pt x="63" y="2097"/>
                </a:lnTo>
                <a:lnTo>
                  <a:pt x="60" y="2092"/>
                </a:lnTo>
                <a:lnTo>
                  <a:pt x="59" y="2092"/>
                </a:lnTo>
                <a:lnTo>
                  <a:pt x="56" y="2086"/>
                </a:lnTo>
                <a:lnTo>
                  <a:pt x="56" y="2086"/>
                </a:lnTo>
                <a:lnTo>
                  <a:pt x="53" y="2081"/>
                </a:lnTo>
                <a:lnTo>
                  <a:pt x="53" y="2080"/>
                </a:lnTo>
                <a:lnTo>
                  <a:pt x="51" y="2075"/>
                </a:lnTo>
                <a:lnTo>
                  <a:pt x="51" y="2075"/>
                </a:lnTo>
                <a:lnTo>
                  <a:pt x="51" y="2075"/>
                </a:lnTo>
                <a:lnTo>
                  <a:pt x="48" y="2063"/>
                </a:lnTo>
                <a:lnTo>
                  <a:pt x="48" y="2051"/>
                </a:lnTo>
                <a:lnTo>
                  <a:pt x="53" y="2040"/>
                </a:lnTo>
                <a:lnTo>
                  <a:pt x="57" y="2035"/>
                </a:lnTo>
                <a:lnTo>
                  <a:pt x="61" y="2033"/>
                </a:lnTo>
                <a:lnTo>
                  <a:pt x="65" y="2030"/>
                </a:lnTo>
                <a:lnTo>
                  <a:pt x="68" y="2029"/>
                </a:lnTo>
                <a:lnTo>
                  <a:pt x="70" y="2027"/>
                </a:lnTo>
                <a:lnTo>
                  <a:pt x="73" y="2026"/>
                </a:lnTo>
                <a:lnTo>
                  <a:pt x="74" y="2026"/>
                </a:lnTo>
                <a:lnTo>
                  <a:pt x="76" y="2026"/>
                </a:lnTo>
                <a:lnTo>
                  <a:pt x="76" y="2026"/>
                </a:lnTo>
                <a:lnTo>
                  <a:pt x="77" y="2025"/>
                </a:lnTo>
                <a:lnTo>
                  <a:pt x="77" y="2025"/>
                </a:lnTo>
                <a:lnTo>
                  <a:pt x="78" y="2025"/>
                </a:lnTo>
                <a:lnTo>
                  <a:pt x="80" y="2023"/>
                </a:lnTo>
                <a:lnTo>
                  <a:pt x="81" y="2023"/>
                </a:lnTo>
                <a:lnTo>
                  <a:pt x="81" y="2022"/>
                </a:lnTo>
                <a:lnTo>
                  <a:pt x="82" y="2022"/>
                </a:lnTo>
                <a:lnTo>
                  <a:pt x="82" y="2021"/>
                </a:lnTo>
                <a:lnTo>
                  <a:pt x="85" y="2020"/>
                </a:lnTo>
                <a:lnTo>
                  <a:pt x="85" y="2020"/>
                </a:lnTo>
                <a:lnTo>
                  <a:pt x="87" y="2016"/>
                </a:lnTo>
                <a:lnTo>
                  <a:pt x="89" y="2014"/>
                </a:lnTo>
                <a:lnTo>
                  <a:pt x="90" y="2013"/>
                </a:lnTo>
                <a:lnTo>
                  <a:pt x="90" y="2012"/>
                </a:lnTo>
                <a:lnTo>
                  <a:pt x="91" y="2010"/>
                </a:lnTo>
                <a:lnTo>
                  <a:pt x="93" y="2009"/>
                </a:lnTo>
                <a:lnTo>
                  <a:pt x="94" y="2009"/>
                </a:lnTo>
                <a:lnTo>
                  <a:pt x="95" y="2008"/>
                </a:lnTo>
                <a:lnTo>
                  <a:pt x="95" y="2006"/>
                </a:lnTo>
                <a:lnTo>
                  <a:pt x="97" y="2005"/>
                </a:lnTo>
                <a:lnTo>
                  <a:pt x="98" y="2004"/>
                </a:lnTo>
                <a:lnTo>
                  <a:pt x="99" y="2004"/>
                </a:lnTo>
                <a:lnTo>
                  <a:pt x="101" y="2003"/>
                </a:lnTo>
                <a:lnTo>
                  <a:pt x="102" y="2001"/>
                </a:lnTo>
                <a:lnTo>
                  <a:pt x="102" y="2001"/>
                </a:lnTo>
                <a:lnTo>
                  <a:pt x="107" y="1999"/>
                </a:lnTo>
                <a:lnTo>
                  <a:pt x="112" y="1997"/>
                </a:lnTo>
                <a:lnTo>
                  <a:pt x="118" y="1999"/>
                </a:lnTo>
                <a:lnTo>
                  <a:pt x="119" y="2000"/>
                </a:lnTo>
                <a:lnTo>
                  <a:pt x="120" y="2003"/>
                </a:lnTo>
                <a:lnTo>
                  <a:pt x="122" y="2005"/>
                </a:lnTo>
                <a:lnTo>
                  <a:pt x="122" y="2009"/>
                </a:lnTo>
                <a:lnTo>
                  <a:pt x="123" y="2012"/>
                </a:lnTo>
                <a:lnTo>
                  <a:pt x="123" y="2012"/>
                </a:lnTo>
                <a:lnTo>
                  <a:pt x="123" y="2014"/>
                </a:lnTo>
                <a:lnTo>
                  <a:pt x="123" y="2014"/>
                </a:lnTo>
                <a:lnTo>
                  <a:pt x="123" y="2017"/>
                </a:lnTo>
                <a:lnTo>
                  <a:pt x="122" y="2020"/>
                </a:lnTo>
                <a:lnTo>
                  <a:pt x="122" y="2022"/>
                </a:lnTo>
                <a:lnTo>
                  <a:pt x="123" y="2025"/>
                </a:lnTo>
                <a:lnTo>
                  <a:pt x="123" y="2025"/>
                </a:lnTo>
                <a:lnTo>
                  <a:pt x="123" y="2026"/>
                </a:lnTo>
                <a:lnTo>
                  <a:pt x="123" y="2026"/>
                </a:lnTo>
                <a:lnTo>
                  <a:pt x="123" y="2027"/>
                </a:lnTo>
                <a:lnTo>
                  <a:pt x="123" y="2027"/>
                </a:lnTo>
                <a:lnTo>
                  <a:pt x="124" y="2029"/>
                </a:lnTo>
                <a:lnTo>
                  <a:pt x="125" y="2029"/>
                </a:lnTo>
                <a:lnTo>
                  <a:pt x="125" y="2027"/>
                </a:lnTo>
                <a:lnTo>
                  <a:pt x="127" y="2027"/>
                </a:lnTo>
                <a:lnTo>
                  <a:pt x="135" y="2025"/>
                </a:lnTo>
                <a:lnTo>
                  <a:pt x="141" y="2026"/>
                </a:lnTo>
                <a:lnTo>
                  <a:pt x="148" y="2026"/>
                </a:lnTo>
                <a:lnTo>
                  <a:pt x="156" y="2022"/>
                </a:lnTo>
                <a:lnTo>
                  <a:pt x="158" y="2021"/>
                </a:lnTo>
                <a:lnTo>
                  <a:pt x="158" y="2021"/>
                </a:lnTo>
                <a:lnTo>
                  <a:pt x="160" y="2018"/>
                </a:lnTo>
                <a:lnTo>
                  <a:pt x="163" y="2016"/>
                </a:lnTo>
                <a:lnTo>
                  <a:pt x="167" y="2012"/>
                </a:lnTo>
                <a:lnTo>
                  <a:pt x="170" y="2008"/>
                </a:lnTo>
                <a:lnTo>
                  <a:pt x="173" y="2005"/>
                </a:lnTo>
                <a:lnTo>
                  <a:pt x="175" y="2003"/>
                </a:lnTo>
                <a:lnTo>
                  <a:pt x="177" y="2001"/>
                </a:lnTo>
                <a:lnTo>
                  <a:pt x="177" y="2001"/>
                </a:lnTo>
                <a:lnTo>
                  <a:pt x="177" y="2001"/>
                </a:lnTo>
                <a:lnTo>
                  <a:pt x="178" y="2001"/>
                </a:lnTo>
                <a:lnTo>
                  <a:pt x="178" y="2001"/>
                </a:lnTo>
                <a:lnTo>
                  <a:pt x="179" y="2003"/>
                </a:lnTo>
                <a:lnTo>
                  <a:pt x="181" y="2009"/>
                </a:lnTo>
                <a:lnTo>
                  <a:pt x="179" y="2018"/>
                </a:lnTo>
                <a:lnTo>
                  <a:pt x="178" y="2029"/>
                </a:lnTo>
                <a:lnTo>
                  <a:pt x="174" y="2037"/>
                </a:lnTo>
                <a:lnTo>
                  <a:pt x="165" y="2046"/>
                </a:lnTo>
                <a:lnTo>
                  <a:pt x="156" y="2058"/>
                </a:lnTo>
                <a:lnTo>
                  <a:pt x="145" y="2068"/>
                </a:lnTo>
                <a:lnTo>
                  <a:pt x="140" y="2076"/>
                </a:lnTo>
                <a:lnTo>
                  <a:pt x="137" y="2082"/>
                </a:lnTo>
                <a:lnTo>
                  <a:pt x="135" y="2088"/>
                </a:lnTo>
                <a:lnTo>
                  <a:pt x="132" y="2090"/>
                </a:lnTo>
                <a:lnTo>
                  <a:pt x="131" y="2094"/>
                </a:lnTo>
                <a:lnTo>
                  <a:pt x="128" y="2095"/>
                </a:lnTo>
                <a:lnTo>
                  <a:pt x="127" y="2097"/>
                </a:lnTo>
                <a:lnTo>
                  <a:pt x="125" y="2098"/>
                </a:lnTo>
                <a:lnTo>
                  <a:pt x="124" y="2099"/>
                </a:lnTo>
                <a:lnTo>
                  <a:pt x="124" y="2102"/>
                </a:lnTo>
                <a:lnTo>
                  <a:pt x="124" y="2105"/>
                </a:lnTo>
                <a:lnTo>
                  <a:pt x="125" y="2109"/>
                </a:lnTo>
                <a:lnTo>
                  <a:pt x="127" y="2115"/>
                </a:lnTo>
                <a:lnTo>
                  <a:pt x="127" y="2122"/>
                </a:lnTo>
                <a:lnTo>
                  <a:pt x="154" y="2116"/>
                </a:lnTo>
                <a:lnTo>
                  <a:pt x="157" y="2127"/>
                </a:lnTo>
                <a:lnTo>
                  <a:pt x="175" y="2124"/>
                </a:lnTo>
                <a:lnTo>
                  <a:pt x="171" y="2135"/>
                </a:lnTo>
                <a:lnTo>
                  <a:pt x="184" y="2136"/>
                </a:lnTo>
                <a:lnTo>
                  <a:pt x="184" y="2136"/>
                </a:lnTo>
                <a:lnTo>
                  <a:pt x="184" y="2136"/>
                </a:lnTo>
                <a:lnTo>
                  <a:pt x="183" y="2136"/>
                </a:lnTo>
                <a:lnTo>
                  <a:pt x="183" y="2137"/>
                </a:lnTo>
                <a:lnTo>
                  <a:pt x="182" y="2139"/>
                </a:lnTo>
                <a:lnTo>
                  <a:pt x="182" y="2139"/>
                </a:lnTo>
                <a:lnTo>
                  <a:pt x="179" y="2140"/>
                </a:lnTo>
                <a:lnTo>
                  <a:pt x="179" y="2140"/>
                </a:lnTo>
                <a:lnTo>
                  <a:pt x="175" y="2145"/>
                </a:lnTo>
                <a:lnTo>
                  <a:pt x="171" y="2152"/>
                </a:lnTo>
                <a:lnTo>
                  <a:pt x="171" y="2160"/>
                </a:lnTo>
                <a:lnTo>
                  <a:pt x="175" y="2169"/>
                </a:lnTo>
                <a:lnTo>
                  <a:pt x="181" y="2178"/>
                </a:lnTo>
                <a:lnTo>
                  <a:pt x="182" y="2182"/>
                </a:lnTo>
                <a:lnTo>
                  <a:pt x="182" y="2186"/>
                </a:lnTo>
                <a:lnTo>
                  <a:pt x="181" y="2188"/>
                </a:lnTo>
                <a:lnTo>
                  <a:pt x="179" y="2191"/>
                </a:lnTo>
                <a:lnTo>
                  <a:pt x="178" y="2194"/>
                </a:lnTo>
                <a:lnTo>
                  <a:pt x="175" y="2196"/>
                </a:lnTo>
                <a:lnTo>
                  <a:pt x="175" y="2198"/>
                </a:lnTo>
                <a:lnTo>
                  <a:pt x="174" y="2198"/>
                </a:lnTo>
                <a:lnTo>
                  <a:pt x="174" y="2199"/>
                </a:lnTo>
                <a:lnTo>
                  <a:pt x="174" y="2199"/>
                </a:lnTo>
                <a:lnTo>
                  <a:pt x="174" y="2200"/>
                </a:lnTo>
                <a:lnTo>
                  <a:pt x="174" y="2200"/>
                </a:lnTo>
                <a:lnTo>
                  <a:pt x="173" y="2202"/>
                </a:lnTo>
                <a:lnTo>
                  <a:pt x="173" y="2203"/>
                </a:lnTo>
                <a:lnTo>
                  <a:pt x="173" y="2203"/>
                </a:lnTo>
                <a:lnTo>
                  <a:pt x="171" y="2204"/>
                </a:lnTo>
                <a:lnTo>
                  <a:pt x="171" y="2204"/>
                </a:lnTo>
                <a:lnTo>
                  <a:pt x="170" y="2205"/>
                </a:lnTo>
                <a:lnTo>
                  <a:pt x="170" y="2205"/>
                </a:lnTo>
                <a:lnTo>
                  <a:pt x="167" y="2207"/>
                </a:lnTo>
                <a:lnTo>
                  <a:pt x="167" y="2207"/>
                </a:lnTo>
                <a:lnTo>
                  <a:pt x="165" y="2207"/>
                </a:lnTo>
                <a:lnTo>
                  <a:pt x="165" y="2207"/>
                </a:lnTo>
                <a:lnTo>
                  <a:pt x="162" y="2208"/>
                </a:lnTo>
                <a:lnTo>
                  <a:pt x="161" y="2208"/>
                </a:lnTo>
                <a:lnTo>
                  <a:pt x="158" y="2209"/>
                </a:lnTo>
                <a:lnTo>
                  <a:pt x="158" y="2209"/>
                </a:lnTo>
                <a:lnTo>
                  <a:pt x="154" y="2209"/>
                </a:lnTo>
                <a:lnTo>
                  <a:pt x="154" y="2209"/>
                </a:lnTo>
                <a:lnTo>
                  <a:pt x="150" y="2211"/>
                </a:lnTo>
                <a:lnTo>
                  <a:pt x="150" y="2211"/>
                </a:lnTo>
                <a:lnTo>
                  <a:pt x="148" y="2211"/>
                </a:lnTo>
                <a:lnTo>
                  <a:pt x="146" y="2212"/>
                </a:lnTo>
                <a:lnTo>
                  <a:pt x="144" y="2212"/>
                </a:lnTo>
                <a:lnTo>
                  <a:pt x="144" y="2212"/>
                </a:lnTo>
                <a:lnTo>
                  <a:pt x="141" y="2212"/>
                </a:lnTo>
                <a:lnTo>
                  <a:pt x="140" y="2212"/>
                </a:lnTo>
                <a:lnTo>
                  <a:pt x="137" y="2213"/>
                </a:lnTo>
                <a:lnTo>
                  <a:pt x="137" y="2213"/>
                </a:lnTo>
                <a:lnTo>
                  <a:pt x="135" y="2213"/>
                </a:lnTo>
                <a:lnTo>
                  <a:pt x="135" y="2213"/>
                </a:lnTo>
                <a:lnTo>
                  <a:pt x="132" y="2213"/>
                </a:lnTo>
                <a:lnTo>
                  <a:pt x="132" y="2213"/>
                </a:lnTo>
                <a:lnTo>
                  <a:pt x="132" y="2215"/>
                </a:lnTo>
                <a:lnTo>
                  <a:pt x="133" y="2216"/>
                </a:lnTo>
                <a:lnTo>
                  <a:pt x="135" y="2219"/>
                </a:lnTo>
                <a:lnTo>
                  <a:pt x="136" y="2221"/>
                </a:lnTo>
                <a:lnTo>
                  <a:pt x="137" y="2224"/>
                </a:lnTo>
                <a:lnTo>
                  <a:pt x="137" y="2226"/>
                </a:lnTo>
                <a:lnTo>
                  <a:pt x="136" y="2229"/>
                </a:lnTo>
                <a:lnTo>
                  <a:pt x="135" y="2232"/>
                </a:lnTo>
                <a:lnTo>
                  <a:pt x="132" y="2233"/>
                </a:lnTo>
                <a:lnTo>
                  <a:pt x="131" y="2236"/>
                </a:lnTo>
                <a:lnTo>
                  <a:pt x="128" y="2237"/>
                </a:lnTo>
                <a:lnTo>
                  <a:pt x="127" y="2238"/>
                </a:lnTo>
                <a:lnTo>
                  <a:pt x="125" y="2238"/>
                </a:lnTo>
                <a:lnTo>
                  <a:pt x="123" y="2267"/>
                </a:lnTo>
                <a:lnTo>
                  <a:pt x="123" y="2267"/>
                </a:lnTo>
                <a:lnTo>
                  <a:pt x="124" y="2267"/>
                </a:lnTo>
                <a:lnTo>
                  <a:pt x="124" y="2267"/>
                </a:lnTo>
                <a:lnTo>
                  <a:pt x="125" y="2268"/>
                </a:lnTo>
                <a:lnTo>
                  <a:pt x="128" y="2271"/>
                </a:lnTo>
                <a:lnTo>
                  <a:pt x="131" y="2274"/>
                </a:lnTo>
                <a:lnTo>
                  <a:pt x="133" y="2276"/>
                </a:lnTo>
                <a:lnTo>
                  <a:pt x="137" y="2281"/>
                </a:lnTo>
                <a:lnTo>
                  <a:pt x="148" y="2297"/>
                </a:lnTo>
                <a:lnTo>
                  <a:pt x="157" y="2317"/>
                </a:lnTo>
                <a:lnTo>
                  <a:pt x="165" y="2340"/>
                </a:lnTo>
                <a:lnTo>
                  <a:pt x="169" y="2353"/>
                </a:lnTo>
                <a:lnTo>
                  <a:pt x="171" y="2364"/>
                </a:lnTo>
                <a:lnTo>
                  <a:pt x="173" y="2374"/>
                </a:lnTo>
                <a:lnTo>
                  <a:pt x="175" y="2385"/>
                </a:lnTo>
                <a:lnTo>
                  <a:pt x="178" y="2398"/>
                </a:lnTo>
                <a:lnTo>
                  <a:pt x="182" y="2414"/>
                </a:lnTo>
                <a:lnTo>
                  <a:pt x="186" y="2427"/>
                </a:lnTo>
                <a:lnTo>
                  <a:pt x="188" y="2437"/>
                </a:lnTo>
                <a:lnTo>
                  <a:pt x="191" y="2445"/>
                </a:lnTo>
                <a:lnTo>
                  <a:pt x="194" y="2453"/>
                </a:lnTo>
                <a:lnTo>
                  <a:pt x="196" y="2462"/>
                </a:lnTo>
                <a:lnTo>
                  <a:pt x="201" y="2475"/>
                </a:lnTo>
                <a:lnTo>
                  <a:pt x="209" y="2492"/>
                </a:lnTo>
                <a:lnTo>
                  <a:pt x="211" y="2497"/>
                </a:lnTo>
                <a:lnTo>
                  <a:pt x="221" y="2521"/>
                </a:lnTo>
                <a:lnTo>
                  <a:pt x="230" y="2544"/>
                </a:lnTo>
                <a:lnTo>
                  <a:pt x="239" y="2569"/>
                </a:lnTo>
                <a:lnTo>
                  <a:pt x="246" y="2592"/>
                </a:lnTo>
                <a:lnTo>
                  <a:pt x="251" y="2611"/>
                </a:lnTo>
                <a:lnTo>
                  <a:pt x="255" y="2628"/>
                </a:lnTo>
                <a:lnTo>
                  <a:pt x="256" y="2639"/>
                </a:lnTo>
                <a:lnTo>
                  <a:pt x="258" y="2643"/>
                </a:lnTo>
                <a:lnTo>
                  <a:pt x="309" y="2635"/>
                </a:lnTo>
                <a:lnTo>
                  <a:pt x="351" y="2630"/>
                </a:lnTo>
                <a:lnTo>
                  <a:pt x="355" y="2616"/>
                </a:lnTo>
                <a:lnTo>
                  <a:pt x="361" y="2603"/>
                </a:lnTo>
                <a:lnTo>
                  <a:pt x="309" y="2567"/>
                </a:lnTo>
                <a:lnTo>
                  <a:pt x="251" y="2526"/>
                </a:lnTo>
                <a:lnTo>
                  <a:pt x="313" y="2556"/>
                </a:lnTo>
                <a:lnTo>
                  <a:pt x="374" y="2586"/>
                </a:lnTo>
                <a:lnTo>
                  <a:pt x="376" y="2586"/>
                </a:lnTo>
                <a:lnTo>
                  <a:pt x="389" y="2577"/>
                </a:lnTo>
                <a:lnTo>
                  <a:pt x="406" y="2572"/>
                </a:lnTo>
                <a:lnTo>
                  <a:pt x="373" y="2495"/>
                </a:lnTo>
                <a:lnTo>
                  <a:pt x="356" y="2454"/>
                </a:lnTo>
                <a:lnTo>
                  <a:pt x="433" y="2569"/>
                </a:lnTo>
                <a:lnTo>
                  <a:pt x="433" y="2569"/>
                </a:lnTo>
                <a:lnTo>
                  <a:pt x="433" y="2569"/>
                </a:lnTo>
                <a:lnTo>
                  <a:pt x="465" y="2573"/>
                </a:lnTo>
                <a:lnTo>
                  <a:pt x="511" y="2482"/>
                </a:lnTo>
                <a:lnTo>
                  <a:pt x="492" y="2581"/>
                </a:lnTo>
                <a:lnTo>
                  <a:pt x="502" y="2586"/>
                </a:lnTo>
                <a:lnTo>
                  <a:pt x="511" y="2590"/>
                </a:lnTo>
                <a:lnTo>
                  <a:pt x="521" y="2598"/>
                </a:lnTo>
                <a:lnTo>
                  <a:pt x="619" y="2554"/>
                </a:lnTo>
                <a:lnTo>
                  <a:pt x="621" y="2554"/>
                </a:lnTo>
                <a:lnTo>
                  <a:pt x="625" y="2552"/>
                </a:lnTo>
                <a:lnTo>
                  <a:pt x="542" y="2618"/>
                </a:lnTo>
                <a:lnTo>
                  <a:pt x="550" y="2628"/>
                </a:lnTo>
                <a:lnTo>
                  <a:pt x="557" y="2637"/>
                </a:lnTo>
                <a:lnTo>
                  <a:pt x="557" y="2637"/>
                </a:lnTo>
                <a:lnTo>
                  <a:pt x="558" y="2637"/>
                </a:lnTo>
                <a:lnTo>
                  <a:pt x="560" y="2637"/>
                </a:lnTo>
                <a:lnTo>
                  <a:pt x="563" y="2637"/>
                </a:lnTo>
                <a:lnTo>
                  <a:pt x="566" y="2637"/>
                </a:lnTo>
                <a:lnTo>
                  <a:pt x="571" y="2637"/>
                </a:lnTo>
                <a:lnTo>
                  <a:pt x="577" y="2637"/>
                </a:lnTo>
                <a:lnTo>
                  <a:pt x="592" y="2636"/>
                </a:lnTo>
                <a:lnTo>
                  <a:pt x="597" y="2636"/>
                </a:lnTo>
                <a:lnTo>
                  <a:pt x="610" y="2636"/>
                </a:lnTo>
                <a:lnTo>
                  <a:pt x="615" y="2636"/>
                </a:lnTo>
                <a:lnTo>
                  <a:pt x="653" y="2635"/>
                </a:lnTo>
                <a:lnTo>
                  <a:pt x="657" y="2635"/>
                </a:lnTo>
                <a:lnTo>
                  <a:pt x="669" y="2635"/>
                </a:lnTo>
                <a:lnTo>
                  <a:pt x="674" y="2635"/>
                </a:lnTo>
                <a:lnTo>
                  <a:pt x="677" y="2635"/>
                </a:lnTo>
                <a:lnTo>
                  <a:pt x="680" y="2634"/>
                </a:lnTo>
                <a:lnTo>
                  <a:pt x="682" y="2634"/>
                </a:lnTo>
                <a:lnTo>
                  <a:pt x="682" y="2634"/>
                </a:lnTo>
                <a:lnTo>
                  <a:pt x="682" y="2634"/>
                </a:lnTo>
                <a:lnTo>
                  <a:pt x="570" y="2662"/>
                </a:lnTo>
                <a:lnTo>
                  <a:pt x="572" y="2669"/>
                </a:lnTo>
                <a:lnTo>
                  <a:pt x="575" y="2673"/>
                </a:lnTo>
                <a:lnTo>
                  <a:pt x="576" y="2678"/>
                </a:lnTo>
                <a:lnTo>
                  <a:pt x="579" y="2691"/>
                </a:lnTo>
                <a:lnTo>
                  <a:pt x="581" y="2700"/>
                </a:lnTo>
                <a:lnTo>
                  <a:pt x="580" y="2708"/>
                </a:lnTo>
                <a:lnTo>
                  <a:pt x="576" y="2715"/>
                </a:lnTo>
                <a:lnTo>
                  <a:pt x="574" y="2719"/>
                </a:lnTo>
                <a:lnTo>
                  <a:pt x="572" y="2720"/>
                </a:lnTo>
                <a:lnTo>
                  <a:pt x="570" y="2720"/>
                </a:lnTo>
                <a:lnTo>
                  <a:pt x="568" y="2719"/>
                </a:lnTo>
                <a:lnTo>
                  <a:pt x="567" y="2719"/>
                </a:lnTo>
                <a:lnTo>
                  <a:pt x="567" y="2717"/>
                </a:lnTo>
                <a:lnTo>
                  <a:pt x="566" y="2717"/>
                </a:lnTo>
                <a:lnTo>
                  <a:pt x="571" y="2738"/>
                </a:lnTo>
                <a:lnTo>
                  <a:pt x="571" y="2738"/>
                </a:lnTo>
                <a:lnTo>
                  <a:pt x="572" y="2740"/>
                </a:lnTo>
                <a:lnTo>
                  <a:pt x="575" y="2742"/>
                </a:lnTo>
                <a:lnTo>
                  <a:pt x="577" y="2745"/>
                </a:lnTo>
                <a:lnTo>
                  <a:pt x="580" y="2749"/>
                </a:lnTo>
                <a:lnTo>
                  <a:pt x="583" y="2753"/>
                </a:lnTo>
                <a:lnTo>
                  <a:pt x="584" y="2758"/>
                </a:lnTo>
                <a:lnTo>
                  <a:pt x="585" y="2767"/>
                </a:lnTo>
                <a:lnTo>
                  <a:pt x="584" y="2778"/>
                </a:lnTo>
                <a:lnTo>
                  <a:pt x="583" y="2788"/>
                </a:lnTo>
                <a:lnTo>
                  <a:pt x="581" y="2795"/>
                </a:lnTo>
                <a:lnTo>
                  <a:pt x="580" y="2797"/>
                </a:lnTo>
                <a:lnTo>
                  <a:pt x="581" y="2800"/>
                </a:lnTo>
                <a:lnTo>
                  <a:pt x="584" y="2805"/>
                </a:lnTo>
                <a:lnTo>
                  <a:pt x="588" y="2813"/>
                </a:lnTo>
                <a:lnTo>
                  <a:pt x="591" y="2821"/>
                </a:lnTo>
                <a:lnTo>
                  <a:pt x="591" y="2829"/>
                </a:lnTo>
                <a:lnTo>
                  <a:pt x="588" y="2832"/>
                </a:lnTo>
                <a:lnTo>
                  <a:pt x="587" y="2834"/>
                </a:lnTo>
                <a:lnTo>
                  <a:pt x="584" y="2835"/>
                </a:lnTo>
                <a:lnTo>
                  <a:pt x="581" y="2836"/>
                </a:lnTo>
                <a:lnTo>
                  <a:pt x="580" y="2836"/>
                </a:lnTo>
                <a:lnTo>
                  <a:pt x="577" y="2836"/>
                </a:lnTo>
                <a:lnTo>
                  <a:pt x="577" y="2835"/>
                </a:lnTo>
                <a:lnTo>
                  <a:pt x="577" y="2836"/>
                </a:lnTo>
                <a:lnTo>
                  <a:pt x="577" y="2838"/>
                </a:lnTo>
                <a:lnTo>
                  <a:pt x="580" y="2844"/>
                </a:lnTo>
                <a:lnTo>
                  <a:pt x="583" y="2850"/>
                </a:lnTo>
                <a:lnTo>
                  <a:pt x="593" y="2867"/>
                </a:lnTo>
                <a:lnTo>
                  <a:pt x="609" y="2881"/>
                </a:lnTo>
                <a:lnTo>
                  <a:pt x="629" y="2891"/>
                </a:lnTo>
                <a:lnTo>
                  <a:pt x="633" y="2894"/>
                </a:lnTo>
                <a:lnTo>
                  <a:pt x="633" y="2894"/>
                </a:lnTo>
                <a:lnTo>
                  <a:pt x="635" y="2895"/>
                </a:lnTo>
                <a:lnTo>
                  <a:pt x="635" y="2895"/>
                </a:lnTo>
                <a:lnTo>
                  <a:pt x="636" y="2897"/>
                </a:lnTo>
                <a:lnTo>
                  <a:pt x="638" y="2897"/>
                </a:lnTo>
                <a:lnTo>
                  <a:pt x="639" y="2898"/>
                </a:lnTo>
                <a:lnTo>
                  <a:pt x="639" y="2898"/>
                </a:lnTo>
                <a:lnTo>
                  <a:pt x="640" y="2899"/>
                </a:lnTo>
                <a:lnTo>
                  <a:pt x="640" y="2901"/>
                </a:lnTo>
                <a:lnTo>
                  <a:pt x="640" y="2901"/>
                </a:lnTo>
                <a:lnTo>
                  <a:pt x="640" y="2902"/>
                </a:lnTo>
                <a:lnTo>
                  <a:pt x="640" y="2902"/>
                </a:lnTo>
                <a:lnTo>
                  <a:pt x="640" y="2903"/>
                </a:lnTo>
                <a:lnTo>
                  <a:pt x="640" y="2903"/>
                </a:lnTo>
                <a:lnTo>
                  <a:pt x="642" y="2904"/>
                </a:lnTo>
                <a:lnTo>
                  <a:pt x="642" y="2904"/>
                </a:lnTo>
                <a:lnTo>
                  <a:pt x="642" y="2906"/>
                </a:lnTo>
                <a:lnTo>
                  <a:pt x="642" y="2907"/>
                </a:lnTo>
                <a:lnTo>
                  <a:pt x="642" y="2907"/>
                </a:lnTo>
                <a:lnTo>
                  <a:pt x="642" y="2908"/>
                </a:lnTo>
                <a:lnTo>
                  <a:pt x="642" y="2908"/>
                </a:lnTo>
                <a:lnTo>
                  <a:pt x="642" y="2908"/>
                </a:lnTo>
                <a:lnTo>
                  <a:pt x="642" y="2908"/>
                </a:lnTo>
                <a:lnTo>
                  <a:pt x="642" y="2910"/>
                </a:lnTo>
                <a:lnTo>
                  <a:pt x="643" y="2910"/>
                </a:lnTo>
                <a:lnTo>
                  <a:pt x="643" y="2910"/>
                </a:lnTo>
                <a:lnTo>
                  <a:pt x="644" y="2911"/>
                </a:lnTo>
                <a:lnTo>
                  <a:pt x="644" y="2911"/>
                </a:lnTo>
                <a:lnTo>
                  <a:pt x="647" y="2912"/>
                </a:lnTo>
                <a:lnTo>
                  <a:pt x="655" y="2916"/>
                </a:lnTo>
                <a:lnTo>
                  <a:pt x="660" y="2920"/>
                </a:lnTo>
                <a:lnTo>
                  <a:pt x="667" y="2927"/>
                </a:lnTo>
                <a:lnTo>
                  <a:pt x="674" y="2936"/>
                </a:lnTo>
                <a:lnTo>
                  <a:pt x="686" y="2950"/>
                </a:lnTo>
                <a:lnTo>
                  <a:pt x="699" y="2969"/>
                </a:lnTo>
                <a:lnTo>
                  <a:pt x="710" y="2990"/>
                </a:lnTo>
                <a:lnTo>
                  <a:pt x="716" y="3000"/>
                </a:lnTo>
                <a:lnTo>
                  <a:pt x="723" y="3013"/>
                </a:lnTo>
                <a:lnTo>
                  <a:pt x="731" y="3029"/>
                </a:lnTo>
                <a:lnTo>
                  <a:pt x="740" y="3046"/>
                </a:lnTo>
                <a:lnTo>
                  <a:pt x="748" y="3060"/>
                </a:lnTo>
                <a:lnTo>
                  <a:pt x="754" y="3073"/>
                </a:lnTo>
                <a:lnTo>
                  <a:pt x="761" y="3081"/>
                </a:lnTo>
                <a:lnTo>
                  <a:pt x="761" y="3083"/>
                </a:lnTo>
                <a:lnTo>
                  <a:pt x="762" y="3083"/>
                </a:lnTo>
                <a:lnTo>
                  <a:pt x="762" y="3084"/>
                </a:lnTo>
                <a:lnTo>
                  <a:pt x="765" y="3086"/>
                </a:lnTo>
                <a:lnTo>
                  <a:pt x="769" y="3088"/>
                </a:lnTo>
                <a:lnTo>
                  <a:pt x="771" y="3090"/>
                </a:lnTo>
                <a:lnTo>
                  <a:pt x="774" y="3092"/>
                </a:lnTo>
                <a:lnTo>
                  <a:pt x="777" y="3093"/>
                </a:lnTo>
                <a:lnTo>
                  <a:pt x="778" y="3094"/>
                </a:lnTo>
                <a:lnTo>
                  <a:pt x="779" y="3094"/>
                </a:lnTo>
                <a:lnTo>
                  <a:pt x="798" y="3055"/>
                </a:lnTo>
                <a:lnTo>
                  <a:pt x="808" y="3033"/>
                </a:lnTo>
                <a:lnTo>
                  <a:pt x="838" y="3039"/>
                </a:lnTo>
                <a:lnTo>
                  <a:pt x="868" y="3092"/>
                </a:lnTo>
                <a:lnTo>
                  <a:pt x="837" y="3168"/>
                </a:lnTo>
                <a:lnTo>
                  <a:pt x="837" y="3168"/>
                </a:lnTo>
                <a:lnTo>
                  <a:pt x="838" y="3170"/>
                </a:lnTo>
                <a:lnTo>
                  <a:pt x="840" y="3172"/>
                </a:lnTo>
                <a:lnTo>
                  <a:pt x="841" y="3174"/>
                </a:lnTo>
                <a:lnTo>
                  <a:pt x="843" y="3178"/>
                </a:lnTo>
                <a:lnTo>
                  <a:pt x="846" y="3183"/>
                </a:lnTo>
                <a:lnTo>
                  <a:pt x="849" y="3187"/>
                </a:lnTo>
                <a:lnTo>
                  <a:pt x="851" y="3190"/>
                </a:lnTo>
                <a:lnTo>
                  <a:pt x="853" y="3192"/>
                </a:lnTo>
                <a:lnTo>
                  <a:pt x="854" y="3196"/>
                </a:lnTo>
                <a:lnTo>
                  <a:pt x="854" y="3200"/>
                </a:lnTo>
                <a:lnTo>
                  <a:pt x="855" y="3204"/>
                </a:lnTo>
                <a:lnTo>
                  <a:pt x="857" y="3211"/>
                </a:lnTo>
                <a:lnTo>
                  <a:pt x="858" y="3221"/>
                </a:lnTo>
                <a:lnTo>
                  <a:pt x="861" y="3234"/>
                </a:lnTo>
                <a:lnTo>
                  <a:pt x="863" y="3246"/>
                </a:lnTo>
                <a:lnTo>
                  <a:pt x="870" y="3257"/>
                </a:lnTo>
                <a:lnTo>
                  <a:pt x="871" y="3259"/>
                </a:lnTo>
                <a:lnTo>
                  <a:pt x="871" y="3225"/>
                </a:lnTo>
                <a:lnTo>
                  <a:pt x="906" y="3225"/>
                </a:lnTo>
                <a:lnTo>
                  <a:pt x="1006" y="3166"/>
                </a:lnTo>
                <a:lnTo>
                  <a:pt x="1111" y="3223"/>
                </a:lnTo>
                <a:lnTo>
                  <a:pt x="1111" y="3161"/>
                </a:lnTo>
                <a:lnTo>
                  <a:pt x="1353" y="3161"/>
                </a:lnTo>
                <a:lnTo>
                  <a:pt x="1353" y="2965"/>
                </a:lnTo>
                <a:lnTo>
                  <a:pt x="1353" y="2965"/>
                </a:lnTo>
                <a:lnTo>
                  <a:pt x="1353" y="2965"/>
                </a:lnTo>
                <a:lnTo>
                  <a:pt x="1353" y="2962"/>
                </a:lnTo>
                <a:lnTo>
                  <a:pt x="1353" y="2962"/>
                </a:lnTo>
                <a:lnTo>
                  <a:pt x="1365" y="2933"/>
                </a:lnTo>
                <a:lnTo>
                  <a:pt x="1375" y="2962"/>
                </a:lnTo>
                <a:lnTo>
                  <a:pt x="1400" y="2962"/>
                </a:lnTo>
                <a:lnTo>
                  <a:pt x="1400" y="2834"/>
                </a:lnTo>
                <a:lnTo>
                  <a:pt x="1400" y="2834"/>
                </a:lnTo>
                <a:lnTo>
                  <a:pt x="1409" y="2810"/>
                </a:lnTo>
                <a:lnTo>
                  <a:pt x="1419" y="2834"/>
                </a:lnTo>
                <a:lnTo>
                  <a:pt x="1425" y="2834"/>
                </a:lnTo>
                <a:lnTo>
                  <a:pt x="1425" y="2641"/>
                </a:lnTo>
                <a:lnTo>
                  <a:pt x="1454" y="2641"/>
                </a:lnTo>
                <a:lnTo>
                  <a:pt x="1454" y="2558"/>
                </a:lnTo>
                <a:lnTo>
                  <a:pt x="1472" y="2558"/>
                </a:lnTo>
                <a:lnTo>
                  <a:pt x="1472" y="2446"/>
                </a:lnTo>
                <a:lnTo>
                  <a:pt x="1487" y="2446"/>
                </a:lnTo>
                <a:lnTo>
                  <a:pt x="1487" y="2558"/>
                </a:lnTo>
                <a:lnTo>
                  <a:pt x="1510" y="2558"/>
                </a:lnTo>
                <a:lnTo>
                  <a:pt x="1510" y="2641"/>
                </a:lnTo>
                <a:lnTo>
                  <a:pt x="1538" y="2641"/>
                </a:lnTo>
                <a:lnTo>
                  <a:pt x="1538" y="2834"/>
                </a:lnTo>
                <a:lnTo>
                  <a:pt x="1546" y="2834"/>
                </a:lnTo>
                <a:lnTo>
                  <a:pt x="1555" y="2810"/>
                </a:lnTo>
                <a:lnTo>
                  <a:pt x="1564" y="2834"/>
                </a:lnTo>
                <a:lnTo>
                  <a:pt x="1565" y="2834"/>
                </a:lnTo>
                <a:lnTo>
                  <a:pt x="1565" y="2962"/>
                </a:lnTo>
                <a:lnTo>
                  <a:pt x="1594" y="2962"/>
                </a:lnTo>
                <a:lnTo>
                  <a:pt x="1605" y="2933"/>
                </a:lnTo>
                <a:lnTo>
                  <a:pt x="1617" y="2962"/>
                </a:lnTo>
                <a:lnTo>
                  <a:pt x="1618" y="2962"/>
                </a:lnTo>
                <a:lnTo>
                  <a:pt x="1618" y="3161"/>
                </a:lnTo>
                <a:lnTo>
                  <a:pt x="1816" y="3161"/>
                </a:lnTo>
                <a:lnTo>
                  <a:pt x="1816" y="3111"/>
                </a:lnTo>
                <a:lnTo>
                  <a:pt x="2328" y="3111"/>
                </a:lnTo>
                <a:lnTo>
                  <a:pt x="2328" y="3169"/>
                </a:lnTo>
                <a:lnTo>
                  <a:pt x="1843" y="3169"/>
                </a:lnTo>
                <a:lnTo>
                  <a:pt x="1843" y="3192"/>
                </a:lnTo>
                <a:lnTo>
                  <a:pt x="2328" y="3192"/>
                </a:lnTo>
                <a:lnTo>
                  <a:pt x="2328" y="3249"/>
                </a:lnTo>
                <a:lnTo>
                  <a:pt x="2089" y="3249"/>
                </a:lnTo>
                <a:lnTo>
                  <a:pt x="2089" y="3272"/>
                </a:lnTo>
                <a:lnTo>
                  <a:pt x="2328" y="3272"/>
                </a:lnTo>
                <a:lnTo>
                  <a:pt x="2328" y="3329"/>
                </a:lnTo>
                <a:lnTo>
                  <a:pt x="2089" y="3329"/>
                </a:lnTo>
                <a:lnTo>
                  <a:pt x="2089" y="3354"/>
                </a:lnTo>
                <a:lnTo>
                  <a:pt x="2328" y="3354"/>
                </a:lnTo>
                <a:lnTo>
                  <a:pt x="2328" y="3410"/>
                </a:lnTo>
                <a:lnTo>
                  <a:pt x="2089" y="3410"/>
                </a:lnTo>
                <a:lnTo>
                  <a:pt x="2089" y="3433"/>
                </a:lnTo>
                <a:lnTo>
                  <a:pt x="2328" y="3433"/>
                </a:lnTo>
                <a:lnTo>
                  <a:pt x="2328" y="3491"/>
                </a:lnTo>
                <a:lnTo>
                  <a:pt x="2236" y="3491"/>
                </a:lnTo>
                <a:lnTo>
                  <a:pt x="2236" y="3515"/>
                </a:lnTo>
                <a:lnTo>
                  <a:pt x="2328" y="3515"/>
                </a:lnTo>
                <a:lnTo>
                  <a:pt x="2328" y="3572"/>
                </a:lnTo>
                <a:lnTo>
                  <a:pt x="2236" y="3572"/>
                </a:lnTo>
                <a:lnTo>
                  <a:pt x="2236" y="3600"/>
                </a:lnTo>
                <a:lnTo>
                  <a:pt x="2328" y="3600"/>
                </a:lnTo>
                <a:lnTo>
                  <a:pt x="2328" y="3656"/>
                </a:lnTo>
                <a:lnTo>
                  <a:pt x="2236" y="3656"/>
                </a:lnTo>
                <a:lnTo>
                  <a:pt x="2236" y="3681"/>
                </a:lnTo>
                <a:lnTo>
                  <a:pt x="2328" y="3681"/>
                </a:lnTo>
                <a:lnTo>
                  <a:pt x="2328" y="3731"/>
                </a:lnTo>
                <a:lnTo>
                  <a:pt x="2384" y="3731"/>
                </a:lnTo>
                <a:lnTo>
                  <a:pt x="2384" y="3575"/>
                </a:lnTo>
                <a:lnTo>
                  <a:pt x="2425" y="3575"/>
                </a:lnTo>
                <a:lnTo>
                  <a:pt x="2425" y="3262"/>
                </a:lnTo>
                <a:lnTo>
                  <a:pt x="2469" y="3262"/>
                </a:lnTo>
                <a:lnTo>
                  <a:pt x="2469" y="3086"/>
                </a:lnTo>
                <a:lnTo>
                  <a:pt x="2521" y="3086"/>
                </a:lnTo>
                <a:lnTo>
                  <a:pt x="2521" y="2945"/>
                </a:lnTo>
                <a:lnTo>
                  <a:pt x="2594" y="2945"/>
                </a:lnTo>
                <a:lnTo>
                  <a:pt x="2594" y="2033"/>
                </a:lnTo>
                <a:lnTo>
                  <a:pt x="2599" y="2033"/>
                </a:lnTo>
                <a:lnTo>
                  <a:pt x="2599" y="1948"/>
                </a:lnTo>
                <a:lnTo>
                  <a:pt x="2645" y="1948"/>
                </a:lnTo>
                <a:lnTo>
                  <a:pt x="2645" y="1725"/>
                </a:lnTo>
                <a:lnTo>
                  <a:pt x="2670" y="1725"/>
                </a:lnTo>
                <a:lnTo>
                  <a:pt x="2692" y="1674"/>
                </a:lnTo>
                <a:lnTo>
                  <a:pt x="2692" y="1578"/>
                </a:lnTo>
                <a:lnTo>
                  <a:pt x="2716" y="1542"/>
                </a:lnTo>
                <a:lnTo>
                  <a:pt x="2734" y="1462"/>
                </a:lnTo>
                <a:lnTo>
                  <a:pt x="2734" y="1373"/>
                </a:lnTo>
                <a:lnTo>
                  <a:pt x="2770" y="1344"/>
                </a:lnTo>
                <a:lnTo>
                  <a:pt x="2770" y="1251"/>
                </a:lnTo>
                <a:lnTo>
                  <a:pt x="2794" y="1218"/>
                </a:lnTo>
                <a:lnTo>
                  <a:pt x="2794" y="696"/>
                </a:lnTo>
                <a:lnTo>
                  <a:pt x="2818" y="696"/>
                </a:lnTo>
                <a:lnTo>
                  <a:pt x="2818" y="1218"/>
                </a:lnTo>
                <a:lnTo>
                  <a:pt x="2843" y="1251"/>
                </a:lnTo>
                <a:lnTo>
                  <a:pt x="2843" y="1344"/>
                </a:lnTo>
                <a:lnTo>
                  <a:pt x="2878" y="1373"/>
                </a:lnTo>
                <a:lnTo>
                  <a:pt x="2878" y="1462"/>
                </a:lnTo>
                <a:lnTo>
                  <a:pt x="2897" y="1542"/>
                </a:lnTo>
                <a:lnTo>
                  <a:pt x="2919" y="1578"/>
                </a:lnTo>
                <a:lnTo>
                  <a:pt x="2919" y="1674"/>
                </a:lnTo>
                <a:lnTo>
                  <a:pt x="2942" y="1725"/>
                </a:lnTo>
                <a:lnTo>
                  <a:pt x="2965" y="1725"/>
                </a:lnTo>
                <a:lnTo>
                  <a:pt x="2965" y="1948"/>
                </a:lnTo>
                <a:lnTo>
                  <a:pt x="3009" y="1948"/>
                </a:lnTo>
                <a:lnTo>
                  <a:pt x="3009" y="2033"/>
                </a:lnTo>
                <a:lnTo>
                  <a:pt x="3024" y="2033"/>
                </a:lnTo>
                <a:lnTo>
                  <a:pt x="3024" y="2945"/>
                </a:lnTo>
                <a:lnTo>
                  <a:pt x="3089" y="2945"/>
                </a:lnTo>
                <a:lnTo>
                  <a:pt x="3089" y="3086"/>
                </a:lnTo>
                <a:lnTo>
                  <a:pt x="3139" y="3086"/>
                </a:lnTo>
                <a:lnTo>
                  <a:pt x="3139" y="3262"/>
                </a:lnTo>
                <a:lnTo>
                  <a:pt x="3157" y="3262"/>
                </a:lnTo>
                <a:lnTo>
                  <a:pt x="3157" y="1463"/>
                </a:lnTo>
                <a:lnTo>
                  <a:pt x="3224" y="1463"/>
                </a:lnTo>
                <a:lnTo>
                  <a:pt x="3224" y="1300"/>
                </a:lnTo>
                <a:lnTo>
                  <a:pt x="3267" y="1300"/>
                </a:lnTo>
                <a:lnTo>
                  <a:pt x="3267" y="1216"/>
                </a:lnTo>
                <a:lnTo>
                  <a:pt x="3322" y="1216"/>
                </a:lnTo>
                <a:lnTo>
                  <a:pt x="3322" y="1146"/>
                </a:lnTo>
                <a:lnTo>
                  <a:pt x="3353" y="1146"/>
                </a:lnTo>
                <a:lnTo>
                  <a:pt x="3359" y="1127"/>
                </a:lnTo>
                <a:lnTo>
                  <a:pt x="3367" y="1099"/>
                </a:lnTo>
                <a:lnTo>
                  <a:pt x="3376" y="1065"/>
                </a:lnTo>
                <a:lnTo>
                  <a:pt x="3385" y="1026"/>
                </a:lnTo>
                <a:lnTo>
                  <a:pt x="3394" y="979"/>
                </a:lnTo>
                <a:lnTo>
                  <a:pt x="3404" y="928"/>
                </a:lnTo>
                <a:lnTo>
                  <a:pt x="3410" y="871"/>
                </a:lnTo>
                <a:lnTo>
                  <a:pt x="3417" y="810"/>
                </a:lnTo>
                <a:lnTo>
                  <a:pt x="3419" y="746"/>
                </a:lnTo>
                <a:lnTo>
                  <a:pt x="3419" y="678"/>
                </a:lnTo>
                <a:lnTo>
                  <a:pt x="3421" y="674"/>
                </a:lnTo>
                <a:lnTo>
                  <a:pt x="3425" y="667"/>
                </a:lnTo>
                <a:lnTo>
                  <a:pt x="3431" y="657"/>
                </a:lnTo>
                <a:lnTo>
                  <a:pt x="3440" y="648"/>
                </a:lnTo>
                <a:lnTo>
                  <a:pt x="3453" y="638"/>
                </a:lnTo>
                <a:lnTo>
                  <a:pt x="3453" y="0"/>
                </a:lnTo>
                <a:close/>
              </a:path>
            </a:pathLst>
          </a:custGeom>
          <a:solidFill>
            <a:schemeClr val="tx2">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9" name="Rectangle 428">
            <a:extLst>
              <a:ext uri="{FF2B5EF4-FFF2-40B4-BE49-F238E27FC236}">
                <a16:creationId xmlns:a16="http://schemas.microsoft.com/office/drawing/2014/main" id="{25F426F6-0BE7-304B-BD75-101DE2C56E0E}"/>
              </a:ext>
            </a:extLst>
          </p:cNvPr>
          <p:cNvSpPr/>
          <p:nvPr/>
        </p:nvSpPr>
        <p:spPr>
          <a:xfrm>
            <a:off x="825578" y="6216537"/>
            <a:ext cx="10540843" cy="35767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lvl="0" algn="ctr"/>
            <a:endParaRPr lang="en-US" sz="1600" kern="0" dirty="0">
              <a:solidFill>
                <a:schemeClr val="bg1"/>
              </a:solidFill>
              <a:latin typeface="Arial" pitchFamily="34" charset="0"/>
              <a:cs typeface="Arial" pitchFamily="34" charset="0"/>
            </a:endParaRPr>
          </a:p>
        </p:txBody>
      </p:sp>
      <p:grpSp>
        <p:nvGrpSpPr>
          <p:cNvPr id="192" name="Group 86">
            <a:extLst>
              <a:ext uri="{FF2B5EF4-FFF2-40B4-BE49-F238E27FC236}">
                <a16:creationId xmlns:a16="http://schemas.microsoft.com/office/drawing/2014/main" id="{DA24C7AD-39C0-8746-8AD1-FD056E35AEAC}"/>
              </a:ext>
            </a:extLst>
          </p:cNvPr>
          <p:cNvGrpSpPr/>
          <p:nvPr/>
        </p:nvGrpSpPr>
        <p:grpSpPr>
          <a:xfrm rot="20100000" flipH="1">
            <a:off x="9558595" y="3496462"/>
            <a:ext cx="204272" cy="204270"/>
            <a:chOff x="2964141" y="1040092"/>
            <a:chExt cx="1066800" cy="1066800"/>
          </a:xfrm>
        </p:grpSpPr>
        <p:sp>
          <p:nvSpPr>
            <p:cNvPr id="193" name="Teardrop 192">
              <a:extLst>
                <a:ext uri="{FF2B5EF4-FFF2-40B4-BE49-F238E27FC236}">
                  <a16:creationId xmlns:a16="http://schemas.microsoft.com/office/drawing/2014/main" id="{A491A4F9-C357-984A-A853-71074D972437}"/>
                </a:ext>
              </a:extLst>
            </p:cNvPr>
            <p:cNvSpPr/>
            <p:nvPr/>
          </p:nvSpPr>
          <p:spPr>
            <a:xfrm rot="8100000">
              <a:off x="2964141" y="1040092"/>
              <a:ext cx="1066800" cy="1066800"/>
            </a:xfrm>
            <a:prstGeom prst="teardrop">
              <a:avLst>
                <a:gd name="adj" fmla="val 200000"/>
              </a:avLst>
            </a:prstGeom>
            <a:solidFill>
              <a:schemeClr val="tx2"/>
            </a:solidFill>
            <a:ln w="38100" cap="flat" cmpd="sng" algn="ctr">
              <a:solidFill>
                <a:schemeClr val="tx2"/>
              </a:solidFill>
              <a:prstDash val="solid"/>
            </a:ln>
            <a:effectLst>
              <a:outerShdw blurRad="76200" dir="18900000" sy="23000" kx="-1200000" algn="bl" rotWithShape="0">
                <a:prstClr val="black">
                  <a:alpha val="20000"/>
                </a:prstClr>
              </a:outerShdw>
            </a:effectLst>
          </p:spPr>
          <p:txBody>
            <a:bodyPr rtlCol="0" anchor="ctr"/>
            <a:lstStyle/>
            <a:p>
              <a:pPr algn="ctr" defTabSz="914400">
                <a:defRPr/>
              </a:pPr>
              <a:endParaRPr lang="en-US" sz="1800" kern="0">
                <a:solidFill>
                  <a:sysClr val="window" lastClr="FFFFFF"/>
                </a:solidFill>
                <a:latin typeface="Calibri"/>
              </a:endParaRPr>
            </a:p>
          </p:txBody>
        </p:sp>
        <p:sp>
          <p:nvSpPr>
            <p:cNvPr id="194" name="Oval 193">
              <a:extLst>
                <a:ext uri="{FF2B5EF4-FFF2-40B4-BE49-F238E27FC236}">
                  <a16:creationId xmlns:a16="http://schemas.microsoft.com/office/drawing/2014/main" id="{4CEFFC41-A9F2-2144-92A2-4A60F34F854C}"/>
                </a:ext>
              </a:extLst>
            </p:cNvPr>
            <p:cNvSpPr/>
            <p:nvPr/>
          </p:nvSpPr>
          <p:spPr>
            <a:xfrm>
              <a:off x="3183216" y="1257300"/>
              <a:ext cx="628650" cy="628650"/>
            </a:xfrm>
            <a:prstGeom prst="ellipse">
              <a:avLst/>
            </a:prstGeom>
            <a:solidFill>
              <a:sysClr val="window" lastClr="FFFFFF"/>
            </a:solidFill>
            <a:ln w="25400" cap="flat" cmpd="sng" algn="ctr">
              <a:noFill/>
              <a:prstDash val="solid"/>
            </a:ln>
            <a:effectLst/>
          </p:spPr>
          <p:txBody>
            <a:bodyPr rtlCol="0" anchor="ctr"/>
            <a:lstStyle/>
            <a:p>
              <a:pPr algn="ctr" defTabSz="914400">
                <a:defRPr/>
              </a:pPr>
              <a:endParaRPr lang="en-US" sz="1800" kern="0">
                <a:solidFill>
                  <a:sysClr val="window" lastClr="FFFFFF"/>
                </a:solidFill>
                <a:latin typeface="Calibri"/>
              </a:endParaRPr>
            </a:p>
          </p:txBody>
        </p:sp>
      </p:grpSp>
      <p:grpSp>
        <p:nvGrpSpPr>
          <p:cNvPr id="195" name="Group 86">
            <a:extLst>
              <a:ext uri="{FF2B5EF4-FFF2-40B4-BE49-F238E27FC236}">
                <a16:creationId xmlns:a16="http://schemas.microsoft.com/office/drawing/2014/main" id="{D39AD28E-839B-934D-B8AE-A94E4BDBD4B8}"/>
              </a:ext>
            </a:extLst>
          </p:cNvPr>
          <p:cNvGrpSpPr/>
          <p:nvPr/>
        </p:nvGrpSpPr>
        <p:grpSpPr>
          <a:xfrm rot="20100000" flipH="1">
            <a:off x="9710995" y="2725124"/>
            <a:ext cx="204272" cy="204270"/>
            <a:chOff x="2964141" y="1040092"/>
            <a:chExt cx="1066800" cy="1066800"/>
          </a:xfrm>
        </p:grpSpPr>
        <p:sp>
          <p:nvSpPr>
            <p:cNvPr id="196" name="Teardrop 195">
              <a:extLst>
                <a:ext uri="{FF2B5EF4-FFF2-40B4-BE49-F238E27FC236}">
                  <a16:creationId xmlns:a16="http://schemas.microsoft.com/office/drawing/2014/main" id="{80DC6BE6-EDAA-9F44-9FCC-0F61F60672AC}"/>
                </a:ext>
              </a:extLst>
            </p:cNvPr>
            <p:cNvSpPr/>
            <p:nvPr/>
          </p:nvSpPr>
          <p:spPr>
            <a:xfrm rot="8100000">
              <a:off x="2964141" y="1040092"/>
              <a:ext cx="1066800" cy="1066800"/>
            </a:xfrm>
            <a:prstGeom prst="teardrop">
              <a:avLst>
                <a:gd name="adj" fmla="val 200000"/>
              </a:avLst>
            </a:prstGeom>
            <a:solidFill>
              <a:schemeClr val="tx2"/>
            </a:solidFill>
            <a:ln w="38100" cap="flat" cmpd="sng" algn="ctr">
              <a:solidFill>
                <a:schemeClr val="tx2"/>
              </a:solidFill>
              <a:prstDash val="solid"/>
            </a:ln>
            <a:effectLst>
              <a:outerShdw blurRad="76200" dir="18900000" sy="23000" kx="-1200000" algn="bl" rotWithShape="0">
                <a:prstClr val="black">
                  <a:alpha val="20000"/>
                </a:prstClr>
              </a:outerShdw>
            </a:effectLst>
          </p:spPr>
          <p:txBody>
            <a:bodyPr rtlCol="0" anchor="ctr"/>
            <a:lstStyle/>
            <a:p>
              <a:pPr algn="ctr" defTabSz="914400">
                <a:defRPr/>
              </a:pPr>
              <a:endParaRPr lang="en-US" sz="1800" kern="0">
                <a:solidFill>
                  <a:sysClr val="window" lastClr="FFFFFF"/>
                </a:solidFill>
                <a:latin typeface="Calibri"/>
              </a:endParaRPr>
            </a:p>
          </p:txBody>
        </p:sp>
        <p:sp>
          <p:nvSpPr>
            <p:cNvPr id="197" name="Oval 196">
              <a:extLst>
                <a:ext uri="{FF2B5EF4-FFF2-40B4-BE49-F238E27FC236}">
                  <a16:creationId xmlns:a16="http://schemas.microsoft.com/office/drawing/2014/main" id="{8BE41483-6F77-0948-9986-9B12D4FB30BB}"/>
                </a:ext>
              </a:extLst>
            </p:cNvPr>
            <p:cNvSpPr/>
            <p:nvPr/>
          </p:nvSpPr>
          <p:spPr>
            <a:xfrm>
              <a:off x="3183216" y="1257300"/>
              <a:ext cx="628650" cy="628650"/>
            </a:xfrm>
            <a:prstGeom prst="ellipse">
              <a:avLst/>
            </a:prstGeom>
            <a:solidFill>
              <a:sysClr val="window" lastClr="FFFFFF"/>
            </a:solidFill>
            <a:ln w="25400" cap="flat" cmpd="sng" algn="ctr">
              <a:noFill/>
              <a:prstDash val="solid"/>
            </a:ln>
            <a:effectLst/>
          </p:spPr>
          <p:txBody>
            <a:bodyPr rtlCol="0" anchor="ctr"/>
            <a:lstStyle/>
            <a:p>
              <a:pPr algn="ctr" defTabSz="914400">
                <a:defRPr/>
              </a:pPr>
              <a:endParaRPr lang="en-US" sz="1800" kern="0" dirty="0">
                <a:solidFill>
                  <a:sysClr val="window" lastClr="FFFFFF"/>
                </a:solidFill>
                <a:latin typeface="Calibri"/>
              </a:endParaRPr>
            </a:p>
          </p:txBody>
        </p:sp>
      </p:grpSp>
      <p:grpSp>
        <p:nvGrpSpPr>
          <p:cNvPr id="198" name="Group 86">
            <a:extLst>
              <a:ext uri="{FF2B5EF4-FFF2-40B4-BE49-F238E27FC236}">
                <a16:creationId xmlns:a16="http://schemas.microsoft.com/office/drawing/2014/main" id="{7EFF70CC-1703-3348-A930-CDD66FE6BBCA}"/>
              </a:ext>
            </a:extLst>
          </p:cNvPr>
          <p:cNvGrpSpPr/>
          <p:nvPr/>
        </p:nvGrpSpPr>
        <p:grpSpPr>
          <a:xfrm rot="20100000" flipH="1">
            <a:off x="9787195" y="2356014"/>
            <a:ext cx="204272" cy="204270"/>
            <a:chOff x="2964141" y="1040092"/>
            <a:chExt cx="1066800" cy="1066800"/>
          </a:xfrm>
        </p:grpSpPr>
        <p:sp>
          <p:nvSpPr>
            <p:cNvPr id="199" name="Teardrop 198">
              <a:extLst>
                <a:ext uri="{FF2B5EF4-FFF2-40B4-BE49-F238E27FC236}">
                  <a16:creationId xmlns:a16="http://schemas.microsoft.com/office/drawing/2014/main" id="{2554A1C8-8C69-2543-AC4E-B762E3D134CA}"/>
                </a:ext>
              </a:extLst>
            </p:cNvPr>
            <p:cNvSpPr/>
            <p:nvPr/>
          </p:nvSpPr>
          <p:spPr>
            <a:xfrm rot="8100000">
              <a:off x="2964141" y="1040092"/>
              <a:ext cx="1066800" cy="1066800"/>
            </a:xfrm>
            <a:prstGeom prst="teardrop">
              <a:avLst>
                <a:gd name="adj" fmla="val 200000"/>
              </a:avLst>
            </a:prstGeom>
            <a:solidFill>
              <a:schemeClr val="tx2"/>
            </a:solidFill>
            <a:ln w="38100" cap="flat" cmpd="sng" algn="ctr">
              <a:solidFill>
                <a:schemeClr val="tx2"/>
              </a:solidFill>
              <a:prstDash val="solid"/>
            </a:ln>
            <a:effectLst>
              <a:outerShdw blurRad="76200" dir="18900000" sy="23000" kx="-1200000" algn="bl" rotWithShape="0">
                <a:prstClr val="black">
                  <a:alpha val="20000"/>
                </a:prstClr>
              </a:outerShdw>
            </a:effectLst>
          </p:spPr>
          <p:txBody>
            <a:bodyPr rtlCol="0" anchor="ctr"/>
            <a:lstStyle/>
            <a:p>
              <a:pPr algn="ctr" defTabSz="914400">
                <a:defRPr/>
              </a:pPr>
              <a:endParaRPr lang="en-US" sz="1800" kern="0">
                <a:solidFill>
                  <a:sysClr val="window" lastClr="FFFFFF"/>
                </a:solidFill>
                <a:latin typeface="Calibri"/>
              </a:endParaRPr>
            </a:p>
          </p:txBody>
        </p:sp>
        <p:sp>
          <p:nvSpPr>
            <p:cNvPr id="200" name="Oval 199">
              <a:extLst>
                <a:ext uri="{FF2B5EF4-FFF2-40B4-BE49-F238E27FC236}">
                  <a16:creationId xmlns:a16="http://schemas.microsoft.com/office/drawing/2014/main" id="{03AE30FB-CF1E-9A44-BB65-5816639D19C1}"/>
                </a:ext>
              </a:extLst>
            </p:cNvPr>
            <p:cNvSpPr/>
            <p:nvPr/>
          </p:nvSpPr>
          <p:spPr>
            <a:xfrm>
              <a:off x="3183216" y="1257300"/>
              <a:ext cx="628650" cy="628650"/>
            </a:xfrm>
            <a:prstGeom prst="ellipse">
              <a:avLst/>
            </a:prstGeom>
            <a:solidFill>
              <a:sysClr val="window" lastClr="FFFFFF"/>
            </a:solidFill>
            <a:ln w="25400" cap="flat" cmpd="sng" algn="ctr">
              <a:noFill/>
              <a:prstDash val="solid"/>
            </a:ln>
            <a:effectLst/>
          </p:spPr>
          <p:txBody>
            <a:bodyPr rtlCol="0" anchor="ctr"/>
            <a:lstStyle/>
            <a:p>
              <a:pPr algn="ctr" defTabSz="914400">
                <a:defRPr/>
              </a:pPr>
              <a:endParaRPr lang="en-US" sz="1800" kern="0">
                <a:solidFill>
                  <a:sysClr val="window" lastClr="FFFFFF"/>
                </a:solidFill>
                <a:latin typeface="Calibri"/>
              </a:endParaRPr>
            </a:p>
          </p:txBody>
        </p:sp>
      </p:grpSp>
      <p:grpSp>
        <p:nvGrpSpPr>
          <p:cNvPr id="201" name="Group 86">
            <a:extLst>
              <a:ext uri="{FF2B5EF4-FFF2-40B4-BE49-F238E27FC236}">
                <a16:creationId xmlns:a16="http://schemas.microsoft.com/office/drawing/2014/main" id="{62882ADA-00E7-4943-9F71-6B8F1992B29E}"/>
              </a:ext>
            </a:extLst>
          </p:cNvPr>
          <p:cNvGrpSpPr/>
          <p:nvPr/>
        </p:nvGrpSpPr>
        <p:grpSpPr>
          <a:xfrm rot="20100000" flipH="1">
            <a:off x="9634796" y="3159776"/>
            <a:ext cx="204272" cy="204270"/>
            <a:chOff x="2964141" y="1040092"/>
            <a:chExt cx="1066800" cy="1066800"/>
          </a:xfrm>
        </p:grpSpPr>
        <p:sp>
          <p:nvSpPr>
            <p:cNvPr id="202" name="Teardrop 201">
              <a:extLst>
                <a:ext uri="{FF2B5EF4-FFF2-40B4-BE49-F238E27FC236}">
                  <a16:creationId xmlns:a16="http://schemas.microsoft.com/office/drawing/2014/main" id="{FAEB38D9-61DA-3A42-886F-D8A4F8CFAC37}"/>
                </a:ext>
              </a:extLst>
            </p:cNvPr>
            <p:cNvSpPr/>
            <p:nvPr/>
          </p:nvSpPr>
          <p:spPr>
            <a:xfrm rot="8100000">
              <a:off x="2964141" y="1040092"/>
              <a:ext cx="1066800" cy="1066800"/>
            </a:xfrm>
            <a:prstGeom prst="teardrop">
              <a:avLst>
                <a:gd name="adj" fmla="val 200000"/>
              </a:avLst>
            </a:prstGeom>
            <a:solidFill>
              <a:schemeClr val="tx2"/>
            </a:solidFill>
            <a:ln w="38100" cap="flat" cmpd="sng" algn="ctr">
              <a:solidFill>
                <a:schemeClr val="tx2"/>
              </a:solidFill>
              <a:prstDash val="solid"/>
            </a:ln>
            <a:effectLst>
              <a:outerShdw blurRad="76200" dir="18900000" sy="23000" kx="-1200000" algn="bl" rotWithShape="0">
                <a:prstClr val="black">
                  <a:alpha val="20000"/>
                </a:prstClr>
              </a:outerShdw>
            </a:effectLst>
          </p:spPr>
          <p:txBody>
            <a:bodyPr rtlCol="0" anchor="ctr"/>
            <a:lstStyle/>
            <a:p>
              <a:pPr algn="ctr" defTabSz="914400">
                <a:defRPr/>
              </a:pPr>
              <a:endParaRPr lang="en-US" sz="1800" kern="0">
                <a:solidFill>
                  <a:sysClr val="window" lastClr="FFFFFF"/>
                </a:solidFill>
                <a:latin typeface="Calibri"/>
              </a:endParaRPr>
            </a:p>
          </p:txBody>
        </p:sp>
        <p:sp>
          <p:nvSpPr>
            <p:cNvPr id="203" name="Oval 202">
              <a:extLst>
                <a:ext uri="{FF2B5EF4-FFF2-40B4-BE49-F238E27FC236}">
                  <a16:creationId xmlns:a16="http://schemas.microsoft.com/office/drawing/2014/main" id="{D820294D-60FF-F948-910F-A7B3CDB3591C}"/>
                </a:ext>
              </a:extLst>
            </p:cNvPr>
            <p:cNvSpPr/>
            <p:nvPr/>
          </p:nvSpPr>
          <p:spPr>
            <a:xfrm>
              <a:off x="3183216" y="1257300"/>
              <a:ext cx="628650" cy="628650"/>
            </a:xfrm>
            <a:prstGeom prst="ellipse">
              <a:avLst/>
            </a:prstGeom>
            <a:solidFill>
              <a:sysClr val="window" lastClr="FFFFFF"/>
            </a:solidFill>
            <a:ln w="25400" cap="flat" cmpd="sng" algn="ctr">
              <a:noFill/>
              <a:prstDash val="solid"/>
            </a:ln>
            <a:effectLst/>
          </p:spPr>
          <p:txBody>
            <a:bodyPr rtlCol="0" anchor="ctr"/>
            <a:lstStyle/>
            <a:p>
              <a:pPr algn="ctr" defTabSz="914400">
                <a:defRPr/>
              </a:pPr>
              <a:endParaRPr lang="en-US" sz="1800" kern="0">
                <a:solidFill>
                  <a:sysClr val="window" lastClr="FFFFFF"/>
                </a:solidFill>
                <a:latin typeface="Calibri"/>
              </a:endParaRPr>
            </a:p>
          </p:txBody>
        </p:sp>
      </p:grpSp>
      <p:grpSp>
        <p:nvGrpSpPr>
          <p:cNvPr id="204" name="Group 86">
            <a:extLst>
              <a:ext uri="{FF2B5EF4-FFF2-40B4-BE49-F238E27FC236}">
                <a16:creationId xmlns:a16="http://schemas.microsoft.com/office/drawing/2014/main" id="{41E61284-ABB0-C844-A306-947696A21668}"/>
              </a:ext>
            </a:extLst>
          </p:cNvPr>
          <p:cNvGrpSpPr/>
          <p:nvPr/>
        </p:nvGrpSpPr>
        <p:grpSpPr>
          <a:xfrm rot="20100000" flipH="1">
            <a:off x="8872795" y="1557596"/>
            <a:ext cx="204272" cy="204270"/>
            <a:chOff x="2964141" y="1040092"/>
            <a:chExt cx="1066800" cy="1066800"/>
          </a:xfrm>
        </p:grpSpPr>
        <p:sp>
          <p:nvSpPr>
            <p:cNvPr id="205" name="Teardrop 204">
              <a:extLst>
                <a:ext uri="{FF2B5EF4-FFF2-40B4-BE49-F238E27FC236}">
                  <a16:creationId xmlns:a16="http://schemas.microsoft.com/office/drawing/2014/main" id="{90A3C9DB-4317-B048-9BD8-5EA6532B72CC}"/>
                </a:ext>
              </a:extLst>
            </p:cNvPr>
            <p:cNvSpPr/>
            <p:nvPr/>
          </p:nvSpPr>
          <p:spPr>
            <a:xfrm rot="8100000">
              <a:off x="2964141" y="1040092"/>
              <a:ext cx="1066800" cy="1066800"/>
            </a:xfrm>
            <a:prstGeom prst="teardrop">
              <a:avLst>
                <a:gd name="adj" fmla="val 200000"/>
              </a:avLst>
            </a:prstGeom>
            <a:solidFill>
              <a:schemeClr val="tx2"/>
            </a:solidFill>
            <a:ln w="38100" cap="flat" cmpd="sng" algn="ctr">
              <a:solidFill>
                <a:schemeClr val="tx2"/>
              </a:solidFill>
              <a:prstDash val="solid"/>
            </a:ln>
            <a:effectLst>
              <a:outerShdw blurRad="76200" dir="18900000" sy="23000" kx="-1200000" algn="bl" rotWithShape="0">
                <a:prstClr val="black">
                  <a:alpha val="20000"/>
                </a:prstClr>
              </a:outerShdw>
            </a:effectLst>
          </p:spPr>
          <p:txBody>
            <a:bodyPr rtlCol="0" anchor="ctr"/>
            <a:lstStyle/>
            <a:p>
              <a:pPr algn="ctr" defTabSz="914400">
                <a:defRPr/>
              </a:pPr>
              <a:endParaRPr lang="en-US" sz="1800" kern="0">
                <a:solidFill>
                  <a:sysClr val="window" lastClr="FFFFFF"/>
                </a:solidFill>
                <a:latin typeface="Calibri"/>
              </a:endParaRPr>
            </a:p>
          </p:txBody>
        </p:sp>
        <p:sp>
          <p:nvSpPr>
            <p:cNvPr id="206" name="Oval 205">
              <a:extLst>
                <a:ext uri="{FF2B5EF4-FFF2-40B4-BE49-F238E27FC236}">
                  <a16:creationId xmlns:a16="http://schemas.microsoft.com/office/drawing/2014/main" id="{43D8EABD-3629-B645-B2C5-436CF7F9A0F2}"/>
                </a:ext>
              </a:extLst>
            </p:cNvPr>
            <p:cNvSpPr/>
            <p:nvPr/>
          </p:nvSpPr>
          <p:spPr>
            <a:xfrm>
              <a:off x="3183216" y="1257300"/>
              <a:ext cx="628650" cy="628650"/>
            </a:xfrm>
            <a:prstGeom prst="ellipse">
              <a:avLst/>
            </a:prstGeom>
            <a:solidFill>
              <a:sysClr val="window" lastClr="FFFFFF"/>
            </a:solidFill>
            <a:ln w="25400" cap="flat" cmpd="sng" algn="ctr">
              <a:noFill/>
              <a:prstDash val="solid"/>
            </a:ln>
            <a:effectLst/>
          </p:spPr>
          <p:txBody>
            <a:bodyPr rtlCol="0" anchor="ctr"/>
            <a:lstStyle/>
            <a:p>
              <a:pPr algn="ctr" defTabSz="914400">
                <a:defRPr/>
              </a:pPr>
              <a:endParaRPr lang="en-US" sz="1800" kern="0">
                <a:solidFill>
                  <a:sysClr val="window" lastClr="FFFFFF"/>
                </a:solidFill>
                <a:latin typeface="Calibri"/>
              </a:endParaRPr>
            </a:p>
          </p:txBody>
        </p:sp>
      </p:grpSp>
      <p:grpSp>
        <p:nvGrpSpPr>
          <p:cNvPr id="207" name="Group 86">
            <a:extLst>
              <a:ext uri="{FF2B5EF4-FFF2-40B4-BE49-F238E27FC236}">
                <a16:creationId xmlns:a16="http://schemas.microsoft.com/office/drawing/2014/main" id="{4D7DC1F5-DB1C-FF42-BB51-741BABD1A889}"/>
              </a:ext>
            </a:extLst>
          </p:cNvPr>
          <p:cNvGrpSpPr/>
          <p:nvPr/>
        </p:nvGrpSpPr>
        <p:grpSpPr>
          <a:xfrm rot="20100000" flipH="1">
            <a:off x="9083771" y="1198060"/>
            <a:ext cx="204272" cy="204270"/>
            <a:chOff x="2964141" y="1040092"/>
            <a:chExt cx="1066800" cy="1066800"/>
          </a:xfrm>
        </p:grpSpPr>
        <p:sp>
          <p:nvSpPr>
            <p:cNvPr id="208" name="Teardrop 207">
              <a:extLst>
                <a:ext uri="{FF2B5EF4-FFF2-40B4-BE49-F238E27FC236}">
                  <a16:creationId xmlns:a16="http://schemas.microsoft.com/office/drawing/2014/main" id="{EC0604B6-DE4E-E149-9B50-EB2FDC7A08A9}"/>
                </a:ext>
              </a:extLst>
            </p:cNvPr>
            <p:cNvSpPr/>
            <p:nvPr/>
          </p:nvSpPr>
          <p:spPr>
            <a:xfrm rot="8100000">
              <a:off x="2964141" y="1040092"/>
              <a:ext cx="1066800" cy="1066800"/>
            </a:xfrm>
            <a:prstGeom prst="teardrop">
              <a:avLst>
                <a:gd name="adj" fmla="val 200000"/>
              </a:avLst>
            </a:prstGeom>
            <a:solidFill>
              <a:schemeClr val="tx2"/>
            </a:solidFill>
            <a:ln w="38100" cap="flat" cmpd="sng" algn="ctr">
              <a:solidFill>
                <a:schemeClr val="tx2"/>
              </a:solidFill>
              <a:prstDash val="solid"/>
            </a:ln>
            <a:effectLst>
              <a:outerShdw blurRad="76200" dir="18900000" sy="23000" kx="-1200000" algn="bl" rotWithShape="0">
                <a:prstClr val="black">
                  <a:alpha val="20000"/>
                </a:prstClr>
              </a:outerShdw>
            </a:effectLst>
          </p:spPr>
          <p:txBody>
            <a:bodyPr rtlCol="0" anchor="ctr"/>
            <a:lstStyle/>
            <a:p>
              <a:pPr algn="ctr" defTabSz="914400">
                <a:defRPr/>
              </a:pPr>
              <a:endParaRPr lang="en-US" sz="1800" kern="0">
                <a:solidFill>
                  <a:sysClr val="window" lastClr="FFFFFF"/>
                </a:solidFill>
                <a:latin typeface="Calibri"/>
              </a:endParaRPr>
            </a:p>
          </p:txBody>
        </p:sp>
        <p:sp>
          <p:nvSpPr>
            <p:cNvPr id="209" name="Oval 208">
              <a:extLst>
                <a:ext uri="{FF2B5EF4-FFF2-40B4-BE49-F238E27FC236}">
                  <a16:creationId xmlns:a16="http://schemas.microsoft.com/office/drawing/2014/main" id="{5FB9BF00-B373-8D4C-B519-FF147A8E61D9}"/>
                </a:ext>
              </a:extLst>
            </p:cNvPr>
            <p:cNvSpPr/>
            <p:nvPr/>
          </p:nvSpPr>
          <p:spPr>
            <a:xfrm>
              <a:off x="3183216" y="1257300"/>
              <a:ext cx="628650" cy="628650"/>
            </a:xfrm>
            <a:prstGeom prst="ellipse">
              <a:avLst/>
            </a:prstGeom>
            <a:solidFill>
              <a:sysClr val="window" lastClr="FFFFFF"/>
            </a:solidFill>
            <a:ln w="25400" cap="flat" cmpd="sng" algn="ctr">
              <a:noFill/>
              <a:prstDash val="solid"/>
            </a:ln>
            <a:effectLst/>
          </p:spPr>
          <p:txBody>
            <a:bodyPr rtlCol="0" anchor="ctr"/>
            <a:lstStyle/>
            <a:p>
              <a:pPr algn="ctr" defTabSz="914400">
                <a:defRPr/>
              </a:pPr>
              <a:endParaRPr lang="en-US" sz="1800" kern="0">
                <a:solidFill>
                  <a:sysClr val="window" lastClr="FFFFFF"/>
                </a:solidFill>
                <a:latin typeface="Calibri"/>
              </a:endParaRPr>
            </a:p>
          </p:txBody>
        </p:sp>
      </p:grpSp>
      <p:grpSp>
        <p:nvGrpSpPr>
          <p:cNvPr id="210" name="Group 86">
            <a:extLst>
              <a:ext uri="{FF2B5EF4-FFF2-40B4-BE49-F238E27FC236}">
                <a16:creationId xmlns:a16="http://schemas.microsoft.com/office/drawing/2014/main" id="{23FFB41A-16F9-044D-BB2F-6C8199EE0BE3}"/>
              </a:ext>
            </a:extLst>
          </p:cNvPr>
          <p:cNvGrpSpPr/>
          <p:nvPr/>
        </p:nvGrpSpPr>
        <p:grpSpPr>
          <a:xfrm rot="20100000" flipH="1">
            <a:off x="8720395" y="1938595"/>
            <a:ext cx="204272" cy="204270"/>
            <a:chOff x="2964141" y="1040092"/>
            <a:chExt cx="1066800" cy="1066800"/>
          </a:xfrm>
        </p:grpSpPr>
        <p:sp>
          <p:nvSpPr>
            <p:cNvPr id="211" name="Teardrop 210">
              <a:extLst>
                <a:ext uri="{FF2B5EF4-FFF2-40B4-BE49-F238E27FC236}">
                  <a16:creationId xmlns:a16="http://schemas.microsoft.com/office/drawing/2014/main" id="{663C682F-74B7-E744-98FD-86623F872419}"/>
                </a:ext>
              </a:extLst>
            </p:cNvPr>
            <p:cNvSpPr/>
            <p:nvPr/>
          </p:nvSpPr>
          <p:spPr>
            <a:xfrm rot="8100000">
              <a:off x="2964141" y="1040092"/>
              <a:ext cx="1066800" cy="1066800"/>
            </a:xfrm>
            <a:prstGeom prst="teardrop">
              <a:avLst>
                <a:gd name="adj" fmla="val 200000"/>
              </a:avLst>
            </a:prstGeom>
            <a:solidFill>
              <a:schemeClr val="tx2"/>
            </a:solidFill>
            <a:ln w="38100" cap="flat" cmpd="sng" algn="ctr">
              <a:solidFill>
                <a:schemeClr val="tx2"/>
              </a:solidFill>
              <a:prstDash val="solid"/>
            </a:ln>
            <a:effectLst>
              <a:outerShdw blurRad="76200" dir="18900000" sy="23000" kx="-1200000" algn="bl" rotWithShape="0">
                <a:prstClr val="black">
                  <a:alpha val="20000"/>
                </a:prstClr>
              </a:outerShdw>
            </a:effectLst>
          </p:spPr>
          <p:txBody>
            <a:bodyPr rtlCol="0" anchor="ctr"/>
            <a:lstStyle/>
            <a:p>
              <a:pPr algn="ctr" defTabSz="914400">
                <a:defRPr/>
              </a:pPr>
              <a:endParaRPr lang="en-US" sz="1800" kern="0">
                <a:solidFill>
                  <a:sysClr val="window" lastClr="FFFFFF"/>
                </a:solidFill>
                <a:latin typeface="Calibri"/>
              </a:endParaRPr>
            </a:p>
          </p:txBody>
        </p:sp>
        <p:sp>
          <p:nvSpPr>
            <p:cNvPr id="212" name="Oval 211">
              <a:extLst>
                <a:ext uri="{FF2B5EF4-FFF2-40B4-BE49-F238E27FC236}">
                  <a16:creationId xmlns:a16="http://schemas.microsoft.com/office/drawing/2014/main" id="{DBD3FF0B-F516-C64E-94A0-C62EB28E2166}"/>
                </a:ext>
              </a:extLst>
            </p:cNvPr>
            <p:cNvSpPr/>
            <p:nvPr/>
          </p:nvSpPr>
          <p:spPr>
            <a:xfrm>
              <a:off x="3183216" y="1257300"/>
              <a:ext cx="628650" cy="628650"/>
            </a:xfrm>
            <a:prstGeom prst="ellipse">
              <a:avLst/>
            </a:prstGeom>
            <a:solidFill>
              <a:sysClr val="window" lastClr="FFFFFF"/>
            </a:solidFill>
            <a:ln w="25400" cap="flat" cmpd="sng" algn="ctr">
              <a:noFill/>
              <a:prstDash val="solid"/>
            </a:ln>
            <a:effectLst/>
          </p:spPr>
          <p:txBody>
            <a:bodyPr rtlCol="0" anchor="ctr"/>
            <a:lstStyle/>
            <a:p>
              <a:pPr algn="ctr" defTabSz="914400">
                <a:defRPr/>
              </a:pPr>
              <a:endParaRPr lang="en-US" sz="1800" kern="0">
                <a:solidFill>
                  <a:sysClr val="window" lastClr="FFFFFF"/>
                </a:solidFill>
                <a:latin typeface="Calibri"/>
              </a:endParaRPr>
            </a:p>
          </p:txBody>
        </p:sp>
      </p:grpSp>
    </p:spTree>
    <p:extLst>
      <p:ext uri="{BB962C8B-B14F-4D97-AF65-F5344CB8AC3E}">
        <p14:creationId xmlns:p14="http://schemas.microsoft.com/office/powerpoint/2010/main" val="218666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p:cNvSpPr>
            <a:spLocks noGrp="1"/>
          </p:cNvSpPr>
          <p:nvPr>
            <p:ph type="title"/>
          </p:nvPr>
        </p:nvSpPr>
        <p:spPr/>
        <p:txBody>
          <a:bodyPr/>
          <a:lstStyle/>
          <a:p>
            <a:r>
              <a:rPr lang="en-US" dirty="0"/>
              <a:t>Results</a:t>
            </a:r>
          </a:p>
        </p:txBody>
      </p:sp>
      <p:grpSp>
        <p:nvGrpSpPr>
          <p:cNvPr id="2" name="Group 1"/>
          <p:cNvGrpSpPr/>
          <p:nvPr/>
        </p:nvGrpSpPr>
        <p:grpSpPr>
          <a:xfrm>
            <a:off x="825578" y="3957018"/>
            <a:ext cx="10540843" cy="2617195"/>
            <a:chOff x="811367" y="3862916"/>
            <a:chExt cx="10540843" cy="2722257"/>
          </a:xfrm>
        </p:grpSpPr>
        <p:sp>
          <p:nvSpPr>
            <p:cNvPr id="33" name="Freeform 14"/>
            <p:cNvSpPr>
              <a:spLocks noEditPoints="1"/>
            </p:cNvSpPr>
            <p:nvPr/>
          </p:nvSpPr>
          <p:spPr bwMode="auto">
            <a:xfrm>
              <a:off x="9294808" y="3862916"/>
              <a:ext cx="2057402" cy="2385096"/>
            </a:xfrm>
            <a:custGeom>
              <a:avLst/>
              <a:gdLst>
                <a:gd name="T0" fmla="*/ 3443 w 3780"/>
                <a:gd name="T1" fmla="*/ 4007 h 4317"/>
                <a:gd name="T2" fmla="*/ 3329 w 3780"/>
                <a:gd name="T3" fmla="*/ 3960 h 4317"/>
                <a:gd name="T4" fmla="*/ 3611 w 3780"/>
                <a:gd name="T5" fmla="*/ 3734 h 4317"/>
                <a:gd name="T6" fmla="*/ 3498 w 3780"/>
                <a:gd name="T7" fmla="*/ 3556 h 4317"/>
                <a:gd name="T8" fmla="*/ 3329 w 3780"/>
                <a:gd name="T9" fmla="*/ 3445 h 4317"/>
                <a:gd name="T10" fmla="*/ 799 w 3780"/>
                <a:gd name="T11" fmla="*/ 3511 h 4317"/>
                <a:gd name="T12" fmla="*/ 748 w 3780"/>
                <a:gd name="T13" fmla="*/ 3507 h 4317"/>
                <a:gd name="T14" fmla="*/ 3329 w 3780"/>
                <a:gd name="T15" fmla="*/ 3402 h 4317"/>
                <a:gd name="T16" fmla="*/ 3611 w 3780"/>
                <a:gd name="T17" fmla="*/ 3177 h 4317"/>
                <a:gd name="T18" fmla="*/ 3498 w 3780"/>
                <a:gd name="T19" fmla="*/ 3000 h 4317"/>
                <a:gd name="T20" fmla="*/ 3329 w 3780"/>
                <a:gd name="T21" fmla="*/ 2889 h 4317"/>
                <a:gd name="T22" fmla="*/ 3443 w 3780"/>
                <a:gd name="T23" fmla="*/ 2662 h 4317"/>
                <a:gd name="T24" fmla="*/ 3329 w 3780"/>
                <a:gd name="T25" fmla="*/ 2613 h 4317"/>
                <a:gd name="T26" fmla="*/ 3611 w 3780"/>
                <a:gd name="T27" fmla="*/ 2395 h 4317"/>
                <a:gd name="T28" fmla="*/ 3498 w 3780"/>
                <a:gd name="T29" fmla="*/ 2220 h 4317"/>
                <a:gd name="T30" fmla="*/ 3329 w 3780"/>
                <a:gd name="T31" fmla="*/ 2107 h 4317"/>
                <a:gd name="T32" fmla="*/ 3443 w 3780"/>
                <a:gd name="T33" fmla="*/ 1881 h 4317"/>
                <a:gd name="T34" fmla="*/ 3329 w 3780"/>
                <a:gd name="T35" fmla="*/ 1834 h 4317"/>
                <a:gd name="T36" fmla="*/ 3611 w 3780"/>
                <a:gd name="T37" fmla="*/ 1608 h 4317"/>
                <a:gd name="T38" fmla="*/ 3523 w 3780"/>
                <a:gd name="T39" fmla="*/ 697 h 4317"/>
                <a:gd name="T40" fmla="*/ 3778 w 3780"/>
                <a:gd name="T41" fmla="*/ 1463 h 4317"/>
                <a:gd name="T42" fmla="*/ 300 w 3780"/>
                <a:gd name="T43" fmla="*/ 4019 h 4317"/>
                <a:gd name="T44" fmla="*/ 285 w 3780"/>
                <a:gd name="T45" fmla="*/ 3977 h 4317"/>
                <a:gd name="T46" fmla="*/ 237 w 3780"/>
                <a:gd name="T47" fmla="*/ 3703 h 4317"/>
                <a:gd name="T48" fmla="*/ 216 w 3780"/>
                <a:gd name="T49" fmla="*/ 3572 h 4317"/>
                <a:gd name="T50" fmla="*/ 194 w 3780"/>
                <a:gd name="T51" fmla="*/ 3280 h 4317"/>
                <a:gd name="T52" fmla="*/ 221 w 3780"/>
                <a:gd name="T53" fmla="*/ 2983 h 4317"/>
                <a:gd name="T54" fmla="*/ 166 w 3780"/>
                <a:gd name="T55" fmla="*/ 2927 h 4317"/>
                <a:gd name="T56" fmla="*/ 143 w 3780"/>
                <a:gd name="T57" fmla="*/ 2619 h 4317"/>
                <a:gd name="T58" fmla="*/ 102 w 3780"/>
                <a:gd name="T59" fmla="*/ 2461 h 4317"/>
                <a:gd name="T60" fmla="*/ 80 w 3780"/>
                <a:gd name="T61" fmla="*/ 2448 h 4317"/>
                <a:gd name="T62" fmla="*/ 67 w 3780"/>
                <a:gd name="T63" fmla="*/ 2391 h 4317"/>
                <a:gd name="T64" fmla="*/ 52 w 3780"/>
                <a:gd name="T65" fmla="*/ 2317 h 4317"/>
                <a:gd name="T66" fmla="*/ 52 w 3780"/>
                <a:gd name="T67" fmla="*/ 2277 h 4317"/>
                <a:gd name="T68" fmla="*/ 40 w 3780"/>
                <a:gd name="T69" fmla="*/ 2222 h 4317"/>
                <a:gd name="T70" fmla="*/ 21 w 3780"/>
                <a:gd name="T71" fmla="*/ 2203 h 4317"/>
                <a:gd name="T72" fmla="*/ 6 w 3780"/>
                <a:gd name="T73" fmla="*/ 2140 h 4317"/>
                <a:gd name="T74" fmla="*/ 60 w 3780"/>
                <a:gd name="T75" fmla="*/ 2092 h 4317"/>
                <a:gd name="T76" fmla="*/ 77 w 3780"/>
                <a:gd name="T77" fmla="*/ 2025 h 4317"/>
                <a:gd name="T78" fmla="*/ 99 w 3780"/>
                <a:gd name="T79" fmla="*/ 2004 h 4317"/>
                <a:gd name="T80" fmla="*/ 123 w 3780"/>
                <a:gd name="T81" fmla="*/ 2026 h 4317"/>
                <a:gd name="T82" fmla="*/ 177 w 3780"/>
                <a:gd name="T83" fmla="*/ 2001 h 4317"/>
                <a:gd name="T84" fmla="*/ 124 w 3780"/>
                <a:gd name="T85" fmla="*/ 2105 h 4317"/>
                <a:gd name="T86" fmla="*/ 181 w 3780"/>
                <a:gd name="T87" fmla="*/ 2178 h 4317"/>
                <a:gd name="T88" fmla="*/ 167 w 3780"/>
                <a:gd name="T89" fmla="*/ 2207 h 4317"/>
                <a:gd name="T90" fmla="*/ 132 w 3780"/>
                <a:gd name="T91" fmla="*/ 2213 h 4317"/>
                <a:gd name="T92" fmla="*/ 131 w 3780"/>
                <a:gd name="T93" fmla="*/ 2274 h 4317"/>
                <a:gd name="T94" fmla="*/ 230 w 3780"/>
                <a:gd name="T95" fmla="*/ 2544 h 4317"/>
                <a:gd name="T96" fmla="*/ 433 w 3780"/>
                <a:gd name="T97" fmla="*/ 2569 h 4317"/>
                <a:gd name="T98" fmla="*/ 592 w 3780"/>
                <a:gd name="T99" fmla="*/ 2636 h 4317"/>
                <a:gd name="T100" fmla="*/ 574 w 3780"/>
                <a:gd name="T101" fmla="*/ 2719 h 4317"/>
                <a:gd name="T102" fmla="*/ 584 w 3780"/>
                <a:gd name="T103" fmla="*/ 2805 h 4317"/>
                <a:gd name="T104" fmla="*/ 635 w 3780"/>
                <a:gd name="T105" fmla="*/ 2895 h 4317"/>
                <a:gd name="T106" fmla="*/ 642 w 3780"/>
                <a:gd name="T107" fmla="*/ 2910 h 4317"/>
                <a:gd name="T108" fmla="*/ 762 w 3780"/>
                <a:gd name="T109" fmla="*/ 3083 h 4317"/>
                <a:gd name="T110" fmla="*/ 851 w 3780"/>
                <a:gd name="T111" fmla="*/ 3190 h 4317"/>
                <a:gd name="T112" fmla="*/ 1353 w 3780"/>
                <a:gd name="T113" fmla="*/ 2962 h 4317"/>
                <a:gd name="T114" fmla="*/ 1555 w 3780"/>
                <a:gd name="T115" fmla="*/ 2810 h 4317"/>
                <a:gd name="T116" fmla="*/ 2089 w 3780"/>
                <a:gd name="T117" fmla="*/ 3329 h 4317"/>
                <a:gd name="T118" fmla="*/ 2384 w 3780"/>
                <a:gd name="T119" fmla="*/ 3575 h 4317"/>
                <a:gd name="T120" fmla="*/ 2794 w 3780"/>
                <a:gd name="T121" fmla="*/ 1218 h 4317"/>
                <a:gd name="T122" fmla="*/ 3139 w 3780"/>
                <a:gd name="T123" fmla="*/ 3262 h 4317"/>
                <a:gd name="T124" fmla="*/ 3425 w 3780"/>
                <a:gd name="T125" fmla="*/ 667 h 4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80" h="4317">
                  <a:moveTo>
                    <a:pt x="3556" y="4121"/>
                  </a:moveTo>
                  <a:lnTo>
                    <a:pt x="3556" y="4185"/>
                  </a:lnTo>
                  <a:lnTo>
                    <a:pt x="3611" y="4185"/>
                  </a:lnTo>
                  <a:lnTo>
                    <a:pt x="3611" y="4121"/>
                  </a:lnTo>
                  <a:lnTo>
                    <a:pt x="3556" y="4121"/>
                  </a:lnTo>
                  <a:close/>
                  <a:moveTo>
                    <a:pt x="3443" y="4121"/>
                  </a:moveTo>
                  <a:lnTo>
                    <a:pt x="3443" y="4185"/>
                  </a:lnTo>
                  <a:lnTo>
                    <a:pt x="3498" y="4185"/>
                  </a:lnTo>
                  <a:lnTo>
                    <a:pt x="3498" y="4121"/>
                  </a:lnTo>
                  <a:lnTo>
                    <a:pt x="3443" y="4121"/>
                  </a:lnTo>
                  <a:close/>
                  <a:moveTo>
                    <a:pt x="3329" y="4121"/>
                  </a:moveTo>
                  <a:lnTo>
                    <a:pt x="3329" y="4185"/>
                  </a:lnTo>
                  <a:lnTo>
                    <a:pt x="3384" y="4185"/>
                  </a:lnTo>
                  <a:lnTo>
                    <a:pt x="3384" y="4121"/>
                  </a:lnTo>
                  <a:lnTo>
                    <a:pt x="3329" y="4121"/>
                  </a:lnTo>
                  <a:close/>
                  <a:moveTo>
                    <a:pt x="3556" y="4007"/>
                  </a:moveTo>
                  <a:lnTo>
                    <a:pt x="3556" y="4071"/>
                  </a:lnTo>
                  <a:lnTo>
                    <a:pt x="3611" y="4071"/>
                  </a:lnTo>
                  <a:lnTo>
                    <a:pt x="3611" y="4007"/>
                  </a:lnTo>
                  <a:lnTo>
                    <a:pt x="3556" y="4007"/>
                  </a:lnTo>
                  <a:close/>
                  <a:moveTo>
                    <a:pt x="3443" y="4007"/>
                  </a:moveTo>
                  <a:lnTo>
                    <a:pt x="3443" y="4071"/>
                  </a:lnTo>
                  <a:lnTo>
                    <a:pt x="3498" y="4071"/>
                  </a:lnTo>
                  <a:lnTo>
                    <a:pt x="3498" y="4007"/>
                  </a:lnTo>
                  <a:lnTo>
                    <a:pt x="3443" y="4007"/>
                  </a:lnTo>
                  <a:close/>
                  <a:moveTo>
                    <a:pt x="3329" y="4007"/>
                  </a:moveTo>
                  <a:lnTo>
                    <a:pt x="3329" y="4071"/>
                  </a:lnTo>
                  <a:lnTo>
                    <a:pt x="3384" y="4071"/>
                  </a:lnTo>
                  <a:lnTo>
                    <a:pt x="3384" y="4007"/>
                  </a:lnTo>
                  <a:lnTo>
                    <a:pt x="3329" y="4007"/>
                  </a:lnTo>
                  <a:close/>
                  <a:moveTo>
                    <a:pt x="3556" y="3895"/>
                  </a:moveTo>
                  <a:lnTo>
                    <a:pt x="3556" y="3960"/>
                  </a:lnTo>
                  <a:lnTo>
                    <a:pt x="3611" y="3960"/>
                  </a:lnTo>
                  <a:lnTo>
                    <a:pt x="3611" y="3895"/>
                  </a:lnTo>
                  <a:lnTo>
                    <a:pt x="3556" y="3895"/>
                  </a:lnTo>
                  <a:close/>
                  <a:moveTo>
                    <a:pt x="3443" y="3895"/>
                  </a:moveTo>
                  <a:lnTo>
                    <a:pt x="3443" y="3960"/>
                  </a:lnTo>
                  <a:lnTo>
                    <a:pt x="3498" y="3960"/>
                  </a:lnTo>
                  <a:lnTo>
                    <a:pt x="3498" y="3895"/>
                  </a:lnTo>
                  <a:lnTo>
                    <a:pt x="3443" y="3895"/>
                  </a:lnTo>
                  <a:close/>
                  <a:moveTo>
                    <a:pt x="3329" y="3895"/>
                  </a:moveTo>
                  <a:lnTo>
                    <a:pt x="3329" y="3960"/>
                  </a:lnTo>
                  <a:lnTo>
                    <a:pt x="3384" y="3960"/>
                  </a:lnTo>
                  <a:lnTo>
                    <a:pt x="3384" y="3895"/>
                  </a:lnTo>
                  <a:lnTo>
                    <a:pt x="3329" y="3895"/>
                  </a:lnTo>
                  <a:close/>
                  <a:moveTo>
                    <a:pt x="3556" y="3782"/>
                  </a:moveTo>
                  <a:lnTo>
                    <a:pt x="3556" y="3846"/>
                  </a:lnTo>
                  <a:lnTo>
                    <a:pt x="3611" y="3846"/>
                  </a:lnTo>
                  <a:lnTo>
                    <a:pt x="3611" y="3782"/>
                  </a:lnTo>
                  <a:lnTo>
                    <a:pt x="3556" y="3782"/>
                  </a:lnTo>
                  <a:close/>
                  <a:moveTo>
                    <a:pt x="3443" y="3782"/>
                  </a:moveTo>
                  <a:lnTo>
                    <a:pt x="3443" y="3846"/>
                  </a:lnTo>
                  <a:lnTo>
                    <a:pt x="3498" y="3846"/>
                  </a:lnTo>
                  <a:lnTo>
                    <a:pt x="3498" y="3782"/>
                  </a:lnTo>
                  <a:lnTo>
                    <a:pt x="3443" y="3782"/>
                  </a:lnTo>
                  <a:close/>
                  <a:moveTo>
                    <a:pt x="3329" y="3782"/>
                  </a:moveTo>
                  <a:lnTo>
                    <a:pt x="3329" y="3846"/>
                  </a:lnTo>
                  <a:lnTo>
                    <a:pt x="3384" y="3846"/>
                  </a:lnTo>
                  <a:lnTo>
                    <a:pt x="3384" y="3782"/>
                  </a:lnTo>
                  <a:lnTo>
                    <a:pt x="3329" y="3782"/>
                  </a:lnTo>
                  <a:close/>
                  <a:moveTo>
                    <a:pt x="3556" y="3672"/>
                  </a:moveTo>
                  <a:lnTo>
                    <a:pt x="3556" y="3734"/>
                  </a:lnTo>
                  <a:lnTo>
                    <a:pt x="3611" y="3734"/>
                  </a:lnTo>
                  <a:lnTo>
                    <a:pt x="3611" y="3672"/>
                  </a:lnTo>
                  <a:lnTo>
                    <a:pt x="3556" y="3672"/>
                  </a:lnTo>
                  <a:close/>
                  <a:moveTo>
                    <a:pt x="3443" y="3672"/>
                  </a:moveTo>
                  <a:lnTo>
                    <a:pt x="3443" y="3734"/>
                  </a:lnTo>
                  <a:lnTo>
                    <a:pt x="3498" y="3734"/>
                  </a:lnTo>
                  <a:lnTo>
                    <a:pt x="3498" y="3672"/>
                  </a:lnTo>
                  <a:lnTo>
                    <a:pt x="3443" y="3672"/>
                  </a:lnTo>
                  <a:close/>
                  <a:moveTo>
                    <a:pt x="3329" y="3672"/>
                  </a:moveTo>
                  <a:lnTo>
                    <a:pt x="3329" y="3734"/>
                  </a:lnTo>
                  <a:lnTo>
                    <a:pt x="3384" y="3734"/>
                  </a:lnTo>
                  <a:lnTo>
                    <a:pt x="3384" y="3672"/>
                  </a:lnTo>
                  <a:lnTo>
                    <a:pt x="3329" y="3672"/>
                  </a:lnTo>
                  <a:close/>
                  <a:moveTo>
                    <a:pt x="3556" y="3556"/>
                  </a:moveTo>
                  <a:lnTo>
                    <a:pt x="3556" y="3619"/>
                  </a:lnTo>
                  <a:lnTo>
                    <a:pt x="3611" y="3619"/>
                  </a:lnTo>
                  <a:lnTo>
                    <a:pt x="3611" y="3556"/>
                  </a:lnTo>
                  <a:lnTo>
                    <a:pt x="3556" y="3556"/>
                  </a:lnTo>
                  <a:close/>
                  <a:moveTo>
                    <a:pt x="3443" y="3556"/>
                  </a:moveTo>
                  <a:lnTo>
                    <a:pt x="3443" y="3619"/>
                  </a:lnTo>
                  <a:lnTo>
                    <a:pt x="3498" y="3619"/>
                  </a:lnTo>
                  <a:lnTo>
                    <a:pt x="3498" y="3556"/>
                  </a:lnTo>
                  <a:lnTo>
                    <a:pt x="3443" y="3556"/>
                  </a:lnTo>
                  <a:close/>
                  <a:moveTo>
                    <a:pt x="3329" y="3556"/>
                  </a:moveTo>
                  <a:lnTo>
                    <a:pt x="3329" y="3619"/>
                  </a:lnTo>
                  <a:lnTo>
                    <a:pt x="3384" y="3619"/>
                  </a:lnTo>
                  <a:lnTo>
                    <a:pt x="3384" y="3556"/>
                  </a:lnTo>
                  <a:lnTo>
                    <a:pt x="3329" y="3556"/>
                  </a:lnTo>
                  <a:close/>
                  <a:moveTo>
                    <a:pt x="3556" y="3445"/>
                  </a:moveTo>
                  <a:lnTo>
                    <a:pt x="3556" y="3509"/>
                  </a:lnTo>
                  <a:lnTo>
                    <a:pt x="3611" y="3509"/>
                  </a:lnTo>
                  <a:lnTo>
                    <a:pt x="3611" y="3445"/>
                  </a:lnTo>
                  <a:lnTo>
                    <a:pt x="3556" y="3445"/>
                  </a:lnTo>
                  <a:close/>
                  <a:moveTo>
                    <a:pt x="3443" y="3445"/>
                  </a:moveTo>
                  <a:lnTo>
                    <a:pt x="3443" y="3509"/>
                  </a:lnTo>
                  <a:lnTo>
                    <a:pt x="3498" y="3509"/>
                  </a:lnTo>
                  <a:lnTo>
                    <a:pt x="3498" y="3445"/>
                  </a:lnTo>
                  <a:lnTo>
                    <a:pt x="3443" y="3445"/>
                  </a:lnTo>
                  <a:close/>
                  <a:moveTo>
                    <a:pt x="3329" y="3445"/>
                  </a:moveTo>
                  <a:lnTo>
                    <a:pt x="3329" y="3509"/>
                  </a:lnTo>
                  <a:lnTo>
                    <a:pt x="3384" y="3509"/>
                  </a:lnTo>
                  <a:lnTo>
                    <a:pt x="3384" y="3445"/>
                  </a:lnTo>
                  <a:lnTo>
                    <a:pt x="3329" y="3445"/>
                  </a:lnTo>
                  <a:close/>
                  <a:moveTo>
                    <a:pt x="871" y="3357"/>
                  </a:moveTo>
                  <a:lnTo>
                    <a:pt x="866" y="3372"/>
                  </a:lnTo>
                  <a:lnTo>
                    <a:pt x="862" y="3385"/>
                  </a:lnTo>
                  <a:lnTo>
                    <a:pt x="859" y="3397"/>
                  </a:lnTo>
                  <a:lnTo>
                    <a:pt x="858" y="3410"/>
                  </a:lnTo>
                  <a:lnTo>
                    <a:pt x="854" y="3426"/>
                  </a:lnTo>
                  <a:lnTo>
                    <a:pt x="847" y="3444"/>
                  </a:lnTo>
                  <a:lnTo>
                    <a:pt x="840" y="3462"/>
                  </a:lnTo>
                  <a:lnTo>
                    <a:pt x="829" y="3483"/>
                  </a:lnTo>
                  <a:lnTo>
                    <a:pt x="825" y="3488"/>
                  </a:lnTo>
                  <a:lnTo>
                    <a:pt x="825" y="3491"/>
                  </a:lnTo>
                  <a:lnTo>
                    <a:pt x="821" y="3495"/>
                  </a:lnTo>
                  <a:lnTo>
                    <a:pt x="820" y="3496"/>
                  </a:lnTo>
                  <a:lnTo>
                    <a:pt x="817" y="3499"/>
                  </a:lnTo>
                  <a:lnTo>
                    <a:pt x="816" y="3500"/>
                  </a:lnTo>
                  <a:lnTo>
                    <a:pt x="811" y="3504"/>
                  </a:lnTo>
                  <a:lnTo>
                    <a:pt x="811" y="3504"/>
                  </a:lnTo>
                  <a:lnTo>
                    <a:pt x="805" y="3508"/>
                  </a:lnTo>
                  <a:lnTo>
                    <a:pt x="804" y="3508"/>
                  </a:lnTo>
                  <a:lnTo>
                    <a:pt x="802" y="3511"/>
                  </a:lnTo>
                  <a:lnTo>
                    <a:pt x="799" y="3511"/>
                  </a:lnTo>
                  <a:lnTo>
                    <a:pt x="798" y="3512"/>
                  </a:lnTo>
                  <a:lnTo>
                    <a:pt x="795" y="3513"/>
                  </a:lnTo>
                  <a:lnTo>
                    <a:pt x="794" y="3513"/>
                  </a:lnTo>
                  <a:lnTo>
                    <a:pt x="790" y="3515"/>
                  </a:lnTo>
                  <a:lnTo>
                    <a:pt x="788" y="3515"/>
                  </a:lnTo>
                  <a:lnTo>
                    <a:pt x="785" y="3516"/>
                  </a:lnTo>
                  <a:lnTo>
                    <a:pt x="783" y="3516"/>
                  </a:lnTo>
                  <a:lnTo>
                    <a:pt x="779" y="3516"/>
                  </a:lnTo>
                  <a:lnTo>
                    <a:pt x="778" y="3516"/>
                  </a:lnTo>
                  <a:lnTo>
                    <a:pt x="774" y="3517"/>
                  </a:lnTo>
                  <a:lnTo>
                    <a:pt x="773" y="3517"/>
                  </a:lnTo>
                  <a:lnTo>
                    <a:pt x="769" y="3516"/>
                  </a:lnTo>
                  <a:lnTo>
                    <a:pt x="769" y="3516"/>
                  </a:lnTo>
                  <a:lnTo>
                    <a:pt x="765" y="3516"/>
                  </a:lnTo>
                  <a:lnTo>
                    <a:pt x="765" y="3516"/>
                  </a:lnTo>
                  <a:lnTo>
                    <a:pt x="762" y="3515"/>
                  </a:lnTo>
                  <a:lnTo>
                    <a:pt x="761" y="3515"/>
                  </a:lnTo>
                  <a:lnTo>
                    <a:pt x="758" y="3513"/>
                  </a:lnTo>
                  <a:lnTo>
                    <a:pt x="758" y="3513"/>
                  </a:lnTo>
                  <a:lnTo>
                    <a:pt x="756" y="3512"/>
                  </a:lnTo>
                  <a:lnTo>
                    <a:pt x="748" y="3507"/>
                  </a:lnTo>
                  <a:lnTo>
                    <a:pt x="737" y="3503"/>
                  </a:lnTo>
                  <a:lnTo>
                    <a:pt x="729" y="3500"/>
                  </a:lnTo>
                  <a:lnTo>
                    <a:pt x="727" y="3500"/>
                  </a:lnTo>
                  <a:lnTo>
                    <a:pt x="727" y="3504"/>
                  </a:lnTo>
                  <a:lnTo>
                    <a:pt x="728" y="3515"/>
                  </a:lnTo>
                  <a:lnTo>
                    <a:pt x="729" y="3532"/>
                  </a:lnTo>
                  <a:lnTo>
                    <a:pt x="731" y="3552"/>
                  </a:lnTo>
                  <a:lnTo>
                    <a:pt x="871" y="3552"/>
                  </a:lnTo>
                  <a:lnTo>
                    <a:pt x="871" y="3357"/>
                  </a:lnTo>
                  <a:close/>
                  <a:moveTo>
                    <a:pt x="3556" y="3339"/>
                  </a:moveTo>
                  <a:lnTo>
                    <a:pt x="3556" y="3402"/>
                  </a:lnTo>
                  <a:lnTo>
                    <a:pt x="3611" y="3402"/>
                  </a:lnTo>
                  <a:lnTo>
                    <a:pt x="3611" y="3339"/>
                  </a:lnTo>
                  <a:lnTo>
                    <a:pt x="3556" y="3339"/>
                  </a:lnTo>
                  <a:close/>
                  <a:moveTo>
                    <a:pt x="3443" y="3339"/>
                  </a:moveTo>
                  <a:lnTo>
                    <a:pt x="3443" y="3402"/>
                  </a:lnTo>
                  <a:lnTo>
                    <a:pt x="3498" y="3402"/>
                  </a:lnTo>
                  <a:lnTo>
                    <a:pt x="3498" y="3339"/>
                  </a:lnTo>
                  <a:lnTo>
                    <a:pt x="3443" y="3339"/>
                  </a:lnTo>
                  <a:close/>
                  <a:moveTo>
                    <a:pt x="3329" y="3339"/>
                  </a:moveTo>
                  <a:lnTo>
                    <a:pt x="3329" y="3402"/>
                  </a:lnTo>
                  <a:lnTo>
                    <a:pt x="3384" y="3402"/>
                  </a:lnTo>
                  <a:lnTo>
                    <a:pt x="3384" y="3339"/>
                  </a:lnTo>
                  <a:lnTo>
                    <a:pt x="3329" y="3339"/>
                  </a:lnTo>
                  <a:close/>
                  <a:moveTo>
                    <a:pt x="3556" y="3224"/>
                  </a:moveTo>
                  <a:lnTo>
                    <a:pt x="3556" y="3288"/>
                  </a:lnTo>
                  <a:lnTo>
                    <a:pt x="3611" y="3288"/>
                  </a:lnTo>
                  <a:lnTo>
                    <a:pt x="3611" y="3224"/>
                  </a:lnTo>
                  <a:lnTo>
                    <a:pt x="3556" y="3224"/>
                  </a:lnTo>
                  <a:close/>
                  <a:moveTo>
                    <a:pt x="3443" y="3224"/>
                  </a:moveTo>
                  <a:lnTo>
                    <a:pt x="3443" y="3288"/>
                  </a:lnTo>
                  <a:lnTo>
                    <a:pt x="3498" y="3288"/>
                  </a:lnTo>
                  <a:lnTo>
                    <a:pt x="3498" y="3224"/>
                  </a:lnTo>
                  <a:lnTo>
                    <a:pt x="3443" y="3224"/>
                  </a:lnTo>
                  <a:close/>
                  <a:moveTo>
                    <a:pt x="3329" y="3224"/>
                  </a:moveTo>
                  <a:lnTo>
                    <a:pt x="3329" y="3288"/>
                  </a:lnTo>
                  <a:lnTo>
                    <a:pt x="3384" y="3288"/>
                  </a:lnTo>
                  <a:lnTo>
                    <a:pt x="3384" y="3224"/>
                  </a:lnTo>
                  <a:lnTo>
                    <a:pt x="3329" y="3224"/>
                  </a:lnTo>
                  <a:close/>
                  <a:moveTo>
                    <a:pt x="3556" y="3114"/>
                  </a:moveTo>
                  <a:lnTo>
                    <a:pt x="3556" y="3177"/>
                  </a:lnTo>
                  <a:lnTo>
                    <a:pt x="3611" y="3177"/>
                  </a:lnTo>
                  <a:lnTo>
                    <a:pt x="3611" y="3114"/>
                  </a:lnTo>
                  <a:lnTo>
                    <a:pt x="3556" y="3114"/>
                  </a:lnTo>
                  <a:close/>
                  <a:moveTo>
                    <a:pt x="3443" y="3114"/>
                  </a:moveTo>
                  <a:lnTo>
                    <a:pt x="3443" y="3177"/>
                  </a:lnTo>
                  <a:lnTo>
                    <a:pt x="3498" y="3177"/>
                  </a:lnTo>
                  <a:lnTo>
                    <a:pt x="3498" y="3114"/>
                  </a:lnTo>
                  <a:lnTo>
                    <a:pt x="3443" y="3114"/>
                  </a:lnTo>
                  <a:close/>
                  <a:moveTo>
                    <a:pt x="3329" y="3114"/>
                  </a:moveTo>
                  <a:lnTo>
                    <a:pt x="3329" y="3177"/>
                  </a:lnTo>
                  <a:lnTo>
                    <a:pt x="3384" y="3177"/>
                  </a:lnTo>
                  <a:lnTo>
                    <a:pt x="3384" y="3114"/>
                  </a:lnTo>
                  <a:lnTo>
                    <a:pt x="3329" y="3114"/>
                  </a:lnTo>
                  <a:close/>
                  <a:moveTo>
                    <a:pt x="3556" y="3000"/>
                  </a:moveTo>
                  <a:lnTo>
                    <a:pt x="3556" y="3063"/>
                  </a:lnTo>
                  <a:lnTo>
                    <a:pt x="3611" y="3063"/>
                  </a:lnTo>
                  <a:lnTo>
                    <a:pt x="3611" y="3000"/>
                  </a:lnTo>
                  <a:lnTo>
                    <a:pt x="3556" y="3000"/>
                  </a:lnTo>
                  <a:close/>
                  <a:moveTo>
                    <a:pt x="3443" y="3000"/>
                  </a:moveTo>
                  <a:lnTo>
                    <a:pt x="3443" y="3063"/>
                  </a:lnTo>
                  <a:lnTo>
                    <a:pt x="3498" y="3063"/>
                  </a:lnTo>
                  <a:lnTo>
                    <a:pt x="3498" y="3000"/>
                  </a:lnTo>
                  <a:lnTo>
                    <a:pt x="3443" y="3000"/>
                  </a:lnTo>
                  <a:close/>
                  <a:moveTo>
                    <a:pt x="3329" y="3000"/>
                  </a:moveTo>
                  <a:lnTo>
                    <a:pt x="3329" y="3063"/>
                  </a:lnTo>
                  <a:lnTo>
                    <a:pt x="3384" y="3063"/>
                  </a:lnTo>
                  <a:lnTo>
                    <a:pt x="3384" y="3000"/>
                  </a:lnTo>
                  <a:lnTo>
                    <a:pt x="3329" y="3000"/>
                  </a:lnTo>
                  <a:close/>
                  <a:moveTo>
                    <a:pt x="3556" y="2889"/>
                  </a:moveTo>
                  <a:lnTo>
                    <a:pt x="3556" y="2952"/>
                  </a:lnTo>
                  <a:lnTo>
                    <a:pt x="3611" y="2952"/>
                  </a:lnTo>
                  <a:lnTo>
                    <a:pt x="3611" y="2889"/>
                  </a:lnTo>
                  <a:lnTo>
                    <a:pt x="3556" y="2889"/>
                  </a:lnTo>
                  <a:close/>
                  <a:moveTo>
                    <a:pt x="3443" y="2889"/>
                  </a:moveTo>
                  <a:lnTo>
                    <a:pt x="3443" y="2952"/>
                  </a:lnTo>
                  <a:lnTo>
                    <a:pt x="3498" y="2952"/>
                  </a:lnTo>
                  <a:lnTo>
                    <a:pt x="3498" y="2889"/>
                  </a:lnTo>
                  <a:lnTo>
                    <a:pt x="3443" y="2889"/>
                  </a:lnTo>
                  <a:close/>
                  <a:moveTo>
                    <a:pt x="3329" y="2889"/>
                  </a:moveTo>
                  <a:lnTo>
                    <a:pt x="3329" y="2952"/>
                  </a:lnTo>
                  <a:lnTo>
                    <a:pt x="3384" y="2952"/>
                  </a:lnTo>
                  <a:lnTo>
                    <a:pt x="3384" y="2889"/>
                  </a:lnTo>
                  <a:lnTo>
                    <a:pt x="3329" y="2889"/>
                  </a:lnTo>
                  <a:close/>
                  <a:moveTo>
                    <a:pt x="3556" y="2774"/>
                  </a:moveTo>
                  <a:lnTo>
                    <a:pt x="3556" y="2838"/>
                  </a:lnTo>
                  <a:lnTo>
                    <a:pt x="3611" y="2838"/>
                  </a:lnTo>
                  <a:lnTo>
                    <a:pt x="3611" y="2774"/>
                  </a:lnTo>
                  <a:lnTo>
                    <a:pt x="3556" y="2774"/>
                  </a:lnTo>
                  <a:close/>
                  <a:moveTo>
                    <a:pt x="3443" y="2774"/>
                  </a:moveTo>
                  <a:lnTo>
                    <a:pt x="3443" y="2838"/>
                  </a:lnTo>
                  <a:lnTo>
                    <a:pt x="3498" y="2838"/>
                  </a:lnTo>
                  <a:lnTo>
                    <a:pt x="3498" y="2774"/>
                  </a:lnTo>
                  <a:lnTo>
                    <a:pt x="3443" y="2774"/>
                  </a:lnTo>
                  <a:close/>
                  <a:moveTo>
                    <a:pt x="3329" y="2774"/>
                  </a:moveTo>
                  <a:lnTo>
                    <a:pt x="3329" y="2838"/>
                  </a:lnTo>
                  <a:lnTo>
                    <a:pt x="3384" y="2838"/>
                  </a:lnTo>
                  <a:lnTo>
                    <a:pt x="3384" y="2774"/>
                  </a:lnTo>
                  <a:lnTo>
                    <a:pt x="3329" y="2774"/>
                  </a:lnTo>
                  <a:close/>
                  <a:moveTo>
                    <a:pt x="3556" y="2662"/>
                  </a:moveTo>
                  <a:lnTo>
                    <a:pt x="3556" y="2726"/>
                  </a:lnTo>
                  <a:lnTo>
                    <a:pt x="3611" y="2726"/>
                  </a:lnTo>
                  <a:lnTo>
                    <a:pt x="3611" y="2662"/>
                  </a:lnTo>
                  <a:lnTo>
                    <a:pt x="3556" y="2662"/>
                  </a:lnTo>
                  <a:close/>
                  <a:moveTo>
                    <a:pt x="3443" y="2662"/>
                  </a:moveTo>
                  <a:lnTo>
                    <a:pt x="3443" y="2726"/>
                  </a:lnTo>
                  <a:lnTo>
                    <a:pt x="3498" y="2726"/>
                  </a:lnTo>
                  <a:lnTo>
                    <a:pt x="3498" y="2662"/>
                  </a:lnTo>
                  <a:lnTo>
                    <a:pt x="3443" y="2662"/>
                  </a:lnTo>
                  <a:close/>
                  <a:moveTo>
                    <a:pt x="3329" y="2662"/>
                  </a:moveTo>
                  <a:lnTo>
                    <a:pt x="3329" y="2726"/>
                  </a:lnTo>
                  <a:lnTo>
                    <a:pt x="3384" y="2726"/>
                  </a:lnTo>
                  <a:lnTo>
                    <a:pt x="3384" y="2662"/>
                  </a:lnTo>
                  <a:lnTo>
                    <a:pt x="3329" y="2662"/>
                  </a:lnTo>
                  <a:close/>
                  <a:moveTo>
                    <a:pt x="3556" y="2548"/>
                  </a:moveTo>
                  <a:lnTo>
                    <a:pt x="3556" y="2613"/>
                  </a:lnTo>
                  <a:lnTo>
                    <a:pt x="3611" y="2613"/>
                  </a:lnTo>
                  <a:lnTo>
                    <a:pt x="3611" y="2548"/>
                  </a:lnTo>
                  <a:lnTo>
                    <a:pt x="3556" y="2548"/>
                  </a:lnTo>
                  <a:close/>
                  <a:moveTo>
                    <a:pt x="3443" y="2548"/>
                  </a:moveTo>
                  <a:lnTo>
                    <a:pt x="3443" y="2613"/>
                  </a:lnTo>
                  <a:lnTo>
                    <a:pt x="3498" y="2613"/>
                  </a:lnTo>
                  <a:lnTo>
                    <a:pt x="3498" y="2548"/>
                  </a:lnTo>
                  <a:lnTo>
                    <a:pt x="3443" y="2548"/>
                  </a:lnTo>
                  <a:close/>
                  <a:moveTo>
                    <a:pt x="3329" y="2548"/>
                  </a:moveTo>
                  <a:lnTo>
                    <a:pt x="3329" y="2613"/>
                  </a:lnTo>
                  <a:lnTo>
                    <a:pt x="3384" y="2613"/>
                  </a:lnTo>
                  <a:lnTo>
                    <a:pt x="3384" y="2548"/>
                  </a:lnTo>
                  <a:lnTo>
                    <a:pt x="3329" y="2548"/>
                  </a:lnTo>
                  <a:close/>
                  <a:moveTo>
                    <a:pt x="3556" y="2438"/>
                  </a:moveTo>
                  <a:lnTo>
                    <a:pt x="3556" y="2501"/>
                  </a:lnTo>
                  <a:lnTo>
                    <a:pt x="3611" y="2501"/>
                  </a:lnTo>
                  <a:lnTo>
                    <a:pt x="3611" y="2438"/>
                  </a:lnTo>
                  <a:lnTo>
                    <a:pt x="3556" y="2438"/>
                  </a:lnTo>
                  <a:close/>
                  <a:moveTo>
                    <a:pt x="3443" y="2438"/>
                  </a:moveTo>
                  <a:lnTo>
                    <a:pt x="3443" y="2501"/>
                  </a:lnTo>
                  <a:lnTo>
                    <a:pt x="3498" y="2501"/>
                  </a:lnTo>
                  <a:lnTo>
                    <a:pt x="3498" y="2438"/>
                  </a:lnTo>
                  <a:lnTo>
                    <a:pt x="3443" y="2438"/>
                  </a:lnTo>
                  <a:close/>
                  <a:moveTo>
                    <a:pt x="3329" y="2438"/>
                  </a:moveTo>
                  <a:lnTo>
                    <a:pt x="3329" y="2501"/>
                  </a:lnTo>
                  <a:lnTo>
                    <a:pt x="3384" y="2501"/>
                  </a:lnTo>
                  <a:lnTo>
                    <a:pt x="3384" y="2438"/>
                  </a:lnTo>
                  <a:lnTo>
                    <a:pt x="3329" y="2438"/>
                  </a:lnTo>
                  <a:close/>
                  <a:moveTo>
                    <a:pt x="3556" y="2331"/>
                  </a:moveTo>
                  <a:lnTo>
                    <a:pt x="3556" y="2395"/>
                  </a:lnTo>
                  <a:lnTo>
                    <a:pt x="3611" y="2395"/>
                  </a:lnTo>
                  <a:lnTo>
                    <a:pt x="3611" y="2331"/>
                  </a:lnTo>
                  <a:lnTo>
                    <a:pt x="3556" y="2331"/>
                  </a:lnTo>
                  <a:close/>
                  <a:moveTo>
                    <a:pt x="3443" y="2331"/>
                  </a:moveTo>
                  <a:lnTo>
                    <a:pt x="3443" y="2395"/>
                  </a:lnTo>
                  <a:lnTo>
                    <a:pt x="3498" y="2395"/>
                  </a:lnTo>
                  <a:lnTo>
                    <a:pt x="3498" y="2331"/>
                  </a:lnTo>
                  <a:lnTo>
                    <a:pt x="3443" y="2331"/>
                  </a:lnTo>
                  <a:close/>
                  <a:moveTo>
                    <a:pt x="3329" y="2331"/>
                  </a:moveTo>
                  <a:lnTo>
                    <a:pt x="3329" y="2395"/>
                  </a:lnTo>
                  <a:lnTo>
                    <a:pt x="3384" y="2395"/>
                  </a:lnTo>
                  <a:lnTo>
                    <a:pt x="3384" y="2331"/>
                  </a:lnTo>
                  <a:lnTo>
                    <a:pt x="3329" y="2331"/>
                  </a:lnTo>
                  <a:close/>
                  <a:moveTo>
                    <a:pt x="3556" y="2220"/>
                  </a:moveTo>
                  <a:lnTo>
                    <a:pt x="3556" y="2284"/>
                  </a:lnTo>
                  <a:lnTo>
                    <a:pt x="3611" y="2284"/>
                  </a:lnTo>
                  <a:lnTo>
                    <a:pt x="3611" y="2220"/>
                  </a:lnTo>
                  <a:lnTo>
                    <a:pt x="3556" y="2220"/>
                  </a:lnTo>
                  <a:close/>
                  <a:moveTo>
                    <a:pt x="3443" y="2220"/>
                  </a:moveTo>
                  <a:lnTo>
                    <a:pt x="3443" y="2284"/>
                  </a:lnTo>
                  <a:lnTo>
                    <a:pt x="3498" y="2284"/>
                  </a:lnTo>
                  <a:lnTo>
                    <a:pt x="3498" y="2220"/>
                  </a:lnTo>
                  <a:lnTo>
                    <a:pt x="3443" y="2220"/>
                  </a:lnTo>
                  <a:close/>
                  <a:moveTo>
                    <a:pt x="3329" y="2220"/>
                  </a:moveTo>
                  <a:lnTo>
                    <a:pt x="3329" y="2284"/>
                  </a:lnTo>
                  <a:lnTo>
                    <a:pt x="3384" y="2284"/>
                  </a:lnTo>
                  <a:lnTo>
                    <a:pt x="3384" y="2220"/>
                  </a:lnTo>
                  <a:lnTo>
                    <a:pt x="3329" y="2220"/>
                  </a:lnTo>
                  <a:close/>
                  <a:moveTo>
                    <a:pt x="3556" y="2107"/>
                  </a:moveTo>
                  <a:lnTo>
                    <a:pt x="3556" y="2170"/>
                  </a:lnTo>
                  <a:lnTo>
                    <a:pt x="3611" y="2170"/>
                  </a:lnTo>
                  <a:lnTo>
                    <a:pt x="3611" y="2107"/>
                  </a:lnTo>
                  <a:lnTo>
                    <a:pt x="3556" y="2107"/>
                  </a:lnTo>
                  <a:close/>
                  <a:moveTo>
                    <a:pt x="3443" y="2107"/>
                  </a:moveTo>
                  <a:lnTo>
                    <a:pt x="3443" y="2170"/>
                  </a:lnTo>
                  <a:lnTo>
                    <a:pt x="3498" y="2170"/>
                  </a:lnTo>
                  <a:lnTo>
                    <a:pt x="3498" y="2107"/>
                  </a:lnTo>
                  <a:lnTo>
                    <a:pt x="3443" y="2107"/>
                  </a:lnTo>
                  <a:close/>
                  <a:moveTo>
                    <a:pt x="3329" y="2107"/>
                  </a:moveTo>
                  <a:lnTo>
                    <a:pt x="3329" y="2170"/>
                  </a:lnTo>
                  <a:lnTo>
                    <a:pt x="3384" y="2170"/>
                  </a:lnTo>
                  <a:lnTo>
                    <a:pt x="3384" y="2107"/>
                  </a:lnTo>
                  <a:lnTo>
                    <a:pt x="3329" y="2107"/>
                  </a:lnTo>
                  <a:close/>
                  <a:moveTo>
                    <a:pt x="3556" y="1996"/>
                  </a:moveTo>
                  <a:lnTo>
                    <a:pt x="3556" y="2059"/>
                  </a:lnTo>
                  <a:lnTo>
                    <a:pt x="3611" y="2059"/>
                  </a:lnTo>
                  <a:lnTo>
                    <a:pt x="3611" y="1996"/>
                  </a:lnTo>
                  <a:lnTo>
                    <a:pt x="3556" y="1996"/>
                  </a:lnTo>
                  <a:close/>
                  <a:moveTo>
                    <a:pt x="3443" y="1996"/>
                  </a:moveTo>
                  <a:lnTo>
                    <a:pt x="3443" y="2059"/>
                  </a:lnTo>
                  <a:lnTo>
                    <a:pt x="3498" y="2059"/>
                  </a:lnTo>
                  <a:lnTo>
                    <a:pt x="3498" y="1996"/>
                  </a:lnTo>
                  <a:lnTo>
                    <a:pt x="3443" y="1996"/>
                  </a:lnTo>
                  <a:close/>
                  <a:moveTo>
                    <a:pt x="3329" y="1996"/>
                  </a:moveTo>
                  <a:lnTo>
                    <a:pt x="3329" y="2059"/>
                  </a:lnTo>
                  <a:lnTo>
                    <a:pt x="3384" y="2059"/>
                  </a:lnTo>
                  <a:lnTo>
                    <a:pt x="3384" y="1996"/>
                  </a:lnTo>
                  <a:lnTo>
                    <a:pt x="3329" y="1996"/>
                  </a:lnTo>
                  <a:close/>
                  <a:moveTo>
                    <a:pt x="3556" y="1881"/>
                  </a:moveTo>
                  <a:lnTo>
                    <a:pt x="3556" y="1944"/>
                  </a:lnTo>
                  <a:lnTo>
                    <a:pt x="3611" y="1944"/>
                  </a:lnTo>
                  <a:lnTo>
                    <a:pt x="3611" y="1881"/>
                  </a:lnTo>
                  <a:lnTo>
                    <a:pt x="3556" y="1881"/>
                  </a:lnTo>
                  <a:close/>
                  <a:moveTo>
                    <a:pt x="3443" y="1881"/>
                  </a:moveTo>
                  <a:lnTo>
                    <a:pt x="3443" y="1944"/>
                  </a:lnTo>
                  <a:lnTo>
                    <a:pt x="3498" y="1944"/>
                  </a:lnTo>
                  <a:lnTo>
                    <a:pt x="3498" y="1881"/>
                  </a:lnTo>
                  <a:lnTo>
                    <a:pt x="3443" y="1881"/>
                  </a:lnTo>
                  <a:close/>
                  <a:moveTo>
                    <a:pt x="3329" y="1881"/>
                  </a:moveTo>
                  <a:lnTo>
                    <a:pt x="3329" y="1944"/>
                  </a:lnTo>
                  <a:lnTo>
                    <a:pt x="3384" y="1944"/>
                  </a:lnTo>
                  <a:lnTo>
                    <a:pt x="3384" y="1881"/>
                  </a:lnTo>
                  <a:lnTo>
                    <a:pt x="3329" y="1881"/>
                  </a:lnTo>
                  <a:close/>
                  <a:moveTo>
                    <a:pt x="3556" y="1770"/>
                  </a:moveTo>
                  <a:lnTo>
                    <a:pt x="3556" y="1834"/>
                  </a:lnTo>
                  <a:lnTo>
                    <a:pt x="3611" y="1834"/>
                  </a:lnTo>
                  <a:lnTo>
                    <a:pt x="3611" y="1770"/>
                  </a:lnTo>
                  <a:lnTo>
                    <a:pt x="3556" y="1770"/>
                  </a:lnTo>
                  <a:close/>
                  <a:moveTo>
                    <a:pt x="3443" y="1770"/>
                  </a:moveTo>
                  <a:lnTo>
                    <a:pt x="3443" y="1834"/>
                  </a:lnTo>
                  <a:lnTo>
                    <a:pt x="3498" y="1834"/>
                  </a:lnTo>
                  <a:lnTo>
                    <a:pt x="3498" y="1770"/>
                  </a:lnTo>
                  <a:lnTo>
                    <a:pt x="3443" y="1770"/>
                  </a:lnTo>
                  <a:close/>
                  <a:moveTo>
                    <a:pt x="3329" y="1770"/>
                  </a:moveTo>
                  <a:lnTo>
                    <a:pt x="3329" y="1834"/>
                  </a:lnTo>
                  <a:lnTo>
                    <a:pt x="3384" y="1834"/>
                  </a:lnTo>
                  <a:lnTo>
                    <a:pt x="3384" y="1770"/>
                  </a:lnTo>
                  <a:lnTo>
                    <a:pt x="3329" y="1770"/>
                  </a:lnTo>
                  <a:close/>
                  <a:moveTo>
                    <a:pt x="3556" y="1656"/>
                  </a:moveTo>
                  <a:lnTo>
                    <a:pt x="3556" y="1720"/>
                  </a:lnTo>
                  <a:lnTo>
                    <a:pt x="3611" y="1720"/>
                  </a:lnTo>
                  <a:lnTo>
                    <a:pt x="3611" y="1656"/>
                  </a:lnTo>
                  <a:lnTo>
                    <a:pt x="3556" y="1656"/>
                  </a:lnTo>
                  <a:close/>
                  <a:moveTo>
                    <a:pt x="3443" y="1656"/>
                  </a:moveTo>
                  <a:lnTo>
                    <a:pt x="3443" y="1720"/>
                  </a:lnTo>
                  <a:lnTo>
                    <a:pt x="3498" y="1720"/>
                  </a:lnTo>
                  <a:lnTo>
                    <a:pt x="3498" y="1656"/>
                  </a:lnTo>
                  <a:lnTo>
                    <a:pt x="3443" y="1656"/>
                  </a:lnTo>
                  <a:close/>
                  <a:moveTo>
                    <a:pt x="3329" y="1656"/>
                  </a:moveTo>
                  <a:lnTo>
                    <a:pt x="3329" y="1720"/>
                  </a:lnTo>
                  <a:lnTo>
                    <a:pt x="3384" y="1720"/>
                  </a:lnTo>
                  <a:lnTo>
                    <a:pt x="3384" y="1656"/>
                  </a:lnTo>
                  <a:lnTo>
                    <a:pt x="3329" y="1656"/>
                  </a:lnTo>
                  <a:close/>
                  <a:moveTo>
                    <a:pt x="3556" y="1544"/>
                  </a:moveTo>
                  <a:lnTo>
                    <a:pt x="3556" y="1608"/>
                  </a:lnTo>
                  <a:lnTo>
                    <a:pt x="3611" y="1608"/>
                  </a:lnTo>
                  <a:lnTo>
                    <a:pt x="3611" y="1544"/>
                  </a:lnTo>
                  <a:lnTo>
                    <a:pt x="3556" y="1544"/>
                  </a:lnTo>
                  <a:close/>
                  <a:moveTo>
                    <a:pt x="3443" y="1544"/>
                  </a:moveTo>
                  <a:lnTo>
                    <a:pt x="3443" y="1608"/>
                  </a:lnTo>
                  <a:lnTo>
                    <a:pt x="3498" y="1608"/>
                  </a:lnTo>
                  <a:lnTo>
                    <a:pt x="3498" y="1544"/>
                  </a:lnTo>
                  <a:lnTo>
                    <a:pt x="3443" y="1544"/>
                  </a:lnTo>
                  <a:close/>
                  <a:moveTo>
                    <a:pt x="3329" y="1544"/>
                  </a:moveTo>
                  <a:lnTo>
                    <a:pt x="3329" y="1608"/>
                  </a:lnTo>
                  <a:lnTo>
                    <a:pt x="3384" y="1608"/>
                  </a:lnTo>
                  <a:lnTo>
                    <a:pt x="3384" y="1544"/>
                  </a:lnTo>
                  <a:lnTo>
                    <a:pt x="3329" y="1544"/>
                  </a:lnTo>
                  <a:close/>
                  <a:moveTo>
                    <a:pt x="3453" y="0"/>
                  </a:moveTo>
                  <a:lnTo>
                    <a:pt x="3478" y="0"/>
                  </a:lnTo>
                  <a:lnTo>
                    <a:pt x="3478" y="636"/>
                  </a:lnTo>
                  <a:lnTo>
                    <a:pt x="3494" y="642"/>
                  </a:lnTo>
                  <a:lnTo>
                    <a:pt x="3508" y="653"/>
                  </a:lnTo>
                  <a:lnTo>
                    <a:pt x="3518" y="665"/>
                  </a:lnTo>
                  <a:lnTo>
                    <a:pt x="3522" y="676"/>
                  </a:lnTo>
                  <a:lnTo>
                    <a:pt x="3522" y="683"/>
                  </a:lnTo>
                  <a:lnTo>
                    <a:pt x="3523" y="697"/>
                  </a:lnTo>
                  <a:lnTo>
                    <a:pt x="3524" y="720"/>
                  </a:lnTo>
                  <a:lnTo>
                    <a:pt x="3527" y="747"/>
                  </a:lnTo>
                  <a:lnTo>
                    <a:pt x="3528" y="780"/>
                  </a:lnTo>
                  <a:lnTo>
                    <a:pt x="3531" y="815"/>
                  </a:lnTo>
                  <a:lnTo>
                    <a:pt x="3535" y="853"/>
                  </a:lnTo>
                  <a:lnTo>
                    <a:pt x="3539" y="894"/>
                  </a:lnTo>
                  <a:lnTo>
                    <a:pt x="3543" y="934"/>
                  </a:lnTo>
                  <a:lnTo>
                    <a:pt x="3548" y="975"/>
                  </a:lnTo>
                  <a:lnTo>
                    <a:pt x="3553" y="1013"/>
                  </a:lnTo>
                  <a:lnTo>
                    <a:pt x="3558" y="1050"/>
                  </a:lnTo>
                  <a:lnTo>
                    <a:pt x="3565" y="1081"/>
                  </a:lnTo>
                  <a:lnTo>
                    <a:pt x="3570" y="1110"/>
                  </a:lnTo>
                  <a:lnTo>
                    <a:pt x="3578" y="1131"/>
                  </a:lnTo>
                  <a:lnTo>
                    <a:pt x="3584" y="1146"/>
                  </a:lnTo>
                  <a:lnTo>
                    <a:pt x="3617" y="1146"/>
                  </a:lnTo>
                  <a:lnTo>
                    <a:pt x="3617" y="1216"/>
                  </a:lnTo>
                  <a:lnTo>
                    <a:pt x="3670" y="1216"/>
                  </a:lnTo>
                  <a:lnTo>
                    <a:pt x="3670" y="1300"/>
                  </a:lnTo>
                  <a:lnTo>
                    <a:pt x="3717" y="1300"/>
                  </a:lnTo>
                  <a:lnTo>
                    <a:pt x="3717" y="1463"/>
                  </a:lnTo>
                  <a:lnTo>
                    <a:pt x="3778" y="1463"/>
                  </a:lnTo>
                  <a:lnTo>
                    <a:pt x="3778" y="3731"/>
                  </a:lnTo>
                  <a:lnTo>
                    <a:pt x="3780" y="3731"/>
                  </a:lnTo>
                  <a:lnTo>
                    <a:pt x="3780" y="4317"/>
                  </a:lnTo>
                  <a:lnTo>
                    <a:pt x="715" y="4317"/>
                  </a:lnTo>
                  <a:lnTo>
                    <a:pt x="715" y="4316"/>
                  </a:lnTo>
                  <a:lnTo>
                    <a:pt x="216" y="4316"/>
                  </a:lnTo>
                  <a:lnTo>
                    <a:pt x="234" y="4301"/>
                  </a:lnTo>
                  <a:lnTo>
                    <a:pt x="251" y="4286"/>
                  </a:lnTo>
                  <a:lnTo>
                    <a:pt x="266" y="4269"/>
                  </a:lnTo>
                  <a:lnTo>
                    <a:pt x="272" y="4253"/>
                  </a:lnTo>
                  <a:lnTo>
                    <a:pt x="279" y="4231"/>
                  </a:lnTo>
                  <a:lnTo>
                    <a:pt x="284" y="4204"/>
                  </a:lnTo>
                  <a:lnTo>
                    <a:pt x="288" y="4176"/>
                  </a:lnTo>
                  <a:lnTo>
                    <a:pt x="292" y="4147"/>
                  </a:lnTo>
                  <a:lnTo>
                    <a:pt x="294" y="4118"/>
                  </a:lnTo>
                  <a:lnTo>
                    <a:pt x="296" y="4093"/>
                  </a:lnTo>
                  <a:lnTo>
                    <a:pt x="298" y="4075"/>
                  </a:lnTo>
                  <a:lnTo>
                    <a:pt x="298" y="4053"/>
                  </a:lnTo>
                  <a:lnTo>
                    <a:pt x="300" y="4036"/>
                  </a:lnTo>
                  <a:lnTo>
                    <a:pt x="300" y="4025"/>
                  </a:lnTo>
                  <a:lnTo>
                    <a:pt x="300" y="4019"/>
                  </a:lnTo>
                  <a:lnTo>
                    <a:pt x="300" y="4016"/>
                  </a:lnTo>
                  <a:lnTo>
                    <a:pt x="298" y="4016"/>
                  </a:lnTo>
                  <a:lnTo>
                    <a:pt x="298" y="4015"/>
                  </a:lnTo>
                  <a:lnTo>
                    <a:pt x="298" y="4013"/>
                  </a:lnTo>
                  <a:lnTo>
                    <a:pt x="297" y="4011"/>
                  </a:lnTo>
                  <a:lnTo>
                    <a:pt x="297" y="4009"/>
                  </a:lnTo>
                  <a:lnTo>
                    <a:pt x="296" y="4008"/>
                  </a:lnTo>
                  <a:lnTo>
                    <a:pt x="296" y="4007"/>
                  </a:lnTo>
                  <a:lnTo>
                    <a:pt x="296" y="4005"/>
                  </a:lnTo>
                  <a:lnTo>
                    <a:pt x="294" y="4003"/>
                  </a:lnTo>
                  <a:lnTo>
                    <a:pt x="294" y="4002"/>
                  </a:lnTo>
                  <a:lnTo>
                    <a:pt x="293" y="3999"/>
                  </a:lnTo>
                  <a:lnTo>
                    <a:pt x="292" y="3998"/>
                  </a:lnTo>
                  <a:lnTo>
                    <a:pt x="292" y="3995"/>
                  </a:lnTo>
                  <a:lnTo>
                    <a:pt x="291" y="3994"/>
                  </a:lnTo>
                  <a:lnTo>
                    <a:pt x="289" y="3990"/>
                  </a:lnTo>
                  <a:lnTo>
                    <a:pt x="288" y="3986"/>
                  </a:lnTo>
                  <a:lnTo>
                    <a:pt x="288" y="3984"/>
                  </a:lnTo>
                  <a:lnTo>
                    <a:pt x="287" y="3982"/>
                  </a:lnTo>
                  <a:lnTo>
                    <a:pt x="287" y="3979"/>
                  </a:lnTo>
                  <a:lnTo>
                    <a:pt x="285" y="3977"/>
                  </a:lnTo>
                  <a:lnTo>
                    <a:pt x="284" y="3974"/>
                  </a:lnTo>
                  <a:lnTo>
                    <a:pt x="283" y="3971"/>
                  </a:lnTo>
                  <a:lnTo>
                    <a:pt x="283" y="3969"/>
                  </a:lnTo>
                  <a:lnTo>
                    <a:pt x="281" y="3966"/>
                  </a:lnTo>
                  <a:lnTo>
                    <a:pt x="281" y="3964"/>
                  </a:lnTo>
                  <a:lnTo>
                    <a:pt x="280" y="3960"/>
                  </a:lnTo>
                  <a:lnTo>
                    <a:pt x="279" y="3958"/>
                  </a:lnTo>
                  <a:lnTo>
                    <a:pt x="277" y="3953"/>
                  </a:lnTo>
                  <a:lnTo>
                    <a:pt x="274" y="3939"/>
                  </a:lnTo>
                  <a:lnTo>
                    <a:pt x="266" y="3915"/>
                  </a:lnTo>
                  <a:lnTo>
                    <a:pt x="259" y="3893"/>
                  </a:lnTo>
                  <a:lnTo>
                    <a:pt x="255" y="3873"/>
                  </a:lnTo>
                  <a:lnTo>
                    <a:pt x="253" y="3856"/>
                  </a:lnTo>
                  <a:lnTo>
                    <a:pt x="250" y="3840"/>
                  </a:lnTo>
                  <a:lnTo>
                    <a:pt x="247" y="3822"/>
                  </a:lnTo>
                  <a:lnTo>
                    <a:pt x="243" y="3800"/>
                  </a:lnTo>
                  <a:lnTo>
                    <a:pt x="241" y="3786"/>
                  </a:lnTo>
                  <a:lnTo>
                    <a:pt x="239" y="3766"/>
                  </a:lnTo>
                  <a:lnTo>
                    <a:pt x="238" y="3745"/>
                  </a:lnTo>
                  <a:lnTo>
                    <a:pt x="237" y="3723"/>
                  </a:lnTo>
                  <a:lnTo>
                    <a:pt x="237" y="3703"/>
                  </a:lnTo>
                  <a:lnTo>
                    <a:pt x="237" y="3686"/>
                  </a:lnTo>
                  <a:lnTo>
                    <a:pt x="237" y="3676"/>
                  </a:lnTo>
                  <a:lnTo>
                    <a:pt x="237" y="3670"/>
                  </a:lnTo>
                  <a:lnTo>
                    <a:pt x="237" y="3669"/>
                  </a:lnTo>
                  <a:lnTo>
                    <a:pt x="236" y="3666"/>
                  </a:lnTo>
                  <a:lnTo>
                    <a:pt x="236" y="3668"/>
                  </a:lnTo>
                  <a:lnTo>
                    <a:pt x="236" y="3668"/>
                  </a:lnTo>
                  <a:lnTo>
                    <a:pt x="236" y="3668"/>
                  </a:lnTo>
                  <a:lnTo>
                    <a:pt x="236" y="3664"/>
                  </a:lnTo>
                  <a:lnTo>
                    <a:pt x="236" y="3660"/>
                  </a:lnTo>
                  <a:lnTo>
                    <a:pt x="234" y="3653"/>
                  </a:lnTo>
                  <a:lnTo>
                    <a:pt x="233" y="3647"/>
                  </a:lnTo>
                  <a:lnTo>
                    <a:pt x="230" y="3640"/>
                  </a:lnTo>
                  <a:lnTo>
                    <a:pt x="228" y="3628"/>
                  </a:lnTo>
                  <a:lnTo>
                    <a:pt x="226" y="3618"/>
                  </a:lnTo>
                  <a:lnTo>
                    <a:pt x="225" y="3610"/>
                  </a:lnTo>
                  <a:lnTo>
                    <a:pt x="225" y="3606"/>
                  </a:lnTo>
                  <a:lnTo>
                    <a:pt x="225" y="3605"/>
                  </a:lnTo>
                  <a:lnTo>
                    <a:pt x="222" y="3597"/>
                  </a:lnTo>
                  <a:lnTo>
                    <a:pt x="218" y="3587"/>
                  </a:lnTo>
                  <a:lnTo>
                    <a:pt x="216" y="3572"/>
                  </a:lnTo>
                  <a:lnTo>
                    <a:pt x="211" y="3549"/>
                  </a:lnTo>
                  <a:lnTo>
                    <a:pt x="208" y="3517"/>
                  </a:lnTo>
                  <a:lnTo>
                    <a:pt x="205" y="3478"/>
                  </a:lnTo>
                  <a:lnTo>
                    <a:pt x="205" y="3460"/>
                  </a:lnTo>
                  <a:lnTo>
                    <a:pt x="207" y="3440"/>
                  </a:lnTo>
                  <a:lnTo>
                    <a:pt x="209" y="3422"/>
                  </a:lnTo>
                  <a:lnTo>
                    <a:pt x="212" y="3405"/>
                  </a:lnTo>
                  <a:lnTo>
                    <a:pt x="213" y="3393"/>
                  </a:lnTo>
                  <a:lnTo>
                    <a:pt x="216" y="3384"/>
                  </a:lnTo>
                  <a:lnTo>
                    <a:pt x="216" y="3381"/>
                  </a:lnTo>
                  <a:lnTo>
                    <a:pt x="216" y="3380"/>
                  </a:lnTo>
                  <a:lnTo>
                    <a:pt x="216" y="3380"/>
                  </a:lnTo>
                  <a:lnTo>
                    <a:pt x="215" y="3382"/>
                  </a:lnTo>
                  <a:lnTo>
                    <a:pt x="215" y="3378"/>
                  </a:lnTo>
                  <a:lnTo>
                    <a:pt x="211" y="3373"/>
                  </a:lnTo>
                  <a:lnTo>
                    <a:pt x="205" y="3365"/>
                  </a:lnTo>
                  <a:lnTo>
                    <a:pt x="200" y="3355"/>
                  </a:lnTo>
                  <a:lnTo>
                    <a:pt x="196" y="3344"/>
                  </a:lnTo>
                  <a:lnTo>
                    <a:pt x="194" y="3327"/>
                  </a:lnTo>
                  <a:lnTo>
                    <a:pt x="192" y="3306"/>
                  </a:lnTo>
                  <a:lnTo>
                    <a:pt x="194" y="3280"/>
                  </a:lnTo>
                  <a:lnTo>
                    <a:pt x="198" y="3253"/>
                  </a:lnTo>
                  <a:lnTo>
                    <a:pt x="203" y="3221"/>
                  </a:lnTo>
                  <a:lnTo>
                    <a:pt x="211" y="3195"/>
                  </a:lnTo>
                  <a:lnTo>
                    <a:pt x="220" y="3173"/>
                  </a:lnTo>
                  <a:lnTo>
                    <a:pt x="230" y="3152"/>
                  </a:lnTo>
                  <a:lnTo>
                    <a:pt x="239" y="3135"/>
                  </a:lnTo>
                  <a:lnTo>
                    <a:pt x="247" y="3122"/>
                  </a:lnTo>
                  <a:lnTo>
                    <a:pt x="254" y="3114"/>
                  </a:lnTo>
                  <a:lnTo>
                    <a:pt x="255" y="3111"/>
                  </a:lnTo>
                  <a:lnTo>
                    <a:pt x="255" y="3110"/>
                  </a:lnTo>
                  <a:lnTo>
                    <a:pt x="254" y="3107"/>
                  </a:lnTo>
                  <a:lnTo>
                    <a:pt x="251" y="3101"/>
                  </a:lnTo>
                  <a:lnTo>
                    <a:pt x="247" y="3090"/>
                  </a:lnTo>
                  <a:lnTo>
                    <a:pt x="241" y="3076"/>
                  </a:lnTo>
                  <a:lnTo>
                    <a:pt x="236" y="3063"/>
                  </a:lnTo>
                  <a:lnTo>
                    <a:pt x="233" y="3051"/>
                  </a:lnTo>
                  <a:lnTo>
                    <a:pt x="232" y="3041"/>
                  </a:lnTo>
                  <a:lnTo>
                    <a:pt x="229" y="3028"/>
                  </a:lnTo>
                  <a:lnTo>
                    <a:pt x="226" y="3009"/>
                  </a:lnTo>
                  <a:lnTo>
                    <a:pt x="224" y="2992"/>
                  </a:lnTo>
                  <a:lnTo>
                    <a:pt x="221" y="2983"/>
                  </a:lnTo>
                  <a:lnTo>
                    <a:pt x="218" y="2978"/>
                  </a:lnTo>
                  <a:lnTo>
                    <a:pt x="215" y="2974"/>
                  </a:lnTo>
                  <a:lnTo>
                    <a:pt x="213" y="2974"/>
                  </a:lnTo>
                  <a:lnTo>
                    <a:pt x="213" y="2973"/>
                  </a:lnTo>
                  <a:lnTo>
                    <a:pt x="212" y="2973"/>
                  </a:lnTo>
                  <a:lnTo>
                    <a:pt x="211" y="2971"/>
                  </a:lnTo>
                  <a:lnTo>
                    <a:pt x="211" y="2971"/>
                  </a:lnTo>
                  <a:lnTo>
                    <a:pt x="209" y="2970"/>
                  </a:lnTo>
                  <a:lnTo>
                    <a:pt x="209" y="2969"/>
                  </a:lnTo>
                  <a:lnTo>
                    <a:pt x="207" y="2967"/>
                  </a:lnTo>
                  <a:lnTo>
                    <a:pt x="201" y="2958"/>
                  </a:lnTo>
                  <a:lnTo>
                    <a:pt x="199" y="2949"/>
                  </a:lnTo>
                  <a:lnTo>
                    <a:pt x="198" y="2940"/>
                  </a:lnTo>
                  <a:lnTo>
                    <a:pt x="198" y="2933"/>
                  </a:lnTo>
                  <a:lnTo>
                    <a:pt x="195" y="2932"/>
                  </a:lnTo>
                  <a:lnTo>
                    <a:pt x="191" y="2932"/>
                  </a:lnTo>
                  <a:lnTo>
                    <a:pt x="187" y="2931"/>
                  </a:lnTo>
                  <a:lnTo>
                    <a:pt x="181" y="2928"/>
                  </a:lnTo>
                  <a:lnTo>
                    <a:pt x="169" y="2927"/>
                  </a:lnTo>
                  <a:lnTo>
                    <a:pt x="166" y="2927"/>
                  </a:lnTo>
                  <a:lnTo>
                    <a:pt x="166" y="2927"/>
                  </a:lnTo>
                  <a:lnTo>
                    <a:pt x="165" y="2927"/>
                  </a:lnTo>
                  <a:lnTo>
                    <a:pt x="160" y="2923"/>
                  </a:lnTo>
                  <a:lnTo>
                    <a:pt x="156" y="2915"/>
                  </a:lnTo>
                  <a:lnTo>
                    <a:pt x="156" y="2902"/>
                  </a:lnTo>
                  <a:lnTo>
                    <a:pt x="157" y="2886"/>
                  </a:lnTo>
                  <a:lnTo>
                    <a:pt x="157" y="2868"/>
                  </a:lnTo>
                  <a:lnTo>
                    <a:pt x="158" y="2850"/>
                  </a:lnTo>
                  <a:lnTo>
                    <a:pt x="163" y="2830"/>
                  </a:lnTo>
                  <a:lnTo>
                    <a:pt x="169" y="2812"/>
                  </a:lnTo>
                  <a:lnTo>
                    <a:pt x="174" y="2795"/>
                  </a:lnTo>
                  <a:lnTo>
                    <a:pt x="179" y="2781"/>
                  </a:lnTo>
                  <a:lnTo>
                    <a:pt x="183" y="2772"/>
                  </a:lnTo>
                  <a:lnTo>
                    <a:pt x="186" y="2763"/>
                  </a:lnTo>
                  <a:lnTo>
                    <a:pt x="184" y="2751"/>
                  </a:lnTo>
                  <a:lnTo>
                    <a:pt x="182" y="2738"/>
                  </a:lnTo>
                  <a:lnTo>
                    <a:pt x="178" y="2724"/>
                  </a:lnTo>
                  <a:lnTo>
                    <a:pt x="174" y="2708"/>
                  </a:lnTo>
                  <a:lnTo>
                    <a:pt x="167" y="2690"/>
                  </a:lnTo>
                  <a:lnTo>
                    <a:pt x="161" y="2668"/>
                  </a:lnTo>
                  <a:lnTo>
                    <a:pt x="150" y="2641"/>
                  </a:lnTo>
                  <a:lnTo>
                    <a:pt x="143" y="2619"/>
                  </a:lnTo>
                  <a:lnTo>
                    <a:pt x="135" y="2593"/>
                  </a:lnTo>
                  <a:lnTo>
                    <a:pt x="129" y="2565"/>
                  </a:lnTo>
                  <a:lnTo>
                    <a:pt x="124" y="2539"/>
                  </a:lnTo>
                  <a:lnTo>
                    <a:pt x="120" y="2518"/>
                  </a:lnTo>
                  <a:lnTo>
                    <a:pt x="118" y="2503"/>
                  </a:lnTo>
                  <a:lnTo>
                    <a:pt x="115" y="2491"/>
                  </a:lnTo>
                  <a:lnTo>
                    <a:pt x="114" y="2478"/>
                  </a:lnTo>
                  <a:lnTo>
                    <a:pt x="112" y="2466"/>
                  </a:lnTo>
                  <a:lnTo>
                    <a:pt x="111" y="2455"/>
                  </a:lnTo>
                  <a:lnTo>
                    <a:pt x="110" y="2450"/>
                  </a:lnTo>
                  <a:lnTo>
                    <a:pt x="110" y="2449"/>
                  </a:lnTo>
                  <a:lnTo>
                    <a:pt x="110" y="2452"/>
                  </a:lnTo>
                  <a:lnTo>
                    <a:pt x="108" y="2453"/>
                  </a:lnTo>
                  <a:lnTo>
                    <a:pt x="108" y="2453"/>
                  </a:lnTo>
                  <a:lnTo>
                    <a:pt x="108" y="2453"/>
                  </a:lnTo>
                  <a:lnTo>
                    <a:pt x="108" y="2454"/>
                  </a:lnTo>
                  <a:lnTo>
                    <a:pt x="107" y="2455"/>
                  </a:lnTo>
                  <a:lnTo>
                    <a:pt x="106" y="2455"/>
                  </a:lnTo>
                  <a:lnTo>
                    <a:pt x="105" y="2458"/>
                  </a:lnTo>
                  <a:lnTo>
                    <a:pt x="105" y="2458"/>
                  </a:lnTo>
                  <a:lnTo>
                    <a:pt x="102" y="2461"/>
                  </a:lnTo>
                  <a:lnTo>
                    <a:pt x="102" y="2461"/>
                  </a:lnTo>
                  <a:lnTo>
                    <a:pt x="101" y="2462"/>
                  </a:lnTo>
                  <a:lnTo>
                    <a:pt x="99" y="2462"/>
                  </a:lnTo>
                  <a:lnTo>
                    <a:pt x="97" y="2462"/>
                  </a:lnTo>
                  <a:lnTo>
                    <a:pt x="97" y="2463"/>
                  </a:lnTo>
                  <a:lnTo>
                    <a:pt x="94" y="2463"/>
                  </a:lnTo>
                  <a:lnTo>
                    <a:pt x="93" y="2463"/>
                  </a:lnTo>
                  <a:lnTo>
                    <a:pt x="93" y="2463"/>
                  </a:lnTo>
                  <a:lnTo>
                    <a:pt x="91" y="2462"/>
                  </a:lnTo>
                  <a:lnTo>
                    <a:pt x="90" y="2462"/>
                  </a:lnTo>
                  <a:lnTo>
                    <a:pt x="90" y="2462"/>
                  </a:lnTo>
                  <a:lnTo>
                    <a:pt x="89" y="2461"/>
                  </a:lnTo>
                  <a:lnTo>
                    <a:pt x="89" y="2461"/>
                  </a:lnTo>
                  <a:lnTo>
                    <a:pt x="87" y="2459"/>
                  </a:lnTo>
                  <a:lnTo>
                    <a:pt x="87" y="2458"/>
                  </a:lnTo>
                  <a:lnTo>
                    <a:pt x="86" y="2458"/>
                  </a:lnTo>
                  <a:lnTo>
                    <a:pt x="85" y="2457"/>
                  </a:lnTo>
                  <a:lnTo>
                    <a:pt x="85" y="2457"/>
                  </a:lnTo>
                  <a:lnTo>
                    <a:pt x="84" y="2454"/>
                  </a:lnTo>
                  <a:lnTo>
                    <a:pt x="81" y="2452"/>
                  </a:lnTo>
                  <a:lnTo>
                    <a:pt x="80" y="2448"/>
                  </a:lnTo>
                  <a:lnTo>
                    <a:pt x="78" y="2445"/>
                  </a:lnTo>
                  <a:lnTo>
                    <a:pt x="77" y="2442"/>
                  </a:lnTo>
                  <a:lnTo>
                    <a:pt x="77" y="2441"/>
                  </a:lnTo>
                  <a:lnTo>
                    <a:pt x="76" y="2441"/>
                  </a:lnTo>
                  <a:lnTo>
                    <a:pt x="76" y="2441"/>
                  </a:lnTo>
                  <a:lnTo>
                    <a:pt x="76" y="2440"/>
                  </a:lnTo>
                  <a:lnTo>
                    <a:pt x="74" y="2438"/>
                  </a:lnTo>
                  <a:lnTo>
                    <a:pt x="74" y="2436"/>
                  </a:lnTo>
                  <a:lnTo>
                    <a:pt x="73" y="2432"/>
                  </a:lnTo>
                  <a:lnTo>
                    <a:pt x="73" y="2427"/>
                  </a:lnTo>
                  <a:lnTo>
                    <a:pt x="72" y="2418"/>
                  </a:lnTo>
                  <a:lnTo>
                    <a:pt x="69" y="2412"/>
                  </a:lnTo>
                  <a:lnTo>
                    <a:pt x="67" y="2408"/>
                  </a:lnTo>
                  <a:lnTo>
                    <a:pt x="63" y="2404"/>
                  </a:lnTo>
                  <a:lnTo>
                    <a:pt x="63" y="2400"/>
                  </a:lnTo>
                  <a:lnTo>
                    <a:pt x="63" y="2398"/>
                  </a:lnTo>
                  <a:lnTo>
                    <a:pt x="64" y="2395"/>
                  </a:lnTo>
                  <a:lnTo>
                    <a:pt x="65" y="2394"/>
                  </a:lnTo>
                  <a:lnTo>
                    <a:pt x="67" y="2393"/>
                  </a:lnTo>
                  <a:lnTo>
                    <a:pt x="67" y="2393"/>
                  </a:lnTo>
                  <a:lnTo>
                    <a:pt x="67" y="2391"/>
                  </a:lnTo>
                  <a:lnTo>
                    <a:pt x="67" y="2389"/>
                  </a:lnTo>
                  <a:lnTo>
                    <a:pt x="67" y="2385"/>
                  </a:lnTo>
                  <a:lnTo>
                    <a:pt x="68" y="2381"/>
                  </a:lnTo>
                  <a:lnTo>
                    <a:pt x="69" y="2376"/>
                  </a:lnTo>
                  <a:lnTo>
                    <a:pt x="70" y="2368"/>
                  </a:lnTo>
                  <a:lnTo>
                    <a:pt x="70" y="2359"/>
                  </a:lnTo>
                  <a:lnTo>
                    <a:pt x="69" y="2348"/>
                  </a:lnTo>
                  <a:lnTo>
                    <a:pt x="68" y="2342"/>
                  </a:lnTo>
                  <a:lnTo>
                    <a:pt x="68" y="2338"/>
                  </a:lnTo>
                  <a:lnTo>
                    <a:pt x="68" y="2338"/>
                  </a:lnTo>
                  <a:lnTo>
                    <a:pt x="68" y="2338"/>
                  </a:lnTo>
                  <a:lnTo>
                    <a:pt x="67" y="2338"/>
                  </a:lnTo>
                  <a:lnTo>
                    <a:pt x="67" y="2338"/>
                  </a:lnTo>
                  <a:lnTo>
                    <a:pt x="65" y="2338"/>
                  </a:lnTo>
                  <a:lnTo>
                    <a:pt x="65" y="2336"/>
                  </a:lnTo>
                  <a:lnTo>
                    <a:pt x="63" y="2335"/>
                  </a:lnTo>
                  <a:lnTo>
                    <a:pt x="60" y="2332"/>
                  </a:lnTo>
                  <a:lnTo>
                    <a:pt x="56" y="2328"/>
                  </a:lnTo>
                  <a:lnTo>
                    <a:pt x="53" y="2325"/>
                  </a:lnTo>
                  <a:lnTo>
                    <a:pt x="52" y="2319"/>
                  </a:lnTo>
                  <a:lnTo>
                    <a:pt x="52" y="2317"/>
                  </a:lnTo>
                  <a:lnTo>
                    <a:pt x="52" y="2314"/>
                  </a:lnTo>
                  <a:lnTo>
                    <a:pt x="53" y="2311"/>
                  </a:lnTo>
                  <a:lnTo>
                    <a:pt x="55" y="2310"/>
                  </a:lnTo>
                  <a:lnTo>
                    <a:pt x="57" y="2309"/>
                  </a:lnTo>
                  <a:lnTo>
                    <a:pt x="59" y="2308"/>
                  </a:lnTo>
                  <a:lnTo>
                    <a:pt x="59" y="2308"/>
                  </a:lnTo>
                  <a:lnTo>
                    <a:pt x="57" y="2308"/>
                  </a:lnTo>
                  <a:lnTo>
                    <a:pt x="56" y="2306"/>
                  </a:lnTo>
                  <a:lnTo>
                    <a:pt x="53" y="2304"/>
                  </a:lnTo>
                  <a:lnTo>
                    <a:pt x="52" y="2301"/>
                  </a:lnTo>
                  <a:lnTo>
                    <a:pt x="49" y="2297"/>
                  </a:lnTo>
                  <a:lnTo>
                    <a:pt x="49" y="2292"/>
                  </a:lnTo>
                  <a:lnTo>
                    <a:pt x="49" y="2288"/>
                  </a:lnTo>
                  <a:lnTo>
                    <a:pt x="51" y="2285"/>
                  </a:lnTo>
                  <a:lnTo>
                    <a:pt x="52" y="2283"/>
                  </a:lnTo>
                  <a:lnTo>
                    <a:pt x="53" y="2283"/>
                  </a:lnTo>
                  <a:lnTo>
                    <a:pt x="55" y="2281"/>
                  </a:lnTo>
                  <a:lnTo>
                    <a:pt x="55" y="2281"/>
                  </a:lnTo>
                  <a:lnTo>
                    <a:pt x="55" y="2281"/>
                  </a:lnTo>
                  <a:lnTo>
                    <a:pt x="53" y="2280"/>
                  </a:lnTo>
                  <a:lnTo>
                    <a:pt x="52" y="2277"/>
                  </a:lnTo>
                  <a:lnTo>
                    <a:pt x="49" y="2275"/>
                  </a:lnTo>
                  <a:lnTo>
                    <a:pt x="48" y="2272"/>
                  </a:lnTo>
                  <a:lnTo>
                    <a:pt x="48" y="2268"/>
                  </a:lnTo>
                  <a:lnTo>
                    <a:pt x="48" y="2264"/>
                  </a:lnTo>
                  <a:lnTo>
                    <a:pt x="49" y="2260"/>
                  </a:lnTo>
                  <a:lnTo>
                    <a:pt x="51" y="2259"/>
                  </a:lnTo>
                  <a:lnTo>
                    <a:pt x="53" y="2258"/>
                  </a:lnTo>
                  <a:lnTo>
                    <a:pt x="56" y="2256"/>
                  </a:lnTo>
                  <a:lnTo>
                    <a:pt x="57" y="2256"/>
                  </a:lnTo>
                  <a:lnTo>
                    <a:pt x="59" y="2256"/>
                  </a:lnTo>
                  <a:lnTo>
                    <a:pt x="60" y="2256"/>
                  </a:lnTo>
                  <a:lnTo>
                    <a:pt x="60" y="2245"/>
                  </a:lnTo>
                  <a:lnTo>
                    <a:pt x="60" y="2243"/>
                  </a:lnTo>
                  <a:lnTo>
                    <a:pt x="59" y="2241"/>
                  </a:lnTo>
                  <a:lnTo>
                    <a:pt x="57" y="2238"/>
                  </a:lnTo>
                  <a:lnTo>
                    <a:pt x="56" y="2234"/>
                  </a:lnTo>
                  <a:lnTo>
                    <a:pt x="55" y="2232"/>
                  </a:lnTo>
                  <a:lnTo>
                    <a:pt x="49" y="2230"/>
                  </a:lnTo>
                  <a:lnTo>
                    <a:pt x="46" y="2229"/>
                  </a:lnTo>
                  <a:lnTo>
                    <a:pt x="43" y="2226"/>
                  </a:lnTo>
                  <a:lnTo>
                    <a:pt x="40" y="2222"/>
                  </a:lnTo>
                  <a:lnTo>
                    <a:pt x="40" y="2220"/>
                  </a:lnTo>
                  <a:lnTo>
                    <a:pt x="40" y="2216"/>
                  </a:lnTo>
                  <a:lnTo>
                    <a:pt x="42" y="2213"/>
                  </a:lnTo>
                  <a:lnTo>
                    <a:pt x="43" y="2211"/>
                  </a:lnTo>
                  <a:lnTo>
                    <a:pt x="42" y="2211"/>
                  </a:lnTo>
                  <a:lnTo>
                    <a:pt x="42" y="2211"/>
                  </a:lnTo>
                  <a:lnTo>
                    <a:pt x="40" y="2211"/>
                  </a:lnTo>
                  <a:lnTo>
                    <a:pt x="40" y="2211"/>
                  </a:lnTo>
                  <a:lnTo>
                    <a:pt x="39" y="2211"/>
                  </a:lnTo>
                  <a:lnTo>
                    <a:pt x="38" y="2209"/>
                  </a:lnTo>
                  <a:lnTo>
                    <a:pt x="36" y="2209"/>
                  </a:lnTo>
                  <a:lnTo>
                    <a:pt x="36" y="2209"/>
                  </a:lnTo>
                  <a:lnTo>
                    <a:pt x="35" y="2209"/>
                  </a:lnTo>
                  <a:lnTo>
                    <a:pt x="34" y="2209"/>
                  </a:lnTo>
                  <a:lnTo>
                    <a:pt x="34" y="2209"/>
                  </a:lnTo>
                  <a:lnTo>
                    <a:pt x="31" y="2209"/>
                  </a:lnTo>
                  <a:lnTo>
                    <a:pt x="31" y="2209"/>
                  </a:lnTo>
                  <a:lnTo>
                    <a:pt x="29" y="2208"/>
                  </a:lnTo>
                  <a:lnTo>
                    <a:pt x="26" y="2207"/>
                  </a:lnTo>
                  <a:lnTo>
                    <a:pt x="26" y="2207"/>
                  </a:lnTo>
                  <a:lnTo>
                    <a:pt x="21" y="2203"/>
                  </a:lnTo>
                  <a:lnTo>
                    <a:pt x="21" y="2203"/>
                  </a:lnTo>
                  <a:lnTo>
                    <a:pt x="15" y="2198"/>
                  </a:lnTo>
                  <a:lnTo>
                    <a:pt x="14" y="2198"/>
                  </a:lnTo>
                  <a:lnTo>
                    <a:pt x="14" y="2196"/>
                  </a:lnTo>
                  <a:lnTo>
                    <a:pt x="11" y="2194"/>
                  </a:lnTo>
                  <a:lnTo>
                    <a:pt x="9" y="2191"/>
                  </a:lnTo>
                  <a:lnTo>
                    <a:pt x="5" y="2187"/>
                  </a:lnTo>
                  <a:lnTo>
                    <a:pt x="5" y="2184"/>
                  </a:lnTo>
                  <a:lnTo>
                    <a:pt x="6" y="2181"/>
                  </a:lnTo>
                  <a:lnTo>
                    <a:pt x="9" y="2178"/>
                  </a:lnTo>
                  <a:lnTo>
                    <a:pt x="11" y="2171"/>
                  </a:lnTo>
                  <a:lnTo>
                    <a:pt x="14" y="2162"/>
                  </a:lnTo>
                  <a:lnTo>
                    <a:pt x="17" y="2154"/>
                  </a:lnTo>
                  <a:lnTo>
                    <a:pt x="15" y="2150"/>
                  </a:lnTo>
                  <a:lnTo>
                    <a:pt x="13" y="2147"/>
                  </a:lnTo>
                  <a:lnTo>
                    <a:pt x="11" y="2145"/>
                  </a:lnTo>
                  <a:lnTo>
                    <a:pt x="11" y="2144"/>
                  </a:lnTo>
                  <a:lnTo>
                    <a:pt x="9" y="2143"/>
                  </a:lnTo>
                  <a:lnTo>
                    <a:pt x="9" y="2143"/>
                  </a:lnTo>
                  <a:lnTo>
                    <a:pt x="8" y="2141"/>
                  </a:lnTo>
                  <a:lnTo>
                    <a:pt x="6" y="2140"/>
                  </a:lnTo>
                  <a:lnTo>
                    <a:pt x="5" y="2139"/>
                  </a:lnTo>
                  <a:lnTo>
                    <a:pt x="5" y="2139"/>
                  </a:lnTo>
                  <a:lnTo>
                    <a:pt x="4" y="2137"/>
                  </a:lnTo>
                  <a:lnTo>
                    <a:pt x="2" y="2137"/>
                  </a:lnTo>
                  <a:lnTo>
                    <a:pt x="1" y="2137"/>
                  </a:lnTo>
                  <a:lnTo>
                    <a:pt x="1" y="2137"/>
                  </a:lnTo>
                  <a:lnTo>
                    <a:pt x="1" y="2136"/>
                  </a:lnTo>
                  <a:lnTo>
                    <a:pt x="0" y="2136"/>
                  </a:lnTo>
                  <a:lnTo>
                    <a:pt x="0" y="2136"/>
                  </a:lnTo>
                  <a:lnTo>
                    <a:pt x="11" y="2137"/>
                  </a:lnTo>
                  <a:lnTo>
                    <a:pt x="9" y="2127"/>
                  </a:lnTo>
                  <a:lnTo>
                    <a:pt x="22" y="2128"/>
                  </a:lnTo>
                  <a:lnTo>
                    <a:pt x="26" y="2119"/>
                  </a:lnTo>
                  <a:lnTo>
                    <a:pt x="46" y="2122"/>
                  </a:lnTo>
                  <a:lnTo>
                    <a:pt x="56" y="2109"/>
                  </a:lnTo>
                  <a:lnTo>
                    <a:pt x="69" y="2114"/>
                  </a:lnTo>
                  <a:lnTo>
                    <a:pt x="69" y="2110"/>
                  </a:lnTo>
                  <a:lnTo>
                    <a:pt x="68" y="2106"/>
                  </a:lnTo>
                  <a:lnTo>
                    <a:pt x="65" y="2102"/>
                  </a:lnTo>
                  <a:lnTo>
                    <a:pt x="63" y="2097"/>
                  </a:lnTo>
                  <a:lnTo>
                    <a:pt x="60" y="2092"/>
                  </a:lnTo>
                  <a:lnTo>
                    <a:pt x="59" y="2092"/>
                  </a:lnTo>
                  <a:lnTo>
                    <a:pt x="56" y="2086"/>
                  </a:lnTo>
                  <a:lnTo>
                    <a:pt x="56" y="2086"/>
                  </a:lnTo>
                  <a:lnTo>
                    <a:pt x="53" y="2081"/>
                  </a:lnTo>
                  <a:lnTo>
                    <a:pt x="53" y="2080"/>
                  </a:lnTo>
                  <a:lnTo>
                    <a:pt x="51" y="2075"/>
                  </a:lnTo>
                  <a:lnTo>
                    <a:pt x="51" y="2075"/>
                  </a:lnTo>
                  <a:lnTo>
                    <a:pt x="51" y="2075"/>
                  </a:lnTo>
                  <a:lnTo>
                    <a:pt x="48" y="2063"/>
                  </a:lnTo>
                  <a:lnTo>
                    <a:pt x="48" y="2051"/>
                  </a:lnTo>
                  <a:lnTo>
                    <a:pt x="53" y="2040"/>
                  </a:lnTo>
                  <a:lnTo>
                    <a:pt x="57" y="2035"/>
                  </a:lnTo>
                  <a:lnTo>
                    <a:pt x="61" y="2033"/>
                  </a:lnTo>
                  <a:lnTo>
                    <a:pt x="65" y="2030"/>
                  </a:lnTo>
                  <a:lnTo>
                    <a:pt x="68" y="2029"/>
                  </a:lnTo>
                  <a:lnTo>
                    <a:pt x="70" y="2027"/>
                  </a:lnTo>
                  <a:lnTo>
                    <a:pt x="73" y="2026"/>
                  </a:lnTo>
                  <a:lnTo>
                    <a:pt x="74" y="2026"/>
                  </a:lnTo>
                  <a:lnTo>
                    <a:pt x="76" y="2026"/>
                  </a:lnTo>
                  <a:lnTo>
                    <a:pt x="76" y="2026"/>
                  </a:lnTo>
                  <a:lnTo>
                    <a:pt x="77" y="2025"/>
                  </a:lnTo>
                  <a:lnTo>
                    <a:pt x="77" y="2025"/>
                  </a:lnTo>
                  <a:lnTo>
                    <a:pt x="78" y="2025"/>
                  </a:lnTo>
                  <a:lnTo>
                    <a:pt x="80" y="2023"/>
                  </a:lnTo>
                  <a:lnTo>
                    <a:pt x="81" y="2023"/>
                  </a:lnTo>
                  <a:lnTo>
                    <a:pt x="81" y="2022"/>
                  </a:lnTo>
                  <a:lnTo>
                    <a:pt x="82" y="2022"/>
                  </a:lnTo>
                  <a:lnTo>
                    <a:pt x="82" y="2021"/>
                  </a:lnTo>
                  <a:lnTo>
                    <a:pt x="85" y="2020"/>
                  </a:lnTo>
                  <a:lnTo>
                    <a:pt x="85" y="2020"/>
                  </a:lnTo>
                  <a:lnTo>
                    <a:pt x="87" y="2016"/>
                  </a:lnTo>
                  <a:lnTo>
                    <a:pt x="89" y="2014"/>
                  </a:lnTo>
                  <a:lnTo>
                    <a:pt x="90" y="2013"/>
                  </a:lnTo>
                  <a:lnTo>
                    <a:pt x="90" y="2012"/>
                  </a:lnTo>
                  <a:lnTo>
                    <a:pt x="91" y="2010"/>
                  </a:lnTo>
                  <a:lnTo>
                    <a:pt x="93" y="2009"/>
                  </a:lnTo>
                  <a:lnTo>
                    <a:pt x="94" y="2009"/>
                  </a:lnTo>
                  <a:lnTo>
                    <a:pt x="95" y="2008"/>
                  </a:lnTo>
                  <a:lnTo>
                    <a:pt x="95" y="2006"/>
                  </a:lnTo>
                  <a:lnTo>
                    <a:pt x="97" y="2005"/>
                  </a:lnTo>
                  <a:lnTo>
                    <a:pt x="98" y="2004"/>
                  </a:lnTo>
                  <a:lnTo>
                    <a:pt x="99" y="2004"/>
                  </a:lnTo>
                  <a:lnTo>
                    <a:pt x="101" y="2003"/>
                  </a:lnTo>
                  <a:lnTo>
                    <a:pt x="102" y="2001"/>
                  </a:lnTo>
                  <a:lnTo>
                    <a:pt x="102" y="2001"/>
                  </a:lnTo>
                  <a:lnTo>
                    <a:pt x="107" y="1999"/>
                  </a:lnTo>
                  <a:lnTo>
                    <a:pt x="112" y="1997"/>
                  </a:lnTo>
                  <a:lnTo>
                    <a:pt x="118" y="1999"/>
                  </a:lnTo>
                  <a:lnTo>
                    <a:pt x="119" y="2000"/>
                  </a:lnTo>
                  <a:lnTo>
                    <a:pt x="120" y="2003"/>
                  </a:lnTo>
                  <a:lnTo>
                    <a:pt x="122" y="2005"/>
                  </a:lnTo>
                  <a:lnTo>
                    <a:pt x="122" y="2009"/>
                  </a:lnTo>
                  <a:lnTo>
                    <a:pt x="123" y="2012"/>
                  </a:lnTo>
                  <a:lnTo>
                    <a:pt x="123" y="2012"/>
                  </a:lnTo>
                  <a:lnTo>
                    <a:pt x="123" y="2014"/>
                  </a:lnTo>
                  <a:lnTo>
                    <a:pt x="123" y="2014"/>
                  </a:lnTo>
                  <a:lnTo>
                    <a:pt x="123" y="2017"/>
                  </a:lnTo>
                  <a:lnTo>
                    <a:pt x="122" y="2020"/>
                  </a:lnTo>
                  <a:lnTo>
                    <a:pt x="122" y="2022"/>
                  </a:lnTo>
                  <a:lnTo>
                    <a:pt x="123" y="2025"/>
                  </a:lnTo>
                  <a:lnTo>
                    <a:pt x="123" y="2025"/>
                  </a:lnTo>
                  <a:lnTo>
                    <a:pt x="123" y="2026"/>
                  </a:lnTo>
                  <a:lnTo>
                    <a:pt x="123" y="2026"/>
                  </a:lnTo>
                  <a:lnTo>
                    <a:pt x="123" y="2027"/>
                  </a:lnTo>
                  <a:lnTo>
                    <a:pt x="123" y="2027"/>
                  </a:lnTo>
                  <a:lnTo>
                    <a:pt x="124" y="2029"/>
                  </a:lnTo>
                  <a:lnTo>
                    <a:pt x="125" y="2029"/>
                  </a:lnTo>
                  <a:lnTo>
                    <a:pt x="125" y="2027"/>
                  </a:lnTo>
                  <a:lnTo>
                    <a:pt x="127" y="2027"/>
                  </a:lnTo>
                  <a:lnTo>
                    <a:pt x="135" y="2025"/>
                  </a:lnTo>
                  <a:lnTo>
                    <a:pt x="141" y="2026"/>
                  </a:lnTo>
                  <a:lnTo>
                    <a:pt x="148" y="2026"/>
                  </a:lnTo>
                  <a:lnTo>
                    <a:pt x="156" y="2022"/>
                  </a:lnTo>
                  <a:lnTo>
                    <a:pt x="158" y="2021"/>
                  </a:lnTo>
                  <a:lnTo>
                    <a:pt x="158" y="2021"/>
                  </a:lnTo>
                  <a:lnTo>
                    <a:pt x="160" y="2018"/>
                  </a:lnTo>
                  <a:lnTo>
                    <a:pt x="163" y="2016"/>
                  </a:lnTo>
                  <a:lnTo>
                    <a:pt x="167" y="2012"/>
                  </a:lnTo>
                  <a:lnTo>
                    <a:pt x="170" y="2008"/>
                  </a:lnTo>
                  <a:lnTo>
                    <a:pt x="173" y="2005"/>
                  </a:lnTo>
                  <a:lnTo>
                    <a:pt x="175" y="2003"/>
                  </a:lnTo>
                  <a:lnTo>
                    <a:pt x="177" y="2001"/>
                  </a:lnTo>
                  <a:lnTo>
                    <a:pt x="177" y="2001"/>
                  </a:lnTo>
                  <a:lnTo>
                    <a:pt x="177" y="2001"/>
                  </a:lnTo>
                  <a:lnTo>
                    <a:pt x="178" y="2001"/>
                  </a:lnTo>
                  <a:lnTo>
                    <a:pt x="178" y="2001"/>
                  </a:lnTo>
                  <a:lnTo>
                    <a:pt x="179" y="2003"/>
                  </a:lnTo>
                  <a:lnTo>
                    <a:pt x="181" y="2009"/>
                  </a:lnTo>
                  <a:lnTo>
                    <a:pt x="179" y="2018"/>
                  </a:lnTo>
                  <a:lnTo>
                    <a:pt x="178" y="2029"/>
                  </a:lnTo>
                  <a:lnTo>
                    <a:pt x="174" y="2037"/>
                  </a:lnTo>
                  <a:lnTo>
                    <a:pt x="165" y="2046"/>
                  </a:lnTo>
                  <a:lnTo>
                    <a:pt x="156" y="2058"/>
                  </a:lnTo>
                  <a:lnTo>
                    <a:pt x="145" y="2068"/>
                  </a:lnTo>
                  <a:lnTo>
                    <a:pt x="140" y="2076"/>
                  </a:lnTo>
                  <a:lnTo>
                    <a:pt x="137" y="2082"/>
                  </a:lnTo>
                  <a:lnTo>
                    <a:pt x="135" y="2088"/>
                  </a:lnTo>
                  <a:lnTo>
                    <a:pt x="132" y="2090"/>
                  </a:lnTo>
                  <a:lnTo>
                    <a:pt x="131" y="2094"/>
                  </a:lnTo>
                  <a:lnTo>
                    <a:pt x="128" y="2095"/>
                  </a:lnTo>
                  <a:lnTo>
                    <a:pt x="127" y="2097"/>
                  </a:lnTo>
                  <a:lnTo>
                    <a:pt x="125" y="2098"/>
                  </a:lnTo>
                  <a:lnTo>
                    <a:pt x="124" y="2099"/>
                  </a:lnTo>
                  <a:lnTo>
                    <a:pt x="124" y="2102"/>
                  </a:lnTo>
                  <a:lnTo>
                    <a:pt x="124" y="2105"/>
                  </a:lnTo>
                  <a:lnTo>
                    <a:pt x="125" y="2109"/>
                  </a:lnTo>
                  <a:lnTo>
                    <a:pt x="127" y="2115"/>
                  </a:lnTo>
                  <a:lnTo>
                    <a:pt x="127" y="2122"/>
                  </a:lnTo>
                  <a:lnTo>
                    <a:pt x="154" y="2116"/>
                  </a:lnTo>
                  <a:lnTo>
                    <a:pt x="157" y="2127"/>
                  </a:lnTo>
                  <a:lnTo>
                    <a:pt x="175" y="2124"/>
                  </a:lnTo>
                  <a:lnTo>
                    <a:pt x="171" y="2135"/>
                  </a:lnTo>
                  <a:lnTo>
                    <a:pt x="184" y="2136"/>
                  </a:lnTo>
                  <a:lnTo>
                    <a:pt x="184" y="2136"/>
                  </a:lnTo>
                  <a:lnTo>
                    <a:pt x="184" y="2136"/>
                  </a:lnTo>
                  <a:lnTo>
                    <a:pt x="183" y="2136"/>
                  </a:lnTo>
                  <a:lnTo>
                    <a:pt x="183" y="2137"/>
                  </a:lnTo>
                  <a:lnTo>
                    <a:pt x="182" y="2139"/>
                  </a:lnTo>
                  <a:lnTo>
                    <a:pt x="182" y="2139"/>
                  </a:lnTo>
                  <a:lnTo>
                    <a:pt x="179" y="2140"/>
                  </a:lnTo>
                  <a:lnTo>
                    <a:pt x="179" y="2140"/>
                  </a:lnTo>
                  <a:lnTo>
                    <a:pt x="175" y="2145"/>
                  </a:lnTo>
                  <a:lnTo>
                    <a:pt x="171" y="2152"/>
                  </a:lnTo>
                  <a:lnTo>
                    <a:pt x="171" y="2160"/>
                  </a:lnTo>
                  <a:lnTo>
                    <a:pt x="175" y="2169"/>
                  </a:lnTo>
                  <a:lnTo>
                    <a:pt x="181" y="2178"/>
                  </a:lnTo>
                  <a:lnTo>
                    <a:pt x="182" y="2182"/>
                  </a:lnTo>
                  <a:lnTo>
                    <a:pt x="182" y="2186"/>
                  </a:lnTo>
                  <a:lnTo>
                    <a:pt x="181" y="2188"/>
                  </a:lnTo>
                  <a:lnTo>
                    <a:pt x="179" y="2191"/>
                  </a:lnTo>
                  <a:lnTo>
                    <a:pt x="178" y="2194"/>
                  </a:lnTo>
                  <a:lnTo>
                    <a:pt x="175" y="2196"/>
                  </a:lnTo>
                  <a:lnTo>
                    <a:pt x="175" y="2198"/>
                  </a:lnTo>
                  <a:lnTo>
                    <a:pt x="174" y="2198"/>
                  </a:lnTo>
                  <a:lnTo>
                    <a:pt x="174" y="2199"/>
                  </a:lnTo>
                  <a:lnTo>
                    <a:pt x="174" y="2199"/>
                  </a:lnTo>
                  <a:lnTo>
                    <a:pt x="174" y="2200"/>
                  </a:lnTo>
                  <a:lnTo>
                    <a:pt x="174" y="2200"/>
                  </a:lnTo>
                  <a:lnTo>
                    <a:pt x="173" y="2202"/>
                  </a:lnTo>
                  <a:lnTo>
                    <a:pt x="173" y="2203"/>
                  </a:lnTo>
                  <a:lnTo>
                    <a:pt x="173" y="2203"/>
                  </a:lnTo>
                  <a:lnTo>
                    <a:pt x="171" y="2204"/>
                  </a:lnTo>
                  <a:lnTo>
                    <a:pt x="171" y="2204"/>
                  </a:lnTo>
                  <a:lnTo>
                    <a:pt x="170" y="2205"/>
                  </a:lnTo>
                  <a:lnTo>
                    <a:pt x="170" y="2205"/>
                  </a:lnTo>
                  <a:lnTo>
                    <a:pt x="167" y="2207"/>
                  </a:lnTo>
                  <a:lnTo>
                    <a:pt x="167" y="2207"/>
                  </a:lnTo>
                  <a:lnTo>
                    <a:pt x="165" y="2207"/>
                  </a:lnTo>
                  <a:lnTo>
                    <a:pt x="165" y="2207"/>
                  </a:lnTo>
                  <a:lnTo>
                    <a:pt x="162" y="2208"/>
                  </a:lnTo>
                  <a:lnTo>
                    <a:pt x="161" y="2208"/>
                  </a:lnTo>
                  <a:lnTo>
                    <a:pt x="158" y="2209"/>
                  </a:lnTo>
                  <a:lnTo>
                    <a:pt x="158" y="2209"/>
                  </a:lnTo>
                  <a:lnTo>
                    <a:pt x="154" y="2209"/>
                  </a:lnTo>
                  <a:lnTo>
                    <a:pt x="154" y="2209"/>
                  </a:lnTo>
                  <a:lnTo>
                    <a:pt x="150" y="2211"/>
                  </a:lnTo>
                  <a:lnTo>
                    <a:pt x="150" y="2211"/>
                  </a:lnTo>
                  <a:lnTo>
                    <a:pt x="148" y="2211"/>
                  </a:lnTo>
                  <a:lnTo>
                    <a:pt x="146" y="2212"/>
                  </a:lnTo>
                  <a:lnTo>
                    <a:pt x="144" y="2212"/>
                  </a:lnTo>
                  <a:lnTo>
                    <a:pt x="144" y="2212"/>
                  </a:lnTo>
                  <a:lnTo>
                    <a:pt x="141" y="2212"/>
                  </a:lnTo>
                  <a:lnTo>
                    <a:pt x="140" y="2212"/>
                  </a:lnTo>
                  <a:lnTo>
                    <a:pt x="137" y="2213"/>
                  </a:lnTo>
                  <a:lnTo>
                    <a:pt x="137" y="2213"/>
                  </a:lnTo>
                  <a:lnTo>
                    <a:pt x="135" y="2213"/>
                  </a:lnTo>
                  <a:lnTo>
                    <a:pt x="135" y="2213"/>
                  </a:lnTo>
                  <a:lnTo>
                    <a:pt x="132" y="2213"/>
                  </a:lnTo>
                  <a:lnTo>
                    <a:pt x="132" y="2213"/>
                  </a:lnTo>
                  <a:lnTo>
                    <a:pt x="132" y="2215"/>
                  </a:lnTo>
                  <a:lnTo>
                    <a:pt x="133" y="2216"/>
                  </a:lnTo>
                  <a:lnTo>
                    <a:pt x="135" y="2219"/>
                  </a:lnTo>
                  <a:lnTo>
                    <a:pt x="136" y="2221"/>
                  </a:lnTo>
                  <a:lnTo>
                    <a:pt x="137" y="2224"/>
                  </a:lnTo>
                  <a:lnTo>
                    <a:pt x="137" y="2226"/>
                  </a:lnTo>
                  <a:lnTo>
                    <a:pt x="136" y="2229"/>
                  </a:lnTo>
                  <a:lnTo>
                    <a:pt x="135" y="2232"/>
                  </a:lnTo>
                  <a:lnTo>
                    <a:pt x="132" y="2233"/>
                  </a:lnTo>
                  <a:lnTo>
                    <a:pt x="131" y="2236"/>
                  </a:lnTo>
                  <a:lnTo>
                    <a:pt x="128" y="2237"/>
                  </a:lnTo>
                  <a:lnTo>
                    <a:pt x="127" y="2238"/>
                  </a:lnTo>
                  <a:lnTo>
                    <a:pt x="125" y="2238"/>
                  </a:lnTo>
                  <a:lnTo>
                    <a:pt x="123" y="2267"/>
                  </a:lnTo>
                  <a:lnTo>
                    <a:pt x="123" y="2267"/>
                  </a:lnTo>
                  <a:lnTo>
                    <a:pt x="124" y="2267"/>
                  </a:lnTo>
                  <a:lnTo>
                    <a:pt x="124" y="2267"/>
                  </a:lnTo>
                  <a:lnTo>
                    <a:pt x="125" y="2268"/>
                  </a:lnTo>
                  <a:lnTo>
                    <a:pt x="128" y="2271"/>
                  </a:lnTo>
                  <a:lnTo>
                    <a:pt x="131" y="2274"/>
                  </a:lnTo>
                  <a:lnTo>
                    <a:pt x="133" y="2276"/>
                  </a:lnTo>
                  <a:lnTo>
                    <a:pt x="137" y="2281"/>
                  </a:lnTo>
                  <a:lnTo>
                    <a:pt x="148" y="2297"/>
                  </a:lnTo>
                  <a:lnTo>
                    <a:pt x="157" y="2317"/>
                  </a:lnTo>
                  <a:lnTo>
                    <a:pt x="165" y="2340"/>
                  </a:lnTo>
                  <a:lnTo>
                    <a:pt x="169" y="2353"/>
                  </a:lnTo>
                  <a:lnTo>
                    <a:pt x="171" y="2364"/>
                  </a:lnTo>
                  <a:lnTo>
                    <a:pt x="173" y="2374"/>
                  </a:lnTo>
                  <a:lnTo>
                    <a:pt x="175" y="2385"/>
                  </a:lnTo>
                  <a:lnTo>
                    <a:pt x="178" y="2398"/>
                  </a:lnTo>
                  <a:lnTo>
                    <a:pt x="182" y="2414"/>
                  </a:lnTo>
                  <a:lnTo>
                    <a:pt x="186" y="2427"/>
                  </a:lnTo>
                  <a:lnTo>
                    <a:pt x="188" y="2437"/>
                  </a:lnTo>
                  <a:lnTo>
                    <a:pt x="191" y="2445"/>
                  </a:lnTo>
                  <a:lnTo>
                    <a:pt x="194" y="2453"/>
                  </a:lnTo>
                  <a:lnTo>
                    <a:pt x="196" y="2462"/>
                  </a:lnTo>
                  <a:lnTo>
                    <a:pt x="201" y="2475"/>
                  </a:lnTo>
                  <a:lnTo>
                    <a:pt x="209" y="2492"/>
                  </a:lnTo>
                  <a:lnTo>
                    <a:pt x="211" y="2497"/>
                  </a:lnTo>
                  <a:lnTo>
                    <a:pt x="221" y="2521"/>
                  </a:lnTo>
                  <a:lnTo>
                    <a:pt x="230" y="2544"/>
                  </a:lnTo>
                  <a:lnTo>
                    <a:pt x="239" y="2569"/>
                  </a:lnTo>
                  <a:lnTo>
                    <a:pt x="246" y="2592"/>
                  </a:lnTo>
                  <a:lnTo>
                    <a:pt x="251" y="2611"/>
                  </a:lnTo>
                  <a:lnTo>
                    <a:pt x="255" y="2628"/>
                  </a:lnTo>
                  <a:lnTo>
                    <a:pt x="256" y="2639"/>
                  </a:lnTo>
                  <a:lnTo>
                    <a:pt x="258" y="2643"/>
                  </a:lnTo>
                  <a:lnTo>
                    <a:pt x="309" y="2635"/>
                  </a:lnTo>
                  <a:lnTo>
                    <a:pt x="351" y="2630"/>
                  </a:lnTo>
                  <a:lnTo>
                    <a:pt x="355" y="2616"/>
                  </a:lnTo>
                  <a:lnTo>
                    <a:pt x="361" y="2603"/>
                  </a:lnTo>
                  <a:lnTo>
                    <a:pt x="309" y="2567"/>
                  </a:lnTo>
                  <a:lnTo>
                    <a:pt x="251" y="2526"/>
                  </a:lnTo>
                  <a:lnTo>
                    <a:pt x="313" y="2556"/>
                  </a:lnTo>
                  <a:lnTo>
                    <a:pt x="374" y="2586"/>
                  </a:lnTo>
                  <a:lnTo>
                    <a:pt x="376" y="2586"/>
                  </a:lnTo>
                  <a:lnTo>
                    <a:pt x="389" y="2577"/>
                  </a:lnTo>
                  <a:lnTo>
                    <a:pt x="406" y="2572"/>
                  </a:lnTo>
                  <a:lnTo>
                    <a:pt x="373" y="2495"/>
                  </a:lnTo>
                  <a:lnTo>
                    <a:pt x="356" y="2454"/>
                  </a:lnTo>
                  <a:lnTo>
                    <a:pt x="433" y="2569"/>
                  </a:lnTo>
                  <a:lnTo>
                    <a:pt x="433" y="2569"/>
                  </a:lnTo>
                  <a:lnTo>
                    <a:pt x="433" y="2569"/>
                  </a:lnTo>
                  <a:lnTo>
                    <a:pt x="465" y="2573"/>
                  </a:lnTo>
                  <a:lnTo>
                    <a:pt x="511" y="2482"/>
                  </a:lnTo>
                  <a:lnTo>
                    <a:pt x="492" y="2581"/>
                  </a:lnTo>
                  <a:lnTo>
                    <a:pt x="502" y="2586"/>
                  </a:lnTo>
                  <a:lnTo>
                    <a:pt x="511" y="2590"/>
                  </a:lnTo>
                  <a:lnTo>
                    <a:pt x="521" y="2598"/>
                  </a:lnTo>
                  <a:lnTo>
                    <a:pt x="619" y="2554"/>
                  </a:lnTo>
                  <a:lnTo>
                    <a:pt x="621" y="2554"/>
                  </a:lnTo>
                  <a:lnTo>
                    <a:pt x="625" y="2552"/>
                  </a:lnTo>
                  <a:lnTo>
                    <a:pt x="542" y="2618"/>
                  </a:lnTo>
                  <a:lnTo>
                    <a:pt x="550" y="2628"/>
                  </a:lnTo>
                  <a:lnTo>
                    <a:pt x="557" y="2637"/>
                  </a:lnTo>
                  <a:lnTo>
                    <a:pt x="557" y="2637"/>
                  </a:lnTo>
                  <a:lnTo>
                    <a:pt x="558" y="2637"/>
                  </a:lnTo>
                  <a:lnTo>
                    <a:pt x="560" y="2637"/>
                  </a:lnTo>
                  <a:lnTo>
                    <a:pt x="563" y="2637"/>
                  </a:lnTo>
                  <a:lnTo>
                    <a:pt x="566" y="2637"/>
                  </a:lnTo>
                  <a:lnTo>
                    <a:pt x="571" y="2637"/>
                  </a:lnTo>
                  <a:lnTo>
                    <a:pt x="577" y="2637"/>
                  </a:lnTo>
                  <a:lnTo>
                    <a:pt x="592" y="2636"/>
                  </a:lnTo>
                  <a:lnTo>
                    <a:pt x="597" y="2636"/>
                  </a:lnTo>
                  <a:lnTo>
                    <a:pt x="610" y="2636"/>
                  </a:lnTo>
                  <a:lnTo>
                    <a:pt x="615" y="2636"/>
                  </a:lnTo>
                  <a:lnTo>
                    <a:pt x="653" y="2635"/>
                  </a:lnTo>
                  <a:lnTo>
                    <a:pt x="657" y="2635"/>
                  </a:lnTo>
                  <a:lnTo>
                    <a:pt x="669" y="2635"/>
                  </a:lnTo>
                  <a:lnTo>
                    <a:pt x="674" y="2635"/>
                  </a:lnTo>
                  <a:lnTo>
                    <a:pt x="677" y="2635"/>
                  </a:lnTo>
                  <a:lnTo>
                    <a:pt x="680" y="2634"/>
                  </a:lnTo>
                  <a:lnTo>
                    <a:pt x="682" y="2634"/>
                  </a:lnTo>
                  <a:lnTo>
                    <a:pt x="682" y="2634"/>
                  </a:lnTo>
                  <a:lnTo>
                    <a:pt x="682" y="2634"/>
                  </a:lnTo>
                  <a:lnTo>
                    <a:pt x="570" y="2662"/>
                  </a:lnTo>
                  <a:lnTo>
                    <a:pt x="572" y="2669"/>
                  </a:lnTo>
                  <a:lnTo>
                    <a:pt x="575" y="2673"/>
                  </a:lnTo>
                  <a:lnTo>
                    <a:pt x="576" y="2678"/>
                  </a:lnTo>
                  <a:lnTo>
                    <a:pt x="579" y="2691"/>
                  </a:lnTo>
                  <a:lnTo>
                    <a:pt x="581" y="2700"/>
                  </a:lnTo>
                  <a:lnTo>
                    <a:pt x="580" y="2708"/>
                  </a:lnTo>
                  <a:lnTo>
                    <a:pt x="576" y="2715"/>
                  </a:lnTo>
                  <a:lnTo>
                    <a:pt x="574" y="2719"/>
                  </a:lnTo>
                  <a:lnTo>
                    <a:pt x="572" y="2720"/>
                  </a:lnTo>
                  <a:lnTo>
                    <a:pt x="570" y="2720"/>
                  </a:lnTo>
                  <a:lnTo>
                    <a:pt x="568" y="2719"/>
                  </a:lnTo>
                  <a:lnTo>
                    <a:pt x="567" y="2719"/>
                  </a:lnTo>
                  <a:lnTo>
                    <a:pt x="567" y="2717"/>
                  </a:lnTo>
                  <a:lnTo>
                    <a:pt x="566" y="2717"/>
                  </a:lnTo>
                  <a:lnTo>
                    <a:pt x="571" y="2738"/>
                  </a:lnTo>
                  <a:lnTo>
                    <a:pt x="571" y="2738"/>
                  </a:lnTo>
                  <a:lnTo>
                    <a:pt x="572" y="2740"/>
                  </a:lnTo>
                  <a:lnTo>
                    <a:pt x="575" y="2742"/>
                  </a:lnTo>
                  <a:lnTo>
                    <a:pt x="577" y="2745"/>
                  </a:lnTo>
                  <a:lnTo>
                    <a:pt x="580" y="2749"/>
                  </a:lnTo>
                  <a:lnTo>
                    <a:pt x="583" y="2753"/>
                  </a:lnTo>
                  <a:lnTo>
                    <a:pt x="584" y="2758"/>
                  </a:lnTo>
                  <a:lnTo>
                    <a:pt x="585" y="2767"/>
                  </a:lnTo>
                  <a:lnTo>
                    <a:pt x="584" y="2778"/>
                  </a:lnTo>
                  <a:lnTo>
                    <a:pt x="583" y="2788"/>
                  </a:lnTo>
                  <a:lnTo>
                    <a:pt x="581" y="2795"/>
                  </a:lnTo>
                  <a:lnTo>
                    <a:pt x="580" y="2797"/>
                  </a:lnTo>
                  <a:lnTo>
                    <a:pt x="581" y="2800"/>
                  </a:lnTo>
                  <a:lnTo>
                    <a:pt x="584" y="2805"/>
                  </a:lnTo>
                  <a:lnTo>
                    <a:pt x="588" y="2813"/>
                  </a:lnTo>
                  <a:lnTo>
                    <a:pt x="591" y="2821"/>
                  </a:lnTo>
                  <a:lnTo>
                    <a:pt x="591" y="2829"/>
                  </a:lnTo>
                  <a:lnTo>
                    <a:pt x="588" y="2832"/>
                  </a:lnTo>
                  <a:lnTo>
                    <a:pt x="587" y="2834"/>
                  </a:lnTo>
                  <a:lnTo>
                    <a:pt x="584" y="2835"/>
                  </a:lnTo>
                  <a:lnTo>
                    <a:pt x="581" y="2836"/>
                  </a:lnTo>
                  <a:lnTo>
                    <a:pt x="580" y="2836"/>
                  </a:lnTo>
                  <a:lnTo>
                    <a:pt x="577" y="2836"/>
                  </a:lnTo>
                  <a:lnTo>
                    <a:pt x="577" y="2835"/>
                  </a:lnTo>
                  <a:lnTo>
                    <a:pt x="577" y="2836"/>
                  </a:lnTo>
                  <a:lnTo>
                    <a:pt x="577" y="2838"/>
                  </a:lnTo>
                  <a:lnTo>
                    <a:pt x="580" y="2844"/>
                  </a:lnTo>
                  <a:lnTo>
                    <a:pt x="583" y="2850"/>
                  </a:lnTo>
                  <a:lnTo>
                    <a:pt x="593" y="2867"/>
                  </a:lnTo>
                  <a:lnTo>
                    <a:pt x="609" y="2881"/>
                  </a:lnTo>
                  <a:lnTo>
                    <a:pt x="629" y="2891"/>
                  </a:lnTo>
                  <a:lnTo>
                    <a:pt x="633" y="2894"/>
                  </a:lnTo>
                  <a:lnTo>
                    <a:pt x="633" y="2894"/>
                  </a:lnTo>
                  <a:lnTo>
                    <a:pt x="635" y="2895"/>
                  </a:lnTo>
                  <a:lnTo>
                    <a:pt x="635" y="2895"/>
                  </a:lnTo>
                  <a:lnTo>
                    <a:pt x="636" y="2897"/>
                  </a:lnTo>
                  <a:lnTo>
                    <a:pt x="638" y="2897"/>
                  </a:lnTo>
                  <a:lnTo>
                    <a:pt x="639" y="2898"/>
                  </a:lnTo>
                  <a:lnTo>
                    <a:pt x="639" y="2898"/>
                  </a:lnTo>
                  <a:lnTo>
                    <a:pt x="640" y="2899"/>
                  </a:lnTo>
                  <a:lnTo>
                    <a:pt x="640" y="2901"/>
                  </a:lnTo>
                  <a:lnTo>
                    <a:pt x="640" y="2901"/>
                  </a:lnTo>
                  <a:lnTo>
                    <a:pt x="640" y="2902"/>
                  </a:lnTo>
                  <a:lnTo>
                    <a:pt x="640" y="2902"/>
                  </a:lnTo>
                  <a:lnTo>
                    <a:pt x="640" y="2903"/>
                  </a:lnTo>
                  <a:lnTo>
                    <a:pt x="640" y="2903"/>
                  </a:lnTo>
                  <a:lnTo>
                    <a:pt x="642" y="2904"/>
                  </a:lnTo>
                  <a:lnTo>
                    <a:pt x="642" y="2904"/>
                  </a:lnTo>
                  <a:lnTo>
                    <a:pt x="642" y="2906"/>
                  </a:lnTo>
                  <a:lnTo>
                    <a:pt x="642" y="2907"/>
                  </a:lnTo>
                  <a:lnTo>
                    <a:pt x="642" y="2907"/>
                  </a:lnTo>
                  <a:lnTo>
                    <a:pt x="642" y="2908"/>
                  </a:lnTo>
                  <a:lnTo>
                    <a:pt x="642" y="2908"/>
                  </a:lnTo>
                  <a:lnTo>
                    <a:pt x="642" y="2908"/>
                  </a:lnTo>
                  <a:lnTo>
                    <a:pt x="642" y="2908"/>
                  </a:lnTo>
                  <a:lnTo>
                    <a:pt x="642" y="2910"/>
                  </a:lnTo>
                  <a:lnTo>
                    <a:pt x="643" y="2910"/>
                  </a:lnTo>
                  <a:lnTo>
                    <a:pt x="643" y="2910"/>
                  </a:lnTo>
                  <a:lnTo>
                    <a:pt x="644" y="2911"/>
                  </a:lnTo>
                  <a:lnTo>
                    <a:pt x="644" y="2911"/>
                  </a:lnTo>
                  <a:lnTo>
                    <a:pt x="647" y="2912"/>
                  </a:lnTo>
                  <a:lnTo>
                    <a:pt x="655" y="2916"/>
                  </a:lnTo>
                  <a:lnTo>
                    <a:pt x="660" y="2920"/>
                  </a:lnTo>
                  <a:lnTo>
                    <a:pt x="667" y="2927"/>
                  </a:lnTo>
                  <a:lnTo>
                    <a:pt x="674" y="2936"/>
                  </a:lnTo>
                  <a:lnTo>
                    <a:pt x="686" y="2950"/>
                  </a:lnTo>
                  <a:lnTo>
                    <a:pt x="699" y="2969"/>
                  </a:lnTo>
                  <a:lnTo>
                    <a:pt x="710" y="2990"/>
                  </a:lnTo>
                  <a:lnTo>
                    <a:pt x="716" y="3000"/>
                  </a:lnTo>
                  <a:lnTo>
                    <a:pt x="723" y="3013"/>
                  </a:lnTo>
                  <a:lnTo>
                    <a:pt x="731" y="3029"/>
                  </a:lnTo>
                  <a:lnTo>
                    <a:pt x="740" y="3046"/>
                  </a:lnTo>
                  <a:lnTo>
                    <a:pt x="748" y="3060"/>
                  </a:lnTo>
                  <a:lnTo>
                    <a:pt x="754" y="3073"/>
                  </a:lnTo>
                  <a:lnTo>
                    <a:pt x="761" y="3081"/>
                  </a:lnTo>
                  <a:lnTo>
                    <a:pt x="761" y="3083"/>
                  </a:lnTo>
                  <a:lnTo>
                    <a:pt x="762" y="3083"/>
                  </a:lnTo>
                  <a:lnTo>
                    <a:pt x="762" y="3084"/>
                  </a:lnTo>
                  <a:lnTo>
                    <a:pt x="765" y="3086"/>
                  </a:lnTo>
                  <a:lnTo>
                    <a:pt x="769" y="3088"/>
                  </a:lnTo>
                  <a:lnTo>
                    <a:pt x="771" y="3090"/>
                  </a:lnTo>
                  <a:lnTo>
                    <a:pt x="774" y="3092"/>
                  </a:lnTo>
                  <a:lnTo>
                    <a:pt x="777" y="3093"/>
                  </a:lnTo>
                  <a:lnTo>
                    <a:pt x="778" y="3094"/>
                  </a:lnTo>
                  <a:lnTo>
                    <a:pt x="779" y="3094"/>
                  </a:lnTo>
                  <a:lnTo>
                    <a:pt x="798" y="3055"/>
                  </a:lnTo>
                  <a:lnTo>
                    <a:pt x="808" y="3033"/>
                  </a:lnTo>
                  <a:lnTo>
                    <a:pt x="838" y="3039"/>
                  </a:lnTo>
                  <a:lnTo>
                    <a:pt x="868" y="3092"/>
                  </a:lnTo>
                  <a:lnTo>
                    <a:pt x="837" y="3168"/>
                  </a:lnTo>
                  <a:lnTo>
                    <a:pt x="837" y="3168"/>
                  </a:lnTo>
                  <a:lnTo>
                    <a:pt x="838" y="3170"/>
                  </a:lnTo>
                  <a:lnTo>
                    <a:pt x="840" y="3172"/>
                  </a:lnTo>
                  <a:lnTo>
                    <a:pt x="841" y="3174"/>
                  </a:lnTo>
                  <a:lnTo>
                    <a:pt x="843" y="3178"/>
                  </a:lnTo>
                  <a:lnTo>
                    <a:pt x="846" y="3183"/>
                  </a:lnTo>
                  <a:lnTo>
                    <a:pt x="849" y="3187"/>
                  </a:lnTo>
                  <a:lnTo>
                    <a:pt x="851" y="3190"/>
                  </a:lnTo>
                  <a:lnTo>
                    <a:pt x="853" y="3192"/>
                  </a:lnTo>
                  <a:lnTo>
                    <a:pt x="854" y="3196"/>
                  </a:lnTo>
                  <a:lnTo>
                    <a:pt x="854" y="3200"/>
                  </a:lnTo>
                  <a:lnTo>
                    <a:pt x="855" y="3204"/>
                  </a:lnTo>
                  <a:lnTo>
                    <a:pt x="857" y="3211"/>
                  </a:lnTo>
                  <a:lnTo>
                    <a:pt x="858" y="3221"/>
                  </a:lnTo>
                  <a:lnTo>
                    <a:pt x="861" y="3234"/>
                  </a:lnTo>
                  <a:lnTo>
                    <a:pt x="863" y="3246"/>
                  </a:lnTo>
                  <a:lnTo>
                    <a:pt x="870" y="3257"/>
                  </a:lnTo>
                  <a:lnTo>
                    <a:pt x="871" y="3259"/>
                  </a:lnTo>
                  <a:lnTo>
                    <a:pt x="871" y="3225"/>
                  </a:lnTo>
                  <a:lnTo>
                    <a:pt x="906" y="3225"/>
                  </a:lnTo>
                  <a:lnTo>
                    <a:pt x="1006" y="3166"/>
                  </a:lnTo>
                  <a:lnTo>
                    <a:pt x="1111" y="3223"/>
                  </a:lnTo>
                  <a:lnTo>
                    <a:pt x="1111" y="3161"/>
                  </a:lnTo>
                  <a:lnTo>
                    <a:pt x="1353" y="3161"/>
                  </a:lnTo>
                  <a:lnTo>
                    <a:pt x="1353" y="2965"/>
                  </a:lnTo>
                  <a:lnTo>
                    <a:pt x="1353" y="2965"/>
                  </a:lnTo>
                  <a:lnTo>
                    <a:pt x="1353" y="2965"/>
                  </a:lnTo>
                  <a:lnTo>
                    <a:pt x="1353" y="2962"/>
                  </a:lnTo>
                  <a:lnTo>
                    <a:pt x="1353" y="2962"/>
                  </a:lnTo>
                  <a:lnTo>
                    <a:pt x="1365" y="2933"/>
                  </a:lnTo>
                  <a:lnTo>
                    <a:pt x="1375" y="2962"/>
                  </a:lnTo>
                  <a:lnTo>
                    <a:pt x="1400" y="2962"/>
                  </a:lnTo>
                  <a:lnTo>
                    <a:pt x="1400" y="2834"/>
                  </a:lnTo>
                  <a:lnTo>
                    <a:pt x="1400" y="2834"/>
                  </a:lnTo>
                  <a:lnTo>
                    <a:pt x="1409" y="2810"/>
                  </a:lnTo>
                  <a:lnTo>
                    <a:pt x="1419" y="2834"/>
                  </a:lnTo>
                  <a:lnTo>
                    <a:pt x="1425" y="2834"/>
                  </a:lnTo>
                  <a:lnTo>
                    <a:pt x="1425" y="2641"/>
                  </a:lnTo>
                  <a:lnTo>
                    <a:pt x="1454" y="2641"/>
                  </a:lnTo>
                  <a:lnTo>
                    <a:pt x="1454" y="2558"/>
                  </a:lnTo>
                  <a:lnTo>
                    <a:pt x="1472" y="2558"/>
                  </a:lnTo>
                  <a:lnTo>
                    <a:pt x="1472" y="2446"/>
                  </a:lnTo>
                  <a:lnTo>
                    <a:pt x="1487" y="2446"/>
                  </a:lnTo>
                  <a:lnTo>
                    <a:pt x="1487" y="2558"/>
                  </a:lnTo>
                  <a:lnTo>
                    <a:pt x="1510" y="2558"/>
                  </a:lnTo>
                  <a:lnTo>
                    <a:pt x="1510" y="2641"/>
                  </a:lnTo>
                  <a:lnTo>
                    <a:pt x="1538" y="2641"/>
                  </a:lnTo>
                  <a:lnTo>
                    <a:pt x="1538" y="2834"/>
                  </a:lnTo>
                  <a:lnTo>
                    <a:pt x="1546" y="2834"/>
                  </a:lnTo>
                  <a:lnTo>
                    <a:pt x="1555" y="2810"/>
                  </a:lnTo>
                  <a:lnTo>
                    <a:pt x="1564" y="2834"/>
                  </a:lnTo>
                  <a:lnTo>
                    <a:pt x="1565" y="2834"/>
                  </a:lnTo>
                  <a:lnTo>
                    <a:pt x="1565" y="2962"/>
                  </a:lnTo>
                  <a:lnTo>
                    <a:pt x="1594" y="2962"/>
                  </a:lnTo>
                  <a:lnTo>
                    <a:pt x="1605" y="2933"/>
                  </a:lnTo>
                  <a:lnTo>
                    <a:pt x="1617" y="2962"/>
                  </a:lnTo>
                  <a:lnTo>
                    <a:pt x="1618" y="2962"/>
                  </a:lnTo>
                  <a:lnTo>
                    <a:pt x="1618" y="3161"/>
                  </a:lnTo>
                  <a:lnTo>
                    <a:pt x="1816" y="3161"/>
                  </a:lnTo>
                  <a:lnTo>
                    <a:pt x="1816" y="3111"/>
                  </a:lnTo>
                  <a:lnTo>
                    <a:pt x="2328" y="3111"/>
                  </a:lnTo>
                  <a:lnTo>
                    <a:pt x="2328" y="3169"/>
                  </a:lnTo>
                  <a:lnTo>
                    <a:pt x="1843" y="3169"/>
                  </a:lnTo>
                  <a:lnTo>
                    <a:pt x="1843" y="3192"/>
                  </a:lnTo>
                  <a:lnTo>
                    <a:pt x="2328" y="3192"/>
                  </a:lnTo>
                  <a:lnTo>
                    <a:pt x="2328" y="3249"/>
                  </a:lnTo>
                  <a:lnTo>
                    <a:pt x="2089" y="3249"/>
                  </a:lnTo>
                  <a:lnTo>
                    <a:pt x="2089" y="3272"/>
                  </a:lnTo>
                  <a:lnTo>
                    <a:pt x="2328" y="3272"/>
                  </a:lnTo>
                  <a:lnTo>
                    <a:pt x="2328" y="3329"/>
                  </a:lnTo>
                  <a:lnTo>
                    <a:pt x="2089" y="3329"/>
                  </a:lnTo>
                  <a:lnTo>
                    <a:pt x="2089" y="3354"/>
                  </a:lnTo>
                  <a:lnTo>
                    <a:pt x="2328" y="3354"/>
                  </a:lnTo>
                  <a:lnTo>
                    <a:pt x="2328" y="3410"/>
                  </a:lnTo>
                  <a:lnTo>
                    <a:pt x="2089" y="3410"/>
                  </a:lnTo>
                  <a:lnTo>
                    <a:pt x="2089" y="3433"/>
                  </a:lnTo>
                  <a:lnTo>
                    <a:pt x="2328" y="3433"/>
                  </a:lnTo>
                  <a:lnTo>
                    <a:pt x="2328" y="3491"/>
                  </a:lnTo>
                  <a:lnTo>
                    <a:pt x="2236" y="3491"/>
                  </a:lnTo>
                  <a:lnTo>
                    <a:pt x="2236" y="3515"/>
                  </a:lnTo>
                  <a:lnTo>
                    <a:pt x="2328" y="3515"/>
                  </a:lnTo>
                  <a:lnTo>
                    <a:pt x="2328" y="3572"/>
                  </a:lnTo>
                  <a:lnTo>
                    <a:pt x="2236" y="3572"/>
                  </a:lnTo>
                  <a:lnTo>
                    <a:pt x="2236" y="3600"/>
                  </a:lnTo>
                  <a:lnTo>
                    <a:pt x="2328" y="3600"/>
                  </a:lnTo>
                  <a:lnTo>
                    <a:pt x="2328" y="3656"/>
                  </a:lnTo>
                  <a:lnTo>
                    <a:pt x="2236" y="3656"/>
                  </a:lnTo>
                  <a:lnTo>
                    <a:pt x="2236" y="3681"/>
                  </a:lnTo>
                  <a:lnTo>
                    <a:pt x="2328" y="3681"/>
                  </a:lnTo>
                  <a:lnTo>
                    <a:pt x="2328" y="3731"/>
                  </a:lnTo>
                  <a:lnTo>
                    <a:pt x="2384" y="3731"/>
                  </a:lnTo>
                  <a:lnTo>
                    <a:pt x="2384" y="3575"/>
                  </a:lnTo>
                  <a:lnTo>
                    <a:pt x="2425" y="3575"/>
                  </a:lnTo>
                  <a:lnTo>
                    <a:pt x="2425" y="3262"/>
                  </a:lnTo>
                  <a:lnTo>
                    <a:pt x="2469" y="3262"/>
                  </a:lnTo>
                  <a:lnTo>
                    <a:pt x="2469" y="3086"/>
                  </a:lnTo>
                  <a:lnTo>
                    <a:pt x="2521" y="3086"/>
                  </a:lnTo>
                  <a:lnTo>
                    <a:pt x="2521" y="2945"/>
                  </a:lnTo>
                  <a:lnTo>
                    <a:pt x="2594" y="2945"/>
                  </a:lnTo>
                  <a:lnTo>
                    <a:pt x="2594" y="2033"/>
                  </a:lnTo>
                  <a:lnTo>
                    <a:pt x="2599" y="2033"/>
                  </a:lnTo>
                  <a:lnTo>
                    <a:pt x="2599" y="1948"/>
                  </a:lnTo>
                  <a:lnTo>
                    <a:pt x="2645" y="1948"/>
                  </a:lnTo>
                  <a:lnTo>
                    <a:pt x="2645" y="1725"/>
                  </a:lnTo>
                  <a:lnTo>
                    <a:pt x="2670" y="1725"/>
                  </a:lnTo>
                  <a:lnTo>
                    <a:pt x="2692" y="1674"/>
                  </a:lnTo>
                  <a:lnTo>
                    <a:pt x="2692" y="1578"/>
                  </a:lnTo>
                  <a:lnTo>
                    <a:pt x="2716" y="1542"/>
                  </a:lnTo>
                  <a:lnTo>
                    <a:pt x="2734" y="1462"/>
                  </a:lnTo>
                  <a:lnTo>
                    <a:pt x="2734" y="1373"/>
                  </a:lnTo>
                  <a:lnTo>
                    <a:pt x="2770" y="1344"/>
                  </a:lnTo>
                  <a:lnTo>
                    <a:pt x="2770" y="1251"/>
                  </a:lnTo>
                  <a:lnTo>
                    <a:pt x="2794" y="1218"/>
                  </a:lnTo>
                  <a:lnTo>
                    <a:pt x="2794" y="696"/>
                  </a:lnTo>
                  <a:lnTo>
                    <a:pt x="2818" y="696"/>
                  </a:lnTo>
                  <a:lnTo>
                    <a:pt x="2818" y="1218"/>
                  </a:lnTo>
                  <a:lnTo>
                    <a:pt x="2843" y="1251"/>
                  </a:lnTo>
                  <a:lnTo>
                    <a:pt x="2843" y="1344"/>
                  </a:lnTo>
                  <a:lnTo>
                    <a:pt x="2878" y="1373"/>
                  </a:lnTo>
                  <a:lnTo>
                    <a:pt x="2878" y="1462"/>
                  </a:lnTo>
                  <a:lnTo>
                    <a:pt x="2897" y="1542"/>
                  </a:lnTo>
                  <a:lnTo>
                    <a:pt x="2919" y="1578"/>
                  </a:lnTo>
                  <a:lnTo>
                    <a:pt x="2919" y="1674"/>
                  </a:lnTo>
                  <a:lnTo>
                    <a:pt x="2942" y="1725"/>
                  </a:lnTo>
                  <a:lnTo>
                    <a:pt x="2965" y="1725"/>
                  </a:lnTo>
                  <a:lnTo>
                    <a:pt x="2965" y="1948"/>
                  </a:lnTo>
                  <a:lnTo>
                    <a:pt x="3009" y="1948"/>
                  </a:lnTo>
                  <a:lnTo>
                    <a:pt x="3009" y="2033"/>
                  </a:lnTo>
                  <a:lnTo>
                    <a:pt x="3024" y="2033"/>
                  </a:lnTo>
                  <a:lnTo>
                    <a:pt x="3024" y="2945"/>
                  </a:lnTo>
                  <a:lnTo>
                    <a:pt x="3089" y="2945"/>
                  </a:lnTo>
                  <a:lnTo>
                    <a:pt x="3089" y="3086"/>
                  </a:lnTo>
                  <a:lnTo>
                    <a:pt x="3139" y="3086"/>
                  </a:lnTo>
                  <a:lnTo>
                    <a:pt x="3139" y="3262"/>
                  </a:lnTo>
                  <a:lnTo>
                    <a:pt x="3157" y="3262"/>
                  </a:lnTo>
                  <a:lnTo>
                    <a:pt x="3157" y="1463"/>
                  </a:lnTo>
                  <a:lnTo>
                    <a:pt x="3224" y="1463"/>
                  </a:lnTo>
                  <a:lnTo>
                    <a:pt x="3224" y="1300"/>
                  </a:lnTo>
                  <a:lnTo>
                    <a:pt x="3267" y="1300"/>
                  </a:lnTo>
                  <a:lnTo>
                    <a:pt x="3267" y="1216"/>
                  </a:lnTo>
                  <a:lnTo>
                    <a:pt x="3322" y="1216"/>
                  </a:lnTo>
                  <a:lnTo>
                    <a:pt x="3322" y="1146"/>
                  </a:lnTo>
                  <a:lnTo>
                    <a:pt x="3353" y="1146"/>
                  </a:lnTo>
                  <a:lnTo>
                    <a:pt x="3359" y="1127"/>
                  </a:lnTo>
                  <a:lnTo>
                    <a:pt x="3367" y="1099"/>
                  </a:lnTo>
                  <a:lnTo>
                    <a:pt x="3376" y="1065"/>
                  </a:lnTo>
                  <a:lnTo>
                    <a:pt x="3385" y="1026"/>
                  </a:lnTo>
                  <a:lnTo>
                    <a:pt x="3394" y="979"/>
                  </a:lnTo>
                  <a:lnTo>
                    <a:pt x="3404" y="928"/>
                  </a:lnTo>
                  <a:lnTo>
                    <a:pt x="3410" y="871"/>
                  </a:lnTo>
                  <a:lnTo>
                    <a:pt x="3417" y="810"/>
                  </a:lnTo>
                  <a:lnTo>
                    <a:pt x="3419" y="746"/>
                  </a:lnTo>
                  <a:lnTo>
                    <a:pt x="3419" y="678"/>
                  </a:lnTo>
                  <a:lnTo>
                    <a:pt x="3421" y="674"/>
                  </a:lnTo>
                  <a:lnTo>
                    <a:pt x="3425" y="667"/>
                  </a:lnTo>
                  <a:lnTo>
                    <a:pt x="3431" y="657"/>
                  </a:lnTo>
                  <a:lnTo>
                    <a:pt x="3440" y="648"/>
                  </a:lnTo>
                  <a:lnTo>
                    <a:pt x="3453" y="638"/>
                  </a:lnTo>
                  <a:lnTo>
                    <a:pt x="3453" y="0"/>
                  </a:lnTo>
                  <a:close/>
                </a:path>
              </a:pathLst>
            </a:custGeom>
            <a:solidFill>
              <a:schemeClr val="tx2">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Rectangle 14"/>
            <p:cNvSpPr/>
            <p:nvPr/>
          </p:nvSpPr>
          <p:spPr>
            <a:xfrm>
              <a:off x="811367" y="6213139"/>
              <a:ext cx="10540843" cy="37203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lvl="0" algn="ctr"/>
              <a:endParaRPr lang="en-US" sz="1600" kern="0" dirty="0">
                <a:solidFill>
                  <a:schemeClr val="bg1"/>
                </a:solidFill>
                <a:latin typeface="Arial" pitchFamily="34" charset="0"/>
                <a:cs typeface="Arial" pitchFamily="34" charset="0"/>
              </a:endParaRPr>
            </a:p>
          </p:txBody>
        </p:sp>
      </p:grpSp>
      <p:graphicFrame>
        <p:nvGraphicFramePr>
          <p:cNvPr id="6" name="Chart 5">
            <a:extLst>
              <a:ext uri="{FF2B5EF4-FFF2-40B4-BE49-F238E27FC236}">
                <a16:creationId xmlns:a16="http://schemas.microsoft.com/office/drawing/2014/main" id="{D714C642-A37D-7047-AFCD-FE8ECC7A322E}"/>
              </a:ext>
            </a:extLst>
          </p:cNvPr>
          <p:cNvGraphicFramePr/>
          <p:nvPr/>
        </p:nvGraphicFramePr>
        <p:xfrm>
          <a:off x="2743200" y="1219200"/>
          <a:ext cx="5257800" cy="41148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87E3D97B-6CF9-9940-9B94-2A7C8D40176C}"/>
              </a:ext>
            </a:extLst>
          </p:cNvPr>
          <p:cNvSpPr txBox="1"/>
          <p:nvPr/>
        </p:nvSpPr>
        <p:spPr>
          <a:xfrm>
            <a:off x="8382000" y="1981200"/>
            <a:ext cx="2438400" cy="369332"/>
          </a:xfrm>
          <a:prstGeom prst="rect">
            <a:avLst/>
          </a:prstGeom>
          <a:noFill/>
        </p:spPr>
        <p:txBody>
          <a:bodyPr wrap="square" rtlCol="0">
            <a:spAutoFit/>
          </a:bodyPr>
          <a:lstStyle/>
          <a:p>
            <a:r>
              <a:rPr lang="en-US" sz="1800" kern="0" dirty="0">
                <a:solidFill>
                  <a:schemeClr val="tx1">
                    <a:lumMod val="75000"/>
                    <a:lumOff val="25000"/>
                  </a:schemeClr>
                </a:solidFill>
                <a:latin typeface="Arial" pitchFamily="34" charset="0"/>
                <a:cs typeface="Arial" pitchFamily="34" charset="0"/>
              </a:rPr>
              <a:t>text</a:t>
            </a:r>
          </a:p>
        </p:txBody>
      </p:sp>
      <p:sp>
        <p:nvSpPr>
          <p:cNvPr id="8" name="TextBox 7">
            <a:extLst>
              <a:ext uri="{FF2B5EF4-FFF2-40B4-BE49-F238E27FC236}">
                <a16:creationId xmlns:a16="http://schemas.microsoft.com/office/drawing/2014/main" id="{8FF589D4-F9B6-1A44-ABA6-511E1A2E76A2}"/>
              </a:ext>
            </a:extLst>
          </p:cNvPr>
          <p:cNvSpPr txBox="1"/>
          <p:nvPr/>
        </p:nvSpPr>
        <p:spPr>
          <a:xfrm>
            <a:off x="8382000" y="3163614"/>
            <a:ext cx="2438400" cy="369332"/>
          </a:xfrm>
          <a:prstGeom prst="rect">
            <a:avLst/>
          </a:prstGeom>
          <a:noFill/>
        </p:spPr>
        <p:txBody>
          <a:bodyPr wrap="square" rtlCol="0">
            <a:spAutoFit/>
          </a:bodyPr>
          <a:lstStyle/>
          <a:p>
            <a:r>
              <a:rPr lang="en-US" sz="1800" kern="0" dirty="0">
                <a:solidFill>
                  <a:schemeClr val="tx1">
                    <a:lumMod val="75000"/>
                    <a:lumOff val="25000"/>
                  </a:schemeClr>
                </a:solidFill>
                <a:latin typeface="Arial" pitchFamily="34" charset="0"/>
                <a:cs typeface="Arial" pitchFamily="34" charset="0"/>
              </a:rPr>
              <a:t>text</a:t>
            </a:r>
          </a:p>
        </p:txBody>
      </p:sp>
    </p:spTree>
    <p:extLst>
      <p:ext uri="{BB962C8B-B14F-4D97-AF65-F5344CB8AC3E}">
        <p14:creationId xmlns:p14="http://schemas.microsoft.com/office/powerpoint/2010/main" val="37097446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5578</TotalTime>
  <Words>103</Words>
  <Application>Microsoft Macintosh PowerPoint</Application>
  <PresentationFormat>Widescreen</PresentationFormat>
  <Paragraphs>23</Paragraphs>
  <Slides>7</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PowerPoint Presentation</vt:lpstr>
      <vt:lpstr>Overview</vt:lpstr>
      <vt:lpstr>Data Cleaning</vt:lpstr>
      <vt:lpstr>Data Processing</vt:lpstr>
      <vt:lpstr>PowerPoint Presentation</vt:lpstr>
      <vt:lpstr>PowerPoint Presentation</vt:lpstr>
      <vt:lpstr>Results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SlideModel PowerPoint Wide</dc:title>
  <dc:creator>Julian</dc:creator>
  <cp:lastModifiedBy>meaad alrshoud</cp:lastModifiedBy>
  <cp:revision>90</cp:revision>
  <dcterms:created xsi:type="dcterms:W3CDTF">2013-09-12T13:05:01Z</dcterms:created>
  <dcterms:modified xsi:type="dcterms:W3CDTF">2019-09-04T11:40:53Z</dcterms:modified>
</cp:coreProperties>
</file>