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279" r:id="rId3"/>
    <p:sldId id="290" r:id="rId4"/>
    <p:sldId id="280" r:id="rId5"/>
    <p:sldId id="285" r:id="rId6"/>
    <p:sldId id="281" r:id="rId7"/>
    <p:sldId id="270" r:id="rId8"/>
    <p:sldId id="291" r:id="rId9"/>
    <p:sldId id="292" r:id="rId10"/>
    <p:sldId id="282" r:id="rId11"/>
    <p:sldId id="29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18"/>
    <p:restoredTop sz="94660"/>
  </p:normalViewPr>
  <p:slideViewPr>
    <p:cSldViewPr>
      <p:cViewPr>
        <p:scale>
          <a:sx n="139" d="100"/>
          <a:sy n="139" d="100"/>
        </p:scale>
        <p:origin x="-704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374508-4C0D-6C4E-B09E-486BD781658F}" type="doc">
      <dgm:prSet loTypeId="urn:microsoft.com/office/officeart/2005/8/layout/process1" loCatId="" qsTypeId="urn:microsoft.com/office/officeart/2005/8/quickstyle/simple1" qsCatId="simple" csTypeId="urn:microsoft.com/office/officeart/2005/8/colors/accent0_3" csCatId="mainScheme" phldr="1"/>
      <dgm:spPr/>
    </dgm:pt>
    <dgm:pt modelId="{2DE0A2B6-9BB2-C148-879E-55C8E31CAD2B}">
      <dgm:prSet phldrT="[Text]"/>
      <dgm:spPr/>
      <dgm:t>
        <a:bodyPr/>
        <a:lstStyle/>
        <a:p>
          <a:pPr rtl="0"/>
          <a:r>
            <a:rPr lang="en-US" dirty="0"/>
            <a:t>Top 10 crowded Stations</a:t>
          </a:r>
        </a:p>
      </dgm:t>
    </dgm:pt>
    <dgm:pt modelId="{AE6906C1-C2B4-724B-BAC3-6C76426502F0}" type="parTrans" cxnId="{2E081C44-C98B-0C49-B3EA-A661090A503A}">
      <dgm:prSet/>
      <dgm:spPr/>
      <dgm:t>
        <a:bodyPr/>
        <a:lstStyle/>
        <a:p>
          <a:endParaRPr lang="en-US"/>
        </a:p>
      </dgm:t>
    </dgm:pt>
    <dgm:pt modelId="{C6186F5E-EACA-EA4D-B6AD-59963C33D96A}" type="sibTrans" cxnId="{2E081C44-C98B-0C49-B3EA-A661090A503A}">
      <dgm:prSet/>
      <dgm:spPr/>
      <dgm:t>
        <a:bodyPr/>
        <a:lstStyle/>
        <a:p>
          <a:endParaRPr lang="en-US"/>
        </a:p>
      </dgm:t>
    </dgm:pt>
    <dgm:pt modelId="{9A5B1816-ACEB-BF42-82BD-71544FDB9A88}">
      <dgm:prSet phldrT="[Text]"/>
      <dgm:spPr/>
      <dgm:t>
        <a:bodyPr/>
        <a:lstStyle/>
        <a:p>
          <a:r>
            <a:rPr lang="en-US" dirty="0"/>
            <a:t>Top 5 crowded stations</a:t>
          </a:r>
        </a:p>
      </dgm:t>
    </dgm:pt>
    <dgm:pt modelId="{39648444-C09F-EC4D-A2EF-F3E4B4F4EA9B}" type="parTrans" cxnId="{4D6844CB-CBE2-A34F-8183-0DFCCD128C57}">
      <dgm:prSet/>
      <dgm:spPr/>
      <dgm:t>
        <a:bodyPr/>
        <a:lstStyle/>
        <a:p>
          <a:endParaRPr lang="en-US"/>
        </a:p>
      </dgm:t>
    </dgm:pt>
    <dgm:pt modelId="{F445D219-1A7E-ED41-8A2C-4122D6BE4B1A}" type="sibTrans" cxnId="{4D6844CB-CBE2-A34F-8183-0DFCCD128C57}">
      <dgm:prSet/>
      <dgm:spPr/>
      <dgm:t>
        <a:bodyPr/>
        <a:lstStyle/>
        <a:p>
          <a:endParaRPr lang="en-US"/>
        </a:p>
      </dgm:t>
    </dgm:pt>
    <dgm:pt modelId="{3A7B608F-F8EB-6C45-8429-10CC354E69C8}">
      <dgm:prSet phldrT="[Text]"/>
      <dgm:spPr/>
      <dgm:t>
        <a:bodyPr/>
        <a:lstStyle/>
        <a:p>
          <a:pPr rtl="0"/>
          <a:r>
            <a:rPr lang="en-US" dirty="0"/>
            <a:t>Most crowded Days</a:t>
          </a:r>
        </a:p>
      </dgm:t>
    </dgm:pt>
    <dgm:pt modelId="{893EC310-5FCE-0341-8F6A-ACE59037C25A}" type="parTrans" cxnId="{4FA6D8DA-0B13-104E-894A-0EB65913F10C}">
      <dgm:prSet/>
      <dgm:spPr/>
      <dgm:t>
        <a:bodyPr/>
        <a:lstStyle/>
        <a:p>
          <a:endParaRPr lang="en-US"/>
        </a:p>
      </dgm:t>
    </dgm:pt>
    <dgm:pt modelId="{DFB2EE31-728D-284D-8665-EB01BE4B1642}" type="sibTrans" cxnId="{4FA6D8DA-0B13-104E-894A-0EB65913F10C}">
      <dgm:prSet/>
      <dgm:spPr/>
      <dgm:t>
        <a:bodyPr/>
        <a:lstStyle/>
        <a:p>
          <a:pPr rtl="0"/>
          <a:endParaRPr lang="en-US"/>
        </a:p>
      </dgm:t>
    </dgm:pt>
    <dgm:pt modelId="{1010D784-CEAB-7948-B5C9-6C667EE8A57F}">
      <dgm:prSet/>
      <dgm:spPr/>
      <dgm:t>
        <a:bodyPr/>
        <a:lstStyle/>
        <a:p>
          <a:pPr rtl="0"/>
          <a:r>
            <a:rPr lang="en-US" dirty="0"/>
            <a:t>Most crowded Times</a:t>
          </a:r>
        </a:p>
      </dgm:t>
    </dgm:pt>
    <dgm:pt modelId="{36C135E7-CDA2-0444-BC78-B83E13B675F6}" type="parTrans" cxnId="{20A839E9-5BF2-6847-9B78-9846A84079F5}">
      <dgm:prSet/>
      <dgm:spPr/>
      <dgm:t>
        <a:bodyPr/>
        <a:lstStyle/>
        <a:p>
          <a:endParaRPr lang="en-US"/>
        </a:p>
      </dgm:t>
    </dgm:pt>
    <dgm:pt modelId="{94A58E49-6ADE-2D46-B809-187E3B703B08}" type="sibTrans" cxnId="{20A839E9-5BF2-6847-9B78-9846A84079F5}">
      <dgm:prSet/>
      <dgm:spPr/>
      <dgm:t>
        <a:bodyPr/>
        <a:lstStyle/>
        <a:p>
          <a:endParaRPr lang="en-US"/>
        </a:p>
      </dgm:t>
    </dgm:pt>
    <dgm:pt modelId="{A77B0908-2E62-5047-9415-ADE269625ACF}">
      <dgm:prSet/>
      <dgm:spPr/>
      <dgm:t>
        <a:bodyPr/>
        <a:lstStyle/>
        <a:p>
          <a:pPr rtl="0"/>
          <a:r>
            <a:rPr lang="en-US" dirty="0"/>
            <a:t>Most crowded Turnstiles</a:t>
          </a:r>
        </a:p>
      </dgm:t>
    </dgm:pt>
    <dgm:pt modelId="{C7B40BF5-661C-C646-844A-D53347A7A8CB}" type="parTrans" cxnId="{B4AE5FA0-18B3-5345-8D07-D010520B2B1A}">
      <dgm:prSet/>
      <dgm:spPr/>
      <dgm:t>
        <a:bodyPr/>
        <a:lstStyle/>
        <a:p>
          <a:endParaRPr lang="en-US"/>
        </a:p>
      </dgm:t>
    </dgm:pt>
    <dgm:pt modelId="{B6F1314F-DF30-DD48-A6BD-66532C6E00A9}" type="sibTrans" cxnId="{B4AE5FA0-18B3-5345-8D07-D010520B2B1A}">
      <dgm:prSet/>
      <dgm:spPr/>
      <dgm:t>
        <a:bodyPr/>
        <a:lstStyle/>
        <a:p>
          <a:endParaRPr lang="en-US"/>
        </a:p>
      </dgm:t>
    </dgm:pt>
    <dgm:pt modelId="{9749320C-457F-0E4F-94EE-D6DE6788045C}" type="pres">
      <dgm:prSet presAssocID="{67374508-4C0D-6C4E-B09E-486BD781658F}" presName="Name0" presStyleCnt="0">
        <dgm:presLayoutVars>
          <dgm:dir/>
          <dgm:resizeHandles val="exact"/>
        </dgm:presLayoutVars>
      </dgm:prSet>
      <dgm:spPr/>
    </dgm:pt>
    <dgm:pt modelId="{2BF1DC9E-716D-A045-9E16-86665AE1F8FE}" type="pres">
      <dgm:prSet presAssocID="{2DE0A2B6-9BB2-C148-879E-55C8E31CAD2B}" presName="node" presStyleLbl="node1" presStyleIdx="0" presStyleCnt="5">
        <dgm:presLayoutVars>
          <dgm:bulletEnabled val="1"/>
        </dgm:presLayoutVars>
      </dgm:prSet>
      <dgm:spPr/>
    </dgm:pt>
    <dgm:pt modelId="{168B3667-52F2-AF42-97EF-92D0F2505FD0}" type="pres">
      <dgm:prSet presAssocID="{C6186F5E-EACA-EA4D-B6AD-59963C33D96A}" presName="sibTrans" presStyleLbl="sibTrans2D1" presStyleIdx="0" presStyleCnt="4"/>
      <dgm:spPr/>
    </dgm:pt>
    <dgm:pt modelId="{5DBB86FC-3C00-5448-983A-731D5FE978BD}" type="pres">
      <dgm:prSet presAssocID="{C6186F5E-EACA-EA4D-B6AD-59963C33D96A}" presName="connectorText" presStyleLbl="sibTrans2D1" presStyleIdx="0" presStyleCnt="4"/>
      <dgm:spPr/>
    </dgm:pt>
    <dgm:pt modelId="{66656875-EE31-9243-8B30-0F6A36E0B3D7}" type="pres">
      <dgm:prSet presAssocID="{9A5B1816-ACEB-BF42-82BD-71544FDB9A88}" presName="node" presStyleLbl="node1" presStyleIdx="1" presStyleCnt="5">
        <dgm:presLayoutVars>
          <dgm:bulletEnabled val="1"/>
        </dgm:presLayoutVars>
      </dgm:prSet>
      <dgm:spPr/>
    </dgm:pt>
    <dgm:pt modelId="{A60197C2-F199-B846-80CE-0067EC239A06}" type="pres">
      <dgm:prSet presAssocID="{F445D219-1A7E-ED41-8A2C-4122D6BE4B1A}" presName="sibTrans" presStyleLbl="sibTrans2D1" presStyleIdx="1" presStyleCnt="4"/>
      <dgm:spPr/>
    </dgm:pt>
    <dgm:pt modelId="{C9A01F81-B5F0-204D-955E-6393BE762E58}" type="pres">
      <dgm:prSet presAssocID="{F445D219-1A7E-ED41-8A2C-4122D6BE4B1A}" presName="connectorText" presStyleLbl="sibTrans2D1" presStyleIdx="1" presStyleCnt="4"/>
      <dgm:spPr/>
    </dgm:pt>
    <dgm:pt modelId="{8F8146E4-A72E-8341-8E76-3790600D2997}" type="pres">
      <dgm:prSet presAssocID="{3A7B608F-F8EB-6C45-8429-10CC354E69C8}" presName="node" presStyleLbl="node1" presStyleIdx="2" presStyleCnt="5">
        <dgm:presLayoutVars>
          <dgm:bulletEnabled val="1"/>
        </dgm:presLayoutVars>
      </dgm:prSet>
      <dgm:spPr/>
    </dgm:pt>
    <dgm:pt modelId="{DF0CD384-106F-F446-938C-40C65079B5DA}" type="pres">
      <dgm:prSet presAssocID="{DFB2EE31-728D-284D-8665-EB01BE4B1642}" presName="sibTrans" presStyleLbl="sibTrans2D1" presStyleIdx="2" presStyleCnt="4"/>
      <dgm:spPr/>
    </dgm:pt>
    <dgm:pt modelId="{04E6458C-2F03-864B-9642-F5FADFA580B8}" type="pres">
      <dgm:prSet presAssocID="{DFB2EE31-728D-284D-8665-EB01BE4B1642}" presName="connectorText" presStyleLbl="sibTrans2D1" presStyleIdx="2" presStyleCnt="4"/>
      <dgm:spPr/>
    </dgm:pt>
    <dgm:pt modelId="{36053018-A315-544B-838E-8C1B205E5E69}" type="pres">
      <dgm:prSet presAssocID="{1010D784-CEAB-7948-B5C9-6C667EE8A57F}" presName="node" presStyleLbl="node1" presStyleIdx="3" presStyleCnt="5">
        <dgm:presLayoutVars>
          <dgm:bulletEnabled val="1"/>
        </dgm:presLayoutVars>
      </dgm:prSet>
      <dgm:spPr/>
    </dgm:pt>
    <dgm:pt modelId="{7B946B50-D80C-6946-9BFE-269ED5B2A434}" type="pres">
      <dgm:prSet presAssocID="{94A58E49-6ADE-2D46-B809-187E3B703B08}" presName="sibTrans" presStyleLbl="sibTrans2D1" presStyleIdx="3" presStyleCnt="4"/>
      <dgm:spPr/>
    </dgm:pt>
    <dgm:pt modelId="{1D27E89A-160F-D34A-B15B-BDC54DDA406E}" type="pres">
      <dgm:prSet presAssocID="{94A58E49-6ADE-2D46-B809-187E3B703B08}" presName="connectorText" presStyleLbl="sibTrans2D1" presStyleIdx="3" presStyleCnt="4"/>
      <dgm:spPr/>
    </dgm:pt>
    <dgm:pt modelId="{8910D769-8A9F-DB42-A1E5-4229989699C0}" type="pres">
      <dgm:prSet presAssocID="{A77B0908-2E62-5047-9415-ADE269625ACF}" presName="node" presStyleLbl="node1" presStyleIdx="4" presStyleCnt="5">
        <dgm:presLayoutVars>
          <dgm:bulletEnabled val="1"/>
        </dgm:presLayoutVars>
      </dgm:prSet>
      <dgm:spPr/>
    </dgm:pt>
  </dgm:ptLst>
  <dgm:cxnLst>
    <dgm:cxn modelId="{E8EAED09-408B-5044-815C-E03659BE904A}" type="presOf" srcId="{DFB2EE31-728D-284D-8665-EB01BE4B1642}" destId="{DF0CD384-106F-F446-938C-40C65079B5DA}" srcOrd="0" destOrd="0" presId="urn:microsoft.com/office/officeart/2005/8/layout/process1"/>
    <dgm:cxn modelId="{F9AEAB27-F513-0548-8BB7-597775EAD284}" type="presOf" srcId="{94A58E49-6ADE-2D46-B809-187E3B703B08}" destId="{7B946B50-D80C-6946-9BFE-269ED5B2A434}" srcOrd="0" destOrd="0" presId="urn:microsoft.com/office/officeart/2005/8/layout/process1"/>
    <dgm:cxn modelId="{2E081C44-C98B-0C49-B3EA-A661090A503A}" srcId="{67374508-4C0D-6C4E-B09E-486BD781658F}" destId="{2DE0A2B6-9BB2-C148-879E-55C8E31CAD2B}" srcOrd="0" destOrd="0" parTransId="{AE6906C1-C2B4-724B-BAC3-6C76426502F0}" sibTransId="{C6186F5E-EACA-EA4D-B6AD-59963C33D96A}"/>
    <dgm:cxn modelId="{2CEC4162-7F5B-F44C-8D15-D3D6820529E7}" type="presOf" srcId="{F445D219-1A7E-ED41-8A2C-4122D6BE4B1A}" destId="{C9A01F81-B5F0-204D-955E-6393BE762E58}" srcOrd="1" destOrd="0" presId="urn:microsoft.com/office/officeart/2005/8/layout/process1"/>
    <dgm:cxn modelId="{6A3D477F-F55A-6841-AC3C-C7AA54A96D45}" type="presOf" srcId="{1010D784-CEAB-7948-B5C9-6C667EE8A57F}" destId="{36053018-A315-544B-838E-8C1B205E5E69}" srcOrd="0" destOrd="0" presId="urn:microsoft.com/office/officeart/2005/8/layout/process1"/>
    <dgm:cxn modelId="{A746A49B-1CB7-0E4C-A1FD-A60767E89239}" type="presOf" srcId="{67374508-4C0D-6C4E-B09E-486BD781658F}" destId="{9749320C-457F-0E4F-94EE-D6DE6788045C}" srcOrd="0" destOrd="0" presId="urn:microsoft.com/office/officeart/2005/8/layout/process1"/>
    <dgm:cxn modelId="{B4AE5FA0-18B3-5345-8D07-D010520B2B1A}" srcId="{67374508-4C0D-6C4E-B09E-486BD781658F}" destId="{A77B0908-2E62-5047-9415-ADE269625ACF}" srcOrd="4" destOrd="0" parTransId="{C7B40BF5-661C-C646-844A-D53347A7A8CB}" sibTransId="{B6F1314F-DF30-DD48-A6BD-66532C6E00A9}"/>
    <dgm:cxn modelId="{14AE51A6-9D03-C640-BF3A-1485E08DBB5C}" type="presOf" srcId="{9A5B1816-ACEB-BF42-82BD-71544FDB9A88}" destId="{66656875-EE31-9243-8B30-0F6A36E0B3D7}" srcOrd="0" destOrd="0" presId="urn:microsoft.com/office/officeart/2005/8/layout/process1"/>
    <dgm:cxn modelId="{103351A7-3944-544D-9604-9CA8B4A515D9}" type="presOf" srcId="{A77B0908-2E62-5047-9415-ADE269625ACF}" destId="{8910D769-8A9F-DB42-A1E5-4229989699C0}" srcOrd="0" destOrd="0" presId="urn:microsoft.com/office/officeart/2005/8/layout/process1"/>
    <dgm:cxn modelId="{73ADA0B3-F883-DD4F-A9E3-3F5047F31E54}" type="presOf" srcId="{C6186F5E-EACA-EA4D-B6AD-59963C33D96A}" destId="{5DBB86FC-3C00-5448-983A-731D5FE978BD}" srcOrd="1" destOrd="0" presId="urn:microsoft.com/office/officeart/2005/8/layout/process1"/>
    <dgm:cxn modelId="{4D6844CB-CBE2-A34F-8183-0DFCCD128C57}" srcId="{67374508-4C0D-6C4E-B09E-486BD781658F}" destId="{9A5B1816-ACEB-BF42-82BD-71544FDB9A88}" srcOrd="1" destOrd="0" parTransId="{39648444-C09F-EC4D-A2EF-F3E4B4F4EA9B}" sibTransId="{F445D219-1A7E-ED41-8A2C-4122D6BE4B1A}"/>
    <dgm:cxn modelId="{452EB9CD-620C-C64A-A787-B6E114CA3B5C}" type="presOf" srcId="{94A58E49-6ADE-2D46-B809-187E3B703B08}" destId="{1D27E89A-160F-D34A-B15B-BDC54DDA406E}" srcOrd="1" destOrd="0" presId="urn:microsoft.com/office/officeart/2005/8/layout/process1"/>
    <dgm:cxn modelId="{4FA6D8DA-0B13-104E-894A-0EB65913F10C}" srcId="{67374508-4C0D-6C4E-B09E-486BD781658F}" destId="{3A7B608F-F8EB-6C45-8429-10CC354E69C8}" srcOrd="2" destOrd="0" parTransId="{893EC310-5FCE-0341-8F6A-ACE59037C25A}" sibTransId="{DFB2EE31-728D-284D-8665-EB01BE4B1642}"/>
    <dgm:cxn modelId="{7D9CC1E8-F877-8446-BE8A-9470339231FD}" type="presOf" srcId="{3A7B608F-F8EB-6C45-8429-10CC354E69C8}" destId="{8F8146E4-A72E-8341-8E76-3790600D2997}" srcOrd="0" destOrd="0" presId="urn:microsoft.com/office/officeart/2005/8/layout/process1"/>
    <dgm:cxn modelId="{20A839E9-5BF2-6847-9B78-9846A84079F5}" srcId="{67374508-4C0D-6C4E-B09E-486BD781658F}" destId="{1010D784-CEAB-7948-B5C9-6C667EE8A57F}" srcOrd="3" destOrd="0" parTransId="{36C135E7-CDA2-0444-BC78-B83E13B675F6}" sibTransId="{94A58E49-6ADE-2D46-B809-187E3B703B08}"/>
    <dgm:cxn modelId="{B6CAE9ED-094F-7B4B-934E-3F390FCC3349}" type="presOf" srcId="{DFB2EE31-728D-284D-8665-EB01BE4B1642}" destId="{04E6458C-2F03-864B-9642-F5FADFA580B8}" srcOrd="1" destOrd="0" presId="urn:microsoft.com/office/officeart/2005/8/layout/process1"/>
    <dgm:cxn modelId="{89666BF6-C54C-0141-ACA6-15766FB85249}" type="presOf" srcId="{C6186F5E-EACA-EA4D-B6AD-59963C33D96A}" destId="{168B3667-52F2-AF42-97EF-92D0F2505FD0}" srcOrd="0" destOrd="0" presId="urn:microsoft.com/office/officeart/2005/8/layout/process1"/>
    <dgm:cxn modelId="{02D667FA-ECBF-0545-BED1-5A1FECDCBEE3}" type="presOf" srcId="{F445D219-1A7E-ED41-8A2C-4122D6BE4B1A}" destId="{A60197C2-F199-B846-80CE-0067EC239A06}" srcOrd="0" destOrd="0" presId="urn:microsoft.com/office/officeart/2005/8/layout/process1"/>
    <dgm:cxn modelId="{A9DABFFC-516F-1943-B5F7-16983758FF09}" type="presOf" srcId="{2DE0A2B6-9BB2-C148-879E-55C8E31CAD2B}" destId="{2BF1DC9E-716D-A045-9E16-86665AE1F8FE}" srcOrd="0" destOrd="0" presId="urn:microsoft.com/office/officeart/2005/8/layout/process1"/>
    <dgm:cxn modelId="{9DA4572B-8F15-A94E-ACA6-720CA08AD265}" type="presParOf" srcId="{9749320C-457F-0E4F-94EE-D6DE6788045C}" destId="{2BF1DC9E-716D-A045-9E16-86665AE1F8FE}" srcOrd="0" destOrd="0" presId="urn:microsoft.com/office/officeart/2005/8/layout/process1"/>
    <dgm:cxn modelId="{AA2B0A21-6E88-8549-BA71-5E4EA676C565}" type="presParOf" srcId="{9749320C-457F-0E4F-94EE-D6DE6788045C}" destId="{168B3667-52F2-AF42-97EF-92D0F2505FD0}" srcOrd="1" destOrd="0" presId="urn:microsoft.com/office/officeart/2005/8/layout/process1"/>
    <dgm:cxn modelId="{57402003-C5E1-4B41-B388-D4BEFD6225E3}" type="presParOf" srcId="{168B3667-52F2-AF42-97EF-92D0F2505FD0}" destId="{5DBB86FC-3C00-5448-983A-731D5FE978BD}" srcOrd="0" destOrd="0" presId="urn:microsoft.com/office/officeart/2005/8/layout/process1"/>
    <dgm:cxn modelId="{CA204BD9-798F-7943-B9CB-0A58D7944936}" type="presParOf" srcId="{9749320C-457F-0E4F-94EE-D6DE6788045C}" destId="{66656875-EE31-9243-8B30-0F6A36E0B3D7}" srcOrd="2" destOrd="0" presId="urn:microsoft.com/office/officeart/2005/8/layout/process1"/>
    <dgm:cxn modelId="{CC026FB5-CFC7-6C4E-A5BC-B7BE32DCBFA5}" type="presParOf" srcId="{9749320C-457F-0E4F-94EE-D6DE6788045C}" destId="{A60197C2-F199-B846-80CE-0067EC239A06}" srcOrd="3" destOrd="0" presId="urn:microsoft.com/office/officeart/2005/8/layout/process1"/>
    <dgm:cxn modelId="{F454E5E1-A732-844C-B762-7484CA22839E}" type="presParOf" srcId="{A60197C2-F199-B846-80CE-0067EC239A06}" destId="{C9A01F81-B5F0-204D-955E-6393BE762E58}" srcOrd="0" destOrd="0" presId="urn:microsoft.com/office/officeart/2005/8/layout/process1"/>
    <dgm:cxn modelId="{189B5CE2-DF39-7B4C-A358-BCA812AC6AFE}" type="presParOf" srcId="{9749320C-457F-0E4F-94EE-D6DE6788045C}" destId="{8F8146E4-A72E-8341-8E76-3790600D2997}" srcOrd="4" destOrd="0" presId="urn:microsoft.com/office/officeart/2005/8/layout/process1"/>
    <dgm:cxn modelId="{29CBF0B9-0AAD-124B-91EE-8E750AAD0778}" type="presParOf" srcId="{9749320C-457F-0E4F-94EE-D6DE6788045C}" destId="{DF0CD384-106F-F446-938C-40C65079B5DA}" srcOrd="5" destOrd="0" presId="urn:microsoft.com/office/officeart/2005/8/layout/process1"/>
    <dgm:cxn modelId="{5F1BE09A-B8CB-4C43-9210-DA3DBF8619E4}" type="presParOf" srcId="{DF0CD384-106F-F446-938C-40C65079B5DA}" destId="{04E6458C-2F03-864B-9642-F5FADFA580B8}" srcOrd="0" destOrd="0" presId="urn:microsoft.com/office/officeart/2005/8/layout/process1"/>
    <dgm:cxn modelId="{CD994877-AD34-9748-BD14-4076BC2A3083}" type="presParOf" srcId="{9749320C-457F-0E4F-94EE-D6DE6788045C}" destId="{36053018-A315-544B-838E-8C1B205E5E69}" srcOrd="6" destOrd="0" presId="urn:microsoft.com/office/officeart/2005/8/layout/process1"/>
    <dgm:cxn modelId="{E93C7CFF-C04C-CE40-97F0-E0EEB6F190E7}" type="presParOf" srcId="{9749320C-457F-0E4F-94EE-D6DE6788045C}" destId="{7B946B50-D80C-6946-9BFE-269ED5B2A434}" srcOrd="7" destOrd="0" presId="urn:microsoft.com/office/officeart/2005/8/layout/process1"/>
    <dgm:cxn modelId="{D77497F9-628D-D64E-A74A-0D93EAC5B838}" type="presParOf" srcId="{7B946B50-D80C-6946-9BFE-269ED5B2A434}" destId="{1D27E89A-160F-D34A-B15B-BDC54DDA406E}" srcOrd="0" destOrd="0" presId="urn:microsoft.com/office/officeart/2005/8/layout/process1"/>
    <dgm:cxn modelId="{3D37B281-6F5F-AA48-B331-C201C12F7A82}" type="presParOf" srcId="{9749320C-457F-0E4F-94EE-D6DE6788045C}" destId="{8910D769-8A9F-DB42-A1E5-4229989699C0}" srcOrd="8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1DC9E-716D-A045-9E16-86665AE1F8FE}">
      <dsp:nvSpPr>
        <dsp:cNvPr id="0" name=""/>
        <dsp:cNvSpPr/>
      </dsp:nvSpPr>
      <dsp:spPr>
        <a:xfrm>
          <a:off x="5060" y="1145646"/>
          <a:ext cx="1568648" cy="98530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Top 10 crowded Stations</a:t>
          </a:r>
        </a:p>
      </dsp:txBody>
      <dsp:txXfrm>
        <a:off x="33919" y="1174505"/>
        <a:ext cx="1510930" cy="927589"/>
      </dsp:txXfrm>
    </dsp:sp>
    <dsp:sp modelId="{168B3667-52F2-AF42-97EF-92D0F2505FD0}">
      <dsp:nvSpPr>
        <dsp:cNvPr id="0" name=""/>
        <dsp:cNvSpPr/>
      </dsp:nvSpPr>
      <dsp:spPr>
        <a:xfrm>
          <a:off x="1730573" y="1443787"/>
          <a:ext cx="332553" cy="38902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30573" y="1521592"/>
        <a:ext cx="232787" cy="233414"/>
      </dsp:txXfrm>
    </dsp:sp>
    <dsp:sp modelId="{66656875-EE31-9243-8B30-0F6A36E0B3D7}">
      <dsp:nvSpPr>
        <dsp:cNvPr id="0" name=""/>
        <dsp:cNvSpPr/>
      </dsp:nvSpPr>
      <dsp:spPr>
        <a:xfrm>
          <a:off x="2201168" y="1145646"/>
          <a:ext cx="1568648" cy="98530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Top 5 crowded stations</a:t>
          </a:r>
        </a:p>
      </dsp:txBody>
      <dsp:txXfrm>
        <a:off x="2230027" y="1174505"/>
        <a:ext cx="1510930" cy="927589"/>
      </dsp:txXfrm>
    </dsp:sp>
    <dsp:sp modelId="{A60197C2-F199-B846-80CE-0067EC239A06}">
      <dsp:nvSpPr>
        <dsp:cNvPr id="0" name=""/>
        <dsp:cNvSpPr/>
      </dsp:nvSpPr>
      <dsp:spPr>
        <a:xfrm>
          <a:off x="3926681" y="1443787"/>
          <a:ext cx="332553" cy="38902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26681" y="1521592"/>
        <a:ext cx="232787" cy="233414"/>
      </dsp:txXfrm>
    </dsp:sp>
    <dsp:sp modelId="{8F8146E4-A72E-8341-8E76-3790600D2997}">
      <dsp:nvSpPr>
        <dsp:cNvPr id="0" name=""/>
        <dsp:cNvSpPr/>
      </dsp:nvSpPr>
      <dsp:spPr>
        <a:xfrm>
          <a:off x="4397276" y="1145646"/>
          <a:ext cx="1568648" cy="98530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Most crowded Days</a:t>
          </a:r>
        </a:p>
      </dsp:txBody>
      <dsp:txXfrm>
        <a:off x="4426135" y="1174505"/>
        <a:ext cx="1510930" cy="927589"/>
      </dsp:txXfrm>
    </dsp:sp>
    <dsp:sp modelId="{DF0CD384-106F-F446-938C-40C65079B5DA}">
      <dsp:nvSpPr>
        <dsp:cNvPr id="0" name=""/>
        <dsp:cNvSpPr/>
      </dsp:nvSpPr>
      <dsp:spPr>
        <a:xfrm>
          <a:off x="6122789" y="1443787"/>
          <a:ext cx="332553" cy="38902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122789" y="1521592"/>
        <a:ext cx="232787" cy="233414"/>
      </dsp:txXfrm>
    </dsp:sp>
    <dsp:sp modelId="{36053018-A315-544B-838E-8C1B205E5E69}">
      <dsp:nvSpPr>
        <dsp:cNvPr id="0" name=""/>
        <dsp:cNvSpPr/>
      </dsp:nvSpPr>
      <dsp:spPr>
        <a:xfrm>
          <a:off x="6593384" y="1145646"/>
          <a:ext cx="1568648" cy="98530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Most crowded Times</a:t>
          </a:r>
        </a:p>
      </dsp:txBody>
      <dsp:txXfrm>
        <a:off x="6622243" y="1174505"/>
        <a:ext cx="1510930" cy="927589"/>
      </dsp:txXfrm>
    </dsp:sp>
    <dsp:sp modelId="{7B946B50-D80C-6946-9BFE-269ED5B2A434}">
      <dsp:nvSpPr>
        <dsp:cNvPr id="0" name=""/>
        <dsp:cNvSpPr/>
      </dsp:nvSpPr>
      <dsp:spPr>
        <a:xfrm>
          <a:off x="8318897" y="1443787"/>
          <a:ext cx="332553" cy="38902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318897" y="1521592"/>
        <a:ext cx="232787" cy="233414"/>
      </dsp:txXfrm>
    </dsp:sp>
    <dsp:sp modelId="{8910D769-8A9F-DB42-A1E5-4229989699C0}">
      <dsp:nvSpPr>
        <dsp:cNvPr id="0" name=""/>
        <dsp:cNvSpPr/>
      </dsp:nvSpPr>
      <dsp:spPr>
        <a:xfrm>
          <a:off x="8789492" y="1145646"/>
          <a:ext cx="1568648" cy="98530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Most crowded Turnstiles</a:t>
          </a:r>
        </a:p>
      </dsp:txBody>
      <dsp:txXfrm>
        <a:off x="8818351" y="1174505"/>
        <a:ext cx="1510930" cy="927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6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47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1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589" y="1603376"/>
            <a:ext cx="12188825" cy="5254625"/>
            <a:chOff x="0" y="1603375"/>
            <a:chExt cx="12188825" cy="5254625"/>
          </a:xfrm>
          <a:gradFill>
            <a:gsLst>
              <a:gs pos="0">
                <a:schemeClr val="tx2"/>
              </a:gs>
              <a:gs pos="59000">
                <a:schemeClr val="tx2">
                  <a:lumMod val="75000"/>
                </a:schemeClr>
              </a:gs>
              <a:gs pos="86000">
                <a:schemeClr val="tx2">
                  <a:lumMod val="50000"/>
                </a:schemeClr>
              </a:gs>
            </a:gsLst>
            <a:lin ang="5400000" scaled="1"/>
          </a:gradFill>
        </p:grpSpPr>
        <p:sp>
          <p:nvSpPr>
            <p:cNvPr id="7" name="Rectangle 6"/>
            <p:cNvSpPr/>
            <p:nvPr/>
          </p:nvSpPr>
          <p:spPr>
            <a:xfrm>
              <a:off x="0" y="4419600"/>
              <a:ext cx="12188825" cy="243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82138" y="1603375"/>
              <a:ext cx="12024548" cy="2816225"/>
            </a:xfrm>
            <a:custGeom>
              <a:avLst/>
              <a:gdLst>
                <a:gd name="T0" fmla="*/ 3618 w 7408"/>
                <a:gd name="T1" fmla="*/ 1609 h 1735"/>
                <a:gd name="T2" fmla="*/ 4816 w 7408"/>
                <a:gd name="T3" fmla="*/ 1429 h 1735"/>
                <a:gd name="T4" fmla="*/ 1615 w 7408"/>
                <a:gd name="T5" fmla="*/ 1396 h 1735"/>
                <a:gd name="T6" fmla="*/ 1534 w 7408"/>
                <a:gd name="T7" fmla="*/ 1378 h 1735"/>
                <a:gd name="T8" fmla="*/ 1323 w 7408"/>
                <a:gd name="T9" fmla="*/ 1411 h 1735"/>
                <a:gd name="T10" fmla="*/ 4950 w 7408"/>
                <a:gd name="T11" fmla="*/ 1369 h 1735"/>
                <a:gd name="T12" fmla="*/ 4905 w 7408"/>
                <a:gd name="T13" fmla="*/ 1434 h 1735"/>
                <a:gd name="T14" fmla="*/ 4762 w 7408"/>
                <a:gd name="T15" fmla="*/ 1346 h 1735"/>
                <a:gd name="T16" fmla="*/ 4784 w 7408"/>
                <a:gd name="T17" fmla="*/ 1322 h 1735"/>
                <a:gd name="T18" fmla="*/ 3901 w 7408"/>
                <a:gd name="T19" fmla="*/ 1362 h 1735"/>
                <a:gd name="T20" fmla="*/ 3531 w 7408"/>
                <a:gd name="T21" fmla="*/ 1205 h 1735"/>
                <a:gd name="T22" fmla="*/ 3288 w 7408"/>
                <a:gd name="T23" fmla="*/ 1313 h 1735"/>
                <a:gd name="T24" fmla="*/ 3259 w 7408"/>
                <a:gd name="T25" fmla="*/ 1157 h 1735"/>
                <a:gd name="T26" fmla="*/ 3917 w 7408"/>
                <a:gd name="T27" fmla="*/ 1310 h 1735"/>
                <a:gd name="T28" fmla="*/ 3118 w 7408"/>
                <a:gd name="T29" fmla="*/ 1088 h 1735"/>
                <a:gd name="T30" fmla="*/ 3906 w 7408"/>
                <a:gd name="T31" fmla="*/ 1292 h 1735"/>
                <a:gd name="T32" fmla="*/ 6080 w 7408"/>
                <a:gd name="T33" fmla="*/ 924 h 1735"/>
                <a:gd name="T34" fmla="*/ 6311 w 7408"/>
                <a:gd name="T35" fmla="*/ 688 h 1735"/>
                <a:gd name="T36" fmla="*/ 6532 w 7408"/>
                <a:gd name="T37" fmla="*/ 250 h 1735"/>
                <a:gd name="T38" fmla="*/ 6722 w 7408"/>
                <a:gd name="T39" fmla="*/ 647 h 1735"/>
                <a:gd name="T40" fmla="*/ 6976 w 7408"/>
                <a:gd name="T41" fmla="*/ 472 h 1735"/>
                <a:gd name="T42" fmla="*/ 7230 w 7408"/>
                <a:gd name="T43" fmla="*/ 946 h 1735"/>
                <a:gd name="T44" fmla="*/ 296 w 7408"/>
                <a:gd name="T45" fmla="*/ 1524 h 1735"/>
                <a:gd name="T46" fmla="*/ 840 w 7408"/>
                <a:gd name="T47" fmla="*/ 1389 h 1735"/>
                <a:gd name="T48" fmla="*/ 1033 w 7408"/>
                <a:gd name="T49" fmla="*/ 1398 h 1735"/>
                <a:gd name="T50" fmla="*/ 1256 w 7408"/>
                <a:gd name="T51" fmla="*/ 1261 h 1735"/>
                <a:gd name="T52" fmla="*/ 1586 w 7408"/>
                <a:gd name="T53" fmla="*/ 922 h 1735"/>
                <a:gd name="T54" fmla="*/ 2313 w 7408"/>
                <a:gd name="T55" fmla="*/ 1490 h 1735"/>
                <a:gd name="T56" fmla="*/ 2477 w 7408"/>
                <a:gd name="T57" fmla="*/ 1405 h 1735"/>
                <a:gd name="T58" fmla="*/ 2623 w 7408"/>
                <a:gd name="T59" fmla="*/ 1398 h 1735"/>
                <a:gd name="T60" fmla="*/ 2756 w 7408"/>
                <a:gd name="T61" fmla="*/ 1463 h 1735"/>
                <a:gd name="T62" fmla="*/ 2918 w 7408"/>
                <a:gd name="T63" fmla="*/ 1063 h 1735"/>
                <a:gd name="T64" fmla="*/ 3010 w 7408"/>
                <a:gd name="T65" fmla="*/ 1052 h 1735"/>
                <a:gd name="T66" fmla="*/ 3906 w 7408"/>
                <a:gd name="T67" fmla="*/ 1290 h 1735"/>
                <a:gd name="T68" fmla="*/ 4047 w 7408"/>
                <a:gd name="T69" fmla="*/ 904 h 1735"/>
                <a:gd name="T70" fmla="*/ 4043 w 7408"/>
                <a:gd name="T71" fmla="*/ 847 h 1735"/>
                <a:gd name="T72" fmla="*/ 4016 w 7408"/>
                <a:gd name="T73" fmla="*/ 665 h 1735"/>
                <a:gd name="T74" fmla="*/ 4020 w 7408"/>
                <a:gd name="T75" fmla="*/ 492 h 1735"/>
                <a:gd name="T76" fmla="*/ 4002 w 7408"/>
                <a:gd name="T77" fmla="*/ 429 h 1735"/>
                <a:gd name="T78" fmla="*/ 3978 w 7408"/>
                <a:gd name="T79" fmla="*/ 306 h 1735"/>
                <a:gd name="T80" fmla="*/ 3964 w 7408"/>
                <a:gd name="T81" fmla="*/ 281 h 1735"/>
                <a:gd name="T82" fmla="*/ 3958 w 7408"/>
                <a:gd name="T83" fmla="*/ 234 h 1735"/>
                <a:gd name="T84" fmla="*/ 3949 w 7408"/>
                <a:gd name="T85" fmla="*/ 214 h 1735"/>
                <a:gd name="T86" fmla="*/ 3949 w 7408"/>
                <a:gd name="T87" fmla="*/ 187 h 1735"/>
                <a:gd name="T88" fmla="*/ 3971 w 7408"/>
                <a:gd name="T89" fmla="*/ 149 h 1735"/>
                <a:gd name="T90" fmla="*/ 3985 w 7408"/>
                <a:gd name="T91" fmla="*/ 146 h 1735"/>
                <a:gd name="T92" fmla="*/ 4007 w 7408"/>
                <a:gd name="T93" fmla="*/ 146 h 1735"/>
                <a:gd name="T94" fmla="*/ 4005 w 7408"/>
                <a:gd name="T95" fmla="*/ 200 h 1735"/>
                <a:gd name="T96" fmla="*/ 3996 w 7408"/>
                <a:gd name="T97" fmla="*/ 216 h 1735"/>
                <a:gd name="T98" fmla="*/ 4005 w 7408"/>
                <a:gd name="T99" fmla="*/ 281 h 1735"/>
                <a:gd name="T100" fmla="*/ 4097 w 7408"/>
                <a:gd name="T101" fmla="*/ 344 h 1735"/>
                <a:gd name="T102" fmla="*/ 4148 w 7408"/>
                <a:gd name="T103" fmla="*/ 384 h 1735"/>
                <a:gd name="T104" fmla="*/ 4169 w 7408"/>
                <a:gd name="T105" fmla="*/ 461 h 1735"/>
                <a:gd name="T106" fmla="*/ 4173 w 7408"/>
                <a:gd name="T107" fmla="*/ 468 h 1735"/>
                <a:gd name="T108" fmla="*/ 4250 w 7408"/>
                <a:gd name="T109" fmla="*/ 576 h 1735"/>
                <a:gd name="T110" fmla="*/ 4229 w 7408"/>
                <a:gd name="T111" fmla="*/ 686 h 1735"/>
                <a:gd name="T112" fmla="*/ 4211 w 7408"/>
                <a:gd name="T113" fmla="*/ 784 h 1735"/>
                <a:gd name="T114" fmla="*/ 4214 w 7408"/>
                <a:gd name="T115" fmla="*/ 942 h 1735"/>
                <a:gd name="T116" fmla="*/ 4290 w 7408"/>
                <a:gd name="T117" fmla="*/ 1288 h 1735"/>
                <a:gd name="T118" fmla="*/ 4937 w 7408"/>
                <a:gd name="T119" fmla="*/ 1295 h 1735"/>
                <a:gd name="T120" fmla="*/ 5395 w 7408"/>
                <a:gd name="T121" fmla="*/ 917 h 1735"/>
                <a:gd name="T122" fmla="*/ 5752 w 7408"/>
                <a:gd name="T123" fmla="*/ 704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408" h="1735">
                  <a:moveTo>
                    <a:pt x="5029" y="1479"/>
                  </a:moveTo>
                  <a:lnTo>
                    <a:pt x="5029" y="1490"/>
                  </a:lnTo>
                  <a:lnTo>
                    <a:pt x="5067" y="1490"/>
                  </a:lnTo>
                  <a:lnTo>
                    <a:pt x="5067" y="1481"/>
                  </a:lnTo>
                  <a:lnTo>
                    <a:pt x="5051" y="1481"/>
                  </a:lnTo>
                  <a:lnTo>
                    <a:pt x="5029" y="1479"/>
                  </a:lnTo>
                  <a:close/>
                  <a:moveTo>
                    <a:pt x="4937" y="1470"/>
                  </a:moveTo>
                  <a:lnTo>
                    <a:pt x="4937" y="1528"/>
                  </a:lnTo>
                  <a:lnTo>
                    <a:pt x="4959" y="1528"/>
                  </a:lnTo>
                  <a:lnTo>
                    <a:pt x="4959" y="1492"/>
                  </a:lnTo>
                  <a:lnTo>
                    <a:pt x="4989" y="1492"/>
                  </a:lnTo>
                  <a:lnTo>
                    <a:pt x="4989" y="1474"/>
                  </a:lnTo>
                  <a:lnTo>
                    <a:pt x="4937" y="1470"/>
                  </a:lnTo>
                  <a:close/>
                  <a:moveTo>
                    <a:pt x="4335" y="1429"/>
                  </a:moveTo>
                  <a:lnTo>
                    <a:pt x="4335" y="1447"/>
                  </a:lnTo>
                  <a:lnTo>
                    <a:pt x="4425" y="1447"/>
                  </a:lnTo>
                  <a:lnTo>
                    <a:pt x="4425" y="1515"/>
                  </a:lnTo>
                  <a:lnTo>
                    <a:pt x="4607" y="1515"/>
                  </a:lnTo>
                  <a:lnTo>
                    <a:pt x="4607" y="1605"/>
                  </a:lnTo>
                  <a:lnTo>
                    <a:pt x="4816" y="1605"/>
                  </a:lnTo>
                  <a:lnTo>
                    <a:pt x="4816" y="1459"/>
                  </a:lnTo>
                  <a:lnTo>
                    <a:pt x="4699" y="1450"/>
                  </a:lnTo>
                  <a:lnTo>
                    <a:pt x="4575" y="1441"/>
                  </a:lnTo>
                  <a:lnTo>
                    <a:pt x="4452" y="1434"/>
                  </a:lnTo>
                  <a:lnTo>
                    <a:pt x="4335" y="1432"/>
                  </a:lnTo>
                  <a:lnTo>
                    <a:pt x="4335" y="1429"/>
                  </a:lnTo>
                  <a:close/>
                  <a:moveTo>
                    <a:pt x="3394" y="1402"/>
                  </a:moveTo>
                  <a:lnTo>
                    <a:pt x="3394" y="1609"/>
                  </a:lnTo>
                  <a:lnTo>
                    <a:pt x="3618" y="1609"/>
                  </a:lnTo>
                  <a:lnTo>
                    <a:pt x="3618" y="1513"/>
                  </a:lnTo>
                  <a:lnTo>
                    <a:pt x="3798" y="1513"/>
                  </a:lnTo>
                  <a:lnTo>
                    <a:pt x="3798" y="1452"/>
                  </a:lnTo>
                  <a:lnTo>
                    <a:pt x="3886" y="1452"/>
                  </a:lnTo>
                  <a:lnTo>
                    <a:pt x="3886" y="1411"/>
                  </a:lnTo>
                  <a:lnTo>
                    <a:pt x="3394" y="1402"/>
                  </a:lnTo>
                  <a:close/>
                  <a:moveTo>
                    <a:pt x="4937" y="1400"/>
                  </a:moveTo>
                  <a:lnTo>
                    <a:pt x="4937" y="1436"/>
                  </a:lnTo>
                  <a:lnTo>
                    <a:pt x="4986" y="1441"/>
                  </a:lnTo>
                  <a:lnTo>
                    <a:pt x="4937" y="1400"/>
                  </a:lnTo>
                  <a:close/>
                  <a:moveTo>
                    <a:pt x="3032" y="1393"/>
                  </a:moveTo>
                  <a:lnTo>
                    <a:pt x="3032" y="1443"/>
                  </a:lnTo>
                  <a:lnTo>
                    <a:pt x="3088" y="1443"/>
                  </a:lnTo>
                  <a:lnTo>
                    <a:pt x="3088" y="1607"/>
                  </a:lnTo>
                  <a:lnTo>
                    <a:pt x="3169" y="1607"/>
                  </a:lnTo>
                  <a:lnTo>
                    <a:pt x="3169" y="1396"/>
                  </a:lnTo>
                  <a:lnTo>
                    <a:pt x="3032" y="1393"/>
                  </a:lnTo>
                  <a:close/>
                  <a:moveTo>
                    <a:pt x="4816" y="1380"/>
                  </a:moveTo>
                  <a:lnTo>
                    <a:pt x="4795" y="1382"/>
                  </a:lnTo>
                  <a:lnTo>
                    <a:pt x="4766" y="1384"/>
                  </a:lnTo>
                  <a:lnTo>
                    <a:pt x="4728" y="1389"/>
                  </a:lnTo>
                  <a:lnTo>
                    <a:pt x="4685" y="1393"/>
                  </a:lnTo>
                  <a:lnTo>
                    <a:pt x="4640" y="1398"/>
                  </a:lnTo>
                  <a:lnTo>
                    <a:pt x="4595" y="1402"/>
                  </a:lnTo>
                  <a:lnTo>
                    <a:pt x="4553" y="1407"/>
                  </a:lnTo>
                  <a:lnTo>
                    <a:pt x="4515" y="1411"/>
                  </a:lnTo>
                  <a:lnTo>
                    <a:pt x="4611" y="1416"/>
                  </a:lnTo>
                  <a:lnTo>
                    <a:pt x="4712" y="1423"/>
                  </a:lnTo>
                  <a:lnTo>
                    <a:pt x="4816" y="1429"/>
                  </a:lnTo>
                  <a:lnTo>
                    <a:pt x="4816" y="1380"/>
                  </a:lnTo>
                  <a:close/>
                  <a:moveTo>
                    <a:pt x="1689" y="1373"/>
                  </a:moveTo>
                  <a:lnTo>
                    <a:pt x="1678" y="1375"/>
                  </a:lnTo>
                  <a:lnTo>
                    <a:pt x="1669" y="1378"/>
                  </a:lnTo>
                  <a:lnTo>
                    <a:pt x="1662" y="1384"/>
                  </a:lnTo>
                  <a:lnTo>
                    <a:pt x="1655" y="1393"/>
                  </a:lnTo>
                  <a:lnTo>
                    <a:pt x="1653" y="1402"/>
                  </a:lnTo>
                  <a:lnTo>
                    <a:pt x="1660" y="1396"/>
                  </a:lnTo>
                  <a:lnTo>
                    <a:pt x="1669" y="1391"/>
                  </a:lnTo>
                  <a:lnTo>
                    <a:pt x="1678" y="1391"/>
                  </a:lnTo>
                  <a:lnTo>
                    <a:pt x="1698" y="1396"/>
                  </a:lnTo>
                  <a:lnTo>
                    <a:pt x="1711" y="1409"/>
                  </a:lnTo>
                  <a:lnTo>
                    <a:pt x="1716" y="1429"/>
                  </a:lnTo>
                  <a:lnTo>
                    <a:pt x="1716" y="1611"/>
                  </a:lnTo>
                  <a:lnTo>
                    <a:pt x="1725" y="1611"/>
                  </a:lnTo>
                  <a:lnTo>
                    <a:pt x="1725" y="1602"/>
                  </a:lnTo>
                  <a:lnTo>
                    <a:pt x="1725" y="1411"/>
                  </a:lnTo>
                  <a:lnTo>
                    <a:pt x="1720" y="1391"/>
                  </a:lnTo>
                  <a:lnTo>
                    <a:pt x="1707" y="1378"/>
                  </a:lnTo>
                  <a:lnTo>
                    <a:pt x="1689" y="1373"/>
                  </a:lnTo>
                  <a:close/>
                  <a:moveTo>
                    <a:pt x="1601" y="1373"/>
                  </a:moveTo>
                  <a:lnTo>
                    <a:pt x="1583" y="1378"/>
                  </a:lnTo>
                  <a:lnTo>
                    <a:pt x="1572" y="1391"/>
                  </a:lnTo>
                  <a:lnTo>
                    <a:pt x="1566" y="1409"/>
                  </a:lnTo>
                  <a:lnTo>
                    <a:pt x="1572" y="1402"/>
                  </a:lnTo>
                  <a:lnTo>
                    <a:pt x="1579" y="1396"/>
                  </a:lnTo>
                  <a:lnTo>
                    <a:pt x="1588" y="1391"/>
                  </a:lnTo>
                  <a:lnTo>
                    <a:pt x="1597" y="1391"/>
                  </a:lnTo>
                  <a:lnTo>
                    <a:pt x="1615" y="1396"/>
                  </a:lnTo>
                  <a:lnTo>
                    <a:pt x="1628" y="1409"/>
                  </a:lnTo>
                  <a:lnTo>
                    <a:pt x="1635" y="1429"/>
                  </a:lnTo>
                  <a:lnTo>
                    <a:pt x="1635" y="1611"/>
                  </a:lnTo>
                  <a:lnTo>
                    <a:pt x="1640" y="1611"/>
                  </a:lnTo>
                  <a:lnTo>
                    <a:pt x="1640" y="1602"/>
                  </a:lnTo>
                  <a:lnTo>
                    <a:pt x="1640" y="1411"/>
                  </a:lnTo>
                  <a:lnTo>
                    <a:pt x="1635" y="1391"/>
                  </a:lnTo>
                  <a:lnTo>
                    <a:pt x="1622" y="1378"/>
                  </a:lnTo>
                  <a:lnTo>
                    <a:pt x="1601" y="1373"/>
                  </a:lnTo>
                  <a:close/>
                  <a:moveTo>
                    <a:pt x="1514" y="1373"/>
                  </a:moveTo>
                  <a:lnTo>
                    <a:pt x="1496" y="1378"/>
                  </a:lnTo>
                  <a:lnTo>
                    <a:pt x="1482" y="1391"/>
                  </a:lnTo>
                  <a:lnTo>
                    <a:pt x="1478" y="1411"/>
                  </a:lnTo>
                  <a:lnTo>
                    <a:pt x="1478" y="1418"/>
                  </a:lnTo>
                  <a:lnTo>
                    <a:pt x="1480" y="1423"/>
                  </a:lnTo>
                  <a:lnTo>
                    <a:pt x="1480" y="1429"/>
                  </a:lnTo>
                  <a:lnTo>
                    <a:pt x="1480" y="1611"/>
                  </a:lnTo>
                  <a:lnTo>
                    <a:pt x="1482" y="1611"/>
                  </a:lnTo>
                  <a:lnTo>
                    <a:pt x="1482" y="1429"/>
                  </a:lnTo>
                  <a:lnTo>
                    <a:pt x="1487" y="1409"/>
                  </a:lnTo>
                  <a:lnTo>
                    <a:pt x="1500" y="1396"/>
                  </a:lnTo>
                  <a:lnTo>
                    <a:pt x="1518" y="1391"/>
                  </a:lnTo>
                  <a:lnTo>
                    <a:pt x="1530" y="1391"/>
                  </a:lnTo>
                  <a:lnTo>
                    <a:pt x="1539" y="1396"/>
                  </a:lnTo>
                  <a:lnTo>
                    <a:pt x="1545" y="1402"/>
                  </a:lnTo>
                  <a:lnTo>
                    <a:pt x="1552" y="1411"/>
                  </a:lnTo>
                  <a:lnTo>
                    <a:pt x="1552" y="1411"/>
                  </a:lnTo>
                  <a:lnTo>
                    <a:pt x="1548" y="1391"/>
                  </a:lnTo>
                  <a:lnTo>
                    <a:pt x="1534" y="1378"/>
                  </a:lnTo>
                  <a:lnTo>
                    <a:pt x="1514" y="1373"/>
                  </a:lnTo>
                  <a:close/>
                  <a:moveTo>
                    <a:pt x="1431" y="1373"/>
                  </a:moveTo>
                  <a:lnTo>
                    <a:pt x="1413" y="1378"/>
                  </a:lnTo>
                  <a:lnTo>
                    <a:pt x="1399" y="1391"/>
                  </a:lnTo>
                  <a:lnTo>
                    <a:pt x="1395" y="1411"/>
                  </a:lnTo>
                  <a:lnTo>
                    <a:pt x="1395" y="1602"/>
                  </a:lnTo>
                  <a:lnTo>
                    <a:pt x="1395" y="1611"/>
                  </a:lnTo>
                  <a:lnTo>
                    <a:pt x="1406" y="1611"/>
                  </a:lnTo>
                  <a:lnTo>
                    <a:pt x="1406" y="1429"/>
                  </a:lnTo>
                  <a:lnTo>
                    <a:pt x="1411" y="1411"/>
                  </a:lnTo>
                  <a:lnTo>
                    <a:pt x="1424" y="1398"/>
                  </a:lnTo>
                  <a:lnTo>
                    <a:pt x="1442" y="1393"/>
                  </a:lnTo>
                  <a:lnTo>
                    <a:pt x="1451" y="1393"/>
                  </a:lnTo>
                  <a:lnTo>
                    <a:pt x="1460" y="1398"/>
                  </a:lnTo>
                  <a:lnTo>
                    <a:pt x="1467" y="1402"/>
                  </a:lnTo>
                  <a:lnTo>
                    <a:pt x="1462" y="1393"/>
                  </a:lnTo>
                  <a:lnTo>
                    <a:pt x="1458" y="1384"/>
                  </a:lnTo>
                  <a:lnTo>
                    <a:pt x="1449" y="1378"/>
                  </a:lnTo>
                  <a:lnTo>
                    <a:pt x="1442" y="1375"/>
                  </a:lnTo>
                  <a:lnTo>
                    <a:pt x="1431" y="1373"/>
                  </a:lnTo>
                  <a:close/>
                  <a:moveTo>
                    <a:pt x="1343" y="1373"/>
                  </a:moveTo>
                  <a:lnTo>
                    <a:pt x="1323" y="1378"/>
                  </a:lnTo>
                  <a:lnTo>
                    <a:pt x="1309" y="1391"/>
                  </a:lnTo>
                  <a:lnTo>
                    <a:pt x="1305" y="1411"/>
                  </a:lnTo>
                  <a:lnTo>
                    <a:pt x="1305" y="1602"/>
                  </a:lnTo>
                  <a:lnTo>
                    <a:pt x="1307" y="1611"/>
                  </a:lnTo>
                  <a:lnTo>
                    <a:pt x="1316" y="1611"/>
                  </a:lnTo>
                  <a:lnTo>
                    <a:pt x="1316" y="1429"/>
                  </a:lnTo>
                  <a:lnTo>
                    <a:pt x="1323" y="1411"/>
                  </a:lnTo>
                  <a:lnTo>
                    <a:pt x="1336" y="1398"/>
                  </a:lnTo>
                  <a:lnTo>
                    <a:pt x="1354" y="1393"/>
                  </a:lnTo>
                  <a:lnTo>
                    <a:pt x="1363" y="1393"/>
                  </a:lnTo>
                  <a:lnTo>
                    <a:pt x="1370" y="1398"/>
                  </a:lnTo>
                  <a:lnTo>
                    <a:pt x="1379" y="1402"/>
                  </a:lnTo>
                  <a:lnTo>
                    <a:pt x="1375" y="1393"/>
                  </a:lnTo>
                  <a:lnTo>
                    <a:pt x="1368" y="1384"/>
                  </a:lnTo>
                  <a:lnTo>
                    <a:pt x="1361" y="1378"/>
                  </a:lnTo>
                  <a:lnTo>
                    <a:pt x="1352" y="1375"/>
                  </a:lnTo>
                  <a:lnTo>
                    <a:pt x="1343" y="1373"/>
                  </a:lnTo>
                  <a:close/>
                  <a:moveTo>
                    <a:pt x="4937" y="1373"/>
                  </a:moveTo>
                  <a:lnTo>
                    <a:pt x="4937" y="1398"/>
                  </a:lnTo>
                  <a:lnTo>
                    <a:pt x="4989" y="1441"/>
                  </a:lnTo>
                  <a:lnTo>
                    <a:pt x="5011" y="1441"/>
                  </a:lnTo>
                  <a:lnTo>
                    <a:pt x="4995" y="1425"/>
                  </a:lnTo>
                  <a:lnTo>
                    <a:pt x="4975" y="1407"/>
                  </a:lnTo>
                  <a:lnTo>
                    <a:pt x="4953" y="1389"/>
                  </a:lnTo>
                  <a:lnTo>
                    <a:pt x="4937" y="1373"/>
                  </a:lnTo>
                  <a:close/>
                  <a:moveTo>
                    <a:pt x="4937" y="1355"/>
                  </a:moveTo>
                  <a:lnTo>
                    <a:pt x="4937" y="1369"/>
                  </a:lnTo>
                  <a:lnTo>
                    <a:pt x="4955" y="1384"/>
                  </a:lnTo>
                  <a:lnTo>
                    <a:pt x="4975" y="1405"/>
                  </a:lnTo>
                  <a:lnTo>
                    <a:pt x="4997" y="1425"/>
                  </a:lnTo>
                  <a:lnTo>
                    <a:pt x="5013" y="1441"/>
                  </a:lnTo>
                  <a:lnTo>
                    <a:pt x="5027" y="1443"/>
                  </a:lnTo>
                  <a:lnTo>
                    <a:pt x="5009" y="1425"/>
                  </a:lnTo>
                  <a:lnTo>
                    <a:pt x="4989" y="1407"/>
                  </a:lnTo>
                  <a:lnTo>
                    <a:pt x="4968" y="1387"/>
                  </a:lnTo>
                  <a:lnTo>
                    <a:pt x="4950" y="1369"/>
                  </a:lnTo>
                  <a:lnTo>
                    <a:pt x="4937" y="1355"/>
                  </a:lnTo>
                  <a:close/>
                  <a:moveTo>
                    <a:pt x="4816" y="1349"/>
                  </a:moveTo>
                  <a:lnTo>
                    <a:pt x="4762" y="1364"/>
                  </a:lnTo>
                  <a:lnTo>
                    <a:pt x="4703" y="1375"/>
                  </a:lnTo>
                  <a:lnTo>
                    <a:pt x="4645" y="1387"/>
                  </a:lnTo>
                  <a:lnTo>
                    <a:pt x="4589" y="1396"/>
                  </a:lnTo>
                  <a:lnTo>
                    <a:pt x="4539" y="1405"/>
                  </a:lnTo>
                  <a:lnTo>
                    <a:pt x="4499" y="1409"/>
                  </a:lnTo>
                  <a:lnTo>
                    <a:pt x="4497" y="1409"/>
                  </a:lnTo>
                  <a:lnTo>
                    <a:pt x="4501" y="1409"/>
                  </a:lnTo>
                  <a:lnTo>
                    <a:pt x="4537" y="1405"/>
                  </a:lnTo>
                  <a:lnTo>
                    <a:pt x="4580" y="1402"/>
                  </a:lnTo>
                  <a:lnTo>
                    <a:pt x="4627" y="1396"/>
                  </a:lnTo>
                  <a:lnTo>
                    <a:pt x="4674" y="1391"/>
                  </a:lnTo>
                  <a:lnTo>
                    <a:pt x="4721" y="1387"/>
                  </a:lnTo>
                  <a:lnTo>
                    <a:pt x="4762" y="1382"/>
                  </a:lnTo>
                  <a:lnTo>
                    <a:pt x="4793" y="1380"/>
                  </a:lnTo>
                  <a:lnTo>
                    <a:pt x="4816" y="1378"/>
                  </a:lnTo>
                  <a:lnTo>
                    <a:pt x="4816" y="1349"/>
                  </a:lnTo>
                  <a:close/>
                  <a:moveTo>
                    <a:pt x="4894" y="1342"/>
                  </a:moveTo>
                  <a:lnTo>
                    <a:pt x="4890" y="1344"/>
                  </a:lnTo>
                  <a:lnTo>
                    <a:pt x="4885" y="1346"/>
                  </a:lnTo>
                  <a:lnTo>
                    <a:pt x="4883" y="1351"/>
                  </a:lnTo>
                  <a:lnTo>
                    <a:pt x="4881" y="1355"/>
                  </a:lnTo>
                  <a:lnTo>
                    <a:pt x="4878" y="1360"/>
                  </a:lnTo>
                  <a:lnTo>
                    <a:pt x="4876" y="1362"/>
                  </a:lnTo>
                  <a:lnTo>
                    <a:pt x="4876" y="1364"/>
                  </a:lnTo>
                  <a:lnTo>
                    <a:pt x="4874" y="1429"/>
                  </a:lnTo>
                  <a:lnTo>
                    <a:pt x="4905" y="1434"/>
                  </a:lnTo>
                  <a:lnTo>
                    <a:pt x="4905" y="1362"/>
                  </a:lnTo>
                  <a:lnTo>
                    <a:pt x="4905" y="1362"/>
                  </a:lnTo>
                  <a:lnTo>
                    <a:pt x="4905" y="1360"/>
                  </a:lnTo>
                  <a:lnTo>
                    <a:pt x="4903" y="1355"/>
                  </a:lnTo>
                  <a:lnTo>
                    <a:pt x="4903" y="1351"/>
                  </a:lnTo>
                  <a:lnTo>
                    <a:pt x="4901" y="1346"/>
                  </a:lnTo>
                  <a:lnTo>
                    <a:pt x="4896" y="1344"/>
                  </a:lnTo>
                  <a:lnTo>
                    <a:pt x="4894" y="1342"/>
                  </a:lnTo>
                  <a:close/>
                  <a:moveTo>
                    <a:pt x="4849" y="1337"/>
                  </a:moveTo>
                  <a:lnTo>
                    <a:pt x="4845" y="1340"/>
                  </a:lnTo>
                  <a:lnTo>
                    <a:pt x="4843" y="1342"/>
                  </a:lnTo>
                  <a:lnTo>
                    <a:pt x="4838" y="1346"/>
                  </a:lnTo>
                  <a:lnTo>
                    <a:pt x="4836" y="1353"/>
                  </a:lnTo>
                  <a:lnTo>
                    <a:pt x="4834" y="1357"/>
                  </a:lnTo>
                  <a:lnTo>
                    <a:pt x="4834" y="1360"/>
                  </a:lnTo>
                  <a:lnTo>
                    <a:pt x="4831" y="1362"/>
                  </a:lnTo>
                  <a:lnTo>
                    <a:pt x="4831" y="1425"/>
                  </a:lnTo>
                  <a:lnTo>
                    <a:pt x="4863" y="1432"/>
                  </a:lnTo>
                  <a:lnTo>
                    <a:pt x="4863" y="1360"/>
                  </a:lnTo>
                  <a:lnTo>
                    <a:pt x="4860" y="1357"/>
                  </a:lnTo>
                  <a:lnTo>
                    <a:pt x="4860" y="1355"/>
                  </a:lnTo>
                  <a:lnTo>
                    <a:pt x="4860" y="1351"/>
                  </a:lnTo>
                  <a:lnTo>
                    <a:pt x="4858" y="1346"/>
                  </a:lnTo>
                  <a:lnTo>
                    <a:pt x="4856" y="1342"/>
                  </a:lnTo>
                  <a:lnTo>
                    <a:pt x="4854" y="1340"/>
                  </a:lnTo>
                  <a:lnTo>
                    <a:pt x="4849" y="1337"/>
                  </a:lnTo>
                  <a:close/>
                  <a:moveTo>
                    <a:pt x="4816" y="1331"/>
                  </a:moveTo>
                  <a:lnTo>
                    <a:pt x="4793" y="1337"/>
                  </a:lnTo>
                  <a:lnTo>
                    <a:pt x="4762" y="1346"/>
                  </a:lnTo>
                  <a:lnTo>
                    <a:pt x="4721" y="1357"/>
                  </a:lnTo>
                  <a:lnTo>
                    <a:pt x="4676" y="1369"/>
                  </a:lnTo>
                  <a:lnTo>
                    <a:pt x="4629" y="1380"/>
                  </a:lnTo>
                  <a:lnTo>
                    <a:pt x="4582" y="1391"/>
                  </a:lnTo>
                  <a:lnTo>
                    <a:pt x="4537" y="1402"/>
                  </a:lnTo>
                  <a:lnTo>
                    <a:pt x="4586" y="1393"/>
                  </a:lnTo>
                  <a:lnTo>
                    <a:pt x="4643" y="1384"/>
                  </a:lnTo>
                  <a:lnTo>
                    <a:pt x="4703" y="1373"/>
                  </a:lnTo>
                  <a:lnTo>
                    <a:pt x="4762" y="1362"/>
                  </a:lnTo>
                  <a:lnTo>
                    <a:pt x="4816" y="1346"/>
                  </a:lnTo>
                  <a:lnTo>
                    <a:pt x="4816" y="1331"/>
                  </a:lnTo>
                  <a:close/>
                  <a:moveTo>
                    <a:pt x="4937" y="1313"/>
                  </a:moveTo>
                  <a:lnTo>
                    <a:pt x="4937" y="1353"/>
                  </a:lnTo>
                  <a:lnTo>
                    <a:pt x="4948" y="1364"/>
                  </a:lnTo>
                  <a:lnTo>
                    <a:pt x="4968" y="1384"/>
                  </a:lnTo>
                  <a:lnTo>
                    <a:pt x="4991" y="1405"/>
                  </a:lnTo>
                  <a:lnTo>
                    <a:pt x="5011" y="1425"/>
                  </a:lnTo>
                  <a:lnTo>
                    <a:pt x="5031" y="1443"/>
                  </a:lnTo>
                  <a:lnTo>
                    <a:pt x="5042" y="1443"/>
                  </a:lnTo>
                  <a:lnTo>
                    <a:pt x="5051" y="1445"/>
                  </a:lnTo>
                  <a:lnTo>
                    <a:pt x="5036" y="1425"/>
                  </a:lnTo>
                  <a:lnTo>
                    <a:pt x="5013" y="1402"/>
                  </a:lnTo>
                  <a:lnTo>
                    <a:pt x="4991" y="1375"/>
                  </a:lnTo>
                  <a:lnTo>
                    <a:pt x="4968" y="1351"/>
                  </a:lnTo>
                  <a:lnTo>
                    <a:pt x="4950" y="1328"/>
                  </a:lnTo>
                  <a:lnTo>
                    <a:pt x="4937" y="1313"/>
                  </a:lnTo>
                  <a:close/>
                  <a:moveTo>
                    <a:pt x="4816" y="1308"/>
                  </a:moveTo>
                  <a:lnTo>
                    <a:pt x="4816" y="1308"/>
                  </a:lnTo>
                  <a:lnTo>
                    <a:pt x="4784" y="1322"/>
                  </a:lnTo>
                  <a:lnTo>
                    <a:pt x="4746" y="1337"/>
                  </a:lnTo>
                  <a:lnTo>
                    <a:pt x="4703" y="1351"/>
                  </a:lnTo>
                  <a:lnTo>
                    <a:pt x="4658" y="1364"/>
                  </a:lnTo>
                  <a:lnTo>
                    <a:pt x="4611" y="1375"/>
                  </a:lnTo>
                  <a:lnTo>
                    <a:pt x="4566" y="1387"/>
                  </a:lnTo>
                  <a:lnTo>
                    <a:pt x="4528" y="1396"/>
                  </a:lnTo>
                  <a:lnTo>
                    <a:pt x="4494" y="1402"/>
                  </a:lnTo>
                  <a:lnTo>
                    <a:pt x="4470" y="1407"/>
                  </a:lnTo>
                  <a:lnTo>
                    <a:pt x="4483" y="1409"/>
                  </a:lnTo>
                  <a:lnTo>
                    <a:pt x="4499" y="1407"/>
                  </a:lnTo>
                  <a:lnTo>
                    <a:pt x="4537" y="1400"/>
                  </a:lnTo>
                  <a:lnTo>
                    <a:pt x="4582" y="1389"/>
                  </a:lnTo>
                  <a:lnTo>
                    <a:pt x="4629" y="1378"/>
                  </a:lnTo>
                  <a:lnTo>
                    <a:pt x="4676" y="1366"/>
                  </a:lnTo>
                  <a:lnTo>
                    <a:pt x="4721" y="1353"/>
                  </a:lnTo>
                  <a:lnTo>
                    <a:pt x="4762" y="1344"/>
                  </a:lnTo>
                  <a:lnTo>
                    <a:pt x="4793" y="1335"/>
                  </a:lnTo>
                  <a:lnTo>
                    <a:pt x="4816" y="1328"/>
                  </a:lnTo>
                  <a:lnTo>
                    <a:pt x="4816" y="1308"/>
                  </a:lnTo>
                  <a:close/>
                  <a:moveTo>
                    <a:pt x="3394" y="1164"/>
                  </a:moveTo>
                  <a:lnTo>
                    <a:pt x="3394" y="1366"/>
                  </a:lnTo>
                  <a:lnTo>
                    <a:pt x="3481" y="1369"/>
                  </a:lnTo>
                  <a:lnTo>
                    <a:pt x="3569" y="1371"/>
                  </a:lnTo>
                  <a:lnTo>
                    <a:pt x="3652" y="1373"/>
                  </a:lnTo>
                  <a:lnTo>
                    <a:pt x="3731" y="1375"/>
                  </a:lnTo>
                  <a:lnTo>
                    <a:pt x="3800" y="1378"/>
                  </a:lnTo>
                  <a:lnTo>
                    <a:pt x="3859" y="1380"/>
                  </a:lnTo>
                  <a:lnTo>
                    <a:pt x="3901" y="1382"/>
                  </a:lnTo>
                  <a:lnTo>
                    <a:pt x="3901" y="1362"/>
                  </a:lnTo>
                  <a:lnTo>
                    <a:pt x="3890" y="1362"/>
                  </a:lnTo>
                  <a:lnTo>
                    <a:pt x="3890" y="1328"/>
                  </a:lnTo>
                  <a:lnTo>
                    <a:pt x="3890" y="1328"/>
                  </a:lnTo>
                  <a:lnTo>
                    <a:pt x="3895" y="1326"/>
                  </a:lnTo>
                  <a:lnTo>
                    <a:pt x="3845" y="1310"/>
                  </a:lnTo>
                  <a:lnTo>
                    <a:pt x="3794" y="1292"/>
                  </a:lnTo>
                  <a:lnTo>
                    <a:pt x="3737" y="1274"/>
                  </a:lnTo>
                  <a:lnTo>
                    <a:pt x="3681" y="1256"/>
                  </a:lnTo>
                  <a:lnTo>
                    <a:pt x="3627" y="1238"/>
                  </a:lnTo>
                  <a:lnTo>
                    <a:pt x="3573" y="1220"/>
                  </a:lnTo>
                  <a:lnTo>
                    <a:pt x="3524" y="1205"/>
                  </a:lnTo>
                  <a:lnTo>
                    <a:pt x="3479" y="1191"/>
                  </a:lnTo>
                  <a:lnTo>
                    <a:pt x="3443" y="1178"/>
                  </a:lnTo>
                  <a:lnTo>
                    <a:pt x="3414" y="1169"/>
                  </a:lnTo>
                  <a:lnTo>
                    <a:pt x="3394" y="1164"/>
                  </a:lnTo>
                  <a:close/>
                  <a:moveTo>
                    <a:pt x="3169" y="1126"/>
                  </a:moveTo>
                  <a:lnTo>
                    <a:pt x="3032" y="1164"/>
                  </a:lnTo>
                  <a:lnTo>
                    <a:pt x="3032" y="1355"/>
                  </a:lnTo>
                  <a:lnTo>
                    <a:pt x="3055" y="1355"/>
                  </a:lnTo>
                  <a:lnTo>
                    <a:pt x="3084" y="1357"/>
                  </a:lnTo>
                  <a:lnTo>
                    <a:pt x="3124" y="1357"/>
                  </a:lnTo>
                  <a:lnTo>
                    <a:pt x="3169" y="1360"/>
                  </a:lnTo>
                  <a:lnTo>
                    <a:pt x="3169" y="1126"/>
                  </a:lnTo>
                  <a:close/>
                  <a:moveTo>
                    <a:pt x="3394" y="1124"/>
                  </a:moveTo>
                  <a:lnTo>
                    <a:pt x="3394" y="1162"/>
                  </a:lnTo>
                  <a:lnTo>
                    <a:pt x="3414" y="1166"/>
                  </a:lnTo>
                  <a:lnTo>
                    <a:pt x="3445" y="1178"/>
                  </a:lnTo>
                  <a:lnTo>
                    <a:pt x="3486" y="1189"/>
                  </a:lnTo>
                  <a:lnTo>
                    <a:pt x="3531" y="1205"/>
                  </a:lnTo>
                  <a:lnTo>
                    <a:pt x="3582" y="1220"/>
                  </a:lnTo>
                  <a:lnTo>
                    <a:pt x="3636" y="1238"/>
                  </a:lnTo>
                  <a:lnTo>
                    <a:pt x="3690" y="1256"/>
                  </a:lnTo>
                  <a:lnTo>
                    <a:pt x="3742" y="1274"/>
                  </a:lnTo>
                  <a:lnTo>
                    <a:pt x="3791" y="1290"/>
                  </a:lnTo>
                  <a:lnTo>
                    <a:pt x="3834" y="1304"/>
                  </a:lnTo>
                  <a:lnTo>
                    <a:pt x="3870" y="1315"/>
                  </a:lnTo>
                  <a:lnTo>
                    <a:pt x="3897" y="1324"/>
                  </a:lnTo>
                  <a:lnTo>
                    <a:pt x="3904" y="1322"/>
                  </a:lnTo>
                  <a:lnTo>
                    <a:pt x="3913" y="1315"/>
                  </a:lnTo>
                  <a:lnTo>
                    <a:pt x="3888" y="1308"/>
                  </a:lnTo>
                  <a:lnTo>
                    <a:pt x="3852" y="1295"/>
                  </a:lnTo>
                  <a:lnTo>
                    <a:pt x="3809" y="1279"/>
                  </a:lnTo>
                  <a:lnTo>
                    <a:pt x="3760" y="1261"/>
                  </a:lnTo>
                  <a:lnTo>
                    <a:pt x="3706" y="1241"/>
                  </a:lnTo>
                  <a:lnTo>
                    <a:pt x="3650" y="1220"/>
                  </a:lnTo>
                  <a:lnTo>
                    <a:pt x="3596" y="1200"/>
                  </a:lnTo>
                  <a:lnTo>
                    <a:pt x="3542" y="1180"/>
                  </a:lnTo>
                  <a:lnTo>
                    <a:pt x="3493" y="1162"/>
                  </a:lnTo>
                  <a:lnTo>
                    <a:pt x="3450" y="1146"/>
                  </a:lnTo>
                  <a:lnTo>
                    <a:pt x="3419" y="1133"/>
                  </a:lnTo>
                  <a:lnTo>
                    <a:pt x="3394" y="1124"/>
                  </a:lnTo>
                  <a:close/>
                  <a:moveTo>
                    <a:pt x="3317" y="1124"/>
                  </a:moveTo>
                  <a:lnTo>
                    <a:pt x="3308" y="1128"/>
                  </a:lnTo>
                  <a:lnTo>
                    <a:pt x="3302" y="1140"/>
                  </a:lnTo>
                  <a:lnTo>
                    <a:pt x="3295" y="1151"/>
                  </a:lnTo>
                  <a:lnTo>
                    <a:pt x="3290" y="1162"/>
                  </a:lnTo>
                  <a:lnTo>
                    <a:pt x="3288" y="1166"/>
                  </a:lnTo>
                  <a:lnTo>
                    <a:pt x="3288" y="1313"/>
                  </a:lnTo>
                  <a:lnTo>
                    <a:pt x="3342" y="1317"/>
                  </a:lnTo>
                  <a:lnTo>
                    <a:pt x="3342" y="1310"/>
                  </a:lnTo>
                  <a:lnTo>
                    <a:pt x="3342" y="1292"/>
                  </a:lnTo>
                  <a:lnTo>
                    <a:pt x="3342" y="1268"/>
                  </a:lnTo>
                  <a:lnTo>
                    <a:pt x="3342" y="1241"/>
                  </a:lnTo>
                  <a:lnTo>
                    <a:pt x="3342" y="1214"/>
                  </a:lnTo>
                  <a:lnTo>
                    <a:pt x="3340" y="1189"/>
                  </a:lnTo>
                  <a:lnTo>
                    <a:pt x="3340" y="1169"/>
                  </a:lnTo>
                  <a:lnTo>
                    <a:pt x="3340" y="1162"/>
                  </a:lnTo>
                  <a:lnTo>
                    <a:pt x="3340" y="1153"/>
                  </a:lnTo>
                  <a:lnTo>
                    <a:pt x="3333" y="1142"/>
                  </a:lnTo>
                  <a:lnTo>
                    <a:pt x="3326" y="1128"/>
                  </a:lnTo>
                  <a:lnTo>
                    <a:pt x="3317" y="1124"/>
                  </a:lnTo>
                  <a:close/>
                  <a:moveTo>
                    <a:pt x="3237" y="1119"/>
                  </a:moveTo>
                  <a:lnTo>
                    <a:pt x="3228" y="1124"/>
                  </a:lnTo>
                  <a:lnTo>
                    <a:pt x="3221" y="1135"/>
                  </a:lnTo>
                  <a:lnTo>
                    <a:pt x="3214" y="1149"/>
                  </a:lnTo>
                  <a:lnTo>
                    <a:pt x="3210" y="1157"/>
                  </a:lnTo>
                  <a:lnTo>
                    <a:pt x="3207" y="1162"/>
                  </a:lnTo>
                  <a:lnTo>
                    <a:pt x="3207" y="1308"/>
                  </a:lnTo>
                  <a:lnTo>
                    <a:pt x="3261" y="1313"/>
                  </a:lnTo>
                  <a:lnTo>
                    <a:pt x="3261" y="1306"/>
                  </a:lnTo>
                  <a:lnTo>
                    <a:pt x="3261" y="1288"/>
                  </a:lnTo>
                  <a:lnTo>
                    <a:pt x="3261" y="1263"/>
                  </a:lnTo>
                  <a:lnTo>
                    <a:pt x="3261" y="1236"/>
                  </a:lnTo>
                  <a:lnTo>
                    <a:pt x="3261" y="1209"/>
                  </a:lnTo>
                  <a:lnTo>
                    <a:pt x="3261" y="1184"/>
                  </a:lnTo>
                  <a:lnTo>
                    <a:pt x="3259" y="1166"/>
                  </a:lnTo>
                  <a:lnTo>
                    <a:pt x="3259" y="1157"/>
                  </a:lnTo>
                  <a:lnTo>
                    <a:pt x="3259" y="1149"/>
                  </a:lnTo>
                  <a:lnTo>
                    <a:pt x="3255" y="1137"/>
                  </a:lnTo>
                  <a:lnTo>
                    <a:pt x="3246" y="1124"/>
                  </a:lnTo>
                  <a:lnTo>
                    <a:pt x="3237" y="1119"/>
                  </a:lnTo>
                  <a:close/>
                  <a:moveTo>
                    <a:pt x="3169" y="1110"/>
                  </a:moveTo>
                  <a:lnTo>
                    <a:pt x="3147" y="1117"/>
                  </a:lnTo>
                  <a:lnTo>
                    <a:pt x="3118" y="1126"/>
                  </a:lnTo>
                  <a:lnTo>
                    <a:pt x="3086" y="1135"/>
                  </a:lnTo>
                  <a:lnTo>
                    <a:pt x="3057" y="1144"/>
                  </a:lnTo>
                  <a:lnTo>
                    <a:pt x="3032" y="1151"/>
                  </a:lnTo>
                  <a:lnTo>
                    <a:pt x="3032" y="1162"/>
                  </a:lnTo>
                  <a:lnTo>
                    <a:pt x="3169" y="1124"/>
                  </a:lnTo>
                  <a:lnTo>
                    <a:pt x="3169" y="1110"/>
                  </a:lnTo>
                  <a:close/>
                  <a:moveTo>
                    <a:pt x="3394" y="1106"/>
                  </a:moveTo>
                  <a:lnTo>
                    <a:pt x="3394" y="1122"/>
                  </a:lnTo>
                  <a:lnTo>
                    <a:pt x="3414" y="1128"/>
                  </a:lnTo>
                  <a:lnTo>
                    <a:pt x="3445" y="1140"/>
                  </a:lnTo>
                  <a:lnTo>
                    <a:pt x="3484" y="1155"/>
                  </a:lnTo>
                  <a:lnTo>
                    <a:pt x="3526" y="1171"/>
                  </a:lnTo>
                  <a:lnTo>
                    <a:pt x="3576" y="1189"/>
                  </a:lnTo>
                  <a:lnTo>
                    <a:pt x="3627" y="1209"/>
                  </a:lnTo>
                  <a:lnTo>
                    <a:pt x="3679" y="1229"/>
                  </a:lnTo>
                  <a:lnTo>
                    <a:pt x="3731" y="1247"/>
                  </a:lnTo>
                  <a:lnTo>
                    <a:pt x="3780" y="1265"/>
                  </a:lnTo>
                  <a:lnTo>
                    <a:pt x="3825" y="1281"/>
                  </a:lnTo>
                  <a:lnTo>
                    <a:pt x="3863" y="1297"/>
                  </a:lnTo>
                  <a:lnTo>
                    <a:pt x="3892" y="1306"/>
                  </a:lnTo>
                  <a:lnTo>
                    <a:pt x="3915" y="1313"/>
                  </a:lnTo>
                  <a:lnTo>
                    <a:pt x="3917" y="1310"/>
                  </a:lnTo>
                  <a:lnTo>
                    <a:pt x="3895" y="1304"/>
                  </a:lnTo>
                  <a:lnTo>
                    <a:pt x="3863" y="1290"/>
                  </a:lnTo>
                  <a:lnTo>
                    <a:pt x="3825" y="1277"/>
                  </a:lnTo>
                  <a:lnTo>
                    <a:pt x="3780" y="1259"/>
                  </a:lnTo>
                  <a:lnTo>
                    <a:pt x="3731" y="1241"/>
                  </a:lnTo>
                  <a:lnTo>
                    <a:pt x="3677" y="1220"/>
                  </a:lnTo>
                  <a:lnTo>
                    <a:pt x="3625" y="1200"/>
                  </a:lnTo>
                  <a:lnTo>
                    <a:pt x="3573" y="1180"/>
                  </a:lnTo>
                  <a:lnTo>
                    <a:pt x="3524" y="1160"/>
                  </a:lnTo>
                  <a:lnTo>
                    <a:pt x="3481" y="1142"/>
                  </a:lnTo>
                  <a:lnTo>
                    <a:pt x="3443" y="1128"/>
                  </a:lnTo>
                  <a:lnTo>
                    <a:pt x="3414" y="1115"/>
                  </a:lnTo>
                  <a:lnTo>
                    <a:pt x="3394" y="1106"/>
                  </a:lnTo>
                  <a:close/>
                  <a:moveTo>
                    <a:pt x="3169" y="1097"/>
                  </a:moveTo>
                  <a:lnTo>
                    <a:pt x="3147" y="1104"/>
                  </a:lnTo>
                  <a:lnTo>
                    <a:pt x="3118" y="1113"/>
                  </a:lnTo>
                  <a:lnTo>
                    <a:pt x="3086" y="1124"/>
                  </a:lnTo>
                  <a:lnTo>
                    <a:pt x="3055" y="1133"/>
                  </a:lnTo>
                  <a:lnTo>
                    <a:pt x="3032" y="1140"/>
                  </a:lnTo>
                  <a:lnTo>
                    <a:pt x="3032" y="1149"/>
                  </a:lnTo>
                  <a:lnTo>
                    <a:pt x="3057" y="1142"/>
                  </a:lnTo>
                  <a:lnTo>
                    <a:pt x="3086" y="1133"/>
                  </a:lnTo>
                  <a:lnTo>
                    <a:pt x="3118" y="1124"/>
                  </a:lnTo>
                  <a:lnTo>
                    <a:pt x="3147" y="1115"/>
                  </a:lnTo>
                  <a:lnTo>
                    <a:pt x="3169" y="1108"/>
                  </a:lnTo>
                  <a:lnTo>
                    <a:pt x="3169" y="1097"/>
                  </a:lnTo>
                  <a:close/>
                  <a:moveTo>
                    <a:pt x="3169" y="1074"/>
                  </a:moveTo>
                  <a:lnTo>
                    <a:pt x="3147" y="1081"/>
                  </a:lnTo>
                  <a:lnTo>
                    <a:pt x="3118" y="1088"/>
                  </a:lnTo>
                  <a:lnTo>
                    <a:pt x="3086" y="1097"/>
                  </a:lnTo>
                  <a:lnTo>
                    <a:pt x="3057" y="1106"/>
                  </a:lnTo>
                  <a:lnTo>
                    <a:pt x="3032" y="1110"/>
                  </a:lnTo>
                  <a:lnTo>
                    <a:pt x="3032" y="1135"/>
                  </a:lnTo>
                  <a:lnTo>
                    <a:pt x="3055" y="1131"/>
                  </a:lnTo>
                  <a:lnTo>
                    <a:pt x="3086" y="1122"/>
                  </a:lnTo>
                  <a:lnTo>
                    <a:pt x="3118" y="1110"/>
                  </a:lnTo>
                  <a:lnTo>
                    <a:pt x="3147" y="1101"/>
                  </a:lnTo>
                  <a:lnTo>
                    <a:pt x="3169" y="1095"/>
                  </a:lnTo>
                  <a:lnTo>
                    <a:pt x="3169" y="1074"/>
                  </a:lnTo>
                  <a:close/>
                  <a:moveTo>
                    <a:pt x="3394" y="1059"/>
                  </a:moveTo>
                  <a:lnTo>
                    <a:pt x="3394" y="1104"/>
                  </a:lnTo>
                  <a:lnTo>
                    <a:pt x="3414" y="1113"/>
                  </a:lnTo>
                  <a:lnTo>
                    <a:pt x="3443" y="1124"/>
                  </a:lnTo>
                  <a:lnTo>
                    <a:pt x="3479" y="1140"/>
                  </a:lnTo>
                  <a:lnTo>
                    <a:pt x="3524" y="1157"/>
                  </a:lnTo>
                  <a:lnTo>
                    <a:pt x="3573" y="1178"/>
                  </a:lnTo>
                  <a:lnTo>
                    <a:pt x="3625" y="1198"/>
                  </a:lnTo>
                  <a:lnTo>
                    <a:pt x="3679" y="1218"/>
                  </a:lnTo>
                  <a:lnTo>
                    <a:pt x="3731" y="1238"/>
                  </a:lnTo>
                  <a:lnTo>
                    <a:pt x="3782" y="1256"/>
                  </a:lnTo>
                  <a:lnTo>
                    <a:pt x="3827" y="1274"/>
                  </a:lnTo>
                  <a:lnTo>
                    <a:pt x="3865" y="1290"/>
                  </a:lnTo>
                  <a:lnTo>
                    <a:pt x="3897" y="1301"/>
                  </a:lnTo>
                  <a:lnTo>
                    <a:pt x="3919" y="1310"/>
                  </a:lnTo>
                  <a:lnTo>
                    <a:pt x="3922" y="1306"/>
                  </a:lnTo>
                  <a:lnTo>
                    <a:pt x="3926" y="1301"/>
                  </a:lnTo>
                  <a:lnTo>
                    <a:pt x="3926" y="1299"/>
                  </a:lnTo>
                  <a:lnTo>
                    <a:pt x="3906" y="1292"/>
                  </a:lnTo>
                  <a:lnTo>
                    <a:pt x="3877" y="1281"/>
                  </a:lnTo>
                  <a:lnTo>
                    <a:pt x="3841" y="1265"/>
                  </a:lnTo>
                  <a:lnTo>
                    <a:pt x="3800" y="1247"/>
                  </a:lnTo>
                  <a:lnTo>
                    <a:pt x="3753" y="1227"/>
                  </a:lnTo>
                  <a:lnTo>
                    <a:pt x="3704" y="1205"/>
                  </a:lnTo>
                  <a:lnTo>
                    <a:pt x="3654" y="1180"/>
                  </a:lnTo>
                  <a:lnTo>
                    <a:pt x="3605" y="1157"/>
                  </a:lnTo>
                  <a:lnTo>
                    <a:pt x="3556" y="1135"/>
                  </a:lnTo>
                  <a:lnTo>
                    <a:pt x="3511" y="1115"/>
                  </a:lnTo>
                  <a:lnTo>
                    <a:pt x="3470" y="1095"/>
                  </a:lnTo>
                  <a:lnTo>
                    <a:pt x="3436" y="1079"/>
                  </a:lnTo>
                  <a:lnTo>
                    <a:pt x="3412" y="1068"/>
                  </a:lnTo>
                  <a:lnTo>
                    <a:pt x="3394" y="1059"/>
                  </a:lnTo>
                  <a:close/>
                  <a:moveTo>
                    <a:pt x="5995" y="0"/>
                  </a:moveTo>
                  <a:lnTo>
                    <a:pt x="6001" y="0"/>
                  </a:lnTo>
                  <a:lnTo>
                    <a:pt x="6001" y="151"/>
                  </a:lnTo>
                  <a:lnTo>
                    <a:pt x="6008" y="151"/>
                  </a:lnTo>
                  <a:lnTo>
                    <a:pt x="6046" y="322"/>
                  </a:lnTo>
                  <a:lnTo>
                    <a:pt x="6051" y="322"/>
                  </a:lnTo>
                  <a:lnTo>
                    <a:pt x="6051" y="364"/>
                  </a:lnTo>
                  <a:lnTo>
                    <a:pt x="6062" y="364"/>
                  </a:lnTo>
                  <a:lnTo>
                    <a:pt x="6062" y="479"/>
                  </a:lnTo>
                  <a:lnTo>
                    <a:pt x="6073" y="479"/>
                  </a:lnTo>
                  <a:lnTo>
                    <a:pt x="6073" y="483"/>
                  </a:lnTo>
                  <a:lnTo>
                    <a:pt x="6062" y="483"/>
                  </a:lnTo>
                  <a:lnTo>
                    <a:pt x="6062" y="537"/>
                  </a:lnTo>
                  <a:lnTo>
                    <a:pt x="6069" y="537"/>
                  </a:lnTo>
                  <a:lnTo>
                    <a:pt x="6069" y="924"/>
                  </a:lnTo>
                  <a:lnTo>
                    <a:pt x="6080" y="924"/>
                  </a:lnTo>
                  <a:lnTo>
                    <a:pt x="6080" y="984"/>
                  </a:lnTo>
                  <a:lnTo>
                    <a:pt x="6100" y="984"/>
                  </a:lnTo>
                  <a:lnTo>
                    <a:pt x="6100" y="1607"/>
                  </a:lnTo>
                  <a:lnTo>
                    <a:pt x="6116" y="1607"/>
                  </a:lnTo>
                  <a:lnTo>
                    <a:pt x="6116" y="773"/>
                  </a:lnTo>
                  <a:lnTo>
                    <a:pt x="6129" y="773"/>
                  </a:lnTo>
                  <a:lnTo>
                    <a:pt x="6129" y="731"/>
                  </a:lnTo>
                  <a:lnTo>
                    <a:pt x="6174" y="663"/>
                  </a:lnTo>
                  <a:lnTo>
                    <a:pt x="6179" y="663"/>
                  </a:lnTo>
                  <a:lnTo>
                    <a:pt x="6179" y="576"/>
                  </a:lnTo>
                  <a:lnTo>
                    <a:pt x="6183" y="576"/>
                  </a:lnTo>
                  <a:lnTo>
                    <a:pt x="6183" y="438"/>
                  </a:lnTo>
                  <a:lnTo>
                    <a:pt x="6190" y="438"/>
                  </a:lnTo>
                  <a:lnTo>
                    <a:pt x="6190" y="576"/>
                  </a:lnTo>
                  <a:lnTo>
                    <a:pt x="6197" y="576"/>
                  </a:lnTo>
                  <a:lnTo>
                    <a:pt x="6197" y="663"/>
                  </a:lnTo>
                  <a:lnTo>
                    <a:pt x="6204" y="663"/>
                  </a:lnTo>
                  <a:lnTo>
                    <a:pt x="6242" y="728"/>
                  </a:lnTo>
                  <a:lnTo>
                    <a:pt x="6242" y="773"/>
                  </a:lnTo>
                  <a:lnTo>
                    <a:pt x="6255" y="773"/>
                  </a:lnTo>
                  <a:lnTo>
                    <a:pt x="6255" y="1607"/>
                  </a:lnTo>
                  <a:lnTo>
                    <a:pt x="6275" y="1607"/>
                  </a:lnTo>
                  <a:lnTo>
                    <a:pt x="6275" y="904"/>
                  </a:lnTo>
                  <a:lnTo>
                    <a:pt x="6289" y="904"/>
                  </a:lnTo>
                  <a:lnTo>
                    <a:pt x="6289" y="879"/>
                  </a:lnTo>
                  <a:lnTo>
                    <a:pt x="6298" y="879"/>
                  </a:lnTo>
                  <a:lnTo>
                    <a:pt x="6298" y="904"/>
                  </a:lnTo>
                  <a:lnTo>
                    <a:pt x="6311" y="904"/>
                  </a:lnTo>
                  <a:lnTo>
                    <a:pt x="6311" y="688"/>
                  </a:lnTo>
                  <a:lnTo>
                    <a:pt x="6320" y="688"/>
                  </a:lnTo>
                  <a:lnTo>
                    <a:pt x="6320" y="593"/>
                  </a:lnTo>
                  <a:lnTo>
                    <a:pt x="6327" y="593"/>
                  </a:lnTo>
                  <a:lnTo>
                    <a:pt x="6334" y="560"/>
                  </a:lnTo>
                  <a:lnTo>
                    <a:pt x="6341" y="593"/>
                  </a:lnTo>
                  <a:lnTo>
                    <a:pt x="6352" y="593"/>
                  </a:lnTo>
                  <a:lnTo>
                    <a:pt x="6363" y="510"/>
                  </a:lnTo>
                  <a:lnTo>
                    <a:pt x="6374" y="593"/>
                  </a:lnTo>
                  <a:lnTo>
                    <a:pt x="6386" y="593"/>
                  </a:lnTo>
                  <a:lnTo>
                    <a:pt x="6392" y="560"/>
                  </a:lnTo>
                  <a:lnTo>
                    <a:pt x="6399" y="593"/>
                  </a:lnTo>
                  <a:lnTo>
                    <a:pt x="6406" y="593"/>
                  </a:lnTo>
                  <a:lnTo>
                    <a:pt x="6406" y="688"/>
                  </a:lnTo>
                  <a:lnTo>
                    <a:pt x="6417" y="688"/>
                  </a:lnTo>
                  <a:lnTo>
                    <a:pt x="6417" y="904"/>
                  </a:lnTo>
                  <a:lnTo>
                    <a:pt x="6428" y="904"/>
                  </a:lnTo>
                  <a:lnTo>
                    <a:pt x="6428" y="879"/>
                  </a:lnTo>
                  <a:lnTo>
                    <a:pt x="6437" y="879"/>
                  </a:lnTo>
                  <a:lnTo>
                    <a:pt x="6437" y="904"/>
                  </a:lnTo>
                  <a:lnTo>
                    <a:pt x="6451" y="904"/>
                  </a:lnTo>
                  <a:lnTo>
                    <a:pt x="6451" y="1609"/>
                  </a:lnTo>
                  <a:lnTo>
                    <a:pt x="6469" y="1609"/>
                  </a:lnTo>
                  <a:lnTo>
                    <a:pt x="6469" y="477"/>
                  </a:lnTo>
                  <a:lnTo>
                    <a:pt x="6484" y="477"/>
                  </a:lnTo>
                  <a:lnTo>
                    <a:pt x="6484" y="407"/>
                  </a:lnTo>
                  <a:lnTo>
                    <a:pt x="6493" y="407"/>
                  </a:lnTo>
                  <a:lnTo>
                    <a:pt x="6527" y="261"/>
                  </a:lnTo>
                  <a:lnTo>
                    <a:pt x="6532" y="261"/>
                  </a:lnTo>
                  <a:lnTo>
                    <a:pt x="6532" y="250"/>
                  </a:lnTo>
                  <a:lnTo>
                    <a:pt x="6532" y="234"/>
                  </a:lnTo>
                  <a:lnTo>
                    <a:pt x="6532" y="220"/>
                  </a:lnTo>
                  <a:lnTo>
                    <a:pt x="6534" y="216"/>
                  </a:lnTo>
                  <a:lnTo>
                    <a:pt x="6534" y="216"/>
                  </a:lnTo>
                  <a:lnTo>
                    <a:pt x="6538" y="216"/>
                  </a:lnTo>
                  <a:lnTo>
                    <a:pt x="6543" y="216"/>
                  </a:lnTo>
                  <a:lnTo>
                    <a:pt x="6543" y="155"/>
                  </a:lnTo>
                  <a:lnTo>
                    <a:pt x="6552" y="155"/>
                  </a:lnTo>
                  <a:lnTo>
                    <a:pt x="6552" y="216"/>
                  </a:lnTo>
                  <a:lnTo>
                    <a:pt x="6556" y="216"/>
                  </a:lnTo>
                  <a:lnTo>
                    <a:pt x="6561" y="216"/>
                  </a:lnTo>
                  <a:lnTo>
                    <a:pt x="6563" y="216"/>
                  </a:lnTo>
                  <a:lnTo>
                    <a:pt x="6563" y="261"/>
                  </a:lnTo>
                  <a:lnTo>
                    <a:pt x="6567" y="261"/>
                  </a:lnTo>
                  <a:lnTo>
                    <a:pt x="6599" y="407"/>
                  </a:lnTo>
                  <a:lnTo>
                    <a:pt x="6610" y="407"/>
                  </a:lnTo>
                  <a:lnTo>
                    <a:pt x="6610" y="477"/>
                  </a:lnTo>
                  <a:lnTo>
                    <a:pt x="6626" y="477"/>
                  </a:lnTo>
                  <a:lnTo>
                    <a:pt x="6626" y="661"/>
                  </a:lnTo>
                  <a:lnTo>
                    <a:pt x="6633" y="647"/>
                  </a:lnTo>
                  <a:lnTo>
                    <a:pt x="6644" y="668"/>
                  </a:lnTo>
                  <a:lnTo>
                    <a:pt x="6648" y="668"/>
                  </a:lnTo>
                  <a:lnTo>
                    <a:pt x="6660" y="647"/>
                  </a:lnTo>
                  <a:lnTo>
                    <a:pt x="6671" y="668"/>
                  </a:lnTo>
                  <a:lnTo>
                    <a:pt x="6680" y="668"/>
                  </a:lnTo>
                  <a:lnTo>
                    <a:pt x="6691" y="647"/>
                  </a:lnTo>
                  <a:lnTo>
                    <a:pt x="6702" y="668"/>
                  </a:lnTo>
                  <a:lnTo>
                    <a:pt x="6713" y="668"/>
                  </a:lnTo>
                  <a:lnTo>
                    <a:pt x="6722" y="647"/>
                  </a:lnTo>
                  <a:lnTo>
                    <a:pt x="6734" y="668"/>
                  </a:lnTo>
                  <a:lnTo>
                    <a:pt x="6747" y="668"/>
                  </a:lnTo>
                  <a:lnTo>
                    <a:pt x="6756" y="647"/>
                  </a:lnTo>
                  <a:lnTo>
                    <a:pt x="6767" y="668"/>
                  </a:lnTo>
                  <a:lnTo>
                    <a:pt x="6779" y="668"/>
                  </a:lnTo>
                  <a:lnTo>
                    <a:pt x="6788" y="647"/>
                  </a:lnTo>
                  <a:lnTo>
                    <a:pt x="6799" y="668"/>
                  </a:lnTo>
                  <a:lnTo>
                    <a:pt x="6808" y="668"/>
                  </a:lnTo>
                  <a:lnTo>
                    <a:pt x="6819" y="647"/>
                  </a:lnTo>
                  <a:lnTo>
                    <a:pt x="6830" y="668"/>
                  </a:lnTo>
                  <a:lnTo>
                    <a:pt x="6842" y="668"/>
                  </a:lnTo>
                  <a:lnTo>
                    <a:pt x="6853" y="647"/>
                  </a:lnTo>
                  <a:lnTo>
                    <a:pt x="6864" y="668"/>
                  </a:lnTo>
                  <a:lnTo>
                    <a:pt x="6871" y="668"/>
                  </a:lnTo>
                  <a:lnTo>
                    <a:pt x="6871" y="868"/>
                  </a:lnTo>
                  <a:lnTo>
                    <a:pt x="6891" y="868"/>
                  </a:lnTo>
                  <a:lnTo>
                    <a:pt x="6891" y="1063"/>
                  </a:lnTo>
                  <a:lnTo>
                    <a:pt x="6916" y="1063"/>
                  </a:lnTo>
                  <a:lnTo>
                    <a:pt x="6916" y="1016"/>
                  </a:lnTo>
                  <a:lnTo>
                    <a:pt x="6934" y="1016"/>
                  </a:lnTo>
                  <a:lnTo>
                    <a:pt x="6934" y="962"/>
                  </a:lnTo>
                  <a:lnTo>
                    <a:pt x="6958" y="962"/>
                  </a:lnTo>
                  <a:lnTo>
                    <a:pt x="6958" y="535"/>
                  </a:lnTo>
                  <a:lnTo>
                    <a:pt x="6970" y="535"/>
                  </a:lnTo>
                  <a:lnTo>
                    <a:pt x="6970" y="472"/>
                  </a:lnTo>
                  <a:lnTo>
                    <a:pt x="6972" y="472"/>
                  </a:lnTo>
                  <a:lnTo>
                    <a:pt x="6972" y="452"/>
                  </a:lnTo>
                  <a:lnTo>
                    <a:pt x="6976" y="452"/>
                  </a:lnTo>
                  <a:lnTo>
                    <a:pt x="6976" y="472"/>
                  </a:lnTo>
                  <a:lnTo>
                    <a:pt x="6983" y="472"/>
                  </a:lnTo>
                  <a:lnTo>
                    <a:pt x="7037" y="409"/>
                  </a:lnTo>
                  <a:lnTo>
                    <a:pt x="7037" y="299"/>
                  </a:lnTo>
                  <a:lnTo>
                    <a:pt x="7044" y="299"/>
                  </a:lnTo>
                  <a:lnTo>
                    <a:pt x="7044" y="409"/>
                  </a:lnTo>
                  <a:lnTo>
                    <a:pt x="7095" y="472"/>
                  </a:lnTo>
                  <a:lnTo>
                    <a:pt x="7104" y="472"/>
                  </a:lnTo>
                  <a:lnTo>
                    <a:pt x="7104" y="452"/>
                  </a:lnTo>
                  <a:lnTo>
                    <a:pt x="7111" y="452"/>
                  </a:lnTo>
                  <a:lnTo>
                    <a:pt x="7111" y="472"/>
                  </a:lnTo>
                  <a:lnTo>
                    <a:pt x="7111" y="472"/>
                  </a:lnTo>
                  <a:lnTo>
                    <a:pt x="7111" y="535"/>
                  </a:lnTo>
                  <a:lnTo>
                    <a:pt x="7120" y="535"/>
                  </a:lnTo>
                  <a:lnTo>
                    <a:pt x="7120" y="962"/>
                  </a:lnTo>
                  <a:lnTo>
                    <a:pt x="7145" y="962"/>
                  </a:lnTo>
                  <a:lnTo>
                    <a:pt x="7145" y="1016"/>
                  </a:lnTo>
                  <a:lnTo>
                    <a:pt x="7165" y="1016"/>
                  </a:lnTo>
                  <a:lnTo>
                    <a:pt x="7165" y="1609"/>
                  </a:lnTo>
                  <a:lnTo>
                    <a:pt x="7178" y="1609"/>
                  </a:lnTo>
                  <a:lnTo>
                    <a:pt x="7178" y="1126"/>
                  </a:lnTo>
                  <a:lnTo>
                    <a:pt x="7185" y="1126"/>
                  </a:lnTo>
                  <a:lnTo>
                    <a:pt x="7185" y="1072"/>
                  </a:lnTo>
                  <a:lnTo>
                    <a:pt x="7212" y="1072"/>
                  </a:lnTo>
                  <a:lnTo>
                    <a:pt x="7212" y="1032"/>
                  </a:lnTo>
                  <a:lnTo>
                    <a:pt x="7219" y="1032"/>
                  </a:lnTo>
                  <a:lnTo>
                    <a:pt x="7219" y="978"/>
                  </a:lnTo>
                  <a:lnTo>
                    <a:pt x="7223" y="978"/>
                  </a:lnTo>
                  <a:lnTo>
                    <a:pt x="7223" y="946"/>
                  </a:lnTo>
                  <a:lnTo>
                    <a:pt x="7230" y="946"/>
                  </a:lnTo>
                  <a:lnTo>
                    <a:pt x="7246" y="890"/>
                  </a:lnTo>
                  <a:lnTo>
                    <a:pt x="7259" y="946"/>
                  </a:lnTo>
                  <a:lnTo>
                    <a:pt x="7264" y="946"/>
                  </a:lnTo>
                  <a:lnTo>
                    <a:pt x="7264" y="978"/>
                  </a:lnTo>
                  <a:lnTo>
                    <a:pt x="7266" y="978"/>
                  </a:lnTo>
                  <a:lnTo>
                    <a:pt x="7266" y="1032"/>
                  </a:lnTo>
                  <a:lnTo>
                    <a:pt x="7275" y="1032"/>
                  </a:lnTo>
                  <a:lnTo>
                    <a:pt x="7275" y="1072"/>
                  </a:lnTo>
                  <a:lnTo>
                    <a:pt x="7302" y="1072"/>
                  </a:lnTo>
                  <a:lnTo>
                    <a:pt x="7302" y="1126"/>
                  </a:lnTo>
                  <a:lnTo>
                    <a:pt x="7309" y="1126"/>
                  </a:lnTo>
                  <a:lnTo>
                    <a:pt x="7309" y="1607"/>
                  </a:lnTo>
                  <a:lnTo>
                    <a:pt x="7408" y="1607"/>
                  </a:lnTo>
                  <a:lnTo>
                    <a:pt x="7408" y="1735"/>
                  </a:lnTo>
                  <a:lnTo>
                    <a:pt x="0" y="1735"/>
                  </a:lnTo>
                  <a:lnTo>
                    <a:pt x="0" y="1713"/>
                  </a:lnTo>
                  <a:lnTo>
                    <a:pt x="0" y="1713"/>
                  </a:lnTo>
                  <a:lnTo>
                    <a:pt x="0" y="1605"/>
                  </a:lnTo>
                  <a:lnTo>
                    <a:pt x="16" y="1605"/>
                  </a:lnTo>
                  <a:lnTo>
                    <a:pt x="16" y="1524"/>
                  </a:lnTo>
                  <a:lnTo>
                    <a:pt x="155" y="1524"/>
                  </a:lnTo>
                  <a:lnTo>
                    <a:pt x="162" y="1504"/>
                  </a:lnTo>
                  <a:lnTo>
                    <a:pt x="177" y="1488"/>
                  </a:lnTo>
                  <a:lnTo>
                    <a:pt x="198" y="1477"/>
                  </a:lnTo>
                  <a:lnTo>
                    <a:pt x="225" y="1472"/>
                  </a:lnTo>
                  <a:lnTo>
                    <a:pt x="252" y="1477"/>
                  </a:lnTo>
                  <a:lnTo>
                    <a:pt x="274" y="1488"/>
                  </a:lnTo>
                  <a:lnTo>
                    <a:pt x="290" y="1504"/>
                  </a:lnTo>
                  <a:lnTo>
                    <a:pt x="296" y="1524"/>
                  </a:lnTo>
                  <a:lnTo>
                    <a:pt x="344" y="1524"/>
                  </a:lnTo>
                  <a:lnTo>
                    <a:pt x="344" y="1506"/>
                  </a:lnTo>
                  <a:lnTo>
                    <a:pt x="364" y="1506"/>
                  </a:lnTo>
                  <a:lnTo>
                    <a:pt x="364" y="1483"/>
                  </a:lnTo>
                  <a:lnTo>
                    <a:pt x="442" y="1483"/>
                  </a:lnTo>
                  <a:lnTo>
                    <a:pt x="442" y="1443"/>
                  </a:lnTo>
                  <a:lnTo>
                    <a:pt x="588" y="1443"/>
                  </a:lnTo>
                  <a:lnTo>
                    <a:pt x="588" y="1137"/>
                  </a:lnTo>
                  <a:lnTo>
                    <a:pt x="640" y="1137"/>
                  </a:lnTo>
                  <a:lnTo>
                    <a:pt x="640" y="1124"/>
                  </a:lnTo>
                  <a:lnTo>
                    <a:pt x="665" y="1124"/>
                  </a:lnTo>
                  <a:lnTo>
                    <a:pt x="665" y="1099"/>
                  </a:lnTo>
                  <a:lnTo>
                    <a:pt x="669" y="1099"/>
                  </a:lnTo>
                  <a:lnTo>
                    <a:pt x="669" y="1124"/>
                  </a:lnTo>
                  <a:lnTo>
                    <a:pt x="681" y="1124"/>
                  </a:lnTo>
                  <a:lnTo>
                    <a:pt x="681" y="1137"/>
                  </a:lnTo>
                  <a:lnTo>
                    <a:pt x="699" y="1137"/>
                  </a:lnTo>
                  <a:lnTo>
                    <a:pt x="699" y="1454"/>
                  </a:lnTo>
                  <a:lnTo>
                    <a:pt x="708" y="1454"/>
                  </a:lnTo>
                  <a:lnTo>
                    <a:pt x="708" y="1050"/>
                  </a:lnTo>
                  <a:lnTo>
                    <a:pt x="766" y="1050"/>
                  </a:lnTo>
                  <a:lnTo>
                    <a:pt x="766" y="1025"/>
                  </a:lnTo>
                  <a:lnTo>
                    <a:pt x="800" y="1025"/>
                  </a:lnTo>
                  <a:lnTo>
                    <a:pt x="800" y="1050"/>
                  </a:lnTo>
                  <a:lnTo>
                    <a:pt x="818" y="1050"/>
                  </a:lnTo>
                  <a:lnTo>
                    <a:pt x="818" y="1398"/>
                  </a:lnTo>
                  <a:lnTo>
                    <a:pt x="831" y="1398"/>
                  </a:lnTo>
                  <a:lnTo>
                    <a:pt x="831" y="1389"/>
                  </a:lnTo>
                  <a:lnTo>
                    <a:pt x="840" y="1389"/>
                  </a:lnTo>
                  <a:lnTo>
                    <a:pt x="840" y="1398"/>
                  </a:lnTo>
                  <a:lnTo>
                    <a:pt x="876" y="1398"/>
                  </a:lnTo>
                  <a:lnTo>
                    <a:pt x="876" y="1391"/>
                  </a:lnTo>
                  <a:lnTo>
                    <a:pt x="883" y="1391"/>
                  </a:lnTo>
                  <a:lnTo>
                    <a:pt x="883" y="1398"/>
                  </a:lnTo>
                  <a:lnTo>
                    <a:pt x="896" y="1398"/>
                  </a:lnTo>
                  <a:lnTo>
                    <a:pt x="896" y="1369"/>
                  </a:lnTo>
                  <a:lnTo>
                    <a:pt x="901" y="1369"/>
                  </a:lnTo>
                  <a:lnTo>
                    <a:pt x="901" y="1389"/>
                  </a:lnTo>
                  <a:lnTo>
                    <a:pt x="905" y="1382"/>
                  </a:lnTo>
                  <a:lnTo>
                    <a:pt x="912" y="1378"/>
                  </a:lnTo>
                  <a:lnTo>
                    <a:pt x="919" y="1375"/>
                  </a:lnTo>
                  <a:lnTo>
                    <a:pt x="928" y="1373"/>
                  </a:lnTo>
                  <a:lnTo>
                    <a:pt x="937" y="1375"/>
                  </a:lnTo>
                  <a:lnTo>
                    <a:pt x="946" y="1378"/>
                  </a:lnTo>
                  <a:lnTo>
                    <a:pt x="952" y="1384"/>
                  </a:lnTo>
                  <a:lnTo>
                    <a:pt x="957" y="1391"/>
                  </a:lnTo>
                  <a:lnTo>
                    <a:pt x="957" y="1398"/>
                  </a:lnTo>
                  <a:lnTo>
                    <a:pt x="957" y="1398"/>
                  </a:lnTo>
                  <a:lnTo>
                    <a:pt x="970" y="1398"/>
                  </a:lnTo>
                  <a:lnTo>
                    <a:pt x="970" y="1389"/>
                  </a:lnTo>
                  <a:lnTo>
                    <a:pt x="977" y="1389"/>
                  </a:lnTo>
                  <a:lnTo>
                    <a:pt x="977" y="1398"/>
                  </a:lnTo>
                  <a:lnTo>
                    <a:pt x="1015" y="1398"/>
                  </a:lnTo>
                  <a:lnTo>
                    <a:pt x="1015" y="1389"/>
                  </a:lnTo>
                  <a:lnTo>
                    <a:pt x="1022" y="1389"/>
                  </a:lnTo>
                  <a:lnTo>
                    <a:pt x="1022" y="1398"/>
                  </a:lnTo>
                  <a:lnTo>
                    <a:pt x="1033" y="1398"/>
                  </a:lnTo>
                  <a:lnTo>
                    <a:pt x="1033" y="1398"/>
                  </a:lnTo>
                  <a:lnTo>
                    <a:pt x="1035" y="1391"/>
                  </a:lnTo>
                  <a:lnTo>
                    <a:pt x="1040" y="1384"/>
                  </a:lnTo>
                  <a:lnTo>
                    <a:pt x="1044" y="1378"/>
                  </a:lnTo>
                  <a:lnTo>
                    <a:pt x="1051" y="1375"/>
                  </a:lnTo>
                  <a:lnTo>
                    <a:pt x="1058" y="1373"/>
                  </a:lnTo>
                  <a:lnTo>
                    <a:pt x="1067" y="1375"/>
                  </a:lnTo>
                  <a:lnTo>
                    <a:pt x="1074" y="1378"/>
                  </a:lnTo>
                  <a:lnTo>
                    <a:pt x="1078" y="1384"/>
                  </a:lnTo>
                  <a:lnTo>
                    <a:pt x="1083" y="1391"/>
                  </a:lnTo>
                  <a:lnTo>
                    <a:pt x="1085" y="1398"/>
                  </a:lnTo>
                  <a:lnTo>
                    <a:pt x="1085" y="1398"/>
                  </a:lnTo>
                  <a:lnTo>
                    <a:pt x="1085" y="1398"/>
                  </a:lnTo>
                  <a:lnTo>
                    <a:pt x="1085" y="1609"/>
                  </a:lnTo>
                  <a:lnTo>
                    <a:pt x="1101" y="1609"/>
                  </a:lnTo>
                  <a:lnTo>
                    <a:pt x="1101" y="1322"/>
                  </a:lnTo>
                  <a:lnTo>
                    <a:pt x="1107" y="1322"/>
                  </a:lnTo>
                  <a:lnTo>
                    <a:pt x="1107" y="1261"/>
                  </a:lnTo>
                  <a:lnTo>
                    <a:pt x="1123" y="1261"/>
                  </a:lnTo>
                  <a:lnTo>
                    <a:pt x="1123" y="1182"/>
                  </a:lnTo>
                  <a:lnTo>
                    <a:pt x="1145" y="1182"/>
                  </a:lnTo>
                  <a:lnTo>
                    <a:pt x="1145" y="1050"/>
                  </a:lnTo>
                  <a:lnTo>
                    <a:pt x="1159" y="1050"/>
                  </a:lnTo>
                  <a:lnTo>
                    <a:pt x="1159" y="971"/>
                  </a:lnTo>
                  <a:lnTo>
                    <a:pt x="1222" y="971"/>
                  </a:lnTo>
                  <a:lnTo>
                    <a:pt x="1222" y="1050"/>
                  </a:lnTo>
                  <a:lnTo>
                    <a:pt x="1233" y="1050"/>
                  </a:lnTo>
                  <a:lnTo>
                    <a:pt x="1233" y="1182"/>
                  </a:lnTo>
                  <a:lnTo>
                    <a:pt x="1256" y="1182"/>
                  </a:lnTo>
                  <a:lnTo>
                    <a:pt x="1256" y="1261"/>
                  </a:lnTo>
                  <a:lnTo>
                    <a:pt x="1271" y="1261"/>
                  </a:lnTo>
                  <a:lnTo>
                    <a:pt x="1271" y="1322"/>
                  </a:lnTo>
                  <a:lnTo>
                    <a:pt x="1278" y="1322"/>
                  </a:lnTo>
                  <a:lnTo>
                    <a:pt x="1278" y="1605"/>
                  </a:lnTo>
                  <a:lnTo>
                    <a:pt x="1278" y="1609"/>
                  </a:lnTo>
                  <a:lnTo>
                    <a:pt x="1294" y="1609"/>
                  </a:lnTo>
                  <a:lnTo>
                    <a:pt x="1294" y="1364"/>
                  </a:lnTo>
                  <a:lnTo>
                    <a:pt x="1332" y="1364"/>
                  </a:lnTo>
                  <a:lnTo>
                    <a:pt x="1332" y="879"/>
                  </a:lnTo>
                  <a:lnTo>
                    <a:pt x="1341" y="879"/>
                  </a:lnTo>
                  <a:lnTo>
                    <a:pt x="1341" y="861"/>
                  </a:lnTo>
                  <a:lnTo>
                    <a:pt x="1359" y="861"/>
                  </a:lnTo>
                  <a:lnTo>
                    <a:pt x="1370" y="805"/>
                  </a:lnTo>
                  <a:lnTo>
                    <a:pt x="1413" y="805"/>
                  </a:lnTo>
                  <a:lnTo>
                    <a:pt x="1431" y="861"/>
                  </a:lnTo>
                  <a:lnTo>
                    <a:pt x="1444" y="861"/>
                  </a:lnTo>
                  <a:lnTo>
                    <a:pt x="1444" y="879"/>
                  </a:lnTo>
                  <a:lnTo>
                    <a:pt x="1455" y="879"/>
                  </a:lnTo>
                  <a:lnTo>
                    <a:pt x="1455" y="1364"/>
                  </a:lnTo>
                  <a:lnTo>
                    <a:pt x="1512" y="1364"/>
                  </a:lnTo>
                  <a:lnTo>
                    <a:pt x="1512" y="975"/>
                  </a:lnTo>
                  <a:lnTo>
                    <a:pt x="1521" y="975"/>
                  </a:lnTo>
                  <a:lnTo>
                    <a:pt x="1521" y="960"/>
                  </a:lnTo>
                  <a:lnTo>
                    <a:pt x="1554" y="960"/>
                  </a:lnTo>
                  <a:lnTo>
                    <a:pt x="1554" y="975"/>
                  </a:lnTo>
                  <a:lnTo>
                    <a:pt x="1568" y="975"/>
                  </a:lnTo>
                  <a:lnTo>
                    <a:pt x="1568" y="944"/>
                  </a:lnTo>
                  <a:lnTo>
                    <a:pt x="1586" y="944"/>
                  </a:lnTo>
                  <a:lnTo>
                    <a:pt x="1586" y="922"/>
                  </a:lnTo>
                  <a:lnTo>
                    <a:pt x="1651" y="922"/>
                  </a:lnTo>
                  <a:lnTo>
                    <a:pt x="1651" y="944"/>
                  </a:lnTo>
                  <a:lnTo>
                    <a:pt x="1664" y="944"/>
                  </a:lnTo>
                  <a:lnTo>
                    <a:pt x="1664" y="964"/>
                  </a:lnTo>
                  <a:lnTo>
                    <a:pt x="1685" y="964"/>
                  </a:lnTo>
                  <a:lnTo>
                    <a:pt x="1685" y="975"/>
                  </a:lnTo>
                  <a:lnTo>
                    <a:pt x="1694" y="975"/>
                  </a:lnTo>
                  <a:lnTo>
                    <a:pt x="1694" y="1364"/>
                  </a:lnTo>
                  <a:lnTo>
                    <a:pt x="1736" y="1364"/>
                  </a:lnTo>
                  <a:lnTo>
                    <a:pt x="1736" y="1611"/>
                  </a:lnTo>
                  <a:lnTo>
                    <a:pt x="1790" y="1611"/>
                  </a:lnTo>
                  <a:lnTo>
                    <a:pt x="1790" y="1492"/>
                  </a:lnTo>
                  <a:lnTo>
                    <a:pt x="1846" y="1492"/>
                  </a:lnTo>
                  <a:lnTo>
                    <a:pt x="1846" y="818"/>
                  </a:lnTo>
                  <a:lnTo>
                    <a:pt x="2140" y="818"/>
                  </a:lnTo>
                  <a:lnTo>
                    <a:pt x="2140" y="1495"/>
                  </a:lnTo>
                  <a:lnTo>
                    <a:pt x="2161" y="1495"/>
                  </a:lnTo>
                  <a:lnTo>
                    <a:pt x="2161" y="1027"/>
                  </a:lnTo>
                  <a:lnTo>
                    <a:pt x="2217" y="1027"/>
                  </a:lnTo>
                  <a:lnTo>
                    <a:pt x="2217" y="1009"/>
                  </a:lnTo>
                  <a:lnTo>
                    <a:pt x="2248" y="1009"/>
                  </a:lnTo>
                  <a:lnTo>
                    <a:pt x="2248" y="1027"/>
                  </a:lnTo>
                  <a:lnTo>
                    <a:pt x="2273" y="1027"/>
                  </a:lnTo>
                  <a:lnTo>
                    <a:pt x="2273" y="1043"/>
                  </a:lnTo>
                  <a:lnTo>
                    <a:pt x="2280" y="1043"/>
                  </a:lnTo>
                  <a:lnTo>
                    <a:pt x="2280" y="1070"/>
                  </a:lnTo>
                  <a:lnTo>
                    <a:pt x="2273" y="1070"/>
                  </a:lnTo>
                  <a:lnTo>
                    <a:pt x="2273" y="1490"/>
                  </a:lnTo>
                  <a:lnTo>
                    <a:pt x="2313" y="1490"/>
                  </a:lnTo>
                  <a:lnTo>
                    <a:pt x="2313" y="1506"/>
                  </a:lnTo>
                  <a:lnTo>
                    <a:pt x="2349" y="1506"/>
                  </a:lnTo>
                  <a:lnTo>
                    <a:pt x="2349" y="1555"/>
                  </a:lnTo>
                  <a:lnTo>
                    <a:pt x="2392" y="1555"/>
                  </a:lnTo>
                  <a:lnTo>
                    <a:pt x="2392" y="1609"/>
                  </a:lnTo>
                  <a:lnTo>
                    <a:pt x="2419" y="1609"/>
                  </a:lnTo>
                  <a:lnTo>
                    <a:pt x="2419" y="1553"/>
                  </a:lnTo>
                  <a:lnTo>
                    <a:pt x="2397" y="1553"/>
                  </a:lnTo>
                  <a:lnTo>
                    <a:pt x="2397" y="1506"/>
                  </a:lnTo>
                  <a:lnTo>
                    <a:pt x="2403" y="1506"/>
                  </a:lnTo>
                  <a:lnTo>
                    <a:pt x="2403" y="1488"/>
                  </a:lnTo>
                  <a:lnTo>
                    <a:pt x="2365" y="1488"/>
                  </a:lnTo>
                  <a:lnTo>
                    <a:pt x="2365" y="1470"/>
                  </a:lnTo>
                  <a:lnTo>
                    <a:pt x="2401" y="1468"/>
                  </a:lnTo>
                  <a:lnTo>
                    <a:pt x="2401" y="1465"/>
                  </a:lnTo>
                  <a:lnTo>
                    <a:pt x="2401" y="1459"/>
                  </a:lnTo>
                  <a:lnTo>
                    <a:pt x="2403" y="1450"/>
                  </a:lnTo>
                  <a:lnTo>
                    <a:pt x="2410" y="1441"/>
                  </a:lnTo>
                  <a:lnTo>
                    <a:pt x="2421" y="1432"/>
                  </a:lnTo>
                  <a:lnTo>
                    <a:pt x="2441" y="1427"/>
                  </a:lnTo>
                  <a:lnTo>
                    <a:pt x="2419" y="1400"/>
                  </a:lnTo>
                  <a:lnTo>
                    <a:pt x="2453" y="1416"/>
                  </a:lnTo>
                  <a:lnTo>
                    <a:pt x="2455" y="1416"/>
                  </a:lnTo>
                  <a:lnTo>
                    <a:pt x="2457" y="1414"/>
                  </a:lnTo>
                  <a:lnTo>
                    <a:pt x="2459" y="1411"/>
                  </a:lnTo>
                  <a:lnTo>
                    <a:pt x="2464" y="1409"/>
                  </a:lnTo>
                  <a:lnTo>
                    <a:pt x="2468" y="1407"/>
                  </a:lnTo>
                  <a:lnTo>
                    <a:pt x="2475" y="1405"/>
                  </a:lnTo>
                  <a:lnTo>
                    <a:pt x="2477" y="1405"/>
                  </a:lnTo>
                  <a:lnTo>
                    <a:pt x="2486" y="1407"/>
                  </a:lnTo>
                  <a:lnTo>
                    <a:pt x="2495" y="1414"/>
                  </a:lnTo>
                  <a:lnTo>
                    <a:pt x="2507" y="1423"/>
                  </a:lnTo>
                  <a:lnTo>
                    <a:pt x="2513" y="1429"/>
                  </a:lnTo>
                  <a:lnTo>
                    <a:pt x="2518" y="1434"/>
                  </a:lnTo>
                  <a:lnTo>
                    <a:pt x="2520" y="1429"/>
                  </a:lnTo>
                  <a:lnTo>
                    <a:pt x="2520" y="1416"/>
                  </a:lnTo>
                  <a:lnTo>
                    <a:pt x="2520" y="1398"/>
                  </a:lnTo>
                  <a:lnTo>
                    <a:pt x="2520" y="1384"/>
                  </a:lnTo>
                  <a:lnTo>
                    <a:pt x="2520" y="1380"/>
                  </a:lnTo>
                  <a:lnTo>
                    <a:pt x="2522" y="1380"/>
                  </a:lnTo>
                  <a:lnTo>
                    <a:pt x="2527" y="1380"/>
                  </a:lnTo>
                  <a:lnTo>
                    <a:pt x="2531" y="1380"/>
                  </a:lnTo>
                  <a:lnTo>
                    <a:pt x="2538" y="1380"/>
                  </a:lnTo>
                  <a:lnTo>
                    <a:pt x="2545" y="1378"/>
                  </a:lnTo>
                  <a:lnTo>
                    <a:pt x="2552" y="1378"/>
                  </a:lnTo>
                  <a:lnTo>
                    <a:pt x="2554" y="1375"/>
                  </a:lnTo>
                  <a:lnTo>
                    <a:pt x="2558" y="1373"/>
                  </a:lnTo>
                  <a:lnTo>
                    <a:pt x="2565" y="1371"/>
                  </a:lnTo>
                  <a:lnTo>
                    <a:pt x="2572" y="1366"/>
                  </a:lnTo>
                  <a:lnTo>
                    <a:pt x="2576" y="1366"/>
                  </a:lnTo>
                  <a:lnTo>
                    <a:pt x="2583" y="1366"/>
                  </a:lnTo>
                  <a:lnTo>
                    <a:pt x="2590" y="1371"/>
                  </a:lnTo>
                  <a:lnTo>
                    <a:pt x="2599" y="1378"/>
                  </a:lnTo>
                  <a:lnTo>
                    <a:pt x="2608" y="1387"/>
                  </a:lnTo>
                  <a:lnTo>
                    <a:pt x="2617" y="1396"/>
                  </a:lnTo>
                  <a:lnTo>
                    <a:pt x="2619" y="1398"/>
                  </a:lnTo>
                  <a:lnTo>
                    <a:pt x="2621" y="1398"/>
                  </a:lnTo>
                  <a:lnTo>
                    <a:pt x="2623" y="1398"/>
                  </a:lnTo>
                  <a:lnTo>
                    <a:pt x="2623" y="1052"/>
                  </a:lnTo>
                  <a:lnTo>
                    <a:pt x="2673" y="1052"/>
                  </a:lnTo>
                  <a:lnTo>
                    <a:pt x="2673" y="1036"/>
                  </a:lnTo>
                  <a:lnTo>
                    <a:pt x="2704" y="1036"/>
                  </a:lnTo>
                  <a:lnTo>
                    <a:pt x="2704" y="1052"/>
                  </a:lnTo>
                  <a:lnTo>
                    <a:pt x="2722" y="1052"/>
                  </a:lnTo>
                  <a:lnTo>
                    <a:pt x="2722" y="1070"/>
                  </a:lnTo>
                  <a:lnTo>
                    <a:pt x="2731" y="1070"/>
                  </a:lnTo>
                  <a:lnTo>
                    <a:pt x="2731" y="1101"/>
                  </a:lnTo>
                  <a:lnTo>
                    <a:pt x="2722" y="1101"/>
                  </a:lnTo>
                  <a:lnTo>
                    <a:pt x="2722" y="1402"/>
                  </a:lnTo>
                  <a:lnTo>
                    <a:pt x="2729" y="1405"/>
                  </a:lnTo>
                  <a:lnTo>
                    <a:pt x="2742" y="1407"/>
                  </a:lnTo>
                  <a:lnTo>
                    <a:pt x="2756" y="1411"/>
                  </a:lnTo>
                  <a:lnTo>
                    <a:pt x="2760" y="1418"/>
                  </a:lnTo>
                  <a:lnTo>
                    <a:pt x="2760" y="1423"/>
                  </a:lnTo>
                  <a:lnTo>
                    <a:pt x="2760" y="1429"/>
                  </a:lnTo>
                  <a:lnTo>
                    <a:pt x="2760" y="1436"/>
                  </a:lnTo>
                  <a:lnTo>
                    <a:pt x="2758" y="1441"/>
                  </a:lnTo>
                  <a:lnTo>
                    <a:pt x="2758" y="1445"/>
                  </a:lnTo>
                  <a:lnTo>
                    <a:pt x="2756" y="1450"/>
                  </a:lnTo>
                  <a:lnTo>
                    <a:pt x="2754" y="1450"/>
                  </a:lnTo>
                  <a:lnTo>
                    <a:pt x="2751" y="1450"/>
                  </a:lnTo>
                  <a:lnTo>
                    <a:pt x="2749" y="1452"/>
                  </a:lnTo>
                  <a:lnTo>
                    <a:pt x="2747" y="1454"/>
                  </a:lnTo>
                  <a:lnTo>
                    <a:pt x="2747" y="1456"/>
                  </a:lnTo>
                  <a:lnTo>
                    <a:pt x="2749" y="1459"/>
                  </a:lnTo>
                  <a:lnTo>
                    <a:pt x="2751" y="1461"/>
                  </a:lnTo>
                  <a:lnTo>
                    <a:pt x="2756" y="1463"/>
                  </a:lnTo>
                  <a:lnTo>
                    <a:pt x="2756" y="1465"/>
                  </a:lnTo>
                  <a:lnTo>
                    <a:pt x="2754" y="1472"/>
                  </a:lnTo>
                  <a:lnTo>
                    <a:pt x="2749" y="1483"/>
                  </a:lnTo>
                  <a:lnTo>
                    <a:pt x="2745" y="1495"/>
                  </a:lnTo>
                  <a:lnTo>
                    <a:pt x="2740" y="1504"/>
                  </a:lnTo>
                  <a:lnTo>
                    <a:pt x="2738" y="1510"/>
                  </a:lnTo>
                  <a:lnTo>
                    <a:pt x="2736" y="1510"/>
                  </a:lnTo>
                  <a:lnTo>
                    <a:pt x="2736" y="1515"/>
                  </a:lnTo>
                  <a:lnTo>
                    <a:pt x="2736" y="1519"/>
                  </a:lnTo>
                  <a:lnTo>
                    <a:pt x="2738" y="1526"/>
                  </a:lnTo>
                  <a:lnTo>
                    <a:pt x="2738" y="1531"/>
                  </a:lnTo>
                  <a:lnTo>
                    <a:pt x="2738" y="1533"/>
                  </a:lnTo>
                  <a:lnTo>
                    <a:pt x="2738" y="1535"/>
                  </a:lnTo>
                  <a:lnTo>
                    <a:pt x="2772" y="1535"/>
                  </a:lnTo>
                  <a:lnTo>
                    <a:pt x="2772" y="1054"/>
                  </a:lnTo>
                  <a:lnTo>
                    <a:pt x="2794" y="1054"/>
                  </a:lnTo>
                  <a:lnTo>
                    <a:pt x="2794" y="1041"/>
                  </a:lnTo>
                  <a:lnTo>
                    <a:pt x="2801" y="1041"/>
                  </a:lnTo>
                  <a:lnTo>
                    <a:pt x="2801" y="1007"/>
                  </a:lnTo>
                  <a:lnTo>
                    <a:pt x="2819" y="1007"/>
                  </a:lnTo>
                  <a:lnTo>
                    <a:pt x="2819" y="964"/>
                  </a:lnTo>
                  <a:lnTo>
                    <a:pt x="2864" y="964"/>
                  </a:lnTo>
                  <a:lnTo>
                    <a:pt x="2864" y="1007"/>
                  </a:lnTo>
                  <a:lnTo>
                    <a:pt x="2884" y="1007"/>
                  </a:lnTo>
                  <a:lnTo>
                    <a:pt x="2884" y="1041"/>
                  </a:lnTo>
                  <a:lnTo>
                    <a:pt x="2888" y="1041"/>
                  </a:lnTo>
                  <a:lnTo>
                    <a:pt x="2888" y="1054"/>
                  </a:lnTo>
                  <a:lnTo>
                    <a:pt x="2918" y="1054"/>
                  </a:lnTo>
                  <a:lnTo>
                    <a:pt x="2918" y="1063"/>
                  </a:lnTo>
                  <a:lnTo>
                    <a:pt x="2918" y="1086"/>
                  </a:lnTo>
                  <a:lnTo>
                    <a:pt x="2918" y="1119"/>
                  </a:lnTo>
                  <a:lnTo>
                    <a:pt x="2918" y="1164"/>
                  </a:lnTo>
                  <a:lnTo>
                    <a:pt x="2918" y="1216"/>
                  </a:lnTo>
                  <a:lnTo>
                    <a:pt x="2915" y="1272"/>
                  </a:lnTo>
                  <a:lnTo>
                    <a:pt x="2915" y="1331"/>
                  </a:lnTo>
                  <a:lnTo>
                    <a:pt x="2915" y="1389"/>
                  </a:lnTo>
                  <a:lnTo>
                    <a:pt x="2915" y="1447"/>
                  </a:lnTo>
                  <a:lnTo>
                    <a:pt x="2915" y="1497"/>
                  </a:lnTo>
                  <a:lnTo>
                    <a:pt x="2915" y="1542"/>
                  </a:lnTo>
                  <a:lnTo>
                    <a:pt x="2915" y="1578"/>
                  </a:lnTo>
                  <a:lnTo>
                    <a:pt x="2918" y="1600"/>
                  </a:lnTo>
                  <a:lnTo>
                    <a:pt x="2918" y="1607"/>
                  </a:lnTo>
                  <a:lnTo>
                    <a:pt x="2931" y="1607"/>
                  </a:lnTo>
                  <a:lnTo>
                    <a:pt x="2931" y="1068"/>
                  </a:lnTo>
                  <a:lnTo>
                    <a:pt x="2940" y="1068"/>
                  </a:lnTo>
                  <a:lnTo>
                    <a:pt x="2940" y="1052"/>
                  </a:lnTo>
                  <a:lnTo>
                    <a:pt x="2949" y="1052"/>
                  </a:lnTo>
                  <a:lnTo>
                    <a:pt x="2949" y="1032"/>
                  </a:lnTo>
                  <a:lnTo>
                    <a:pt x="2958" y="1032"/>
                  </a:lnTo>
                  <a:lnTo>
                    <a:pt x="2958" y="1023"/>
                  </a:lnTo>
                  <a:lnTo>
                    <a:pt x="2969" y="1023"/>
                  </a:lnTo>
                  <a:lnTo>
                    <a:pt x="2969" y="1002"/>
                  </a:lnTo>
                  <a:lnTo>
                    <a:pt x="2987" y="1002"/>
                  </a:lnTo>
                  <a:lnTo>
                    <a:pt x="2987" y="1023"/>
                  </a:lnTo>
                  <a:lnTo>
                    <a:pt x="2998" y="1023"/>
                  </a:lnTo>
                  <a:lnTo>
                    <a:pt x="2998" y="1032"/>
                  </a:lnTo>
                  <a:lnTo>
                    <a:pt x="3010" y="1032"/>
                  </a:lnTo>
                  <a:lnTo>
                    <a:pt x="3010" y="1052"/>
                  </a:lnTo>
                  <a:lnTo>
                    <a:pt x="3021" y="1052"/>
                  </a:lnTo>
                  <a:lnTo>
                    <a:pt x="3021" y="1068"/>
                  </a:lnTo>
                  <a:lnTo>
                    <a:pt x="3032" y="1068"/>
                  </a:lnTo>
                  <a:lnTo>
                    <a:pt x="3032" y="1108"/>
                  </a:lnTo>
                  <a:lnTo>
                    <a:pt x="3057" y="1101"/>
                  </a:lnTo>
                  <a:lnTo>
                    <a:pt x="3086" y="1095"/>
                  </a:lnTo>
                  <a:lnTo>
                    <a:pt x="3118" y="1086"/>
                  </a:lnTo>
                  <a:lnTo>
                    <a:pt x="3147" y="1079"/>
                  </a:lnTo>
                  <a:lnTo>
                    <a:pt x="3169" y="1072"/>
                  </a:lnTo>
                  <a:lnTo>
                    <a:pt x="3169" y="1047"/>
                  </a:lnTo>
                  <a:lnTo>
                    <a:pt x="3162" y="1047"/>
                  </a:lnTo>
                  <a:lnTo>
                    <a:pt x="3162" y="1027"/>
                  </a:lnTo>
                  <a:lnTo>
                    <a:pt x="3403" y="1027"/>
                  </a:lnTo>
                  <a:lnTo>
                    <a:pt x="3403" y="1047"/>
                  </a:lnTo>
                  <a:lnTo>
                    <a:pt x="3394" y="1047"/>
                  </a:lnTo>
                  <a:lnTo>
                    <a:pt x="3394" y="1056"/>
                  </a:lnTo>
                  <a:lnTo>
                    <a:pt x="3410" y="1063"/>
                  </a:lnTo>
                  <a:lnTo>
                    <a:pt x="3434" y="1077"/>
                  </a:lnTo>
                  <a:lnTo>
                    <a:pt x="3468" y="1090"/>
                  </a:lnTo>
                  <a:lnTo>
                    <a:pt x="3508" y="1110"/>
                  </a:lnTo>
                  <a:lnTo>
                    <a:pt x="3553" y="1131"/>
                  </a:lnTo>
                  <a:lnTo>
                    <a:pt x="3600" y="1153"/>
                  </a:lnTo>
                  <a:lnTo>
                    <a:pt x="3652" y="1178"/>
                  </a:lnTo>
                  <a:lnTo>
                    <a:pt x="3702" y="1200"/>
                  </a:lnTo>
                  <a:lnTo>
                    <a:pt x="3753" y="1223"/>
                  </a:lnTo>
                  <a:lnTo>
                    <a:pt x="3798" y="1245"/>
                  </a:lnTo>
                  <a:lnTo>
                    <a:pt x="3841" y="1263"/>
                  </a:lnTo>
                  <a:lnTo>
                    <a:pt x="3879" y="1279"/>
                  </a:lnTo>
                  <a:lnTo>
                    <a:pt x="3906" y="1290"/>
                  </a:lnTo>
                  <a:lnTo>
                    <a:pt x="3926" y="1297"/>
                  </a:lnTo>
                  <a:lnTo>
                    <a:pt x="3931" y="1279"/>
                  </a:lnTo>
                  <a:lnTo>
                    <a:pt x="3933" y="1252"/>
                  </a:lnTo>
                  <a:lnTo>
                    <a:pt x="3935" y="1218"/>
                  </a:lnTo>
                  <a:lnTo>
                    <a:pt x="3937" y="1187"/>
                  </a:lnTo>
                  <a:lnTo>
                    <a:pt x="3940" y="1157"/>
                  </a:lnTo>
                  <a:lnTo>
                    <a:pt x="3940" y="1137"/>
                  </a:lnTo>
                  <a:lnTo>
                    <a:pt x="3940" y="1128"/>
                  </a:lnTo>
                  <a:lnTo>
                    <a:pt x="3937" y="1128"/>
                  </a:lnTo>
                  <a:lnTo>
                    <a:pt x="3928" y="1124"/>
                  </a:lnTo>
                  <a:lnTo>
                    <a:pt x="3922" y="1115"/>
                  </a:lnTo>
                  <a:lnTo>
                    <a:pt x="3915" y="1099"/>
                  </a:lnTo>
                  <a:lnTo>
                    <a:pt x="3910" y="1081"/>
                  </a:lnTo>
                  <a:lnTo>
                    <a:pt x="3913" y="1054"/>
                  </a:lnTo>
                  <a:lnTo>
                    <a:pt x="3960" y="1054"/>
                  </a:lnTo>
                  <a:lnTo>
                    <a:pt x="3960" y="1036"/>
                  </a:lnTo>
                  <a:lnTo>
                    <a:pt x="3960" y="1036"/>
                  </a:lnTo>
                  <a:lnTo>
                    <a:pt x="3953" y="1023"/>
                  </a:lnTo>
                  <a:lnTo>
                    <a:pt x="3967" y="1014"/>
                  </a:lnTo>
                  <a:lnTo>
                    <a:pt x="3967" y="989"/>
                  </a:lnTo>
                  <a:lnTo>
                    <a:pt x="4007" y="984"/>
                  </a:lnTo>
                  <a:lnTo>
                    <a:pt x="4009" y="982"/>
                  </a:lnTo>
                  <a:lnTo>
                    <a:pt x="4016" y="978"/>
                  </a:lnTo>
                  <a:lnTo>
                    <a:pt x="4023" y="971"/>
                  </a:lnTo>
                  <a:lnTo>
                    <a:pt x="4032" y="964"/>
                  </a:lnTo>
                  <a:lnTo>
                    <a:pt x="4036" y="958"/>
                  </a:lnTo>
                  <a:lnTo>
                    <a:pt x="4041" y="944"/>
                  </a:lnTo>
                  <a:lnTo>
                    <a:pt x="4045" y="924"/>
                  </a:lnTo>
                  <a:lnTo>
                    <a:pt x="4047" y="904"/>
                  </a:lnTo>
                  <a:lnTo>
                    <a:pt x="4050" y="888"/>
                  </a:lnTo>
                  <a:lnTo>
                    <a:pt x="4050" y="879"/>
                  </a:lnTo>
                  <a:lnTo>
                    <a:pt x="4050" y="872"/>
                  </a:lnTo>
                  <a:lnTo>
                    <a:pt x="4050" y="868"/>
                  </a:lnTo>
                  <a:lnTo>
                    <a:pt x="4050" y="868"/>
                  </a:lnTo>
                  <a:lnTo>
                    <a:pt x="4050" y="865"/>
                  </a:lnTo>
                  <a:lnTo>
                    <a:pt x="4047" y="863"/>
                  </a:lnTo>
                  <a:lnTo>
                    <a:pt x="4047" y="863"/>
                  </a:lnTo>
                  <a:lnTo>
                    <a:pt x="4047" y="863"/>
                  </a:lnTo>
                  <a:lnTo>
                    <a:pt x="4047" y="863"/>
                  </a:lnTo>
                  <a:lnTo>
                    <a:pt x="4047" y="863"/>
                  </a:lnTo>
                  <a:lnTo>
                    <a:pt x="4047" y="863"/>
                  </a:lnTo>
                  <a:lnTo>
                    <a:pt x="4047" y="861"/>
                  </a:lnTo>
                  <a:lnTo>
                    <a:pt x="4047" y="861"/>
                  </a:lnTo>
                  <a:lnTo>
                    <a:pt x="4047" y="861"/>
                  </a:lnTo>
                  <a:lnTo>
                    <a:pt x="4047" y="859"/>
                  </a:lnTo>
                  <a:lnTo>
                    <a:pt x="4045" y="859"/>
                  </a:lnTo>
                  <a:lnTo>
                    <a:pt x="4045" y="859"/>
                  </a:lnTo>
                  <a:lnTo>
                    <a:pt x="4045" y="856"/>
                  </a:lnTo>
                  <a:lnTo>
                    <a:pt x="4045" y="856"/>
                  </a:lnTo>
                  <a:lnTo>
                    <a:pt x="4045" y="854"/>
                  </a:lnTo>
                  <a:lnTo>
                    <a:pt x="4045" y="854"/>
                  </a:lnTo>
                  <a:lnTo>
                    <a:pt x="4045" y="852"/>
                  </a:lnTo>
                  <a:lnTo>
                    <a:pt x="4043" y="852"/>
                  </a:lnTo>
                  <a:lnTo>
                    <a:pt x="4043" y="850"/>
                  </a:lnTo>
                  <a:lnTo>
                    <a:pt x="4043" y="850"/>
                  </a:lnTo>
                  <a:lnTo>
                    <a:pt x="4043" y="850"/>
                  </a:lnTo>
                  <a:lnTo>
                    <a:pt x="4043" y="847"/>
                  </a:lnTo>
                  <a:lnTo>
                    <a:pt x="4043" y="847"/>
                  </a:lnTo>
                  <a:lnTo>
                    <a:pt x="4043" y="845"/>
                  </a:lnTo>
                  <a:lnTo>
                    <a:pt x="4041" y="845"/>
                  </a:lnTo>
                  <a:lnTo>
                    <a:pt x="4041" y="838"/>
                  </a:lnTo>
                  <a:lnTo>
                    <a:pt x="4036" y="827"/>
                  </a:lnTo>
                  <a:lnTo>
                    <a:pt x="4034" y="816"/>
                  </a:lnTo>
                  <a:lnTo>
                    <a:pt x="4032" y="809"/>
                  </a:lnTo>
                  <a:lnTo>
                    <a:pt x="4032" y="802"/>
                  </a:lnTo>
                  <a:lnTo>
                    <a:pt x="4029" y="798"/>
                  </a:lnTo>
                  <a:lnTo>
                    <a:pt x="4029" y="789"/>
                  </a:lnTo>
                  <a:lnTo>
                    <a:pt x="4027" y="778"/>
                  </a:lnTo>
                  <a:lnTo>
                    <a:pt x="4027" y="762"/>
                  </a:lnTo>
                  <a:lnTo>
                    <a:pt x="4027" y="749"/>
                  </a:lnTo>
                  <a:lnTo>
                    <a:pt x="4027" y="742"/>
                  </a:lnTo>
                  <a:lnTo>
                    <a:pt x="4027" y="742"/>
                  </a:lnTo>
                  <a:lnTo>
                    <a:pt x="4027" y="742"/>
                  </a:lnTo>
                  <a:lnTo>
                    <a:pt x="4027" y="740"/>
                  </a:lnTo>
                  <a:lnTo>
                    <a:pt x="4027" y="737"/>
                  </a:lnTo>
                  <a:lnTo>
                    <a:pt x="4025" y="731"/>
                  </a:lnTo>
                  <a:lnTo>
                    <a:pt x="4023" y="726"/>
                  </a:lnTo>
                  <a:lnTo>
                    <a:pt x="4023" y="724"/>
                  </a:lnTo>
                  <a:lnTo>
                    <a:pt x="4023" y="719"/>
                  </a:lnTo>
                  <a:lnTo>
                    <a:pt x="4023" y="719"/>
                  </a:lnTo>
                  <a:lnTo>
                    <a:pt x="4023" y="717"/>
                  </a:lnTo>
                  <a:lnTo>
                    <a:pt x="4020" y="713"/>
                  </a:lnTo>
                  <a:lnTo>
                    <a:pt x="4018" y="706"/>
                  </a:lnTo>
                  <a:lnTo>
                    <a:pt x="4018" y="699"/>
                  </a:lnTo>
                  <a:lnTo>
                    <a:pt x="4016" y="688"/>
                  </a:lnTo>
                  <a:lnTo>
                    <a:pt x="4016" y="672"/>
                  </a:lnTo>
                  <a:lnTo>
                    <a:pt x="4016" y="665"/>
                  </a:lnTo>
                  <a:lnTo>
                    <a:pt x="4016" y="656"/>
                  </a:lnTo>
                  <a:lnTo>
                    <a:pt x="4018" y="650"/>
                  </a:lnTo>
                  <a:lnTo>
                    <a:pt x="4018" y="643"/>
                  </a:lnTo>
                  <a:lnTo>
                    <a:pt x="4018" y="638"/>
                  </a:lnTo>
                  <a:lnTo>
                    <a:pt x="4018" y="638"/>
                  </a:lnTo>
                  <a:lnTo>
                    <a:pt x="4018" y="636"/>
                  </a:lnTo>
                  <a:lnTo>
                    <a:pt x="4018" y="638"/>
                  </a:lnTo>
                  <a:lnTo>
                    <a:pt x="4018" y="636"/>
                  </a:lnTo>
                  <a:lnTo>
                    <a:pt x="4016" y="634"/>
                  </a:lnTo>
                  <a:lnTo>
                    <a:pt x="4014" y="629"/>
                  </a:lnTo>
                  <a:lnTo>
                    <a:pt x="4011" y="618"/>
                  </a:lnTo>
                  <a:lnTo>
                    <a:pt x="4011" y="602"/>
                  </a:lnTo>
                  <a:lnTo>
                    <a:pt x="4014" y="580"/>
                  </a:lnTo>
                  <a:lnTo>
                    <a:pt x="4020" y="564"/>
                  </a:lnTo>
                  <a:lnTo>
                    <a:pt x="4025" y="553"/>
                  </a:lnTo>
                  <a:lnTo>
                    <a:pt x="4032" y="544"/>
                  </a:lnTo>
                  <a:lnTo>
                    <a:pt x="4034" y="540"/>
                  </a:lnTo>
                  <a:lnTo>
                    <a:pt x="4034" y="540"/>
                  </a:lnTo>
                  <a:lnTo>
                    <a:pt x="4032" y="537"/>
                  </a:lnTo>
                  <a:lnTo>
                    <a:pt x="4032" y="535"/>
                  </a:lnTo>
                  <a:lnTo>
                    <a:pt x="4027" y="528"/>
                  </a:lnTo>
                  <a:lnTo>
                    <a:pt x="4027" y="524"/>
                  </a:lnTo>
                  <a:lnTo>
                    <a:pt x="4025" y="519"/>
                  </a:lnTo>
                  <a:lnTo>
                    <a:pt x="4025" y="515"/>
                  </a:lnTo>
                  <a:lnTo>
                    <a:pt x="4025" y="510"/>
                  </a:lnTo>
                  <a:lnTo>
                    <a:pt x="4023" y="504"/>
                  </a:lnTo>
                  <a:lnTo>
                    <a:pt x="4023" y="497"/>
                  </a:lnTo>
                  <a:lnTo>
                    <a:pt x="4020" y="495"/>
                  </a:lnTo>
                  <a:lnTo>
                    <a:pt x="4020" y="492"/>
                  </a:lnTo>
                  <a:lnTo>
                    <a:pt x="4018" y="490"/>
                  </a:lnTo>
                  <a:lnTo>
                    <a:pt x="4018" y="490"/>
                  </a:lnTo>
                  <a:lnTo>
                    <a:pt x="4018" y="490"/>
                  </a:lnTo>
                  <a:lnTo>
                    <a:pt x="4018" y="490"/>
                  </a:lnTo>
                  <a:lnTo>
                    <a:pt x="4018" y="490"/>
                  </a:lnTo>
                  <a:lnTo>
                    <a:pt x="4018" y="490"/>
                  </a:lnTo>
                  <a:lnTo>
                    <a:pt x="4016" y="490"/>
                  </a:lnTo>
                  <a:lnTo>
                    <a:pt x="4016" y="490"/>
                  </a:lnTo>
                  <a:lnTo>
                    <a:pt x="4016" y="488"/>
                  </a:lnTo>
                  <a:lnTo>
                    <a:pt x="4014" y="486"/>
                  </a:lnTo>
                  <a:lnTo>
                    <a:pt x="4014" y="481"/>
                  </a:lnTo>
                  <a:lnTo>
                    <a:pt x="4014" y="479"/>
                  </a:lnTo>
                  <a:lnTo>
                    <a:pt x="4011" y="477"/>
                  </a:lnTo>
                  <a:lnTo>
                    <a:pt x="4011" y="477"/>
                  </a:lnTo>
                  <a:lnTo>
                    <a:pt x="4009" y="477"/>
                  </a:lnTo>
                  <a:lnTo>
                    <a:pt x="4009" y="474"/>
                  </a:lnTo>
                  <a:lnTo>
                    <a:pt x="4007" y="474"/>
                  </a:lnTo>
                  <a:lnTo>
                    <a:pt x="4002" y="474"/>
                  </a:lnTo>
                  <a:lnTo>
                    <a:pt x="4000" y="474"/>
                  </a:lnTo>
                  <a:lnTo>
                    <a:pt x="4000" y="474"/>
                  </a:lnTo>
                  <a:lnTo>
                    <a:pt x="4000" y="474"/>
                  </a:lnTo>
                  <a:lnTo>
                    <a:pt x="3998" y="472"/>
                  </a:lnTo>
                  <a:lnTo>
                    <a:pt x="3998" y="470"/>
                  </a:lnTo>
                  <a:lnTo>
                    <a:pt x="3998" y="465"/>
                  </a:lnTo>
                  <a:lnTo>
                    <a:pt x="3998" y="459"/>
                  </a:lnTo>
                  <a:lnTo>
                    <a:pt x="3998" y="452"/>
                  </a:lnTo>
                  <a:lnTo>
                    <a:pt x="3998" y="445"/>
                  </a:lnTo>
                  <a:lnTo>
                    <a:pt x="4000" y="436"/>
                  </a:lnTo>
                  <a:lnTo>
                    <a:pt x="4002" y="429"/>
                  </a:lnTo>
                  <a:lnTo>
                    <a:pt x="4005" y="423"/>
                  </a:lnTo>
                  <a:lnTo>
                    <a:pt x="4007" y="418"/>
                  </a:lnTo>
                  <a:lnTo>
                    <a:pt x="4009" y="414"/>
                  </a:lnTo>
                  <a:lnTo>
                    <a:pt x="4007" y="407"/>
                  </a:lnTo>
                  <a:lnTo>
                    <a:pt x="4005" y="400"/>
                  </a:lnTo>
                  <a:lnTo>
                    <a:pt x="4005" y="396"/>
                  </a:lnTo>
                  <a:lnTo>
                    <a:pt x="4002" y="389"/>
                  </a:lnTo>
                  <a:lnTo>
                    <a:pt x="3998" y="380"/>
                  </a:lnTo>
                  <a:lnTo>
                    <a:pt x="3996" y="371"/>
                  </a:lnTo>
                  <a:lnTo>
                    <a:pt x="3989" y="353"/>
                  </a:lnTo>
                  <a:lnTo>
                    <a:pt x="3987" y="335"/>
                  </a:lnTo>
                  <a:lnTo>
                    <a:pt x="3985" y="322"/>
                  </a:lnTo>
                  <a:lnTo>
                    <a:pt x="3982" y="315"/>
                  </a:lnTo>
                  <a:lnTo>
                    <a:pt x="3982" y="310"/>
                  </a:lnTo>
                  <a:lnTo>
                    <a:pt x="3982" y="306"/>
                  </a:lnTo>
                  <a:lnTo>
                    <a:pt x="3980" y="301"/>
                  </a:lnTo>
                  <a:lnTo>
                    <a:pt x="3980" y="301"/>
                  </a:lnTo>
                  <a:lnTo>
                    <a:pt x="3980" y="304"/>
                  </a:lnTo>
                  <a:lnTo>
                    <a:pt x="3980" y="304"/>
                  </a:lnTo>
                  <a:lnTo>
                    <a:pt x="3980" y="304"/>
                  </a:lnTo>
                  <a:lnTo>
                    <a:pt x="3980" y="304"/>
                  </a:lnTo>
                  <a:lnTo>
                    <a:pt x="3980" y="304"/>
                  </a:lnTo>
                  <a:lnTo>
                    <a:pt x="3980" y="304"/>
                  </a:lnTo>
                  <a:lnTo>
                    <a:pt x="3980" y="304"/>
                  </a:lnTo>
                  <a:lnTo>
                    <a:pt x="3980" y="306"/>
                  </a:lnTo>
                  <a:lnTo>
                    <a:pt x="3978" y="306"/>
                  </a:lnTo>
                  <a:lnTo>
                    <a:pt x="3978" y="306"/>
                  </a:lnTo>
                  <a:lnTo>
                    <a:pt x="3978" y="306"/>
                  </a:lnTo>
                  <a:lnTo>
                    <a:pt x="3978" y="306"/>
                  </a:lnTo>
                  <a:lnTo>
                    <a:pt x="3976" y="306"/>
                  </a:lnTo>
                  <a:lnTo>
                    <a:pt x="3976" y="306"/>
                  </a:lnTo>
                  <a:lnTo>
                    <a:pt x="3976" y="306"/>
                  </a:lnTo>
                  <a:lnTo>
                    <a:pt x="3976" y="306"/>
                  </a:lnTo>
                  <a:lnTo>
                    <a:pt x="3976" y="306"/>
                  </a:lnTo>
                  <a:lnTo>
                    <a:pt x="3973" y="306"/>
                  </a:lnTo>
                  <a:lnTo>
                    <a:pt x="3973" y="306"/>
                  </a:lnTo>
                  <a:lnTo>
                    <a:pt x="3973" y="306"/>
                  </a:lnTo>
                  <a:lnTo>
                    <a:pt x="3973" y="306"/>
                  </a:lnTo>
                  <a:lnTo>
                    <a:pt x="3973" y="306"/>
                  </a:lnTo>
                  <a:lnTo>
                    <a:pt x="3973" y="306"/>
                  </a:lnTo>
                  <a:lnTo>
                    <a:pt x="3973" y="306"/>
                  </a:lnTo>
                  <a:lnTo>
                    <a:pt x="3973" y="306"/>
                  </a:lnTo>
                  <a:lnTo>
                    <a:pt x="3971" y="304"/>
                  </a:lnTo>
                  <a:lnTo>
                    <a:pt x="3971" y="304"/>
                  </a:lnTo>
                  <a:lnTo>
                    <a:pt x="3971" y="304"/>
                  </a:lnTo>
                  <a:lnTo>
                    <a:pt x="3971" y="301"/>
                  </a:lnTo>
                  <a:lnTo>
                    <a:pt x="3969" y="299"/>
                  </a:lnTo>
                  <a:lnTo>
                    <a:pt x="3969" y="299"/>
                  </a:lnTo>
                  <a:lnTo>
                    <a:pt x="3969" y="299"/>
                  </a:lnTo>
                  <a:lnTo>
                    <a:pt x="3969" y="297"/>
                  </a:lnTo>
                  <a:lnTo>
                    <a:pt x="3969" y="292"/>
                  </a:lnTo>
                  <a:lnTo>
                    <a:pt x="3967" y="290"/>
                  </a:lnTo>
                  <a:lnTo>
                    <a:pt x="3967" y="288"/>
                  </a:lnTo>
                  <a:lnTo>
                    <a:pt x="3964" y="288"/>
                  </a:lnTo>
                  <a:lnTo>
                    <a:pt x="3964" y="286"/>
                  </a:lnTo>
                  <a:lnTo>
                    <a:pt x="3964" y="283"/>
                  </a:lnTo>
                  <a:lnTo>
                    <a:pt x="3964" y="281"/>
                  </a:lnTo>
                  <a:lnTo>
                    <a:pt x="3964" y="281"/>
                  </a:lnTo>
                  <a:lnTo>
                    <a:pt x="3964" y="281"/>
                  </a:lnTo>
                  <a:lnTo>
                    <a:pt x="3967" y="279"/>
                  </a:lnTo>
                  <a:lnTo>
                    <a:pt x="3967" y="274"/>
                  </a:lnTo>
                  <a:lnTo>
                    <a:pt x="3967" y="272"/>
                  </a:lnTo>
                  <a:lnTo>
                    <a:pt x="3967" y="270"/>
                  </a:lnTo>
                  <a:lnTo>
                    <a:pt x="3967" y="265"/>
                  </a:lnTo>
                  <a:lnTo>
                    <a:pt x="3967" y="263"/>
                  </a:lnTo>
                  <a:lnTo>
                    <a:pt x="3967" y="261"/>
                  </a:lnTo>
                  <a:lnTo>
                    <a:pt x="3967" y="261"/>
                  </a:lnTo>
                  <a:lnTo>
                    <a:pt x="3967" y="261"/>
                  </a:lnTo>
                  <a:lnTo>
                    <a:pt x="3967" y="261"/>
                  </a:lnTo>
                  <a:lnTo>
                    <a:pt x="3967" y="261"/>
                  </a:lnTo>
                  <a:lnTo>
                    <a:pt x="3964" y="261"/>
                  </a:lnTo>
                  <a:lnTo>
                    <a:pt x="3964" y="261"/>
                  </a:lnTo>
                  <a:lnTo>
                    <a:pt x="3962" y="259"/>
                  </a:lnTo>
                  <a:lnTo>
                    <a:pt x="3960" y="256"/>
                  </a:lnTo>
                  <a:lnTo>
                    <a:pt x="3960" y="254"/>
                  </a:lnTo>
                  <a:lnTo>
                    <a:pt x="3960" y="252"/>
                  </a:lnTo>
                  <a:lnTo>
                    <a:pt x="3962" y="250"/>
                  </a:lnTo>
                  <a:lnTo>
                    <a:pt x="3962" y="250"/>
                  </a:lnTo>
                  <a:lnTo>
                    <a:pt x="3962" y="250"/>
                  </a:lnTo>
                  <a:lnTo>
                    <a:pt x="3960" y="247"/>
                  </a:lnTo>
                  <a:lnTo>
                    <a:pt x="3960" y="245"/>
                  </a:lnTo>
                  <a:lnTo>
                    <a:pt x="3960" y="243"/>
                  </a:lnTo>
                  <a:lnTo>
                    <a:pt x="3960" y="241"/>
                  </a:lnTo>
                  <a:lnTo>
                    <a:pt x="3962" y="241"/>
                  </a:lnTo>
                  <a:lnTo>
                    <a:pt x="3960" y="241"/>
                  </a:lnTo>
                  <a:lnTo>
                    <a:pt x="3960" y="238"/>
                  </a:lnTo>
                  <a:lnTo>
                    <a:pt x="3958" y="234"/>
                  </a:lnTo>
                  <a:lnTo>
                    <a:pt x="3960" y="234"/>
                  </a:lnTo>
                  <a:lnTo>
                    <a:pt x="3962" y="232"/>
                  </a:lnTo>
                  <a:lnTo>
                    <a:pt x="3962" y="232"/>
                  </a:lnTo>
                  <a:lnTo>
                    <a:pt x="3962" y="232"/>
                  </a:lnTo>
                  <a:lnTo>
                    <a:pt x="3962" y="227"/>
                  </a:lnTo>
                  <a:lnTo>
                    <a:pt x="3962" y="227"/>
                  </a:lnTo>
                  <a:lnTo>
                    <a:pt x="3962" y="225"/>
                  </a:lnTo>
                  <a:lnTo>
                    <a:pt x="3962" y="223"/>
                  </a:lnTo>
                  <a:lnTo>
                    <a:pt x="3958" y="223"/>
                  </a:lnTo>
                  <a:lnTo>
                    <a:pt x="3955" y="220"/>
                  </a:lnTo>
                  <a:lnTo>
                    <a:pt x="3955" y="218"/>
                  </a:lnTo>
                  <a:lnTo>
                    <a:pt x="3958" y="216"/>
                  </a:lnTo>
                  <a:lnTo>
                    <a:pt x="3958" y="216"/>
                  </a:lnTo>
                  <a:lnTo>
                    <a:pt x="3955" y="216"/>
                  </a:lnTo>
                  <a:lnTo>
                    <a:pt x="3955" y="216"/>
                  </a:lnTo>
                  <a:lnTo>
                    <a:pt x="3955" y="216"/>
                  </a:lnTo>
                  <a:lnTo>
                    <a:pt x="3955" y="216"/>
                  </a:lnTo>
                  <a:lnTo>
                    <a:pt x="3955" y="216"/>
                  </a:lnTo>
                  <a:lnTo>
                    <a:pt x="3955" y="216"/>
                  </a:lnTo>
                  <a:lnTo>
                    <a:pt x="3955" y="216"/>
                  </a:lnTo>
                  <a:lnTo>
                    <a:pt x="3953" y="216"/>
                  </a:lnTo>
                  <a:lnTo>
                    <a:pt x="3953" y="216"/>
                  </a:lnTo>
                  <a:lnTo>
                    <a:pt x="3953" y="216"/>
                  </a:lnTo>
                  <a:lnTo>
                    <a:pt x="3953" y="214"/>
                  </a:lnTo>
                  <a:lnTo>
                    <a:pt x="3953" y="214"/>
                  </a:lnTo>
                  <a:lnTo>
                    <a:pt x="3951" y="214"/>
                  </a:lnTo>
                  <a:lnTo>
                    <a:pt x="3951" y="214"/>
                  </a:lnTo>
                  <a:lnTo>
                    <a:pt x="3951" y="214"/>
                  </a:lnTo>
                  <a:lnTo>
                    <a:pt x="3949" y="214"/>
                  </a:lnTo>
                  <a:lnTo>
                    <a:pt x="3949" y="211"/>
                  </a:lnTo>
                  <a:lnTo>
                    <a:pt x="3946" y="211"/>
                  </a:lnTo>
                  <a:lnTo>
                    <a:pt x="3946" y="211"/>
                  </a:lnTo>
                  <a:lnTo>
                    <a:pt x="3946" y="211"/>
                  </a:lnTo>
                  <a:lnTo>
                    <a:pt x="3944" y="209"/>
                  </a:lnTo>
                  <a:lnTo>
                    <a:pt x="3944" y="205"/>
                  </a:lnTo>
                  <a:lnTo>
                    <a:pt x="3944" y="202"/>
                  </a:lnTo>
                  <a:lnTo>
                    <a:pt x="3946" y="200"/>
                  </a:lnTo>
                  <a:lnTo>
                    <a:pt x="3946" y="198"/>
                  </a:lnTo>
                  <a:lnTo>
                    <a:pt x="3946" y="196"/>
                  </a:lnTo>
                  <a:lnTo>
                    <a:pt x="3946" y="191"/>
                  </a:lnTo>
                  <a:lnTo>
                    <a:pt x="3946" y="191"/>
                  </a:lnTo>
                  <a:lnTo>
                    <a:pt x="3946" y="191"/>
                  </a:lnTo>
                  <a:lnTo>
                    <a:pt x="3944" y="191"/>
                  </a:lnTo>
                  <a:lnTo>
                    <a:pt x="3944" y="191"/>
                  </a:lnTo>
                  <a:lnTo>
                    <a:pt x="3944" y="191"/>
                  </a:lnTo>
                  <a:lnTo>
                    <a:pt x="3944" y="191"/>
                  </a:lnTo>
                  <a:lnTo>
                    <a:pt x="3944" y="189"/>
                  </a:lnTo>
                  <a:lnTo>
                    <a:pt x="3944" y="189"/>
                  </a:lnTo>
                  <a:lnTo>
                    <a:pt x="3942" y="189"/>
                  </a:lnTo>
                  <a:lnTo>
                    <a:pt x="3942" y="189"/>
                  </a:lnTo>
                  <a:lnTo>
                    <a:pt x="3942" y="189"/>
                  </a:lnTo>
                  <a:lnTo>
                    <a:pt x="3942" y="189"/>
                  </a:lnTo>
                  <a:lnTo>
                    <a:pt x="3942" y="189"/>
                  </a:lnTo>
                  <a:lnTo>
                    <a:pt x="3942" y="189"/>
                  </a:lnTo>
                  <a:lnTo>
                    <a:pt x="3942" y="189"/>
                  </a:lnTo>
                  <a:lnTo>
                    <a:pt x="3946" y="189"/>
                  </a:lnTo>
                  <a:lnTo>
                    <a:pt x="3944" y="185"/>
                  </a:lnTo>
                  <a:lnTo>
                    <a:pt x="3949" y="187"/>
                  </a:lnTo>
                  <a:lnTo>
                    <a:pt x="3951" y="182"/>
                  </a:lnTo>
                  <a:lnTo>
                    <a:pt x="3958" y="185"/>
                  </a:lnTo>
                  <a:lnTo>
                    <a:pt x="3962" y="178"/>
                  </a:lnTo>
                  <a:lnTo>
                    <a:pt x="3967" y="180"/>
                  </a:lnTo>
                  <a:lnTo>
                    <a:pt x="3967" y="178"/>
                  </a:lnTo>
                  <a:lnTo>
                    <a:pt x="3964" y="173"/>
                  </a:lnTo>
                  <a:lnTo>
                    <a:pt x="3962" y="173"/>
                  </a:lnTo>
                  <a:lnTo>
                    <a:pt x="3962" y="173"/>
                  </a:lnTo>
                  <a:lnTo>
                    <a:pt x="3962" y="171"/>
                  </a:lnTo>
                  <a:lnTo>
                    <a:pt x="3962" y="171"/>
                  </a:lnTo>
                  <a:lnTo>
                    <a:pt x="3960" y="169"/>
                  </a:lnTo>
                  <a:lnTo>
                    <a:pt x="3960" y="169"/>
                  </a:lnTo>
                  <a:lnTo>
                    <a:pt x="3960" y="167"/>
                  </a:lnTo>
                  <a:lnTo>
                    <a:pt x="3960" y="167"/>
                  </a:lnTo>
                  <a:lnTo>
                    <a:pt x="3960" y="167"/>
                  </a:lnTo>
                  <a:lnTo>
                    <a:pt x="3958" y="162"/>
                  </a:lnTo>
                  <a:lnTo>
                    <a:pt x="3960" y="158"/>
                  </a:lnTo>
                  <a:lnTo>
                    <a:pt x="3960" y="153"/>
                  </a:lnTo>
                  <a:lnTo>
                    <a:pt x="3964" y="151"/>
                  </a:lnTo>
                  <a:lnTo>
                    <a:pt x="3967" y="151"/>
                  </a:lnTo>
                  <a:lnTo>
                    <a:pt x="3969" y="149"/>
                  </a:lnTo>
                  <a:lnTo>
                    <a:pt x="3969" y="149"/>
                  </a:lnTo>
                  <a:lnTo>
                    <a:pt x="3969" y="149"/>
                  </a:lnTo>
                  <a:lnTo>
                    <a:pt x="3969" y="149"/>
                  </a:lnTo>
                  <a:lnTo>
                    <a:pt x="3969" y="149"/>
                  </a:lnTo>
                  <a:lnTo>
                    <a:pt x="3969" y="149"/>
                  </a:lnTo>
                  <a:lnTo>
                    <a:pt x="3969" y="149"/>
                  </a:lnTo>
                  <a:lnTo>
                    <a:pt x="3971" y="149"/>
                  </a:lnTo>
                  <a:lnTo>
                    <a:pt x="3971" y="149"/>
                  </a:lnTo>
                  <a:lnTo>
                    <a:pt x="3971" y="149"/>
                  </a:lnTo>
                  <a:lnTo>
                    <a:pt x="3971" y="146"/>
                  </a:lnTo>
                  <a:lnTo>
                    <a:pt x="3971" y="146"/>
                  </a:lnTo>
                  <a:lnTo>
                    <a:pt x="3971" y="146"/>
                  </a:lnTo>
                  <a:lnTo>
                    <a:pt x="3971" y="146"/>
                  </a:lnTo>
                  <a:lnTo>
                    <a:pt x="3973" y="144"/>
                  </a:lnTo>
                  <a:lnTo>
                    <a:pt x="3973" y="144"/>
                  </a:lnTo>
                  <a:lnTo>
                    <a:pt x="3973" y="144"/>
                  </a:lnTo>
                  <a:lnTo>
                    <a:pt x="3973" y="144"/>
                  </a:lnTo>
                  <a:lnTo>
                    <a:pt x="3973" y="144"/>
                  </a:lnTo>
                  <a:lnTo>
                    <a:pt x="3976" y="142"/>
                  </a:lnTo>
                  <a:lnTo>
                    <a:pt x="3976" y="142"/>
                  </a:lnTo>
                  <a:lnTo>
                    <a:pt x="3976" y="142"/>
                  </a:lnTo>
                  <a:lnTo>
                    <a:pt x="3976" y="142"/>
                  </a:lnTo>
                  <a:lnTo>
                    <a:pt x="3976" y="142"/>
                  </a:lnTo>
                  <a:lnTo>
                    <a:pt x="3978" y="142"/>
                  </a:lnTo>
                  <a:lnTo>
                    <a:pt x="3978" y="140"/>
                  </a:lnTo>
                  <a:lnTo>
                    <a:pt x="3978" y="140"/>
                  </a:lnTo>
                  <a:lnTo>
                    <a:pt x="3978" y="140"/>
                  </a:lnTo>
                  <a:lnTo>
                    <a:pt x="3978" y="140"/>
                  </a:lnTo>
                  <a:lnTo>
                    <a:pt x="3980" y="140"/>
                  </a:lnTo>
                  <a:lnTo>
                    <a:pt x="3985" y="140"/>
                  </a:lnTo>
                  <a:lnTo>
                    <a:pt x="3985" y="140"/>
                  </a:lnTo>
                  <a:lnTo>
                    <a:pt x="3985" y="142"/>
                  </a:lnTo>
                  <a:lnTo>
                    <a:pt x="3985" y="144"/>
                  </a:lnTo>
                  <a:lnTo>
                    <a:pt x="3985" y="144"/>
                  </a:lnTo>
                  <a:lnTo>
                    <a:pt x="3985" y="144"/>
                  </a:lnTo>
                  <a:lnTo>
                    <a:pt x="3985" y="144"/>
                  </a:lnTo>
                  <a:lnTo>
                    <a:pt x="3985" y="146"/>
                  </a:lnTo>
                  <a:lnTo>
                    <a:pt x="3985" y="146"/>
                  </a:lnTo>
                  <a:lnTo>
                    <a:pt x="3985" y="149"/>
                  </a:lnTo>
                  <a:lnTo>
                    <a:pt x="3985" y="149"/>
                  </a:lnTo>
                  <a:lnTo>
                    <a:pt x="3985" y="149"/>
                  </a:lnTo>
                  <a:lnTo>
                    <a:pt x="3985" y="149"/>
                  </a:lnTo>
                  <a:lnTo>
                    <a:pt x="3985" y="149"/>
                  </a:lnTo>
                  <a:lnTo>
                    <a:pt x="3987" y="149"/>
                  </a:lnTo>
                  <a:lnTo>
                    <a:pt x="3987" y="149"/>
                  </a:lnTo>
                  <a:lnTo>
                    <a:pt x="3987" y="149"/>
                  </a:lnTo>
                  <a:lnTo>
                    <a:pt x="3987" y="149"/>
                  </a:lnTo>
                  <a:lnTo>
                    <a:pt x="3987" y="149"/>
                  </a:lnTo>
                  <a:lnTo>
                    <a:pt x="3987" y="149"/>
                  </a:lnTo>
                  <a:lnTo>
                    <a:pt x="3989" y="149"/>
                  </a:lnTo>
                  <a:lnTo>
                    <a:pt x="3991" y="149"/>
                  </a:lnTo>
                  <a:lnTo>
                    <a:pt x="3993" y="149"/>
                  </a:lnTo>
                  <a:lnTo>
                    <a:pt x="3998" y="149"/>
                  </a:lnTo>
                  <a:lnTo>
                    <a:pt x="3998" y="146"/>
                  </a:lnTo>
                  <a:lnTo>
                    <a:pt x="3998" y="146"/>
                  </a:lnTo>
                  <a:lnTo>
                    <a:pt x="3998" y="146"/>
                  </a:lnTo>
                  <a:lnTo>
                    <a:pt x="4002" y="144"/>
                  </a:lnTo>
                  <a:lnTo>
                    <a:pt x="4005" y="142"/>
                  </a:lnTo>
                  <a:lnTo>
                    <a:pt x="4005" y="140"/>
                  </a:lnTo>
                  <a:lnTo>
                    <a:pt x="4005" y="140"/>
                  </a:lnTo>
                  <a:lnTo>
                    <a:pt x="4005" y="140"/>
                  </a:lnTo>
                  <a:lnTo>
                    <a:pt x="4005" y="140"/>
                  </a:lnTo>
                  <a:lnTo>
                    <a:pt x="4005" y="140"/>
                  </a:lnTo>
                  <a:lnTo>
                    <a:pt x="4005" y="140"/>
                  </a:lnTo>
                  <a:lnTo>
                    <a:pt x="4007" y="142"/>
                  </a:lnTo>
                  <a:lnTo>
                    <a:pt x="4007" y="146"/>
                  </a:lnTo>
                  <a:lnTo>
                    <a:pt x="4005" y="149"/>
                  </a:lnTo>
                  <a:lnTo>
                    <a:pt x="4005" y="153"/>
                  </a:lnTo>
                  <a:lnTo>
                    <a:pt x="4000" y="155"/>
                  </a:lnTo>
                  <a:lnTo>
                    <a:pt x="3998" y="160"/>
                  </a:lnTo>
                  <a:lnTo>
                    <a:pt x="3993" y="164"/>
                  </a:lnTo>
                  <a:lnTo>
                    <a:pt x="3991" y="167"/>
                  </a:lnTo>
                  <a:lnTo>
                    <a:pt x="3989" y="171"/>
                  </a:lnTo>
                  <a:lnTo>
                    <a:pt x="3987" y="173"/>
                  </a:lnTo>
                  <a:lnTo>
                    <a:pt x="3987" y="173"/>
                  </a:lnTo>
                  <a:lnTo>
                    <a:pt x="3987" y="176"/>
                  </a:lnTo>
                  <a:lnTo>
                    <a:pt x="3987" y="178"/>
                  </a:lnTo>
                  <a:lnTo>
                    <a:pt x="3987" y="180"/>
                  </a:lnTo>
                  <a:lnTo>
                    <a:pt x="3987" y="182"/>
                  </a:lnTo>
                  <a:lnTo>
                    <a:pt x="3998" y="182"/>
                  </a:lnTo>
                  <a:lnTo>
                    <a:pt x="3998" y="185"/>
                  </a:lnTo>
                  <a:lnTo>
                    <a:pt x="4005" y="185"/>
                  </a:lnTo>
                  <a:lnTo>
                    <a:pt x="4002" y="187"/>
                  </a:lnTo>
                  <a:lnTo>
                    <a:pt x="4007" y="189"/>
                  </a:lnTo>
                  <a:lnTo>
                    <a:pt x="4007" y="189"/>
                  </a:lnTo>
                  <a:lnTo>
                    <a:pt x="4007" y="189"/>
                  </a:lnTo>
                  <a:lnTo>
                    <a:pt x="4007" y="189"/>
                  </a:lnTo>
                  <a:lnTo>
                    <a:pt x="4007" y="189"/>
                  </a:lnTo>
                  <a:lnTo>
                    <a:pt x="4007" y="189"/>
                  </a:lnTo>
                  <a:lnTo>
                    <a:pt x="4007" y="189"/>
                  </a:lnTo>
                  <a:lnTo>
                    <a:pt x="4007" y="189"/>
                  </a:lnTo>
                  <a:lnTo>
                    <a:pt x="4007" y="191"/>
                  </a:lnTo>
                  <a:lnTo>
                    <a:pt x="4002" y="193"/>
                  </a:lnTo>
                  <a:lnTo>
                    <a:pt x="4002" y="198"/>
                  </a:lnTo>
                  <a:lnTo>
                    <a:pt x="4005" y="200"/>
                  </a:lnTo>
                  <a:lnTo>
                    <a:pt x="4007" y="205"/>
                  </a:lnTo>
                  <a:lnTo>
                    <a:pt x="4007" y="207"/>
                  </a:lnTo>
                  <a:lnTo>
                    <a:pt x="4007" y="209"/>
                  </a:lnTo>
                  <a:lnTo>
                    <a:pt x="4005" y="209"/>
                  </a:lnTo>
                  <a:lnTo>
                    <a:pt x="4005" y="211"/>
                  </a:lnTo>
                  <a:lnTo>
                    <a:pt x="4005" y="211"/>
                  </a:lnTo>
                  <a:lnTo>
                    <a:pt x="4005" y="211"/>
                  </a:lnTo>
                  <a:lnTo>
                    <a:pt x="4005" y="211"/>
                  </a:lnTo>
                  <a:lnTo>
                    <a:pt x="4005" y="211"/>
                  </a:lnTo>
                  <a:lnTo>
                    <a:pt x="4005" y="211"/>
                  </a:lnTo>
                  <a:lnTo>
                    <a:pt x="4005" y="211"/>
                  </a:lnTo>
                  <a:lnTo>
                    <a:pt x="4005" y="214"/>
                  </a:lnTo>
                  <a:lnTo>
                    <a:pt x="4005" y="214"/>
                  </a:lnTo>
                  <a:lnTo>
                    <a:pt x="4002" y="214"/>
                  </a:lnTo>
                  <a:lnTo>
                    <a:pt x="4002" y="214"/>
                  </a:lnTo>
                  <a:lnTo>
                    <a:pt x="4002" y="214"/>
                  </a:lnTo>
                  <a:lnTo>
                    <a:pt x="4002" y="214"/>
                  </a:lnTo>
                  <a:lnTo>
                    <a:pt x="4002" y="214"/>
                  </a:lnTo>
                  <a:lnTo>
                    <a:pt x="4002" y="214"/>
                  </a:lnTo>
                  <a:lnTo>
                    <a:pt x="4000" y="214"/>
                  </a:lnTo>
                  <a:lnTo>
                    <a:pt x="4000" y="214"/>
                  </a:lnTo>
                  <a:lnTo>
                    <a:pt x="4000" y="214"/>
                  </a:lnTo>
                  <a:lnTo>
                    <a:pt x="4000" y="214"/>
                  </a:lnTo>
                  <a:lnTo>
                    <a:pt x="3998" y="216"/>
                  </a:lnTo>
                  <a:lnTo>
                    <a:pt x="3998" y="216"/>
                  </a:lnTo>
                  <a:lnTo>
                    <a:pt x="3998" y="216"/>
                  </a:lnTo>
                  <a:lnTo>
                    <a:pt x="3998" y="216"/>
                  </a:lnTo>
                  <a:lnTo>
                    <a:pt x="3996" y="216"/>
                  </a:lnTo>
                  <a:lnTo>
                    <a:pt x="3996" y="216"/>
                  </a:lnTo>
                  <a:lnTo>
                    <a:pt x="3993" y="216"/>
                  </a:lnTo>
                  <a:lnTo>
                    <a:pt x="3993" y="216"/>
                  </a:lnTo>
                  <a:lnTo>
                    <a:pt x="3993" y="216"/>
                  </a:lnTo>
                  <a:lnTo>
                    <a:pt x="3993" y="216"/>
                  </a:lnTo>
                  <a:lnTo>
                    <a:pt x="3991" y="216"/>
                  </a:lnTo>
                  <a:lnTo>
                    <a:pt x="3991" y="216"/>
                  </a:lnTo>
                  <a:lnTo>
                    <a:pt x="3991" y="216"/>
                  </a:lnTo>
                  <a:lnTo>
                    <a:pt x="3991" y="216"/>
                  </a:lnTo>
                  <a:lnTo>
                    <a:pt x="3989" y="216"/>
                  </a:lnTo>
                  <a:lnTo>
                    <a:pt x="3989" y="216"/>
                  </a:lnTo>
                  <a:lnTo>
                    <a:pt x="3989" y="216"/>
                  </a:lnTo>
                  <a:lnTo>
                    <a:pt x="3989" y="218"/>
                  </a:lnTo>
                  <a:lnTo>
                    <a:pt x="3991" y="218"/>
                  </a:lnTo>
                  <a:lnTo>
                    <a:pt x="3991" y="220"/>
                  </a:lnTo>
                  <a:lnTo>
                    <a:pt x="3989" y="223"/>
                  </a:lnTo>
                  <a:lnTo>
                    <a:pt x="3987" y="225"/>
                  </a:lnTo>
                  <a:lnTo>
                    <a:pt x="3987" y="225"/>
                  </a:lnTo>
                  <a:lnTo>
                    <a:pt x="3987" y="236"/>
                  </a:lnTo>
                  <a:lnTo>
                    <a:pt x="3987" y="236"/>
                  </a:lnTo>
                  <a:lnTo>
                    <a:pt x="3987" y="236"/>
                  </a:lnTo>
                  <a:lnTo>
                    <a:pt x="3989" y="238"/>
                  </a:lnTo>
                  <a:lnTo>
                    <a:pt x="3991" y="241"/>
                  </a:lnTo>
                  <a:lnTo>
                    <a:pt x="3993" y="247"/>
                  </a:lnTo>
                  <a:lnTo>
                    <a:pt x="3998" y="254"/>
                  </a:lnTo>
                  <a:lnTo>
                    <a:pt x="4000" y="263"/>
                  </a:lnTo>
                  <a:lnTo>
                    <a:pt x="4002" y="268"/>
                  </a:lnTo>
                  <a:lnTo>
                    <a:pt x="4002" y="270"/>
                  </a:lnTo>
                  <a:lnTo>
                    <a:pt x="4005" y="277"/>
                  </a:lnTo>
                  <a:lnTo>
                    <a:pt x="4005" y="281"/>
                  </a:lnTo>
                  <a:lnTo>
                    <a:pt x="4007" y="288"/>
                  </a:lnTo>
                  <a:lnTo>
                    <a:pt x="4009" y="295"/>
                  </a:lnTo>
                  <a:lnTo>
                    <a:pt x="4009" y="297"/>
                  </a:lnTo>
                  <a:lnTo>
                    <a:pt x="4009" y="299"/>
                  </a:lnTo>
                  <a:lnTo>
                    <a:pt x="4011" y="304"/>
                  </a:lnTo>
                  <a:lnTo>
                    <a:pt x="4011" y="306"/>
                  </a:lnTo>
                  <a:lnTo>
                    <a:pt x="4014" y="310"/>
                  </a:lnTo>
                  <a:lnTo>
                    <a:pt x="4016" y="317"/>
                  </a:lnTo>
                  <a:lnTo>
                    <a:pt x="4018" y="319"/>
                  </a:lnTo>
                  <a:lnTo>
                    <a:pt x="4025" y="340"/>
                  </a:lnTo>
                  <a:lnTo>
                    <a:pt x="4032" y="358"/>
                  </a:lnTo>
                  <a:lnTo>
                    <a:pt x="4034" y="371"/>
                  </a:lnTo>
                  <a:lnTo>
                    <a:pt x="4034" y="371"/>
                  </a:lnTo>
                  <a:lnTo>
                    <a:pt x="4052" y="369"/>
                  </a:lnTo>
                  <a:lnTo>
                    <a:pt x="4068" y="367"/>
                  </a:lnTo>
                  <a:lnTo>
                    <a:pt x="4070" y="362"/>
                  </a:lnTo>
                  <a:lnTo>
                    <a:pt x="4072" y="358"/>
                  </a:lnTo>
                  <a:lnTo>
                    <a:pt x="4052" y="344"/>
                  </a:lnTo>
                  <a:lnTo>
                    <a:pt x="4032" y="328"/>
                  </a:lnTo>
                  <a:lnTo>
                    <a:pt x="4054" y="340"/>
                  </a:lnTo>
                  <a:lnTo>
                    <a:pt x="4077" y="351"/>
                  </a:lnTo>
                  <a:lnTo>
                    <a:pt x="4077" y="351"/>
                  </a:lnTo>
                  <a:lnTo>
                    <a:pt x="4081" y="349"/>
                  </a:lnTo>
                  <a:lnTo>
                    <a:pt x="4088" y="346"/>
                  </a:lnTo>
                  <a:lnTo>
                    <a:pt x="4077" y="317"/>
                  </a:lnTo>
                  <a:lnTo>
                    <a:pt x="4070" y="304"/>
                  </a:lnTo>
                  <a:lnTo>
                    <a:pt x="4097" y="344"/>
                  </a:lnTo>
                  <a:lnTo>
                    <a:pt x="4097" y="344"/>
                  </a:lnTo>
                  <a:lnTo>
                    <a:pt x="4097" y="344"/>
                  </a:lnTo>
                  <a:lnTo>
                    <a:pt x="4108" y="346"/>
                  </a:lnTo>
                  <a:lnTo>
                    <a:pt x="4126" y="313"/>
                  </a:lnTo>
                  <a:lnTo>
                    <a:pt x="4119" y="349"/>
                  </a:lnTo>
                  <a:lnTo>
                    <a:pt x="4126" y="353"/>
                  </a:lnTo>
                  <a:lnTo>
                    <a:pt x="4128" y="355"/>
                  </a:lnTo>
                  <a:lnTo>
                    <a:pt x="4164" y="340"/>
                  </a:lnTo>
                  <a:lnTo>
                    <a:pt x="4164" y="340"/>
                  </a:lnTo>
                  <a:lnTo>
                    <a:pt x="4166" y="340"/>
                  </a:lnTo>
                  <a:lnTo>
                    <a:pt x="4137" y="362"/>
                  </a:lnTo>
                  <a:lnTo>
                    <a:pt x="4142" y="369"/>
                  </a:lnTo>
                  <a:lnTo>
                    <a:pt x="4142" y="369"/>
                  </a:lnTo>
                  <a:lnTo>
                    <a:pt x="4144" y="369"/>
                  </a:lnTo>
                  <a:lnTo>
                    <a:pt x="4144" y="369"/>
                  </a:lnTo>
                  <a:lnTo>
                    <a:pt x="4146" y="369"/>
                  </a:lnTo>
                  <a:lnTo>
                    <a:pt x="4148" y="369"/>
                  </a:lnTo>
                  <a:lnTo>
                    <a:pt x="4155" y="369"/>
                  </a:lnTo>
                  <a:lnTo>
                    <a:pt x="4157" y="369"/>
                  </a:lnTo>
                  <a:lnTo>
                    <a:pt x="4162" y="369"/>
                  </a:lnTo>
                  <a:lnTo>
                    <a:pt x="4164" y="369"/>
                  </a:lnTo>
                  <a:lnTo>
                    <a:pt x="4178" y="369"/>
                  </a:lnTo>
                  <a:lnTo>
                    <a:pt x="4178" y="369"/>
                  </a:lnTo>
                  <a:lnTo>
                    <a:pt x="4182" y="369"/>
                  </a:lnTo>
                  <a:lnTo>
                    <a:pt x="4184" y="369"/>
                  </a:lnTo>
                  <a:lnTo>
                    <a:pt x="4184" y="369"/>
                  </a:lnTo>
                  <a:lnTo>
                    <a:pt x="4187" y="369"/>
                  </a:lnTo>
                  <a:lnTo>
                    <a:pt x="4187" y="369"/>
                  </a:lnTo>
                  <a:lnTo>
                    <a:pt x="4187" y="369"/>
                  </a:lnTo>
                  <a:lnTo>
                    <a:pt x="4146" y="378"/>
                  </a:lnTo>
                  <a:lnTo>
                    <a:pt x="4148" y="384"/>
                  </a:lnTo>
                  <a:lnTo>
                    <a:pt x="4151" y="389"/>
                  </a:lnTo>
                  <a:lnTo>
                    <a:pt x="4151" y="393"/>
                  </a:lnTo>
                  <a:lnTo>
                    <a:pt x="4148" y="398"/>
                  </a:lnTo>
                  <a:lnTo>
                    <a:pt x="4148" y="400"/>
                  </a:lnTo>
                  <a:lnTo>
                    <a:pt x="4146" y="400"/>
                  </a:lnTo>
                  <a:lnTo>
                    <a:pt x="4146" y="398"/>
                  </a:lnTo>
                  <a:lnTo>
                    <a:pt x="4146" y="398"/>
                  </a:lnTo>
                  <a:lnTo>
                    <a:pt x="4146" y="405"/>
                  </a:lnTo>
                  <a:lnTo>
                    <a:pt x="4148" y="407"/>
                  </a:lnTo>
                  <a:lnTo>
                    <a:pt x="4151" y="409"/>
                  </a:lnTo>
                  <a:lnTo>
                    <a:pt x="4153" y="414"/>
                  </a:lnTo>
                  <a:lnTo>
                    <a:pt x="4153" y="416"/>
                  </a:lnTo>
                  <a:lnTo>
                    <a:pt x="4153" y="420"/>
                  </a:lnTo>
                  <a:lnTo>
                    <a:pt x="4151" y="423"/>
                  </a:lnTo>
                  <a:lnTo>
                    <a:pt x="4151" y="427"/>
                  </a:lnTo>
                  <a:lnTo>
                    <a:pt x="4151" y="427"/>
                  </a:lnTo>
                  <a:lnTo>
                    <a:pt x="4151" y="429"/>
                  </a:lnTo>
                  <a:lnTo>
                    <a:pt x="4153" y="432"/>
                  </a:lnTo>
                  <a:lnTo>
                    <a:pt x="4153" y="436"/>
                  </a:lnTo>
                  <a:lnTo>
                    <a:pt x="4153" y="438"/>
                  </a:lnTo>
                  <a:lnTo>
                    <a:pt x="4153" y="441"/>
                  </a:lnTo>
                  <a:lnTo>
                    <a:pt x="4151" y="441"/>
                  </a:lnTo>
                  <a:lnTo>
                    <a:pt x="4151" y="441"/>
                  </a:lnTo>
                  <a:lnTo>
                    <a:pt x="4148" y="441"/>
                  </a:lnTo>
                  <a:lnTo>
                    <a:pt x="4151" y="443"/>
                  </a:lnTo>
                  <a:lnTo>
                    <a:pt x="4151" y="445"/>
                  </a:lnTo>
                  <a:lnTo>
                    <a:pt x="4155" y="452"/>
                  </a:lnTo>
                  <a:lnTo>
                    <a:pt x="4162" y="456"/>
                  </a:lnTo>
                  <a:lnTo>
                    <a:pt x="4169" y="461"/>
                  </a:lnTo>
                  <a:lnTo>
                    <a:pt x="4169" y="461"/>
                  </a:lnTo>
                  <a:lnTo>
                    <a:pt x="4169" y="463"/>
                  </a:lnTo>
                  <a:lnTo>
                    <a:pt x="4171" y="463"/>
                  </a:lnTo>
                  <a:lnTo>
                    <a:pt x="4171" y="463"/>
                  </a:lnTo>
                  <a:lnTo>
                    <a:pt x="4171" y="463"/>
                  </a:lnTo>
                  <a:lnTo>
                    <a:pt x="4171" y="463"/>
                  </a:lnTo>
                  <a:lnTo>
                    <a:pt x="4171" y="463"/>
                  </a:lnTo>
                  <a:lnTo>
                    <a:pt x="4171" y="463"/>
                  </a:lnTo>
                  <a:lnTo>
                    <a:pt x="4171" y="463"/>
                  </a:lnTo>
                  <a:lnTo>
                    <a:pt x="4171" y="463"/>
                  </a:lnTo>
                  <a:lnTo>
                    <a:pt x="4173" y="465"/>
                  </a:lnTo>
                  <a:lnTo>
                    <a:pt x="4173" y="465"/>
                  </a:lnTo>
                  <a:lnTo>
                    <a:pt x="4173" y="465"/>
                  </a:lnTo>
                  <a:lnTo>
                    <a:pt x="4173" y="465"/>
                  </a:lnTo>
                  <a:lnTo>
                    <a:pt x="4173" y="465"/>
                  </a:lnTo>
                  <a:lnTo>
                    <a:pt x="4173" y="465"/>
                  </a:lnTo>
                  <a:lnTo>
                    <a:pt x="4173" y="465"/>
                  </a:lnTo>
                  <a:lnTo>
                    <a:pt x="4173" y="465"/>
                  </a:lnTo>
                  <a:lnTo>
                    <a:pt x="4173" y="468"/>
                  </a:lnTo>
                  <a:lnTo>
                    <a:pt x="4173" y="468"/>
                  </a:lnTo>
                  <a:lnTo>
                    <a:pt x="4173" y="468"/>
                  </a:lnTo>
                  <a:lnTo>
                    <a:pt x="4173" y="468"/>
                  </a:lnTo>
                  <a:lnTo>
                    <a:pt x="4173" y="468"/>
                  </a:lnTo>
                  <a:lnTo>
                    <a:pt x="4173" y="468"/>
                  </a:lnTo>
                  <a:lnTo>
                    <a:pt x="4173" y="468"/>
                  </a:lnTo>
                  <a:lnTo>
                    <a:pt x="4173" y="468"/>
                  </a:lnTo>
                  <a:lnTo>
                    <a:pt x="4173" y="468"/>
                  </a:lnTo>
                  <a:lnTo>
                    <a:pt x="4173" y="468"/>
                  </a:lnTo>
                  <a:lnTo>
                    <a:pt x="4173" y="468"/>
                  </a:lnTo>
                  <a:lnTo>
                    <a:pt x="4175" y="468"/>
                  </a:lnTo>
                  <a:lnTo>
                    <a:pt x="4178" y="470"/>
                  </a:lnTo>
                  <a:lnTo>
                    <a:pt x="4180" y="472"/>
                  </a:lnTo>
                  <a:lnTo>
                    <a:pt x="4184" y="477"/>
                  </a:lnTo>
                  <a:lnTo>
                    <a:pt x="4191" y="486"/>
                  </a:lnTo>
                  <a:lnTo>
                    <a:pt x="4198" y="497"/>
                  </a:lnTo>
                  <a:lnTo>
                    <a:pt x="4200" y="501"/>
                  </a:lnTo>
                  <a:lnTo>
                    <a:pt x="4202" y="508"/>
                  </a:lnTo>
                  <a:lnTo>
                    <a:pt x="4207" y="515"/>
                  </a:lnTo>
                  <a:lnTo>
                    <a:pt x="4209" y="519"/>
                  </a:lnTo>
                  <a:lnTo>
                    <a:pt x="4214" y="526"/>
                  </a:lnTo>
                  <a:lnTo>
                    <a:pt x="4216" y="531"/>
                  </a:lnTo>
                  <a:lnTo>
                    <a:pt x="4216" y="531"/>
                  </a:lnTo>
                  <a:lnTo>
                    <a:pt x="4216" y="531"/>
                  </a:lnTo>
                  <a:lnTo>
                    <a:pt x="4216" y="531"/>
                  </a:lnTo>
                  <a:lnTo>
                    <a:pt x="4218" y="533"/>
                  </a:lnTo>
                  <a:lnTo>
                    <a:pt x="4220" y="533"/>
                  </a:lnTo>
                  <a:lnTo>
                    <a:pt x="4223" y="535"/>
                  </a:lnTo>
                  <a:lnTo>
                    <a:pt x="4229" y="519"/>
                  </a:lnTo>
                  <a:lnTo>
                    <a:pt x="4232" y="513"/>
                  </a:lnTo>
                  <a:lnTo>
                    <a:pt x="4243" y="515"/>
                  </a:lnTo>
                  <a:lnTo>
                    <a:pt x="4254" y="533"/>
                  </a:lnTo>
                  <a:lnTo>
                    <a:pt x="4243" y="560"/>
                  </a:lnTo>
                  <a:lnTo>
                    <a:pt x="4243" y="562"/>
                  </a:lnTo>
                  <a:lnTo>
                    <a:pt x="4245" y="564"/>
                  </a:lnTo>
                  <a:lnTo>
                    <a:pt x="4247" y="569"/>
                  </a:lnTo>
                  <a:lnTo>
                    <a:pt x="4250" y="571"/>
                  </a:lnTo>
                  <a:lnTo>
                    <a:pt x="4250" y="573"/>
                  </a:lnTo>
                  <a:lnTo>
                    <a:pt x="4250" y="576"/>
                  </a:lnTo>
                  <a:lnTo>
                    <a:pt x="4252" y="582"/>
                  </a:lnTo>
                  <a:lnTo>
                    <a:pt x="4252" y="587"/>
                  </a:lnTo>
                  <a:lnTo>
                    <a:pt x="4254" y="593"/>
                  </a:lnTo>
                  <a:lnTo>
                    <a:pt x="4256" y="598"/>
                  </a:lnTo>
                  <a:lnTo>
                    <a:pt x="4256" y="602"/>
                  </a:lnTo>
                  <a:lnTo>
                    <a:pt x="4256" y="609"/>
                  </a:lnTo>
                  <a:lnTo>
                    <a:pt x="4256" y="614"/>
                  </a:lnTo>
                  <a:lnTo>
                    <a:pt x="4256" y="620"/>
                  </a:lnTo>
                  <a:lnTo>
                    <a:pt x="4256" y="623"/>
                  </a:lnTo>
                  <a:lnTo>
                    <a:pt x="4256" y="627"/>
                  </a:lnTo>
                  <a:lnTo>
                    <a:pt x="4254" y="632"/>
                  </a:lnTo>
                  <a:lnTo>
                    <a:pt x="4252" y="638"/>
                  </a:lnTo>
                  <a:lnTo>
                    <a:pt x="4252" y="643"/>
                  </a:lnTo>
                  <a:lnTo>
                    <a:pt x="4250" y="652"/>
                  </a:lnTo>
                  <a:lnTo>
                    <a:pt x="4247" y="661"/>
                  </a:lnTo>
                  <a:lnTo>
                    <a:pt x="4245" y="668"/>
                  </a:lnTo>
                  <a:lnTo>
                    <a:pt x="4241" y="674"/>
                  </a:lnTo>
                  <a:lnTo>
                    <a:pt x="4238" y="677"/>
                  </a:lnTo>
                  <a:lnTo>
                    <a:pt x="4238" y="677"/>
                  </a:lnTo>
                  <a:lnTo>
                    <a:pt x="4238" y="679"/>
                  </a:lnTo>
                  <a:lnTo>
                    <a:pt x="4236" y="679"/>
                  </a:lnTo>
                  <a:lnTo>
                    <a:pt x="4236" y="681"/>
                  </a:lnTo>
                  <a:lnTo>
                    <a:pt x="4236" y="681"/>
                  </a:lnTo>
                  <a:lnTo>
                    <a:pt x="4234" y="681"/>
                  </a:lnTo>
                  <a:lnTo>
                    <a:pt x="4234" y="683"/>
                  </a:lnTo>
                  <a:lnTo>
                    <a:pt x="4232" y="683"/>
                  </a:lnTo>
                  <a:lnTo>
                    <a:pt x="4232" y="683"/>
                  </a:lnTo>
                  <a:lnTo>
                    <a:pt x="4229" y="683"/>
                  </a:lnTo>
                  <a:lnTo>
                    <a:pt x="4229" y="686"/>
                  </a:lnTo>
                  <a:lnTo>
                    <a:pt x="4229" y="686"/>
                  </a:lnTo>
                  <a:lnTo>
                    <a:pt x="4227" y="686"/>
                  </a:lnTo>
                  <a:lnTo>
                    <a:pt x="4227" y="686"/>
                  </a:lnTo>
                  <a:lnTo>
                    <a:pt x="4225" y="686"/>
                  </a:lnTo>
                  <a:lnTo>
                    <a:pt x="4225" y="686"/>
                  </a:lnTo>
                  <a:lnTo>
                    <a:pt x="4225" y="686"/>
                  </a:lnTo>
                  <a:lnTo>
                    <a:pt x="4223" y="686"/>
                  </a:lnTo>
                  <a:lnTo>
                    <a:pt x="4223" y="686"/>
                  </a:lnTo>
                  <a:lnTo>
                    <a:pt x="4223" y="686"/>
                  </a:lnTo>
                  <a:lnTo>
                    <a:pt x="4220" y="686"/>
                  </a:lnTo>
                  <a:lnTo>
                    <a:pt x="4220" y="686"/>
                  </a:lnTo>
                  <a:lnTo>
                    <a:pt x="4218" y="686"/>
                  </a:lnTo>
                  <a:lnTo>
                    <a:pt x="4218" y="686"/>
                  </a:lnTo>
                  <a:lnTo>
                    <a:pt x="4218" y="686"/>
                  </a:lnTo>
                  <a:lnTo>
                    <a:pt x="4218" y="686"/>
                  </a:lnTo>
                  <a:lnTo>
                    <a:pt x="4216" y="686"/>
                  </a:lnTo>
                  <a:lnTo>
                    <a:pt x="4216" y="686"/>
                  </a:lnTo>
                  <a:lnTo>
                    <a:pt x="4216" y="686"/>
                  </a:lnTo>
                  <a:lnTo>
                    <a:pt x="4214" y="686"/>
                  </a:lnTo>
                  <a:lnTo>
                    <a:pt x="4214" y="686"/>
                  </a:lnTo>
                  <a:lnTo>
                    <a:pt x="4211" y="683"/>
                  </a:lnTo>
                  <a:lnTo>
                    <a:pt x="4207" y="681"/>
                  </a:lnTo>
                  <a:lnTo>
                    <a:pt x="4205" y="681"/>
                  </a:lnTo>
                  <a:lnTo>
                    <a:pt x="4202" y="681"/>
                  </a:lnTo>
                  <a:lnTo>
                    <a:pt x="4205" y="688"/>
                  </a:lnTo>
                  <a:lnTo>
                    <a:pt x="4205" y="706"/>
                  </a:lnTo>
                  <a:lnTo>
                    <a:pt x="4207" y="731"/>
                  </a:lnTo>
                  <a:lnTo>
                    <a:pt x="4209" y="758"/>
                  </a:lnTo>
                  <a:lnTo>
                    <a:pt x="4211" y="784"/>
                  </a:lnTo>
                  <a:lnTo>
                    <a:pt x="4214" y="805"/>
                  </a:lnTo>
                  <a:lnTo>
                    <a:pt x="4214" y="816"/>
                  </a:lnTo>
                  <a:lnTo>
                    <a:pt x="4214" y="818"/>
                  </a:lnTo>
                  <a:lnTo>
                    <a:pt x="4214" y="820"/>
                  </a:lnTo>
                  <a:lnTo>
                    <a:pt x="4214" y="825"/>
                  </a:lnTo>
                  <a:lnTo>
                    <a:pt x="4214" y="827"/>
                  </a:lnTo>
                  <a:lnTo>
                    <a:pt x="4211" y="827"/>
                  </a:lnTo>
                  <a:lnTo>
                    <a:pt x="4211" y="827"/>
                  </a:lnTo>
                  <a:lnTo>
                    <a:pt x="4211" y="829"/>
                  </a:lnTo>
                  <a:lnTo>
                    <a:pt x="4211" y="832"/>
                  </a:lnTo>
                  <a:lnTo>
                    <a:pt x="4211" y="838"/>
                  </a:lnTo>
                  <a:lnTo>
                    <a:pt x="4214" y="843"/>
                  </a:lnTo>
                  <a:lnTo>
                    <a:pt x="4214" y="850"/>
                  </a:lnTo>
                  <a:lnTo>
                    <a:pt x="4214" y="854"/>
                  </a:lnTo>
                  <a:lnTo>
                    <a:pt x="4216" y="856"/>
                  </a:lnTo>
                  <a:lnTo>
                    <a:pt x="4216" y="861"/>
                  </a:lnTo>
                  <a:lnTo>
                    <a:pt x="4214" y="863"/>
                  </a:lnTo>
                  <a:lnTo>
                    <a:pt x="4211" y="865"/>
                  </a:lnTo>
                  <a:lnTo>
                    <a:pt x="4211" y="868"/>
                  </a:lnTo>
                  <a:lnTo>
                    <a:pt x="4209" y="868"/>
                  </a:lnTo>
                  <a:lnTo>
                    <a:pt x="4209" y="870"/>
                  </a:lnTo>
                  <a:lnTo>
                    <a:pt x="4209" y="872"/>
                  </a:lnTo>
                  <a:lnTo>
                    <a:pt x="4209" y="879"/>
                  </a:lnTo>
                  <a:lnTo>
                    <a:pt x="4209" y="883"/>
                  </a:lnTo>
                  <a:lnTo>
                    <a:pt x="4209" y="890"/>
                  </a:lnTo>
                  <a:lnTo>
                    <a:pt x="4211" y="908"/>
                  </a:lnTo>
                  <a:lnTo>
                    <a:pt x="4214" y="931"/>
                  </a:lnTo>
                  <a:lnTo>
                    <a:pt x="4214" y="937"/>
                  </a:lnTo>
                  <a:lnTo>
                    <a:pt x="4214" y="942"/>
                  </a:lnTo>
                  <a:lnTo>
                    <a:pt x="4214" y="942"/>
                  </a:lnTo>
                  <a:lnTo>
                    <a:pt x="4211" y="944"/>
                  </a:lnTo>
                  <a:lnTo>
                    <a:pt x="4211" y="944"/>
                  </a:lnTo>
                  <a:lnTo>
                    <a:pt x="4211" y="942"/>
                  </a:lnTo>
                  <a:lnTo>
                    <a:pt x="4211" y="946"/>
                  </a:lnTo>
                  <a:lnTo>
                    <a:pt x="4214" y="958"/>
                  </a:lnTo>
                  <a:lnTo>
                    <a:pt x="4220" y="971"/>
                  </a:lnTo>
                  <a:lnTo>
                    <a:pt x="4225" y="987"/>
                  </a:lnTo>
                  <a:lnTo>
                    <a:pt x="4229" y="991"/>
                  </a:lnTo>
                  <a:lnTo>
                    <a:pt x="4229" y="991"/>
                  </a:lnTo>
                  <a:lnTo>
                    <a:pt x="4265" y="1000"/>
                  </a:lnTo>
                  <a:lnTo>
                    <a:pt x="4265" y="1023"/>
                  </a:lnTo>
                  <a:lnTo>
                    <a:pt x="4265" y="1023"/>
                  </a:lnTo>
                  <a:lnTo>
                    <a:pt x="4283" y="1027"/>
                  </a:lnTo>
                  <a:lnTo>
                    <a:pt x="4270" y="1043"/>
                  </a:lnTo>
                  <a:lnTo>
                    <a:pt x="4272" y="1054"/>
                  </a:lnTo>
                  <a:lnTo>
                    <a:pt x="4312" y="1054"/>
                  </a:lnTo>
                  <a:lnTo>
                    <a:pt x="4312" y="1059"/>
                  </a:lnTo>
                  <a:lnTo>
                    <a:pt x="4315" y="1072"/>
                  </a:lnTo>
                  <a:lnTo>
                    <a:pt x="4312" y="1088"/>
                  </a:lnTo>
                  <a:lnTo>
                    <a:pt x="4306" y="1106"/>
                  </a:lnTo>
                  <a:lnTo>
                    <a:pt x="4290" y="1122"/>
                  </a:lnTo>
                  <a:lnTo>
                    <a:pt x="4290" y="1128"/>
                  </a:lnTo>
                  <a:lnTo>
                    <a:pt x="4290" y="1149"/>
                  </a:lnTo>
                  <a:lnTo>
                    <a:pt x="4290" y="1175"/>
                  </a:lnTo>
                  <a:lnTo>
                    <a:pt x="4290" y="1207"/>
                  </a:lnTo>
                  <a:lnTo>
                    <a:pt x="4290" y="1238"/>
                  </a:lnTo>
                  <a:lnTo>
                    <a:pt x="4290" y="1268"/>
                  </a:lnTo>
                  <a:lnTo>
                    <a:pt x="4290" y="1288"/>
                  </a:lnTo>
                  <a:lnTo>
                    <a:pt x="4292" y="1297"/>
                  </a:lnTo>
                  <a:lnTo>
                    <a:pt x="4299" y="1301"/>
                  </a:lnTo>
                  <a:lnTo>
                    <a:pt x="4310" y="1313"/>
                  </a:lnTo>
                  <a:lnTo>
                    <a:pt x="4321" y="1324"/>
                  </a:lnTo>
                  <a:lnTo>
                    <a:pt x="4333" y="1333"/>
                  </a:lnTo>
                  <a:lnTo>
                    <a:pt x="4335" y="1337"/>
                  </a:lnTo>
                  <a:lnTo>
                    <a:pt x="4335" y="1364"/>
                  </a:lnTo>
                  <a:lnTo>
                    <a:pt x="4317" y="1364"/>
                  </a:lnTo>
                  <a:lnTo>
                    <a:pt x="4317" y="1391"/>
                  </a:lnTo>
                  <a:lnTo>
                    <a:pt x="4335" y="1398"/>
                  </a:lnTo>
                  <a:lnTo>
                    <a:pt x="4335" y="1400"/>
                  </a:lnTo>
                  <a:lnTo>
                    <a:pt x="4353" y="1400"/>
                  </a:lnTo>
                  <a:lnTo>
                    <a:pt x="4382" y="1402"/>
                  </a:lnTo>
                  <a:lnTo>
                    <a:pt x="4418" y="1405"/>
                  </a:lnTo>
                  <a:lnTo>
                    <a:pt x="4461" y="1407"/>
                  </a:lnTo>
                  <a:lnTo>
                    <a:pt x="4479" y="1405"/>
                  </a:lnTo>
                  <a:lnTo>
                    <a:pt x="4503" y="1398"/>
                  </a:lnTo>
                  <a:lnTo>
                    <a:pt x="4537" y="1391"/>
                  </a:lnTo>
                  <a:lnTo>
                    <a:pt x="4577" y="1382"/>
                  </a:lnTo>
                  <a:lnTo>
                    <a:pt x="4620" y="1371"/>
                  </a:lnTo>
                  <a:lnTo>
                    <a:pt x="4665" y="1360"/>
                  </a:lnTo>
                  <a:lnTo>
                    <a:pt x="4708" y="1346"/>
                  </a:lnTo>
                  <a:lnTo>
                    <a:pt x="4748" y="1333"/>
                  </a:lnTo>
                  <a:lnTo>
                    <a:pt x="4784" y="1319"/>
                  </a:lnTo>
                  <a:lnTo>
                    <a:pt x="4813" y="1306"/>
                  </a:lnTo>
                  <a:lnTo>
                    <a:pt x="4813" y="1306"/>
                  </a:lnTo>
                  <a:lnTo>
                    <a:pt x="4816" y="1306"/>
                  </a:lnTo>
                  <a:lnTo>
                    <a:pt x="4816" y="1295"/>
                  </a:lnTo>
                  <a:lnTo>
                    <a:pt x="4937" y="1295"/>
                  </a:lnTo>
                  <a:lnTo>
                    <a:pt x="4937" y="1310"/>
                  </a:lnTo>
                  <a:lnTo>
                    <a:pt x="4946" y="1322"/>
                  </a:lnTo>
                  <a:lnTo>
                    <a:pt x="4964" y="1340"/>
                  </a:lnTo>
                  <a:lnTo>
                    <a:pt x="4982" y="1362"/>
                  </a:lnTo>
                  <a:lnTo>
                    <a:pt x="5002" y="1387"/>
                  </a:lnTo>
                  <a:lnTo>
                    <a:pt x="5022" y="1409"/>
                  </a:lnTo>
                  <a:lnTo>
                    <a:pt x="5040" y="1429"/>
                  </a:lnTo>
                  <a:lnTo>
                    <a:pt x="5056" y="1445"/>
                  </a:lnTo>
                  <a:lnTo>
                    <a:pt x="5069" y="1445"/>
                  </a:lnTo>
                  <a:lnTo>
                    <a:pt x="5078" y="1445"/>
                  </a:lnTo>
                  <a:lnTo>
                    <a:pt x="5085" y="1447"/>
                  </a:lnTo>
                  <a:lnTo>
                    <a:pt x="5085" y="1454"/>
                  </a:lnTo>
                  <a:lnTo>
                    <a:pt x="5090" y="1454"/>
                  </a:lnTo>
                  <a:lnTo>
                    <a:pt x="5090" y="1492"/>
                  </a:lnTo>
                  <a:lnTo>
                    <a:pt x="5184" y="1492"/>
                  </a:lnTo>
                  <a:lnTo>
                    <a:pt x="5184" y="1110"/>
                  </a:lnTo>
                  <a:lnTo>
                    <a:pt x="5274" y="1189"/>
                  </a:lnTo>
                  <a:lnTo>
                    <a:pt x="5274" y="1607"/>
                  </a:lnTo>
                  <a:lnTo>
                    <a:pt x="5292" y="1607"/>
                  </a:lnTo>
                  <a:lnTo>
                    <a:pt x="5292" y="931"/>
                  </a:lnTo>
                  <a:lnTo>
                    <a:pt x="5301" y="931"/>
                  </a:lnTo>
                  <a:lnTo>
                    <a:pt x="5301" y="917"/>
                  </a:lnTo>
                  <a:lnTo>
                    <a:pt x="5319" y="917"/>
                  </a:lnTo>
                  <a:lnTo>
                    <a:pt x="5325" y="897"/>
                  </a:lnTo>
                  <a:lnTo>
                    <a:pt x="5339" y="883"/>
                  </a:lnTo>
                  <a:lnTo>
                    <a:pt x="5357" y="879"/>
                  </a:lnTo>
                  <a:lnTo>
                    <a:pt x="5377" y="883"/>
                  </a:lnTo>
                  <a:lnTo>
                    <a:pt x="5391" y="897"/>
                  </a:lnTo>
                  <a:lnTo>
                    <a:pt x="5395" y="917"/>
                  </a:lnTo>
                  <a:lnTo>
                    <a:pt x="5413" y="917"/>
                  </a:lnTo>
                  <a:lnTo>
                    <a:pt x="5413" y="931"/>
                  </a:lnTo>
                  <a:lnTo>
                    <a:pt x="5422" y="931"/>
                  </a:lnTo>
                  <a:lnTo>
                    <a:pt x="5422" y="1456"/>
                  </a:lnTo>
                  <a:lnTo>
                    <a:pt x="5431" y="1456"/>
                  </a:lnTo>
                  <a:lnTo>
                    <a:pt x="5431" y="1317"/>
                  </a:lnTo>
                  <a:lnTo>
                    <a:pt x="5451" y="1317"/>
                  </a:lnTo>
                  <a:lnTo>
                    <a:pt x="5451" y="1227"/>
                  </a:lnTo>
                  <a:lnTo>
                    <a:pt x="5487" y="1227"/>
                  </a:lnTo>
                  <a:lnTo>
                    <a:pt x="5487" y="1198"/>
                  </a:lnTo>
                  <a:lnTo>
                    <a:pt x="5570" y="1198"/>
                  </a:lnTo>
                  <a:lnTo>
                    <a:pt x="5570" y="1227"/>
                  </a:lnTo>
                  <a:lnTo>
                    <a:pt x="5604" y="1227"/>
                  </a:lnTo>
                  <a:lnTo>
                    <a:pt x="5604" y="1317"/>
                  </a:lnTo>
                  <a:lnTo>
                    <a:pt x="5631" y="1317"/>
                  </a:lnTo>
                  <a:lnTo>
                    <a:pt x="5631" y="908"/>
                  </a:lnTo>
                  <a:lnTo>
                    <a:pt x="5644" y="908"/>
                  </a:lnTo>
                  <a:lnTo>
                    <a:pt x="5644" y="800"/>
                  </a:lnTo>
                  <a:lnTo>
                    <a:pt x="5658" y="800"/>
                  </a:lnTo>
                  <a:lnTo>
                    <a:pt x="5658" y="704"/>
                  </a:lnTo>
                  <a:lnTo>
                    <a:pt x="5669" y="704"/>
                  </a:lnTo>
                  <a:lnTo>
                    <a:pt x="5669" y="627"/>
                  </a:lnTo>
                  <a:lnTo>
                    <a:pt x="5692" y="627"/>
                  </a:lnTo>
                  <a:lnTo>
                    <a:pt x="5692" y="602"/>
                  </a:lnTo>
                  <a:lnTo>
                    <a:pt x="5718" y="602"/>
                  </a:lnTo>
                  <a:lnTo>
                    <a:pt x="5718" y="627"/>
                  </a:lnTo>
                  <a:lnTo>
                    <a:pt x="5741" y="627"/>
                  </a:lnTo>
                  <a:lnTo>
                    <a:pt x="5741" y="704"/>
                  </a:lnTo>
                  <a:lnTo>
                    <a:pt x="5752" y="704"/>
                  </a:lnTo>
                  <a:lnTo>
                    <a:pt x="5752" y="800"/>
                  </a:lnTo>
                  <a:lnTo>
                    <a:pt x="5766" y="800"/>
                  </a:lnTo>
                  <a:lnTo>
                    <a:pt x="5766" y="908"/>
                  </a:lnTo>
                  <a:lnTo>
                    <a:pt x="5784" y="908"/>
                  </a:lnTo>
                  <a:lnTo>
                    <a:pt x="5784" y="1319"/>
                  </a:lnTo>
                  <a:lnTo>
                    <a:pt x="5811" y="1319"/>
                  </a:lnTo>
                  <a:lnTo>
                    <a:pt x="5811" y="1229"/>
                  </a:lnTo>
                  <a:lnTo>
                    <a:pt x="5840" y="1229"/>
                  </a:lnTo>
                  <a:lnTo>
                    <a:pt x="5840" y="1200"/>
                  </a:lnTo>
                  <a:lnTo>
                    <a:pt x="5894" y="1200"/>
                  </a:lnTo>
                  <a:lnTo>
                    <a:pt x="5894" y="984"/>
                  </a:lnTo>
                  <a:lnTo>
                    <a:pt x="5914" y="984"/>
                  </a:lnTo>
                  <a:lnTo>
                    <a:pt x="5914" y="924"/>
                  </a:lnTo>
                  <a:lnTo>
                    <a:pt x="5923" y="924"/>
                  </a:lnTo>
                  <a:lnTo>
                    <a:pt x="5923" y="537"/>
                  </a:lnTo>
                  <a:lnTo>
                    <a:pt x="5932" y="537"/>
                  </a:lnTo>
                  <a:lnTo>
                    <a:pt x="5932" y="483"/>
                  </a:lnTo>
                  <a:lnTo>
                    <a:pt x="5916" y="483"/>
                  </a:lnTo>
                  <a:lnTo>
                    <a:pt x="5916" y="479"/>
                  </a:lnTo>
                  <a:lnTo>
                    <a:pt x="5932" y="479"/>
                  </a:lnTo>
                  <a:lnTo>
                    <a:pt x="5932" y="364"/>
                  </a:lnTo>
                  <a:lnTo>
                    <a:pt x="5943" y="364"/>
                  </a:lnTo>
                  <a:lnTo>
                    <a:pt x="5943" y="322"/>
                  </a:lnTo>
                  <a:lnTo>
                    <a:pt x="5948" y="322"/>
                  </a:lnTo>
                  <a:lnTo>
                    <a:pt x="5986" y="151"/>
                  </a:lnTo>
                  <a:lnTo>
                    <a:pt x="5995" y="151"/>
                  </a:lnTo>
                  <a:lnTo>
                    <a:pt x="59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52400" y="4648200"/>
            <a:ext cx="81106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WomenTechWomenYes</a:t>
            </a:r>
            <a:r>
              <a:rPr lang="en-US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Signups in New York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2600" y="5670913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Project 1</a:t>
            </a:r>
          </a:p>
          <a:p>
            <a:pPr lvl="0" algn="r"/>
            <a:endParaRPr lang="en-US" sz="18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Turnstiles by # of Exits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25578" y="3957018"/>
            <a:ext cx="10540843" cy="2617195"/>
            <a:chOff x="811367" y="3862916"/>
            <a:chExt cx="10540843" cy="2722257"/>
          </a:xfrm>
        </p:grpSpPr>
        <p:sp>
          <p:nvSpPr>
            <p:cNvPr id="33" name="Freeform 14"/>
            <p:cNvSpPr>
              <a:spLocks noEditPoints="1"/>
            </p:cNvSpPr>
            <p:nvPr/>
          </p:nvSpPr>
          <p:spPr bwMode="auto">
            <a:xfrm>
              <a:off x="9294808" y="3862916"/>
              <a:ext cx="2057402" cy="2385096"/>
            </a:xfrm>
            <a:custGeom>
              <a:avLst/>
              <a:gdLst>
                <a:gd name="T0" fmla="*/ 3443 w 3780"/>
                <a:gd name="T1" fmla="*/ 4007 h 4317"/>
                <a:gd name="T2" fmla="*/ 3329 w 3780"/>
                <a:gd name="T3" fmla="*/ 3960 h 4317"/>
                <a:gd name="T4" fmla="*/ 3611 w 3780"/>
                <a:gd name="T5" fmla="*/ 3734 h 4317"/>
                <a:gd name="T6" fmla="*/ 3498 w 3780"/>
                <a:gd name="T7" fmla="*/ 3556 h 4317"/>
                <a:gd name="T8" fmla="*/ 3329 w 3780"/>
                <a:gd name="T9" fmla="*/ 3445 h 4317"/>
                <a:gd name="T10" fmla="*/ 799 w 3780"/>
                <a:gd name="T11" fmla="*/ 3511 h 4317"/>
                <a:gd name="T12" fmla="*/ 748 w 3780"/>
                <a:gd name="T13" fmla="*/ 3507 h 4317"/>
                <a:gd name="T14" fmla="*/ 3329 w 3780"/>
                <a:gd name="T15" fmla="*/ 3402 h 4317"/>
                <a:gd name="T16" fmla="*/ 3611 w 3780"/>
                <a:gd name="T17" fmla="*/ 3177 h 4317"/>
                <a:gd name="T18" fmla="*/ 3498 w 3780"/>
                <a:gd name="T19" fmla="*/ 3000 h 4317"/>
                <a:gd name="T20" fmla="*/ 3329 w 3780"/>
                <a:gd name="T21" fmla="*/ 2889 h 4317"/>
                <a:gd name="T22" fmla="*/ 3443 w 3780"/>
                <a:gd name="T23" fmla="*/ 2662 h 4317"/>
                <a:gd name="T24" fmla="*/ 3329 w 3780"/>
                <a:gd name="T25" fmla="*/ 2613 h 4317"/>
                <a:gd name="T26" fmla="*/ 3611 w 3780"/>
                <a:gd name="T27" fmla="*/ 2395 h 4317"/>
                <a:gd name="T28" fmla="*/ 3498 w 3780"/>
                <a:gd name="T29" fmla="*/ 2220 h 4317"/>
                <a:gd name="T30" fmla="*/ 3329 w 3780"/>
                <a:gd name="T31" fmla="*/ 2107 h 4317"/>
                <a:gd name="T32" fmla="*/ 3443 w 3780"/>
                <a:gd name="T33" fmla="*/ 1881 h 4317"/>
                <a:gd name="T34" fmla="*/ 3329 w 3780"/>
                <a:gd name="T35" fmla="*/ 1834 h 4317"/>
                <a:gd name="T36" fmla="*/ 3611 w 3780"/>
                <a:gd name="T37" fmla="*/ 1608 h 4317"/>
                <a:gd name="T38" fmla="*/ 3523 w 3780"/>
                <a:gd name="T39" fmla="*/ 697 h 4317"/>
                <a:gd name="T40" fmla="*/ 3778 w 3780"/>
                <a:gd name="T41" fmla="*/ 1463 h 4317"/>
                <a:gd name="T42" fmla="*/ 300 w 3780"/>
                <a:gd name="T43" fmla="*/ 4019 h 4317"/>
                <a:gd name="T44" fmla="*/ 285 w 3780"/>
                <a:gd name="T45" fmla="*/ 3977 h 4317"/>
                <a:gd name="T46" fmla="*/ 237 w 3780"/>
                <a:gd name="T47" fmla="*/ 3703 h 4317"/>
                <a:gd name="T48" fmla="*/ 216 w 3780"/>
                <a:gd name="T49" fmla="*/ 3572 h 4317"/>
                <a:gd name="T50" fmla="*/ 194 w 3780"/>
                <a:gd name="T51" fmla="*/ 3280 h 4317"/>
                <a:gd name="T52" fmla="*/ 221 w 3780"/>
                <a:gd name="T53" fmla="*/ 2983 h 4317"/>
                <a:gd name="T54" fmla="*/ 166 w 3780"/>
                <a:gd name="T55" fmla="*/ 2927 h 4317"/>
                <a:gd name="T56" fmla="*/ 143 w 3780"/>
                <a:gd name="T57" fmla="*/ 2619 h 4317"/>
                <a:gd name="T58" fmla="*/ 102 w 3780"/>
                <a:gd name="T59" fmla="*/ 2461 h 4317"/>
                <a:gd name="T60" fmla="*/ 80 w 3780"/>
                <a:gd name="T61" fmla="*/ 2448 h 4317"/>
                <a:gd name="T62" fmla="*/ 67 w 3780"/>
                <a:gd name="T63" fmla="*/ 2391 h 4317"/>
                <a:gd name="T64" fmla="*/ 52 w 3780"/>
                <a:gd name="T65" fmla="*/ 2317 h 4317"/>
                <a:gd name="T66" fmla="*/ 52 w 3780"/>
                <a:gd name="T67" fmla="*/ 2277 h 4317"/>
                <a:gd name="T68" fmla="*/ 40 w 3780"/>
                <a:gd name="T69" fmla="*/ 2222 h 4317"/>
                <a:gd name="T70" fmla="*/ 21 w 3780"/>
                <a:gd name="T71" fmla="*/ 2203 h 4317"/>
                <a:gd name="T72" fmla="*/ 6 w 3780"/>
                <a:gd name="T73" fmla="*/ 2140 h 4317"/>
                <a:gd name="T74" fmla="*/ 60 w 3780"/>
                <a:gd name="T75" fmla="*/ 2092 h 4317"/>
                <a:gd name="T76" fmla="*/ 77 w 3780"/>
                <a:gd name="T77" fmla="*/ 2025 h 4317"/>
                <a:gd name="T78" fmla="*/ 99 w 3780"/>
                <a:gd name="T79" fmla="*/ 2004 h 4317"/>
                <a:gd name="T80" fmla="*/ 123 w 3780"/>
                <a:gd name="T81" fmla="*/ 2026 h 4317"/>
                <a:gd name="T82" fmla="*/ 177 w 3780"/>
                <a:gd name="T83" fmla="*/ 2001 h 4317"/>
                <a:gd name="T84" fmla="*/ 124 w 3780"/>
                <a:gd name="T85" fmla="*/ 2105 h 4317"/>
                <a:gd name="T86" fmla="*/ 181 w 3780"/>
                <a:gd name="T87" fmla="*/ 2178 h 4317"/>
                <a:gd name="T88" fmla="*/ 167 w 3780"/>
                <a:gd name="T89" fmla="*/ 2207 h 4317"/>
                <a:gd name="T90" fmla="*/ 132 w 3780"/>
                <a:gd name="T91" fmla="*/ 2213 h 4317"/>
                <a:gd name="T92" fmla="*/ 131 w 3780"/>
                <a:gd name="T93" fmla="*/ 2274 h 4317"/>
                <a:gd name="T94" fmla="*/ 230 w 3780"/>
                <a:gd name="T95" fmla="*/ 2544 h 4317"/>
                <a:gd name="T96" fmla="*/ 433 w 3780"/>
                <a:gd name="T97" fmla="*/ 2569 h 4317"/>
                <a:gd name="T98" fmla="*/ 592 w 3780"/>
                <a:gd name="T99" fmla="*/ 2636 h 4317"/>
                <a:gd name="T100" fmla="*/ 574 w 3780"/>
                <a:gd name="T101" fmla="*/ 2719 h 4317"/>
                <a:gd name="T102" fmla="*/ 584 w 3780"/>
                <a:gd name="T103" fmla="*/ 2805 h 4317"/>
                <a:gd name="T104" fmla="*/ 635 w 3780"/>
                <a:gd name="T105" fmla="*/ 2895 h 4317"/>
                <a:gd name="T106" fmla="*/ 642 w 3780"/>
                <a:gd name="T107" fmla="*/ 2910 h 4317"/>
                <a:gd name="T108" fmla="*/ 762 w 3780"/>
                <a:gd name="T109" fmla="*/ 3083 h 4317"/>
                <a:gd name="T110" fmla="*/ 851 w 3780"/>
                <a:gd name="T111" fmla="*/ 3190 h 4317"/>
                <a:gd name="T112" fmla="*/ 1353 w 3780"/>
                <a:gd name="T113" fmla="*/ 2962 h 4317"/>
                <a:gd name="T114" fmla="*/ 1555 w 3780"/>
                <a:gd name="T115" fmla="*/ 2810 h 4317"/>
                <a:gd name="T116" fmla="*/ 2089 w 3780"/>
                <a:gd name="T117" fmla="*/ 3329 h 4317"/>
                <a:gd name="T118" fmla="*/ 2384 w 3780"/>
                <a:gd name="T119" fmla="*/ 3575 h 4317"/>
                <a:gd name="T120" fmla="*/ 2794 w 3780"/>
                <a:gd name="T121" fmla="*/ 1218 h 4317"/>
                <a:gd name="T122" fmla="*/ 3139 w 3780"/>
                <a:gd name="T123" fmla="*/ 3262 h 4317"/>
                <a:gd name="T124" fmla="*/ 3425 w 3780"/>
                <a:gd name="T125" fmla="*/ 66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80" h="4317">
                  <a:moveTo>
                    <a:pt x="3556" y="4121"/>
                  </a:moveTo>
                  <a:lnTo>
                    <a:pt x="3556" y="4185"/>
                  </a:lnTo>
                  <a:lnTo>
                    <a:pt x="3611" y="4185"/>
                  </a:lnTo>
                  <a:lnTo>
                    <a:pt x="3611" y="4121"/>
                  </a:lnTo>
                  <a:lnTo>
                    <a:pt x="3556" y="4121"/>
                  </a:lnTo>
                  <a:close/>
                  <a:moveTo>
                    <a:pt x="3443" y="4121"/>
                  </a:moveTo>
                  <a:lnTo>
                    <a:pt x="3443" y="4185"/>
                  </a:lnTo>
                  <a:lnTo>
                    <a:pt x="3498" y="4185"/>
                  </a:lnTo>
                  <a:lnTo>
                    <a:pt x="3498" y="4121"/>
                  </a:lnTo>
                  <a:lnTo>
                    <a:pt x="3443" y="4121"/>
                  </a:lnTo>
                  <a:close/>
                  <a:moveTo>
                    <a:pt x="3329" y="4121"/>
                  </a:moveTo>
                  <a:lnTo>
                    <a:pt x="3329" y="4185"/>
                  </a:lnTo>
                  <a:lnTo>
                    <a:pt x="3384" y="4185"/>
                  </a:lnTo>
                  <a:lnTo>
                    <a:pt x="3384" y="4121"/>
                  </a:lnTo>
                  <a:lnTo>
                    <a:pt x="3329" y="4121"/>
                  </a:lnTo>
                  <a:close/>
                  <a:moveTo>
                    <a:pt x="3556" y="4007"/>
                  </a:moveTo>
                  <a:lnTo>
                    <a:pt x="3556" y="4071"/>
                  </a:lnTo>
                  <a:lnTo>
                    <a:pt x="3611" y="4071"/>
                  </a:lnTo>
                  <a:lnTo>
                    <a:pt x="3611" y="4007"/>
                  </a:lnTo>
                  <a:lnTo>
                    <a:pt x="3556" y="4007"/>
                  </a:lnTo>
                  <a:close/>
                  <a:moveTo>
                    <a:pt x="3443" y="4007"/>
                  </a:moveTo>
                  <a:lnTo>
                    <a:pt x="3443" y="4071"/>
                  </a:lnTo>
                  <a:lnTo>
                    <a:pt x="3498" y="4071"/>
                  </a:lnTo>
                  <a:lnTo>
                    <a:pt x="3498" y="4007"/>
                  </a:lnTo>
                  <a:lnTo>
                    <a:pt x="3443" y="4007"/>
                  </a:lnTo>
                  <a:close/>
                  <a:moveTo>
                    <a:pt x="3329" y="4007"/>
                  </a:moveTo>
                  <a:lnTo>
                    <a:pt x="3329" y="4071"/>
                  </a:lnTo>
                  <a:lnTo>
                    <a:pt x="3384" y="4071"/>
                  </a:lnTo>
                  <a:lnTo>
                    <a:pt x="3384" y="4007"/>
                  </a:lnTo>
                  <a:lnTo>
                    <a:pt x="3329" y="4007"/>
                  </a:lnTo>
                  <a:close/>
                  <a:moveTo>
                    <a:pt x="3556" y="3895"/>
                  </a:moveTo>
                  <a:lnTo>
                    <a:pt x="3556" y="3960"/>
                  </a:lnTo>
                  <a:lnTo>
                    <a:pt x="3611" y="3960"/>
                  </a:lnTo>
                  <a:lnTo>
                    <a:pt x="3611" y="3895"/>
                  </a:lnTo>
                  <a:lnTo>
                    <a:pt x="3556" y="3895"/>
                  </a:lnTo>
                  <a:close/>
                  <a:moveTo>
                    <a:pt x="3443" y="3895"/>
                  </a:moveTo>
                  <a:lnTo>
                    <a:pt x="3443" y="3960"/>
                  </a:lnTo>
                  <a:lnTo>
                    <a:pt x="3498" y="3960"/>
                  </a:lnTo>
                  <a:lnTo>
                    <a:pt x="3498" y="3895"/>
                  </a:lnTo>
                  <a:lnTo>
                    <a:pt x="3443" y="3895"/>
                  </a:lnTo>
                  <a:close/>
                  <a:moveTo>
                    <a:pt x="3329" y="3895"/>
                  </a:moveTo>
                  <a:lnTo>
                    <a:pt x="3329" y="3960"/>
                  </a:lnTo>
                  <a:lnTo>
                    <a:pt x="3384" y="3960"/>
                  </a:lnTo>
                  <a:lnTo>
                    <a:pt x="3384" y="3895"/>
                  </a:lnTo>
                  <a:lnTo>
                    <a:pt x="3329" y="3895"/>
                  </a:lnTo>
                  <a:close/>
                  <a:moveTo>
                    <a:pt x="3556" y="3782"/>
                  </a:moveTo>
                  <a:lnTo>
                    <a:pt x="3556" y="3846"/>
                  </a:lnTo>
                  <a:lnTo>
                    <a:pt x="3611" y="3846"/>
                  </a:lnTo>
                  <a:lnTo>
                    <a:pt x="3611" y="3782"/>
                  </a:lnTo>
                  <a:lnTo>
                    <a:pt x="3556" y="3782"/>
                  </a:lnTo>
                  <a:close/>
                  <a:moveTo>
                    <a:pt x="3443" y="3782"/>
                  </a:moveTo>
                  <a:lnTo>
                    <a:pt x="3443" y="3846"/>
                  </a:lnTo>
                  <a:lnTo>
                    <a:pt x="3498" y="3846"/>
                  </a:lnTo>
                  <a:lnTo>
                    <a:pt x="3498" y="3782"/>
                  </a:lnTo>
                  <a:lnTo>
                    <a:pt x="3443" y="3782"/>
                  </a:lnTo>
                  <a:close/>
                  <a:moveTo>
                    <a:pt x="3329" y="3782"/>
                  </a:moveTo>
                  <a:lnTo>
                    <a:pt x="3329" y="3846"/>
                  </a:lnTo>
                  <a:lnTo>
                    <a:pt x="3384" y="3846"/>
                  </a:lnTo>
                  <a:lnTo>
                    <a:pt x="3384" y="3782"/>
                  </a:lnTo>
                  <a:lnTo>
                    <a:pt x="3329" y="3782"/>
                  </a:lnTo>
                  <a:close/>
                  <a:moveTo>
                    <a:pt x="3556" y="3672"/>
                  </a:moveTo>
                  <a:lnTo>
                    <a:pt x="3556" y="3734"/>
                  </a:lnTo>
                  <a:lnTo>
                    <a:pt x="3611" y="3734"/>
                  </a:lnTo>
                  <a:lnTo>
                    <a:pt x="3611" y="3672"/>
                  </a:lnTo>
                  <a:lnTo>
                    <a:pt x="3556" y="3672"/>
                  </a:lnTo>
                  <a:close/>
                  <a:moveTo>
                    <a:pt x="3443" y="3672"/>
                  </a:moveTo>
                  <a:lnTo>
                    <a:pt x="3443" y="3734"/>
                  </a:lnTo>
                  <a:lnTo>
                    <a:pt x="3498" y="3734"/>
                  </a:lnTo>
                  <a:lnTo>
                    <a:pt x="3498" y="3672"/>
                  </a:lnTo>
                  <a:lnTo>
                    <a:pt x="3443" y="3672"/>
                  </a:lnTo>
                  <a:close/>
                  <a:moveTo>
                    <a:pt x="3329" y="3672"/>
                  </a:moveTo>
                  <a:lnTo>
                    <a:pt x="3329" y="3734"/>
                  </a:lnTo>
                  <a:lnTo>
                    <a:pt x="3384" y="3734"/>
                  </a:lnTo>
                  <a:lnTo>
                    <a:pt x="3384" y="3672"/>
                  </a:lnTo>
                  <a:lnTo>
                    <a:pt x="3329" y="3672"/>
                  </a:lnTo>
                  <a:close/>
                  <a:moveTo>
                    <a:pt x="3556" y="3556"/>
                  </a:moveTo>
                  <a:lnTo>
                    <a:pt x="3556" y="3619"/>
                  </a:lnTo>
                  <a:lnTo>
                    <a:pt x="3611" y="3619"/>
                  </a:lnTo>
                  <a:lnTo>
                    <a:pt x="3611" y="3556"/>
                  </a:lnTo>
                  <a:lnTo>
                    <a:pt x="3556" y="3556"/>
                  </a:lnTo>
                  <a:close/>
                  <a:moveTo>
                    <a:pt x="3443" y="3556"/>
                  </a:moveTo>
                  <a:lnTo>
                    <a:pt x="3443" y="3619"/>
                  </a:lnTo>
                  <a:lnTo>
                    <a:pt x="3498" y="3619"/>
                  </a:lnTo>
                  <a:lnTo>
                    <a:pt x="3498" y="3556"/>
                  </a:lnTo>
                  <a:lnTo>
                    <a:pt x="3443" y="3556"/>
                  </a:lnTo>
                  <a:close/>
                  <a:moveTo>
                    <a:pt x="3329" y="3556"/>
                  </a:moveTo>
                  <a:lnTo>
                    <a:pt x="3329" y="3619"/>
                  </a:lnTo>
                  <a:lnTo>
                    <a:pt x="3384" y="3619"/>
                  </a:lnTo>
                  <a:lnTo>
                    <a:pt x="3384" y="3556"/>
                  </a:lnTo>
                  <a:lnTo>
                    <a:pt x="3329" y="3556"/>
                  </a:lnTo>
                  <a:close/>
                  <a:moveTo>
                    <a:pt x="3556" y="3445"/>
                  </a:moveTo>
                  <a:lnTo>
                    <a:pt x="3556" y="3509"/>
                  </a:lnTo>
                  <a:lnTo>
                    <a:pt x="3611" y="3509"/>
                  </a:lnTo>
                  <a:lnTo>
                    <a:pt x="3611" y="3445"/>
                  </a:lnTo>
                  <a:lnTo>
                    <a:pt x="3556" y="3445"/>
                  </a:lnTo>
                  <a:close/>
                  <a:moveTo>
                    <a:pt x="3443" y="3445"/>
                  </a:moveTo>
                  <a:lnTo>
                    <a:pt x="3443" y="3509"/>
                  </a:lnTo>
                  <a:lnTo>
                    <a:pt x="3498" y="3509"/>
                  </a:lnTo>
                  <a:lnTo>
                    <a:pt x="3498" y="3445"/>
                  </a:lnTo>
                  <a:lnTo>
                    <a:pt x="3443" y="3445"/>
                  </a:lnTo>
                  <a:close/>
                  <a:moveTo>
                    <a:pt x="3329" y="3445"/>
                  </a:moveTo>
                  <a:lnTo>
                    <a:pt x="3329" y="3509"/>
                  </a:lnTo>
                  <a:lnTo>
                    <a:pt x="3384" y="3509"/>
                  </a:lnTo>
                  <a:lnTo>
                    <a:pt x="3384" y="3445"/>
                  </a:lnTo>
                  <a:lnTo>
                    <a:pt x="3329" y="3445"/>
                  </a:lnTo>
                  <a:close/>
                  <a:moveTo>
                    <a:pt x="871" y="3357"/>
                  </a:moveTo>
                  <a:lnTo>
                    <a:pt x="866" y="3372"/>
                  </a:lnTo>
                  <a:lnTo>
                    <a:pt x="862" y="3385"/>
                  </a:lnTo>
                  <a:lnTo>
                    <a:pt x="859" y="3397"/>
                  </a:lnTo>
                  <a:lnTo>
                    <a:pt x="858" y="3410"/>
                  </a:lnTo>
                  <a:lnTo>
                    <a:pt x="854" y="3426"/>
                  </a:lnTo>
                  <a:lnTo>
                    <a:pt x="847" y="3444"/>
                  </a:lnTo>
                  <a:lnTo>
                    <a:pt x="840" y="3462"/>
                  </a:lnTo>
                  <a:lnTo>
                    <a:pt x="829" y="3483"/>
                  </a:lnTo>
                  <a:lnTo>
                    <a:pt x="825" y="3488"/>
                  </a:lnTo>
                  <a:lnTo>
                    <a:pt x="825" y="3491"/>
                  </a:lnTo>
                  <a:lnTo>
                    <a:pt x="821" y="3495"/>
                  </a:lnTo>
                  <a:lnTo>
                    <a:pt x="820" y="3496"/>
                  </a:lnTo>
                  <a:lnTo>
                    <a:pt x="817" y="3499"/>
                  </a:lnTo>
                  <a:lnTo>
                    <a:pt x="816" y="3500"/>
                  </a:lnTo>
                  <a:lnTo>
                    <a:pt x="811" y="3504"/>
                  </a:lnTo>
                  <a:lnTo>
                    <a:pt x="811" y="3504"/>
                  </a:lnTo>
                  <a:lnTo>
                    <a:pt x="805" y="3508"/>
                  </a:lnTo>
                  <a:lnTo>
                    <a:pt x="804" y="3508"/>
                  </a:lnTo>
                  <a:lnTo>
                    <a:pt x="802" y="3511"/>
                  </a:lnTo>
                  <a:lnTo>
                    <a:pt x="799" y="3511"/>
                  </a:lnTo>
                  <a:lnTo>
                    <a:pt x="798" y="3512"/>
                  </a:lnTo>
                  <a:lnTo>
                    <a:pt x="795" y="3513"/>
                  </a:lnTo>
                  <a:lnTo>
                    <a:pt x="794" y="3513"/>
                  </a:lnTo>
                  <a:lnTo>
                    <a:pt x="790" y="3515"/>
                  </a:lnTo>
                  <a:lnTo>
                    <a:pt x="788" y="3515"/>
                  </a:lnTo>
                  <a:lnTo>
                    <a:pt x="785" y="3516"/>
                  </a:lnTo>
                  <a:lnTo>
                    <a:pt x="783" y="3516"/>
                  </a:lnTo>
                  <a:lnTo>
                    <a:pt x="779" y="3516"/>
                  </a:lnTo>
                  <a:lnTo>
                    <a:pt x="778" y="3516"/>
                  </a:lnTo>
                  <a:lnTo>
                    <a:pt x="774" y="3517"/>
                  </a:lnTo>
                  <a:lnTo>
                    <a:pt x="773" y="3517"/>
                  </a:lnTo>
                  <a:lnTo>
                    <a:pt x="769" y="3516"/>
                  </a:lnTo>
                  <a:lnTo>
                    <a:pt x="769" y="3516"/>
                  </a:lnTo>
                  <a:lnTo>
                    <a:pt x="765" y="3516"/>
                  </a:lnTo>
                  <a:lnTo>
                    <a:pt x="765" y="3516"/>
                  </a:lnTo>
                  <a:lnTo>
                    <a:pt x="762" y="3515"/>
                  </a:lnTo>
                  <a:lnTo>
                    <a:pt x="761" y="3515"/>
                  </a:lnTo>
                  <a:lnTo>
                    <a:pt x="758" y="3513"/>
                  </a:lnTo>
                  <a:lnTo>
                    <a:pt x="758" y="3513"/>
                  </a:lnTo>
                  <a:lnTo>
                    <a:pt x="756" y="3512"/>
                  </a:lnTo>
                  <a:lnTo>
                    <a:pt x="748" y="3507"/>
                  </a:lnTo>
                  <a:lnTo>
                    <a:pt x="737" y="3503"/>
                  </a:lnTo>
                  <a:lnTo>
                    <a:pt x="729" y="3500"/>
                  </a:lnTo>
                  <a:lnTo>
                    <a:pt x="727" y="3500"/>
                  </a:lnTo>
                  <a:lnTo>
                    <a:pt x="727" y="3504"/>
                  </a:lnTo>
                  <a:lnTo>
                    <a:pt x="728" y="3515"/>
                  </a:lnTo>
                  <a:lnTo>
                    <a:pt x="729" y="3532"/>
                  </a:lnTo>
                  <a:lnTo>
                    <a:pt x="731" y="3552"/>
                  </a:lnTo>
                  <a:lnTo>
                    <a:pt x="871" y="3552"/>
                  </a:lnTo>
                  <a:lnTo>
                    <a:pt x="871" y="3357"/>
                  </a:lnTo>
                  <a:close/>
                  <a:moveTo>
                    <a:pt x="3556" y="3339"/>
                  </a:moveTo>
                  <a:lnTo>
                    <a:pt x="3556" y="3402"/>
                  </a:lnTo>
                  <a:lnTo>
                    <a:pt x="3611" y="3402"/>
                  </a:lnTo>
                  <a:lnTo>
                    <a:pt x="3611" y="3339"/>
                  </a:lnTo>
                  <a:lnTo>
                    <a:pt x="3556" y="3339"/>
                  </a:lnTo>
                  <a:close/>
                  <a:moveTo>
                    <a:pt x="3443" y="3339"/>
                  </a:moveTo>
                  <a:lnTo>
                    <a:pt x="3443" y="3402"/>
                  </a:lnTo>
                  <a:lnTo>
                    <a:pt x="3498" y="3402"/>
                  </a:lnTo>
                  <a:lnTo>
                    <a:pt x="3498" y="3339"/>
                  </a:lnTo>
                  <a:lnTo>
                    <a:pt x="3443" y="3339"/>
                  </a:lnTo>
                  <a:close/>
                  <a:moveTo>
                    <a:pt x="3329" y="3339"/>
                  </a:moveTo>
                  <a:lnTo>
                    <a:pt x="3329" y="3402"/>
                  </a:lnTo>
                  <a:lnTo>
                    <a:pt x="3384" y="3402"/>
                  </a:lnTo>
                  <a:lnTo>
                    <a:pt x="3384" y="3339"/>
                  </a:lnTo>
                  <a:lnTo>
                    <a:pt x="3329" y="3339"/>
                  </a:lnTo>
                  <a:close/>
                  <a:moveTo>
                    <a:pt x="3556" y="3224"/>
                  </a:moveTo>
                  <a:lnTo>
                    <a:pt x="3556" y="3288"/>
                  </a:lnTo>
                  <a:lnTo>
                    <a:pt x="3611" y="3288"/>
                  </a:lnTo>
                  <a:lnTo>
                    <a:pt x="3611" y="3224"/>
                  </a:lnTo>
                  <a:lnTo>
                    <a:pt x="3556" y="3224"/>
                  </a:lnTo>
                  <a:close/>
                  <a:moveTo>
                    <a:pt x="3443" y="3224"/>
                  </a:moveTo>
                  <a:lnTo>
                    <a:pt x="3443" y="3288"/>
                  </a:lnTo>
                  <a:lnTo>
                    <a:pt x="3498" y="3288"/>
                  </a:lnTo>
                  <a:lnTo>
                    <a:pt x="3498" y="3224"/>
                  </a:lnTo>
                  <a:lnTo>
                    <a:pt x="3443" y="3224"/>
                  </a:lnTo>
                  <a:close/>
                  <a:moveTo>
                    <a:pt x="3329" y="3224"/>
                  </a:moveTo>
                  <a:lnTo>
                    <a:pt x="3329" y="3288"/>
                  </a:lnTo>
                  <a:lnTo>
                    <a:pt x="3384" y="3288"/>
                  </a:lnTo>
                  <a:lnTo>
                    <a:pt x="3384" y="3224"/>
                  </a:lnTo>
                  <a:lnTo>
                    <a:pt x="3329" y="3224"/>
                  </a:lnTo>
                  <a:close/>
                  <a:moveTo>
                    <a:pt x="3556" y="3114"/>
                  </a:moveTo>
                  <a:lnTo>
                    <a:pt x="3556" y="3177"/>
                  </a:lnTo>
                  <a:lnTo>
                    <a:pt x="3611" y="3177"/>
                  </a:lnTo>
                  <a:lnTo>
                    <a:pt x="3611" y="3114"/>
                  </a:lnTo>
                  <a:lnTo>
                    <a:pt x="3556" y="3114"/>
                  </a:lnTo>
                  <a:close/>
                  <a:moveTo>
                    <a:pt x="3443" y="3114"/>
                  </a:moveTo>
                  <a:lnTo>
                    <a:pt x="3443" y="3177"/>
                  </a:lnTo>
                  <a:lnTo>
                    <a:pt x="3498" y="3177"/>
                  </a:lnTo>
                  <a:lnTo>
                    <a:pt x="3498" y="3114"/>
                  </a:lnTo>
                  <a:lnTo>
                    <a:pt x="3443" y="3114"/>
                  </a:lnTo>
                  <a:close/>
                  <a:moveTo>
                    <a:pt x="3329" y="3114"/>
                  </a:moveTo>
                  <a:lnTo>
                    <a:pt x="3329" y="3177"/>
                  </a:lnTo>
                  <a:lnTo>
                    <a:pt x="3384" y="3177"/>
                  </a:lnTo>
                  <a:lnTo>
                    <a:pt x="3384" y="3114"/>
                  </a:lnTo>
                  <a:lnTo>
                    <a:pt x="3329" y="3114"/>
                  </a:lnTo>
                  <a:close/>
                  <a:moveTo>
                    <a:pt x="3556" y="3000"/>
                  </a:moveTo>
                  <a:lnTo>
                    <a:pt x="3556" y="3063"/>
                  </a:lnTo>
                  <a:lnTo>
                    <a:pt x="3611" y="3063"/>
                  </a:lnTo>
                  <a:lnTo>
                    <a:pt x="3611" y="3000"/>
                  </a:lnTo>
                  <a:lnTo>
                    <a:pt x="3556" y="3000"/>
                  </a:lnTo>
                  <a:close/>
                  <a:moveTo>
                    <a:pt x="3443" y="3000"/>
                  </a:moveTo>
                  <a:lnTo>
                    <a:pt x="3443" y="3063"/>
                  </a:lnTo>
                  <a:lnTo>
                    <a:pt x="3498" y="3063"/>
                  </a:lnTo>
                  <a:lnTo>
                    <a:pt x="3498" y="3000"/>
                  </a:lnTo>
                  <a:lnTo>
                    <a:pt x="3443" y="3000"/>
                  </a:lnTo>
                  <a:close/>
                  <a:moveTo>
                    <a:pt x="3329" y="3000"/>
                  </a:moveTo>
                  <a:lnTo>
                    <a:pt x="3329" y="3063"/>
                  </a:lnTo>
                  <a:lnTo>
                    <a:pt x="3384" y="3063"/>
                  </a:lnTo>
                  <a:lnTo>
                    <a:pt x="3384" y="3000"/>
                  </a:lnTo>
                  <a:lnTo>
                    <a:pt x="3329" y="3000"/>
                  </a:lnTo>
                  <a:close/>
                  <a:moveTo>
                    <a:pt x="3556" y="2889"/>
                  </a:moveTo>
                  <a:lnTo>
                    <a:pt x="3556" y="2952"/>
                  </a:lnTo>
                  <a:lnTo>
                    <a:pt x="3611" y="2952"/>
                  </a:lnTo>
                  <a:lnTo>
                    <a:pt x="3611" y="2889"/>
                  </a:lnTo>
                  <a:lnTo>
                    <a:pt x="3556" y="2889"/>
                  </a:lnTo>
                  <a:close/>
                  <a:moveTo>
                    <a:pt x="3443" y="2889"/>
                  </a:moveTo>
                  <a:lnTo>
                    <a:pt x="3443" y="2952"/>
                  </a:lnTo>
                  <a:lnTo>
                    <a:pt x="3498" y="2952"/>
                  </a:lnTo>
                  <a:lnTo>
                    <a:pt x="3498" y="2889"/>
                  </a:lnTo>
                  <a:lnTo>
                    <a:pt x="3443" y="2889"/>
                  </a:lnTo>
                  <a:close/>
                  <a:moveTo>
                    <a:pt x="3329" y="2889"/>
                  </a:moveTo>
                  <a:lnTo>
                    <a:pt x="3329" y="2952"/>
                  </a:lnTo>
                  <a:lnTo>
                    <a:pt x="3384" y="2952"/>
                  </a:lnTo>
                  <a:lnTo>
                    <a:pt x="3384" y="2889"/>
                  </a:lnTo>
                  <a:lnTo>
                    <a:pt x="3329" y="2889"/>
                  </a:lnTo>
                  <a:close/>
                  <a:moveTo>
                    <a:pt x="3556" y="2774"/>
                  </a:moveTo>
                  <a:lnTo>
                    <a:pt x="3556" y="2838"/>
                  </a:lnTo>
                  <a:lnTo>
                    <a:pt x="3611" y="2838"/>
                  </a:lnTo>
                  <a:lnTo>
                    <a:pt x="3611" y="2774"/>
                  </a:lnTo>
                  <a:lnTo>
                    <a:pt x="3556" y="2774"/>
                  </a:lnTo>
                  <a:close/>
                  <a:moveTo>
                    <a:pt x="3443" y="2774"/>
                  </a:moveTo>
                  <a:lnTo>
                    <a:pt x="3443" y="2838"/>
                  </a:lnTo>
                  <a:lnTo>
                    <a:pt x="3498" y="2838"/>
                  </a:lnTo>
                  <a:lnTo>
                    <a:pt x="3498" y="2774"/>
                  </a:lnTo>
                  <a:lnTo>
                    <a:pt x="3443" y="2774"/>
                  </a:lnTo>
                  <a:close/>
                  <a:moveTo>
                    <a:pt x="3329" y="2774"/>
                  </a:moveTo>
                  <a:lnTo>
                    <a:pt x="3329" y="2838"/>
                  </a:lnTo>
                  <a:lnTo>
                    <a:pt x="3384" y="2838"/>
                  </a:lnTo>
                  <a:lnTo>
                    <a:pt x="3384" y="2774"/>
                  </a:lnTo>
                  <a:lnTo>
                    <a:pt x="3329" y="2774"/>
                  </a:lnTo>
                  <a:close/>
                  <a:moveTo>
                    <a:pt x="3556" y="2662"/>
                  </a:moveTo>
                  <a:lnTo>
                    <a:pt x="3556" y="2726"/>
                  </a:lnTo>
                  <a:lnTo>
                    <a:pt x="3611" y="2726"/>
                  </a:lnTo>
                  <a:lnTo>
                    <a:pt x="3611" y="2662"/>
                  </a:lnTo>
                  <a:lnTo>
                    <a:pt x="3556" y="2662"/>
                  </a:lnTo>
                  <a:close/>
                  <a:moveTo>
                    <a:pt x="3443" y="2662"/>
                  </a:moveTo>
                  <a:lnTo>
                    <a:pt x="3443" y="2726"/>
                  </a:lnTo>
                  <a:lnTo>
                    <a:pt x="3498" y="2726"/>
                  </a:lnTo>
                  <a:lnTo>
                    <a:pt x="3498" y="2662"/>
                  </a:lnTo>
                  <a:lnTo>
                    <a:pt x="3443" y="2662"/>
                  </a:lnTo>
                  <a:close/>
                  <a:moveTo>
                    <a:pt x="3329" y="2662"/>
                  </a:moveTo>
                  <a:lnTo>
                    <a:pt x="3329" y="2726"/>
                  </a:lnTo>
                  <a:lnTo>
                    <a:pt x="3384" y="2726"/>
                  </a:lnTo>
                  <a:lnTo>
                    <a:pt x="3384" y="2662"/>
                  </a:lnTo>
                  <a:lnTo>
                    <a:pt x="3329" y="2662"/>
                  </a:lnTo>
                  <a:close/>
                  <a:moveTo>
                    <a:pt x="3556" y="2548"/>
                  </a:moveTo>
                  <a:lnTo>
                    <a:pt x="3556" y="2613"/>
                  </a:lnTo>
                  <a:lnTo>
                    <a:pt x="3611" y="2613"/>
                  </a:lnTo>
                  <a:lnTo>
                    <a:pt x="3611" y="2548"/>
                  </a:lnTo>
                  <a:lnTo>
                    <a:pt x="3556" y="2548"/>
                  </a:lnTo>
                  <a:close/>
                  <a:moveTo>
                    <a:pt x="3443" y="2548"/>
                  </a:moveTo>
                  <a:lnTo>
                    <a:pt x="3443" y="2613"/>
                  </a:lnTo>
                  <a:lnTo>
                    <a:pt x="3498" y="2613"/>
                  </a:lnTo>
                  <a:lnTo>
                    <a:pt x="3498" y="2548"/>
                  </a:lnTo>
                  <a:lnTo>
                    <a:pt x="3443" y="2548"/>
                  </a:lnTo>
                  <a:close/>
                  <a:moveTo>
                    <a:pt x="3329" y="2548"/>
                  </a:moveTo>
                  <a:lnTo>
                    <a:pt x="3329" y="2613"/>
                  </a:lnTo>
                  <a:lnTo>
                    <a:pt x="3384" y="2613"/>
                  </a:lnTo>
                  <a:lnTo>
                    <a:pt x="3384" y="2548"/>
                  </a:lnTo>
                  <a:lnTo>
                    <a:pt x="3329" y="2548"/>
                  </a:lnTo>
                  <a:close/>
                  <a:moveTo>
                    <a:pt x="3556" y="2438"/>
                  </a:moveTo>
                  <a:lnTo>
                    <a:pt x="3556" y="2501"/>
                  </a:lnTo>
                  <a:lnTo>
                    <a:pt x="3611" y="2501"/>
                  </a:lnTo>
                  <a:lnTo>
                    <a:pt x="3611" y="2438"/>
                  </a:lnTo>
                  <a:lnTo>
                    <a:pt x="3556" y="2438"/>
                  </a:lnTo>
                  <a:close/>
                  <a:moveTo>
                    <a:pt x="3443" y="2438"/>
                  </a:moveTo>
                  <a:lnTo>
                    <a:pt x="3443" y="2501"/>
                  </a:lnTo>
                  <a:lnTo>
                    <a:pt x="3498" y="2501"/>
                  </a:lnTo>
                  <a:lnTo>
                    <a:pt x="3498" y="2438"/>
                  </a:lnTo>
                  <a:lnTo>
                    <a:pt x="3443" y="2438"/>
                  </a:lnTo>
                  <a:close/>
                  <a:moveTo>
                    <a:pt x="3329" y="2438"/>
                  </a:moveTo>
                  <a:lnTo>
                    <a:pt x="3329" y="2501"/>
                  </a:lnTo>
                  <a:lnTo>
                    <a:pt x="3384" y="2501"/>
                  </a:lnTo>
                  <a:lnTo>
                    <a:pt x="3384" y="2438"/>
                  </a:lnTo>
                  <a:lnTo>
                    <a:pt x="3329" y="2438"/>
                  </a:lnTo>
                  <a:close/>
                  <a:moveTo>
                    <a:pt x="3556" y="2331"/>
                  </a:moveTo>
                  <a:lnTo>
                    <a:pt x="3556" y="2395"/>
                  </a:lnTo>
                  <a:lnTo>
                    <a:pt x="3611" y="2395"/>
                  </a:lnTo>
                  <a:lnTo>
                    <a:pt x="3611" y="2331"/>
                  </a:lnTo>
                  <a:lnTo>
                    <a:pt x="3556" y="2331"/>
                  </a:lnTo>
                  <a:close/>
                  <a:moveTo>
                    <a:pt x="3443" y="2331"/>
                  </a:moveTo>
                  <a:lnTo>
                    <a:pt x="3443" y="2395"/>
                  </a:lnTo>
                  <a:lnTo>
                    <a:pt x="3498" y="2395"/>
                  </a:lnTo>
                  <a:lnTo>
                    <a:pt x="3498" y="2331"/>
                  </a:lnTo>
                  <a:lnTo>
                    <a:pt x="3443" y="2331"/>
                  </a:lnTo>
                  <a:close/>
                  <a:moveTo>
                    <a:pt x="3329" y="2331"/>
                  </a:moveTo>
                  <a:lnTo>
                    <a:pt x="3329" y="2395"/>
                  </a:lnTo>
                  <a:lnTo>
                    <a:pt x="3384" y="2395"/>
                  </a:lnTo>
                  <a:lnTo>
                    <a:pt x="3384" y="2331"/>
                  </a:lnTo>
                  <a:lnTo>
                    <a:pt x="3329" y="2331"/>
                  </a:lnTo>
                  <a:close/>
                  <a:moveTo>
                    <a:pt x="3556" y="2220"/>
                  </a:moveTo>
                  <a:lnTo>
                    <a:pt x="3556" y="2284"/>
                  </a:lnTo>
                  <a:lnTo>
                    <a:pt x="3611" y="2284"/>
                  </a:lnTo>
                  <a:lnTo>
                    <a:pt x="3611" y="2220"/>
                  </a:lnTo>
                  <a:lnTo>
                    <a:pt x="3556" y="2220"/>
                  </a:lnTo>
                  <a:close/>
                  <a:moveTo>
                    <a:pt x="3443" y="2220"/>
                  </a:moveTo>
                  <a:lnTo>
                    <a:pt x="3443" y="2284"/>
                  </a:lnTo>
                  <a:lnTo>
                    <a:pt x="3498" y="2284"/>
                  </a:lnTo>
                  <a:lnTo>
                    <a:pt x="3498" y="2220"/>
                  </a:lnTo>
                  <a:lnTo>
                    <a:pt x="3443" y="2220"/>
                  </a:lnTo>
                  <a:close/>
                  <a:moveTo>
                    <a:pt x="3329" y="2220"/>
                  </a:moveTo>
                  <a:lnTo>
                    <a:pt x="3329" y="2284"/>
                  </a:lnTo>
                  <a:lnTo>
                    <a:pt x="3384" y="2284"/>
                  </a:lnTo>
                  <a:lnTo>
                    <a:pt x="3384" y="2220"/>
                  </a:lnTo>
                  <a:lnTo>
                    <a:pt x="3329" y="2220"/>
                  </a:lnTo>
                  <a:close/>
                  <a:moveTo>
                    <a:pt x="3556" y="2107"/>
                  </a:moveTo>
                  <a:lnTo>
                    <a:pt x="3556" y="2170"/>
                  </a:lnTo>
                  <a:lnTo>
                    <a:pt x="3611" y="2170"/>
                  </a:lnTo>
                  <a:lnTo>
                    <a:pt x="3611" y="2107"/>
                  </a:lnTo>
                  <a:lnTo>
                    <a:pt x="3556" y="2107"/>
                  </a:lnTo>
                  <a:close/>
                  <a:moveTo>
                    <a:pt x="3443" y="2107"/>
                  </a:moveTo>
                  <a:lnTo>
                    <a:pt x="3443" y="2170"/>
                  </a:lnTo>
                  <a:lnTo>
                    <a:pt x="3498" y="2170"/>
                  </a:lnTo>
                  <a:lnTo>
                    <a:pt x="3498" y="2107"/>
                  </a:lnTo>
                  <a:lnTo>
                    <a:pt x="3443" y="2107"/>
                  </a:lnTo>
                  <a:close/>
                  <a:moveTo>
                    <a:pt x="3329" y="2107"/>
                  </a:moveTo>
                  <a:lnTo>
                    <a:pt x="3329" y="2170"/>
                  </a:lnTo>
                  <a:lnTo>
                    <a:pt x="3384" y="2170"/>
                  </a:lnTo>
                  <a:lnTo>
                    <a:pt x="3384" y="2107"/>
                  </a:lnTo>
                  <a:lnTo>
                    <a:pt x="3329" y="2107"/>
                  </a:lnTo>
                  <a:close/>
                  <a:moveTo>
                    <a:pt x="3556" y="1996"/>
                  </a:moveTo>
                  <a:lnTo>
                    <a:pt x="3556" y="2059"/>
                  </a:lnTo>
                  <a:lnTo>
                    <a:pt x="3611" y="2059"/>
                  </a:lnTo>
                  <a:lnTo>
                    <a:pt x="3611" y="1996"/>
                  </a:lnTo>
                  <a:lnTo>
                    <a:pt x="3556" y="1996"/>
                  </a:lnTo>
                  <a:close/>
                  <a:moveTo>
                    <a:pt x="3443" y="1996"/>
                  </a:moveTo>
                  <a:lnTo>
                    <a:pt x="3443" y="2059"/>
                  </a:lnTo>
                  <a:lnTo>
                    <a:pt x="3498" y="2059"/>
                  </a:lnTo>
                  <a:lnTo>
                    <a:pt x="3498" y="1996"/>
                  </a:lnTo>
                  <a:lnTo>
                    <a:pt x="3443" y="1996"/>
                  </a:lnTo>
                  <a:close/>
                  <a:moveTo>
                    <a:pt x="3329" y="1996"/>
                  </a:moveTo>
                  <a:lnTo>
                    <a:pt x="3329" y="2059"/>
                  </a:lnTo>
                  <a:lnTo>
                    <a:pt x="3384" y="2059"/>
                  </a:lnTo>
                  <a:lnTo>
                    <a:pt x="3384" y="1996"/>
                  </a:lnTo>
                  <a:lnTo>
                    <a:pt x="3329" y="1996"/>
                  </a:lnTo>
                  <a:close/>
                  <a:moveTo>
                    <a:pt x="3556" y="1881"/>
                  </a:moveTo>
                  <a:lnTo>
                    <a:pt x="3556" y="1944"/>
                  </a:lnTo>
                  <a:lnTo>
                    <a:pt x="3611" y="1944"/>
                  </a:lnTo>
                  <a:lnTo>
                    <a:pt x="3611" y="1881"/>
                  </a:lnTo>
                  <a:lnTo>
                    <a:pt x="3556" y="1881"/>
                  </a:lnTo>
                  <a:close/>
                  <a:moveTo>
                    <a:pt x="3443" y="1881"/>
                  </a:moveTo>
                  <a:lnTo>
                    <a:pt x="3443" y="1944"/>
                  </a:lnTo>
                  <a:lnTo>
                    <a:pt x="3498" y="1944"/>
                  </a:lnTo>
                  <a:lnTo>
                    <a:pt x="3498" y="1881"/>
                  </a:lnTo>
                  <a:lnTo>
                    <a:pt x="3443" y="1881"/>
                  </a:lnTo>
                  <a:close/>
                  <a:moveTo>
                    <a:pt x="3329" y="1881"/>
                  </a:moveTo>
                  <a:lnTo>
                    <a:pt x="3329" y="1944"/>
                  </a:lnTo>
                  <a:lnTo>
                    <a:pt x="3384" y="1944"/>
                  </a:lnTo>
                  <a:lnTo>
                    <a:pt x="3384" y="1881"/>
                  </a:lnTo>
                  <a:lnTo>
                    <a:pt x="3329" y="1881"/>
                  </a:lnTo>
                  <a:close/>
                  <a:moveTo>
                    <a:pt x="3556" y="1770"/>
                  </a:moveTo>
                  <a:lnTo>
                    <a:pt x="3556" y="1834"/>
                  </a:lnTo>
                  <a:lnTo>
                    <a:pt x="3611" y="1834"/>
                  </a:lnTo>
                  <a:lnTo>
                    <a:pt x="3611" y="1770"/>
                  </a:lnTo>
                  <a:lnTo>
                    <a:pt x="3556" y="1770"/>
                  </a:lnTo>
                  <a:close/>
                  <a:moveTo>
                    <a:pt x="3443" y="1770"/>
                  </a:moveTo>
                  <a:lnTo>
                    <a:pt x="3443" y="1834"/>
                  </a:lnTo>
                  <a:lnTo>
                    <a:pt x="3498" y="1834"/>
                  </a:lnTo>
                  <a:lnTo>
                    <a:pt x="3498" y="1770"/>
                  </a:lnTo>
                  <a:lnTo>
                    <a:pt x="3443" y="1770"/>
                  </a:lnTo>
                  <a:close/>
                  <a:moveTo>
                    <a:pt x="3329" y="1770"/>
                  </a:moveTo>
                  <a:lnTo>
                    <a:pt x="3329" y="1834"/>
                  </a:lnTo>
                  <a:lnTo>
                    <a:pt x="3384" y="1834"/>
                  </a:lnTo>
                  <a:lnTo>
                    <a:pt x="3384" y="1770"/>
                  </a:lnTo>
                  <a:lnTo>
                    <a:pt x="3329" y="1770"/>
                  </a:lnTo>
                  <a:close/>
                  <a:moveTo>
                    <a:pt x="3556" y="1656"/>
                  </a:moveTo>
                  <a:lnTo>
                    <a:pt x="3556" y="1720"/>
                  </a:lnTo>
                  <a:lnTo>
                    <a:pt x="3611" y="1720"/>
                  </a:lnTo>
                  <a:lnTo>
                    <a:pt x="3611" y="1656"/>
                  </a:lnTo>
                  <a:lnTo>
                    <a:pt x="3556" y="1656"/>
                  </a:lnTo>
                  <a:close/>
                  <a:moveTo>
                    <a:pt x="3443" y="1656"/>
                  </a:moveTo>
                  <a:lnTo>
                    <a:pt x="3443" y="1720"/>
                  </a:lnTo>
                  <a:lnTo>
                    <a:pt x="3498" y="1720"/>
                  </a:lnTo>
                  <a:lnTo>
                    <a:pt x="3498" y="1656"/>
                  </a:lnTo>
                  <a:lnTo>
                    <a:pt x="3443" y="1656"/>
                  </a:lnTo>
                  <a:close/>
                  <a:moveTo>
                    <a:pt x="3329" y="1656"/>
                  </a:moveTo>
                  <a:lnTo>
                    <a:pt x="3329" y="1720"/>
                  </a:lnTo>
                  <a:lnTo>
                    <a:pt x="3384" y="1720"/>
                  </a:lnTo>
                  <a:lnTo>
                    <a:pt x="3384" y="1656"/>
                  </a:lnTo>
                  <a:lnTo>
                    <a:pt x="3329" y="1656"/>
                  </a:lnTo>
                  <a:close/>
                  <a:moveTo>
                    <a:pt x="3556" y="1544"/>
                  </a:moveTo>
                  <a:lnTo>
                    <a:pt x="3556" y="1608"/>
                  </a:lnTo>
                  <a:lnTo>
                    <a:pt x="3611" y="1608"/>
                  </a:lnTo>
                  <a:lnTo>
                    <a:pt x="3611" y="1544"/>
                  </a:lnTo>
                  <a:lnTo>
                    <a:pt x="3556" y="1544"/>
                  </a:lnTo>
                  <a:close/>
                  <a:moveTo>
                    <a:pt x="3443" y="1544"/>
                  </a:moveTo>
                  <a:lnTo>
                    <a:pt x="3443" y="1608"/>
                  </a:lnTo>
                  <a:lnTo>
                    <a:pt x="3498" y="1608"/>
                  </a:lnTo>
                  <a:lnTo>
                    <a:pt x="3498" y="1544"/>
                  </a:lnTo>
                  <a:lnTo>
                    <a:pt x="3443" y="1544"/>
                  </a:lnTo>
                  <a:close/>
                  <a:moveTo>
                    <a:pt x="3329" y="1544"/>
                  </a:moveTo>
                  <a:lnTo>
                    <a:pt x="3329" y="1608"/>
                  </a:lnTo>
                  <a:lnTo>
                    <a:pt x="3384" y="1608"/>
                  </a:lnTo>
                  <a:lnTo>
                    <a:pt x="3384" y="1544"/>
                  </a:lnTo>
                  <a:lnTo>
                    <a:pt x="3329" y="1544"/>
                  </a:lnTo>
                  <a:close/>
                  <a:moveTo>
                    <a:pt x="3453" y="0"/>
                  </a:moveTo>
                  <a:lnTo>
                    <a:pt x="3478" y="0"/>
                  </a:lnTo>
                  <a:lnTo>
                    <a:pt x="3478" y="636"/>
                  </a:lnTo>
                  <a:lnTo>
                    <a:pt x="3494" y="642"/>
                  </a:lnTo>
                  <a:lnTo>
                    <a:pt x="3508" y="653"/>
                  </a:lnTo>
                  <a:lnTo>
                    <a:pt x="3518" y="665"/>
                  </a:lnTo>
                  <a:lnTo>
                    <a:pt x="3522" y="676"/>
                  </a:lnTo>
                  <a:lnTo>
                    <a:pt x="3522" y="683"/>
                  </a:lnTo>
                  <a:lnTo>
                    <a:pt x="3523" y="697"/>
                  </a:lnTo>
                  <a:lnTo>
                    <a:pt x="3524" y="720"/>
                  </a:lnTo>
                  <a:lnTo>
                    <a:pt x="3527" y="747"/>
                  </a:lnTo>
                  <a:lnTo>
                    <a:pt x="3528" y="780"/>
                  </a:lnTo>
                  <a:lnTo>
                    <a:pt x="3531" y="815"/>
                  </a:lnTo>
                  <a:lnTo>
                    <a:pt x="3535" y="853"/>
                  </a:lnTo>
                  <a:lnTo>
                    <a:pt x="3539" y="894"/>
                  </a:lnTo>
                  <a:lnTo>
                    <a:pt x="3543" y="934"/>
                  </a:lnTo>
                  <a:lnTo>
                    <a:pt x="3548" y="975"/>
                  </a:lnTo>
                  <a:lnTo>
                    <a:pt x="3553" y="1013"/>
                  </a:lnTo>
                  <a:lnTo>
                    <a:pt x="3558" y="1050"/>
                  </a:lnTo>
                  <a:lnTo>
                    <a:pt x="3565" y="1081"/>
                  </a:lnTo>
                  <a:lnTo>
                    <a:pt x="3570" y="1110"/>
                  </a:lnTo>
                  <a:lnTo>
                    <a:pt x="3578" y="1131"/>
                  </a:lnTo>
                  <a:lnTo>
                    <a:pt x="3584" y="1146"/>
                  </a:lnTo>
                  <a:lnTo>
                    <a:pt x="3617" y="1146"/>
                  </a:lnTo>
                  <a:lnTo>
                    <a:pt x="3617" y="1216"/>
                  </a:lnTo>
                  <a:lnTo>
                    <a:pt x="3670" y="1216"/>
                  </a:lnTo>
                  <a:lnTo>
                    <a:pt x="3670" y="1300"/>
                  </a:lnTo>
                  <a:lnTo>
                    <a:pt x="3717" y="1300"/>
                  </a:lnTo>
                  <a:lnTo>
                    <a:pt x="3717" y="1463"/>
                  </a:lnTo>
                  <a:lnTo>
                    <a:pt x="3778" y="1463"/>
                  </a:lnTo>
                  <a:lnTo>
                    <a:pt x="3778" y="3731"/>
                  </a:lnTo>
                  <a:lnTo>
                    <a:pt x="3780" y="3731"/>
                  </a:lnTo>
                  <a:lnTo>
                    <a:pt x="3780" y="4317"/>
                  </a:lnTo>
                  <a:lnTo>
                    <a:pt x="715" y="4317"/>
                  </a:lnTo>
                  <a:lnTo>
                    <a:pt x="715" y="4316"/>
                  </a:lnTo>
                  <a:lnTo>
                    <a:pt x="216" y="4316"/>
                  </a:lnTo>
                  <a:lnTo>
                    <a:pt x="234" y="4301"/>
                  </a:lnTo>
                  <a:lnTo>
                    <a:pt x="251" y="4286"/>
                  </a:lnTo>
                  <a:lnTo>
                    <a:pt x="266" y="4269"/>
                  </a:lnTo>
                  <a:lnTo>
                    <a:pt x="272" y="4253"/>
                  </a:lnTo>
                  <a:lnTo>
                    <a:pt x="279" y="4231"/>
                  </a:lnTo>
                  <a:lnTo>
                    <a:pt x="284" y="4204"/>
                  </a:lnTo>
                  <a:lnTo>
                    <a:pt x="288" y="4176"/>
                  </a:lnTo>
                  <a:lnTo>
                    <a:pt x="292" y="4147"/>
                  </a:lnTo>
                  <a:lnTo>
                    <a:pt x="294" y="4118"/>
                  </a:lnTo>
                  <a:lnTo>
                    <a:pt x="296" y="4093"/>
                  </a:lnTo>
                  <a:lnTo>
                    <a:pt x="298" y="4075"/>
                  </a:lnTo>
                  <a:lnTo>
                    <a:pt x="298" y="4053"/>
                  </a:lnTo>
                  <a:lnTo>
                    <a:pt x="300" y="4036"/>
                  </a:lnTo>
                  <a:lnTo>
                    <a:pt x="300" y="4025"/>
                  </a:lnTo>
                  <a:lnTo>
                    <a:pt x="300" y="4019"/>
                  </a:lnTo>
                  <a:lnTo>
                    <a:pt x="300" y="4016"/>
                  </a:lnTo>
                  <a:lnTo>
                    <a:pt x="298" y="4016"/>
                  </a:lnTo>
                  <a:lnTo>
                    <a:pt x="298" y="4015"/>
                  </a:lnTo>
                  <a:lnTo>
                    <a:pt x="298" y="4013"/>
                  </a:lnTo>
                  <a:lnTo>
                    <a:pt x="297" y="4011"/>
                  </a:lnTo>
                  <a:lnTo>
                    <a:pt x="297" y="4009"/>
                  </a:lnTo>
                  <a:lnTo>
                    <a:pt x="296" y="4008"/>
                  </a:lnTo>
                  <a:lnTo>
                    <a:pt x="296" y="4007"/>
                  </a:lnTo>
                  <a:lnTo>
                    <a:pt x="296" y="4005"/>
                  </a:lnTo>
                  <a:lnTo>
                    <a:pt x="294" y="4003"/>
                  </a:lnTo>
                  <a:lnTo>
                    <a:pt x="294" y="4002"/>
                  </a:lnTo>
                  <a:lnTo>
                    <a:pt x="293" y="3999"/>
                  </a:lnTo>
                  <a:lnTo>
                    <a:pt x="292" y="3998"/>
                  </a:lnTo>
                  <a:lnTo>
                    <a:pt x="292" y="3995"/>
                  </a:lnTo>
                  <a:lnTo>
                    <a:pt x="291" y="3994"/>
                  </a:lnTo>
                  <a:lnTo>
                    <a:pt x="289" y="3990"/>
                  </a:lnTo>
                  <a:lnTo>
                    <a:pt x="288" y="3986"/>
                  </a:lnTo>
                  <a:lnTo>
                    <a:pt x="288" y="3984"/>
                  </a:lnTo>
                  <a:lnTo>
                    <a:pt x="287" y="3982"/>
                  </a:lnTo>
                  <a:lnTo>
                    <a:pt x="287" y="3979"/>
                  </a:lnTo>
                  <a:lnTo>
                    <a:pt x="285" y="3977"/>
                  </a:lnTo>
                  <a:lnTo>
                    <a:pt x="284" y="3974"/>
                  </a:lnTo>
                  <a:lnTo>
                    <a:pt x="283" y="3971"/>
                  </a:lnTo>
                  <a:lnTo>
                    <a:pt x="283" y="3969"/>
                  </a:lnTo>
                  <a:lnTo>
                    <a:pt x="281" y="3966"/>
                  </a:lnTo>
                  <a:lnTo>
                    <a:pt x="281" y="3964"/>
                  </a:lnTo>
                  <a:lnTo>
                    <a:pt x="280" y="3960"/>
                  </a:lnTo>
                  <a:lnTo>
                    <a:pt x="279" y="3958"/>
                  </a:lnTo>
                  <a:lnTo>
                    <a:pt x="277" y="3953"/>
                  </a:lnTo>
                  <a:lnTo>
                    <a:pt x="274" y="3939"/>
                  </a:lnTo>
                  <a:lnTo>
                    <a:pt x="266" y="3915"/>
                  </a:lnTo>
                  <a:lnTo>
                    <a:pt x="259" y="3893"/>
                  </a:lnTo>
                  <a:lnTo>
                    <a:pt x="255" y="3873"/>
                  </a:lnTo>
                  <a:lnTo>
                    <a:pt x="253" y="3856"/>
                  </a:lnTo>
                  <a:lnTo>
                    <a:pt x="250" y="3840"/>
                  </a:lnTo>
                  <a:lnTo>
                    <a:pt x="247" y="3822"/>
                  </a:lnTo>
                  <a:lnTo>
                    <a:pt x="243" y="3800"/>
                  </a:lnTo>
                  <a:lnTo>
                    <a:pt x="241" y="3786"/>
                  </a:lnTo>
                  <a:lnTo>
                    <a:pt x="239" y="3766"/>
                  </a:lnTo>
                  <a:lnTo>
                    <a:pt x="238" y="3745"/>
                  </a:lnTo>
                  <a:lnTo>
                    <a:pt x="237" y="3723"/>
                  </a:lnTo>
                  <a:lnTo>
                    <a:pt x="237" y="3703"/>
                  </a:lnTo>
                  <a:lnTo>
                    <a:pt x="237" y="3686"/>
                  </a:lnTo>
                  <a:lnTo>
                    <a:pt x="237" y="3676"/>
                  </a:lnTo>
                  <a:lnTo>
                    <a:pt x="237" y="3670"/>
                  </a:lnTo>
                  <a:lnTo>
                    <a:pt x="237" y="3669"/>
                  </a:lnTo>
                  <a:lnTo>
                    <a:pt x="236" y="3666"/>
                  </a:lnTo>
                  <a:lnTo>
                    <a:pt x="236" y="3668"/>
                  </a:lnTo>
                  <a:lnTo>
                    <a:pt x="236" y="3668"/>
                  </a:lnTo>
                  <a:lnTo>
                    <a:pt x="236" y="3668"/>
                  </a:lnTo>
                  <a:lnTo>
                    <a:pt x="236" y="3664"/>
                  </a:lnTo>
                  <a:lnTo>
                    <a:pt x="236" y="3660"/>
                  </a:lnTo>
                  <a:lnTo>
                    <a:pt x="234" y="3653"/>
                  </a:lnTo>
                  <a:lnTo>
                    <a:pt x="233" y="3647"/>
                  </a:lnTo>
                  <a:lnTo>
                    <a:pt x="230" y="3640"/>
                  </a:lnTo>
                  <a:lnTo>
                    <a:pt x="228" y="3628"/>
                  </a:lnTo>
                  <a:lnTo>
                    <a:pt x="226" y="3618"/>
                  </a:lnTo>
                  <a:lnTo>
                    <a:pt x="225" y="3610"/>
                  </a:lnTo>
                  <a:lnTo>
                    <a:pt x="225" y="3606"/>
                  </a:lnTo>
                  <a:lnTo>
                    <a:pt x="225" y="3605"/>
                  </a:lnTo>
                  <a:lnTo>
                    <a:pt x="222" y="3597"/>
                  </a:lnTo>
                  <a:lnTo>
                    <a:pt x="218" y="3587"/>
                  </a:lnTo>
                  <a:lnTo>
                    <a:pt x="216" y="3572"/>
                  </a:lnTo>
                  <a:lnTo>
                    <a:pt x="211" y="3549"/>
                  </a:lnTo>
                  <a:lnTo>
                    <a:pt x="208" y="3517"/>
                  </a:lnTo>
                  <a:lnTo>
                    <a:pt x="205" y="3478"/>
                  </a:lnTo>
                  <a:lnTo>
                    <a:pt x="205" y="3460"/>
                  </a:lnTo>
                  <a:lnTo>
                    <a:pt x="207" y="3440"/>
                  </a:lnTo>
                  <a:lnTo>
                    <a:pt x="209" y="3422"/>
                  </a:lnTo>
                  <a:lnTo>
                    <a:pt x="212" y="3405"/>
                  </a:lnTo>
                  <a:lnTo>
                    <a:pt x="213" y="3393"/>
                  </a:lnTo>
                  <a:lnTo>
                    <a:pt x="216" y="3384"/>
                  </a:lnTo>
                  <a:lnTo>
                    <a:pt x="216" y="3381"/>
                  </a:lnTo>
                  <a:lnTo>
                    <a:pt x="216" y="3380"/>
                  </a:lnTo>
                  <a:lnTo>
                    <a:pt x="216" y="3380"/>
                  </a:lnTo>
                  <a:lnTo>
                    <a:pt x="215" y="3382"/>
                  </a:lnTo>
                  <a:lnTo>
                    <a:pt x="215" y="3378"/>
                  </a:lnTo>
                  <a:lnTo>
                    <a:pt x="211" y="3373"/>
                  </a:lnTo>
                  <a:lnTo>
                    <a:pt x="205" y="3365"/>
                  </a:lnTo>
                  <a:lnTo>
                    <a:pt x="200" y="3355"/>
                  </a:lnTo>
                  <a:lnTo>
                    <a:pt x="196" y="3344"/>
                  </a:lnTo>
                  <a:lnTo>
                    <a:pt x="194" y="3327"/>
                  </a:lnTo>
                  <a:lnTo>
                    <a:pt x="192" y="3306"/>
                  </a:lnTo>
                  <a:lnTo>
                    <a:pt x="194" y="3280"/>
                  </a:lnTo>
                  <a:lnTo>
                    <a:pt x="198" y="3253"/>
                  </a:lnTo>
                  <a:lnTo>
                    <a:pt x="203" y="3221"/>
                  </a:lnTo>
                  <a:lnTo>
                    <a:pt x="211" y="3195"/>
                  </a:lnTo>
                  <a:lnTo>
                    <a:pt x="220" y="3173"/>
                  </a:lnTo>
                  <a:lnTo>
                    <a:pt x="230" y="3152"/>
                  </a:lnTo>
                  <a:lnTo>
                    <a:pt x="239" y="3135"/>
                  </a:lnTo>
                  <a:lnTo>
                    <a:pt x="247" y="3122"/>
                  </a:lnTo>
                  <a:lnTo>
                    <a:pt x="254" y="3114"/>
                  </a:lnTo>
                  <a:lnTo>
                    <a:pt x="255" y="3111"/>
                  </a:lnTo>
                  <a:lnTo>
                    <a:pt x="255" y="3110"/>
                  </a:lnTo>
                  <a:lnTo>
                    <a:pt x="254" y="3107"/>
                  </a:lnTo>
                  <a:lnTo>
                    <a:pt x="251" y="3101"/>
                  </a:lnTo>
                  <a:lnTo>
                    <a:pt x="247" y="3090"/>
                  </a:lnTo>
                  <a:lnTo>
                    <a:pt x="241" y="3076"/>
                  </a:lnTo>
                  <a:lnTo>
                    <a:pt x="236" y="3063"/>
                  </a:lnTo>
                  <a:lnTo>
                    <a:pt x="233" y="3051"/>
                  </a:lnTo>
                  <a:lnTo>
                    <a:pt x="232" y="3041"/>
                  </a:lnTo>
                  <a:lnTo>
                    <a:pt x="229" y="3028"/>
                  </a:lnTo>
                  <a:lnTo>
                    <a:pt x="226" y="3009"/>
                  </a:lnTo>
                  <a:lnTo>
                    <a:pt x="224" y="2992"/>
                  </a:lnTo>
                  <a:lnTo>
                    <a:pt x="221" y="2983"/>
                  </a:lnTo>
                  <a:lnTo>
                    <a:pt x="218" y="2978"/>
                  </a:lnTo>
                  <a:lnTo>
                    <a:pt x="215" y="2974"/>
                  </a:lnTo>
                  <a:lnTo>
                    <a:pt x="213" y="2974"/>
                  </a:lnTo>
                  <a:lnTo>
                    <a:pt x="213" y="2973"/>
                  </a:lnTo>
                  <a:lnTo>
                    <a:pt x="212" y="2973"/>
                  </a:lnTo>
                  <a:lnTo>
                    <a:pt x="211" y="2971"/>
                  </a:lnTo>
                  <a:lnTo>
                    <a:pt x="211" y="2971"/>
                  </a:lnTo>
                  <a:lnTo>
                    <a:pt x="209" y="2970"/>
                  </a:lnTo>
                  <a:lnTo>
                    <a:pt x="209" y="2969"/>
                  </a:lnTo>
                  <a:lnTo>
                    <a:pt x="207" y="2967"/>
                  </a:lnTo>
                  <a:lnTo>
                    <a:pt x="201" y="2958"/>
                  </a:lnTo>
                  <a:lnTo>
                    <a:pt x="199" y="2949"/>
                  </a:lnTo>
                  <a:lnTo>
                    <a:pt x="198" y="2940"/>
                  </a:lnTo>
                  <a:lnTo>
                    <a:pt x="198" y="2933"/>
                  </a:lnTo>
                  <a:lnTo>
                    <a:pt x="195" y="2932"/>
                  </a:lnTo>
                  <a:lnTo>
                    <a:pt x="191" y="2932"/>
                  </a:lnTo>
                  <a:lnTo>
                    <a:pt x="187" y="2931"/>
                  </a:lnTo>
                  <a:lnTo>
                    <a:pt x="181" y="2928"/>
                  </a:lnTo>
                  <a:lnTo>
                    <a:pt x="169" y="2927"/>
                  </a:lnTo>
                  <a:lnTo>
                    <a:pt x="166" y="2927"/>
                  </a:lnTo>
                  <a:lnTo>
                    <a:pt x="166" y="2927"/>
                  </a:lnTo>
                  <a:lnTo>
                    <a:pt x="165" y="2927"/>
                  </a:lnTo>
                  <a:lnTo>
                    <a:pt x="160" y="2923"/>
                  </a:lnTo>
                  <a:lnTo>
                    <a:pt x="156" y="2915"/>
                  </a:lnTo>
                  <a:lnTo>
                    <a:pt x="156" y="2902"/>
                  </a:lnTo>
                  <a:lnTo>
                    <a:pt x="157" y="2886"/>
                  </a:lnTo>
                  <a:lnTo>
                    <a:pt x="157" y="2868"/>
                  </a:lnTo>
                  <a:lnTo>
                    <a:pt x="158" y="2850"/>
                  </a:lnTo>
                  <a:lnTo>
                    <a:pt x="163" y="2830"/>
                  </a:lnTo>
                  <a:lnTo>
                    <a:pt x="169" y="2812"/>
                  </a:lnTo>
                  <a:lnTo>
                    <a:pt x="174" y="2795"/>
                  </a:lnTo>
                  <a:lnTo>
                    <a:pt x="179" y="2781"/>
                  </a:lnTo>
                  <a:lnTo>
                    <a:pt x="183" y="2772"/>
                  </a:lnTo>
                  <a:lnTo>
                    <a:pt x="186" y="2763"/>
                  </a:lnTo>
                  <a:lnTo>
                    <a:pt x="184" y="2751"/>
                  </a:lnTo>
                  <a:lnTo>
                    <a:pt x="182" y="2738"/>
                  </a:lnTo>
                  <a:lnTo>
                    <a:pt x="178" y="2724"/>
                  </a:lnTo>
                  <a:lnTo>
                    <a:pt x="174" y="2708"/>
                  </a:lnTo>
                  <a:lnTo>
                    <a:pt x="167" y="2690"/>
                  </a:lnTo>
                  <a:lnTo>
                    <a:pt x="161" y="2668"/>
                  </a:lnTo>
                  <a:lnTo>
                    <a:pt x="150" y="2641"/>
                  </a:lnTo>
                  <a:lnTo>
                    <a:pt x="143" y="2619"/>
                  </a:lnTo>
                  <a:lnTo>
                    <a:pt x="135" y="2593"/>
                  </a:lnTo>
                  <a:lnTo>
                    <a:pt x="129" y="2565"/>
                  </a:lnTo>
                  <a:lnTo>
                    <a:pt x="124" y="2539"/>
                  </a:lnTo>
                  <a:lnTo>
                    <a:pt x="120" y="2518"/>
                  </a:lnTo>
                  <a:lnTo>
                    <a:pt x="118" y="2503"/>
                  </a:lnTo>
                  <a:lnTo>
                    <a:pt x="115" y="2491"/>
                  </a:lnTo>
                  <a:lnTo>
                    <a:pt x="114" y="2478"/>
                  </a:lnTo>
                  <a:lnTo>
                    <a:pt x="112" y="2466"/>
                  </a:lnTo>
                  <a:lnTo>
                    <a:pt x="111" y="2455"/>
                  </a:lnTo>
                  <a:lnTo>
                    <a:pt x="110" y="2450"/>
                  </a:lnTo>
                  <a:lnTo>
                    <a:pt x="110" y="2449"/>
                  </a:lnTo>
                  <a:lnTo>
                    <a:pt x="110" y="2452"/>
                  </a:lnTo>
                  <a:lnTo>
                    <a:pt x="108" y="2453"/>
                  </a:lnTo>
                  <a:lnTo>
                    <a:pt x="108" y="2453"/>
                  </a:lnTo>
                  <a:lnTo>
                    <a:pt x="108" y="2453"/>
                  </a:lnTo>
                  <a:lnTo>
                    <a:pt x="108" y="2454"/>
                  </a:lnTo>
                  <a:lnTo>
                    <a:pt x="107" y="2455"/>
                  </a:lnTo>
                  <a:lnTo>
                    <a:pt x="106" y="2455"/>
                  </a:lnTo>
                  <a:lnTo>
                    <a:pt x="105" y="2458"/>
                  </a:lnTo>
                  <a:lnTo>
                    <a:pt x="105" y="2458"/>
                  </a:lnTo>
                  <a:lnTo>
                    <a:pt x="102" y="2461"/>
                  </a:lnTo>
                  <a:lnTo>
                    <a:pt x="102" y="2461"/>
                  </a:lnTo>
                  <a:lnTo>
                    <a:pt x="101" y="2462"/>
                  </a:lnTo>
                  <a:lnTo>
                    <a:pt x="99" y="2462"/>
                  </a:lnTo>
                  <a:lnTo>
                    <a:pt x="97" y="2462"/>
                  </a:lnTo>
                  <a:lnTo>
                    <a:pt x="97" y="2463"/>
                  </a:lnTo>
                  <a:lnTo>
                    <a:pt x="94" y="2463"/>
                  </a:lnTo>
                  <a:lnTo>
                    <a:pt x="93" y="2463"/>
                  </a:lnTo>
                  <a:lnTo>
                    <a:pt x="93" y="2463"/>
                  </a:lnTo>
                  <a:lnTo>
                    <a:pt x="91" y="2462"/>
                  </a:lnTo>
                  <a:lnTo>
                    <a:pt x="90" y="2462"/>
                  </a:lnTo>
                  <a:lnTo>
                    <a:pt x="90" y="2462"/>
                  </a:lnTo>
                  <a:lnTo>
                    <a:pt x="89" y="2461"/>
                  </a:lnTo>
                  <a:lnTo>
                    <a:pt x="89" y="2461"/>
                  </a:lnTo>
                  <a:lnTo>
                    <a:pt x="87" y="2459"/>
                  </a:lnTo>
                  <a:lnTo>
                    <a:pt x="87" y="2458"/>
                  </a:lnTo>
                  <a:lnTo>
                    <a:pt x="86" y="2458"/>
                  </a:lnTo>
                  <a:lnTo>
                    <a:pt x="85" y="2457"/>
                  </a:lnTo>
                  <a:lnTo>
                    <a:pt x="85" y="2457"/>
                  </a:lnTo>
                  <a:lnTo>
                    <a:pt x="84" y="2454"/>
                  </a:lnTo>
                  <a:lnTo>
                    <a:pt x="81" y="2452"/>
                  </a:lnTo>
                  <a:lnTo>
                    <a:pt x="80" y="2448"/>
                  </a:lnTo>
                  <a:lnTo>
                    <a:pt x="78" y="2445"/>
                  </a:lnTo>
                  <a:lnTo>
                    <a:pt x="77" y="2442"/>
                  </a:lnTo>
                  <a:lnTo>
                    <a:pt x="77" y="2441"/>
                  </a:lnTo>
                  <a:lnTo>
                    <a:pt x="76" y="2441"/>
                  </a:lnTo>
                  <a:lnTo>
                    <a:pt x="76" y="2441"/>
                  </a:lnTo>
                  <a:lnTo>
                    <a:pt x="76" y="2440"/>
                  </a:lnTo>
                  <a:lnTo>
                    <a:pt x="74" y="2438"/>
                  </a:lnTo>
                  <a:lnTo>
                    <a:pt x="74" y="2436"/>
                  </a:lnTo>
                  <a:lnTo>
                    <a:pt x="73" y="2432"/>
                  </a:lnTo>
                  <a:lnTo>
                    <a:pt x="73" y="2427"/>
                  </a:lnTo>
                  <a:lnTo>
                    <a:pt x="72" y="2418"/>
                  </a:lnTo>
                  <a:lnTo>
                    <a:pt x="69" y="2412"/>
                  </a:lnTo>
                  <a:lnTo>
                    <a:pt x="67" y="2408"/>
                  </a:lnTo>
                  <a:lnTo>
                    <a:pt x="63" y="2404"/>
                  </a:lnTo>
                  <a:lnTo>
                    <a:pt x="63" y="2400"/>
                  </a:lnTo>
                  <a:lnTo>
                    <a:pt x="63" y="2398"/>
                  </a:lnTo>
                  <a:lnTo>
                    <a:pt x="64" y="2395"/>
                  </a:lnTo>
                  <a:lnTo>
                    <a:pt x="65" y="2394"/>
                  </a:lnTo>
                  <a:lnTo>
                    <a:pt x="67" y="2393"/>
                  </a:lnTo>
                  <a:lnTo>
                    <a:pt x="67" y="2393"/>
                  </a:lnTo>
                  <a:lnTo>
                    <a:pt x="67" y="2391"/>
                  </a:lnTo>
                  <a:lnTo>
                    <a:pt x="67" y="2389"/>
                  </a:lnTo>
                  <a:lnTo>
                    <a:pt x="67" y="2385"/>
                  </a:lnTo>
                  <a:lnTo>
                    <a:pt x="68" y="2381"/>
                  </a:lnTo>
                  <a:lnTo>
                    <a:pt x="69" y="2376"/>
                  </a:lnTo>
                  <a:lnTo>
                    <a:pt x="70" y="2368"/>
                  </a:lnTo>
                  <a:lnTo>
                    <a:pt x="70" y="2359"/>
                  </a:lnTo>
                  <a:lnTo>
                    <a:pt x="69" y="2348"/>
                  </a:lnTo>
                  <a:lnTo>
                    <a:pt x="68" y="2342"/>
                  </a:lnTo>
                  <a:lnTo>
                    <a:pt x="68" y="2338"/>
                  </a:lnTo>
                  <a:lnTo>
                    <a:pt x="68" y="2338"/>
                  </a:lnTo>
                  <a:lnTo>
                    <a:pt x="68" y="2338"/>
                  </a:lnTo>
                  <a:lnTo>
                    <a:pt x="67" y="2338"/>
                  </a:lnTo>
                  <a:lnTo>
                    <a:pt x="67" y="2338"/>
                  </a:lnTo>
                  <a:lnTo>
                    <a:pt x="65" y="2338"/>
                  </a:lnTo>
                  <a:lnTo>
                    <a:pt x="65" y="2336"/>
                  </a:lnTo>
                  <a:lnTo>
                    <a:pt x="63" y="2335"/>
                  </a:lnTo>
                  <a:lnTo>
                    <a:pt x="60" y="2332"/>
                  </a:lnTo>
                  <a:lnTo>
                    <a:pt x="56" y="2328"/>
                  </a:lnTo>
                  <a:lnTo>
                    <a:pt x="53" y="2325"/>
                  </a:lnTo>
                  <a:lnTo>
                    <a:pt x="52" y="2319"/>
                  </a:lnTo>
                  <a:lnTo>
                    <a:pt x="52" y="2317"/>
                  </a:lnTo>
                  <a:lnTo>
                    <a:pt x="52" y="2314"/>
                  </a:lnTo>
                  <a:lnTo>
                    <a:pt x="53" y="2311"/>
                  </a:lnTo>
                  <a:lnTo>
                    <a:pt x="55" y="2310"/>
                  </a:lnTo>
                  <a:lnTo>
                    <a:pt x="57" y="2309"/>
                  </a:lnTo>
                  <a:lnTo>
                    <a:pt x="59" y="2308"/>
                  </a:lnTo>
                  <a:lnTo>
                    <a:pt x="59" y="2308"/>
                  </a:lnTo>
                  <a:lnTo>
                    <a:pt x="57" y="2308"/>
                  </a:lnTo>
                  <a:lnTo>
                    <a:pt x="56" y="2306"/>
                  </a:lnTo>
                  <a:lnTo>
                    <a:pt x="53" y="2304"/>
                  </a:lnTo>
                  <a:lnTo>
                    <a:pt x="52" y="2301"/>
                  </a:lnTo>
                  <a:lnTo>
                    <a:pt x="49" y="2297"/>
                  </a:lnTo>
                  <a:lnTo>
                    <a:pt x="49" y="2292"/>
                  </a:lnTo>
                  <a:lnTo>
                    <a:pt x="49" y="2288"/>
                  </a:lnTo>
                  <a:lnTo>
                    <a:pt x="51" y="2285"/>
                  </a:lnTo>
                  <a:lnTo>
                    <a:pt x="52" y="2283"/>
                  </a:lnTo>
                  <a:lnTo>
                    <a:pt x="53" y="2283"/>
                  </a:lnTo>
                  <a:lnTo>
                    <a:pt x="55" y="2281"/>
                  </a:lnTo>
                  <a:lnTo>
                    <a:pt x="55" y="2281"/>
                  </a:lnTo>
                  <a:lnTo>
                    <a:pt x="55" y="2281"/>
                  </a:lnTo>
                  <a:lnTo>
                    <a:pt x="53" y="2280"/>
                  </a:lnTo>
                  <a:lnTo>
                    <a:pt x="52" y="2277"/>
                  </a:lnTo>
                  <a:lnTo>
                    <a:pt x="49" y="2275"/>
                  </a:lnTo>
                  <a:lnTo>
                    <a:pt x="48" y="2272"/>
                  </a:lnTo>
                  <a:lnTo>
                    <a:pt x="48" y="2268"/>
                  </a:lnTo>
                  <a:lnTo>
                    <a:pt x="48" y="2264"/>
                  </a:lnTo>
                  <a:lnTo>
                    <a:pt x="49" y="2260"/>
                  </a:lnTo>
                  <a:lnTo>
                    <a:pt x="51" y="2259"/>
                  </a:lnTo>
                  <a:lnTo>
                    <a:pt x="53" y="2258"/>
                  </a:lnTo>
                  <a:lnTo>
                    <a:pt x="56" y="2256"/>
                  </a:lnTo>
                  <a:lnTo>
                    <a:pt x="57" y="2256"/>
                  </a:lnTo>
                  <a:lnTo>
                    <a:pt x="59" y="2256"/>
                  </a:lnTo>
                  <a:lnTo>
                    <a:pt x="60" y="2256"/>
                  </a:lnTo>
                  <a:lnTo>
                    <a:pt x="60" y="2245"/>
                  </a:lnTo>
                  <a:lnTo>
                    <a:pt x="60" y="2243"/>
                  </a:lnTo>
                  <a:lnTo>
                    <a:pt x="59" y="2241"/>
                  </a:lnTo>
                  <a:lnTo>
                    <a:pt x="57" y="2238"/>
                  </a:lnTo>
                  <a:lnTo>
                    <a:pt x="56" y="2234"/>
                  </a:lnTo>
                  <a:lnTo>
                    <a:pt x="55" y="2232"/>
                  </a:lnTo>
                  <a:lnTo>
                    <a:pt x="49" y="2230"/>
                  </a:lnTo>
                  <a:lnTo>
                    <a:pt x="46" y="2229"/>
                  </a:lnTo>
                  <a:lnTo>
                    <a:pt x="43" y="2226"/>
                  </a:lnTo>
                  <a:lnTo>
                    <a:pt x="40" y="2222"/>
                  </a:lnTo>
                  <a:lnTo>
                    <a:pt x="40" y="2220"/>
                  </a:lnTo>
                  <a:lnTo>
                    <a:pt x="40" y="2216"/>
                  </a:lnTo>
                  <a:lnTo>
                    <a:pt x="42" y="2213"/>
                  </a:lnTo>
                  <a:lnTo>
                    <a:pt x="43" y="2211"/>
                  </a:lnTo>
                  <a:lnTo>
                    <a:pt x="42" y="2211"/>
                  </a:lnTo>
                  <a:lnTo>
                    <a:pt x="42" y="2211"/>
                  </a:lnTo>
                  <a:lnTo>
                    <a:pt x="40" y="2211"/>
                  </a:lnTo>
                  <a:lnTo>
                    <a:pt x="40" y="2211"/>
                  </a:lnTo>
                  <a:lnTo>
                    <a:pt x="39" y="2211"/>
                  </a:lnTo>
                  <a:lnTo>
                    <a:pt x="38" y="2209"/>
                  </a:lnTo>
                  <a:lnTo>
                    <a:pt x="36" y="2209"/>
                  </a:lnTo>
                  <a:lnTo>
                    <a:pt x="36" y="2209"/>
                  </a:lnTo>
                  <a:lnTo>
                    <a:pt x="35" y="2209"/>
                  </a:lnTo>
                  <a:lnTo>
                    <a:pt x="34" y="2209"/>
                  </a:lnTo>
                  <a:lnTo>
                    <a:pt x="34" y="2209"/>
                  </a:lnTo>
                  <a:lnTo>
                    <a:pt x="31" y="2209"/>
                  </a:lnTo>
                  <a:lnTo>
                    <a:pt x="31" y="2209"/>
                  </a:lnTo>
                  <a:lnTo>
                    <a:pt x="29" y="2208"/>
                  </a:lnTo>
                  <a:lnTo>
                    <a:pt x="26" y="2207"/>
                  </a:lnTo>
                  <a:lnTo>
                    <a:pt x="26" y="2207"/>
                  </a:lnTo>
                  <a:lnTo>
                    <a:pt x="21" y="2203"/>
                  </a:lnTo>
                  <a:lnTo>
                    <a:pt x="21" y="2203"/>
                  </a:lnTo>
                  <a:lnTo>
                    <a:pt x="15" y="2198"/>
                  </a:lnTo>
                  <a:lnTo>
                    <a:pt x="14" y="2198"/>
                  </a:lnTo>
                  <a:lnTo>
                    <a:pt x="14" y="2196"/>
                  </a:lnTo>
                  <a:lnTo>
                    <a:pt x="11" y="2194"/>
                  </a:lnTo>
                  <a:lnTo>
                    <a:pt x="9" y="2191"/>
                  </a:lnTo>
                  <a:lnTo>
                    <a:pt x="5" y="2187"/>
                  </a:lnTo>
                  <a:lnTo>
                    <a:pt x="5" y="2184"/>
                  </a:lnTo>
                  <a:lnTo>
                    <a:pt x="6" y="2181"/>
                  </a:lnTo>
                  <a:lnTo>
                    <a:pt x="9" y="2178"/>
                  </a:lnTo>
                  <a:lnTo>
                    <a:pt x="11" y="2171"/>
                  </a:lnTo>
                  <a:lnTo>
                    <a:pt x="14" y="2162"/>
                  </a:lnTo>
                  <a:lnTo>
                    <a:pt x="17" y="2154"/>
                  </a:lnTo>
                  <a:lnTo>
                    <a:pt x="15" y="2150"/>
                  </a:lnTo>
                  <a:lnTo>
                    <a:pt x="13" y="2147"/>
                  </a:lnTo>
                  <a:lnTo>
                    <a:pt x="11" y="2145"/>
                  </a:lnTo>
                  <a:lnTo>
                    <a:pt x="11" y="2144"/>
                  </a:lnTo>
                  <a:lnTo>
                    <a:pt x="9" y="2143"/>
                  </a:lnTo>
                  <a:lnTo>
                    <a:pt x="9" y="2143"/>
                  </a:lnTo>
                  <a:lnTo>
                    <a:pt x="8" y="2141"/>
                  </a:lnTo>
                  <a:lnTo>
                    <a:pt x="6" y="2140"/>
                  </a:lnTo>
                  <a:lnTo>
                    <a:pt x="5" y="2139"/>
                  </a:lnTo>
                  <a:lnTo>
                    <a:pt x="5" y="2139"/>
                  </a:lnTo>
                  <a:lnTo>
                    <a:pt x="4" y="2137"/>
                  </a:lnTo>
                  <a:lnTo>
                    <a:pt x="2" y="2137"/>
                  </a:lnTo>
                  <a:lnTo>
                    <a:pt x="1" y="2137"/>
                  </a:lnTo>
                  <a:lnTo>
                    <a:pt x="1" y="2137"/>
                  </a:lnTo>
                  <a:lnTo>
                    <a:pt x="1" y="2136"/>
                  </a:lnTo>
                  <a:lnTo>
                    <a:pt x="0" y="2136"/>
                  </a:lnTo>
                  <a:lnTo>
                    <a:pt x="0" y="2136"/>
                  </a:lnTo>
                  <a:lnTo>
                    <a:pt x="11" y="2137"/>
                  </a:lnTo>
                  <a:lnTo>
                    <a:pt x="9" y="2127"/>
                  </a:lnTo>
                  <a:lnTo>
                    <a:pt x="22" y="2128"/>
                  </a:lnTo>
                  <a:lnTo>
                    <a:pt x="26" y="2119"/>
                  </a:lnTo>
                  <a:lnTo>
                    <a:pt x="46" y="2122"/>
                  </a:lnTo>
                  <a:lnTo>
                    <a:pt x="56" y="2109"/>
                  </a:lnTo>
                  <a:lnTo>
                    <a:pt x="69" y="2114"/>
                  </a:lnTo>
                  <a:lnTo>
                    <a:pt x="69" y="2110"/>
                  </a:lnTo>
                  <a:lnTo>
                    <a:pt x="68" y="2106"/>
                  </a:lnTo>
                  <a:lnTo>
                    <a:pt x="65" y="2102"/>
                  </a:lnTo>
                  <a:lnTo>
                    <a:pt x="63" y="2097"/>
                  </a:lnTo>
                  <a:lnTo>
                    <a:pt x="60" y="2092"/>
                  </a:lnTo>
                  <a:lnTo>
                    <a:pt x="59" y="2092"/>
                  </a:lnTo>
                  <a:lnTo>
                    <a:pt x="56" y="2086"/>
                  </a:lnTo>
                  <a:lnTo>
                    <a:pt x="56" y="2086"/>
                  </a:lnTo>
                  <a:lnTo>
                    <a:pt x="53" y="2081"/>
                  </a:lnTo>
                  <a:lnTo>
                    <a:pt x="53" y="2080"/>
                  </a:lnTo>
                  <a:lnTo>
                    <a:pt x="51" y="2075"/>
                  </a:lnTo>
                  <a:lnTo>
                    <a:pt x="51" y="2075"/>
                  </a:lnTo>
                  <a:lnTo>
                    <a:pt x="51" y="2075"/>
                  </a:lnTo>
                  <a:lnTo>
                    <a:pt x="48" y="2063"/>
                  </a:lnTo>
                  <a:lnTo>
                    <a:pt x="48" y="2051"/>
                  </a:lnTo>
                  <a:lnTo>
                    <a:pt x="53" y="2040"/>
                  </a:lnTo>
                  <a:lnTo>
                    <a:pt x="57" y="2035"/>
                  </a:lnTo>
                  <a:lnTo>
                    <a:pt x="61" y="2033"/>
                  </a:lnTo>
                  <a:lnTo>
                    <a:pt x="65" y="2030"/>
                  </a:lnTo>
                  <a:lnTo>
                    <a:pt x="68" y="2029"/>
                  </a:lnTo>
                  <a:lnTo>
                    <a:pt x="70" y="2027"/>
                  </a:lnTo>
                  <a:lnTo>
                    <a:pt x="73" y="2026"/>
                  </a:lnTo>
                  <a:lnTo>
                    <a:pt x="74" y="2026"/>
                  </a:lnTo>
                  <a:lnTo>
                    <a:pt x="76" y="2026"/>
                  </a:lnTo>
                  <a:lnTo>
                    <a:pt x="76" y="2026"/>
                  </a:lnTo>
                  <a:lnTo>
                    <a:pt x="77" y="2025"/>
                  </a:lnTo>
                  <a:lnTo>
                    <a:pt x="77" y="2025"/>
                  </a:lnTo>
                  <a:lnTo>
                    <a:pt x="78" y="2025"/>
                  </a:lnTo>
                  <a:lnTo>
                    <a:pt x="80" y="2023"/>
                  </a:lnTo>
                  <a:lnTo>
                    <a:pt x="81" y="2023"/>
                  </a:lnTo>
                  <a:lnTo>
                    <a:pt x="81" y="2022"/>
                  </a:lnTo>
                  <a:lnTo>
                    <a:pt x="82" y="2022"/>
                  </a:lnTo>
                  <a:lnTo>
                    <a:pt x="82" y="2021"/>
                  </a:lnTo>
                  <a:lnTo>
                    <a:pt x="85" y="2020"/>
                  </a:lnTo>
                  <a:lnTo>
                    <a:pt x="85" y="2020"/>
                  </a:lnTo>
                  <a:lnTo>
                    <a:pt x="87" y="2016"/>
                  </a:lnTo>
                  <a:lnTo>
                    <a:pt x="89" y="2014"/>
                  </a:lnTo>
                  <a:lnTo>
                    <a:pt x="90" y="2013"/>
                  </a:lnTo>
                  <a:lnTo>
                    <a:pt x="90" y="2012"/>
                  </a:lnTo>
                  <a:lnTo>
                    <a:pt x="91" y="2010"/>
                  </a:lnTo>
                  <a:lnTo>
                    <a:pt x="93" y="2009"/>
                  </a:lnTo>
                  <a:lnTo>
                    <a:pt x="94" y="2009"/>
                  </a:lnTo>
                  <a:lnTo>
                    <a:pt x="95" y="2008"/>
                  </a:lnTo>
                  <a:lnTo>
                    <a:pt x="95" y="2006"/>
                  </a:lnTo>
                  <a:lnTo>
                    <a:pt x="97" y="2005"/>
                  </a:lnTo>
                  <a:lnTo>
                    <a:pt x="98" y="2004"/>
                  </a:lnTo>
                  <a:lnTo>
                    <a:pt x="99" y="2004"/>
                  </a:lnTo>
                  <a:lnTo>
                    <a:pt x="101" y="2003"/>
                  </a:lnTo>
                  <a:lnTo>
                    <a:pt x="102" y="2001"/>
                  </a:lnTo>
                  <a:lnTo>
                    <a:pt x="102" y="2001"/>
                  </a:lnTo>
                  <a:lnTo>
                    <a:pt x="107" y="1999"/>
                  </a:lnTo>
                  <a:lnTo>
                    <a:pt x="112" y="1997"/>
                  </a:lnTo>
                  <a:lnTo>
                    <a:pt x="118" y="1999"/>
                  </a:lnTo>
                  <a:lnTo>
                    <a:pt x="119" y="2000"/>
                  </a:lnTo>
                  <a:lnTo>
                    <a:pt x="120" y="2003"/>
                  </a:lnTo>
                  <a:lnTo>
                    <a:pt x="122" y="2005"/>
                  </a:lnTo>
                  <a:lnTo>
                    <a:pt x="122" y="2009"/>
                  </a:lnTo>
                  <a:lnTo>
                    <a:pt x="123" y="2012"/>
                  </a:lnTo>
                  <a:lnTo>
                    <a:pt x="123" y="2012"/>
                  </a:lnTo>
                  <a:lnTo>
                    <a:pt x="123" y="2014"/>
                  </a:lnTo>
                  <a:lnTo>
                    <a:pt x="123" y="2014"/>
                  </a:lnTo>
                  <a:lnTo>
                    <a:pt x="123" y="2017"/>
                  </a:lnTo>
                  <a:lnTo>
                    <a:pt x="122" y="2020"/>
                  </a:lnTo>
                  <a:lnTo>
                    <a:pt x="122" y="2022"/>
                  </a:lnTo>
                  <a:lnTo>
                    <a:pt x="123" y="2025"/>
                  </a:lnTo>
                  <a:lnTo>
                    <a:pt x="123" y="2025"/>
                  </a:lnTo>
                  <a:lnTo>
                    <a:pt x="123" y="2026"/>
                  </a:lnTo>
                  <a:lnTo>
                    <a:pt x="123" y="2026"/>
                  </a:lnTo>
                  <a:lnTo>
                    <a:pt x="123" y="2027"/>
                  </a:lnTo>
                  <a:lnTo>
                    <a:pt x="123" y="2027"/>
                  </a:lnTo>
                  <a:lnTo>
                    <a:pt x="124" y="2029"/>
                  </a:lnTo>
                  <a:lnTo>
                    <a:pt x="125" y="2029"/>
                  </a:lnTo>
                  <a:lnTo>
                    <a:pt x="125" y="2027"/>
                  </a:lnTo>
                  <a:lnTo>
                    <a:pt x="127" y="2027"/>
                  </a:lnTo>
                  <a:lnTo>
                    <a:pt x="135" y="2025"/>
                  </a:lnTo>
                  <a:lnTo>
                    <a:pt x="141" y="2026"/>
                  </a:lnTo>
                  <a:lnTo>
                    <a:pt x="148" y="2026"/>
                  </a:lnTo>
                  <a:lnTo>
                    <a:pt x="156" y="2022"/>
                  </a:lnTo>
                  <a:lnTo>
                    <a:pt x="158" y="2021"/>
                  </a:lnTo>
                  <a:lnTo>
                    <a:pt x="158" y="2021"/>
                  </a:lnTo>
                  <a:lnTo>
                    <a:pt x="160" y="2018"/>
                  </a:lnTo>
                  <a:lnTo>
                    <a:pt x="163" y="2016"/>
                  </a:lnTo>
                  <a:lnTo>
                    <a:pt x="167" y="2012"/>
                  </a:lnTo>
                  <a:lnTo>
                    <a:pt x="170" y="2008"/>
                  </a:lnTo>
                  <a:lnTo>
                    <a:pt x="173" y="2005"/>
                  </a:lnTo>
                  <a:lnTo>
                    <a:pt x="175" y="2003"/>
                  </a:lnTo>
                  <a:lnTo>
                    <a:pt x="177" y="2001"/>
                  </a:lnTo>
                  <a:lnTo>
                    <a:pt x="177" y="2001"/>
                  </a:lnTo>
                  <a:lnTo>
                    <a:pt x="177" y="2001"/>
                  </a:lnTo>
                  <a:lnTo>
                    <a:pt x="178" y="2001"/>
                  </a:lnTo>
                  <a:lnTo>
                    <a:pt x="178" y="2001"/>
                  </a:lnTo>
                  <a:lnTo>
                    <a:pt x="179" y="2003"/>
                  </a:lnTo>
                  <a:lnTo>
                    <a:pt x="181" y="2009"/>
                  </a:lnTo>
                  <a:lnTo>
                    <a:pt x="179" y="2018"/>
                  </a:lnTo>
                  <a:lnTo>
                    <a:pt x="178" y="2029"/>
                  </a:lnTo>
                  <a:lnTo>
                    <a:pt x="174" y="2037"/>
                  </a:lnTo>
                  <a:lnTo>
                    <a:pt x="165" y="2046"/>
                  </a:lnTo>
                  <a:lnTo>
                    <a:pt x="156" y="2058"/>
                  </a:lnTo>
                  <a:lnTo>
                    <a:pt x="145" y="2068"/>
                  </a:lnTo>
                  <a:lnTo>
                    <a:pt x="140" y="2076"/>
                  </a:lnTo>
                  <a:lnTo>
                    <a:pt x="137" y="2082"/>
                  </a:lnTo>
                  <a:lnTo>
                    <a:pt x="135" y="2088"/>
                  </a:lnTo>
                  <a:lnTo>
                    <a:pt x="132" y="2090"/>
                  </a:lnTo>
                  <a:lnTo>
                    <a:pt x="131" y="2094"/>
                  </a:lnTo>
                  <a:lnTo>
                    <a:pt x="128" y="2095"/>
                  </a:lnTo>
                  <a:lnTo>
                    <a:pt x="127" y="2097"/>
                  </a:lnTo>
                  <a:lnTo>
                    <a:pt x="125" y="2098"/>
                  </a:lnTo>
                  <a:lnTo>
                    <a:pt x="124" y="2099"/>
                  </a:lnTo>
                  <a:lnTo>
                    <a:pt x="124" y="2102"/>
                  </a:lnTo>
                  <a:lnTo>
                    <a:pt x="124" y="2105"/>
                  </a:lnTo>
                  <a:lnTo>
                    <a:pt x="125" y="2109"/>
                  </a:lnTo>
                  <a:lnTo>
                    <a:pt x="127" y="2115"/>
                  </a:lnTo>
                  <a:lnTo>
                    <a:pt x="127" y="2122"/>
                  </a:lnTo>
                  <a:lnTo>
                    <a:pt x="154" y="2116"/>
                  </a:lnTo>
                  <a:lnTo>
                    <a:pt x="157" y="2127"/>
                  </a:lnTo>
                  <a:lnTo>
                    <a:pt x="175" y="2124"/>
                  </a:lnTo>
                  <a:lnTo>
                    <a:pt x="171" y="2135"/>
                  </a:lnTo>
                  <a:lnTo>
                    <a:pt x="184" y="2136"/>
                  </a:lnTo>
                  <a:lnTo>
                    <a:pt x="184" y="2136"/>
                  </a:lnTo>
                  <a:lnTo>
                    <a:pt x="184" y="2136"/>
                  </a:lnTo>
                  <a:lnTo>
                    <a:pt x="183" y="2136"/>
                  </a:lnTo>
                  <a:lnTo>
                    <a:pt x="183" y="2137"/>
                  </a:lnTo>
                  <a:lnTo>
                    <a:pt x="182" y="2139"/>
                  </a:lnTo>
                  <a:lnTo>
                    <a:pt x="182" y="2139"/>
                  </a:lnTo>
                  <a:lnTo>
                    <a:pt x="179" y="2140"/>
                  </a:lnTo>
                  <a:lnTo>
                    <a:pt x="179" y="2140"/>
                  </a:lnTo>
                  <a:lnTo>
                    <a:pt x="175" y="2145"/>
                  </a:lnTo>
                  <a:lnTo>
                    <a:pt x="171" y="2152"/>
                  </a:lnTo>
                  <a:lnTo>
                    <a:pt x="171" y="2160"/>
                  </a:lnTo>
                  <a:lnTo>
                    <a:pt x="175" y="2169"/>
                  </a:lnTo>
                  <a:lnTo>
                    <a:pt x="181" y="2178"/>
                  </a:lnTo>
                  <a:lnTo>
                    <a:pt x="182" y="2182"/>
                  </a:lnTo>
                  <a:lnTo>
                    <a:pt x="182" y="2186"/>
                  </a:lnTo>
                  <a:lnTo>
                    <a:pt x="181" y="2188"/>
                  </a:lnTo>
                  <a:lnTo>
                    <a:pt x="179" y="2191"/>
                  </a:lnTo>
                  <a:lnTo>
                    <a:pt x="178" y="2194"/>
                  </a:lnTo>
                  <a:lnTo>
                    <a:pt x="175" y="2196"/>
                  </a:lnTo>
                  <a:lnTo>
                    <a:pt x="175" y="2198"/>
                  </a:lnTo>
                  <a:lnTo>
                    <a:pt x="174" y="2198"/>
                  </a:lnTo>
                  <a:lnTo>
                    <a:pt x="174" y="2199"/>
                  </a:lnTo>
                  <a:lnTo>
                    <a:pt x="174" y="2199"/>
                  </a:lnTo>
                  <a:lnTo>
                    <a:pt x="174" y="2200"/>
                  </a:lnTo>
                  <a:lnTo>
                    <a:pt x="174" y="2200"/>
                  </a:lnTo>
                  <a:lnTo>
                    <a:pt x="173" y="2202"/>
                  </a:lnTo>
                  <a:lnTo>
                    <a:pt x="173" y="2203"/>
                  </a:lnTo>
                  <a:lnTo>
                    <a:pt x="173" y="2203"/>
                  </a:lnTo>
                  <a:lnTo>
                    <a:pt x="171" y="2204"/>
                  </a:lnTo>
                  <a:lnTo>
                    <a:pt x="171" y="2204"/>
                  </a:lnTo>
                  <a:lnTo>
                    <a:pt x="170" y="2205"/>
                  </a:lnTo>
                  <a:lnTo>
                    <a:pt x="170" y="2205"/>
                  </a:lnTo>
                  <a:lnTo>
                    <a:pt x="167" y="2207"/>
                  </a:lnTo>
                  <a:lnTo>
                    <a:pt x="167" y="2207"/>
                  </a:lnTo>
                  <a:lnTo>
                    <a:pt x="165" y="2207"/>
                  </a:lnTo>
                  <a:lnTo>
                    <a:pt x="165" y="2207"/>
                  </a:lnTo>
                  <a:lnTo>
                    <a:pt x="162" y="2208"/>
                  </a:lnTo>
                  <a:lnTo>
                    <a:pt x="161" y="2208"/>
                  </a:lnTo>
                  <a:lnTo>
                    <a:pt x="158" y="2209"/>
                  </a:lnTo>
                  <a:lnTo>
                    <a:pt x="158" y="2209"/>
                  </a:lnTo>
                  <a:lnTo>
                    <a:pt x="154" y="2209"/>
                  </a:lnTo>
                  <a:lnTo>
                    <a:pt x="154" y="2209"/>
                  </a:lnTo>
                  <a:lnTo>
                    <a:pt x="150" y="2211"/>
                  </a:lnTo>
                  <a:lnTo>
                    <a:pt x="150" y="2211"/>
                  </a:lnTo>
                  <a:lnTo>
                    <a:pt x="148" y="2211"/>
                  </a:lnTo>
                  <a:lnTo>
                    <a:pt x="146" y="2212"/>
                  </a:lnTo>
                  <a:lnTo>
                    <a:pt x="144" y="2212"/>
                  </a:lnTo>
                  <a:lnTo>
                    <a:pt x="144" y="2212"/>
                  </a:lnTo>
                  <a:lnTo>
                    <a:pt x="141" y="2212"/>
                  </a:lnTo>
                  <a:lnTo>
                    <a:pt x="140" y="2212"/>
                  </a:lnTo>
                  <a:lnTo>
                    <a:pt x="137" y="2213"/>
                  </a:lnTo>
                  <a:lnTo>
                    <a:pt x="137" y="2213"/>
                  </a:lnTo>
                  <a:lnTo>
                    <a:pt x="135" y="2213"/>
                  </a:lnTo>
                  <a:lnTo>
                    <a:pt x="135" y="2213"/>
                  </a:lnTo>
                  <a:lnTo>
                    <a:pt x="132" y="2213"/>
                  </a:lnTo>
                  <a:lnTo>
                    <a:pt x="132" y="2213"/>
                  </a:lnTo>
                  <a:lnTo>
                    <a:pt x="132" y="2215"/>
                  </a:lnTo>
                  <a:lnTo>
                    <a:pt x="133" y="2216"/>
                  </a:lnTo>
                  <a:lnTo>
                    <a:pt x="135" y="2219"/>
                  </a:lnTo>
                  <a:lnTo>
                    <a:pt x="136" y="2221"/>
                  </a:lnTo>
                  <a:lnTo>
                    <a:pt x="137" y="2224"/>
                  </a:lnTo>
                  <a:lnTo>
                    <a:pt x="137" y="2226"/>
                  </a:lnTo>
                  <a:lnTo>
                    <a:pt x="136" y="2229"/>
                  </a:lnTo>
                  <a:lnTo>
                    <a:pt x="135" y="2232"/>
                  </a:lnTo>
                  <a:lnTo>
                    <a:pt x="132" y="2233"/>
                  </a:lnTo>
                  <a:lnTo>
                    <a:pt x="131" y="2236"/>
                  </a:lnTo>
                  <a:lnTo>
                    <a:pt x="128" y="2237"/>
                  </a:lnTo>
                  <a:lnTo>
                    <a:pt x="127" y="2238"/>
                  </a:lnTo>
                  <a:lnTo>
                    <a:pt x="125" y="2238"/>
                  </a:lnTo>
                  <a:lnTo>
                    <a:pt x="123" y="2267"/>
                  </a:lnTo>
                  <a:lnTo>
                    <a:pt x="123" y="2267"/>
                  </a:lnTo>
                  <a:lnTo>
                    <a:pt x="124" y="2267"/>
                  </a:lnTo>
                  <a:lnTo>
                    <a:pt x="124" y="2267"/>
                  </a:lnTo>
                  <a:lnTo>
                    <a:pt x="125" y="2268"/>
                  </a:lnTo>
                  <a:lnTo>
                    <a:pt x="128" y="2271"/>
                  </a:lnTo>
                  <a:lnTo>
                    <a:pt x="131" y="2274"/>
                  </a:lnTo>
                  <a:lnTo>
                    <a:pt x="133" y="2276"/>
                  </a:lnTo>
                  <a:lnTo>
                    <a:pt x="137" y="2281"/>
                  </a:lnTo>
                  <a:lnTo>
                    <a:pt x="148" y="2297"/>
                  </a:lnTo>
                  <a:lnTo>
                    <a:pt x="157" y="2317"/>
                  </a:lnTo>
                  <a:lnTo>
                    <a:pt x="165" y="2340"/>
                  </a:lnTo>
                  <a:lnTo>
                    <a:pt x="169" y="2353"/>
                  </a:lnTo>
                  <a:lnTo>
                    <a:pt x="171" y="2364"/>
                  </a:lnTo>
                  <a:lnTo>
                    <a:pt x="173" y="2374"/>
                  </a:lnTo>
                  <a:lnTo>
                    <a:pt x="175" y="2385"/>
                  </a:lnTo>
                  <a:lnTo>
                    <a:pt x="178" y="2398"/>
                  </a:lnTo>
                  <a:lnTo>
                    <a:pt x="182" y="2414"/>
                  </a:lnTo>
                  <a:lnTo>
                    <a:pt x="186" y="2427"/>
                  </a:lnTo>
                  <a:lnTo>
                    <a:pt x="188" y="2437"/>
                  </a:lnTo>
                  <a:lnTo>
                    <a:pt x="191" y="2445"/>
                  </a:lnTo>
                  <a:lnTo>
                    <a:pt x="194" y="2453"/>
                  </a:lnTo>
                  <a:lnTo>
                    <a:pt x="196" y="2462"/>
                  </a:lnTo>
                  <a:lnTo>
                    <a:pt x="201" y="2475"/>
                  </a:lnTo>
                  <a:lnTo>
                    <a:pt x="209" y="2492"/>
                  </a:lnTo>
                  <a:lnTo>
                    <a:pt x="211" y="2497"/>
                  </a:lnTo>
                  <a:lnTo>
                    <a:pt x="221" y="2521"/>
                  </a:lnTo>
                  <a:lnTo>
                    <a:pt x="230" y="2544"/>
                  </a:lnTo>
                  <a:lnTo>
                    <a:pt x="239" y="2569"/>
                  </a:lnTo>
                  <a:lnTo>
                    <a:pt x="246" y="2592"/>
                  </a:lnTo>
                  <a:lnTo>
                    <a:pt x="251" y="2611"/>
                  </a:lnTo>
                  <a:lnTo>
                    <a:pt x="255" y="2628"/>
                  </a:lnTo>
                  <a:lnTo>
                    <a:pt x="256" y="2639"/>
                  </a:lnTo>
                  <a:lnTo>
                    <a:pt x="258" y="2643"/>
                  </a:lnTo>
                  <a:lnTo>
                    <a:pt x="309" y="2635"/>
                  </a:lnTo>
                  <a:lnTo>
                    <a:pt x="351" y="2630"/>
                  </a:lnTo>
                  <a:lnTo>
                    <a:pt x="355" y="2616"/>
                  </a:lnTo>
                  <a:lnTo>
                    <a:pt x="361" y="2603"/>
                  </a:lnTo>
                  <a:lnTo>
                    <a:pt x="309" y="2567"/>
                  </a:lnTo>
                  <a:lnTo>
                    <a:pt x="251" y="2526"/>
                  </a:lnTo>
                  <a:lnTo>
                    <a:pt x="313" y="2556"/>
                  </a:lnTo>
                  <a:lnTo>
                    <a:pt x="374" y="2586"/>
                  </a:lnTo>
                  <a:lnTo>
                    <a:pt x="376" y="2586"/>
                  </a:lnTo>
                  <a:lnTo>
                    <a:pt x="389" y="2577"/>
                  </a:lnTo>
                  <a:lnTo>
                    <a:pt x="406" y="2572"/>
                  </a:lnTo>
                  <a:lnTo>
                    <a:pt x="373" y="2495"/>
                  </a:lnTo>
                  <a:lnTo>
                    <a:pt x="356" y="2454"/>
                  </a:lnTo>
                  <a:lnTo>
                    <a:pt x="433" y="2569"/>
                  </a:lnTo>
                  <a:lnTo>
                    <a:pt x="433" y="2569"/>
                  </a:lnTo>
                  <a:lnTo>
                    <a:pt x="433" y="2569"/>
                  </a:lnTo>
                  <a:lnTo>
                    <a:pt x="465" y="2573"/>
                  </a:lnTo>
                  <a:lnTo>
                    <a:pt x="511" y="2482"/>
                  </a:lnTo>
                  <a:lnTo>
                    <a:pt x="492" y="2581"/>
                  </a:lnTo>
                  <a:lnTo>
                    <a:pt x="502" y="2586"/>
                  </a:lnTo>
                  <a:lnTo>
                    <a:pt x="511" y="2590"/>
                  </a:lnTo>
                  <a:lnTo>
                    <a:pt x="521" y="2598"/>
                  </a:lnTo>
                  <a:lnTo>
                    <a:pt x="619" y="2554"/>
                  </a:lnTo>
                  <a:lnTo>
                    <a:pt x="621" y="2554"/>
                  </a:lnTo>
                  <a:lnTo>
                    <a:pt x="625" y="2552"/>
                  </a:lnTo>
                  <a:lnTo>
                    <a:pt x="542" y="2618"/>
                  </a:lnTo>
                  <a:lnTo>
                    <a:pt x="550" y="2628"/>
                  </a:lnTo>
                  <a:lnTo>
                    <a:pt x="557" y="2637"/>
                  </a:lnTo>
                  <a:lnTo>
                    <a:pt x="557" y="2637"/>
                  </a:lnTo>
                  <a:lnTo>
                    <a:pt x="558" y="2637"/>
                  </a:lnTo>
                  <a:lnTo>
                    <a:pt x="560" y="2637"/>
                  </a:lnTo>
                  <a:lnTo>
                    <a:pt x="563" y="2637"/>
                  </a:lnTo>
                  <a:lnTo>
                    <a:pt x="566" y="2637"/>
                  </a:lnTo>
                  <a:lnTo>
                    <a:pt x="571" y="2637"/>
                  </a:lnTo>
                  <a:lnTo>
                    <a:pt x="577" y="2637"/>
                  </a:lnTo>
                  <a:lnTo>
                    <a:pt x="592" y="2636"/>
                  </a:lnTo>
                  <a:lnTo>
                    <a:pt x="597" y="2636"/>
                  </a:lnTo>
                  <a:lnTo>
                    <a:pt x="610" y="2636"/>
                  </a:lnTo>
                  <a:lnTo>
                    <a:pt x="615" y="2636"/>
                  </a:lnTo>
                  <a:lnTo>
                    <a:pt x="653" y="2635"/>
                  </a:lnTo>
                  <a:lnTo>
                    <a:pt x="657" y="2635"/>
                  </a:lnTo>
                  <a:lnTo>
                    <a:pt x="669" y="2635"/>
                  </a:lnTo>
                  <a:lnTo>
                    <a:pt x="674" y="2635"/>
                  </a:lnTo>
                  <a:lnTo>
                    <a:pt x="677" y="2635"/>
                  </a:lnTo>
                  <a:lnTo>
                    <a:pt x="680" y="2634"/>
                  </a:lnTo>
                  <a:lnTo>
                    <a:pt x="682" y="2634"/>
                  </a:lnTo>
                  <a:lnTo>
                    <a:pt x="682" y="2634"/>
                  </a:lnTo>
                  <a:lnTo>
                    <a:pt x="682" y="2634"/>
                  </a:lnTo>
                  <a:lnTo>
                    <a:pt x="570" y="2662"/>
                  </a:lnTo>
                  <a:lnTo>
                    <a:pt x="572" y="2669"/>
                  </a:lnTo>
                  <a:lnTo>
                    <a:pt x="575" y="2673"/>
                  </a:lnTo>
                  <a:lnTo>
                    <a:pt x="576" y="2678"/>
                  </a:lnTo>
                  <a:lnTo>
                    <a:pt x="579" y="2691"/>
                  </a:lnTo>
                  <a:lnTo>
                    <a:pt x="581" y="2700"/>
                  </a:lnTo>
                  <a:lnTo>
                    <a:pt x="580" y="2708"/>
                  </a:lnTo>
                  <a:lnTo>
                    <a:pt x="576" y="2715"/>
                  </a:lnTo>
                  <a:lnTo>
                    <a:pt x="574" y="2719"/>
                  </a:lnTo>
                  <a:lnTo>
                    <a:pt x="572" y="2720"/>
                  </a:lnTo>
                  <a:lnTo>
                    <a:pt x="570" y="2720"/>
                  </a:lnTo>
                  <a:lnTo>
                    <a:pt x="568" y="2719"/>
                  </a:lnTo>
                  <a:lnTo>
                    <a:pt x="567" y="2719"/>
                  </a:lnTo>
                  <a:lnTo>
                    <a:pt x="567" y="2717"/>
                  </a:lnTo>
                  <a:lnTo>
                    <a:pt x="566" y="2717"/>
                  </a:lnTo>
                  <a:lnTo>
                    <a:pt x="571" y="2738"/>
                  </a:lnTo>
                  <a:lnTo>
                    <a:pt x="571" y="2738"/>
                  </a:lnTo>
                  <a:lnTo>
                    <a:pt x="572" y="2740"/>
                  </a:lnTo>
                  <a:lnTo>
                    <a:pt x="575" y="2742"/>
                  </a:lnTo>
                  <a:lnTo>
                    <a:pt x="577" y="2745"/>
                  </a:lnTo>
                  <a:lnTo>
                    <a:pt x="580" y="2749"/>
                  </a:lnTo>
                  <a:lnTo>
                    <a:pt x="583" y="2753"/>
                  </a:lnTo>
                  <a:lnTo>
                    <a:pt x="584" y="2758"/>
                  </a:lnTo>
                  <a:lnTo>
                    <a:pt x="585" y="2767"/>
                  </a:lnTo>
                  <a:lnTo>
                    <a:pt x="584" y="2778"/>
                  </a:lnTo>
                  <a:lnTo>
                    <a:pt x="583" y="2788"/>
                  </a:lnTo>
                  <a:lnTo>
                    <a:pt x="581" y="2795"/>
                  </a:lnTo>
                  <a:lnTo>
                    <a:pt x="580" y="2797"/>
                  </a:lnTo>
                  <a:lnTo>
                    <a:pt x="581" y="2800"/>
                  </a:lnTo>
                  <a:lnTo>
                    <a:pt x="584" y="2805"/>
                  </a:lnTo>
                  <a:lnTo>
                    <a:pt x="588" y="2813"/>
                  </a:lnTo>
                  <a:lnTo>
                    <a:pt x="591" y="2821"/>
                  </a:lnTo>
                  <a:lnTo>
                    <a:pt x="591" y="2829"/>
                  </a:lnTo>
                  <a:lnTo>
                    <a:pt x="588" y="2832"/>
                  </a:lnTo>
                  <a:lnTo>
                    <a:pt x="587" y="2834"/>
                  </a:lnTo>
                  <a:lnTo>
                    <a:pt x="584" y="2835"/>
                  </a:lnTo>
                  <a:lnTo>
                    <a:pt x="581" y="2836"/>
                  </a:lnTo>
                  <a:lnTo>
                    <a:pt x="580" y="2836"/>
                  </a:lnTo>
                  <a:lnTo>
                    <a:pt x="577" y="2836"/>
                  </a:lnTo>
                  <a:lnTo>
                    <a:pt x="577" y="2835"/>
                  </a:lnTo>
                  <a:lnTo>
                    <a:pt x="577" y="2836"/>
                  </a:lnTo>
                  <a:lnTo>
                    <a:pt x="577" y="2838"/>
                  </a:lnTo>
                  <a:lnTo>
                    <a:pt x="580" y="2844"/>
                  </a:lnTo>
                  <a:lnTo>
                    <a:pt x="583" y="2850"/>
                  </a:lnTo>
                  <a:lnTo>
                    <a:pt x="593" y="2867"/>
                  </a:lnTo>
                  <a:lnTo>
                    <a:pt x="609" y="2881"/>
                  </a:lnTo>
                  <a:lnTo>
                    <a:pt x="629" y="2891"/>
                  </a:lnTo>
                  <a:lnTo>
                    <a:pt x="633" y="2894"/>
                  </a:lnTo>
                  <a:lnTo>
                    <a:pt x="633" y="2894"/>
                  </a:lnTo>
                  <a:lnTo>
                    <a:pt x="635" y="2895"/>
                  </a:lnTo>
                  <a:lnTo>
                    <a:pt x="635" y="2895"/>
                  </a:lnTo>
                  <a:lnTo>
                    <a:pt x="636" y="2897"/>
                  </a:lnTo>
                  <a:lnTo>
                    <a:pt x="638" y="2897"/>
                  </a:lnTo>
                  <a:lnTo>
                    <a:pt x="639" y="2898"/>
                  </a:lnTo>
                  <a:lnTo>
                    <a:pt x="639" y="2898"/>
                  </a:lnTo>
                  <a:lnTo>
                    <a:pt x="640" y="2899"/>
                  </a:lnTo>
                  <a:lnTo>
                    <a:pt x="640" y="2901"/>
                  </a:lnTo>
                  <a:lnTo>
                    <a:pt x="640" y="2901"/>
                  </a:lnTo>
                  <a:lnTo>
                    <a:pt x="640" y="2902"/>
                  </a:lnTo>
                  <a:lnTo>
                    <a:pt x="640" y="2902"/>
                  </a:lnTo>
                  <a:lnTo>
                    <a:pt x="640" y="2903"/>
                  </a:lnTo>
                  <a:lnTo>
                    <a:pt x="640" y="2903"/>
                  </a:lnTo>
                  <a:lnTo>
                    <a:pt x="642" y="2904"/>
                  </a:lnTo>
                  <a:lnTo>
                    <a:pt x="642" y="2904"/>
                  </a:lnTo>
                  <a:lnTo>
                    <a:pt x="642" y="2906"/>
                  </a:lnTo>
                  <a:lnTo>
                    <a:pt x="642" y="2907"/>
                  </a:lnTo>
                  <a:lnTo>
                    <a:pt x="642" y="2907"/>
                  </a:lnTo>
                  <a:lnTo>
                    <a:pt x="642" y="2908"/>
                  </a:lnTo>
                  <a:lnTo>
                    <a:pt x="642" y="2908"/>
                  </a:lnTo>
                  <a:lnTo>
                    <a:pt x="642" y="2908"/>
                  </a:lnTo>
                  <a:lnTo>
                    <a:pt x="642" y="2908"/>
                  </a:lnTo>
                  <a:lnTo>
                    <a:pt x="642" y="2910"/>
                  </a:lnTo>
                  <a:lnTo>
                    <a:pt x="643" y="2910"/>
                  </a:lnTo>
                  <a:lnTo>
                    <a:pt x="643" y="2910"/>
                  </a:lnTo>
                  <a:lnTo>
                    <a:pt x="644" y="2911"/>
                  </a:lnTo>
                  <a:lnTo>
                    <a:pt x="644" y="2911"/>
                  </a:lnTo>
                  <a:lnTo>
                    <a:pt x="647" y="2912"/>
                  </a:lnTo>
                  <a:lnTo>
                    <a:pt x="655" y="2916"/>
                  </a:lnTo>
                  <a:lnTo>
                    <a:pt x="660" y="2920"/>
                  </a:lnTo>
                  <a:lnTo>
                    <a:pt x="667" y="2927"/>
                  </a:lnTo>
                  <a:lnTo>
                    <a:pt x="674" y="2936"/>
                  </a:lnTo>
                  <a:lnTo>
                    <a:pt x="686" y="2950"/>
                  </a:lnTo>
                  <a:lnTo>
                    <a:pt x="699" y="2969"/>
                  </a:lnTo>
                  <a:lnTo>
                    <a:pt x="710" y="2990"/>
                  </a:lnTo>
                  <a:lnTo>
                    <a:pt x="716" y="3000"/>
                  </a:lnTo>
                  <a:lnTo>
                    <a:pt x="723" y="3013"/>
                  </a:lnTo>
                  <a:lnTo>
                    <a:pt x="731" y="3029"/>
                  </a:lnTo>
                  <a:lnTo>
                    <a:pt x="740" y="3046"/>
                  </a:lnTo>
                  <a:lnTo>
                    <a:pt x="748" y="3060"/>
                  </a:lnTo>
                  <a:lnTo>
                    <a:pt x="754" y="3073"/>
                  </a:lnTo>
                  <a:lnTo>
                    <a:pt x="761" y="3081"/>
                  </a:lnTo>
                  <a:lnTo>
                    <a:pt x="761" y="3083"/>
                  </a:lnTo>
                  <a:lnTo>
                    <a:pt x="762" y="3083"/>
                  </a:lnTo>
                  <a:lnTo>
                    <a:pt x="762" y="3084"/>
                  </a:lnTo>
                  <a:lnTo>
                    <a:pt x="765" y="3086"/>
                  </a:lnTo>
                  <a:lnTo>
                    <a:pt x="769" y="3088"/>
                  </a:lnTo>
                  <a:lnTo>
                    <a:pt x="771" y="3090"/>
                  </a:lnTo>
                  <a:lnTo>
                    <a:pt x="774" y="3092"/>
                  </a:lnTo>
                  <a:lnTo>
                    <a:pt x="777" y="3093"/>
                  </a:lnTo>
                  <a:lnTo>
                    <a:pt x="778" y="3094"/>
                  </a:lnTo>
                  <a:lnTo>
                    <a:pt x="779" y="3094"/>
                  </a:lnTo>
                  <a:lnTo>
                    <a:pt x="798" y="3055"/>
                  </a:lnTo>
                  <a:lnTo>
                    <a:pt x="808" y="3033"/>
                  </a:lnTo>
                  <a:lnTo>
                    <a:pt x="838" y="3039"/>
                  </a:lnTo>
                  <a:lnTo>
                    <a:pt x="868" y="3092"/>
                  </a:lnTo>
                  <a:lnTo>
                    <a:pt x="837" y="3168"/>
                  </a:lnTo>
                  <a:lnTo>
                    <a:pt x="837" y="3168"/>
                  </a:lnTo>
                  <a:lnTo>
                    <a:pt x="838" y="3170"/>
                  </a:lnTo>
                  <a:lnTo>
                    <a:pt x="840" y="3172"/>
                  </a:lnTo>
                  <a:lnTo>
                    <a:pt x="841" y="3174"/>
                  </a:lnTo>
                  <a:lnTo>
                    <a:pt x="843" y="3178"/>
                  </a:lnTo>
                  <a:lnTo>
                    <a:pt x="846" y="3183"/>
                  </a:lnTo>
                  <a:lnTo>
                    <a:pt x="849" y="3187"/>
                  </a:lnTo>
                  <a:lnTo>
                    <a:pt x="851" y="3190"/>
                  </a:lnTo>
                  <a:lnTo>
                    <a:pt x="853" y="3192"/>
                  </a:lnTo>
                  <a:lnTo>
                    <a:pt x="854" y="3196"/>
                  </a:lnTo>
                  <a:lnTo>
                    <a:pt x="854" y="3200"/>
                  </a:lnTo>
                  <a:lnTo>
                    <a:pt x="855" y="3204"/>
                  </a:lnTo>
                  <a:lnTo>
                    <a:pt x="857" y="3211"/>
                  </a:lnTo>
                  <a:lnTo>
                    <a:pt x="858" y="3221"/>
                  </a:lnTo>
                  <a:lnTo>
                    <a:pt x="861" y="3234"/>
                  </a:lnTo>
                  <a:lnTo>
                    <a:pt x="863" y="3246"/>
                  </a:lnTo>
                  <a:lnTo>
                    <a:pt x="870" y="3257"/>
                  </a:lnTo>
                  <a:lnTo>
                    <a:pt x="871" y="3259"/>
                  </a:lnTo>
                  <a:lnTo>
                    <a:pt x="871" y="3225"/>
                  </a:lnTo>
                  <a:lnTo>
                    <a:pt x="906" y="3225"/>
                  </a:lnTo>
                  <a:lnTo>
                    <a:pt x="1006" y="3166"/>
                  </a:lnTo>
                  <a:lnTo>
                    <a:pt x="1111" y="3223"/>
                  </a:lnTo>
                  <a:lnTo>
                    <a:pt x="1111" y="3161"/>
                  </a:lnTo>
                  <a:lnTo>
                    <a:pt x="1353" y="3161"/>
                  </a:lnTo>
                  <a:lnTo>
                    <a:pt x="1353" y="2965"/>
                  </a:lnTo>
                  <a:lnTo>
                    <a:pt x="1353" y="2965"/>
                  </a:lnTo>
                  <a:lnTo>
                    <a:pt x="1353" y="2965"/>
                  </a:lnTo>
                  <a:lnTo>
                    <a:pt x="1353" y="2962"/>
                  </a:lnTo>
                  <a:lnTo>
                    <a:pt x="1353" y="2962"/>
                  </a:lnTo>
                  <a:lnTo>
                    <a:pt x="1365" y="2933"/>
                  </a:lnTo>
                  <a:lnTo>
                    <a:pt x="1375" y="2962"/>
                  </a:lnTo>
                  <a:lnTo>
                    <a:pt x="1400" y="2962"/>
                  </a:lnTo>
                  <a:lnTo>
                    <a:pt x="1400" y="2834"/>
                  </a:lnTo>
                  <a:lnTo>
                    <a:pt x="1400" y="2834"/>
                  </a:lnTo>
                  <a:lnTo>
                    <a:pt x="1409" y="2810"/>
                  </a:lnTo>
                  <a:lnTo>
                    <a:pt x="1419" y="2834"/>
                  </a:lnTo>
                  <a:lnTo>
                    <a:pt x="1425" y="2834"/>
                  </a:lnTo>
                  <a:lnTo>
                    <a:pt x="1425" y="2641"/>
                  </a:lnTo>
                  <a:lnTo>
                    <a:pt x="1454" y="2641"/>
                  </a:lnTo>
                  <a:lnTo>
                    <a:pt x="1454" y="2558"/>
                  </a:lnTo>
                  <a:lnTo>
                    <a:pt x="1472" y="2558"/>
                  </a:lnTo>
                  <a:lnTo>
                    <a:pt x="1472" y="2446"/>
                  </a:lnTo>
                  <a:lnTo>
                    <a:pt x="1487" y="2446"/>
                  </a:lnTo>
                  <a:lnTo>
                    <a:pt x="1487" y="2558"/>
                  </a:lnTo>
                  <a:lnTo>
                    <a:pt x="1510" y="2558"/>
                  </a:lnTo>
                  <a:lnTo>
                    <a:pt x="1510" y="2641"/>
                  </a:lnTo>
                  <a:lnTo>
                    <a:pt x="1538" y="2641"/>
                  </a:lnTo>
                  <a:lnTo>
                    <a:pt x="1538" y="2834"/>
                  </a:lnTo>
                  <a:lnTo>
                    <a:pt x="1546" y="2834"/>
                  </a:lnTo>
                  <a:lnTo>
                    <a:pt x="1555" y="2810"/>
                  </a:lnTo>
                  <a:lnTo>
                    <a:pt x="1564" y="2834"/>
                  </a:lnTo>
                  <a:lnTo>
                    <a:pt x="1565" y="2834"/>
                  </a:lnTo>
                  <a:lnTo>
                    <a:pt x="1565" y="2962"/>
                  </a:lnTo>
                  <a:lnTo>
                    <a:pt x="1594" y="2962"/>
                  </a:lnTo>
                  <a:lnTo>
                    <a:pt x="1605" y="2933"/>
                  </a:lnTo>
                  <a:lnTo>
                    <a:pt x="1617" y="2962"/>
                  </a:lnTo>
                  <a:lnTo>
                    <a:pt x="1618" y="2962"/>
                  </a:lnTo>
                  <a:lnTo>
                    <a:pt x="1618" y="3161"/>
                  </a:lnTo>
                  <a:lnTo>
                    <a:pt x="1816" y="3161"/>
                  </a:lnTo>
                  <a:lnTo>
                    <a:pt x="1816" y="3111"/>
                  </a:lnTo>
                  <a:lnTo>
                    <a:pt x="2328" y="3111"/>
                  </a:lnTo>
                  <a:lnTo>
                    <a:pt x="2328" y="3169"/>
                  </a:lnTo>
                  <a:lnTo>
                    <a:pt x="1843" y="3169"/>
                  </a:lnTo>
                  <a:lnTo>
                    <a:pt x="1843" y="3192"/>
                  </a:lnTo>
                  <a:lnTo>
                    <a:pt x="2328" y="3192"/>
                  </a:lnTo>
                  <a:lnTo>
                    <a:pt x="2328" y="3249"/>
                  </a:lnTo>
                  <a:lnTo>
                    <a:pt x="2089" y="3249"/>
                  </a:lnTo>
                  <a:lnTo>
                    <a:pt x="2089" y="3272"/>
                  </a:lnTo>
                  <a:lnTo>
                    <a:pt x="2328" y="3272"/>
                  </a:lnTo>
                  <a:lnTo>
                    <a:pt x="2328" y="3329"/>
                  </a:lnTo>
                  <a:lnTo>
                    <a:pt x="2089" y="3329"/>
                  </a:lnTo>
                  <a:lnTo>
                    <a:pt x="2089" y="3354"/>
                  </a:lnTo>
                  <a:lnTo>
                    <a:pt x="2328" y="3354"/>
                  </a:lnTo>
                  <a:lnTo>
                    <a:pt x="2328" y="3410"/>
                  </a:lnTo>
                  <a:lnTo>
                    <a:pt x="2089" y="3410"/>
                  </a:lnTo>
                  <a:lnTo>
                    <a:pt x="2089" y="3433"/>
                  </a:lnTo>
                  <a:lnTo>
                    <a:pt x="2328" y="3433"/>
                  </a:lnTo>
                  <a:lnTo>
                    <a:pt x="2328" y="3491"/>
                  </a:lnTo>
                  <a:lnTo>
                    <a:pt x="2236" y="3491"/>
                  </a:lnTo>
                  <a:lnTo>
                    <a:pt x="2236" y="3515"/>
                  </a:lnTo>
                  <a:lnTo>
                    <a:pt x="2328" y="3515"/>
                  </a:lnTo>
                  <a:lnTo>
                    <a:pt x="2328" y="3572"/>
                  </a:lnTo>
                  <a:lnTo>
                    <a:pt x="2236" y="3572"/>
                  </a:lnTo>
                  <a:lnTo>
                    <a:pt x="2236" y="3600"/>
                  </a:lnTo>
                  <a:lnTo>
                    <a:pt x="2328" y="3600"/>
                  </a:lnTo>
                  <a:lnTo>
                    <a:pt x="2328" y="3656"/>
                  </a:lnTo>
                  <a:lnTo>
                    <a:pt x="2236" y="3656"/>
                  </a:lnTo>
                  <a:lnTo>
                    <a:pt x="2236" y="3681"/>
                  </a:lnTo>
                  <a:lnTo>
                    <a:pt x="2328" y="3681"/>
                  </a:lnTo>
                  <a:lnTo>
                    <a:pt x="2328" y="3731"/>
                  </a:lnTo>
                  <a:lnTo>
                    <a:pt x="2384" y="3731"/>
                  </a:lnTo>
                  <a:lnTo>
                    <a:pt x="2384" y="3575"/>
                  </a:lnTo>
                  <a:lnTo>
                    <a:pt x="2425" y="3575"/>
                  </a:lnTo>
                  <a:lnTo>
                    <a:pt x="2425" y="3262"/>
                  </a:lnTo>
                  <a:lnTo>
                    <a:pt x="2469" y="3262"/>
                  </a:lnTo>
                  <a:lnTo>
                    <a:pt x="2469" y="3086"/>
                  </a:lnTo>
                  <a:lnTo>
                    <a:pt x="2521" y="3086"/>
                  </a:lnTo>
                  <a:lnTo>
                    <a:pt x="2521" y="2945"/>
                  </a:lnTo>
                  <a:lnTo>
                    <a:pt x="2594" y="2945"/>
                  </a:lnTo>
                  <a:lnTo>
                    <a:pt x="2594" y="2033"/>
                  </a:lnTo>
                  <a:lnTo>
                    <a:pt x="2599" y="2033"/>
                  </a:lnTo>
                  <a:lnTo>
                    <a:pt x="2599" y="1948"/>
                  </a:lnTo>
                  <a:lnTo>
                    <a:pt x="2645" y="1948"/>
                  </a:lnTo>
                  <a:lnTo>
                    <a:pt x="2645" y="1725"/>
                  </a:lnTo>
                  <a:lnTo>
                    <a:pt x="2670" y="1725"/>
                  </a:lnTo>
                  <a:lnTo>
                    <a:pt x="2692" y="1674"/>
                  </a:lnTo>
                  <a:lnTo>
                    <a:pt x="2692" y="1578"/>
                  </a:lnTo>
                  <a:lnTo>
                    <a:pt x="2716" y="1542"/>
                  </a:lnTo>
                  <a:lnTo>
                    <a:pt x="2734" y="1462"/>
                  </a:lnTo>
                  <a:lnTo>
                    <a:pt x="2734" y="1373"/>
                  </a:lnTo>
                  <a:lnTo>
                    <a:pt x="2770" y="1344"/>
                  </a:lnTo>
                  <a:lnTo>
                    <a:pt x="2770" y="1251"/>
                  </a:lnTo>
                  <a:lnTo>
                    <a:pt x="2794" y="1218"/>
                  </a:lnTo>
                  <a:lnTo>
                    <a:pt x="2794" y="696"/>
                  </a:lnTo>
                  <a:lnTo>
                    <a:pt x="2818" y="696"/>
                  </a:lnTo>
                  <a:lnTo>
                    <a:pt x="2818" y="1218"/>
                  </a:lnTo>
                  <a:lnTo>
                    <a:pt x="2843" y="1251"/>
                  </a:lnTo>
                  <a:lnTo>
                    <a:pt x="2843" y="1344"/>
                  </a:lnTo>
                  <a:lnTo>
                    <a:pt x="2878" y="1373"/>
                  </a:lnTo>
                  <a:lnTo>
                    <a:pt x="2878" y="1462"/>
                  </a:lnTo>
                  <a:lnTo>
                    <a:pt x="2897" y="1542"/>
                  </a:lnTo>
                  <a:lnTo>
                    <a:pt x="2919" y="1578"/>
                  </a:lnTo>
                  <a:lnTo>
                    <a:pt x="2919" y="1674"/>
                  </a:lnTo>
                  <a:lnTo>
                    <a:pt x="2942" y="1725"/>
                  </a:lnTo>
                  <a:lnTo>
                    <a:pt x="2965" y="1725"/>
                  </a:lnTo>
                  <a:lnTo>
                    <a:pt x="2965" y="1948"/>
                  </a:lnTo>
                  <a:lnTo>
                    <a:pt x="3009" y="1948"/>
                  </a:lnTo>
                  <a:lnTo>
                    <a:pt x="3009" y="2033"/>
                  </a:lnTo>
                  <a:lnTo>
                    <a:pt x="3024" y="2033"/>
                  </a:lnTo>
                  <a:lnTo>
                    <a:pt x="3024" y="2945"/>
                  </a:lnTo>
                  <a:lnTo>
                    <a:pt x="3089" y="2945"/>
                  </a:lnTo>
                  <a:lnTo>
                    <a:pt x="3089" y="3086"/>
                  </a:lnTo>
                  <a:lnTo>
                    <a:pt x="3139" y="3086"/>
                  </a:lnTo>
                  <a:lnTo>
                    <a:pt x="3139" y="3262"/>
                  </a:lnTo>
                  <a:lnTo>
                    <a:pt x="3157" y="3262"/>
                  </a:lnTo>
                  <a:lnTo>
                    <a:pt x="3157" y="1463"/>
                  </a:lnTo>
                  <a:lnTo>
                    <a:pt x="3224" y="1463"/>
                  </a:lnTo>
                  <a:lnTo>
                    <a:pt x="3224" y="1300"/>
                  </a:lnTo>
                  <a:lnTo>
                    <a:pt x="3267" y="1300"/>
                  </a:lnTo>
                  <a:lnTo>
                    <a:pt x="3267" y="1216"/>
                  </a:lnTo>
                  <a:lnTo>
                    <a:pt x="3322" y="1216"/>
                  </a:lnTo>
                  <a:lnTo>
                    <a:pt x="3322" y="1146"/>
                  </a:lnTo>
                  <a:lnTo>
                    <a:pt x="3353" y="1146"/>
                  </a:lnTo>
                  <a:lnTo>
                    <a:pt x="3359" y="1127"/>
                  </a:lnTo>
                  <a:lnTo>
                    <a:pt x="3367" y="1099"/>
                  </a:lnTo>
                  <a:lnTo>
                    <a:pt x="3376" y="1065"/>
                  </a:lnTo>
                  <a:lnTo>
                    <a:pt x="3385" y="1026"/>
                  </a:lnTo>
                  <a:lnTo>
                    <a:pt x="3394" y="979"/>
                  </a:lnTo>
                  <a:lnTo>
                    <a:pt x="3404" y="928"/>
                  </a:lnTo>
                  <a:lnTo>
                    <a:pt x="3410" y="871"/>
                  </a:lnTo>
                  <a:lnTo>
                    <a:pt x="3417" y="810"/>
                  </a:lnTo>
                  <a:lnTo>
                    <a:pt x="3419" y="746"/>
                  </a:lnTo>
                  <a:lnTo>
                    <a:pt x="3419" y="678"/>
                  </a:lnTo>
                  <a:lnTo>
                    <a:pt x="3421" y="674"/>
                  </a:lnTo>
                  <a:lnTo>
                    <a:pt x="3425" y="667"/>
                  </a:lnTo>
                  <a:lnTo>
                    <a:pt x="3431" y="657"/>
                  </a:lnTo>
                  <a:lnTo>
                    <a:pt x="3440" y="648"/>
                  </a:lnTo>
                  <a:lnTo>
                    <a:pt x="3453" y="638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1367" y="6213139"/>
              <a:ext cx="10540843" cy="37203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 anchorCtr="0"/>
            <a:lstStyle/>
            <a:p>
              <a:pPr lvl="0" algn="ctr"/>
              <a:endPara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2E871B9-1075-8F44-ADCE-7F4B3DE65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18297"/>
            <a:ext cx="7924800" cy="362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4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25578" y="3957018"/>
            <a:ext cx="10540843" cy="2617195"/>
            <a:chOff x="811367" y="3862916"/>
            <a:chExt cx="10540843" cy="2722257"/>
          </a:xfrm>
        </p:grpSpPr>
        <p:sp>
          <p:nvSpPr>
            <p:cNvPr id="33" name="Freeform 14"/>
            <p:cNvSpPr>
              <a:spLocks noEditPoints="1"/>
            </p:cNvSpPr>
            <p:nvPr/>
          </p:nvSpPr>
          <p:spPr bwMode="auto">
            <a:xfrm>
              <a:off x="9294808" y="3862916"/>
              <a:ext cx="2057402" cy="2385096"/>
            </a:xfrm>
            <a:custGeom>
              <a:avLst/>
              <a:gdLst>
                <a:gd name="T0" fmla="*/ 3443 w 3780"/>
                <a:gd name="T1" fmla="*/ 4007 h 4317"/>
                <a:gd name="T2" fmla="*/ 3329 w 3780"/>
                <a:gd name="T3" fmla="*/ 3960 h 4317"/>
                <a:gd name="T4" fmla="*/ 3611 w 3780"/>
                <a:gd name="T5" fmla="*/ 3734 h 4317"/>
                <a:gd name="T6" fmla="*/ 3498 w 3780"/>
                <a:gd name="T7" fmla="*/ 3556 h 4317"/>
                <a:gd name="T8" fmla="*/ 3329 w 3780"/>
                <a:gd name="T9" fmla="*/ 3445 h 4317"/>
                <a:gd name="T10" fmla="*/ 799 w 3780"/>
                <a:gd name="T11" fmla="*/ 3511 h 4317"/>
                <a:gd name="T12" fmla="*/ 748 w 3780"/>
                <a:gd name="T13" fmla="*/ 3507 h 4317"/>
                <a:gd name="T14" fmla="*/ 3329 w 3780"/>
                <a:gd name="T15" fmla="*/ 3402 h 4317"/>
                <a:gd name="T16" fmla="*/ 3611 w 3780"/>
                <a:gd name="T17" fmla="*/ 3177 h 4317"/>
                <a:gd name="T18" fmla="*/ 3498 w 3780"/>
                <a:gd name="T19" fmla="*/ 3000 h 4317"/>
                <a:gd name="T20" fmla="*/ 3329 w 3780"/>
                <a:gd name="T21" fmla="*/ 2889 h 4317"/>
                <a:gd name="T22" fmla="*/ 3443 w 3780"/>
                <a:gd name="T23" fmla="*/ 2662 h 4317"/>
                <a:gd name="T24" fmla="*/ 3329 w 3780"/>
                <a:gd name="T25" fmla="*/ 2613 h 4317"/>
                <a:gd name="T26" fmla="*/ 3611 w 3780"/>
                <a:gd name="T27" fmla="*/ 2395 h 4317"/>
                <a:gd name="T28" fmla="*/ 3498 w 3780"/>
                <a:gd name="T29" fmla="*/ 2220 h 4317"/>
                <a:gd name="T30" fmla="*/ 3329 w 3780"/>
                <a:gd name="T31" fmla="*/ 2107 h 4317"/>
                <a:gd name="T32" fmla="*/ 3443 w 3780"/>
                <a:gd name="T33" fmla="*/ 1881 h 4317"/>
                <a:gd name="T34" fmla="*/ 3329 w 3780"/>
                <a:gd name="T35" fmla="*/ 1834 h 4317"/>
                <a:gd name="T36" fmla="*/ 3611 w 3780"/>
                <a:gd name="T37" fmla="*/ 1608 h 4317"/>
                <a:gd name="T38" fmla="*/ 3523 w 3780"/>
                <a:gd name="T39" fmla="*/ 697 h 4317"/>
                <a:gd name="T40" fmla="*/ 3778 w 3780"/>
                <a:gd name="T41" fmla="*/ 1463 h 4317"/>
                <a:gd name="T42" fmla="*/ 300 w 3780"/>
                <a:gd name="T43" fmla="*/ 4019 h 4317"/>
                <a:gd name="T44" fmla="*/ 285 w 3780"/>
                <a:gd name="T45" fmla="*/ 3977 h 4317"/>
                <a:gd name="T46" fmla="*/ 237 w 3780"/>
                <a:gd name="T47" fmla="*/ 3703 h 4317"/>
                <a:gd name="T48" fmla="*/ 216 w 3780"/>
                <a:gd name="T49" fmla="*/ 3572 h 4317"/>
                <a:gd name="T50" fmla="*/ 194 w 3780"/>
                <a:gd name="T51" fmla="*/ 3280 h 4317"/>
                <a:gd name="T52" fmla="*/ 221 w 3780"/>
                <a:gd name="T53" fmla="*/ 2983 h 4317"/>
                <a:gd name="T54" fmla="*/ 166 w 3780"/>
                <a:gd name="T55" fmla="*/ 2927 h 4317"/>
                <a:gd name="T56" fmla="*/ 143 w 3780"/>
                <a:gd name="T57" fmla="*/ 2619 h 4317"/>
                <a:gd name="T58" fmla="*/ 102 w 3780"/>
                <a:gd name="T59" fmla="*/ 2461 h 4317"/>
                <a:gd name="T60" fmla="*/ 80 w 3780"/>
                <a:gd name="T61" fmla="*/ 2448 h 4317"/>
                <a:gd name="T62" fmla="*/ 67 w 3780"/>
                <a:gd name="T63" fmla="*/ 2391 h 4317"/>
                <a:gd name="T64" fmla="*/ 52 w 3780"/>
                <a:gd name="T65" fmla="*/ 2317 h 4317"/>
                <a:gd name="T66" fmla="*/ 52 w 3780"/>
                <a:gd name="T67" fmla="*/ 2277 h 4317"/>
                <a:gd name="T68" fmla="*/ 40 w 3780"/>
                <a:gd name="T69" fmla="*/ 2222 h 4317"/>
                <a:gd name="T70" fmla="*/ 21 w 3780"/>
                <a:gd name="T71" fmla="*/ 2203 h 4317"/>
                <a:gd name="T72" fmla="*/ 6 w 3780"/>
                <a:gd name="T73" fmla="*/ 2140 h 4317"/>
                <a:gd name="T74" fmla="*/ 60 w 3780"/>
                <a:gd name="T75" fmla="*/ 2092 h 4317"/>
                <a:gd name="T76" fmla="*/ 77 w 3780"/>
                <a:gd name="T77" fmla="*/ 2025 h 4317"/>
                <a:gd name="T78" fmla="*/ 99 w 3780"/>
                <a:gd name="T79" fmla="*/ 2004 h 4317"/>
                <a:gd name="T80" fmla="*/ 123 w 3780"/>
                <a:gd name="T81" fmla="*/ 2026 h 4317"/>
                <a:gd name="T82" fmla="*/ 177 w 3780"/>
                <a:gd name="T83" fmla="*/ 2001 h 4317"/>
                <a:gd name="T84" fmla="*/ 124 w 3780"/>
                <a:gd name="T85" fmla="*/ 2105 h 4317"/>
                <a:gd name="T86" fmla="*/ 181 w 3780"/>
                <a:gd name="T87" fmla="*/ 2178 h 4317"/>
                <a:gd name="T88" fmla="*/ 167 w 3780"/>
                <a:gd name="T89" fmla="*/ 2207 h 4317"/>
                <a:gd name="T90" fmla="*/ 132 w 3780"/>
                <a:gd name="T91" fmla="*/ 2213 h 4317"/>
                <a:gd name="T92" fmla="*/ 131 w 3780"/>
                <a:gd name="T93" fmla="*/ 2274 h 4317"/>
                <a:gd name="T94" fmla="*/ 230 w 3780"/>
                <a:gd name="T95" fmla="*/ 2544 h 4317"/>
                <a:gd name="T96" fmla="*/ 433 w 3780"/>
                <a:gd name="T97" fmla="*/ 2569 h 4317"/>
                <a:gd name="T98" fmla="*/ 592 w 3780"/>
                <a:gd name="T99" fmla="*/ 2636 h 4317"/>
                <a:gd name="T100" fmla="*/ 574 w 3780"/>
                <a:gd name="T101" fmla="*/ 2719 h 4317"/>
                <a:gd name="T102" fmla="*/ 584 w 3780"/>
                <a:gd name="T103" fmla="*/ 2805 h 4317"/>
                <a:gd name="T104" fmla="*/ 635 w 3780"/>
                <a:gd name="T105" fmla="*/ 2895 h 4317"/>
                <a:gd name="T106" fmla="*/ 642 w 3780"/>
                <a:gd name="T107" fmla="*/ 2910 h 4317"/>
                <a:gd name="T108" fmla="*/ 762 w 3780"/>
                <a:gd name="T109" fmla="*/ 3083 h 4317"/>
                <a:gd name="T110" fmla="*/ 851 w 3780"/>
                <a:gd name="T111" fmla="*/ 3190 h 4317"/>
                <a:gd name="T112" fmla="*/ 1353 w 3780"/>
                <a:gd name="T113" fmla="*/ 2962 h 4317"/>
                <a:gd name="T114" fmla="*/ 1555 w 3780"/>
                <a:gd name="T115" fmla="*/ 2810 h 4317"/>
                <a:gd name="T116" fmla="*/ 2089 w 3780"/>
                <a:gd name="T117" fmla="*/ 3329 h 4317"/>
                <a:gd name="T118" fmla="*/ 2384 w 3780"/>
                <a:gd name="T119" fmla="*/ 3575 h 4317"/>
                <a:gd name="T120" fmla="*/ 2794 w 3780"/>
                <a:gd name="T121" fmla="*/ 1218 h 4317"/>
                <a:gd name="T122" fmla="*/ 3139 w 3780"/>
                <a:gd name="T123" fmla="*/ 3262 h 4317"/>
                <a:gd name="T124" fmla="*/ 3425 w 3780"/>
                <a:gd name="T125" fmla="*/ 66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80" h="4317">
                  <a:moveTo>
                    <a:pt x="3556" y="4121"/>
                  </a:moveTo>
                  <a:lnTo>
                    <a:pt x="3556" y="4185"/>
                  </a:lnTo>
                  <a:lnTo>
                    <a:pt x="3611" y="4185"/>
                  </a:lnTo>
                  <a:lnTo>
                    <a:pt x="3611" y="4121"/>
                  </a:lnTo>
                  <a:lnTo>
                    <a:pt x="3556" y="4121"/>
                  </a:lnTo>
                  <a:close/>
                  <a:moveTo>
                    <a:pt x="3443" y="4121"/>
                  </a:moveTo>
                  <a:lnTo>
                    <a:pt x="3443" y="4185"/>
                  </a:lnTo>
                  <a:lnTo>
                    <a:pt x="3498" y="4185"/>
                  </a:lnTo>
                  <a:lnTo>
                    <a:pt x="3498" y="4121"/>
                  </a:lnTo>
                  <a:lnTo>
                    <a:pt x="3443" y="4121"/>
                  </a:lnTo>
                  <a:close/>
                  <a:moveTo>
                    <a:pt x="3329" y="4121"/>
                  </a:moveTo>
                  <a:lnTo>
                    <a:pt x="3329" y="4185"/>
                  </a:lnTo>
                  <a:lnTo>
                    <a:pt x="3384" y="4185"/>
                  </a:lnTo>
                  <a:lnTo>
                    <a:pt x="3384" y="4121"/>
                  </a:lnTo>
                  <a:lnTo>
                    <a:pt x="3329" y="4121"/>
                  </a:lnTo>
                  <a:close/>
                  <a:moveTo>
                    <a:pt x="3556" y="4007"/>
                  </a:moveTo>
                  <a:lnTo>
                    <a:pt x="3556" y="4071"/>
                  </a:lnTo>
                  <a:lnTo>
                    <a:pt x="3611" y="4071"/>
                  </a:lnTo>
                  <a:lnTo>
                    <a:pt x="3611" y="4007"/>
                  </a:lnTo>
                  <a:lnTo>
                    <a:pt x="3556" y="4007"/>
                  </a:lnTo>
                  <a:close/>
                  <a:moveTo>
                    <a:pt x="3443" y="4007"/>
                  </a:moveTo>
                  <a:lnTo>
                    <a:pt x="3443" y="4071"/>
                  </a:lnTo>
                  <a:lnTo>
                    <a:pt x="3498" y="4071"/>
                  </a:lnTo>
                  <a:lnTo>
                    <a:pt x="3498" y="4007"/>
                  </a:lnTo>
                  <a:lnTo>
                    <a:pt x="3443" y="4007"/>
                  </a:lnTo>
                  <a:close/>
                  <a:moveTo>
                    <a:pt x="3329" y="4007"/>
                  </a:moveTo>
                  <a:lnTo>
                    <a:pt x="3329" y="4071"/>
                  </a:lnTo>
                  <a:lnTo>
                    <a:pt x="3384" y="4071"/>
                  </a:lnTo>
                  <a:lnTo>
                    <a:pt x="3384" y="4007"/>
                  </a:lnTo>
                  <a:lnTo>
                    <a:pt x="3329" y="4007"/>
                  </a:lnTo>
                  <a:close/>
                  <a:moveTo>
                    <a:pt x="3556" y="3895"/>
                  </a:moveTo>
                  <a:lnTo>
                    <a:pt x="3556" y="3960"/>
                  </a:lnTo>
                  <a:lnTo>
                    <a:pt x="3611" y="3960"/>
                  </a:lnTo>
                  <a:lnTo>
                    <a:pt x="3611" y="3895"/>
                  </a:lnTo>
                  <a:lnTo>
                    <a:pt x="3556" y="3895"/>
                  </a:lnTo>
                  <a:close/>
                  <a:moveTo>
                    <a:pt x="3443" y="3895"/>
                  </a:moveTo>
                  <a:lnTo>
                    <a:pt x="3443" y="3960"/>
                  </a:lnTo>
                  <a:lnTo>
                    <a:pt x="3498" y="3960"/>
                  </a:lnTo>
                  <a:lnTo>
                    <a:pt x="3498" y="3895"/>
                  </a:lnTo>
                  <a:lnTo>
                    <a:pt x="3443" y="3895"/>
                  </a:lnTo>
                  <a:close/>
                  <a:moveTo>
                    <a:pt x="3329" y="3895"/>
                  </a:moveTo>
                  <a:lnTo>
                    <a:pt x="3329" y="3960"/>
                  </a:lnTo>
                  <a:lnTo>
                    <a:pt x="3384" y="3960"/>
                  </a:lnTo>
                  <a:lnTo>
                    <a:pt x="3384" y="3895"/>
                  </a:lnTo>
                  <a:lnTo>
                    <a:pt x="3329" y="3895"/>
                  </a:lnTo>
                  <a:close/>
                  <a:moveTo>
                    <a:pt x="3556" y="3782"/>
                  </a:moveTo>
                  <a:lnTo>
                    <a:pt x="3556" y="3846"/>
                  </a:lnTo>
                  <a:lnTo>
                    <a:pt x="3611" y="3846"/>
                  </a:lnTo>
                  <a:lnTo>
                    <a:pt x="3611" y="3782"/>
                  </a:lnTo>
                  <a:lnTo>
                    <a:pt x="3556" y="3782"/>
                  </a:lnTo>
                  <a:close/>
                  <a:moveTo>
                    <a:pt x="3443" y="3782"/>
                  </a:moveTo>
                  <a:lnTo>
                    <a:pt x="3443" y="3846"/>
                  </a:lnTo>
                  <a:lnTo>
                    <a:pt x="3498" y="3846"/>
                  </a:lnTo>
                  <a:lnTo>
                    <a:pt x="3498" y="3782"/>
                  </a:lnTo>
                  <a:lnTo>
                    <a:pt x="3443" y="3782"/>
                  </a:lnTo>
                  <a:close/>
                  <a:moveTo>
                    <a:pt x="3329" y="3782"/>
                  </a:moveTo>
                  <a:lnTo>
                    <a:pt x="3329" y="3846"/>
                  </a:lnTo>
                  <a:lnTo>
                    <a:pt x="3384" y="3846"/>
                  </a:lnTo>
                  <a:lnTo>
                    <a:pt x="3384" y="3782"/>
                  </a:lnTo>
                  <a:lnTo>
                    <a:pt x="3329" y="3782"/>
                  </a:lnTo>
                  <a:close/>
                  <a:moveTo>
                    <a:pt x="3556" y="3672"/>
                  </a:moveTo>
                  <a:lnTo>
                    <a:pt x="3556" y="3734"/>
                  </a:lnTo>
                  <a:lnTo>
                    <a:pt x="3611" y="3734"/>
                  </a:lnTo>
                  <a:lnTo>
                    <a:pt x="3611" y="3672"/>
                  </a:lnTo>
                  <a:lnTo>
                    <a:pt x="3556" y="3672"/>
                  </a:lnTo>
                  <a:close/>
                  <a:moveTo>
                    <a:pt x="3443" y="3672"/>
                  </a:moveTo>
                  <a:lnTo>
                    <a:pt x="3443" y="3734"/>
                  </a:lnTo>
                  <a:lnTo>
                    <a:pt x="3498" y="3734"/>
                  </a:lnTo>
                  <a:lnTo>
                    <a:pt x="3498" y="3672"/>
                  </a:lnTo>
                  <a:lnTo>
                    <a:pt x="3443" y="3672"/>
                  </a:lnTo>
                  <a:close/>
                  <a:moveTo>
                    <a:pt x="3329" y="3672"/>
                  </a:moveTo>
                  <a:lnTo>
                    <a:pt x="3329" y="3734"/>
                  </a:lnTo>
                  <a:lnTo>
                    <a:pt x="3384" y="3734"/>
                  </a:lnTo>
                  <a:lnTo>
                    <a:pt x="3384" y="3672"/>
                  </a:lnTo>
                  <a:lnTo>
                    <a:pt x="3329" y="3672"/>
                  </a:lnTo>
                  <a:close/>
                  <a:moveTo>
                    <a:pt x="3556" y="3556"/>
                  </a:moveTo>
                  <a:lnTo>
                    <a:pt x="3556" y="3619"/>
                  </a:lnTo>
                  <a:lnTo>
                    <a:pt x="3611" y="3619"/>
                  </a:lnTo>
                  <a:lnTo>
                    <a:pt x="3611" y="3556"/>
                  </a:lnTo>
                  <a:lnTo>
                    <a:pt x="3556" y="3556"/>
                  </a:lnTo>
                  <a:close/>
                  <a:moveTo>
                    <a:pt x="3443" y="3556"/>
                  </a:moveTo>
                  <a:lnTo>
                    <a:pt x="3443" y="3619"/>
                  </a:lnTo>
                  <a:lnTo>
                    <a:pt x="3498" y="3619"/>
                  </a:lnTo>
                  <a:lnTo>
                    <a:pt x="3498" y="3556"/>
                  </a:lnTo>
                  <a:lnTo>
                    <a:pt x="3443" y="3556"/>
                  </a:lnTo>
                  <a:close/>
                  <a:moveTo>
                    <a:pt x="3329" y="3556"/>
                  </a:moveTo>
                  <a:lnTo>
                    <a:pt x="3329" y="3619"/>
                  </a:lnTo>
                  <a:lnTo>
                    <a:pt x="3384" y="3619"/>
                  </a:lnTo>
                  <a:lnTo>
                    <a:pt x="3384" y="3556"/>
                  </a:lnTo>
                  <a:lnTo>
                    <a:pt x="3329" y="3556"/>
                  </a:lnTo>
                  <a:close/>
                  <a:moveTo>
                    <a:pt x="3556" y="3445"/>
                  </a:moveTo>
                  <a:lnTo>
                    <a:pt x="3556" y="3509"/>
                  </a:lnTo>
                  <a:lnTo>
                    <a:pt x="3611" y="3509"/>
                  </a:lnTo>
                  <a:lnTo>
                    <a:pt x="3611" y="3445"/>
                  </a:lnTo>
                  <a:lnTo>
                    <a:pt x="3556" y="3445"/>
                  </a:lnTo>
                  <a:close/>
                  <a:moveTo>
                    <a:pt x="3443" y="3445"/>
                  </a:moveTo>
                  <a:lnTo>
                    <a:pt x="3443" y="3509"/>
                  </a:lnTo>
                  <a:lnTo>
                    <a:pt x="3498" y="3509"/>
                  </a:lnTo>
                  <a:lnTo>
                    <a:pt x="3498" y="3445"/>
                  </a:lnTo>
                  <a:lnTo>
                    <a:pt x="3443" y="3445"/>
                  </a:lnTo>
                  <a:close/>
                  <a:moveTo>
                    <a:pt x="3329" y="3445"/>
                  </a:moveTo>
                  <a:lnTo>
                    <a:pt x="3329" y="3509"/>
                  </a:lnTo>
                  <a:lnTo>
                    <a:pt x="3384" y="3509"/>
                  </a:lnTo>
                  <a:lnTo>
                    <a:pt x="3384" y="3445"/>
                  </a:lnTo>
                  <a:lnTo>
                    <a:pt x="3329" y="3445"/>
                  </a:lnTo>
                  <a:close/>
                  <a:moveTo>
                    <a:pt x="871" y="3357"/>
                  </a:moveTo>
                  <a:lnTo>
                    <a:pt x="866" y="3372"/>
                  </a:lnTo>
                  <a:lnTo>
                    <a:pt x="862" y="3385"/>
                  </a:lnTo>
                  <a:lnTo>
                    <a:pt x="859" y="3397"/>
                  </a:lnTo>
                  <a:lnTo>
                    <a:pt x="858" y="3410"/>
                  </a:lnTo>
                  <a:lnTo>
                    <a:pt x="854" y="3426"/>
                  </a:lnTo>
                  <a:lnTo>
                    <a:pt x="847" y="3444"/>
                  </a:lnTo>
                  <a:lnTo>
                    <a:pt x="840" y="3462"/>
                  </a:lnTo>
                  <a:lnTo>
                    <a:pt x="829" y="3483"/>
                  </a:lnTo>
                  <a:lnTo>
                    <a:pt x="825" y="3488"/>
                  </a:lnTo>
                  <a:lnTo>
                    <a:pt x="825" y="3491"/>
                  </a:lnTo>
                  <a:lnTo>
                    <a:pt x="821" y="3495"/>
                  </a:lnTo>
                  <a:lnTo>
                    <a:pt x="820" y="3496"/>
                  </a:lnTo>
                  <a:lnTo>
                    <a:pt x="817" y="3499"/>
                  </a:lnTo>
                  <a:lnTo>
                    <a:pt x="816" y="3500"/>
                  </a:lnTo>
                  <a:lnTo>
                    <a:pt x="811" y="3504"/>
                  </a:lnTo>
                  <a:lnTo>
                    <a:pt x="811" y="3504"/>
                  </a:lnTo>
                  <a:lnTo>
                    <a:pt x="805" y="3508"/>
                  </a:lnTo>
                  <a:lnTo>
                    <a:pt x="804" y="3508"/>
                  </a:lnTo>
                  <a:lnTo>
                    <a:pt x="802" y="3511"/>
                  </a:lnTo>
                  <a:lnTo>
                    <a:pt x="799" y="3511"/>
                  </a:lnTo>
                  <a:lnTo>
                    <a:pt x="798" y="3512"/>
                  </a:lnTo>
                  <a:lnTo>
                    <a:pt x="795" y="3513"/>
                  </a:lnTo>
                  <a:lnTo>
                    <a:pt x="794" y="3513"/>
                  </a:lnTo>
                  <a:lnTo>
                    <a:pt x="790" y="3515"/>
                  </a:lnTo>
                  <a:lnTo>
                    <a:pt x="788" y="3515"/>
                  </a:lnTo>
                  <a:lnTo>
                    <a:pt x="785" y="3516"/>
                  </a:lnTo>
                  <a:lnTo>
                    <a:pt x="783" y="3516"/>
                  </a:lnTo>
                  <a:lnTo>
                    <a:pt x="779" y="3516"/>
                  </a:lnTo>
                  <a:lnTo>
                    <a:pt x="778" y="3516"/>
                  </a:lnTo>
                  <a:lnTo>
                    <a:pt x="774" y="3517"/>
                  </a:lnTo>
                  <a:lnTo>
                    <a:pt x="773" y="3517"/>
                  </a:lnTo>
                  <a:lnTo>
                    <a:pt x="769" y="3516"/>
                  </a:lnTo>
                  <a:lnTo>
                    <a:pt x="769" y="3516"/>
                  </a:lnTo>
                  <a:lnTo>
                    <a:pt x="765" y="3516"/>
                  </a:lnTo>
                  <a:lnTo>
                    <a:pt x="765" y="3516"/>
                  </a:lnTo>
                  <a:lnTo>
                    <a:pt x="762" y="3515"/>
                  </a:lnTo>
                  <a:lnTo>
                    <a:pt x="761" y="3515"/>
                  </a:lnTo>
                  <a:lnTo>
                    <a:pt x="758" y="3513"/>
                  </a:lnTo>
                  <a:lnTo>
                    <a:pt x="758" y="3513"/>
                  </a:lnTo>
                  <a:lnTo>
                    <a:pt x="756" y="3512"/>
                  </a:lnTo>
                  <a:lnTo>
                    <a:pt x="748" y="3507"/>
                  </a:lnTo>
                  <a:lnTo>
                    <a:pt x="737" y="3503"/>
                  </a:lnTo>
                  <a:lnTo>
                    <a:pt x="729" y="3500"/>
                  </a:lnTo>
                  <a:lnTo>
                    <a:pt x="727" y="3500"/>
                  </a:lnTo>
                  <a:lnTo>
                    <a:pt x="727" y="3504"/>
                  </a:lnTo>
                  <a:lnTo>
                    <a:pt x="728" y="3515"/>
                  </a:lnTo>
                  <a:lnTo>
                    <a:pt x="729" y="3532"/>
                  </a:lnTo>
                  <a:lnTo>
                    <a:pt x="731" y="3552"/>
                  </a:lnTo>
                  <a:lnTo>
                    <a:pt x="871" y="3552"/>
                  </a:lnTo>
                  <a:lnTo>
                    <a:pt x="871" y="3357"/>
                  </a:lnTo>
                  <a:close/>
                  <a:moveTo>
                    <a:pt x="3556" y="3339"/>
                  </a:moveTo>
                  <a:lnTo>
                    <a:pt x="3556" y="3402"/>
                  </a:lnTo>
                  <a:lnTo>
                    <a:pt x="3611" y="3402"/>
                  </a:lnTo>
                  <a:lnTo>
                    <a:pt x="3611" y="3339"/>
                  </a:lnTo>
                  <a:lnTo>
                    <a:pt x="3556" y="3339"/>
                  </a:lnTo>
                  <a:close/>
                  <a:moveTo>
                    <a:pt x="3443" y="3339"/>
                  </a:moveTo>
                  <a:lnTo>
                    <a:pt x="3443" y="3402"/>
                  </a:lnTo>
                  <a:lnTo>
                    <a:pt x="3498" y="3402"/>
                  </a:lnTo>
                  <a:lnTo>
                    <a:pt x="3498" y="3339"/>
                  </a:lnTo>
                  <a:lnTo>
                    <a:pt x="3443" y="3339"/>
                  </a:lnTo>
                  <a:close/>
                  <a:moveTo>
                    <a:pt x="3329" y="3339"/>
                  </a:moveTo>
                  <a:lnTo>
                    <a:pt x="3329" y="3402"/>
                  </a:lnTo>
                  <a:lnTo>
                    <a:pt x="3384" y="3402"/>
                  </a:lnTo>
                  <a:lnTo>
                    <a:pt x="3384" y="3339"/>
                  </a:lnTo>
                  <a:lnTo>
                    <a:pt x="3329" y="3339"/>
                  </a:lnTo>
                  <a:close/>
                  <a:moveTo>
                    <a:pt x="3556" y="3224"/>
                  </a:moveTo>
                  <a:lnTo>
                    <a:pt x="3556" y="3288"/>
                  </a:lnTo>
                  <a:lnTo>
                    <a:pt x="3611" y="3288"/>
                  </a:lnTo>
                  <a:lnTo>
                    <a:pt x="3611" y="3224"/>
                  </a:lnTo>
                  <a:lnTo>
                    <a:pt x="3556" y="3224"/>
                  </a:lnTo>
                  <a:close/>
                  <a:moveTo>
                    <a:pt x="3443" y="3224"/>
                  </a:moveTo>
                  <a:lnTo>
                    <a:pt x="3443" y="3288"/>
                  </a:lnTo>
                  <a:lnTo>
                    <a:pt x="3498" y="3288"/>
                  </a:lnTo>
                  <a:lnTo>
                    <a:pt x="3498" y="3224"/>
                  </a:lnTo>
                  <a:lnTo>
                    <a:pt x="3443" y="3224"/>
                  </a:lnTo>
                  <a:close/>
                  <a:moveTo>
                    <a:pt x="3329" y="3224"/>
                  </a:moveTo>
                  <a:lnTo>
                    <a:pt x="3329" y="3288"/>
                  </a:lnTo>
                  <a:lnTo>
                    <a:pt x="3384" y="3288"/>
                  </a:lnTo>
                  <a:lnTo>
                    <a:pt x="3384" y="3224"/>
                  </a:lnTo>
                  <a:lnTo>
                    <a:pt x="3329" y="3224"/>
                  </a:lnTo>
                  <a:close/>
                  <a:moveTo>
                    <a:pt x="3556" y="3114"/>
                  </a:moveTo>
                  <a:lnTo>
                    <a:pt x="3556" y="3177"/>
                  </a:lnTo>
                  <a:lnTo>
                    <a:pt x="3611" y="3177"/>
                  </a:lnTo>
                  <a:lnTo>
                    <a:pt x="3611" y="3114"/>
                  </a:lnTo>
                  <a:lnTo>
                    <a:pt x="3556" y="3114"/>
                  </a:lnTo>
                  <a:close/>
                  <a:moveTo>
                    <a:pt x="3443" y="3114"/>
                  </a:moveTo>
                  <a:lnTo>
                    <a:pt x="3443" y="3177"/>
                  </a:lnTo>
                  <a:lnTo>
                    <a:pt x="3498" y="3177"/>
                  </a:lnTo>
                  <a:lnTo>
                    <a:pt x="3498" y="3114"/>
                  </a:lnTo>
                  <a:lnTo>
                    <a:pt x="3443" y="3114"/>
                  </a:lnTo>
                  <a:close/>
                  <a:moveTo>
                    <a:pt x="3329" y="3114"/>
                  </a:moveTo>
                  <a:lnTo>
                    <a:pt x="3329" y="3177"/>
                  </a:lnTo>
                  <a:lnTo>
                    <a:pt x="3384" y="3177"/>
                  </a:lnTo>
                  <a:lnTo>
                    <a:pt x="3384" y="3114"/>
                  </a:lnTo>
                  <a:lnTo>
                    <a:pt x="3329" y="3114"/>
                  </a:lnTo>
                  <a:close/>
                  <a:moveTo>
                    <a:pt x="3556" y="3000"/>
                  </a:moveTo>
                  <a:lnTo>
                    <a:pt x="3556" y="3063"/>
                  </a:lnTo>
                  <a:lnTo>
                    <a:pt x="3611" y="3063"/>
                  </a:lnTo>
                  <a:lnTo>
                    <a:pt x="3611" y="3000"/>
                  </a:lnTo>
                  <a:lnTo>
                    <a:pt x="3556" y="3000"/>
                  </a:lnTo>
                  <a:close/>
                  <a:moveTo>
                    <a:pt x="3443" y="3000"/>
                  </a:moveTo>
                  <a:lnTo>
                    <a:pt x="3443" y="3063"/>
                  </a:lnTo>
                  <a:lnTo>
                    <a:pt x="3498" y="3063"/>
                  </a:lnTo>
                  <a:lnTo>
                    <a:pt x="3498" y="3000"/>
                  </a:lnTo>
                  <a:lnTo>
                    <a:pt x="3443" y="3000"/>
                  </a:lnTo>
                  <a:close/>
                  <a:moveTo>
                    <a:pt x="3329" y="3000"/>
                  </a:moveTo>
                  <a:lnTo>
                    <a:pt x="3329" y="3063"/>
                  </a:lnTo>
                  <a:lnTo>
                    <a:pt x="3384" y="3063"/>
                  </a:lnTo>
                  <a:lnTo>
                    <a:pt x="3384" y="3000"/>
                  </a:lnTo>
                  <a:lnTo>
                    <a:pt x="3329" y="3000"/>
                  </a:lnTo>
                  <a:close/>
                  <a:moveTo>
                    <a:pt x="3556" y="2889"/>
                  </a:moveTo>
                  <a:lnTo>
                    <a:pt x="3556" y="2952"/>
                  </a:lnTo>
                  <a:lnTo>
                    <a:pt x="3611" y="2952"/>
                  </a:lnTo>
                  <a:lnTo>
                    <a:pt x="3611" y="2889"/>
                  </a:lnTo>
                  <a:lnTo>
                    <a:pt x="3556" y="2889"/>
                  </a:lnTo>
                  <a:close/>
                  <a:moveTo>
                    <a:pt x="3443" y="2889"/>
                  </a:moveTo>
                  <a:lnTo>
                    <a:pt x="3443" y="2952"/>
                  </a:lnTo>
                  <a:lnTo>
                    <a:pt x="3498" y="2952"/>
                  </a:lnTo>
                  <a:lnTo>
                    <a:pt x="3498" y="2889"/>
                  </a:lnTo>
                  <a:lnTo>
                    <a:pt x="3443" y="2889"/>
                  </a:lnTo>
                  <a:close/>
                  <a:moveTo>
                    <a:pt x="3329" y="2889"/>
                  </a:moveTo>
                  <a:lnTo>
                    <a:pt x="3329" y="2952"/>
                  </a:lnTo>
                  <a:lnTo>
                    <a:pt x="3384" y="2952"/>
                  </a:lnTo>
                  <a:lnTo>
                    <a:pt x="3384" y="2889"/>
                  </a:lnTo>
                  <a:lnTo>
                    <a:pt x="3329" y="2889"/>
                  </a:lnTo>
                  <a:close/>
                  <a:moveTo>
                    <a:pt x="3556" y="2774"/>
                  </a:moveTo>
                  <a:lnTo>
                    <a:pt x="3556" y="2838"/>
                  </a:lnTo>
                  <a:lnTo>
                    <a:pt x="3611" y="2838"/>
                  </a:lnTo>
                  <a:lnTo>
                    <a:pt x="3611" y="2774"/>
                  </a:lnTo>
                  <a:lnTo>
                    <a:pt x="3556" y="2774"/>
                  </a:lnTo>
                  <a:close/>
                  <a:moveTo>
                    <a:pt x="3443" y="2774"/>
                  </a:moveTo>
                  <a:lnTo>
                    <a:pt x="3443" y="2838"/>
                  </a:lnTo>
                  <a:lnTo>
                    <a:pt x="3498" y="2838"/>
                  </a:lnTo>
                  <a:lnTo>
                    <a:pt x="3498" y="2774"/>
                  </a:lnTo>
                  <a:lnTo>
                    <a:pt x="3443" y="2774"/>
                  </a:lnTo>
                  <a:close/>
                  <a:moveTo>
                    <a:pt x="3329" y="2774"/>
                  </a:moveTo>
                  <a:lnTo>
                    <a:pt x="3329" y="2838"/>
                  </a:lnTo>
                  <a:lnTo>
                    <a:pt x="3384" y="2838"/>
                  </a:lnTo>
                  <a:lnTo>
                    <a:pt x="3384" y="2774"/>
                  </a:lnTo>
                  <a:lnTo>
                    <a:pt x="3329" y="2774"/>
                  </a:lnTo>
                  <a:close/>
                  <a:moveTo>
                    <a:pt x="3556" y="2662"/>
                  </a:moveTo>
                  <a:lnTo>
                    <a:pt x="3556" y="2726"/>
                  </a:lnTo>
                  <a:lnTo>
                    <a:pt x="3611" y="2726"/>
                  </a:lnTo>
                  <a:lnTo>
                    <a:pt x="3611" y="2662"/>
                  </a:lnTo>
                  <a:lnTo>
                    <a:pt x="3556" y="2662"/>
                  </a:lnTo>
                  <a:close/>
                  <a:moveTo>
                    <a:pt x="3443" y="2662"/>
                  </a:moveTo>
                  <a:lnTo>
                    <a:pt x="3443" y="2726"/>
                  </a:lnTo>
                  <a:lnTo>
                    <a:pt x="3498" y="2726"/>
                  </a:lnTo>
                  <a:lnTo>
                    <a:pt x="3498" y="2662"/>
                  </a:lnTo>
                  <a:lnTo>
                    <a:pt x="3443" y="2662"/>
                  </a:lnTo>
                  <a:close/>
                  <a:moveTo>
                    <a:pt x="3329" y="2662"/>
                  </a:moveTo>
                  <a:lnTo>
                    <a:pt x="3329" y="2726"/>
                  </a:lnTo>
                  <a:lnTo>
                    <a:pt x="3384" y="2726"/>
                  </a:lnTo>
                  <a:lnTo>
                    <a:pt x="3384" y="2662"/>
                  </a:lnTo>
                  <a:lnTo>
                    <a:pt x="3329" y="2662"/>
                  </a:lnTo>
                  <a:close/>
                  <a:moveTo>
                    <a:pt x="3556" y="2548"/>
                  </a:moveTo>
                  <a:lnTo>
                    <a:pt x="3556" y="2613"/>
                  </a:lnTo>
                  <a:lnTo>
                    <a:pt x="3611" y="2613"/>
                  </a:lnTo>
                  <a:lnTo>
                    <a:pt x="3611" y="2548"/>
                  </a:lnTo>
                  <a:lnTo>
                    <a:pt x="3556" y="2548"/>
                  </a:lnTo>
                  <a:close/>
                  <a:moveTo>
                    <a:pt x="3443" y="2548"/>
                  </a:moveTo>
                  <a:lnTo>
                    <a:pt x="3443" y="2613"/>
                  </a:lnTo>
                  <a:lnTo>
                    <a:pt x="3498" y="2613"/>
                  </a:lnTo>
                  <a:lnTo>
                    <a:pt x="3498" y="2548"/>
                  </a:lnTo>
                  <a:lnTo>
                    <a:pt x="3443" y="2548"/>
                  </a:lnTo>
                  <a:close/>
                  <a:moveTo>
                    <a:pt x="3329" y="2548"/>
                  </a:moveTo>
                  <a:lnTo>
                    <a:pt x="3329" y="2613"/>
                  </a:lnTo>
                  <a:lnTo>
                    <a:pt x="3384" y="2613"/>
                  </a:lnTo>
                  <a:lnTo>
                    <a:pt x="3384" y="2548"/>
                  </a:lnTo>
                  <a:lnTo>
                    <a:pt x="3329" y="2548"/>
                  </a:lnTo>
                  <a:close/>
                  <a:moveTo>
                    <a:pt x="3556" y="2438"/>
                  </a:moveTo>
                  <a:lnTo>
                    <a:pt x="3556" y="2501"/>
                  </a:lnTo>
                  <a:lnTo>
                    <a:pt x="3611" y="2501"/>
                  </a:lnTo>
                  <a:lnTo>
                    <a:pt x="3611" y="2438"/>
                  </a:lnTo>
                  <a:lnTo>
                    <a:pt x="3556" y="2438"/>
                  </a:lnTo>
                  <a:close/>
                  <a:moveTo>
                    <a:pt x="3443" y="2438"/>
                  </a:moveTo>
                  <a:lnTo>
                    <a:pt x="3443" y="2501"/>
                  </a:lnTo>
                  <a:lnTo>
                    <a:pt x="3498" y="2501"/>
                  </a:lnTo>
                  <a:lnTo>
                    <a:pt x="3498" y="2438"/>
                  </a:lnTo>
                  <a:lnTo>
                    <a:pt x="3443" y="2438"/>
                  </a:lnTo>
                  <a:close/>
                  <a:moveTo>
                    <a:pt x="3329" y="2438"/>
                  </a:moveTo>
                  <a:lnTo>
                    <a:pt x="3329" y="2501"/>
                  </a:lnTo>
                  <a:lnTo>
                    <a:pt x="3384" y="2501"/>
                  </a:lnTo>
                  <a:lnTo>
                    <a:pt x="3384" y="2438"/>
                  </a:lnTo>
                  <a:lnTo>
                    <a:pt x="3329" y="2438"/>
                  </a:lnTo>
                  <a:close/>
                  <a:moveTo>
                    <a:pt x="3556" y="2331"/>
                  </a:moveTo>
                  <a:lnTo>
                    <a:pt x="3556" y="2395"/>
                  </a:lnTo>
                  <a:lnTo>
                    <a:pt x="3611" y="2395"/>
                  </a:lnTo>
                  <a:lnTo>
                    <a:pt x="3611" y="2331"/>
                  </a:lnTo>
                  <a:lnTo>
                    <a:pt x="3556" y="2331"/>
                  </a:lnTo>
                  <a:close/>
                  <a:moveTo>
                    <a:pt x="3443" y="2331"/>
                  </a:moveTo>
                  <a:lnTo>
                    <a:pt x="3443" y="2395"/>
                  </a:lnTo>
                  <a:lnTo>
                    <a:pt x="3498" y="2395"/>
                  </a:lnTo>
                  <a:lnTo>
                    <a:pt x="3498" y="2331"/>
                  </a:lnTo>
                  <a:lnTo>
                    <a:pt x="3443" y="2331"/>
                  </a:lnTo>
                  <a:close/>
                  <a:moveTo>
                    <a:pt x="3329" y="2331"/>
                  </a:moveTo>
                  <a:lnTo>
                    <a:pt x="3329" y="2395"/>
                  </a:lnTo>
                  <a:lnTo>
                    <a:pt x="3384" y="2395"/>
                  </a:lnTo>
                  <a:lnTo>
                    <a:pt x="3384" y="2331"/>
                  </a:lnTo>
                  <a:lnTo>
                    <a:pt x="3329" y="2331"/>
                  </a:lnTo>
                  <a:close/>
                  <a:moveTo>
                    <a:pt x="3556" y="2220"/>
                  </a:moveTo>
                  <a:lnTo>
                    <a:pt x="3556" y="2284"/>
                  </a:lnTo>
                  <a:lnTo>
                    <a:pt x="3611" y="2284"/>
                  </a:lnTo>
                  <a:lnTo>
                    <a:pt x="3611" y="2220"/>
                  </a:lnTo>
                  <a:lnTo>
                    <a:pt x="3556" y="2220"/>
                  </a:lnTo>
                  <a:close/>
                  <a:moveTo>
                    <a:pt x="3443" y="2220"/>
                  </a:moveTo>
                  <a:lnTo>
                    <a:pt x="3443" y="2284"/>
                  </a:lnTo>
                  <a:lnTo>
                    <a:pt x="3498" y="2284"/>
                  </a:lnTo>
                  <a:lnTo>
                    <a:pt x="3498" y="2220"/>
                  </a:lnTo>
                  <a:lnTo>
                    <a:pt x="3443" y="2220"/>
                  </a:lnTo>
                  <a:close/>
                  <a:moveTo>
                    <a:pt x="3329" y="2220"/>
                  </a:moveTo>
                  <a:lnTo>
                    <a:pt x="3329" y="2284"/>
                  </a:lnTo>
                  <a:lnTo>
                    <a:pt x="3384" y="2284"/>
                  </a:lnTo>
                  <a:lnTo>
                    <a:pt x="3384" y="2220"/>
                  </a:lnTo>
                  <a:lnTo>
                    <a:pt x="3329" y="2220"/>
                  </a:lnTo>
                  <a:close/>
                  <a:moveTo>
                    <a:pt x="3556" y="2107"/>
                  </a:moveTo>
                  <a:lnTo>
                    <a:pt x="3556" y="2170"/>
                  </a:lnTo>
                  <a:lnTo>
                    <a:pt x="3611" y="2170"/>
                  </a:lnTo>
                  <a:lnTo>
                    <a:pt x="3611" y="2107"/>
                  </a:lnTo>
                  <a:lnTo>
                    <a:pt x="3556" y="2107"/>
                  </a:lnTo>
                  <a:close/>
                  <a:moveTo>
                    <a:pt x="3443" y="2107"/>
                  </a:moveTo>
                  <a:lnTo>
                    <a:pt x="3443" y="2170"/>
                  </a:lnTo>
                  <a:lnTo>
                    <a:pt x="3498" y="2170"/>
                  </a:lnTo>
                  <a:lnTo>
                    <a:pt x="3498" y="2107"/>
                  </a:lnTo>
                  <a:lnTo>
                    <a:pt x="3443" y="2107"/>
                  </a:lnTo>
                  <a:close/>
                  <a:moveTo>
                    <a:pt x="3329" y="2107"/>
                  </a:moveTo>
                  <a:lnTo>
                    <a:pt x="3329" y="2170"/>
                  </a:lnTo>
                  <a:lnTo>
                    <a:pt x="3384" y="2170"/>
                  </a:lnTo>
                  <a:lnTo>
                    <a:pt x="3384" y="2107"/>
                  </a:lnTo>
                  <a:lnTo>
                    <a:pt x="3329" y="2107"/>
                  </a:lnTo>
                  <a:close/>
                  <a:moveTo>
                    <a:pt x="3556" y="1996"/>
                  </a:moveTo>
                  <a:lnTo>
                    <a:pt x="3556" y="2059"/>
                  </a:lnTo>
                  <a:lnTo>
                    <a:pt x="3611" y="2059"/>
                  </a:lnTo>
                  <a:lnTo>
                    <a:pt x="3611" y="1996"/>
                  </a:lnTo>
                  <a:lnTo>
                    <a:pt x="3556" y="1996"/>
                  </a:lnTo>
                  <a:close/>
                  <a:moveTo>
                    <a:pt x="3443" y="1996"/>
                  </a:moveTo>
                  <a:lnTo>
                    <a:pt x="3443" y="2059"/>
                  </a:lnTo>
                  <a:lnTo>
                    <a:pt x="3498" y="2059"/>
                  </a:lnTo>
                  <a:lnTo>
                    <a:pt x="3498" y="1996"/>
                  </a:lnTo>
                  <a:lnTo>
                    <a:pt x="3443" y="1996"/>
                  </a:lnTo>
                  <a:close/>
                  <a:moveTo>
                    <a:pt x="3329" y="1996"/>
                  </a:moveTo>
                  <a:lnTo>
                    <a:pt x="3329" y="2059"/>
                  </a:lnTo>
                  <a:lnTo>
                    <a:pt x="3384" y="2059"/>
                  </a:lnTo>
                  <a:lnTo>
                    <a:pt x="3384" y="1996"/>
                  </a:lnTo>
                  <a:lnTo>
                    <a:pt x="3329" y="1996"/>
                  </a:lnTo>
                  <a:close/>
                  <a:moveTo>
                    <a:pt x="3556" y="1881"/>
                  </a:moveTo>
                  <a:lnTo>
                    <a:pt x="3556" y="1944"/>
                  </a:lnTo>
                  <a:lnTo>
                    <a:pt x="3611" y="1944"/>
                  </a:lnTo>
                  <a:lnTo>
                    <a:pt x="3611" y="1881"/>
                  </a:lnTo>
                  <a:lnTo>
                    <a:pt x="3556" y="1881"/>
                  </a:lnTo>
                  <a:close/>
                  <a:moveTo>
                    <a:pt x="3443" y="1881"/>
                  </a:moveTo>
                  <a:lnTo>
                    <a:pt x="3443" y="1944"/>
                  </a:lnTo>
                  <a:lnTo>
                    <a:pt x="3498" y="1944"/>
                  </a:lnTo>
                  <a:lnTo>
                    <a:pt x="3498" y="1881"/>
                  </a:lnTo>
                  <a:lnTo>
                    <a:pt x="3443" y="1881"/>
                  </a:lnTo>
                  <a:close/>
                  <a:moveTo>
                    <a:pt x="3329" y="1881"/>
                  </a:moveTo>
                  <a:lnTo>
                    <a:pt x="3329" y="1944"/>
                  </a:lnTo>
                  <a:lnTo>
                    <a:pt x="3384" y="1944"/>
                  </a:lnTo>
                  <a:lnTo>
                    <a:pt x="3384" y="1881"/>
                  </a:lnTo>
                  <a:lnTo>
                    <a:pt x="3329" y="1881"/>
                  </a:lnTo>
                  <a:close/>
                  <a:moveTo>
                    <a:pt x="3556" y="1770"/>
                  </a:moveTo>
                  <a:lnTo>
                    <a:pt x="3556" y="1834"/>
                  </a:lnTo>
                  <a:lnTo>
                    <a:pt x="3611" y="1834"/>
                  </a:lnTo>
                  <a:lnTo>
                    <a:pt x="3611" y="1770"/>
                  </a:lnTo>
                  <a:lnTo>
                    <a:pt x="3556" y="1770"/>
                  </a:lnTo>
                  <a:close/>
                  <a:moveTo>
                    <a:pt x="3443" y="1770"/>
                  </a:moveTo>
                  <a:lnTo>
                    <a:pt x="3443" y="1834"/>
                  </a:lnTo>
                  <a:lnTo>
                    <a:pt x="3498" y="1834"/>
                  </a:lnTo>
                  <a:lnTo>
                    <a:pt x="3498" y="1770"/>
                  </a:lnTo>
                  <a:lnTo>
                    <a:pt x="3443" y="1770"/>
                  </a:lnTo>
                  <a:close/>
                  <a:moveTo>
                    <a:pt x="3329" y="1770"/>
                  </a:moveTo>
                  <a:lnTo>
                    <a:pt x="3329" y="1834"/>
                  </a:lnTo>
                  <a:lnTo>
                    <a:pt x="3384" y="1834"/>
                  </a:lnTo>
                  <a:lnTo>
                    <a:pt x="3384" y="1770"/>
                  </a:lnTo>
                  <a:lnTo>
                    <a:pt x="3329" y="1770"/>
                  </a:lnTo>
                  <a:close/>
                  <a:moveTo>
                    <a:pt x="3556" y="1656"/>
                  </a:moveTo>
                  <a:lnTo>
                    <a:pt x="3556" y="1720"/>
                  </a:lnTo>
                  <a:lnTo>
                    <a:pt x="3611" y="1720"/>
                  </a:lnTo>
                  <a:lnTo>
                    <a:pt x="3611" y="1656"/>
                  </a:lnTo>
                  <a:lnTo>
                    <a:pt x="3556" y="1656"/>
                  </a:lnTo>
                  <a:close/>
                  <a:moveTo>
                    <a:pt x="3443" y="1656"/>
                  </a:moveTo>
                  <a:lnTo>
                    <a:pt x="3443" y="1720"/>
                  </a:lnTo>
                  <a:lnTo>
                    <a:pt x="3498" y="1720"/>
                  </a:lnTo>
                  <a:lnTo>
                    <a:pt x="3498" y="1656"/>
                  </a:lnTo>
                  <a:lnTo>
                    <a:pt x="3443" y="1656"/>
                  </a:lnTo>
                  <a:close/>
                  <a:moveTo>
                    <a:pt x="3329" y="1656"/>
                  </a:moveTo>
                  <a:lnTo>
                    <a:pt x="3329" y="1720"/>
                  </a:lnTo>
                  <a:lnTo>
                    <a:pt x="3384" y="1720"/>
                  </a:lnTo>
                  <a:lnTo>
                    <a:pt x="3384" y="1656"/>
                  </a:lnTo>
                  <a:lnTo>
                    <a:pt x="3329" y="1656"/>
                  </a:lnTo>
                  <a:close/>
                  <a:moveTo>
                    <a:pt x="3556" y="1544"/>
                  </a:moveTo>
                  <a:lnTo>
                    <a:pt x="3556" y="1608"/>
                  </a:lnTo>
                  <a:lnTo>
                    <a:pt x="3611" y="1608"/>
                  </a:lnTo>
                  <a:lnTo>
                    <a:pt x="3611" y="1544"/>
                  </a:lnTo>
                  <a:lnTo>
                    <a:pt x="3556" y="1544"/>
                  </a:lnTo>
                  <a:close/>
                  <a:moveTo>
                    <a:pt x="3443" y="1544"/>
                  </a:moveTo>
                  <a:lnTo>
                    <a:pt x="3443" y="1608"/>
                  </a:lnTo>
                  <a:lnTo>
                    <a:pt x="3498" y="1608"/>
                  </a:lnTo>
                  <a:lnTo>
                    <a:pt x="3498" y="1544"/>
                  </a:lnTo>
                  <a:lnTo>
                    <a:pt x="3443" y="1544"/>
                  </a:lnTo>
                  <a:close/>
                  <a:moveTo>
                    <a:pt x="3329" y="1544"/>
                  </a:moveTo>
                  <a:lnTo>
                    <a:pt x="3329" y="1608"/>
                  </a:lnTo>
                  <a:lnTo>
                    <a:pt x="3384" y="1608"/>
                  </a:lnTo>
                  <a:lnTo>
                    <a:pt x="3384" y="1544"/>
                  </a:lnTo>
                  <a:lnTo>
                    <a:pt x="3329" y="1544"/>
                  </a:lnTo>
                  <a:close/>
                  <a:moveTo>
                    <a:pt x="3453" y="0"/>
                  </a:moveTo>
                  <a:lnTo>
                    <a:pt x="3478" y="0"/>
                  </a:lnTo>
                  <a:lnTo>
                    <a:pt x="3478" y="636"/>
                  </a:lnTo>
                  <a:lnTo>
                    <a:pt x="3494" y="642"/>
                  </a:lnTo>
                  <a:lnTo>
                    <a:pt x="3508" y="653"/>
                  </a:lnTo>
                  <a:lnTo>
                    <a:pt x="3518" y="665"/>
                  </a:lnTo>
                  <a:lnTo>
                    <a:pt x="3522" y="676"/>
                  </a:lnTo>
                  <a:lnTo>
                    <a:pt x="3522" y="683"/>
                  </a:lnTo>
                  <a:lnTo>
                    <a:pt x="3523" y="697"/>
                  </a:lnTo>
                  <a:lnTo>
                    <a:pt x="3524" y="720"/>
                  </a:lnTo>
                  <a:lnTo>
                    <a:pt x="3527" y="747"/>
                  </a:lnTo>
                  <a:lnTo>
                    <a:pt x="3528" y="780"/>
                  </a:lnTo>
                  <a:lnTo>
                    <a:pt x="3531" y="815"/>
                  </a:lnTo>
                  <a:lnTo>
                    <a:pt x="3535" y="853"/>
                  </a:lnTo>
                  <a:lnTo>
                    <a:pt x="3539" y="894"/>
                  </a:lnTo>
                  <a:lnTo>
                    <a:pt x="3543" y="934"/>
                  </a:lnTo>
                  <a:lnTo>
                    <a:pt x="3548" y="975"/>
                  </a:lnTo>
                  <a:lnTo>
                    <a:pt x="3553" y="1013"/>
                  </a:lnTo>
                  <a:lnTo>
                    <a:pt x="3558" y="1050"/>
                  </a:lnTo>
                  <a:lnTo>
                    <a:pt x="3565" y="1081"/>
                  </a:lnTo>
                  <a:lnTo>
                    <a:pt x="3570" y="1110"/>
                  </a:lnTo>
                  <a:lnTo>
                    <a:pt x="3578" y="1131"/>
                  </a:lnTo>
                  <a:lnTo>
                    <a:pt x="3584" y="1146"/>
                  </a:lnTo>
                  <a:lnTo>
                    <a:pt x="3617" y="1146"/>
                  </a:lnTo>
                  <a:lnTo>
                    <a:pt x="3617" y="1216"/>
                  </a:lnTo>
                  <a:lnTo>
                    <a:pt x="3670" y="1216"/>
                  </a:lnTo>
                  <a:lnTo>
                    <a:pt x="3670" y="1300"/>
                  </a:lnTo>
                  <a:lnTo>
                    <a:pt x="3717" y="1300"/>
                  </a:lnTo>
                  <a:lnTo>
                    <a:pt x="3717" y="1463"/>
                  </a:lnTo>
                  <a:lnTo>
                    <a:pt x="3778" y="1463"/>
                  </a:lnTo>
                  <a:lnTo>
                    <a:pt x="3778" y="3731"/>
                  </a:lnTo>
                  <a:lnTo>
                    <a:pt x="3780" y="3731"/>
                  </a:lnTo>
                  <a:lnTo>
                    <a:pt x="3780" y="4317"/>
                  </a:lnTo>
                  <a:lnTo>
                    <a:pt x="715" y="4317"/>
                  </a:lnTo>
                  <a:lnTo>
                    <a:pt x="715" y="4316"/>
                  </a:lnTo>
                  <a:lnTo>
                    <a:pt x="216" y="4316"/>
                  </a:lnTo>
                  <a:lnTo>
                    <a:pt x="234" y="4301"/>
                  </a:lnTo>
                  <a:lnTo>
                    <a:pt x="251" y="4286"/>
                  </a:lnTo>
                  <a:lnTo>
                    <a:pt x="266" y="4269"/>
                  </a:lnTo>
                  <a:lnTo>
                    <a:pt x="272" y="4253"/>
                  </a:lnTo>
                  <a:lnTo>
                    <a:pt x="279" y="4231"/>
                  </a:lnTo>
                  <a:lnTo>
                    <a:pt x="284" y="4204"/>
                  </a:lnTo>
                  <a:lnTo>
                    <a:pt x="288" y="4176"/>
                  </a:lnTo>
                  <a:lnTo>
                    <a:pt x="292" y="4147"/>
                  </a:lnTo>
                  <a:lnTo>
                    <a:pt x="294" y="4118"/>
                  </a:lnTo>
                  <a:lnTo>
                    <a:pt x="296" y="4093"/>
                  </a:lnTo>
                  <a:lnTo>
                    <a:pt x="298" y="4075"/>
                  </a:lnTo>
                  <a:lnTo>
                    <a:pt x="298" y="4053"/>
                  </a:lnTo>
                  <a:lnTo>
                    <a:pt x="300" y="4036"/>
                  </a:lnTo>
                  <a:lnTo>
                    <a:pt x="300" y="4025"/>
                  </a:lnTo>
                  <a:lnTo>
                    <a:pt x="300" y="4019"/>
                  </a:lnTo>
                  <a:lnTo>
                    <a:pt x="300" y="4016"/>
                  </a:lnTo>
                  <a:lnTo>
                    <a:pt x="298" y="4016"/>
                  </a:lnTo>
                  <a:lnTo>
                    <a:pt x="298" y="4015"/>
                  </a:lnTo>
                  <a:lnTo>
                    <a:pt x="298" y="4013"/>
                  </a:lnTo>
                  <a:lnTo>
                    <a:pt x="297" y="4011"/>
                  </a:lnTo>
                  <a:lnTo>
                    <a:pt x="297" y="4009"/>
                  </a:lnTo>
                  <a:lnTo>
                    <a:pt x="296" y="4008"/>
                  </a:lnTo>
                  <a:lnTo>
                    <a:pt x="296" y="4007"/>
                  </a:lnTo>
                  <a:lnTo>
                    <a:pt x="296" y="4005"/>
                  </a:lnTo>
                  <a:lnTo>
                    <a:pt x="294" y="4003"/>
                  </a:lnTo>
                  <a:lnTo>
                    <a:pt x="294" y="4002"/>
                  </a:lnTo>
                  <a:lnTo>
                    <a:pt x="293" y="3999"/>
                  </a:lnTo>
                  <a:lnTo>
                    <a:pt x="292" y="3998"/>
                  </a:lnTo>
                  <a:lnTo>
                    <a:pt x="292" y="3995"/>
                  </a:lnTo>
                  <a:lnTo>
                    <a:pt x="291" y="3994"/>
                  </a:lnTo>
                  <a:lnTo>
                    <a:pt x="289" y="3990"/>
                  </a:lnTo>
                  <a:lnTo>
                    <a:pt x="288" y="3986"/>
                  </a:lnTo>
                  <a:lnTo>
                    <a:pt x="288" y="3984"/>
                  </a:lnTo>
                  <a:lnTo>
                    <a:pt x="287" y="3982"/>
                  </a:lnTo>
                  <a:lnTo>
                    <a:pt x="287" y="3979"/>
                  </a:lnTo>
                  <a:lnTo>
                    <a:pt x="285" y="3977"/>
                  </a:lnTo>
                  <a:lnTo>
                    <a:pt x="284" y="3974"/>
                  </a:lnTo>
                  <a:lnTo>
                    <a:pt x="283" y="3971"/>
                  </a:lnTo>
                  <a:lnTo>
                    <a:pt x="283" y="3969"/>
                  </a:lnTo>
                  <a:lnTo>
                    <a:pt x="281" y="3966"/>
                  </a:lnTo>
                  <a:lnTo>
                    <a:pt x="281" y="3964"/>
                  </a:lnTo>
                  <a:lnTo>
                    <a:pt x="280" y="3960"/>
                  </a:lnTo>
                  <a:lnTo>
                    <a:pt x="279" y="3958"/>
                  </a:lnTo>
                  <a:lnTo>
                    <a:pt x="277" y="3953"/>
                  </a:lnTo>
                  <a:lnTo>
                    <a:pt x="274" y="3939"/>
                  </a:lnTo>
                  <a:lnTo>
                    <a:pt x="266" y="3915"/>
                  </a:lnTo>
                  <a:lnTo>
                    <a:pt x="259" y="3893"/>
                  </a:lnTo>
                  <a:lnTo>
                    <a:pt x="255" y="3873"/>
                  </a:lnTo>
                  <a:lnTo>
                    <a:pt x="253" y="3856"/>
                  </a:lnTo>
                  <a:lnTo>
                    <a:pt x="250" y="3840"/>
                  </a:lnTo>
                  <a:lnTo>
                    <a:pt x="247" y="3822"/>
                  </a:lnTo>
                  <a:lnTo>
                    <a:pt x="243" y="3800"/>
                  </a:lnTo>
                  <a:lnTo>
                    <a:pt x="241" y="3786"/>
                  </a:lnTo>
                  <a:lnTo>
                    <a:pt x="239" y="3766"/>
                  </a:lnTo>
                  <a:lnTo>
                    <a:pt x="238" y="3745"/>
                  </a:lnTo>
                  <a:lnTo>
                    <a:pt x="237" y="3723"/>
                  </a:lnTo>
                  <a:lnTo>
                    <a:pt x="237" y="3703"/>
                  </a:lnTo>
                  <a:lnTo>
                    <a:pt x="237" y="3686"/>
                  </a:lnTo>
                  <a:lnTo>
                    <a:pt x="237" y="3676"/>
                  </a:lnTo>
                  <a:lnTo>
                    <a:pt x="237" y="3670"/>
                  </a:lnTo>
                  <a:lnTo>
                    <a:pt x="237" y="3669"/>
                  </a:lnTo>
                  <a:lnTo>
                    <a:pt x="236" y="3666"/>
                  </a:lnTo>
                  <a:lnTo>
                    <a:pt x="236" y="3668"/>
                  </a:lnTo>
                  <a:lnTo>
                    <a:pt x="236" y="3668"/>
                  </a:lnTo>
                  <a:lnTo>
                    <a:pt x="236" y="3668"/>
                  </a:lnTo>
                  <a:lnTo>
                    <a:pt x="236" y="3664"/>
                  </a:lnTo>
                  <a:lnTo>
                    <a:pt x="236" y="3660"/>
                  </a:lnTo>
                  <a:lnTo>
                    <a:pt x="234" y="3653"/>
                  </a:lnTo>
                  <a:lnTo>
                    <a:pt x="233" y="3647"/>
                  </a:lnTo>
                  <a:lnTo>
                    <a:pt x="230" y="3640"/>
                  </a:lnTo>
                  <a:lnTo>
                    <a:pt x="228" y="3628"/>
                  </a:lnTo>
                  <a:lnTo>
                    <a:pt x="226" y="3618"/>
                  </a:lnTo>
                  <a:lnTo>
                    <a:pt x="225" y="3610"/>
                  </a:lnTo>
                  <a:lnTo>
                    <a:pt x="225" y="3606"/>
                  </a:lnTo>
                  <a:lnTo>
                    <a:pt x="225" y="3605"/>
                  </a:lnTo>
                  <a:lnTo>
                    <a:pt x="222" y="3597"/>
                  </a:lnTo>
                  <a:lnTo>
                    <a:pt x="218" y="3587"/>
                  </a:lnTo>
                  <a:lnTo>
                    <a:pt x="216" y="3572"/>
                  </a:lnTo>
                  <a:lnTo>
                    <a:pt x="211" y="3549"/>
                  </a:lnTo>
                  <a:lnTo>
                    <a:pt x="208" y="3517"/>
                  </a:lnTo>
                  <a:lnTo>
                    <a:pt x="205" y="3478"/>
                  </a:lnTo>
                  <a:lnTo>
                    <a:pt x="205" y="3460"/>
                  </a:lnTo>
                  <a:lnTo>
                    <a:pt x="207" y="3440"/>
                  </a:lnTo>
                  <a:lnTo>
                    <a:pt x="209" y="3422"/>
                  </a:lnTo>
                  <a:lnTo>
                    <a:pt x="212" y="3405"/>
                  </a:lnTo>
                  <a:lnTo>
                    <a:pt x="213" y="3393"/>
                  </a:lnTo>
                  <a:lnTo>
                    <a:pt x="216" y="3384"/>
                  </a:lnTo>
                  <a:lnTo>
                    <a:pt x="216" y="3381"/>
                  </a:lnTo>
                  <a:lnTo>
                    <a:pt x="216" y="3380"/>
                  </a:lnTo>
                  <a:lnTo>
                    <a:pt x="216" y="3380"/>
                  </a:lnTo>
                  <a:lnTo>
                    <a:pt x="215" y="3382"/>
                  </a:lnTo>
                  <a:lnTo>
                    <a:pt x="215" y="3378"/>
                  </a:lnTo>
                  <a:lnTo>
                    <a:pt x="211" y="3373"/>
                  </a:lnTo>
                  <a:lnTo>
                    <a:pt x="205" y="3365"/>
                  </a:lnTo>
                  <a:lnTo>
                    <a:pt x="200" y="3355"/>
                  </a:lnTo>
                  <a:lnTo>
                    <a:pt x="196" y="3344"/>
                  </a:lnTo>
                  <a:lnTo>
                    <a:pt x="194" y="3327"/>
                  </a:lnTo>
                  <a:lnTo>
                    <a:pt x="192" y="3306"/>
                  </a:lnTo>
                  <a:lnTo>
                    <a:pt x="194" y="3280"/>
                  </a:lnTo>
                  <a:lnTo>
                    <a:pt x="198" y="3253"/>
                  </a:lnTo>
                  <a:lnTo>
                    <a:pt x="203" y="3221"/>
                  </a:lnTo>
                  <a:lnTo>
                    <a:pt x="211" y="3195"/>
                  </a:lnTo>
                  <a:lnTo>
                    <a:pt x="220" y="3173"/>
                  </a:lnTo>
                  <a:lnTo>
                    <a:pt x="230" y="3152"/>
                  </a:lnTo>
                  <a:lnTo>
                    <a:pt x="239" y="3135"/>
                  </a:lnTo>
                  <a:lnTo>
                    <a:pt x="247" y="3122"/>
                  </a:lnTo>
                  <a:lnTo>
                    <a:pt x="254" y="3114"/>
                  </a:lnTo>
                  <a:lnTo>
                    <a:pt x="255" y="3111"/>
                  </a:lnTo>
                  <a:lnTo>
                    <a:pt x="255" y="3110"/>
                  </a:lnTo>
                  <a:lnTo>
                    <a:pt x="254" y="3107"/>
                  </a:lnTo>
                  <a:lnTo>
                    <a:pt x="251" y="3101"/>
                  </a:lnTo>
                  <a:lnTo>
                    <a:pt x="247" y="3090"/>
                  </a:lnTo>
                  <a:lnTo>
                    <a:pt x="241" y="3076"/>
                  </a:lnTo>
                  <a:lnTo>
                    <a:pt x="236" y="3063"/>
                  </a:lnTo>
                  <a:lnTo>
                    <a:pt x="233" y="3051"/>
                  </a:lnTo>
                  <a:lnTo>
                    <a:pt x="232" y="3041"/>
                  </a:lnTo>
                  <a:lnTo>
                    <a:pt x="229" y="3028"/>
                  </a:lnTo>
                  <a:lnTo>
                    <a:pt x="226" y="3009"/>
                  </a:lnTo>
                  <a:lnTo>
                    <a:pt x="224" y="2992"/>
                  </a:lnTo>
                  <a:lnTo>
                    <a:pt x="221" y="2983"/>
                  </a:lnTo>
                  <a:lnTo>
                    <a:pt x="218" y="2978"/>
                  </a:lnTo>
                  <a:lnTo>
                    <a:pt x="215" y="2974"/>
                  </a:lnTo>
                  <a:lnTo>
                    <a:pt x="213" y="2974"/>
                  </a:lnTo>
                  <a:lnTo>
                    <a:pt x="213" y="2973"/>
                  </a:lnTo>
                  <a:lnTo>
                    <a:pt x="212" y="2973"/>
                  </a:lnTo>
                  <a:lnTo>
                    <a:pt x="211" y="2971"/>
                  </a:lnTo>
                  <a:lnTo>
                    <a:pt x="211" y="2971"/>
                  </a:lnTo>
                  <a:lnTo>
                    <a:pt x="209" y="2970"/>
                  </a:lnTo>
                  <a:lnTo>
                    <a:pt x="209" y="2969"/>
                  </a:lnTo>
                  <a:lnTo>
                    <a:pt x="207" y="2967"/>
                  </a:lnTo>
                  <a:lnTo>
                    <a:pt x="201" y="2958"/>
                  </a:lnTo>
                  <a:lnTo>
                    <a:pt x="199" y="2949"/>
                  </a:lnTo>
                  <a:lnTo>
                    <a:pt x="198" y="2940"/>
                  </a:lnTo>
                  <a:lnTo>
                    <a:pt x="198" y="2933"/>
                  </a:lnTo>
                  <a:lnTo>
                    <a:pt x="195" y="2932"/>
                  </a:lnTo>
                  <a:lnTo>
                    <a:pt x="191" y="2932"/>
                  </a:lnTo>
                  <a:lnTo>
                    <a:pt x="187" y="2931"/>
                  </a:lnTo>
                  <a:lnTo>
                    <a:pt x="181" y="2928"/>
                  </a:lnTo>
                  <a:lnTo>
                    <a:pt x="169" y="2927"/>
                  </a:lnTo>
                  <a:lnTo>
                    <a:pt x="166" y="2927"/>
                  </a:lnTo>
                  <a:lnTo>
                    <a:pt x="166" y="2927"/>
                  </a:lnTo>
                  <a:lnTo>
                    <a:pt x="165" y="2927"/>
                  </a:lnTo>
                  <a:lnTo>
                    <a:pt x="160" y="2923"/>
                  </a:lnTo>
                  <a:lnTo>
                    <a:pt x="156" y="2915"/>
                  </a:lnTo>
                  <a:lnTo>
                    <a:pt x="156" y="2902"/>
                  </a:lnTo>
                  <a:lnTo>
                    <a:pt x="157" y="2886"/>
                  </a:lnTo>
                  <a:lnTo>
                    <a:pt x="157" y="2868"/>
                  </a:lnTo>
                  <a:lnTo>
                    <a:pt x="158" y="2850"/>
                  </a:lnTo>
                  <a:lnTo>
                    <a:pt x="163" y="2830"/>
                  </a:lnTo>
                  <a:lnTo>
                    <a:pt x="169" y="2812"/>
                  </a:lnTo>
                  <a:lnTo>
                    <a:pt x="174" y="2795"/>
                  </a:lnTo>
                  <a:lnTo>
                    <a:pt x="179" y="2781"/>
                  </a:lnTo>
                  <a:lnTo>
                    <a:pt x="183" y="2772"/>
                  </a:lnTo>
                  <a:lnTo>
                    <a:pt x="186" y="2763"/>
                  </a:lnTo>
                  <a:lnTo>
                    <a:pt x="184" y="2751"/>
                  </a:lnTo>
                  <a:lnTo>
                    <a:pt x="182" y="2738"/>
                  </a:lnTo>
                  <a:lnTo>
                    <a:pt x="178" y="2724"/>
                  </a:lnTo>
                  <a:lnTo>
                    <a:pt x="174" y="2708"/>
                  </a:lnTo>
                  <a:lnTo>
                    <a:pt x="167" y="2690"/>
                  </a:lnTo>
                  <a:lnTo>
                    <a:pt x="161" y="2668"/>
                  </a:lnTo>
                  <a:lnTo>
                    <a:pt x="150" y="2641"/>
                  </a:lnTo>
                  <a:lnTo>
                    <a:pt x="143" y="2619"/>
                  </a:lnTo>
                  <a:lnTo>
                    <a:pt x="135" y="2593"/>
                  </a:lnTo>
                  <a:lnTo>
                    <a:pt x="129" y="2565"/>
                  </a:lnTo>
                  <a:lnTo>
                    <a:pt x="124" y="2539"/>
                  </a:lnTo>
                  <a:lnTo>
                    <a:pt x="120" y="2518"/>
                  </a:lnTo>
                  <a:lnTo>
                    <a:pt x="118" y="2503"/>
                  </a:lnTo>
                  <a:lnTo>
                    <a:pt x="115" y="2491"/>
                  </a:lnTo>
                  <a:lnTo>
                    <a:pt x="114" y="2478"/>
                  </a:lnTo>
                  <a:lnTo>
                    <a:pt x="112" y="2466"/>
                  </a:lnTo>
                  <a:lnTo>
                    <a:pt x="111" y="2455"/>
                  </a:lnTo>
                  <a:lnTo>
                    <a:pt x="110" y="2450"/>
                  </a:lnTo>
                  <a:lnTo>
                    <a:pt x="110" y="2449"/>
                  </a:lnTo>
                  <a:lnTo>
                    <a:pt x="110" y="2452"/>
                  </a:lnTo>
                  <a:lnTo>
                    <a:pt x="108" y="2453"/>
                  </a:lnTo>
                  <a:lnTo>
                    <a:pt x="108" y="2453"/>
                  </a:lnTo>
                  <a:lnTo>
                    <a:pt x="108" y="2453"/>
                  </a:lnTo>
                  <a:lnTo>
                    <a:pt x="108" y="2454"/>
                  </a:lnTo>
                  <a:lnTo>
                    <a:pt x="107" y="2455"/>
                  </a:lnTo>
                  <a:lnTo>
                    <a:pt x="106" y="2455"/>
                  </a:lnTo>
                  <a:lnTo>
                    <a:pt x="105" y="2458"/>
                  </a:lnTo>
                  <a:lnTo>
                    <a:pt x="105" y="2458"/>
                  </a:lnTo>
                  <a:lnTo>
                    <a:pt x="102" y="2461"/>
                  </a:lnTo>
                  <a:lnTo>
                    <a:pt x="102" y="2461"/>
                  </a:lnTo>
                  <a:lnTo>
                    <a:pt x="101" y="2462"/>
                  </a:lnTo>
                  <a:lnTo>
                    <a:pt x="99" y="2462"/>
                  </a:lnTo>
                  <a:lnTo>
                    <a:pt x="97" y="2462"/>
                  </a:lnTo>
                  <a:lnTo>
                    <a:pt x="97" y="2463"/>
                  </a:lnTo>
                  <a:lnTo>
                    <a:pt x="94" y="2463"/>
                  </a:lnTo>
                  <a:lnTo>
                    <a:pt x="93" y="2463"/>
                  </a:lnTo>
                  <a:lnTo>
                    <a:pt x="93" y="2463"/>
                  </a:lnTo>
                  <a:lnTo>
                    <a:pt x="91" y="2462"/>
                  </a:lnTo>
                  <a:lnTo>
                    <a:pt x="90" y="2462"/>
                  </a:lnTo>
                  <a:lnTo>
                    <a:pt x="90" y="2462"/>
                  </a:lnTo>
                  <a:lnTo>
                    <a:pt x="89" y="2461"/>
                  </a:lnTo>
                  <a:lnTo>
                    <a:pt x="89" y="2461"/>
                  </a:lnTo>
                  <a:lnTo>
                    <a:pt x="87" y="2459"/>
                  </a:lnTo>
                  <a:lnTo>
                    <a:pt x="87" y="2458"/>
                  </a:lnTo>
                  <a:lnTo>
                    <a:pt x="86" y="2458"/>
                  </a:lnTo>
                  <a:lnTo>
                    <a:pt x="85" y="2457"/>
                  </a:lnTo>
                  <a:lnTo>
                    <a:pt x="85" y="2457"/>
                  </a:lnTo>
                  <a:lnTo>
                    <a:pt x="84" y="2454"/>
                  </a:lnTo>
                  <a:lnTo>
                    <a:pt x="81" y="2452"/>
                  </a:lnTo>
                  <a:lnTo>
                    <a:pt x="80" y="2448"/>
                  </a:lnTo>
                  <a:lnTo>
                    <a:pt x="78" y="2445"/>
                  </a:lnTo>
                  <a:lnTo>
                    <a:pt x="77" y="2442"/>
                  </a:lnTo>
                  <a:lnTo>
                    <a:pt x="77" y="2441"/>
                  </a:lnTo>
                  <a:lnTo>
                    <a:pt x="76" y="2441"/>
                  </a:lnTo>
                  <a:lnTo>
                    <a:pt x="76" y="2441"/>
                  </a:lnTo>
                  <a:lnTo>
                    <a:pt x="76" y="2440"/>
                  </a:lnTo>
                  <a:lnTo>
                    <a:pt x="74" y="2438"/>
                  </a:lnTo>
                  <a:lnTo>
                    <a:pt x="74" y="2436"/>
                  </a:lnTo>
                  <a:lnTo>
                    <a:pt x="73" y="2432"/>
                  </a:lnTo>
                  <a:lnTo>
                    <a:pt x="73" y="2427"/>
                  </a:lnTo>
                  <a:lnTo>
                    <a:pt x="72" y="2418"/>
                  </a:lnTo>
                  <a:lnTo>
                    <a:pt x="69" y="2412"/>
                  </a:lnTo>
                  <a:lnTo>
                    <a:pt x="67" y="2408"/>
                  </a:lnTo>
                  <a:lnTo>
                    <a:pt x="63" y="2404"/>
                  </a:lnTo>
                  <a:lnTo>
                    <a:pt x="63" y="2400"/>
                  </a:lnTo>
                  <a:lnTo>
                    <a:pt x="63" y="2398"/>
                  </a:lnTo>
                  <a:lnTo>
                    <a:pt x="64" y="2395"/>
                  </a:lnTo>
                  <a:lnTo>
                    <a:pt x="65" y="2394"/>
                  </a:lnTo>
                  <a:lnTo>
                    <a:pt x="67" y="2393"/>
                  </a:lnTo>
                  <a:lnTo>
                    <a:pt x="67" y="2393"/>
                  </a:lnTo>
                  <a:lnTo>
                    <a:pt x="67" y="2391"/>
                  </a:lnTo>
                  <a:lnTo>
                    <a:pt x="67" y="2389"/>
                  </a:lnTo>
                  <a:lnTo>
                    <a:pt x="67" y="2385"/>
                  </a:lnTo>
                  <a:lnTo>
                    <a:pt x="68" y="2381"/>
                  </a:lnTo>
                  <a:lnTo>
                    <a:pt x="69" y="2376"/>
                  </a:lnTo>
                  <a:lnTo>
                    <a:pt x="70" y="2368"/>
                  </a:lnTo>
                  <a:lnTo>
                    <a:pt x="70" y="2359"/>
                  </a:lnTo>
                  <a:lnTo>
                    <a:pt x="69" y="2348"/>
                  </a:lnTo>
                  <a:lnTo>
                    <a:pt x="68" y="2342"/>
                  </a:lnTo>
                  <a:lnTo>
                    <a:pt x="68" y="2338"/>
                  </a:lnTo>
                  <a:lnTo>
                    <a:pt x="68" y="2338"/>
                  </a:lnTo>
                  <a:lnTo>
                    <a:pt x="68" y="2338"/>
                  </a:lnTo>
                  <a:lnTo>
                    <a:pt x="67" y="2338"/>
                  </a:lnTo>
                  <a:lnTo>
                    <a:pt x="67" y="2338"/>
                  </a:lnTo>
                  <a:lnTo>
                    <a:pt x="65" y="2338"/>
                  </a:lnTo>
                  <a:lnTo>
                    <a:pt x="65" y="2336"/>
                  </a:lnTo>
                  <a:lnTo>
                    <a:pt x="63" y="2335"/>
                  </a:lnTo>
                  <a:lnTo>
                    <a:pt x="60" y="2332"/>
                  </a:lnTo>
                  <a:lnTo>
                    <a:pt x="56" y="2328"/>
                  </a:lnTo>
                  <a:lnTo>
                    <a:pt x="53" y="2325"/>
                  </a:lnTo>
                  <a:lnTo>
                    <a:pt x="52" y="2319"/>
                  </a:lnTo>
                  <a:lnTo>
                    <a:pt x="52" y="2317"/>
                  </a:lnTo>
                  <a:lnTo>
                    <a:pt x="52" y="2314"/>
                  </a:lnTo>
                  <a:lnTo>
                    <a:pt x="53" y="2311"/>
                  </a:lnTo>
                  <a:lnTo>
                    <a:pt x="55" y="2310"/>
                  </a:lnTo>
                  <a:lnTo>
                    <a:pt x="57" y="2309"/>
                  </a:lnTo>
                  <a:lnTo>
                    <a:pt x="59" y="2308"/>
                  </a:lnTo>
                  <a:lnTo>
                    <a:pt x="59" y="2308"/>
                  </a:lnTo>
                  <a:lnTo>
                    <a:pt x="57" y="2308"/>
                  </a:lnTo>
                  <a:lnTo>
                    <a:pt x="56" y="2306"/>
                  </a:lnTo>
                  <a:lnTo>
                    <a:pt x="53" y="2304"/>
                  </a:lnTo>
                  <a:lnTo>
                    <a:pt x="52" y="2301"/>
                  </a:lnTo>
                  <a:lnTo>
                    <a:pt x="49" y="2297"/>
                  </a:lnTo>
                  <a:lnTo>
                    <a:pt x="49" y="2292"/>
                  </a:lnTo>
                  <a:lnTo>
                    <a:pt x="49" y="2288"/>
                  </a:lnTo>
                  <a:lnTo>
                    <a:pt x="51" y="2285"/>
                  </a:lnTo>
                  <a:lnTo>
                    <a:pt x="52" y="2283"/>
                  </a:lnTo>
                  <a:lnTo>
                    <a:pt x="53" y="2283"/>
                  </a:lnTo>
                  <a:lnTo>
                    <a:pt x="55" y="2281"/>
                  </a:lnTo>
                  <a:lnTo>
                    <a:pt x="55" y="2281"/>
                  </a:lnTo>
                  <a:lnTo>
                    <a:pt x="55" y="2281"/>
                  </a:lnTo>
                  <a:lnTo>
                    <a:pt x="53" y="2280"/>
                  </a:lnTo>
                  <a:lnTo>
                    <a:pt x="52" y="2277"/>
                  </a:lnTo>
                  <a:lnTo>
                    <a:pt x="49" y="2275"/>
                  </a:lnTo>
                  <a:lnTo>
                    <a:pt x="48" y="2272"/>
                  </a:lnTo>
                  <a:lnTo>
                    <a:pt x="48" y="2268"/>
                  </a:lnTo>
                  <a:lnTo>
                    <a:pt x="48" y="2264"/>
                  </a:lnTo>
                  <a:lnTo>
                    <a:pt x="49" y="2260"/>
                  </a:lnTo>
                  <a:lnTo>
                    <a:pt x="51" y="2259"/>
                  </a:lnTo>
                  <a:lnTo>
                    <a:pt x="53" y="2258"/>
                  </a:lnTo>
                  <a:lnTo>
                    <a:pt x="56" y="2256"/>
                  </a:lnTo>
                  <a:lnTo>
                    <a:pt x="57" y="2256"/>
                  </a:lnTo>
                  <a:lnTo>
                    <a:pt x="59" y="2256"/>
                  </a:lnTo>
                  <a:lnTo>
                    <a:pt x="60" y="2256"/>
                  </a:lnTo>
                  <a:lnTo>
                    <a:pt x="60" y="2245"/>
                  </a:lnTo>
                  <a:lnTo>
                    <a:pt x="60" y="2243"/>
                  </a:lnTo>
                  <a:lnTo>
                    <a:pt x="59" y="2241"/>
                  </a:lnTo>
                  <a:lnTo>
                    <a:pt x="57" y="2238"/>
                  </a:lnTo>
                  <a:lnTo>
                    <a:pt x="56" y="2234"/>
                  </a:lnTo>
                  <a:lnTo>
                    <a:pt x="55" y="2232"/>
                  </a:lnTo>
                  <a:lnTo>
                    <a:pt x="49" y="2230"/>
                  </a:lnTo>
                  <a:lnTo>
                    <a:pt x="46" y="2229"/>
                  </a:lnTo>
                  <a:lnTo>
                    <a:pt x="43" y="2226"/>
                  </a:lnTo>
                  <a:lnTo>
                    <a:pt x="40" y="2222"/>
                  </a:lnTo>
                  <a:lnTo>
                    <a:pt x="40" y="2220"/>
                  </a:lnTo>
                  <a:lnTo>
                    <a:pt x="40" y="2216"/>
                  </a:lnTo>
                  <a:lnTo>
                    <a:pt x="42" y="2213"/>
                  </a:lnTo>
                  <a:lnTo>
                    <a:pt x="43" y="2211"/>
                  </a:lnTo>
                  <a:lnTo>
                    <a:pt x="42" y="2211"/>
                  </a:lnTo>
                  <a:lnTo>
                    <a:pt x="42" y="2211"/>
                  </a:lnTo>
                  <a:lnTo>
                    <a:pt x="40" y="2211"/>
                  </a:lnTo>
                  <a:lnTo>
                    <a:pt x="40" y="2211"/>
                  </a:lnTo>
                  <a:lnTo>
                    <a:pt x="39" y="2211"/>
                  </a:lnTo>
                  <a:lnTo>
                    <a:pt x="38" y="2209"/>
                  </a:lnTo>
                  <a:lnTo>
                    <a:pt x="36" y="2209"/>
                  </a:lnTo>
                  <a:lnTo>
                    <a:pt x="36" y="2209"/>
                  </a:lnTo>
                  <a:lnTo>
                    <a:pt x="35" y="2209"/>
                  </a:lnTo>
                  <a:lnTo>
                    <a:pt x="34" y="2209"/>
                  </a:lnTo>
                  <a:lnTo>
                    <a:pt x="34" y="2209"/>
                  </a:lnTo>
                  <a:lnTo>
                    <a:pt x="31" y="2209"/>
                  </a:lnTo>
                  <a:lnTo>
                    <a:pt x="31" y="2209"/>
                  </a:lnTo>
                  <a:lnTo>
                    <a:pt x="29" y="2208"/>
                  </a:lnTo>
                  <a:lnTo>
                    <a:pt x="26" y="2207"/>
                  </a:lnTo>
                  <a:lnTo>
                    <a:pt x="26" y="2207"/>
                  </a:lnTo>
                  <a:lnTo>
                    <a:pt x="21" y="2203"/>
                  </a:lnTo>
                  <a:lnTo>
                    <a:pt x="21" y="2203"/>
                  </a:lnTo>
                  <a:lnTo>
                    <a:pt x="15" y="2198"/>
                  </a:lnTo>
                  <a:lnTo>
                    <a:pt x="14" y="2198"/>
                  </a:lnTo>
                  <a:lnTo>
                    <a:pt x="14" y="2196"/>
                  </a:lnTo>
                  <a:lnTo>
                    <a:pt x="11" y="2194"/>
                  </a:lnTo>
                  <a:lnTo>
                    <a:pt x="9" y="2191"/>
                  </a:lnTo>
                  <a:lnTo>
                    <a:pt x="5" y="2187"/>
                  </a:lnTo>
                  <a:lnTo>
                    <a:pt x="5" y="2184"/>
                  </a:lnTo>
                  <a:lnTo>
                    <a:pt x="6" y="2181"/>
                  </a:lnTo>
                  <a:lnTo>
                    <a:pt x="9" y="2178"/>
                  </a:lnTo>
                  <a:lnTo>
                    <a:pt x="11" y="2171"/>
                  </a:lnTo>
                  <a:lnTo>
                    <a:pt x="14" y="2162"/>
                  </a:lnTo>
                  <a:lnTo>
                    <a:pt x="17" y="2154"/>
                  </a:lnTo>
                  <a:lnTo>
                    <a:pt x="15" y="2150"/>
                  </a:lnTo>
                  <a:lnTo>
                    <a:pt x="13" y="2147"/>
                  </a:lnTo>
                  <a:lnTo>
                    <a:pt x="11" y="2145"/>
                  </a:lnTo>
                  <a:lnTo>
                    <a:pt x="11" y="2144"/>
                  </a:lnTo>
                  <a:lnTo>
                    <a:pt x="9" y="2143"/>
                  </a:lnTo>
                  <a:lnTo>
                    <a:pt x="9" y="2143"/>
                  </a:lnTo>
                  <a:lnTo>
                    <a:pt x="8" y="2141"/>
                  </a:lnTo>
                  <a:lnTo>
                    <a:pt x="6" y="2140"/>
                  </a:lnTo>
                  <a:lnTo>
                    <a:pt x="5" y="2139"/>
                  </a:lnTo>
                  <a:lnTo>
                    <a:pt x="5" y="2139"/>
                  </a:lnTo>
                  <a:lnTo>
                    <a:pt x="4" y="2137"/>
                  </a:lnTo>
                  <a:lnTo>
                    <a:pt x="2" y="2137"/>
                  </a:lnTo>
                  <a:lnTo>
                    <a:pt x="1" y="2137"/>
                  </a:lnTo>
                  <a:lnTo>
                    <a:pt x="1" y="2137"/>
                  </a:lnTo>
                  <a:lnTo>
                    <a:pt x="1" y="2136"/>
                  </a:lnTo>
                  <a:lnTo>
                    <a:pt x="0" y="2136"/>
                  </a:lnTo>
                  <a:lnTo>
                    <a:pt x="0" y="2136"/>
                  </a:lnTo>
                  <a:lnTo>
                    <a:pt x="11" y="2137"/>
                  </a:lnTo>
                  <a:lnTo>
                    <a:pt x="9" y="2127"/>
                  </a:lnTo>
                  <a:lnTo>
                    <a:pt x="22" y="2128"/>
                  </a:lnTo>
                  <a:lnTo>
                    <a:pt x="26" y="2119"/>
                  </a:lnTo>
                  <a:lnTo>
                    <a:pt x="46" y="2122"/>
                  </a:lnTo>
                  <a:lnTo>
                    <a:pt x="56" y="2109"/>
                  </a:lnTo>
                  <a:lnTo>
                    <a:pt x="69" y="2114"/>
                  </a:lnTo>
                  <a:lnTo>
                    <a:pt x="69" y="2110"/>
                  </a:lnTo>
                  <a:lnTo>
                    <a:pt x="68" y="2106"/>
                  </a:lnTo>
                  <a:lnTo>
                    <a:pt x="65" y="2102"/>
                  </a:lnTo>
                  <a:lnTo>
                    <a:pt x="63" y="2097"/>
                  </a:lnTo>
                  <a:lnTo>
                    <a:pt x="60" y="2092"/>
                  </a:lnTo>
                  <a:lnTo>
                    <a:pt x="59" y="2092"/>
                  </a:lnTo>
                  <a:lnTo>
                    <a:pt x="56" y="2086"/>
                  </a:lnTo>
                  <a:lnTo>
                    <a:pt x="56" y="2086"/>
                  </a:lnTo>
                  <a:lnTo>
                    <a:pt x="53" y="2081"/>
                  </a:lnTo>
                  <a:lnTo>
                    <a:pt x="53" y="2080"/>
                  </a:lnTo>
                  <a:lnTo>
                    <a:pt x="51" y="2075"/>
                  </a:lnTo>
                  <a:lnTo>
                    <a:pt x="51" y="2075"/>
                  </a:lnTo>
                  <a:lnTo>
                    <a:pt x="51" y="2075"/>
                  </a:lnTo>
                  <a:lnTo>
                    <a:pt x="48" y="2063"/>
                  </a:lnTo>
                  <a:lnTo>
                    <a:pt x="48" y="2051"/>
                  </a:lnTo>
                  <a:lnTo>
                    <a:pt x="53" y="2040"/>
                  </a:lnTo>
                  <a:lnTo>
                    <a:pt x="57" y="2035"/>
                  </a:lnTo>
                  <a:lnTo>
                    <a:pt x="61" y="2033"/>
                  </a:lnTo>
                  <a:lnTo>
                    <a:pt x="65" y="2030"/>
                  </a:lnTo>
                  <a:lnTo>
                    <a:pt x="68" y="2029"/>
                  </a:lnTo>
                  <a:lnTo>
                    <a:pt x="70" y="2027"/>
                  </a:lnTo>
                  <a:lnTo>
                    <a:pt x="73" y="2026"/>
                  </a:lnTo>
                  <a:lnTo>
                    <a:pt x="74" y="2026"/>
                  </a:lnTo>
                  <a:lnTo>
                    <a:pt x="76" y="2026"/>
                  </a:lnTo>
                  <a:lnTo>
                    <a:pt x="76" y="2026"/>
                  </a:lnTo>
                  <a:lnTo>
                    <a:pt x="77" y="2025"/>
                  </a:lnTo>
                  <a:lnTo>
                    <a:pt x="77" y="2025"/>
                  </a:lnTo>
                  <a:lnTo>
                    <a:pt x="78" y="2025"/>
                  </a:lnTo>
                  <a:lnTo>
                    <a:pt x="80" y="2023"/>
                  </a:lnTo>
                  <a:lnTo>
                    <a:pt x="81" y="2023"/>
                  </a:lnTo>
                  <a:lnTo>
                    <a:pt x="81" y="2022"/>
                  </a:lnTo>
                  <a:lnTo>
                    <a:pt x="82" y="2022"/>
                  </a:lnTo>
                  <a:lnTo>
                    <a:pt x="82" y="2021"/>
                  </a:lnTo>
                  <a:lnTo>
                    <a:pt x="85" y="2020"/>
                  </a:lnTo>
                  <a:lnTo>
                    <a:pt x="85" y="2020"/>
                  </a:lnTo>
                  <a:lnTo>
                    <a:pt x="87" y="2016"/>
                  </a:lnTo>
                  <a:lnTo>
                    <a:pt x="89" y="2014"/>
                  </a:lnTo>
                  <a:lnTo>
                    <a:pt x="90" y="2013"/>
                  </a:lnTo>
                  <a:lnTo>
                    <a:pt x="90" y="2012"/>
                  </a:lnTo>
                  <a:lnTo>
                    <a:pt x="91" y="2010"/>
                  </a:lnTo>
                  <a:lnTo>
                    <a:pt x="93" y="2009"/>
                  </a:lnTo>
                  <a:lnTo>
                    <a:pt x="94" y="2009"/>
                  </a:lnTo>
                  <a:lnTo>
                    <a:pt x="95" y="2008"/>
                  </a:lnTo>
                  <a:lnTo>
                    <a:pt x="95" y="2006"/>
                  </a:lnTo>
                  <a:lnTo>
                    <a:pt x="97" y="2005"/>
                  </a:lnTo>
                  <a:lnTo>
                    <a:pt x="98" y="2004"/>
                  </a:lnTo>
                  <a:lnTo>
                    <a:pt x="99" y="2004"/>
                  </a:lnTo>
                  <a:lnTo>
                    <a:pt x="101" y="2003"/>
                  </a:lnTo>
                  <a:lnTo>
                    <a:pt x="102" y="2001"/>
                  </a:lnTo>
                  <a:lnTo>
                    <a:pt x="102" y="2001"/>
                  </a:lnTo>
                  <a:lnTo>
                    <a:pt x="107" y="1999"/>
                  </a:lnTo>
                  <a:lnTo>
                    <a:pt x="112" y="1997"/>
                  </a:lnTo>
                  <a:lnTo>
                    <a:pt x="118" y="1999"/>
                  </a:lnTo>
                  <a:lnTo>
                    <a:pt x="119" y="2000"/>
                  </a:lnTo>
                  <a:lnTo>
                    <a:pt x="120" y="2003"/>
                  </a:lnTo>
                  <a:lnTo>
                    <a:pt x="122" y="2005"/>
                  </a:lnTo>
                  <a:lnTo>
                    <a:pt x="122" y="2009"/>
                  </a:lnTo>
                  <a:lnTo>
                    <a:pt x="123" y="2012"/>
                  </a:lnTo>
                  <a:lnTo>
                    <a:pt x="123" y="2012"/>
                  </a:lnTo>
                  <a:lnTo>
                    <a:pt x="123" y="2014"/>
                  </a:lnTo>
                  <a:lnTo>
                    <a:pt x="123" y="2014"/>
                  </a:lnTo>
                  <a:lnTo>
                    <a:pt x="123" y="2017"/>
                  </a:lnTo>
                  <a:lnTo>
                    <a:pt x="122" y="2020"/>
                  </a:lnTo>
                  <a:lnTo>
                    <a:pt x="122" y="2022"/>
                  </a:lnTo>
                  <a:lnTo>
                    <a:pt x="123" y="2025"/>
                  </a:lnTo>
                  <a:lnTo>
                    <a:pt x="123" y="2025"/>
                  </a:lnTo>
                  <a:lnTo>
                    <a:pt x="123" y="2026"/>
                  </a:lnTo>
                  <a:lnTo>
                    <a:pt x="123" y="2026"/>
                  </a:lnTo>
                  <a:lnTo>
                    <a:pt x="123" y="2027"/>
                  </a:lnTo>
                  <a:lnTo>
                    <a:pt x="123" y="2027"/>
                  </a:lnTo>
                  <a:lnTo>
                    <a:pt x="124" y="2029"/>
                  </a:lnTo>
                  <a:lnTo>
                    <a:pt x="125" y="2029"/>
                  </a:lnTo>
                  <a:lnTo>
                    <a:pt x="125" y="2027"/>
                  </a:lnTo>
                  <a:lnTo>
                    <a:pt x="127" y="2027"/>
                  </a:lnTo>
                  <a:lnTo>
                    <a:pt x="135" y="2025"/>
                  </a:lnTo>
                  <a:lnTo>
                    <a:pt x="141" y="2026"/>
                  </a:lnTo>
                  <a:lnTo>
                    <a:pt x="148" y="2026"/>
                  </a:lnTo>
                  <a:lnTo>
                    <a:pt x="156" y="2022"/>
                  </a:lnTo>
                  <a:lnTo>
                    <a:pt x="158" y="2021"/>
                  </a:lnTo>
                  <a:lnTo>
                    <a:pt x="158" y="2021"/>
                  </a:lnTo>
                  <a:lnTo>
                    <a:pt x="160" y="2018"/>
                  </a:lnTo>
                  <a:lnTo>
                    <a:pt x="163" y="2016"/>
                  </a:lnTo>
                  <a:lnTo>
                    <a:pt x="167" y="2012"/>
                  </a:lnTo>
                  <a:lnTo>
                    <a:pt x="170" y="2008"/>
                  </a:lnTo>
                  <a:lnTo>
                    <a:pt x="173" y="2005"/>
                  </a:lnTo>
                  <a:lnTo>
                    <a:pt x="175" y="2003"/>
                  </a:lnTo>
                  <a:lnTo>
                    <a:pt x="177" y="2001"/>
                  </a:lnTo>
                  <a:lnTo>
                    <a:pt x="177" y="2001"/>
                  </a:lnTo>
                  <a:lnTo>
                    <a:pt x="177" y="2001"/>
                  </a:lnTo>
                  <a:lnTo>
                    <a:pt x="178" y="2001"/>
                  </a:lnTo>
                  <a:lnTo>
                    <a:pt x="178" y="2001"/>
                  </a:lnTo>
                  <a:lnTo>
                    <a:pt x="179" y="2003"/>
                  </a:lnTo>
                  <a:lnTo>
                    <a:pt x="181" y="2009"/>
                  </a:lnTo>
                  <a:lnTo>
                    <a:pt x="179" y="2018"/>
                  </a:lnTo>
                  <a:lnTo>
                    <a:pt x="178" y="2029"/>
                  </a:lnTo>
                  <a:lnTo>
                    <a:pt x="174" y="2037"/>
                  </a:lnTo>
                  <a:lnTo>
                    <a:pt x="165" y="2046"/>
                  </a:lnTo>
                  <a:lnTo>
                    <a:pt x="156" y="2058"/>
                  </a:lnTo>
                  <a:lnTo>
                    <a:pt x="145" y="2068"/>
                  </a:lnTo>
                  <a:lnTo>
                    <a:pt x="140" y="2076"/>
                  </a:lnTo>
                  <a:lnTo>
                    <a:pt x="137" y="2082"/>
                  </a:lnTo>
                  <a:lnTo>
                    <a:pt x="135" y="2088"/>
                  </a:lnTo>
                  <a:lnTo>
                    <a:pt x="132" y="2090"/>
                  </a:lnTo>
                  <a:lnTo>
                    <a:pt x="131" y="2094"/>
                  </a:lnTo>
                  <a:lnTo>
                    <a:pt x="128" y="2095"/>
                  </a:lnTo>
                  <a:lnTo>
                    <a:pt x="127" y="2097"/>
                  </a:lnTo>
                  <a:lnTo>
                    <a:pt x="125" y="2098"/>
                  </a:lnTo>
                  <a:lnTo>
                    <a:pt x="124" y="2099"/>
                  </a:lnTo>
                  <a:lnTo>
                    <a:pt x="124" y="2102"/>
                  </a:lnTo>
                  <a:lnTo>
                    <a:pt x="124" y="2105"/>
                  </a:lnTo>
                  <a:lnTo>
                    <a:pt x="125" y="2109"/>
                  </a:lnTo>
                  <a:lnTo>
                    <a:pt x="127" y="2115"/>
                  </a:lnTo>
                  <a:lnTo>
                    <a:pt x="127" y="2122"/>
                  </a:lnTo>
                  <a:lnTo>
                    <a:pt x="154" y="2116"/>
                  </a:lnTo>
                  <a:lnTo>
                    <a:pt x="157" y="2127"/>
                  </a:lnTo>
                  <a:lnTo>
                    <a:pt x="175" y="2124"/>
                  </a:lnTo>
                  <a:lnTo>
                    <a:pt x="171" y="2135"/>
                  </a:lnTo>
                  <a:lnTo>
                    <a:pt x="184" y="2136"/>
                  </a:lnTo>
                  <a:lnTo>
                    <a:pt x="184" y="2136"/>
                  </a:lnTo>
                  <a:lnTo>
                    <a:pt x="184" y="2136"/>
                  </a:lnTo>
                  <a:lnTo>
                    <a:pt x="183" y="2136"/>
                  </a:lnTo>
                  <a:lnTo>
                    <a:pt x="183" y="2137"/>
                  </a:lnTo>
                  <a:lnTo>
                    <a:pt x="182" y="2139"/>
                  </a:lnTo>
                  <a:lnTo>
                    <a:pt x="182" y="2139"/>
                  </a:lnTo>
                  <a:lnTo>
                    <a:pt x="179" y="2140"/>
                  </a:lnTo>
                  <a:lnTo>
                    <a:pt x="179" y="2140"/>
                  </a:lnTo>
                  <a:lnTo>
                    <a:pt x="175" y="2145"/>
                  </a:lnTo>
                  <a:lnTo>
                    <a:pt x="171" y="2152"/>
                  </a:lnTo>
                  <a:lnTo>
                    <a:pt x="171" y="2160"/>
                  </a:lnTo>
                  <a:lnTo>
                    <a:pt x="175" y="2169"/>
                  </a:lnTo>
                  <a:lnTo>
                    <a:pt x="181" y="2178"/>
                  </a:lnTo>
                  <a:lnTo>
                    <a:pt x="182" y="2182"/>
                  </a:lnTo>
                  <a:lnTo>
                    <a:pt x="182" y="2186"/>
                  </a:lnTo>
                  <a:lnTo>
                    <a:pt x="181" y="2188"/>
                  </a:lnTo>
                  <a:lnTo>
                    <a:pt x="179" y="2191"/>
                  </a:lnTo>
                  <a:lnTo>
                    <a:pt x="178" y="2194"/>
                  </a:lnTo>
                  <a:lnTo>
                    <a:pt x="175" y="2196"/>
                  </a:lnTo>
                  <a:lnTo>
                    <a:pt x="175" y="2198"/>
                  </a:lnTo>
                  <a:lnTo>
                    <a:pt x="174" y="2198"/>
                  </a:lnTo>
                  <a:lnTo>
                    <a:pt x="174" y="2199"/>
                  </a:lnTo>
                  <a:lnTo>
                    <a:pt x="174" y="2199"/>
                  </a:lnTo>
                  <a:lnTo>
                    <a:pt x="174" y="2200"/>
                  </a:lnTo>
                  <a:lnTo>
                    <a:pt x="174" y="2200"/>
                  </a:lnTo>
                  <a:lnTo>
                    <a:pt x="173" y="2202"/>
                  </a:lnTo>
                  <a:lnTo>
                    <a:pt x="173" y="2203"/>
                  </a:lnTo>
                  <a:lnTo>
                    <a:pt x="173" y="2203"/>
                  </a:lnTo>
                  <a:lnTo>
                    <a:pt x="171" y="2204"/>
                  </a:lnTo>
                  <a:lnTo>
                    <a:pt x="171" y="2204"/>
                  </a:lnTo>
                  <a:lnTo>
                    <a:pt x="170" y="2205"/>
                  </a:lnTo>
                  <a:lnTo>
                    <a:pt x="170" y="2205"/>
                  </a:lnTo>
                  <a:lnTo>
                    <a:pt x="167" y="2207"/>
                  </a:lnTo>
                  <a:lnTo>
                    <a:pt x="167" y="2207"/>
                  </a:lnTo>
                  <a:lnTo>
                    <a:pt x="165" y="2207"/>
                  </a:lnTo>
                  <a:lnTo>
                    <a:pt x="165" y="2207"/>
                  </a:lnTo>
                  <a:lnTo>
                    <a:pt x="162" y="2208"/>
                  </a:lnTo>
                  <a:lnTo>
                    <a:pt x="161" y="2208"/>
                  </a:lnTo>
                  <a:lnTo>
                    <a:pt x="158" y="2209"/>
                  </a:lnTo>
                  <a:lnTo>
                    <a:pt x="158" y="2209"/>
                  </a:lnTo>
                  <a:lnTo>
                    <a:pt x="154" y="2209"/>
                  </a:lnTo>
                  <a:lnTo>
                    <a:pt x="154" y="2209"/>
                  </a:lnTo>
                  <a:lnTo>
                    <a:pt x="150" y="2211"/>
                  </a:lnTo>
                  <a:lnTo>
                    <a:pt x="150" y="2211"/>
                  </a:lnTo>
                  <a:lnTo>
                    <a:pt x="148" y="2211"/>
                  </a:lnTo>
                  <a:lnTo>
                    <a:pt x="146" y="2212"/>
                  </a:lnTo>
                  <a:lnTo>
                    <a:pt x="144" y="2212"/>
                  </a:lnTo>
                  <a:lnTo>
                    <a:pt x="144" y="2212"/>
                  </a:lnTo>
                  <a:lnTo>
                    <a:pt x="141" y="2212"/>
                  </a:lnTo>
                  <a:lnTo>
                    <a:pt x="140" y="2212"/>
                  </a:lnTo>
                  <a:lnTo>
                    <a:pt x="137" y="2213"/>
                  </a:lnTo>
                  <a:lnTo>
                    <a:pt x="137" y="2213"/>
                  </a:lnTo>
                  <a:lnTo>
                    <a:pt x="135" y="2213"/>
                  </a:lnTo>
                  <a:lnTo>
                    <a:pt x="135" y="2213"/>
                  </a:lnTo>
                  <a:lnTo>
                    <a:pt x="132" y="2213"/>
                  </a:lnTo>
                  <a:lnTo>
                    <a:pt x="132" y="2213"/>
                  </a:lnTo>
                  <a:lnTo>
                    <a:pt x="132" y="2215"/>
                  </a:lnTo>
                  <a:lnTo>
                    <a:pt x="133" y="2216"/>
                  </a:lnTo>
                  <a:lnTo>
                    <a:pt x="135" y="2219"/>
                  </a:lnTo>
                  <a:lnTo>
                    <a:pt x="136" y="2221"/>
                  </a:lnTo>
                  <a:lnTo>
                    <a:pt x="137" y="2224"/>
                  </a:lnTo>
                  <a:lnTo>
                    <a:pt x="137" y="2226"/>
                  </a:lnTo>
                  <a:lnTo>
                    <a:pt x="136" y="2229"/>
                  </a:lnTo>
                  <a:lnTo>
                    <a:pt x="135" y="2232"/>
                  </a:lnTo>
                  <a:lnTo>
                    <a:pt x="132" y="2233"/>
                  </a:lnTo>
                  <a:lnTo>
                    <a:pt x="131" y="2236"/>
                  </a:lnTo>
                  <a:lnTo>
                    <a:pt x="128" y="2237"/>
                  </a:lnTo>
                  <a:lnTo>
                    <a:pt x="127" y="2238"/>
                  </a:lnTo>
                  <a:lnTo>
                    <a:pt x="125" y="2238"/>
                  </a:lnTo>
                  <a:lnTo>
                    <a:pt x="123" y="2267"/>
                  </a:lnTo>
                  <a:lnTo>
                    <a:pt x="123" y="2267"/>
                  </a:lnTo>
                  <a:lnTo>
                    <a:pt x="124" y="2267"/>
                  </a:lnTo>
                  <a:lnTo>
                    <a:pt x="124" y="2267"/>
                  </a:lnTo>
                  <a:lnTo>
                    <a:pt x="125" y="2268"/>
                  </a:lnTo>
                  <a:lnTo>
                    <a:pt x="128" y="2271"/>
                  </a:lnTo>
                  <a:lnTo>
                    <a:pt x="131" y="2274"/>
                  </a:lnTo>
                  <a:lnTo>
                    <a:pt x="133" y="2276"/>
                  </a:lnTo>
                  <a:lnTo>
                    <a:pt x="137" y="2281"/>
                  </a:lnTo>
                  <a:lnTo>
                    <a:pt x="148" y="2297"/>
                  </a:lnTo>
                  <a:lnTo>
                    <a:pt x="157" y="2317"/>
                  </a:lnTo>
                  <a:lnTo>
                    <a:pt x="165" y="2340"/>
                  </a:lnTo>
                  <a:lnTo>
                    <a:pt x="169" y="2353"/>
                  </a:lnTo>
                  <a:lnTo>
                    <a:pt x="171" y="2364"/>
                  </a:lnTo>
                  <a:lnTo>
                    <a:pt x="173" y="2374"/>
                  </a:lnTo>
                  <a:lnTo>
                    <a:pt x="175" y="2385"/>
                  </a:lnTo>
                  <a:lnTo>
                    <a:pt x="178" y="2398"/>
                  </a:lnTo>
                  <a:lnTo>
                    <a:pt x="182" y="2414"/>
                  </a:lnTo>
                  <a:lnTo>
                    <a:pt x="186" y="2427"/>
                  </a:lnTo>
                  <a:lnTo>
                    <a:pt x="188" y="2437"/>
                  </a:lnTo>
                  <a:lnTo>
                    <a:pt x="191" y="2445"/>
                  </a:lnTo>
                  <a:lnTo>
                    <a:pt x="194" y="2453"/>
                  </a:lnTo>
                  <a:lnTo>
                    <a:pt x="196" y="2462"/>
                  </a:lnTo>
                  <a:lnTo>
                    <a:pt x="201" y="2475"/>
                  </a:lnTo>
                  <a:lnTo>
                    <a:pt x="209" y="2492"/>
                  </a:lnTo>
                  <a:lnTo>
                    <a:pt x="211" y="2497"/>
                  </a:lnTo>
                  <a:lnTo>
                    <a:pt x="221" y="2521"/>
                  </a:lnTo>
                  <a:lnTo>
                    <a:pt x="230" y="2544"/>
                  </a:lnTo>
                  <a:lnTo>
                    <a:pt x="239" y="2569"/>
                  </a:lnTo>
                  <a:lnTo>
                    <a:pt x="246" y="2592"/>
                  </a:lnTo>
                  <a:lnTo>
                    <a:pt x="251" y="2611"/>
                  </a:lnTo>
                  <a:lnTo>
                    <a:pt x="255" y="2628"/>
                  </a:lnTo>
                  <a:lnTo>
                    <a:pt x="256" y="2639"/>
                  </a:lnTo>
                  <a:lnTo>
                    <a:pt x="258" y="2643"/>
                  </a:lnTo>
                  <a:lnTo>
                    <a:pt x="309" y="2635"/>
                  </a:lnTo>
                  <a:lnTo>
                    <a:pt x="351" y="2630"/>
                  </a:lnTo>
                  <a:lnTo>
                    <a:pt x="355" y="2616"/>
                  </a:lnTo>
                  <a:lnTo>
                    <a:pt x="361" y="2603"/>
                  </a:lnTo>
                  <a:lnTo>
                    <a:pt x="309" y="2567"/>
                  </a:lnTo>
                  <a:lnTo>
                    <a:pt x="251" y="2526"/>
                  </a:lnTo>
                  <a:lnTo>
                    <a:pt x="313" y="2556"/>
                  </a:lnTo>
                  <a:lnTo>
                    <a:pt x="374" y="2586"/>
                  </a:lnTo>
                  <a:lnTo>
                    <a:pt x="376" y="2586"/>
                  </a:lnTo>
                  <a:lnTo>
                    <a:pt x="389" y="2577"/>
                  </a:lnTo>
                  <a:lnTo>
                    <a:pt x="406" y="2572"/>
                  </a:lnTo>
                  <a:lnTo>
                    <a:pt x="373" y="2495"/>
                  </a:lnTo>
                  <a:lnTo>
                    <a:pt x="356" y="2454"/>
                  </a:lnTo>
                  <a:lnTo>
                    <a:pt x="433" y="2569"/>
                  </a:lnTo>
                  <a:lnTo>
                    <a:pt x="433" y="2569"/>
                  </a:lnTo>
                  <a:lnTo>
                    <a:pt x="433" y="2569"/>
                  </a:lnTo>
                  <a:lnTo>
                    <a:pt x="465" y="2573"/>
                  </a:lnTo>
                  <a:lnTo>
                    <a:pt x="511" y="2482"/>
                  </a:lnTo>
                  <a:lnTo>
                    <a:pt x="492" y="2581"/>
                  </a:lnTo>
                  <a:lnTo>
                    <a:pt x="502" y="2586"/>
                  </a:lnTo>
                  <a:lnTo>
                    <a:pt x="511" y="2590"/>
                  </a:lnTo>
                  <a:lnTo>
                    <a:pt x="521" y="2598"/>
                  </a:lnTo>
                  <a:lnTo>
                    <a:pt x="619" y="2554"/>
                  </a:lnTo>
                  <a:lnTo>
                    <a:pt x="621" y="2554"/>
                  </a:lnTo>
                  <a:lnTo>
                    <a:pt x="625" y="2552"/>
                  </a:lnTo>
                  <a:lnTo>
                    <a:pt x="542" y="2618"/>
                  </a:lnTo>
                  <a:lnTo>
                    <a:pt x="550" y="2628"/>
                  </a:lnTo>
                  <a:lnTo>
                    <a:pt x="557" y="2637"/>
                  </a:lnTo>
                  <a:lnTo>
                    <a:pt x="557" y="2637"/>
                  </a:lnTo>
                  <a:lnTo>
                    <a:pt x="558" y="2637"/>
                  </a:lnTo>
                  <a:lnTo>
                    <a:pt x="560" y="2637"/>
                  </a:lnTo>
                  <a:lnTo>
                    <a:pt x="563" y="2637"/>
                  </a:lnTo>
                  <a:lnTo>
                    <a:pt x="566" y="2637"/>
                  </a:lnTo>
                  <a:lnTo>
                    <a:pt x="571" y="2637"/>
                  </a:lnTo>
                  <a:lnTo>
                    <a:pt x="577" y="2637"/>
                  </a:lnTo>
                  <a:lnTo>
                    <a:pt x="592" y="2636"/>
                  </a:lnTo>
                  <a:lnTo>
                    <a:pt x="597" y="2636"/>
                  </a:lnTo>
                  <a:lnTo>
                    <a:pt x="610" y="2636"/>
                  </a:lnTo>
                  <a:lnTo>
                    <a:pt x="615" y="2636"/>
                  </a:lnTo>
                  <a:lnTo>
                    <a:pt x="653" y="2635"/>
                  </a:lnTo>
                  <a:lnTo>
                    <a:pt x="657" y="2635"/>
                  </a:lnTo>
                  <a:lnTo>
                    <a:pt x="669" y="2635"/>
                  </a:lnTo>
                  <a:lnTo>
                    <a:pt x="674" y="2635"/>
                  </a:lnTo>
                  <a:lnTo>
                    <a:pt x="677" y="2635"/>
                  </a:lnTo>
                  <a:lnTo>
                    <a:pt x="680" y="2634"/>
                  </a:lnTo>
                  <a:lnTo>
                    <a:pt x="682" y="2634"/>
                  </a:lnTo>
                  <a:lnTo>
                    <a:pt x="682" y="2634"/>
                  </a:lnTo>
                  <a:lnTo>
                    <a:pt x="682" y="2634"/>
                  </a:lnTo>
                  <a:lnTo>
                    <a:pt x="570" y="2662"/>
                  </a:lnTo>
                  <a:lnTo>
                    <a:pt x="572" y="2669"/>
                  </a:lnTo>
                  <a:lnTo>
                    <a:pt x="575" y="2673"/>
                  </a:lnTo>
                  <a:lnTo>
                    <a:pt x="576" y="2678"/>
                  </a:lnTo>
                  <a:lnTo>
                    <a:pt x="579" y="2691"/>
                  </a:lnTo>
                  <a:lnTo>
                    <a:pt x="581" y="2700"/>
                  </a:lnTo>
                  <a:lnTo>
                    <a:pt x="580" y="2708"/>
                  </a:lnTo>
                  <a:lnTo>
                    <a:pt x="576" y="2715"/>
                  </a:lnTo>
                  <a:lnTo>
                    <a:pt x="574" y="2719"/>
                  </a:lnTo>
                  <a:lnTo>
                    <a:pt x="572" y="2720"/>
                  </a:lnTo>
                  <a:lnTo>
                    <a:pt x="570" y="2720"/>
                  </a:lnTo>
                  <a:lnTo>
                    <a:pt x="568" y="2719"/>
                  </a:lnTo>
                  <a:lnTo>
                    <a:pt x="567" y="2719"/>
                  </a:lnTo>
                  <a:lnTo>
                    <a:pt x="567" y="2717"/>
                  </a:lnTo>
                  <a:lnTo>
                    <a:pt x="566" y="2717"/>
                  </a:lnTo>
                  <a:lnTo>
                    <a:pt x="571" y="2738"/>
                  </a:lnTo>
                  <a:lnTo>
                    <a:pt x="571" y="2738"/>
                  </a:lnTo>
                  <a:lnTo>
                    <a:pt x="572" y="2740"/>
                  </a:lnTo>
                  <a:lnTo>
                    <a:pt x="575" y="2742"/>
                  </a:lnTo>
                  <a:lnTo>
                    <a:pt x="577" y="2745"/>
                  </a:lnTo>
                  <a:lnTo>
                    <a:pt x="580" y="2749"/>
                  </a:lnTo>
                  <a:lnTo>
                    <a:pt x="583" y="2753"/>
                  </a:lnTo>
                  <a:lnTo>
                    <a:pt x="584" y="2758"/>
                  </a:lnTo>
                  <a:lnTo>
                    <a:pt x="585" y="2767"/>
                  </a:lnTo>
                  <a:lnTo>
                    <a:pt x="584" y="2778"/>
                  </a:lnTo>
                  <a:lnTo>
                    <a:pt x="583" y="2788"/>
                  </a:lnTo>
                  <a:lnTo>
                    <a:pt x="581" y="2795"/>
                  </a:lnTo>
                  <a:lnTo>
                    <a:pt x="580" y="2797"/>
                  </a:lnTo>
                  <a:lnTo>
                    <a:pt x="581" y="2800"/>
                  </a:lnTo>
                  <a:lnTo>
                    <a:pt x="584" y="2805"/>
                  </a:lnTo>
                  <a:lnTo>
                    <a:pt x="588" y="2813"/>
                  </a:lnTo>
                  <a:lnTo>
                    <a:pt x="591" y="2821"/>
                  </a:lnTo>
                  <a:lnTo>
                    <a:pt x="591" y="2829"/>
                  </a:lnTo>
                  <a:lnTo>
                    <a:pt x="588" y="2832"/>
                  </a:lnTo>
                  <a:lnTo>
                    <a:pt x="587" y="2834"/>
                  </a:lnTo>
                  <a:lnTo>
                    <a:pt x="584" y="2835"/>
                  </a:lnTo>
                  <a:lnTo>
                    <a:pt x="581" y="2836"/>
                  </a:lnTo>
                  <a:lnTo>
                    <a:pt x="580" y="2836"/>
                  </a:lnTo>
                  <a:lnTo>
                    <a:pt x="577" y="2836"/>
                  </a:lnTo>
                  <a:lnTo>
                    <a:pt x="577" y="2835"/>
                  </a:lnTo>
                  <a:lnTo>
                    <a:pt x="577" y="2836"/>
                  </a:lnTo>
                  <a:lnTo>
                    <a:pt x="577" y="2838"/>
                  </a:lnTo>
                  <a:lnTo>
                    <a:pt x="580" y="2844"/>
                  </a:lnTo>
                  <a:lnTo>
                    <a:pt x="583" y="2850"/>
                  </a:lnTo>
                  <a:lnTo>
                    <a:pt x="593" y="2867"/>
                  </a:lnTo>
                  <a:lnTo>
                    <a:pt x="609" y="2881"/>
                  </a:lnTo>
                  <a:lnTo>
                    <a:pt x="629" y="2891"/>
                  </a:lnTo>
                  <a:lnTo>
                    <a:pt x="633" y="2894"/>
                  </a:lnTo>
                  <a:lnTo>
                    <a:pt x="633" y="2894"/>
                  </a:lnTo>
                  <a:lnTo>
                    <a:pt x="635" y="2895"/>
                  </a:lnTo>
                  <a:lnTo>
                    <a:pt x="635" y="2895"/>
                  </a:lnTo>
                  <a:lnTo>
                    <a:pt x="636" y="2897"/>
                  </a:lnTo>
                  <a:lnTo>
                    <a:pt x="638" y="2897"/>
                  </a:lnTo>
                  <a:lnTo>
                    <a:pt x="639" y="2898"/>
                  </a:lnTo>
                  <a:lnTo>
                    <a:pt x="639" y="2898"/>
                  </a:lnTo>
                  <a:lnTo>
                    <a:pt x="640" y="2899"/>
                  </a:lnTo>
                  <a:lnTo>
                    <a:pt x="640" y="2901"/>
                  </a:lnTo>
                  <a:lnTo>
                    <a:pt x="640" y="2901"/>
                  </a:lnTo>
                  <a:lnTo>
                    <a:pt x="640" y="2902"/>
                  </a:lnTo>
                  <a:lnTo>
                    <a:pt x="640" y="2902"/>
                  </a:lnTo>
                  <a:lnTo>
                    <a:pt x="640" y="2903"/>
                  </a:lnTo>
                  <a:lnTo>
                    <a:pt x="640" y="2903"/>
                  </a:lnTo>
                  <a:lnTo>
                    <a:pt x="642" y="2904"/>
                  </a:lnTo>
                  <a:lnTo>
                    <a:pt x="642" y="2904"/>
                  </a:lnTo>
                  <a:lnTo>
                    <a:pt x="642" y="2906"/>
                  </a:lnTo>
                  <a:lnTo>
                    <a:pt x="642" y="2907"/>
                  </a:lnTo>
                  <a:lnTo>
                    <a:pt x="642" y="2907"/>
                  </a:lnTo>
                  <a:lnTo>
                    <a:pt x="642" y="2908"/>
                  </a:lnTo>
                  <a:lnTo>
                    <a:pt x="642" y="2908"/>
                  </a:lnTo>
                  <a:lnTo>
                    <a:pt x="642" y="2908"/>
                  </a:lnTo>
                  <a:lnTo>
                    <a:pt x="642" y="2908"/>
                  </a:lnTo>
                  <a:lnTo>
                    <a:pt x="642" y="2910"/>
                  </a:lnTo>
                  <a:lnTo>
                    <a:pt x="643" y="2910"/>
                  </a:lnTo>
                  <a:lnTo>
                    <a:pt x="643" y="2910"/>
                  </a:lnTo>
                  <a:lnTo>
                    <a:pt x="644" y="2911"/>
                  </a:lnTo>
                  <a:lnTo>
                    <a:pt x="644" y="2911"/>
                  </a:lnTo>
                  <a:lnTo>
                    <a:pt x="647" y="2912"/>
                  </a:lnTo>
                  <a:lnTo>
                    <a:pt x="655" y="2916"/>
                  </a:lnTo>
                  <a:lnTo>
                    <a:pt x="660" y="2920"/>
                  </a:lnTo>
                  <a:lnTo>
                    <a:pt x="667" y="2927"/>
                  </a:lnTo>
                  <a:lnTo>
                    <a:pt x="674" y="2936"/>
                  </a:lnTo>
                  <a:lnTo>
                    <a:pt x="686" y="2950"/>
                  </a:lnTo>
                  <a:lnTo>
                    <a:pt x="699" y="2969"/>
                  </a:lnTo>
                  <a:lnTo>
                    <a:pt x="710" y="2990"/>
                  </a:lnTo>
                  <a:lnTo>
                    <a:pt x="716" y="3000"/>
                  </a:lnTo>
                  <a:lnTo>
                    <a:pt x="723" y="3013"/>
                  </a:lnTo>
                  <a:lnTo>
                    <a:pt x="731" y="3029"/>
                  </a:lnTo>
                  <a:lnTo>
                    <a:pt x="740" y="3046"/>
                  </a:lnTo>
                  <a:lnTo>
                    <a:pt x="748" y="3060"/>
                  </a:lnTo>
                  <a:lnTo>
                    <a:pt x="754" y="3073"/>
                  </a:lnTo>
                  <a:lnTo>
                    <a:pt x="761" y="3081"/>
                  </a:lnTo>
                  <a:lnTo>
                    <a:pt x="761" y="3083"/>
                  </a:lnTo>
                  <a:lnTo>
                    <a:pt x="762" y="3083"/>
                  </a:lnTo>
                  <a:lnTo>
                    <a:pt x="762" y="3084"/>
                  </a:lnTo>
                  <a:lnTo>
                    <a:pt x="765" y="3086"/>
                  </a:lnTo>
                  <a:lnTo>
                    <a:pt x="769" y="3088"/>
                  </a:lnTo>
                  <a:lnTo>
                    <a:pt x="771" y="3090"/>
                  </a:lnTo>
                  <a:lnTo>
                    <a:pt x="774" y="3092"/>
                  </a:lnTo>
                  <a:lnTo>
                    <a:pt x="777" y="3093"/>
                  </a:lnTo>
                  <a:lnTo>
                    <a:pt x="778" y="3094"/>
                  </a:lnTo>
                  <a:lnTo>
                    <a:pt x="779" y="3094"/>
                  </a:lnTo>
                  <a:lnTo>
                    <a:pt x="798" y="3055"/>
                  </a:lnTo>
                  <a:lnTo>
                    <a:pt x="808" y="3033"/>
                  </a:lnTo>
                  <a:lnTo>
                    <a:pt x="838" y="3039"/>
                  </a:lnTo>
                  <a:lnTo>
                    <a:pt x="868" y="3092"/>
                  </a:lnTo>
                  <a:lnTo>
                    <a:pt x="837" y="3168"/>
                  </a:lnTo>
                  <a:lnTo>
                    <a:pt x="837" y="3168"/>
                  </a:lnTo>
                  <a:lnTo>
                    <a:pt x="838" y="3170"/>
                  </a:lnTo>
                  <a:lnTo>
                    <a:pt x="840" y="3172"/>
                  </a:lnTo>
                  <a:lnTo>
                    <a:pt x="841" y="3174"/>
                  </a:lnTo>
                  <a:lnTo>
                    <a:pt x="843" y="3178"/>
                  </a:lnTo>
                  <a:lnTo>
                    <a:pt x="846" y="3183"/>
                  </a:lnTo>
                  <a:lnTo>
                    <a:pt x="849" y="3187"/>
                  </a:lnTo>
                  <a:lnTo>
                    <a:pt x="851" y="3190"/>
                  </a:lnTo>
                  <a:lnTo>
                    <a:pt x="853" y="3192"/>
                  </a:lnTo>
                  <a:lnTo>
                    <a:pt x="854" y="3196"/>
                  </a:lnTo>
                  <a:lnTo>
                    <a:pt x="854" y="3200"/>
                  </a:lnTo>
                  <a:lnTo>
                    <a:pt x="855" y="3204"/>
                  </a:lnTo>
                  <a:lnTo>
                    <a:pt x="857" y="3211"/>
                  </a:lnTo>
                  <a:lnTo>
                    <a:pt x="858" y="3221"/>
                  </a:lnTo>
                  <a:lnTo>
                    <a:pt x="861" y="3234"/>
                  </a:lnTo>
                  <a:lnTo>
                    <a:pt x="863" y="3246"/>
                  </a:lnTo>
                  <a:lnTo>
                    <a:pt x="870" y="3257"/>
                  </a:lnTo>
                  <a:lnTo>
                    <a:pt x="871" y="3259"/>
                  </a:lnTo>
                  <a:lnTo>
                    <a:pt x="871" y="3225"/>
                  </a:lnTo>
                  <a:lnTo>
                    <a:pt x="906" y="3225"/>
                  </a:lnTo>
                  <a:lnTo>
                    <a:pt x="1006" y="3166"/>
                  </a:lnTo>
                  <a:lnTo>
                    <a:pt x="1111" y="3223"/>
                  </a:lnTo>
                  <a:lnTo>
                    <a:pt x="1111" y="3161"/>
                  </a:lnTo>
                  <a:lnTo>
                    <a:pt x="1353" y="3161"/>
                  </a:lnTo>
                  <a:lnTo>
                    <a:pt x="1353" y="2965"/>
                  </a:lnTo>
                  <a:lnTo>
                    <a:pt x="1353" y="2965"/>
                  </a:lnTo>
                  <a:lnTo>
                    <a:pt x="1353" y="2965"/>
                  </a:lnTo>
                  <a:lnTo>
                    <a:pt x="1353" y="2962"/>
                  </a:lnTo>
                  <a:lnTo>
                    <a:pt x="1353" y="2962"/>
                  </a:lnTo>
                  <a:lnTo>
                    <a:pt x="1365" y="2933"/>
                  </a:lnTo>
                  <a:lnTo>
                    <a:pt x="1375" y="2962"/>
                  </a:lnTo>
                  <a:lnTo>
                    <a:pt x="1400" y="2962"/>
                  </a:lnTo>
                  <a:lnTo>
                    <a:pt x="1400" y="2834"/>
                  </a:lnTo>
                  <a:lnTo>
                    <a:pt x="1400" y="2834"/>
                  </a:lnTo>
                  <a:lnTo>
                    <a:pt x="1409" y="2810"/>
                  </a:lnTo>
                  <a:lnTo>
                    <a:pt x="1419" y="2834"/>
                  </a:lnTo>
                  <a:lnTo>
                    <a:pt x="1425" y="2834"/>
                  </a:lnTo>
                  <a:lnTo>
                    <a:pt x="1425" y="2641"/>
                  </a:lnTo>
                  <a:lnTo>
                    <a:pt x="1454" y="2641"/>
                  </a:lnTo>
                  <a:lnTo>
                    <a:pt x="1454" y="2558"/>
                  </a:lnTo>
                  <a:lnTo>
                    <a:pt x="1472" y="2558"/>
                  </a:lnTo>
                  <a:lnTo>
                    <a:pt x="1472" y="2446"/>
                  </a:lnTo>
                  <a:lnTo>
                    <a:pt x="1487" y="2446"/>
                  </a:lnTo>
                  <a:lnTo>
                    <a:pt x="1487" y="2558"/>
                  </a:lnTo>
                  <a:lnTo>
                    <a:pt x="1510" y="2558"/>
                  </a:lnTo>
                  <a:lnTo>
                    <a:pt x="1510" y="2641"/>
                  </a:lnTo>
                  <a:lnTo>
                    <a:pt x="1538" y="2641"/>
                  </a:lnTo>
                  <a:lnTo>
                    <a:pt x="1538" y="2834"/>
                  </a:lnTo>
                  <a:lnTo>
                    <a:pt x="1546" y="2834"/>
                  </a:lnTo>
                  <a:lnTo>
                    <a:pt x="1555" y="2810"/>
                  </a:lnTo>
                  <a:lnTo>
                    <a:pt x="1564" y="2834"/>
                  </a:lnTo>
                  <a:lnTo>
                    <a:pt x="1565" y="2834"/>
                  </a:lnTo>
                  <a:lnTo>
                    <a:pt x="1565" y="2962"/>
                  </a:lnTo>
                  <a:lnTo>
                    <a:pt x="1594" y="2962"/>
                  </a:lnTo>
                  <a:lnTo>
                    <a:pt x="1605" y="2933"/>
                  </a:lnTo>
                  <a:lnTo>
                    <a:pt x="1617" y="2962"/>
                  </a:lnTo>
                  <a:lnTo>
                    <a:pt x="1618" y="2962"/>
                  </a:lnTo>
                  <a:lnTo>
                    <a:pt x="1618" y="3161"/>
                  </a:lnTo>
                  <a:lnTo>
                    <a:pt x="1816" y="3161"/>
                  </a:lnTo>
                  <a:lnTo>
                    <a:pt x="1816" y="3111"/>
                  </a:lnTo>
                  <a:lnTo>
                    <a:pt x="2328" y="3111"/>
                  </a:lnTo>
                  <a:lnTo>
                    <a:pt x="2328" y="3169"/>
                  </a:lnTo>
                  <a:lnTo>
                    <a:pt x="1843" y="3169"/>
                  </a:lnTo>
                  <a:lnTo>
                    <a:pt x="1843" y="3192"/>
                  </a:lnTo>
                  <a:lnTo>
                    <a:pt x="2328" y="3192"/>
                  </a:lnTo>
                  <a:lnTo>
                    <a:pt x="2328" y="3249"/>
                  </a:lnTo>
                  <a:lnTo>
                    <a:pt x="2089" y="3249"/>
                  </a:lnTo>
                  <a:lnTo>
                    <a:pt x="2089" y="3272"/>
                  </a:lnTo>
                  <a:lnTo>
                    <a:pt x="2328" y="3272"/>
                  </a:lnTo>
                  <a:lnTo>
                    <a:pt x="2328" y="3329"/>
                  </a:lnTo>
                  <a:lnTo>
                    <a:pt x="2089" y="3329"/>
                  </a:lnTo>
                  <a:lnTo>
                    <a:pt x="2089" y="3354"/>
                  </a:lnTo>
                  <a:lnTo>
                    <a:pt x="2328" y="3354"/>
                  </a:lnTo>
                  <a:lnTo>
                    <a:pt x="2328" y="3410"/>
                  </a:lnTo>
                  <a:lnTo>
                    <a:pt x="2089" y="3410"/>
                  </a:lnTo>
                  <a:lnTo>
                    <a:pt x="2089" y="3433"/>
                  </a:lnTo>
                  <a:lnTo>
                    <a:pt x="2328" y="3433"/>
                  </a:lnTo>
                  <a:lnTo>
                    <a:pt x="2328" y="3491"/>
                  </a:lnTo>
                  <a:lnTo>
                    <a:pt x="2236" y="3491"/>
                  </a:lnTo>
                  <a:lnTo>
                    <a:pt x="2236" y="3515"/>
                  </a:lnTo>
                  <a:lnTo>
                    <a:pt x="2328" y="3515"/>
                  </a:lnTo>
                  <a:lnTo>
                    <a:pt x="2328" y="3572"/>
                  </a:lnTo>
                  <a:lnTo>
                    <a:pt x="2236" y="3572"/>
                  </a:lnTo>
                  <a:lnTo>
                    <a:pt x="2236" y="3600"/>
                  </a:lnTo>
                  <a:lnTo>
                    <a:pt x="2328" y="3600"/>
                  </a:lnTo>
                  <a:lnTo>
                    <a:pt x="2328" y="3656"/>
                  </a:lnTo>
                  <a:lnTo>
                    <a:pt x="2236" y="3656"/>
                  </a:lnTo>
                  <a:lnTo>
                    <a:pt x="2236" y="3681"/>
                  </a:lnTo>
                  <a:lnTo>
                    <a:pt x="2328" y="3681"/>
                  </a:lnTo>
                  <a:lnTo>
                    <a:pt x="2328" y="3731"/>
                  </a:lnTo>
                  <a:lnTo>
                    <a:pt x="2384" y="3731"/>
                  </a:lnTo>
                  <a:lnTo>
                    <a:pt x="2384" y="3575"/>
                  </a:lnTo>
                  <a:lnTo>
                    <a:pt x="2425" y="3575"/>
                  </a:lnTo>
                  <a:lnTo>
                    <a:pt x="2425" y="3262"/>
                  </a:lnTo>
                  <a:lnTo>
                    <a:pt x="2469" y="3262"/>
                  </a:lnTo>
                  <a:lnTo>
                    <a:pt x="2469" y="3086"/>
                  </a:lnTo>
                  <a:lnTo>
                    <a:pt x="2521" y="3086"/>
                  </a:lnTo>
                  <a:lnTo>
                    <a:pt x="2521" y="2945"/>
                  </a:lnTo>
                  <a:lnTo>
                    <a:pt x="2594" y="2945"/>
                  </a:lnTo>
                  <a:lnTo>
                    <a:pt x="2594" y="2033"/>
                  </a:lnTo>
                  <a:lnTo>
                    <a:pt x="2599" y="2033"/>
                  </a:lnTo>
                  <a:lnTo>
                    <a:pt x="2599" y="1948"/>
                  </a:lnTo>
                  <a:lnTo>
                    <a:pt x="2645" y="1948"/>
                  </a:lnTo>
                  <a:lnTo>
                    <a:pt x="2645" y="1725"/>
                  </a:lnTo>
                  <a:lnTo>
                    <a:pt x="2670" y="1725"/>
                  </a:lnTo>
                  <a:lnTo>
                    <a:pt x="2692" y="1674"/>
                  </a:lnTo>
                  <a:lnTo>
                    <a:pt x="2692" y="1578"/>
                  </a:lnTo>
                  <a:lnTo>
                    <a:pt x="2716" y="1542"/>
                  </a:lnTo>
                  <a:lnTo>
                    <a:pt x="2734" y="1462"/>
                  </a:lnTo>
                  <a:lnTo>
                    <a:pt x="2734" y="1373"/>
                  </a:lnTo>
                  <a:lnTo>
                    <a:pt x="2770" y="1344"/>
                  </a:lnTo>
                  <a:lnTo>
                    <a:pt x="2770" y="1251"/>
                  </a:lnTo>
                  <a:lnTo>
                    <a:pt x="2794" y="1218"/>
                  </a:lnTo>
                  <a:lnTo>
                    <a:pt x="2794" y="696"/>
                  </a:lnTo>
                  <a:lnTo>
                    <a:pt x="2818" y="696"/>
                  </a:lnTo>
                  <a:lnTo>
                    <a:pt x="2818" y="1218"/>
                  </a:lnTo>
                  <a:lnTo>
                    <a:pt x="2843" y="1251"/>
                  </a:lnTo>
                  <a:lnTo>
                    <a:pt x="2843" y="1344"/>
                  </a:lnTo>
                  <a:lnTo>
                    <a:pt x="2878" y="1373"/>
                  </a:lnTo>
                  <a:lnTo>
                    <a:pt x="2878" y="1462"/>
                  </a:lnTo>
                  <a:lnTo>
                    <a:pt x="2897" y="1542"/>
                  </a:lnTo>
                  <a:lnTo>
                    <a:pt x="2919" y="1578"/>
                  </a:lnTo>
                  <a:lnTo>
                    <a:pt x="2919" y="1674"/>
                  </a:lnTo>
                  <a:lnTo>
                    <a:pt x="2942" y="1725"/>
                  </a:lnTo>
                  <a:lnTo>
                    <a:pt x="2965" y="1725"/>
                  </a:lnTo>
                  <a:lnTo>
                    <a:pt x="2965" y="1948"/>
                  </a:lnTo>
                  <a:lnTo>
                    <a:pt x="3009" y="1948"/>
                  </a:lnTo>
                  <a:lnTo>
                    <a:pt x="3009" y="2033"/>
                  </a:lnTo>
                  <a:lnTo>
                    <a:pt x="3024" y="2033"/>
                  </a:lnTo>
                  <a:lnTo>
                    <a:pt x="3024" y="2945"/>
                  </a:lnTo>
                  <a:lnTo>
                    <a:pt x="3089" y="2945"/>
                  </a:lnTo>
                  <a:lnTo>
                    <a:pt x="3089" y="3086"/>
                  </a:lnTo>
                  <a:lnTo>
                    <a:pt x="3139" y="3086"/>
                  </a:lnTo>
                  <a:lnTo>
                    <a:pt x="3139" y="3262"/>
                  </a:lnTo>
                  <a:lnTo>
                    <a:pt x="3157" y="3262"/>
                  </a:lnTo>
                  <a:lnTo>
                    <a:pt x="3157" y="1463"/>
                  </a:lnTo>
                  <a:lnTo>
                    <a:pt x="3224" y="1463"/>
                  </a:lnTo>
                  <a:lnTo>
                    <a:pt x="3224" y="1300"/>
                  </a:lnTo>
                  <a:lnTo>
                    <a:pt x="3267" y="1300"/>
                  </a:lnTo>
                  <a:lnTo>
                    <a:pt x="3267" y="1216"/>
                  </a:lnTo>
                  <a:lnTo>
                    <a:pt x="3322" y="1216"/>
                  </a:lnTo>
                  <a:lnTo>
                    <a:pt x="3322" y="1146"/>
                  </a:lnTo>
                  <a:lnTo>
                    <a:pt x="3353" y="1146"/>
                  </a:lnTo>
                  <a:lnTo>
                    <a:pt x="3359" y="1127"/>
                  </a:lnTo>
                  <a:lnTo>
                    <a:pt x="3367" y="1099"/>
                  </a:lnTo>
                  <a:lnTo>
                    <a:pt x="3376" y="1065"/>
                  </a:lnTo>
                  <a:lnTo>
                    <a:pt x="3385" y="1026"/>
                  </a:lnTo>
                  <a:lnTo>
                    <a:pt x="3394" y="979"/>
                  </a:lnTo>
                  <a:lnTo>
                    <a:pt x="3404" y="928"/>
                  </a:lnTo>
                  <a:lnTo>
                    <a:pt x="3410" y="871"/>
                  </a:lnTo>
                  <a:lnTo>
                    <a:pt x="3417" y="810"/>
                  </a:lnTo>
                  <a:lnTo>
                    <a:pt x="3419" y="746"/>
                  </a:lnTo>
                  <a:lnTo>
                    <a:pt x="3419" y="678"/>
                  </a:lnTo>
                  <a:lnTo>
                    <a:pt x="3421" y="674"/>
                  </a:lnTo>
                  <a:lnTo>
                    <a:pt x="3425" y="667"/>
                  </a:lnTo>
                  <a:lnTo>
                    <a:pt x="3431" y="657"/>
                  </a:lnTo>
                  <a:lnTo>
                    <a:pt x="3440" y="648"/>
                  </a:lnTo>
                  <a:lnTo>
                    <a:pt x="3453" y="638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1367" y="6213139"/>
              <a:ext cx="10540843" cy="37203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 anchorCtr="0"/>
            <a:lstStyle/>
            <a:p>
              <a:pPr lvl="0" algn="ctr"/>
              <a:endPara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Title 41">
            <a:extLst>
              <a:ext uri="{FF2B5EF4-FFF2-40B4-BE49-F238E27FC236}">
                <a16:creationId xmlns:a16="http://schemas.microsoft.com/office/drawing/2014/main" id="{55D2B148-E014-AE46-8129-7434E93FCA1B}"/>
              </a:ext>
            </a:extLst>
          </p:cNvPr>
          <p:cNvSpPr txBox="1">
            <a:spLocks/>
          </p:cNvSpPr>
          <p:nvPr/>
        </p:nvSpPr>
        <p:spPr>
          <a:xfrm>
            <a:off x="797869" y="2889699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Stations:</a:t>
            </a:r>
          </a:p>
          <a:p>
            <a:r>
              <a:rPr lang="en-US" sz="3200" dirty="0"/>
              <a:t>34-ST_PENN STA, GRD CNTRL, 34- ST HERALED, 14 ST_UNION, TIMES SW-42 ST</a:t>
            </a:r>
          </a:p>
          <a:p>
            <a:r>
              <a:rPr lang="en-US" sz="3200" dirty="0"/>
              <a:t>Day: </a:t>
            </a:r>
          </a:p>
          <a:p>
            <a:r>
              <a:rPr lang="en-US" sz="3200" dirty="0"/>
              <a:t>Wednesday</a:t>
            </a:r>
          </a:p>
          <a:p>
            <a:r>
              <a:rPr lang="en-US" sz="3200" dirty="0"/>
              <a:t>Time: </a:t>
            </a:r>
          </a:p>
          <a:p>
            <a:r>
              <a:rPr lang="en-US" sz="3200" dirty="0"/>
              <a:t>8:20</a:t>
            </a:r>
          </a:p>
        </p:txBody>
      </p:sp>
    </p:spTree>
    <p:extLst>
      <p:ext uri="{BB962C8B-B14F-4D97-AF65-F5344CB8AC3E}">
        <p14:creationId xmlns:p14="http://schemas.microsoft.com/office/powerpoint/2010/main" val="118118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25578" y="3957018"/>
            <a:ext cx="10540843" cy="2617195"/>
            <a:chOff x="811367" y="3862916"/>
            <a:chExt cx="10540843" cy="2722257"/>
          </a:xfrm>
        </p:grpSpPr>
        <p:sp>
          <p:nvSpPr>
            <p:cNvPr id="33" name="Freeform 14"/>
            <p:cNvSpPr>
              <a:spLocks noEditPoints="1"/>
            </p:cNvSpPr>
            <p:nvPr/>
          </p:nvSpPr>
          <p:spPr bwMode="auto">
            <a:xfrm>
              <a:off x="9294808" y="3862916"/>
              <a:ext cx="2057402" cy="2385096"/>
            </a:xfrm>
            <a:custGeom>
              <a:avLst/>
              <a:gdLst>
                <a:gd name="T0" fmla="*/ 3443 w 3780"/>
                <a:gd name="T1" fmla="*/ 4007 h 4317"/>
                <a:gd name="T2" fmla="*/ 3329 w 3780"/>
                <a:gd name="T3" fmla="*/ 3960 h 4317"/>
                <a:gd name="T4" fmla="*/ 3611 w 3780"/>
                <a:gd name="T5" fmla="*/ 3734 h 4317"/>
                <a:gd name="T6" fmla="*/ 3498 w 3780"/>
                <a:gd name="T7" fmla="*/ 3556 h 4317"/>
                <a:gd name="T8" fmla="*/ 3329 w 3780"/>
                <a:gd name="T9" fmla="*/ 3445 h 4317"/>
                <a:gd name="T10" fmla="*/ 799 w 3780"/>
                <a:gd name="T11" fmla="*/ 3511 h 4317"/>
                <a:gd name="T12" fmla="*/ 748 w 3780"/>
                <a:gd name="T13" fmla="*/ 3507 h 4317"/>
                <a:gd name="T14" fmla="*/ 3329 w 3780"/>
                <a:gd name="T15" fmla="*/ 3402 h 4317"/>
                <a:gd name="T16" fmla="*/ 3611 w 3780"/>
                <a:gd name="T17" fmla="*/ 3177 h 4317"/>
                <a:gd name="T18" fmla="*/ 3498 w 3780"/>
                <a:gd name="T19" fmla="*/ 3000 h 4317"/>
                <a:gd name="T20" fmla="*/ 3329 w 3780"/>
                <a:gd name="T21" fmla="*/ 2889 h 4317"/>
                <a:gd name="T22" fmla="*/ 3443 w 3780"/>
                <a:gd name="T23" fmla="*/ 2662 h 4317"/>
                <a:gd name="T24" fmla="*/ 3329 w 3780"/>
                <a:gd name="T25" fmla="*/ 2613 h 4317"/>
                <a:gd name="T26" fmla="*/ 3611 w 3780"/>
                <a:gd name="T27" fmla="*/ 2395 h 4317"/>
                <a:gd name="T28" fmla="*/ 3498 w 3780"/>
                <a:gd name="T29" fmla="*/ 2220 h 4317"/>
                <a:gd name="T30" fmla="*/ 3329 w 3780"/>
                <a:gd name="T31" fmla="*/ 2107 h 4317"/>
                <a:gd name="T32" fmla="*/ 3443 w 3780"/>
                <a:gd name="T33" fmla="*/ 1881 h 4317"/>
                <a:gd name="T34" fmla="*/ 3329 w 3780"/>
                <a:gd name="T35" fmla="*/ 1834 h 4317"/>
                <a:gd name="T36" fmla="*/ 3611 w 3780"/>
                <a:gd name="T37" fmla="*/ 1608 h 4317"/>
                <a:gd name="T38" fmla="*/ 3523 w 3780"/>
                <a:gd name="T39" fmla="*/ 697 h 4317"/>
                <a:gd name="T40" fmla="*/ 3778 w 3780"/>
                <a:gd name="T41" fmla="*/ 1463 h 4317"/>
                <a:gd name="T42" fmla="*/ 300 w 3780"/>
                <a:gd name="T43" fmla="*/ 4019 h 4317"/>
                <a:gd name="T44" fmla="*/ 285 w 3780"/>
                <a:gd name="T45" fmla="*/ 3977 h 4317"/>
                <a:gd name="T46" fmla="*/ 237 w 3780"/>
                <a:gd name="T47" fmla="*/ 3703 h 4317"/>
                <a:gd name="T48" fmla="*/ 216 w 3780"/>
                <a:gd name="T49" fmla="*/ 3572 h 4317"/>
                <a:gd name="T50" fmla="*/ 194 w 3780"/>
                <a:gd name="T51" fmla="*/ 3280 h 4317"/>
                <a:gd name="T52" fmla="*/ 221 w 3780"/>
                <a:gd name="T53" fmla="*/ 2983 h 4317"/>
                <a:gd name="T54" fmla="*/ 166 w 3780"/>
                <a:gd name="T55" fmla="*/ 2927 h 4317"/>
                <a:gd name="T56" fmla="*/ 143 w 3780"/>
                <a:gd name="T57" fmla="*/ 2619 h 4317"/>
                <a:gd name="T58" fmla="*/ 102 w 3780"/>
                <a:gd name="T59" fmla="*/ 2461 h 4317"/>
                <a:gd name="T60" fmla="*/ 80 w 3780"/>
                <a:gd name="T61" fmla="*/ 2448 h 4317"/>
                <a:gd name="T62" fmla="*/ 67 w 3780"/>
                <a:gd name="T63" fmla="*/ 2391 h 4317"/>
                <a:gd name="T64" fmla="*/ 52 w 3780"/>
                <a:gd name="T65" fmla="*/ 2317 h 4317"/>
                <a:gd name="T66" fmla="*/ 52 w 3780"/>
                <a:gd name="T67" fmla="*/ 2277 h 4317"/>
                <a:gd name="T68" fmla="*/ 40 w 3780"/>
                <a:gd name="T69" fmla="*/ 2222 h 4317"/>
                <a:gd name="T70" fmla="*/ 21 w 3780"/>
                <a:gd name="T71" fmla="*/ 2203 h 4317"/>
                <a:gd name="T72" fmla="*/ 6 w 3780"/>
                <a:gd name="T73" fmla="*/ 2140 h 4317"/>
                <a:gd name="T74" fmla="*/ 60 w 3780"/>
                <a:gd name="T75" fmla="*/ 2092 h 4317"/>
                <a:gd name="T76" fmla="*/ 77 w 3780"/>
                <a:gd name="T77" fmla="*/ 2025 h 4317"/>
                <a:gd name="T78" fmla="*/ 99 w 3780"/>
                <a:gd name="T79" fmla="*/ 2004 h 4317"/>
                <a:gd name="T80" fmla="*/ 123 w 3780"/>
                <a:gd name="T81" fmla="*/ 2026 h 4317"/>
                <a:gd name="T82" fmla="*/ 177 w 3780"/>
                <a:gd name="T83" fmla="*/ 2001 h 4317"/>
                <a:gd name="T84" fmla="*/ 124 w 3780"/>
                <a:gd name="T85" fmla="*/ 2105 h 4317"/>
                <a:gd name="T86" fmla="*/ 181 w 3780"/>
                <a:gd name="T87" fmla="*/ 2178 h 4317"/>
                <a:gd name="T88" fmla="*/ 167 w 3780"/>
                <a:gd name="T89" fmla="*/ 2207 h 4317"/>
                <a:gd name="T90" fmla="*/ 132 w 3780"/>
                <a:gd name="T91" fmla="*/ 2213 h 4317"/>
                <a:gd name="T92" fmla="*/ 131 w 3780"/>
                <a:gd name="T93" fmla="*/ 2274 h 4317"/>
                <a:gd name="T94" fmla="*/ 230 w 3780"/>
                <a:gd name="T95" fmla="*/ 2544 h 4317"/>
                <a:gd name="T96" fmla="*/ 433 w 3780"/>
                <a:gd name="T97" fmla="*/ 2569 h 4317"/>
                <a:gd name="T98" fmla="*/ 592 w 3780"/>
                <a:gd name="T99" fmla="*/ 2636 h 4317"/>
                <a:gd name="T100" fmla="*/ 574 w 3780"/>
                <a:gd name="T101" fmla="*/ 2719 h 4317"/>
                <a:gd name="T102" fmla="*/ 584 w 3780"/>
                <a:gd name="T103" fmla="*/ 2805 h 4317"/>
                <a:gd name="T104" fmla="*/ 635 w 3780"/>
                <a:gd name="T105" fmla="*/ 2895 h 4317"/>
                <a:gd name="T106" fmla="*/ 642 w 3780"/>
                <a:gd name="T107" fmla="*/ 2910 h 4317"/>
                <a:gd name="T108" fmla="*/ 762 w 3780"/>
                <a:gd name="T109" fmla="*/ 3083 h 4317"/>
                <a:gd name="T110" fmla="*/ 851 w 3780"/>
                <a:gd name="T111" fmla="*/ 3190 h 4317"/>
                <a:gd name="T112" fmla="*/ 1353 w 3780"/>
                <a:gd name="T113" fmla="*/ 2962 h 4317"/>
                <a:gd name="T114" fmla="*/ 1555 w 3780"/>
                <a:gd name="T115" fmla="*/ 2810 h 4317"/>
                <a:gd name="T116" fmla="*/ 2089 w 3780"/>
                <a:gd name="T117" fmla="*/ 3329 h 4317"/>
                <a:gd name="T118" fmla="*/ 2384 w 3780"/>
                <a:gd name="T119" fmla="*/ 3575 h 4317"/>
                <a:gd name="T120" fmla="*/ 2794 w 3780"/>
                <a:gd name="T121" fmla="*/ 1218 h 4317"/>
                <a:gd name="T122" fmla="*/ 3139 w 3780"/>
                <a:gd name="T123" fmla="*/ 3262 h 4317"/>
                <a:gd name="T124" fmla="*/ 3425 w 3780"/>
                <a:gd name="T125" fmla="*/ 66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80" h="4317">
                  <a:moveTo>
                    <a:pt x="3556" y="4121"/>
                  </a:moveTo>
                  <a:lnTo>
                    <a:pt x="3556" y="4185"/>
                  </a:lnTo>
                  <a:lnTo>
                    <a:pt x="3611" y="4185"/>
                  </a:lnTo>
                  <a:lnTo>
                    <a:pt x="3611" y="4121"/>
                  </a:lnTo>
                  <a:lnTo>
                    <a:pt x="3556" y="4121"/>
                  </a:lnTo>
                  <a:close/>
                  <a:moveTo>
                    <a:pt x="3443" y="4121"/>
                  </a:moveTo>
                  <a:lnTo>
                    <a:pt x="3443" y="4185"/>
                  </a:lnTo>
                  <a:lnTo>
                    <a:pt x="3498" y="4185"/>
                  </a:lnTo>
                  <a:lnTo>
                    <a:pt x="3498" y="4121"/>
                  </a:lnTo>
                  <a:lnTo>
                    <a:pt x="3443" y="4121"/>
                  </a:lnTo>
                  <a:close/>
                  <a:moveTo>
                    <a:pt x="3329" y="4121"/>
                  </a:moveTo>
                  <a:lnTo>
                    <a:pt x="3329" y="4185"/>
                  </a:lnTo>
                  <a:lnTo>
                    <a:pt x="3384" y="4185"/>
                  </a:lnTo>
                  <a:lnTo>
                    <a:pt x="3384" y="4121"/>
                  </a:lnTo>
                  <a:lnTo>
                    <a:pt x="3329" y="4121"/>
                  </a:lnTo>
                  <a:close/>
                  <a:moveTo>
                    <a:pt x="3556" y="4007"/>
                  </a:moveTo>
                  <a:lnTo>
                    <a:pt x="3556" y="4071"/>
                  </a:lnTo>
                  <a:lnTo>
                    <a:pt x="3611" y="4071"/>
                  </a:lnTo>
                  <a:lnTo>
                    <a:pt x="3611" y="4007"/>
                  </a:lnTo>
                  <a:lnTo>
                    <a:pt x="3556" y="4007"/>
                  </a:lnTo>
                  <a:close/>
                  <a:moveTo>
                    <a:pt x="3443" y="4007"/>
                  </a:moveTo>
                  <a:lnTo>
                    <a:pt x="3443" y="4071"/>
                  </a:lnTo>
                  <a:lnTo>
                    <a:pt x="3498" y="4071"/>
                  </a:lnTo>
                  <a:lnTo>
                    <a:pt x="3498" y="4007"/>
                  </a:lnTo>
                  <a:lnTo>
                    <a:pt x="3443" y="4007"/>
                  </a:lnTo>
                  <a:close/>
                  <a:moveTo>
                    <a:pt x="3329" y="4007"/>
                  </a:moveTo>
                  <a:lnTo>
                    <a:pt x="3329" y="4071"/>
                  </a:lnTo>
                  <a:lnTo>
                    <a:pt x="3384" y="4071"/>
                  </a:lnTo>
                  <a:lnTo>
                    <a:pt x="3384" y="4007"/>
                  </a:lnTo>
                  <a:lnTo>
                    <a:pt x="3329" y="4007"/>
                  </a:lnTo>
                  <a:close/>
                  <a:moveTo>
                    <a:pt x="3556" y="3895"/>
                  </a:moveTo>
                  <a:lnTo>
                    <a:pt x="3556" y="3960"/>
                  </a:lnTo>
                  <a:lnTo>
                    <a:pt x="3611" y="3960"/>
                  </a:lnTo>
                  <a:lnTo>
                    <a:pt x="3611" y="3895"/>
                  </a:lnTo>
                  <a:lnTo>
                    <a:pt x="3556" y="3895"/>
                  </a:lnTo>
                  <a:close/>
                  <a:moveTo>
                    <a:pt x="3443" y="3895"/>
                  </a:moveTo>
                  <a:lnTo>
                    <a:pt x="3443" y="3960"/>
                  </a:lnTo>
                  <a:lnTo>
                    <a:pt x="3498" y="3960"/>
                  </a:lnTo>
                  <a:lnTo>
                    <a:pt x="3498" y="3895"/>
                  </a:lnTo>
                  <a:lnTo>
                    <a:pt x="3443" y="3895"/>
                  </a:lnTo>
                  <a:close/>
                  <a:moveTo>
                    <a:pt x="3329" y="3895"/>
                  </a:moveTo>
                  <a:lnTo>
                    <a:pt x="3329" y="3960"/>
                  </a:lnTo>
                  <a:lnTo>
                    <a:pt x="3384" y="3960"/>
                  </a:lnTo>
                  <a:lnTo>
                    <a:pt x="3384" y="3895"/>
                  </a:lnTo>
                  <a:lnTo>
                    <a:pt x="3329" y="3895"/>
                  </a:lnTo>
                  <a:close/>
                  <a:moveTo>
                    <a:pt x="3556" y="3782"/>
                  </a:moveTo>
                  <a:lnTo>
                    <a:pt x="3556" y="3846"/>
                  </a:lnTo>
                  <a:lnTo>
                    <a:pt x="3611" y="3846"/>
                  </a:lnTo>
                  <a:lnTo>
                    <a:pt x="3611" y="3782"/>
                  </a:lnTo>
                  <a:lnTo>
                    <a:pt x="3556" y="3782"/>
                  </a:lnTo>
                  <a:close/>
                  <a:moveTo>
                    <a:pt x="3443" y="3782"/>
                  </a:moveTo>
                  <a:lnTo>
                    <a:pt x="3443" y="3846"/>
                  </a:lnTo>
                  <a:lnTo>
                    <a:pt x="3498" y="3846"/>
                  </a:lnTo>
                  <a:lnTo>
                    <a:pt x="3498" y="3782"/>
                  </a:lnTo>
                  <a:lnTo>
                    <a:pt x="3443" y="3782"/>
                  </a:lnTo>
                  <a:close/>
                  <a:moveTo>
                    <a:pt x="3329" y="3782"/>
                  </a:moveTo>
                  <a:lnTo>
                    <a:pt x="3329" y="3846"/>
                  </a:lnTo>
                  <a:lnTo>
                    <a:pt x="3384" y="3846"/>
                  </a:lnTo>
                  <a:lnTo>
                    <a:pt x="3384" y="3782"/>
                  </a:lnTo>
                  <a:lnTo>
                    <a:pt x="3329" y="3782"/>
                  </a:lnTo>
                  <a:close/>
                  <a:moveTo>
                    <a:pt x="3556" y="3672"/>
                  </a:moveTo>
                  <a:lnTo>
                    <a:pt x="3556" y="3734"/>
                  </a:lnTo>
                  <a:lnTo>
                    <a:pt x="3611" y="3734"/>
                  </a:lnTo>
                  <a:lnTo>
                    <a:pt x="3611" y="3672"/>
                  </a:lnTo>
                  <a:lnTo>
                    <a:pt x="3556" y="3672"/>
                  </a:lnTo>
                  <a:close/>
                  <a:moveTo>
                    <a:pt x="3443" y="3672"/>
                  </a:moveTo>
                  <a:lnTo>
                    <a:pt x="3443" y="3734"/>
                  </a:lnTo>
                  <a:lnTo>
                    <a:pt x="3498" y="3734"/>
                  </a:lnTo>
                  <a:lnTo>
                    <a:pt x="3498" y="3672"/>
                  </a:lnTo>
                  <a:lnTo>
                    <a:pt x="3443" y="3672"/>
                  </a:lnTo>
                  <a:close/>
                  <a:moveTo>
                    <a:pt x="3329" y="3672"/>
                  </a:moveTo>
                  <a:lnTo>
                    <a:pt x="3329" y="3734"/>
                  </a:lnTo>
                  <a:lnTo>
                    <a:pt x="3384" y="3734"/>
                  </a:lnTo>
                  <a:lnTo>
                    <a:pt x="3384" y="3672"/>
                  </a:lnTo>
                  <a:lnTo>
                    <a:pt x="3329" y="3672"/>
                  </a:lnTo>
                  <a:close/>
                  <a:moveTo>
                    <a:pt x="3556" y="3556"/>
                  </a:moveTo>
                  <a:lnTo>
                    <a:pt x="3556" y="3619"/>
                  </a:lnTo>
                  <a:lnTo>
                    <a:pt x="3611" y="3619"/>
                  </a:lnTo>
                  <a:lnTo>
                    <a:pt x="3611" y="3556"/>
                  </a:lnTo>
                  <a:lnTo>
                    <a:pt x="3556" y="3556"/>
                  </a:lnTo>
                  <a:close/>
                  <a:moveTo>
                    <a:pt x="3443" y="3556"/>
                  </a:moveTo>
                  <a:lnTo>
                    <a:pt x="3443" y="3619"/>
                  </a:lnTo>
                  <a:lnTo>
                    <a:pt x="3498" y="3619"/>
                  </a:lnTo>
                  <a:lnTo>
                    <a:pt x="3498" y="3556"/>
                  </a:lnTo>
                  <a:lnTo>
                    <a:pt x="3443" y="3556"/>
                  </a:lnTo>
                  <a:close/>
                  <a:moveTo>
                    <a:pt x="3329" y="3556"/>
                  </a:moveTo>
                  <a:lnTo>
                    <a:pt x="3329" y="3619"/>
                  </a:lnTo>
                  <a:lnTo>
                    <a:pt x="3384" y="3619"/>
                  </a:lnTo>
                  <a:lnTo>
                    <a:pt x="3384" y="3556"/>
                  </a:lnTo>
                  <a:lnTo>
                    <a:pt x="3329" y="3556"/>
                  </a:lnTo>
                  <a:close/>
                  <a:moveTo>
                    <a:pt x="3556" y="3445"/>
                  </a:moveTo>
                  <a:lnTo>
                    <a:pt x="3556" y="3509"/>
                  </a:lnTo>
                  <a:lnTo>
                    <a:pt x="3611" y="3509"/>
                  </a:lnTo>
                  <a:lnTo>
                    <a:pt x="3611" y="3445"/>
                  </a:lnTo>
                  <a:lnTo>
                    <a:pt x="3556" y="3445"/>
                  </a:lnTo>
                  <a:close/>
                  <a:moveTo>
                    <a:pt x="3443" y="3445"/>
                  </a:moveTo>
                  <a:lnTo>
                    <a:pt x="3443" y="3509"/>
                  </a:lnTo>
                  <a:lnTo>
                    <a:pt x="3498" y="3509"/>
                  </a:lnTo>
                  <a:lnTo>
                    <a:pt x="3498" y="3445"/>
                  </a:lnTo>
                  <a:lnTo>
                    <a:pt x="3443" y="3445"/>
                  </a:lnTo>
                  <a:close/>
                  <a:moveTo>
                    <a:pt x="3329" y="3445"/>
                  </a:moveTo>
                  <a:lnTo>
                    <a:pt x="3329" y="3509"/>
                  </a:lnTo>
                  <a:lnTo>
                    <a:pt x="3384" y="3509"/>
                  </a:lnTo>
                  <a:lnTo>
                    <a:pt x="3384" y="3445"/>
                  </a:lnTo>
                  <a:lnTo>
                    <a:pt x="3329" y="3445"/>
                  </a:lnTo>
                  <a:close/>
                  <a:moveTo>
                    <a:pt x="871" y="3357"/>
                  </a:moveTo>
                  <a:lnTo>
                    <a:pt x="866" y="3372"/>
                  </a:lnTo>
                  <a:lnTo>
                    <a:pt x="862" y="3385"/>
                  </a:lnTo>
                  <a:lnTo>
                    <a:pt x="859" y="3397"/>
                  </a:lnTo>
                  <a:lnTo>
                    <a:pt x="858" y="3410"/>
                  </a:lnTo>
                  <a:lnTo>
                    <a:pt x="854" y="3426"/>
                  </a:lnTo>
                  <a:lnTo>
                    <a:pt x="847" y="3444"/>
                  </a:lnTo>
                  <a:lnTo>
                    <a:pt x="840" y="3462"/>
                  </a:lnTo>
                  <a:lnTo>
                    <a:pt x="829" y="3483"/>
                  </a:lnTo>
                  <a:lnTo>
                    <a:pt x="825" y="3488"/>
                  </a:lnTo>
                  <a:lnTo>
                    <a:pt x="825" y="3491"/>
                  </a:lnTo>
                  <a:lnTo>
                    <a:pt x="821" y="3495"/>
                  </a:lnTo>
                  <a:lnTo>
                    <a:pt x="820" y="3496"/>
                  </a:lnTo>
                  <a:lnTo>
                    <a:pt x="817" y="3499"/>
                  </a:lnTo>
                  <a:lnTo>
                    <a:pt x="816" y="3500"/>
                  </a:lnTo>
                  <a:lnTo>
                    <a:pt x="811" y="3504"/>
                  </a:lnTo>
                  <a:lnTo>
                    <a:pt x="811" y="3504"/>
                  </a:lnTo>
                  <a:lnTo>
                    <a:pt x="805" y="3508"/>
                  </a:lnTo>
                  <a:lnTo>
                    <a:pt x="804" y="3508"/>
                  </a:lnTo>
                  <a:lnTo>
                    <a:pt x="802" y="3511"/>
                  </a:lnTo>
                  <a:lnTo>
                    <a:pt x="799" y="3511"/>
                  </a:lnTo>
                  <a:lnTo>
                    <a:pt x="798" y="3512"/>
                  </a:lnTo>
                  <a:lnTo>
                    <a:pt x="795" y="3513"/>
                  </a:lnTo>
                  <a:lnTo>
                    <a:pt x="794" y="3513"/>
                  </a:lnTo>
                  <a:lnTo>
                    <a:pt x="790" y="3515"/>
                  </a:lnTo>
                  <a:lnTo>
                    <a:pt x="788" y="3515"/>
                  </a:lnTo>
                  <a:lnTo>
                    <a:pt x="785" y="3516"/>
                  </a:lnTo>
                  <a:lnTo>
                    <a:pt x="783" y="3516"/>
                  </a:lnTo>
                  <a:lnTo>
                    <a:pt x="779" y="3516"/>
                  </a:lnTo>
                  <a:lnTo>
                    <a:pt x="778" y="3516"/>
                  </a:lnTo>
                  <a:lnTo>
                    <a:pt x="774" y="3517"/>
                  </a:lnTo>
                  <a:lnTo>
                    <a:pt x="773" y="3517"/>
                  </a:lnTo>
                  <a:lnTo>
                    <a:pt x="769" y="3516"/>
                  </a:lnTo>
                  <a:lnTo>
                    <a:pt x="769" y="3516"/>
                  </a:lnTo>
                  <a:lnTo>
                    <a:pt x="765" y="3516"/>
                  </a:lnTo>
                  <a:lnTo>
                    <a:pt x="765" y="3516"/>
                  </a:lnTo>
                  <a:lnTo>
                    <a:pt x="762" y="3515"/>
                  </a:lnTo>
                  <a:lnTo>
                    <a:pt x="761" y="3515"/>
                  </a:lnTo>
                  <a:lnTo>
                    <a:pt x="758" y="3513"/>
                  </a:lnTo>
                  <a:lnTo>
                    <a:pt x="758" y="3513"/>
                  </a:lnTo>
                  <a:lnTo>
                    <a:pt x="756" y="3512"/>
                  </a:lnTo>
                  <a:lnTo>
                    <a:pt x="748" y="3507"/>
                  </a:lnTo>
                  <a:lnTo>
                    <a:pt x="737" y="3503"/>
                  </a:lnTo>
                  <a:lnTo>
                    <a:pt x="729" y="3500"/>
                  </a:lnTo>
                  <a:lnTo>
                    <a:pt x="727" y="3500"/>
                  </a:lnTo>
                  <a:lnTo>
                    <a:pt x="727" y="3504"/>
                  </a:lnTo>
                  <a:lnTo>
                    <a:pt x="728" y="3515"/>
                  </a:lnTo>
                  <a:lnTo>
                    <a:pt x="729" y="3532"/>
                  </a:lnTo>
                  <a:lnTo>
                    <a:pt x="731" y="3552"/>
                  </a:lnTo>
                  <a:lnTo>
                    <a:pt x="871" y="3552"/>
                  </a:lnTo>
                  <a:lnTo>
                    <a:pt x="871" y="3357"/>
                  </a:lnTo>
                  <a:close/>
                  <a:moveTo>
                    <a:pt x="3556" y="3339"/>
                  </a:moveTo>
                  <a:lnTo>
                    <a:pt x="3556" y="3402"/>
                  </a:lnTo>
                  <a:lnTo>
                    <a:pt x="3611" y="3402"/>
                  </a:lnTo>
                  <a:lnTo>
                    <a:pt x="3611" y="3339"/>
                  </a:lnTo>
                  <a:lnTo>
                    <a:pt x="3556" y="3339"/>
                  </a:lnTo>
                  <a:close/>
                  <a:moveTo>
                    <a:pt x="3443" y="3339"/>
                  </a:moveTo>
                  <a:lnTo>
                    <a:pt x="3443" y="3402"/>
                  </a:lnTo>
                  <a:lnTo>
                    <a:pt x="3498" y="3402"/>
                  </a:lnTo>
                  <a:lnTo>
                    <a:pt x="3498" y="3339"/>
                  </a:lnTo>
                  <a:lnTo>
                    <a:pt x="3443" y="3339"/>
                  </a:lnTo>
                  <a:close/>
                  <a:moveTo>
                    <a:pt x="3329" y="3339"/>
                  </a:moveTo>
                  <a:lnTo>
                    <a:pt x="3329" y="3402"/>
                  </a:lnTo>
                  <a:lnTo>
                    <a:pt x="3384" y="3402"/>
                  </a:lnTo>
                  <a:lnTo>
                    <a:pt x="3384" y="3339"/>
                  </a:lnTo>
                  <a:lnTo>
                    <a:pt x="3329" y="3339"/>
                  </a:lnTo>
                  <a:close/>
                  <a:moveTo>
                    <a:pt x="3556" y="3224"/>
                  </a:moveTo>
                  <a:lnTo>
                    <a:pt x="3556" y="3288"/>
                  </a:lnTo>
                  <a:lnTo>
                    <a:pt x="3611" y="3288"/>
                  </a:lnTo>
                  <a:lnTo>
                    <a:pt x="3611" y="3224"/>
                  </a:lnTo>
                  <a:lnTo>
                    <a:pt x="3556" y="3224"/>
                  </a:lnTo>
                  <a:close/>
                  <a:moveTo>
                    <a:pt x="3443" y="3224"/>
                  </a:moveTo>
                  <a:lnTo>
                    <a:pt x="3443" y="3288"/>
                  </a:lnTo>
                  <a:lnTo>
                    <a:pt x="3498" y="3288"/>
                  </a:lnTo>
                  <a:lnTo>
                    <a:pt x="3498" y="3224"/>
                  </a:lnTo>
                  <a:lnTo>
                    <a:pt x="3443" y="3224"/>
                  </a:lnTo>
                  <a:close/>
                  <a:moveTo>
                    <a:pt x="3329" y="3224"/>
                  </a:moveTo>
                  <a:lnTo>
                    <a:pt x="3329" y="3288"/>
                  </a:lnTo>
                  <a:lnTo>
                    <a:pt x="3384" y="3288"/>
                  </a:lnTo>
                  <a:lnTo>
                    <a:pt x="3384" y="3224"/>
                  </a:lnTo>
                  <a:lnTo>
                    <a:pt x="3329" y="3224"/>
                  </a:lnTo>
                  <a:close/>
                  <a:moveTo>
                    <a:pt x="3556" y="3114"/>
                  </a:moveTo>
                  <a:lnTo>
                    <a:pt x="3556" y="3177"/>
                  </a:lnTo>
                  <a:lnTo>
                    <a:pt x="3611" y="3177"/>
                  </a:lnTo>
                  <a:lnTo>
                    <a:pt x="3611" y="3114"/>
                  </a:lnTo>
                  <a:lnTo>
                    <a:pt x="3556" y="3114"/>
                  </a:lnTo>
                  <a:close/>
                  <a:moveTo>
                    <a:pt x="3443" y="3114"/>
                  </a:moveTo>
                  <a:lnTo>
                    <a:pt x="3443" y="3177"/>
                  </a:lnTo>
                  <a:lnTo>
                    <a:pt x="3498" y="3177"/>
                  </a:lnTo>
                  <a:lnTo>
                    <a:pt x="3498" y="3114"/>
                  </a:lnTo>
                  <a:lnTo>
                    <a:pt x="3443" y="3114"/>
                  </a:lnTo>
                  <a:close/>
                  <a:moveTo>
                    <a:pt x="3329" y="3114"/>
                  </a:moveTo>
                  <a:lnTo>
                    <a:pt x="3329" y="3177"/>
                  </a:lnTo>
                  <a:lnTo>
                    <a:pt x="3384" y="3177"/>
                  </a:lnTo>
                  <a:lnTo>
                    <a:pt x="3384" y="3114"/>
                  </a:lnTo>
                  <a:lnTo>
                    <a:pt x="3329" y="3114"/>
                  </a:lnTo>
                  <a:close/>
                  <a:moveTo>
                    <a:pt x="3556" y="3000"/>
                  </a:moveTo>
                  <a:lnTo>
                    <a:pt x="3556" y="3063"/>
                  </a:lnTo>
                  <a:lnTo>
                    <a:pt x="3611" y="3063"/>
                  </a:lnTo>
                  <a:lnTo>
                    <a:pt x="3611" y="3000"/>
                  </a:lnTo>
                  <a:lnTo>
                    <a:pt x="3556" y="3000"/>
                  </a:lnTo>
                  <a:close/>
                  <a:moveTo>
                    <a:pt x="3443" y="3000"/>
                  </a:moveTo>
                  <a:lnTo>
                    <a:pt x="3443" y="3063"/>
                  </a:lnTo>
                  <a:lnTo>
                    <a:pt x="3498" y="3063"/>
                  </a:lnTo>
                  <a:lnTo>
                    <a:pt x="3498" y="3000"/>
                  </a:lnTo>
                  <a:lnTo>
                    <a:pt x="3443" y="3000"/>
                  </a:lnTo>
                  <a:close/>
                  <a:moveTo>
                    <a:pt x="3329" y="3000"/>
                  </a:moveTo>
                  <a:lnTo>
                    <a:pt x="3329" y="3063"/>
                  </a:lnTo>
                  <a:lnTo>
                    <a:pt x="3384" y="3063"/>
                  </a:lnTo>
                  <a:lnTo>
                    <a:pt x="3384" y="3000"/>
                  </a:lnTo>
                  <a:lnTo>
                    <a:pt x="3329" y="3000"/>
                  </a:lnTo>
                  <a:close/>
                  <a:moveTo>
                    <a:pt x="3556" y="2889"/>
                  </a:moveTo>
                  <a:lnTo>
                    <a:pt x="3556" y="2952"/>
                  </a:lnTo>
                  <a:lnTo>
                    <a:pt x="3611" y="2952"/>
                  </a:lnTo>
                  <a:lnTo>
                    <a:pt x="3611" y="2889"/>
                  </a:lnTo>
                  <a:lnTo>
                    <a:pt x="3556" y="2889"/>
                  </a:lnTo>
                  <a:close/>
                  <a:moveTo>
                    <a:pt x="3443" y="2889"/>
                  </a:moveTo>
                  <a:lnTo>
                    <a:pt x="3443" y="2952"/>
                  </a:lnTo>
                  <a:lnTo>
                    <a:pt x="3498" y="2952"/>
                  </a:lnTo>
                  <a:lnTo>
                    <a:pt x="3498" y="2889"/>
                  </a:lnTo>
                  <a:lnTo>
                    <a:pt x="3443" y="2889"/>
                  </a:lnTo>
                  <a:close/>
                  <a:moveTo>
                    <a:pt x="3329" y="2889"/>
                  </a:moveTo>
                  <a:lnTo>
                    <a:pt x="3329" y="2952"/>
                  </a:lnTo>
                  <a:lnTo>
                    <a:pt x="3384" y="2952"/>
                  </a:lnTo>
                  <a:lnTo>
                    <a:pt x="3384" y="2889"/>
                  </a:lnTo>
                  <a:lnTo>
                    <a:pt x="3329" y="2889"/>
                  </a:lnTo>
                  <a:close/>
                  <a:moveTo>
                    <a:pt x="3556" y="2774"/>
                  </a:moveTo>
                  <a:lnTo>
                    <a:pt x="3556" y="2838"/>
                  </a:lnTo>
                  <a:lnTo>
                    <a:pt x="3611" y="2838"/>
                  </a:lnTo>
                  <a:lnTo>
                    <a:pt x="3611" y="2774"/>
                  </a:lnTo>
                  <a:lnTo>
                    <a:pt x="3556" y="2774"/>
                  </a:lnTo>
                  <a:close/>
                  <a:moveTo>
                    <a:pt x="3443" y="2774"/>
                  </a:moveTo>
                  <a:lnTo>
                    <a:pt x="3443" y="2838"/>
                  </a:lnTo>
                  <a:lnTo>
                    <a:pt x="3498" y="2838"/>
                  </a:lnTo>
                  <a:lnTo>
                    <a:pt x="3498" y="2774"/>
                  </a:lnTo>
                  <a:lnTo>
                    <a:pt x="3443" y="2774"/>
                  </a:lnTo>
                  <a:close/>
                  <a:moveTo>
                    <a:pt x="3329" y="2774"/>
                  </a:moveTo>
                  <a:lnTo>
                    <a:pt x="3329" y="2838"/>
                  </a:lnTo>
                  <a:lnTo>
                    <a:pt x="3384" y="2838"/>
                  </a:lnTo>
                  <a:lnTo>
                    <a:pt x="3384" y="2774"/>
                  </a:lnTo>
                  <a:lnTo>
                    <a:pt x="3329" y="2774"/>
                  </a:lnTo>
                  <a:close/>
                  <a:moveTo>
                    <a:pt x="3556" y="2662"/>
                  </a:moveTo>
                  <a:lnTo>
                    <a:pt x="3556" y="2726"/>
                  </a:lnTo>
                  <a:lnTo>
                    <a:pt x="3611" y="2726"/>
                  </a:lnTo>
                  <a:lnTo>
                    <a:pt x="3611" y="2662"/>
                  </a:lnTo>
                  <a:lnTo>
                    <a:pt x="3556" y="2662"/>
                  </a:lnTo>
                  <a:close/>
                  <a:moveTo>
                    <a:pt x="3443" y="2662"/>
                  </a:moveTo>
                  <a:lnTo>
                    <a:pt x="3443" y="2726"/>
                  </a:lnTo>
                  <a:lnTo>
                    <a:pt x="3498" y="2726"/>
                  </a:lnTo>
                  <a:lnTo>
                    <a:pt x="3498" y="2662"/>
                  </a:lnTo>
                  <a:lnTo>
                    <a:pt x="3443" y="2662"/>
                  </a:lnTo>
                  <a:close/>
                  <a:moveTo>
                    <a:pt x="3329" y="2662"/>
                  </a:moveTo>
                  <a:lnTo>
                    <a:pt x="3329" y="2726"/>
                  </a:lnTo>
                  <a:lnTo>
                    <a:pt x="3384" y="2726"/>
                  </a:lnTo>
                  <a:lnTo>
                    <a:pt x="3384" y="2662"/>
                  </a:lnTo>
                  <a:lnTo>
                    <a:pt x="3329" y="2662"/>
                  </a:lnTo>
                  <a:close/>
                  <a:moveTo>
                    <a:pt x="3556" y="2548"/>
                  </a:moveTo>
                  <a:lnTo>
                    <a:pt x="3556" y="2613"/>
                  </a:lnTo>
                  <a:lnTo>
                    <a:pt x="3611" y="2613"/>
                  </a:lnTo>
                  <a:lnTo>
                    <a:pt x="3611" y="2548"/>
                  </a:lnTo>
                  <a:lnTo>
                    <a:pt x="3556" y="2548"/>
                  </a:lnTo>
                  <a:close/>
                  <a:moveTo>
                    <a:pt x="3443" y="2548"/>
                  </a:moveTo>
                  <a:lnTo>
                    <a:pt x="3443" y="2613"/>
                  </a:lnTo>
                  <a:lnTo>
                    <a:pt x="3498" y="2613"/>
                  </a:lnTo>
                  <a:lnTo>
                    <a:pt x="3498" y="2548"/>
                  </a:lnTo>
                  <a:lnTo>
                    <a:pt x="3443" y="2548"/>
                  </a:lnTo>
                  <a:close/>
                  <a:moveTo>
                    <a:pt x="3329" y="2548"/>
                  </a:moveTo>
                  <a:lnTo>
                    <a:pt x="3329" y="2613"/>
                  </a:lnTo>
                  <a:lnTo>
                    <a:pt x="3384" y="2613"/>
                  </a:lnTo>
                  <a:lnTo>
                    <a:pt x="3384" y="2548"/>
                  </a:lnTo>
                  <a:lnTo>
                    <a:pt x="3329" y="2548"/>
                  </a:lnTo>
                  <a:close/>
                  <a:moveTo>
                    <a:pt x="3556" y="2438"/>
                  </a:moveTo>
                  <a:lnTo>
                    <a:pt x="3556" y="2501"/>
                  </a:lnTo>
                  <a:lnTo>
                    <a:pt x="3611" y="2501"/>
                  </a:lnTo>
                  <a:lnTo>
                    <a:pt x="3611" y="2438"/>
                  </a:lnTo>
                  <a:lnTo>
                    <a:pt x="3556" y="2438"/>
                  </a:lnTo>
                  <a:close/>
                  <a:moveTo>
                    <a:pt x="3443" y="2438"/>
                  </a:moveTo>
                  <a:lnTo>
                    <a:pt x="3443" y="2501"/>
                  </a:lnTo>
                  <a:lnTo>
                    <a:pt x="3498" y="2501"/>
                  </a:lnTo>
                  <a:lnTo>
                    <a:pt x="3498" y="2438"/>
                  </a:lnTo>
                  <a:lnTo>
                    <a:pt x="3443" y="2438"/>
                  </a:lnTo>
                  <a:close/>
                  <a:moveTo>
                    <a:pt x="3329" y="2438"/>
                  </a:moveTo>
                  <a:lnTo>
                    <a:pt x="3329" y="2501"/>
                  </a:lnTo>
                  <a:lnTo>
                    <a:pt x="3384" y="2501"/>
                  </a:lnTo>
                  <a:lnTo>
                    <a:pt x="3384" y="2438"/>
                  </a:lnTo>
                  <a:lnTo>
                    <a:pt x="3329" y="2438"/>
                  </a:lnTo>
                  <a:close/>
                  <a:moveTo>
                    <a:pt x="3556" y="2331"/>
                  </a:moveTo>
                  <a:lnTo>
                    <a:pt x="3556" y="2395"/>
                  </a:lnTo>
                  <a:lnTo>
                    <a:pt x="3611" y="2395"/>
                  </a:lnTo>
                  <a:lnTo>
                    <a:pt x="3611" y="2331"/>
                  </a:lnTo>
                  <a:lnTo>
                    <a:pt x="3556" y="2331"/>
                  </a:lnTo>
                  <a:close/>
                  <a:moveTo>
                    <a:pt x="3443" y="2331"/>
                  </a:moveTo>
                  <a:lnTo>
                    <a:pt x="3443" y="2395"/>
                  </a:lnTo>
                  <a:lnTo>
                    <a:pt x="3498" y="2395"/>
                  </a:lnTo>
                  <a:lnTo>
                    <a:pt x="3498" y="2331"/>
                  </a:lnTo>
                  <a:lnTo>
                    <a:pt x="3443" y="2331"/>
                  </a:lnTo>
                  <a:close/>
                  <a:moveTo>
                    <a:pt x="3329" y="2331"/>
                  </a:moveTo>
                  <a:lnTo>
                    <a:pt x="3329" y="2395"/>
                  </a:lnTo>
                  <a:lnTo>
                    <a:pt x="3384" y="2395"/>
                  </a:lnTo>
                  <a:lnTo>
                    <a:pt x="3384" y="2331"/>
                  </a:lnTo>
                  <a:lnTo>
                    <a:pt x="3329" y="2331"/>
                  </a:lnTo>
                  <a:close/>
                  <a:moveTo>
                    <a:pt x="3556" y="2220"/>
                  </a:moveTo>
                  <a:lnTo>
                    <a:pt x="3556" y="2284"/>
                  </a:lnTo>
                  <a:lnTo>
                    <a:pt x="3611" y="2284"/>
                  </a:lnTo>
                  <a:lnTo>
                    <a:pt x="3611" y="2220"/>
                  </a:lnTo>
                  <a:lnTo>
                    <a:pt x="3556" y="2220"/>
                  </a:lnTo>
                  <a:close/>
                  <a:moveTo>
                    <a:pt x="3443" y="2220"/>
                  </a:moveTo>
                  <a:lnTo>
                    <a:pt x="3443" y="2284"/>
                  </a:lnTo>
                  <a:lnTo>
                    <a:pt x="3498" y="2284"/>
                  </a:lnTo>
                  <a:lnTo>
                    <a:pt x="3498" y="2220"/>
                  </a:lnTo>
                  <a:lnTo>
                    <a:pt x="3443" y="2220"/>
                  </a:lnTo>
                  <a:close/>
                  <a:moveTo>
                    <a:pt x="3329" y="2220"/>
                  </a:moveTo>
                  <a:lnTo>
                    <a:pt x="3329" y="2284"/>
                  </a:lnTo>
                  <a:lnTo>
                    <a:pt x="3384" y="2284"/>
                  </a:lnTo>
                  <a:lnTo>
                    <a:pt x="3384" y="2220"/>
                  </a:lnTo>
                  <a:lnTo>
                    <a:pt x="3329" y="2220"/>
                  </a:lnTo>
                  <a:close/>
                  <a:moveTo>
                    <a:pt x="3556" y="2107"/>
                  </a:moveTo>
                  <a:lnTo>
                    <a:pt x="3556" y="2170"/>
                  </a:lnTo>
                  <a:lnTo>
                    <a:pt x="3611" y="2170"/>
                  </a:lnTo>
                  <a:lnTo>
                    <a:pt x="3611" y="2107"/>
                  </a:lnTo>
                  <a:lnTo>
                    <a:pt x="3556" y="2107"/>
                  </a:lnTo>
                  <a:close/>
                  <a:moveTo>
                    <a:pt x="3443" y="2107"/>
                  </a:moveTo>
                  <a:lnTo>
                    <a:pt x="3443" y="2170"/>
                  </a:lnTo>
                  <a:lnTo>
                    <a:pt x="3498" y="2170"/>
                  </a:lnTo>
                  <a:lnTo>
                    <a:pt x="3498" y="2107"/>
                  </a:lnTo>
                  <a:lnTo>
                    <a:pt x="3443" y="2107"/>
                  </a:lnTo>
                  <a:close/>
                  <a:moveTo>
                    <a:pt x="3329" y="2107"/>
                  </a:moveTo>
                  <a:lnTo>
                    <a:pt x="3329" y="2170"/>
                  </a:lnTo>
                  <a:lnTo>
                    <a:pt x="3384" y="2170"/>
                  </a:lnTo>
                  <a:lnTo>
                    <a:pt x="3384" y="2107"/>
                  </a:lnTo>
                  <a:lnTo>
                    <a:pt x="3329" y="2107"/>
                  </a:lnTo>
                  <a:close/>
                  <a:moveTo>
                    <a:pt x="3556" y="1996"/>
                  </a:moveTo>
                  <a:lnTo>
                    <a:pt x="3556" y="2059"/>
                  </a:lnTo>
                  <a:lnTo>
                    <a:pt x="3611" y="2059"/>
                  </a:lnTo>
                  <a:lnTo>
                    <a:pt x="3611" y="1996"/>
                  </a:lnTo>
                  <a:lnTo>
                    <a:pt x="3556" y="1996"/>
                  </a:lnTo>
                  <a:close/>
                  <a:moveTo>
                    <a:pt x="3443" y="1996"/>
                  </a:moveTo>
                  <a:lnTo>
                    <a:pt x="3443" y="2059"/>
                  </a:lnTo>
                  <a:lnTo>
                    <a:pt x="3498" y="2059"/>
                  </a:lnTo>
                  <a:lnTo>
                    <a:pt x="3498" y="1996"/>
                  </a:lnTo>
                  <a:lnTo>
                    <a:pt x="3443" y="1996"/>
                  </a:lnTo>
                  <a:close/>
                  <a:moveTo>
                    <a:pt x="3329" y="1996"/>
                  </a:moveTo>
                  <a:lnTo>
                    <a:pt x="3329" y="2059"/>
                  </a:lnTo>
                  <a:lnTo>
                    <a:pt x="3384" y="2059"/>
                  </a:lnTo>
                  <a:lnTo>
                    <a:pt x="3384" y="1996"/>
                  </a:lnTo>
                  <a:lnTo>
                    <a:pt x="3329" y="1996"/>
                  </a:lnTo>
                  <a:close/>
                  <a:moveTo>
                    <a:pt x="3556" y="1881"/>
                  </a:moveTo>
                  <a:lnTo>
                    <a:pt x="3556" y="1944"/>
                  </a:lnTo>
                  <a:lnTo>
                    <a:pt x="3611" y="1944"/>
                  </a:lnTo>
                  <a:lnTo>
                    <a:pt x="3611" y="1881"/>
                  </a:lnTo>
                  <a:lnTo>
                    <a:pt x="3556" y="1881"/>
                  </a:lnTo>
                  <a:close/>
                  <a:moveTo>
                    <a:pt x="3443" y="1881"/>
                  </a:moveTo>
                  <a:lnTo>
                    <a:pt x="3443" y="1944"/>
                  </a:lnTo>
                  <a:lnTo>
                    <a:pt x="3498" y="1944"/>
                  </a:lnTo>
                  <a:lnTo>
                    <a:pt x="3498" y="1881"/>
                  </a:lnTo>
                  <a:lnTo>
                    <a:pt x="3443" y="1881"/>
                  </a:lnTo>
                  <a:close/>
                  <a:moveTo>
                    <a:pt x="3329" y="1881"/>
                  </a:moveTo>
                  <a:lnTo>
                    <a:pt x="3329" y="1944"/>
                  </a:lnTo>
                  <a:lnTo>
                    <a:pt x="3384" y="1944"/>
                  </a:lnTo>
                  <a:lnTo>
                    <a:pt x="3384" y="1881"/>
                  </a:lnTo>
                  <a:lnTo>
                    <a:pt x="3329" y="1881"/>
                  </a:lnTo>
                  <a:close/>
                  <a:moveTo>
                    <a:pt x="3556" y="1770"/>
                  </a:moveTo>
                  <a:lnTo>
                    <a:pt x="3556" y="1834"/>
                  </a:lnTo>
                  <a:lnTo>
                    <a:pt x="3611" y="1834"/>
                  </a:lnTo>
                  <a:lnTo>
                    <a:pt x="3611" y="1770"/>
                  </a:lnTo>
                  <a:lnTo>
                    <a:pt x="3556" y="1770"/>
                  </a:lnTo>
                  <a:close/>
                  <a:moveTo>
                    <a:pt x="3443" y="1770"/>
                  </a:moveTo>
                  <a:lnTo>
                    <a:pt x="3443" y="1834"/>
                  </a:lnTo>
                  <a:lnTo>
                    <a:pt x="3498" y="1834"/>
                  </a:lnTo>
                  <a:lnTo>
                    <a:pt x="3498" y="1770"/>
                  </a:lnTo>
                  <a:lnTo>
                    <a:pt x="3443" y="1770"/>
                  </a:lnTo>
                  <a:close/>
                  <a:moveTo>
                    <a:pt x="3329" y="1770"/>
                  </a:moveTo>
                  <a:lnTo>
                    <a:pt x="3329" y="1834"/>
                  </a:lnTo>
                  <a:lnTo>
                    <a:pt x="3384" y="1834"/>
                  </a:lnTo>
                  <a:lnTo>
                    <a:pt x="3384" y="1770"/>
                  </a:lnTo>
                  <a:lnTo>
                    <a:pt x="3329" y="1770"/>
                  </a:lnTo>
                  <a:close/>
                  <a:moveTo>
                    <a:pt x="3556" y="1656"/>
                  </a:moveTo>
                  <a:lnTo>
                    <a:pt x="3556" y="1720"/>
                  </a:lnTo>
                  <a:lnTo>
                    <a:pt x="3611" y="1720"/>
                  </a:lnTo>
                  <a:lnTo>
                    <a:pt x="3611" y="1656"/>
                  </a:lnTo>
                  <a:lnTo>
                    <a:pt x="3556" y="1656"/>
                  </a:lnTo>
                  <a:close/>
                  <a:moveTo>
                    <a:pt x="3443" y="1656"/>
                  </a:moveTo>
                  <a:lnTo>
                    <a:pt x="3443" y="1720"/>
                  </a:lnTo>
                  <a:lnTo>
                    <a:pt x="3498" y="1720"/>
                  </a:lnTo>
                  <a:lnTo>
                    <a:pt x="3498" y="1656"/>
                  </a:lnTo>
                  <a:lnTo>
                    <a:pt x="3443" y="1656"/>
                  </a:lnTo>
                  <a:close/>
                  <a:moveTo>
                    <a:pt x="3329" y="1656"/>
                  </a:moveTo>
                  <a:lnTo>
                    <a:pt x="3329" y="1720"/>
                  </a:lnTo>
                  <a:lnTo>
                    <a:pt x="3384" y="1720"/>
                  </a:lnTo>
                  <a:lnTo>
                    <a:pt x="3384" y="1656"/>
                  </a:lnTo>
                  <a:lnTo>
                    <a:pt x="3329" y="1656"/>
                  </a:lnTo>
                  <a:close/>
                  <a:moveTo>
                    <a:pt x="3556" y="1544"/>
                  </a:moveTo>
                  <a:lnTo>
                    <a:pt x="3556" y="1608"/>
                  </a:lnTo>
                  <a:lnTo>
                    <a:pt x="3611" y="1608"/>
                  </a:lnTo>
                  <a:lnTo>
                    <a:pt x="3611" y="1544"/>
                  </a:lnTo>
                  <a:lnTo>
                    <a:pt x="3556" y="1544"/>
                  </a:lnTo>
                  <a:close/>
                  <a:moveTo>
                    <a:pt x="3443" y="1544"/>
                  </a:moveTo>
                  <a:lnTo>
                    <a:pt x="3443" y="1608"/>
                  </a:lnTo>
                  <a:lnTo>
                    <a:pt x="3498" y="1608"/>
                  </a:lnTo>
                  <a:lnTo>
                    <a:pt x="3498" y="1544"/>
                  </a:lnTo>
                  <a:lnTo>
                    <a:pt x="3443" y="1544"/>
                  </a:lnTo>
                  <a:close/>
                  <a:moveTo>
                    <a:pt x="3329" y="1544"/>
                  </a:moveTo>
                  <a:lnTo>
                    <a:pt x="3329" y="1608"/>
                  </a:lnTo>
                  <a:lnTo>
                    <a:pt x="3384" y="1608"/>
                  </a:lnTo>
                  <a:lnTo>
                    <a:pt x="3384" y="1544"/>
                  </a:lnTo>
                  <a:lnTo>
                    <a:pt x="3329" y="1544"/>
                  </a:lnTo>
                  <a:close/>
                  <a:moveTo>
                    <a:pt x="3453" y="0"/>
                  </a:moveTo>
                  <a:lnTo>
                    <a:pt x="3478" y="0"/>
                  </a:lnTo>
                  <a:lnTo>
                    <a:pt x="3478" y="636"/>
                  </a:lnTo>
                  <a:lnTo>
                    <a:pt x="3494" y="642"/>
                  </a:lnTo>
                  <a:lnTo>
                    <a:pt x="3508" y="653"/>
                  </a:lnTo>
                  <a:lnTo>
                    <a:pt x="3518" y="665"/>
                  </a:lnTo>
                  <a:lnTo>
                    <a:pt x="3522" y="676"/>
                  </a:lnTo>
                  <a:lnTo>
                    <a:pt x="3522" y="683"/>
                  </a:lnTo>
                  <a:lnTo>
                    <a:pt x="3523" y="697"/>
                  </a:lnTo>
                  <a:lnTo>
                    <a:pt x="3524" y="720"/>
                  </a:lnTo>
                  <a:lnTo>
                    <a:pt x="3527" y="747"/>
                  </a:lnTo>
                  <a:lnTo>
                    <a:pt x="3528" y="780"/>
                  </a:lnTo>
                  <a:lnTo>
                    <a:pt x="3531" y="815"/>
                  </a:lnTo>
                  <a:lnTo>
                    <a:pt x="3535" y="853"/>
                  </a:lnTo>
                  <a:lnTo>
                    <a:pt x="3539" y="894"/>
                  </a:lnTo>
                  <a:lnTo>
                    <a:pt x="3543" y="934"/>
                  </a:lnTo>
                  <a:lnTo>
                    <a:pt x="3548" y="975"/>
                  </a:lnTo>
                  <a:lnTo>
                    <a:pt x="3553" y="1013"/>
                  </a:lnTo>
                  <a:lnTo>
                    <a:pt x="3558" y="1050"/>
                  </a:lnTo>
                  <a:lnTo>
                    <a:pt x="3565" y="1081"/>
                  </a:lnTo>
                  <a:lnTo>
                    <a:pt x="3570" y="1110"/>
                  </a:lnTo>
                  <a:lnTo>
                    <a:pt x="3578" y="1131"/>
                  </a:lnTo>
                  <a:lnTo>
                    <a:pt x="3584" y="1146"/>
                  </a:lnTo>
                  <a:lnTo>
                    <a:pt x="3617" y="1146"/>
                  </a:lnTo>
                  <a:lnTo>
                    <a:pt x="3617" y="1216"/>
                  </a:lnTo>
                  <a:lnTo>
                    <a:pt x="3670" y="1216"/>
                  </a:lnTo>
                  <a:lnTo>
                    <a:pt x="3670" y="1300"/>
                  </a:lnTo>
                  <a:lnTo>
                    <a:pt x="3717" y="1300"/>
                  </a:lnTo>
                  <a:lnTo>
                    <a:pt x="3717" y="1463"/>
                  </a:lnTo>
                  <a:lnTo>
                    <a:pt x="3778" y="1463"/>
                  </a:lnTo>
                  <a:lnTo>
                    <a:pt x="3778" y="3731"/>
                  </a:lnTo>
                  <a:lnTo>
                    <a:pt x="3780" y="3731"/>
                  </a:lnTo>
                  <a:lnTo>
                    <a:pt x="3780" y="4317"/>
                  </a:lnTo>
                  <a:lnTo>
                    <a:pt x="715" y="4317"/>
                  </a:lnTo>
                  <a:lnTo>
                    <a:pt x="715" y="4316"/>
                  </a:lnTo>
                  <a:lnTo>
                    <a:pt x="216" y="4316"/>
                  </a:lnTo>
                  <a:lnTo>
                    <a:pt x="234" y="4301"/>
                  </a:lnTo>
                  <a:lnTo>
                    <a:pt x="251" y="4286"/>
                  </a:lnTo>
                  <a:lnTo>
                    <a:pt x="266" y="4269"/>
                  </a:lnTo>
                  <a:lnTo>
                    <a:pt x="272" y="4253"/>
                  </a:lnTo>
                  <a:lnTo>
                    <a:pt x="279" y="4231"/>
                  </a:lnTo>
                  <a:lnTo>
                    <a:pt x="284" y="4204"/>
                  </a:lnTo>
                  <a:lnTo>
                    <a:pt x="288" y="4176"/>
                  </a:lnTo>
                  <a:lnTo>
                    <a:pt x="292" y="4147"/>
                  </a:lnTo>
                  <a:lnTo>
                    <a:pt x="294" y="4118"/>
                  </a:lnTo>
                  <a:lnTo>
                    <a:pt x="296" y="4093"/>
                  </a:lnTo>
                  <a:lnTo>
                    <a:pt x="298" y="4075"/>
                  </a:lnTo>
                  <a:lnTo>
                    <a:pt x="298" y="4053"/>
                  </a:lnTo>
                  <a:lnTo>
                    <a:pt x="300" y="4036"/>
                  </a:lnTo>
                  <a:lnTo>
                    <a:pt x="300" y="4025"/>
                  </a:lnTo>
                  <a:lnTo>
                    <a:pt x="300" y="4019"/>
                  </a:lnTo>
                  <a:lnTo>
                    <a:pt x="300" y="4016"/>
                  </a:lnTo>
                  <a:lnTo>
                    <a:pt x="298" y="4016"/>
                  </a:lnTo>
                  <a:lnTo>
                    <a:pt x="298" y="4015"/>
                  </a:lnTo>
                  <a:lnTo>
                    <a:pt x="298" y="4013"/>
                  </a:lnTo>
                  <a:lnTo>
                    <a:pt x="297" y="4011"/>
                  </a:lnTo>
                  <a:lnTo>
                    <a:pt x="297" y="4009"/>
                  </a:lnTo>
                  <a:lnTo>
                    <a:pt x="296" y="4008"/>
                  </a:lnTo>
                  <a:lnTo>
                    <a:pt x="296" y="4007"/>
                  </a:lnTo>
                  <a:lnTo>
                    <a:pt x="296" y="4005"/>
                  </a:lnTo>
                  <a:lnTo>
                    <a:pt x="294" y="4003"/>
                  </a:lnTo>
                  <a:lnTo>
                    <a:pt x="294" y="4002"/>
                  </a:lnTo>
                  <a:lnTo>
                    <a:pt x="293" y="3999"/>
                  </a:lnTo>
                  <a:lnTo>
                    <a:pt x="292" y="3998"/>
                  </a:lnTo>
                  <a:lnTo>
                    <a:pt x="292" y="3995"/>
                  </a:lnTo>
                  <a:lnTo>
                    <a:pt x="291" y="3994"/>
                  </a:lnTo>
                  <a:lnTo>
                    <a:pt x="289" y="3990"/>
                  </a:lnTo>
                  <a:lnTo>
                    <a:pt x="288" y="3986"/>
                  </a:lnTo>
                  <a:lnTo>
                    <a:pt x="288" y="3984"/>
                  </a:lnTo>
                  <a:lnTo>
                    <a:pt x="287" y="3982"/>
                  </a:lnTo>
                  <a:lnTo>
                    <a:pt x="287" y="3979"/>
                  </a:lnTo>
                  <a:lnTo>
                    <a:pt x="285" y="3977"/>
                  </a:lnTo>
                  <a:lnTo>
                    <a:pt x="284" y="3974"/>
                  </a:lnTo>
                  <a:lnTo>
                    <a:pt x="283" y="3971"/>
                  </a:lnTo>
                  <a:lnTo>
                    <a:pt x="283" y="3969"/>
                  </a:lnTo>
                  <a:lnTo>
                    <a:pt x="281" y="3966"/>
                  </a:lnTo>
                  <a:lnTo>
                    <a:pt x="281" y="3964"/>
                  </a:lnTo>
                  <a:lnTo>
                    <a:pt x="280" y="3960"/>
                  </a:lnTo>
                  <a:lnTo>
                    <a:pt x="279" y="3958"/>
                  </a:lnTo>
                  <a:lnTo>
                    <a:pt x="277" y="3953"/>
                  </a:lnTo>
                  <a:lnTo>
                    <a:pt x="274" y="3939"/>
                  </a:lnTo>
                  <a:lnTo>
                    <a:pt x="266" y="3915"/>
                  </a:lnTo>
                  <a:lnTo>
                    <a:pt x="259" y="3893"/>
                  </a:lnTo>
                  <a:lnTo>
                    <a:pt x="255" y="3873"/>
                  </a:lnTo>
                  <a:lnTo>
                    <a:pt x="253" y="3856"/>
                  </a:lnTo>
                  <a:lnTo>
                    <a:pt x="250" y="3840"/>
                  </a:lnTo>
                  <a:lnTo>
                    <a:pt x="247" y="3822"/>
                  </a:lnTo>
                  <a:lnTo>
                    <a:pt x="243" y="3800"/>
                  </a:lnTo>
                  <a:lnTo>
                    <a:pt x="241" y="3786"/>
                  </a:lnTo>
                  <a:lnTo>
                    <a:pt x="239" y="3766"/>
                  </a:lnTo>
                  <a:lnTo>
                    <a:pt x="238" y="3745"/>
                  </a:lnTo>
                  <a:lnTo>
                    <a:pt x="237" y="3723"/>
                  </a:lnTo>
                  <a:lnTo>
                    <a:pt x="237" y="3703"/>
                  </a:lnTo>
                  <a:lnTo>
                    <a:pt x="237" y="3686"/>
                  </a:lnTo>
                  <a:lnTo>
                    <a:pt x="237" y="3676"/>
                  </a:lnTo>
                  <a:lnTo>
                    <a:pt x="237" y="3670"/>
                  </a:lnTo>
                  <a:lnTo>
                    <a:pt x="237" y="3669"/>
                  </a:lnTo>
                  <a:lnTo>
                    <a:pt x="236" y="3666"/>
                  </a:lnTo>
                  <a:lnTo>
                    <a:pt x="236" y="3668"/>
                  </a:lnTo>
                  <a:lnTo>
                    <a:pt x="236" y="3668"/>
                  </a:lnTo>
                  <a:lnTo>
                    <a:pt x="236" y="3668"/>
                  </a:lnTo>
                  <a:lnTo>
                    <a:pt x="236" y="3664"/>
                  </a:lnTo>
                  <a:lnTo>
                    <a:pt x="236" y="3660"/>
                  </a:lnTo>
                  <a:lnTo>
                    <a:pt x="234" y="3653"/>
                  </a:lnTo>
                  <a:lnTo>
                    <a:pt x="233" y="3647"/>
                  </a:lnTo>
                  <a:lnTo>
                    <a:pt x="230" y="3640"/>
                  </a:lnTo>
                  <a:lnTo>
                    <a:pt x="228" y="3628"/>
                  </a:lnTo>
                  <a:lnTo>
                    <a:pt x="226" y="3618"/>
                  </a:lnTo>
                  <a:lnTo>
                    <a:pt x="225" y="3610"/>
                  </a:lnTo>
                  <a:lnTo>
                    <a:pt x="225" y="3606"/>
                  </a:lnTo>
                  <a:lnTo>
                    <a:pt x="225" y="3605"/>
                  </a:lnTo>
                  <a:lnTo>
                    <a:pt x="222" y="3597"/>
                  </a:lnTo>
                  <a:lnTo>
                    <a:pt x="218" y="3587"/>
                  </a:lnTo>
                  <a:lnTo>
                    <a:pt x="216" y="3572"/>
                  </a:lnTo>
                  <a:lnTo>
                    <a:pt x="211" y="3549"/>
                  </a:lnTo>
                  <a:lnTo>
                    <a:pt x="208" y="3517"/>
                  </a:lnTo>
                  <a:lnTo>
                    <a:pt x="205" y="3478"/>
                  </a:lnTo>
                  <a:lnTo>
                    <a:pt x="205" y="3460"/>
                  </a:lnTo>
                  <a:lnTo>
                    <a:pt x="207" y="3440"/>
                  </a:lnTo>
                  <a:lnTo>
                    <a:pt x="209" y="3422"/>
                  </a:lnTo>
                  <a:lnTo>
                    <a:pt x="212" y="3405"/>
                  </a:lnTo>
                  <a:lnTo>
                    <a:pt x="213" y="3393"/>
                  </a:lnTo>
                  <a:lnTo>
                    <a:pt x="216" y="3384"/>
                  </a:lnTo>
                  <a:lnTo>
                    <a:pt x="216" y="3381"/>
                  </a:lnTo>
                  <a:lnTo>
                    <a:pt x="216" y="3380"/>
                  </a:lnTo>
                  <a:lnTo>
                    <a:pt x="216" y="3380"/>
                  </a:lnTo>
                  <a:lnTo>
                    <a:pt x="215" y="3382"/>
                  </a:lnTo>
                  <a:lnTo>
                    <a:pt x="215" y="3378"/>
                  </a:lnTo>
                  <a:lnTo>
                    <a:pt x="211" y="3373"/>
                  </a:lnTo>
                  <a:lnTo>
                    <a:pt x="205" y="3365"/>
                  </a:lnTo>
                  <a:lnTo>
                    <a:pt x="200" y="3355"/>
                  </a:lnTo>
                  <a:lnTo>
                    <a:pt x="196" y="3344"/>
                  </a:lnTo>
                  <a:lnTo>
                    <a:pt x="194" y="3327"/>
                  </a:lnTo>
                  <a:lnTo>
                    <a:pt x="192" y="3306"/>
                  </a:lnTo>
                  <a:lnTo>
                    <a:pt x="194" y="3280"/>
                  </a:lnTo>
                  <a:lnTo>
                    <a:pt x="198" y="3253"/>
                  </a:lnTo>
                  <a:lnTo>
                    <a:pt x="203" y="3221"/>
                  </a:lnTo>
                  <a:lnTo>
                    <a:pt x="211" y="3195"/>
                  </a:lnTo>
                  <a:lnTo>
                    <a:pt x="220" y="3173"/>
                  </a:lnTo>
                  <a:lnTo>
                    <a:pt x="230" y="3152"/>
                  </a:lnTo>
                  <a:lnTo>
                    <a:pt x="239" y="3135"/>
                  </a:lnTo>
                  <a:lnTo>
                    <a:pt x="247" y="3122"/>
                  </a:lnTo>
                  <a:lnTo>
                    <a:pt x="254" y="3114"/>
                  </a:lnTo>
                  <a:lnTo>
                    <a:pt x="255" y="3111"/>
                  </a:lnTo>
                  <a:lnTo>
                    <a:pt x="255" y="3110"/>
                  </a:lnTo>
                  <a:lnTo>
                    <a:pt x="254" y="3107"/>
                  </a:lnTo>
                  <a:lnTo>
                    <a:pt x="251" y="3101"/>
                  </a:lnTo>
                  <a:lnTo>
                    <a:pt x="247" y="3090"/>
                  </a:lnTo>
                  <a:lnTo>
                    <a:pt x="241" y="3076"/>
                  </a:lnTo>
                  <a:lnTo>
                    <a:pt x="236" y="3063"/>
                  </a:lnTo>
                  <a:lnTo>
                    <a:pt x="233" y="3051"/>
                  </a:lnTo>
                  <a:lnTo>
                    <a:pt x="232" y="3041"/>
                  </a:lnTo>
                  <a:lnTo>
                    <a:pt x="229" y="3028"/>
                  </a:lnTo>
                  <a:lnTo>
                    <a:pt x="226" y="3009"/>
                  </a:lnTo>
                  <a:lnTo>
                    <a:pt x="224" y="2992"/>
                  </a:lnTo>
                  <a:lnTo>
                    <a:pt x="221" y="2983"/>
                  </a:lnTo>
                  <a:lnTo>
                    <a:pt x="218" y="2978"/>
                  </a:lnTo>
                  <a:lnTo>
                    <a:pt x="215" y="2974"/>
                  </a:lnTo>
                  <a:lnTo>
                    <a:pt x="213" y="2974"/>
                  </a:lnTo>
                  <a:lnTo>
                    <a:pt x="213" y="2973"/>
                  </a:lnTo>
                  <a:lnTo>
                    <a:pt x="212" y="2973"/>
                  </a:lnTo>
                  <a:lnTo>
                    <a:pt x="211" y="2971"/>
                  </a:lnTo>
                  <a:lnTo>
                    <a:pt x="211" y="2971"/>
                  </a:lnTo>
                  <a:lnTo>
                    <a:pt x="209" y="2970"/>
                  </a:lnTo>
                  <a:lnTo>
                    <a:pt x="209" y="2969"/>
                  </a:lnTo>
                  <a:lnTo>
                    <a:pt x="207" y="2967"/>
                  </a:lnTo>
                  <a:lnTo>
                    <a:pt x="201" y="2958"/>
                  </a:lnTo>
                  <a:lnTo>
                    <a:pt x="199" y="2949"/>
                  </a:lnTo>
                  <a:lnTo>
                    <a:pt x="198" y="2940"/>
                  </a:lnTo>
                  <a:lnTo>
                    <a:pt x="198" y="2933"/>
                  </a:lnTo>
                  <a:lnTo>
                    <a:pt x="195" y="2932"/>
                  </a:lnTo>
                  <a:lnTo>
                    <a:pt x="191" y="2932"/>
                  </a:lnTo>
                  <a:lnTo>
                    <a:pt x="187" y="2931"/>
                  </a:lnTo>
                  <a:lnTo>
                    <a:pt x="181" y="2928"/>
                  </a:lnTo>
                  <a:lnTo>
                    <a:pt x="169" y="2927"/>
                  </a:lnTo>
                  <a:lnTo>
                    <a:pt x="166" y="2927"/>
                  </a:lnTo>
                  <a:lnTo>
                    <a:pt x="166" y="2927"/>
                  </a:lnTo>
                  <a:lnTo>
                    <a:pt x="165" y="2927"/>
                  </a:lnTo>
                  <a:lnTo>
                    <a:pt x="160" y="2923"/>
                  </a:lnTo>
                  <a:lnTo>
                    <a:pt x="156" y="2915"/>
                  </a:lnTo>
                  <a:lnTo>
                    <a:pt x="156" y="2902"/>
                  </a:lnTo>
                  <a:lnTo>
                    <a:pt x="157" y="2886"/>
                  </a:lnTo>
                  <a:lnTo>
                    <a:pt x="157" y="2868"/>
                  </a:lnTo>
                  <a:lnTo>
                    <a:pt x="158" y="2850"/>
                  </a:lnTo>
                  <a:lnTo>
                    <a:pt x="163" y="2830"/>
                  </a:lnTo>
                  <a:lnTo>
                    <a:pt x="169" y="2812"/>
                  </a:lnTo>
                  <a:lnTo>
                    <a:pt x="174" y="2795"/>
                  </a:lnTo>
                  <a:lnTo>
                    <a:pt x="179" y="2781"/>
                  </a:lnTo>
                  <a:lnTo>
                    <a:pt x="183" y="2772"/>
                  </a:lnTo>
                  <a:lnTo>
                    <a:pt x="186" y="2763"/>
                  </a:lnTo>
                  <a:lnTo>
                    <a:pt x="184" y="2751"/>
                  </a:lnTo>
                  <a:lnTo>
                    <a:pt x="182" y="2738"/>
                  </a:lnTo>
                  <a:lnTo>
                    <a:pt x="178" y="2724"/>
                  </a:lnTo>
                  <a:lnTo>
                    <a:pt x="174" y="2708"/>
                  </a:lnTo>
                  <a:lnTo>
                    <a:pt x="167" y="2690"/>
                  </a:lnTo>
                  <a:lnTo>
                    <a:pt x="161" y="2668"/>
                  </a:lnTo>
                  <a:lnTo>
                    <a:pt x="150" y="2641"/>
                  </a:lnTo>
                  <a:lnTo>
                    <a:pt x="143" y="2619"/>
                  </a:lnTo>
                  <a:lnTo>
                    <a:pt x="135" y="2593"/>
                  </a:lnTo>
                  <a:lnTo>
                    <a:pt x="129" y="2565"/>
                  </a:lnTo>
                  <a:lnTo>
                    <a:pt x="124" y="2539"/>
                  </a:lnTo>
                  <a:lnTo>
                    <a:pt x="120" y="2518"/>
                  </a:lnTo>
                  <a:lnTo>
                    <a:pt x="118" y="2503"/>
                  </a:lnTo>
                  <a:lnTo>
                    <a:pt x="115" y="2491"/>
                  </a:lnTo>
                  <a:lnTo>
                    <a:pt x="114" y="2478"/>
                  </a:lnTo>
                  <a:lnTo>
                    <a:pt x="112" y="2466"/>
                  </a:lnTo>
                  <a:lnTo>
                    <a:pt x="111" y="2455"/>
                  </a:lnTo>
                  <a:lnTo>
                    <a:pt x="110" y="2450"/>
                  </a:lnTo>
                  <a:lnTo>
                    <a:pt x="110" y="2449"/>
                  </a:lnTo>
                  <a:lnTo>
                    <a:pt x="110" y="2452"/>
                  </a:lnTo>
                  <a:lnTo>
                    <a:pt x="108" y="2453"/>
                  </a:lnTo>
                  <a:lnTo>
                    <a:pt x="108" y="2453"/>
                  </a:lnTo>
                  <a:lnTo>
                    <a:pt x="108" y="2453"/>
                  </a:lnTo>
                  <a:lnTo>
                    <a:pt x="108" y="2454"/>
                  </a:lnTo>
                  <a:lnTo>
                    <a:pt x="107" y="2455"/>
                  </a:lnTo>
                  <a:lnTo>
                    <a:pt x="106" y="2455"/>
                  </a:lnTo>
                  <a:lnTo>
                    <a:pt x="105" y="2458"/>
                  </a:lnTo>
                  <a:lnTo>
                    <a:pt x="105" y="2458"/>
                  </a:lnTo>
                  <a:lnTo>
                    <a:pt x="102" y="2461"/>
                  </a:lnTo>
                  <a:lnTo>
                    <a:pt x="102" y="2461"/>
                  </a:lnTo>
                  <a:lnTo>
                    <a:pt x="101" y="2462"/>
                  </a:lnTo>
                  <a:lnTo>
                    <a:pt x="99" y="2462"/>
                  </a:lnTo>
                  <a:lnTo>
                    <a:pt x="97" y="2462"/>
                  </a:lnTo>
                  <a:lnTo>
                    <a:pt x="97" y="2463"/>
                  </a:lnTo>
                  <a:lnTo>
                    <a:pt x="94" y="2463"/>
                  </a:lnTo>
                  <a:lnTo>
                    <a:pt x="93" y="2463"/>
                  </a:lnTo>
                  <a:lnTo>
                    <a:pt x="93" y="2463"/>
                  </a:lnTo>
                  <a:lnTo>
                    <a:pt x="91" y="2462"/>
                  </a:lnTo>
                  <a:lnTo>
                    <a:pt x="90" y="2462"/>
                  </a:lnTo>
                  <a:lnTo>
                    <a:pt x="90" y="2462"/>
                  </a:lnTo>
                  <a:lnTo>
                    <a:pt x="89" y="2461"/>
                  </a:lnTo>
                  <a:lnTo>
                    <a:pt x="89" y="2461"/>
                  </a:lnTo>
                  <a:lnTo>
                    <a:pt x="87" y="2459"/>
                  </a:lnTo>
                  <a:lnTo>
                    <a:pt x="87" y="2458"/>
                  </a:lnTo>
                  <a:lnTo>
                    <a:pt x="86" y="2458"/>
                  </a:lnTo>
                  <a:lnTo>
                    <a:pt x="85" y="2457"/>
                  </a:lnTo>
                  <a:lnTo>
                    <a:pt x="85" y="2457"/>
                  </a:lnTo>
                  <a:lnTo>
                    <a:pt x="84" y="2454"/>
                  </a:lnTo>
                  <a:lnTo>
                    <a:pt x="81" y="2452"/>
                  </a:lnTo>
                  <a:lnTo>
                    <a:pt x="80" y="2448"/>
                  </a:lnTo>
                  <a:lnTo>
                    <a:pt x="78" y="2445"/>
                  </a:lnTo>
                  <a:lnTo>
                    <a:pt x="77" y="2442"/>
                  </a:lnTo>
                  <a:lnTo>
                    <a:pt x="77" y="2441"/>
                  </a:lnTo>
                  <a:lnTo>
                    <a:pt x="76" y="2441"/>
                  </a:lnTo>
                  <a:lnTo>
                    <a:pt x="76" y="2441"/>
                  </a:lnTo>
                  <a:lnTo>
                    <a:pt x="76" y="2440"/>
                  </a:lnTo>
                  <a:lnTo>
                    <a:pt x="74" y="2438"/>
                  </a:lnTo>
                  <a:lnTo>
                    <a:pt x="74" y="2436"/>
                  </a:lnTo>
                  <a:lnTo>
                    <a:pt x="73" y="2432"/>
                  </a:lnTo>
                  <a:lnTo>
                    <a:pt x="73" y="2427"/>
                  </a:lnTo>
                  <a:lnTo>
                    <a:pt x="72" y="2418"/>
                  </a:lnTo>
                  <a:lnTo>
                    <a:pt x="69" y="2412"/>
                  </a:lnTo>
                  <a:lnTo>
                    <a:pt x="67" y="2408"/>
                  </a:lnTo>
                  <a:lnTo>
                    <a:pt x="63" y="2404"/>
                  </a:lnTo>
                  <a:lnTo>
                    <a:pt x="63" y="2400"/>
                  </a:lnTo>
                  <a:lnTo>
                    <a:pt x="63" y="2398"/>
                  </a:lnTo>
                  <a:lnTo>
                    <a:pt x="64" y="2395"/>
                  </a:lnTo>
                  <a:lnTo>
                    <a:pt x="65" y="2394"/>
                  </a:lnTo>
                  <a:lnTo>
                    <a:pt x="67" y="2393"/>
                  </a:lnTo>
                  <a:lnTo>
                    <a:pt x="67" y="2393"/>
                  </a:lnTo>
                  <a:lnTo>
                    <a:pt x="67" y="2391"/>
                  </a:lnTo>
                  <a:lnTo>
                    <a:pt x="67" y="2389"/>
                  </a:lnTo>
                  <a:lnTo>
                    <a:pt x="67" y="2385"/>
                  </a:lnTo>
                  <a:lnTo>
                    <a:pt x="68" y="2381"/>
                  </a:lnTo>
                  <a:lnTo>
                    <a:pt x="69" y="2376"/>
                  </a:lnTo>
                  <a:lnTo>
                    <a:pt x="70" y="2368"/>
                  </a:lnTo>
                  <a:lnTo>
                    <a:pt x="70" y="2359"/>
                  </a:lnTo>
                  <a:lnTo>
                    <a:pt x="69" y="2348"/>
                  </a:lnTo>
                  <a:lnTo>
                    <a:pt x="68" y="2342"/>
                  </a:lnTo>
                  <a:lnTo>
                    <a:pt x="68" y="2338"/>
                  </a:lnTo>
                  <a:lnTo>
                    <a:pt x="68" y="2338"/>
                  </a:lnTo>
                  <a:lnTo>
                    <a:pt x="68" y="2338"/>
                  </a:lnTo>
                  <a:lnTo>
                    <a:pt x="67" y="2338"/>
                  </a:lnTo>
                  <a:lnTo>
                    <a:pt x="67" y="2338"/>
                  </a:lnTo>
                  <a:lnTo>
                    <a:pt x="65" y="2338"/>
                  </a:lnTo>
                  <a:lnTo>
                    <a:pt x="65" y="2336"/>
                  </a:lnTo>
                  <a:lnTo>
                    <a:pt x="63" y="2335"/>
                  </a:lnTo>
                  <a:lnTo>
                    <a:pt x="60" y="2332"/>
                  </a:lnTo>
                  <a:lnTo>
                    <a:pt x="56" y="2328"/>
                  </a:lnTo>
                  <a:lnTo>
                    <a:pt x="53" y="2325"/>
                  </a:lnTo>
                  <a:lnTo>
                    <a:pt x="52" y="2319"/>
                  </a:lnTo>
                  <a:lnTo>
                    <a:pt x="52" y="2317"/>
                  </a:lnTo>
                  <a:lnTo>
                    <a:pt x="52" y="2314"/>
                  </a:lnTo>
                  <a:lnTo>
                    <a:pt x="53" y="2311"/>
                  </a:lnTo>
                  <a:lnTo>
                    <a:pt x="55" y="2310"/>
                  </a:lnTo>
                  <a:lnTo>
                    <a:pt x="57" y="2309"/>
                  </a:lnTo>
                  <a:lnTo>
                    <a:pt x="59" y="2308"/>
                  </a:lnTo>
                  <a:lnTo>
                    <a:pt x="59" y="2308"/>
                  </a:lnTo>
                  <a:lnTo>
                    <a:pt x="57" y="2308"/>
                  </a:lnTo>
                  <a:lnTo>
                    <a:pt x="56" y="2306"/>
                  </a:lnTo>
                  <a:lnTo>
                    <a:pt x="53" y="2304"/>
                  </a:lnTo>
                  <a:lnTo>
                    <a:pt x="52" y="2301"/>
                  </a:lnTo>
                  <a:lnTo>
                    <a:pt x="49" y="2297"/>
                  </a:lnTo>
                  <a:lnTo>
                    <a:pt x="49" y="2292"/>
                  </a:lnTo>
                  <a:lnTo>
                    <a:pt x="49" y="2288"/>
                  </a:lnTo>
                  <a:lnTo>
                    <a:pt x="51" y="2285"/>
                  </a:lnTo>
                  <a:lnTo>
                    <a:pt x="52" y="2283"/>
                  </a:lnTo>
                  <a:lnTo>
                    <a:pt x="53" y="2283"/>
                  </a:lnTo>
                  <a:lnTo>
                    <a:pt x="55" y="2281"/>
                  </a:lnTo>
                  <a:lnTo>
                    <a:pt x="55" y="2281"/>
                  </a:lnTo>
                  <a:lnTo>
                    <a:pt x="55" y="2281"/>
                  </a:lnTo>
                  <a:lnTo>
                    <a:pt x="53" y="2280"/>
                  </a:lnTo>
                  <a:lnTo>
                    <a:pt x="52" y="2277"/>
                  </a:lnTo>
                  <a:lnTo>
                    <a:pt x="49" y="2275"/>
                  </a:lnTo>
                  <a:lnTo>
                    <a:pt x="48" y="2272"/>
                  </a:lnTo>
                  <a:lnTo>
                    <a:pt x="48" y="2268"/>
                  </a:lnTo>
                  <a:lnTo>
                    <a:pt x="48" y="2264"/>
                  </a:lnTo>
                  <a:lnTo>
                    <a:pt x="49" y="2260"/>
                  </a:lnTo>
                  <a:lnTo>
                    <a:pt x="51" y="2259"/>
                  </a:lnTo>
                  <a:lnTo>
                    <a:pt x="53" y="2258"/>
                  </a:lnTo>
                  <a:lnTo>
                    <a:pt x="56" y="2256"/>
                  </a:lnTo>
                  <a:lnTo>
                    <a:pt x="57" y="2256"/>
                  </a:lnTo>
                  <a:lnTo>
                    <a:pt x="59" y="2256"/>
                  </a:lnTo>
                  <a:lnTo>
                    <a:pt x="60" y="2256"/>
                  </a:lnTo>
                  <a:lnTo>
                    <a:pt x="60" y="2245"/>
                  </a:lnTo>
                  <a:lnTo>
                    <a:pt x="60" y="2243"/>
                  </a:lnTo>
                  <a:lnTo>
                    <a:pt x="59" y="2241"/>
                  </a:lnTo>
                  <a:lnTo>
                    <a:pt x="57" y="2238"/>
                  </a:lnTo>
                  <a:lnTo>
                    <a:pt x="56" y="2234"/>
                  </a:lnTo>
                  <a:lnTo>
                    <a:pt x="55" y="2232"/>
                  </a:lnTo>
                  <a:lnTo>
                    <a:pt x="49" y="2230"/>
                  </a:lnTo>
                  <a:lnTo>
                    <a:pt x="46" y="2229"/>
                  </a:lnTo>
                  <a:lnTo>
                    <a:pt x="43" y="2226"/>
                  </a:lnTo>
                  <a:lnTo>
                    <a:pt x="40" y="2222"/>
                  </a:lnTo>
                  <a:lnTo>
                    <a:pt x="40" y="2220"/>
                  </a:lnTo>
                  <a:lnTo>
                    <a:pt x="40" y="2216"/>
                  </a:lnTo>
                  <a:lnTo>
                    <a:pt x="42" y="2213"/>
                  </a:lnTo>
                  <a:lnTo>
                    <a:pt x="43" y="2211"/>
                  </a:lnTo>
                  <a:lnTo>
                    <a:pt x="42" y="2211"/>
                  </a:lnTo>
                  <a:lnTo>
                    <a:pt x="42" y="2211"/>
                  </a:lnTo>
                  <a:lnTo>
                    <a:pt x="40" y="2211"/>
                  </a:lnTo>
                  <a:lnTo>
                    <a:pt x="40" y="2211"/>
                  </a:lnTo>
                  <a:lnTo>
                    <a:pt x="39" y="2211"/>
                  </a:lnTo>
                  <a:lnTo>
                    <a:pt x="38" y="2209"/>
                  </a:lnTo>
                  <a:lnTo>
                    <a:pt x="36" y="2209"/>
                  </a:lnTo>
                  <a:lnTo>
                    <a:pt x="36" y="2209"/>
                  </a:lnTo>
                  <a:lnTo>
                    <a:pt x="35" y="2209"/>
                  </a:lnTo>
                  <a:lnTo>
                    <a:pt x="34" y="2209"/>
                  </a:lnTo>
                  <a:lnTo>
                    <a:pt x="34" y="2209"/>
                  </a:lnTo>
                  <a:lnTo>
                    <a:pt x="31" y="2209"/>
                  </a:lnTo>
                  <a:lnTo>
                    <a:pt x="31" y="2209"/>
                  </a:lnTo>
                  <a:lnTo>
                    <a:pt x="29" y="2208"/>
                  </a:lnTo>
                  <a:lnTo>
                    <a:pt x="26" y="2207"/>
                  </a:lnTo>
                  <a:lnTo>
                    <a:pt x="26" y="2207"/>
                  </a:lnTo>
                  <a:lnTo>
                    <a:pt x="21" y="2203"/>
                  </a:lnTo>
                  <a:lnTo>
                    <a:pt x="21" y="2203"/>
                  </a:lnTo>
                  <a:lnTo>
                    <a:pt x="15" y="2198"/>
                  </a:lnTo>
                  <a:lnTo>
                    <a:pt x="14" y="2198"/>
                  </a:lnTo>
                  <a:lnTo>
                    <a:pt x="14" y="2196"/>
                  </a:lnTo>
                  <a:lnTo>
                    <a:pt x="11" y="2194"/>
                  </a:lnTo>
                  <a:lnTo>
                    <a:pt x="9" y="2191"/>
                  </a:lnTo>
                  <a:lnTo>
                    <a:pt x="5" y="2187"/>
                  </a:lnTo>
                  <a:lnTo>
                    <a:pt x="5" y="2184"/>
                  </a:lnTo>
                  <a:lnTo>
                    <a:pt x="6" y="2181"/>
                  </a:lnTo>
                  <a:lnTo>
                    <a:pt x="9" y="2178"/>
                  </a:lnTo>
                  <a:lnTo>
                    <a:pt x="11" y="2171"/>
                  </a:lnTo>
                  <a:lnTo>
                    <a:pt x="14" y="2162"/>
                  </a:lnTo>
                  <a:lnTo>
                    <a:pt x="17" y="2154"/>
                  </a:lnTo>
                  <a:lnTo>
                    <a:pt x="15" y="2150"/>
                  </a:lnTo>
                  <a:lnTo>
                    <a:pt x="13" y="2147"/>
                  </a:lnTo>
                  <a:lnTo>
                    <a:pt x="11" y="2145"/>
                  </a:lnTo>
                  <a:lnTo>
                    <a:pt x="11" y="2144"/>
                  </a:lnTo>
                  <a:lnTo>
                    <a:pt x="9" y="2143"/>
                  </a:lnTo>
                  <a:lnTo>
                    <a:pt x="9" y="2143"/>
                  </a:lnTo>
                  <a:lnTo>
                    <a:pt x="8" y="2141"/>
                  </a:lnTo>
                  <a:lnTo>
                    <a:pt x="6" y="2140"/>
                  </a:lnTo>
                  <a:lnTo>
                    <a:pt x="5" y="2139"/>
                  </a:lnTo>
                  <a:lnTo>
                    <a:pt x="5" y="2139"/>
                  </a:lnTo>
                  <a:lnTo>
                    <a:pt x="4" y="2137"/>
                  </a:lnTo>
                  <a:lnTo>
                    <a:pt x="2" y="2137"/>
                  </a:lnTo>
                  <a:lnTo>
                    <a:pt x="1" y="2137"/>
                  </a:lnTo>
                  <a:lnTo>
                    <a:pt x="1" y="2137"/>
                  </a:lnTo>
                  <a:lnTo>
                    <a:pt x="1" y="2136"/>
                  </a:lnTo>
                  <a:lnTo>
                    <a:pt x="0" y="2136"/>
                  </a:lnTo>
                  <a:lnTo>
                    <a:pt x="0" y="2136"/>
                  </a:lnTo>
                  <a:lnTo>
                    <a:pt x="11" y="2137"/>
                  </a:lnTo>
                  <a:lnTo>
                    <a:pt x="9" y="2127"/>
                  </a:lnTo>
                  <a:lnTo>
                    <a:pt x="22" y="2128"/>
                  </a:lnTo>
                  <a:lnTo>
                    <a:pt x="26" y="2119"/>
                  </a:lnTo>
                  <a:lnTo>
                    <a:pt x="46" y="2122"/>
                  </a:lnTo>
                  <a:lnTo>
                    <a:pt x="56" y="2109"/>
                  </a:lnTo>
                  <a:lnTo>
                    <a:pt x="69" y="2114"/>
                  </a:lnTo>
                  <a:lnTo>
                    <a:pt x="69" y="2110"/>
                  </a:lnTo>
                  <a:lnTo>
                    <a:pt x="68" y="2106"/>
                  </a:lnTo>
                  <a:lnTo>
                    <a:pt x="65" y="2102"/>
                  </a:lnTo>
                  <a:lnTo>
                    <a:pt x="63" y="2097"/>
                  </a:lnTo>
                  <a:lnTo>
                    <a:pt x="60" y="2092"/>
                  </a:lnTo>
                  <a:lnTo>
                    <a:pt x="59" y="2092"/>
                  </a:lnTo>
                  <a:lnTo>
                    <a:pt x="56" y="2086"/>
                  </a:lnTo>
                  <a:lnTo>
                    <a:pt x="56" y="2086"/>
                  </a:lnTo>
                  <a:lnTo>
                    <a:pt x="53" y="2081"/>
                  </a:lnTo>
                  <a:lnTo>
                    <a:pt x="53" y="2080"/>
                  </a:lnTo>
                  <a:lnTo>
                    <a:pt x="51" y="2075"/>
                  </a:lnTo>
                  <a:lnTo>
                    <a:pt x="51" y="2075"/>
                  </a:lnTo>
                  <a:lnTo>
                    <a:pt x="51" y="2075"/>
                  </a:lnTo>
                  <a:lnTo>
                    <a:pt x="48" y="2063"/>
                  </a:lnTo>
                  <a:lnTo>
                    <a:pt x="48" y="2051"/>
                  </a:lnTo>
                  <a:lnTo>
                    <a:pt x="53" y="2040"/>
                  </a:lnTo>
                  <a:lnTo>
                    <a:pt x="57" y="2035"/>
                  </a:lnTo>
                  <a:lnTo>
                    <a:pt x="61" y="2033"/>
                  </a:lnTo>
                  <a:lnTo>
                    <a:pt x="65" y="2030"/>
                  </a:lnTo>
                  <a:lnTo>
                    <a:pt x="68" y="2029"/>
                  </a:lnTo>
                  <a:lnTo>
                    <a:pt x="70" y="2027"/>
                  </a:lnTo>
                  <a:lnTo>
                    <a:pt x="73" y="2026"/>
                  </a:lnTo>
                  <a:lnTo>
                    <a:pt x="74" y="2026"/>
                  </a:lnTo>
                  <a:lnTo>
                    <a:pt x="76" y="2026"/>
                  </a:lnTo>
                  <a:lnTo>
                    <a:pt x="76" y="2026"/>
                  </a:lnTo>
                  <a:lnTo>
                    <a:pt x="77" y="2025"/>
                  </a:lnTo>
                  <a:lnTo>
                    <a:pt x="77" y="2025"/>
                  </a:lnTo>
                  <a:lnTo>
                    <a:pt x="78" y="2025"/>
                  </a:lnTo>
                  <a:lnTo>
                    <a:pt x="80" y="2023"/>
                  </a:lnTo>
                  <a:lnTo>
                    <a:pt x="81" y="2023"/>
                  </a:lnTo>
                  <a:lnTo>
                    <a:pt x="81" y="2022"/>
                  </a:lnTo>
                  <a:lnTo>
                    <a:pt x="82" y="2022"/>
                  </a:lnTo>
                  <a:lnTo>
                    <a:pt x="82" y="2021"/>
                  </a:lnTo>
                  <a:lnTo>
                    <a:pt x="85" y="2020"/>
                  </a:lnTo>
                  <a:lnTo>
                    <a:pt x="85" y="2020"/>
                  </a:lnTo>
                  <a:lnTo>
                    <a:pt x="87" y="2016"/>
                  </a:lnTo>
                  <a:lnTo>
                    <a:pt x="89" y="2014"/>
                  </a:lnTo>
                  <a:lnTo>
                    <a:pt x="90" y="2013"/>
                  </a:lnTo>
                  <a:lnTo>
                    <a:pt x="90" y="2012"/>
                  </a:lnTo>
                  <a:lnTo>
                    <a:pt x="91" y="2010"/>
                  </a:lnTo>
                  <a:lnTo>
                    <a:pt x="93" y="2009"/>
                  </a:lnTo>
                  <a:lnTo>
                    <a:pt x="94" y="2009"/>
                  </a:lnTo>
                  <a:lnTo>
                    <a:pt x="95" y="2008"/>
                  </a:lnTo>
                  <a:lnTo>
                    <a:pt x="95" y="2006"/>
                  </a:lnTo>
                  <a:lnTo>
                    <a:pt x="97" y="2005"/>
                  </a:lnTo>
                  <a:lnTo>
                    <a:pt x="98" y="2004"/>
                  </a:lnTo>
                  <a:lnTo>
                    <a:pt x="99" y="2004"/>
                  </a:lnTo>
                  <a:lnTo>
                    <a:pt x="101" y="2003"/>
                  </a:lnTo>
                  <a:lnTo>
                    <a:pt x="102" y="2001"/>
                  </a:lnTo>
                  <a:lnTo>
                    <a:pt x="102" y="2001"/>
                  </a:lnTo>
                  <a:lnTo>
                    <a:pt x="107" y="1999"/>
                  </a:lnTo>
                  <a:lnTo>
                    <a:pt x="112" y="1997"/>
                  </a:lnTo>
                  <a:lnTo>
                    <a:pt x="118" y="1999"/>
                  </a:lnTo>
                  <a:lnTo>
                    <a:pt x="119" y="2000"/>
                  </a:lnTo>
                  <a:lnTo>
                    <a:pt x="120" y="2003"/>
                  </a:lnTo>
                  <a:lnTo>
                    <a:pt x="122" y="2005"/>
                  </a:lnTo>
                  <a:lnTo>
                    <a:pt x="122" y="2009"/>
                  </a:lnTo>
                  <a:lnTo>
                    <a:pt x="123" y="2012"/>
                  </a:lnTo>
                  <a:lnTo>
                    <a:pt x="123" y="2012"/>
                  </a:lnTo>
                  <a:lnTo>
                    <a:pt x="123" y="2014"/>
                  </a:lnTo>
                  <a:lnTo>
                    <a:pt x="123" y="2014"/>
                  </a:lnTo>
                  <a:lnTo>
                    <a:pt x="123" y="2017"/>
                  </a:lnTo>
                  <a:lnTo>
                    <a:pt x="122" y="2020"/>
                  </a:lnTo>
                  <a:lnTo>
                    <a:pt x="122" y="2022"/>
                  </a:lnTo>
                  <a:lnTo>
                    <a:pt x="123" y="2025"/>
                  </a:lnTo>
                  <a:lnTo>
                    <a:pt x="123" y="2025"/>
                  </a:lnTo>
                  <a:lnTo>
                    <a:pt x="123" y="2026"/>
                  </a:lnTo>
                  <a:lnTo>
                    <a:pt x="123" y="2026"/>
                  </a:lnTo>
                  <a:lnTo>
                    <a:pt x="123" y="2027"/>
                  </a:lnTo>
                  <a:lnTo>
                    <a:pt x="123" y="2027"/>
                  </a:lnTo>
                  <a:lnTo>
                    <a:pt x="124" y="2029"/>
                  </a:lnTo>
                  <a:lnTo>
                    <a:pt x="125" y="2029"/>
                  </a:lnTo>
                  <a:lnTo>
                    <a:pt x="125" y="2027"/>
                  </a:lnTo>
                  <a:lnTo>
                    <a:pt x="127" y="2027"/>
                  </a:lnTo>
                  <a:lnTo>
                    <a:pt x="135" y="2025"/>
                  </a:lnTo>
                  <a:lnTo>
                    <a:pt x="141" y="2026"/>
                  </a:lnTo>
                  <a:lnTo>
                    <a:pt x="148" y="2026"/>
                  </a:lnTo>
                  <a:lnTo>
                    <a:pt x="156" y="2022"/>
                  </a:lnTo>
                  <a:lnTo>
                    <a:pt x="158" y="2021"/>
                  </a:lnTo>
                  <a:lnTo>
                    <a:pt x="158" y="2021"/>
                  </a:lnTo>
                  <a:lnTo>
                    <a:pt x="160" y="2018"/>
                  </a:lnTo>
                  <a:lnTo>
                    <a:pt x="163" y="2016"/>
                  </a:lnTo>
                  <a:lnTo>
                    <a:pt x="167" y="2012"/>
                  </a:lnTo>
                  <a:lnTo>
                    <a:pt x="170" y="2008"/>
                  </a:lnTo>
                  <a:lnTo>
                    <a:pt x="173" y="2005"/>
                  </a:lnTo>
                  <a:lnTo>
                    <a:pt x="175" y="2003"/>
                  </a:lnTo>
                  <a:lnTo>
                    <a:pt x="177" y="2001"/>
                  </a:lnTo>
                  <a:lnTo>
                    <a:pt x="177" y="2001"/>
                  </a:lnTo>
                  <a:lnTo>
                    <a:pt x="177" y="2001"/>
                  </a:lnTo>
                  <a:lnTo>
                    <a:pt x="178" y="2001"/>
                  </a:lnTo>
                  <a:lnTo>
                    <a:pt x="178" y="2001"/>
                  </a:lnTo>
                  <a:lnTo>
                    <a:pt x="179" y="2003"/>
                  </a:lnTo>
                  <a:lnTo>
                    <a:pt x="181" y="2009"/>
                  </a:lnTo>
                  <a:lnTo>
                    <a:pt x="179" y="2018"/>
                  </a:lnTo>
                  <a:lnTo>
                    <a:pt x="178" y="2029"/>
                  </a:lnTo>
                  <a:lnTo>
                    <a:pt x="174" y="2037"/>
                  </a:lnTo>
                  <a:lnTo>
                    <a:pt x="165" y="2046"/>
                  </a:lnTo>
                  <a:lnTo>
                    <a:pt x="156" y="2058"/>
                  </a:lnTo>
                  <a:lnTo>
                    <a:pt x="145" y="2068"/>
                  </a:lnTo>
                  <a:lnTo>
                    <a:pt x="140" y="2076"/>
                  </a:lnTo>
                  <a:lnTo>
                    <a:pt x="137" y="2082"/>
                  </a:lnTo>
                  <a:lnTo>
                    <a:pt x="135" y="2088"/>
                  </a:lnTo>
                  <a:lnTo>
                    <a:pt x="132" y="2090"/>
                  </a:lnTo>
                  <a:lnTo>
                    <a:pt x="131" y="2094"/>
                  </a:lnTo>
                  <a:lnTo>
                    <a:pt x="128" y="2095"/>
                  </a:lnTo>
                  <a:lnTo>
                    <a:pt x="127" y="2097"/>
                  </a:lnTo>
                  <a:lnTo>
                    <a:pt x="125" y="2098"/>
                  </a:lnTo>
                  <a:lnTo>
                    <a:pt x="124" y="2099"/>
                  </a:lnTo>
                  <a:lnTo>
                    <a:pt x="124" y="2102"/>
                  </a:lnTo>
                  <a:lnTo>
                    <a:pt x="124" y="2105"/>
                  </a:lnTo>
                  <a:lnTo>
                    <a:pt x="125" y="2109"/>
                  </a:lnTo>
                  <a:lnTo>
                    <a:pt x="127" y="2115"/>
                  </a:lnTo>
                  <a:lnTo>
                    <a:pt x="127" y="2122"/>
                  </a:lnTo>
                  <a:lnTo>
                    <a:pt x="154" y="2116"/>
                  </a:lnTo>
                  <a:lnTo>
                    <a:pt x="157" y="2127"/>
                  </a:lnTo>
                  <a:lnTo>
                    <a:pt x="175" y="2124"/>
                  </a:lnTo>
                  <a:lnTo>
                    <a:pt x="171" y="2135"/>
                  </a:lnTo>
                  <a:lnTo>
                    <a:pt x="184" y="2136"/>
                  </a:lnTo>
                  <a:lnTo>
                    <a:pt x="184" y="2136"/>
                  </a:lnTo>
                  <a:lnTo>
                    <a:pt x="184" y="2136"/>
                  </a:lnTo>
                  <a:lnTo>
                    <a:pt x="183" y="2136"/>
                  </a:lnTo>
                  <a:lnTo>
                    <a:pt x="183" y="2137"/>
                  </a:lnTo>
                  <a:lnTo>
                    <a:pt x="182" y="2139"/>
                  </a:lnTo>
                  <a:lnTo>
                    <a:pt x="182" y="2139"/>
                  </a:lnTo>
                  <a:lnTo>
                    <a:pt x="179" y="2140"/>
                  </a:lnTo>
                  <a:lnTo>
                    <a:pt x="179" y="2140"/>
                  </a:lnTo>
                  <a:lnTo>
                    <a:pt x="175" y="2145"/>
                  </a:lnTo>
                  <a:lnTo>
                    <a:pt x="171" y="2152"/>
                  </a:lnTo>
                  <a:lnTo>
                    <a:pt x="171" y="2160"/>
                  </a:lnTo>
                  <a:lnTo>
                    <a:pt x="175" y="2169"/>
                  </a:lnTo>
                  <a:lnTo>
                    <a:pt x="181" y="2178"/>
                  </a:lnTo>
                  <a:lnTo>
                    <a:pt x="182" y="2182"/>
                  </a:lnTo>
                  <a:lnTo>
                    <a:pt x="182" y="2186"/>
                  </a:lnTo>
                  <a:lnTo>
                    <a:pt x="181" y="2188"/>
                  </a:lnTo>
                  <a:lnTo>
                    <a:pt x="179" y="2191"/>
                  </a:lnTo>
                  <a:lnTo>
                    <a:pt x="178" y="2194"/>
                  </a:lnTo>
                  <a:lnTo>
                    <a:pt x="175" y="2196"/>
                  </a:lnTo>
                  <a:lnTo>
                    <a:pt x="175" y="2198"/>
                  </a:lnTo>
                  <a:lnTo>
                    <a:pt x="174" y="2198"/>
                  </a:lnTo>
                  <a:lnTo>
                    <a:pt x="174" y="2199"/>
                  </a:lnTo>
                  <a:lnTo>
                    <a:pt x="174" y="2199"/>
                  </a:lnTo>
                  <a:lnTo>
                    <a:pt x="174" y="2200"/>
                  </a:lnTo>
                  <a:lnTo>
                    <a:pt x="174" y="2200"/>
                  </a:lnTo>
                  <a:lnTo>
                    <a:pt x="173" y="2202"/>
                  </a:lnTo>
                  <a:lnTo>
                    <a:pt x="173" y="2203"/>
                  </a:lnTo>
                  <a:lnTo>
                    <a:pt x="173" y="2203"/>
                  </a:lnTo>
                  <a:lnTo>
                    <a:pt x="171" y="2204"/>
                  </a:lnTo>
                  <a:lnTo>
                    <a:pt x="171" y="2204"/>
                  </a:lnTo>
                  <a:lnTo>
                    <a:pt x="170" y="2205"/>
                  </a:lnTo>
                  <a:lnTo>
                    <a:pt x="170" y="2205"/>
                  </a:lnTo>
                  <a:lnTo>
                    <a:pt x="167" y="2207"/>
                  </a:lnTo>
                  <a:lnTo>
                    <a:pt x="167" y="2207"/>
                  </a:lnTo>
                  <a:lnTo>
                    <a:pt x="165" y="2207"/>
                  </a:lnTo>
                  <a:lnTo>
                    <a:pt x="165" y="2207"/>
                  </a:lnTo>
                  <a:lnTo>
                    <a:pt x="162" y="2208"/>
                  </a:lnTo>
                  <a:lnTo>
                    <a:pt x="161" y="2208"/>
                  </a:lnTo>
                  <a:lnTo>
                    <a:pt x="158" y="2209"/>
                  </a:lnTo>
                  <a:lnTo>
                    <a:pt x="158" y="2209"/>
                  </a:lnTo>
                  <a:lnTo>
                    <a:pt x="154" y="2209"/>
                  </a:lnTo>
                  <a:lnTo>
                    <a:pt x="154" y="2209"/>
                  </a:lnTo>
                  <a:lnTo>
                    <a:pt x="150" y="2211"/>
                  </a:lnTo>
                  <a:lnTo>
                    <a:pt x="150" y="2211"/>
                  </a:lnTo>
                  <a:lnTo>
                    <a:pt x="148" y="2211"/>
                  </a:lnTo>
                  <a:lnTo>
                    <a:pt x="146" y="2212"/>
                  </a:lnTo>
                  <a:lnTo>
                    <a:pt x="144" y="2212"/>
                  </a:lnTo>
                  <a:lnTo>
                    <a:pt x="144" y="2212"/>
                  </a:lnTo>
                  <a:lnTo>
                    <a:pt x="141" y="2212"/>
                  </a:lnTo>
                  <a:lnTo>
                    <a:pt x="140" y="2212"/>
                  </a:lnTo>
                  <a:lnTo>
                    <a:pt x="137" y="2213"/>
                  </a:lnTo>
                  <a:lnTo>
                    <a:pt x="137" y="2213"/>
                  </a:lnTo>
                  <a:lnTo>
                    <a:pt x="135" y="2213"/>
                  </a:lnTo>
                  <a:lnTo>
                    <a:pt x="135" y="2213"/>
                  </a:lnTo>
                  <a:lnTo>
                    <a:pt x="132" y="2213"/>
                  </a:lnTo>
                  <a:lnTo>
                    <a:pt x="132" y="2213"/>
                  </a:lnTo>
                  <a:lnTo>
                    <a:pt x="132" y="2215"/>
                  </a:lnTo>
                  <a:lnTo>
                    <a:pt x="133" y="2216"/>
                  </a:lnTo>
                  <a:lnTo>
                    <a:pt x="135" y="2219"/>
                  </a:lnTo>
                  <a:lnTo>
                    <a:pt x="136" y="2221"/>
                  </a:lnTo>
                  <a:lnTo>
                    <a:pt x="137" y="2224"/>
                  </a:lnTo>
                  <a:lnTo>
                    <a:pt x="137" y="2226"/>
                  </a:lnTo>
                  <a:lnTo>
                    <a:pt x="136" y="2229"/>
                  </a:lnTo>
                  <a:lnTo>
                    <a:pt x="135" y="2232"/>
                  </a:lnTo>
                  <a:lnTo>
                    <a:pt x="132" y="2233"/>
                  </a:lnTo>
                  <a:lnTo>
                    <a:pt x="131" y="2236"/>
                  </a:lnTo>
                  <a:lnTo>
                    <a:pt x="128" y="2237"/>
                  </a:lnTo>
                  <a:lnTo>
                    <a:pt x="127" y="2238"/>
                  </a:lnTo>
                  <a:lnTo>
                    <a:pt x="125" y="2238"/>
                  </a:lnTo>
                  <a:lnTo>
                    <a:pt x="123" y="2267"/>
                  </a:lnTo>
                  <a:lnTo>
                    <a:pt x="123" y="2267"/>
                  </a:lnTo>
                  <a:lnTo>
                    <a:pt x="124" y="2267"/>
                  </a:lnTo>
                  <a:lnTo>
                    <a:pt x="124" y="2267"/>
                  </a:lnTo>
                  <a:lnTo>
                    <a:pt x="125" y="2268"/>
                  </a:lnTo>
                  <a:lnTo>
                    <a:pt x="128" y="2271"/>
                  </a:lnTo>
                  <a:lnTo>
                    <a:pt x="131" y="2274"/>
                  </a:lnTo>
                  <a:lnTo>
                    <a:pt x="133" y="2276"/>
                  </a:lnTo>
                  <a:lnTo>
                    <a:pt x="137" y="2281"/>
                  </a:lnTo>
                  <a:lnTo>
                    <a:pt x="148" y="2297"/>
                  </a:lnTo>
                  <a:lnTo>
                    <a:pt x="157" y="2317"/>
                  </a:lnTo>
                  <a:lnTo>
                    <a:pt x="165" y="2340"/>
                  </a:lnTo>
                  <a:lnTo>
                    <a:pt x="169" y="2353"/>
                  </a:lnTo>
                  <a:lnTo>
                    <a:pt x="171" y="2364"/>
                  </a:lnTo>
                  <a:lnTo>
                    <a:pt x="173" y="2374"/>
                  </a:lnTo>
                  <a:lnTo>
                    <a:pt x="175" y="2385"/>
                  </a:lnTo>
                  <a:lnTo>
                    <a:pt x="178" y="2398"/>
                  </a:lnTo>
                  <a:lnTo>
                    <a:pt x="182" y="2414"/>
                  </a:lnTo>
                  <a:lnTo>
                    <a:pt x="186" y="2427"/>
                  </a:lnTo>
                  <a:lnTo>
                    <a:pt x="188" y="2437"/>
                  </a:lnTo>
                  <a:lnTo>
                    <a:pt x="191" y="2445"/>
                  </a:lnTo>
                  <a:lnTo>
                    <a:pt x="194" y="2453"/>
                  </a:lnTo>
                  <a:lnTo>
                    <a:pt x="196" y="2462"/>
                  </a:lnTo>
                  <a:lnTo>
                    <a:pt x="201" y="2475"/>
                  </a:lnTo>
                  <a:lnTo>
                    <a:pt x="209" y="2492"/>
                  </a:lnTo>
                  <a:lnTo>
                    <a:pt x="211" y="2497"/>
                  </a:lnTo>
                  <a:lnTo>
                    <a:pt x="221" y="2521"/>
                  </a:lnTo>
                  <a:lnTo>
                    <a:pt x="230" y="2544"/>
                  </a:lnTo>
                  <a:lnTo>
                    <a:pt x="239" y="2569"/>
                  </a:lnTo>
                  <a:lnTo>
                    <a:pt x="246" y="2592"/>
                  </a:lnTo>
                  <a:lnTo>
                    <a:pt x="251" y="2611"/>
                  </a:lnTo>
                  <a:lnTo>
                    <a:pt x="255" y="2628"/>
                  </a:lnTo>
                  <a:lnTo>
                    <a:pt x="256" y="2639"/>
                  </a:lnTo>
                  <a:lnTo>
                    <a:pt x="258" y="2643"/>
                  </a:lnTo>
                  <a:lnTo>
                    <a:pt x="309" y="2635"/>
                  </a:lnTo>
                  <a:lnTo>
                    <a:pt x="351" y="2630"/>
                  </a:lnTo>
                  <a:lnTo>
                    <a:pt x="355" y="2616"/>
                  </a:lnTo>
                  <a:lnTo>
                    <a:pt x="361" y="2603"/>
                  </a:lnTo>
                  <a:lnTo>
                    <a:pt x="309" y="2567"/>
                  </a:lnTo>
                  <a:lnTo>
                    <a:pt x="251" y="2526"/>
                  </a:lnTo>
                  <a:lnTo>
                    <a:pt x="313" y="2556"/>
                  </a:lnTo>
                  <a:lnTo>
                    <a:pt x="374" y="2586"/>
                  </a:lnTo>
                  <a:lnTo>
                    <a:pt x="376" y="2586"/>
                  </a:lnTo>
                  <a:lnTo>
                    <a:pt x="389" y="2577"/>
                  </a:lnTo>
                  <a:lnTo>
                    <a:pt x="406" y="2572"/>
                  </a:lnTo>
                  <a:lnTo>
                    <a:pt x="373" y="2495"/>
                  </a:lnTo>
                  <a:lnTo>
                    <a:pt x="356" y="2454"/>
                  </a:lnTo>
                  <a:lnTo>
                    <a:pt x="433" y="2569"/>
                  </a:lnTo>
                  <a:lnTo>
                    <a:pt x="433" y="2569"/>
                  </a:lnTo>
                  <a:lnTo>
                    <a:pt x="433" y="2569"/>
                  </a:lnTo>
                  <a:lnTo>
                    <a:pt x="465" y="2573"/>
                  </a:lnTo>
                  <a:lnTo>
                    <a:pt x="511" y="2482"/>
                  </a:lnTo>
                  <a:lnTo>
                    <a:pt x="492" y="2581"/>
                  </a:lnTo>
                  <a:lnTo>
                    <a:pt x="502" y="2586"/>
                  </a:lnTo>
                  <a:lnTo>
                    <a:pt x="511" y="2590"/>
                  </a:lnTo>
                  <a:lnTo>
                    <a:pt x="521" y="2598"/>
                  </a:lnTo>
                  <a:lnTo>
                    <a:pt x="619" y="2554"/>
                  </a:lnTo>
                  <a:lnTo>
                    <a:pt x="621" y="2554"/>
                  </a:lnTo>
                  <a:lnTo>
                    <a:pt x="625" y="2552"/>
                  </a:lnTo>
                  <a:lnTo>
                    <a:pt x="542" y="2618"/>
                  </a:lnTo>
                  <a:lnTo>
                    <a:pt x="550" y="2628"/>
                  </a:lnTo>
                  <a:lnTo>
                    <a:pt x="557" y="2637"/>
                  </a:lnTo>
                  <a:lnTo>
                    <a:pt x="557" y="2637"/>
                  </a:lnTo>
                  <a:lnTo>
                    <a:pt x="558" y="2637"/>
                  </a:lnTo>
                  <a:lnTo>
                    <a:pt x="560" y="2637"/>
                  </a:lnTo>
                  <a:lnTo>
                    <a:pt x="563" y="2637"/>
                  </a:lnTo>
                  <a:lnTo>
                    <a:pt x="566" y="2637"/>
                  </a:lnTo>
                  <a:lnTo>
                    <a:pt x="571" y="2637"/>
                  </a:lnTo>
                  <a:lnTo>
                    <a:pt x="577" y="2637"/>
                  </a:lnTo>
                  <a:lnTo>
                    <a:pt x="592" y="2636"/>
                  </a:lnTo>
                  <a:lnTo>
                    <a:pt x="597" y="2636"/>
                  </a:lnTo>
                  <a:lnTo>
                    <a:pt x="610" y="2636"/>
                  </a:lnTo>
                  <a:lnTo>
                    <a:pt x="615" y="2636"/>
                  </a:lnTo>
                  <a:lnTo>
                    <a:pt x="653" y="2635"/>
                  </a:lnTo>
                  <a:lnTo>
                    <a:pt x="657" y="2635"/>
                  </a:lnTo>
                  <a:lnTo>
                    <a:pt x="669" y="2635"/>
                  </a:lnTo>
                  <a:lnTo>
                    <a:pt x="674" y="2635"/>
                  </a:lnTo>
                  <a:lnTo>
                    <a:pt x="677" y="2635"/>
                  </a:lnTo>
                  <a:lnTo>
                    <a:pt x="680" y="2634"/>
                  </a:lnTo>
                  <a:lnTo>
                    <a:pt x="682" y="2634"/>
                  </a:lnTo>
                  <a:lnTo>
                    <a:pt x="682" y="2634"/>
                  </a:lnTo>
                  <a:lnTo>
                    <a:pt x="682" y="2634"/>
                  </a:lnTo>
                  <a:lnTo>
                    <a:pt x="570" y="2662"/>
                  </a:lnTo>
                  <a:lnTo>
                    <a:pt x="572" y="2669"/>
                  </a:lnTo>
                  <a:lnTo>
                    <a:pt x="575" y="2673"/>
                  </a:lnTo>
                  <a:lnTo>
                    <a:pt x="576" y="2678"/>
                  </a:lnTo>
                  <a:lnTo>
                    <a:pt x="579" y="2691"/>
                  </a:lnTo>
                  <a:lnTo>
                    <a:pt x="581" y="2700"/>
                  </a:lnTo>
                  <a:lnTo>
                    <a:pt x="580" y="2708"/>
                  </a:lnTo>
                  <a:lnTo>
                    <a:pt x="576" y="2715"/>
                  </a:lnTo>
                  <a:lnTo>
                    <a:pt x="574" y="2719"/>
                  </a:lnTo>
                  <a:lnTo>
                    <a:pt x="572" y="2720"/>
                  </a:lnTo>
                  <a:lnTo>
                    <a:pt x="570" y="2720"/>
                  </a:lnTo>
                  <a:lnTo>
                    <a:pt x="568" y="2719"/>
                  </a:lnTo>
                  <a:lnTo>
                    <a:pt x="567" y="2719"/>
                  </a:lnTo>
                  <a:lnTo>
                    <a:pt x="567" y="2717"/>
                  </a:lnTo>
                  <a:lnTo>
                    <a:pt x="566" y="2717"/>
                  </a:lnTo>
                  <a:lnTo>
                    <a:pt x="571" y="2738"/>
                  </a:lnTo>
                  <a:lnTo>
                    <a:pt x="571" y="2738"/>
                  </a:lnTo>
                  <a:lnTo>
                    <a:pt x="572" y="2740"/>
                  </a:lnTo>
                  <a:lnTo>
                    <a:pt x="575" y="2742"/>
                  </a:lnTo>
                  <a:lnTo>
                    <a:pt x="577" y="2745"/>
                  </a:lnTo>
                  <a:lnTo>
                    <a:pt x="580" y="2749"/>
                  </a:lnTo>
                  <a:lnTo>
                    <a:pt x="583" y="2753"/>
                  </a:lnTo>
                  <a:lnTo>
                    <a:pt x="584" y="2758"/>
                  </a:lnTo>
                  <a:lnTo>
                    <a:pt x="585" y="2767"/>
                  </a:lnTo>
                  <a:lnTo>
                    <a:pt x="584" y="2778"/>
                  </a:lnTo>
                  <a:lnTo>
                    <a:pt x="583" y="2788"/>
                  </a:lnTo>
                  <a:lnTo>
                    <a:pt x="581" y="2795"/>
                  </a:lnTo>
                  <a:lnTo>
                    <a:pt x="580" y="2797"/>
                  </a:lnTo>
                  <a:lnTo>
                    <a:pt x="581" y="2800"/>
                  </a:lnTo>
                  <a:lnTo>
                    <a:pt x="584" y="2805"/>
                  </a:lnTo>
                  <a:lnTo>
                    <a:pt x="588" y="2813"/>
                  </a:lnTo>
                  <a:lnTo>
                    <a:pt x="591" y="2821"/>
                  </a:lnTo>
                  <a:lnTo>
                    <a:pt x="591" y="2829"/>
                  </a:lnTo>
                  <a:lnTo>
                    <a:pt x="588" y="2832"/>
                  </a:lnTo>
                  <a:lnTo>
                    <a:pt x="587" y="2834"/>
                  </a:lnTo>
                  <a:lnTo>
                    <a:pt x="584" y="2835"/>
                  </a:lnTo>
                  <a:lnTo>
                    <a:pt x="581" y="2836"/>
                  </a:lnTo>
                  <a:lnTo>
                    <a:pt x="580" y="2836"/>
                  </a:lnTo>
                  <a:lnTo>
                    <a:pt x="577" y="2836"/>
                  </a:lnTo>
                  <a:lnTo>
                    <a:pt x="577" y="2835"/>
                  </a:lnTo>
                  <a:lnTo>
                    <a:pt x="577" y="2836"/>
                  </a:lnTo>
                  <a:lnTo>
                    <a:pt x="577" y="2838"/>
                  </a:lnTo>
                  <a:lnTo>
                    <a:pt x="580" y="2844"/>
                  </a:lnTo>
                  <a:lnTo>
                    <a:pt x="583" y="2850"/>
                  </a:lnTo>
                  <a:lnTo>
                    <a:pt x="593" y="2867"/>
                  </a:lnTo>
                  <a:lnTo>
                    <a:pt x="609" y="2881"/>
                  </a:lnTo>
                  <a:lnTo>
                    <a:pt x="629" y="2891"/>
                  </a:lnTo>
                  <a:lnTo>
                    <a:pt x="633" y="2894"/>
                  </a:lnTo>
                  <a:lnTo>
                    <a:pt x="633" y="2894"/>
                  </a:lnTo>
                  <a:lnTo>
                    <a:pt x="635" y="2895"/>
                  </a:lnTo>
                  <a:lnTo>
                    <a:pt x="635" y="2895"/>
                  </a:lnTo>
                  <a:lnTo>
                    <a:pt x="636" y="2897"/>
                  </a:lnTo>
                  <a:lnTo>
                    <a:pt x="638" y="2897"/>
                  </a:lnTo>
                  <a:lnTo>
                    <a:pt x="639" y="2898"/>
                  </a:lnTo>
                  <a:lnTo>
                    <a:pt x="639" y="2898"/>
                  </a:lnTo>
                  <a:lnTo>
                    <a:pt x="640" y="2899"/>
                  </a:lnTo>
                  <a:lnTo>
                    <a:pt x="640" y="2901"/>
                  </a:lnTo>
                  <a:lnTo>
                    <a:pt x="640" y="2901"/>
                  </a:lnTo>
                  <a:lnTo>
                    <a:pt x="640" y="2902"/>
                  </a:lnTo>
                  <a:lnTo>
                    <a:pt x="640" y="2902"/>
                  </a:lnTo>
                  <a:lnTo>
                    <a:pt x="640" y="2903"/>
                  </a:lnTo>
                  <a:lnTo>
                    <a:pt x="640" y="2903"/>
                  </a:lnTo>
                  <a:lnTo>
                    <a:pt x="642" y="2904"/>
                  </a:lnTo>
                  <a:lnTo>
                    <a:pt x="642" y="2904"/>
                  </a:lnTo>
                  <a:lnTo>
                    <a:pt x="642" y="2906"/>
                  </a:lnTo>
                  <a:lnTo>
                    <a:pt x="642" y="2907"/>
                  </a:lnTo>
                  <a:lnTo>
                    <a:pt x="642" y="2907"/>
                  </a:lnTo>
                  <a:lnTo>
                    <a:pt x="642" y="2908"/>
                  </a:lnTo>
                  <a:lnTo>
                    <a:pt x="642" y="2908"/>
                  </a:lnTo>
                  <a:lnTo>
                    <a:pt x="642" y="2908"/>
                  </a:lnTo>
                  <a:lnTo>
                    <a:pt x="642" y="2908"/>
                  </a:lnTo>
                  <a:lnTo>
                    <a:pt x="642" y="2910"/>
                  </a:lnTo>
                  <a:lnTo>
                    <a:pt x="643" y="2910"/>
                  </a:lnTo>
                  <a:lnTo>
                    <a:pt x="643" y="2910"/>
                  </a:lnTo>
                  <a:lnTo>
                    <a:pt x="644" y="2911"/>
                  </a:lnTo>
                  <a:lnTo>
                    <a:pt x="644" y="2911"/>
                  </a:lnTo>
                  <a:lnTo>
                    <a:pt x="647" y="2912"/>
                  </a:lnTo>
                  <a:lnTo>
                    <a:pt x="655" y="2916"/>
                  </a:lnTo>
                  <a:lnTo>
                    <a:pt x="660" y="2920"/>
                  </a:lnTo>
                  <a:lnTo>
                    <a:pt x="667" y="2927"/>
                  </a:lnTo>
                  <a:lnTo>
                    <a:pt x="674" y="2936"/>
                  </a:lnTo>
                  <a:lnTo>
                    <a:pt x="686" y="2950"/>
                  </a:lnTo>
                  <a:lnTo>
                    <a:pt x="699" y="2969"/>
                  </a:lnTo>
                  <a:lnTo>
                    <a:pt x="710" y="2990"/>
                  </a:lnTo>
                  <a:lnTo>
                    <a:pt x="716" y="3000"/>
                  </a:lnTo>
                  <a:lnTo>
                    <a:pt x="723" y="3013"/>
                  </a:lnTo>
                  <a:lnTo>
                    <a:pt x="731" y="3029"/>
                  </a:lnTo>
                  <a:lnTo>
                    <a:pt x="740" y="3046"/>
                  </a:lnTo>
                  <a:lnTo>
                    <a:pt x="748" y="3060"/>
                  </a:lnTo>
                  <a:lnTo>
                    <a:pt x="754" y="3073"/>
                  </a:lnTo>
                  <a:lnTo>
                    <a:pt x="761" y="3081"/>
                  </a:lnTo>
                  <a:lnTo>
                    <a:pt x="761" y="3083"/>
                  </a:lnTo>
                  <a:lnTo>
                    <a:pt x="762" y="3083"/>
                  </a:lnTo>
                  <a:lnTo>
                    <a:pt x="762" y="3084"/>
                  </a:lnTo>
                  <a:lnTo>
                    <a:pt x="765" y="3086"/>
                  </a:lnTo>
                  <a:lnTo>
                    <a:pt x="769" y="3088"/>
                  </a:lnTo>
                  <a:lnTo>
                    <a:pt x="771" y="3090"/>
                  </a:lnTo>
                  <a:lnTo>
                    <a:pt x="774" y="3092"/>
                  </a:lnTo>
                  <a:lnTo>
                    <a:pt x="777" y="3093"/>
                  </a:lnTo>
                  <a:lnTo>
                    <a:pt x="778" y="3094"/>
                  </a:lnTo>
                  <a:lnTo>
                    <a:pt x="779" y="3094"/>
                  </a:lnTo>
                  <a:lnTo>
                    <a:pt x="798" y="3055"/>
                  </a:lnTo>
                  <a:lnTo>
                    <a:pt x="808" y="3033"/>
                  </a:lnTo>
                  <a:lnTo>
                    <a:pt x="838" y="3039"/>
                  </a:lnTo>
                  <a:lnTo>
                    <a:pt x="868" y="3092"/>
                  </a:lnTo>
                  <a:lnTo>
                    <a:pt x="837" y="3168"/>
                  </a:lnTo>
                  <a:lnTo>
                    <a:pt x="837" y="3168"/>
                  </a:lnTo>
                  <a:lnTo>
                    <a:pt x="838" y="3170"/>
                  </a:lnTo>
                  <a:lnTo>
                    <a:pt x="840" y="3172"/>
                  </a:lnTo>
                  <a:lnTo>
                    <a:pt x="841" y="3174"/>
                  </a:lnTo>
                  <a:lnTo>
                    <a:pt x="843" y="3178"/>
                  </a:lnTo>
                  <a:lnTo>
                    <a:pt x="846" y="3183"/>
                  </a:lnTo>
                  <a:lnTo>
                    <a:pt x="849" y="3187"/>
                  </a:lnTo>
                  <a:lnTo>
                    <a:pt x="851" y="3190"/>
                  </a:lnTo>
                  <a:lnTo>
                    <a:pt x="853" y="3192"/>
                  </a:lnTo>
                  <a:lnTo>
                    <a:pt x="854" y="3196"/>
                  </a:lnTo>
                  <a:lnTo>
                    <a:pt x="854" y="3200"/>
                  </a:lnTo>
                  <a:lnTo>
                    <a:pt x="855" y="3204"/>
                  </a:lnTo>
                  <a:lnTo>
                    <a:pt x="857" y="3211"/>
                  </a:lnTo>
                  <a:lnTo>
                    <a:pt x="858" y="3221"/>
                  </a:lnTo>
                  <a:lnTo>
                    <a:pt x="861" y="3234"/>
                  </a:lnTo>
                  <a:lnTo>
                    <a:pt x="863" y="3246"/>
                  </a:lnTo>
                  <a:lnTo>
                    <a:pt x="870" y="3257"/>
                  </a:lnTo>
                  <a:lnTo>
                    <a:pt x="871" y="3259"/>
                  </a:lnTo>
                  <a:lnTo>
                    <a:pt x="871" y="3225"/>
                  </a:lnTo>
                  <a:lnTo>
                    <a:pt x="906" y="3225"/>
                  </a:lnTo>
                  <a:lnTo>
                    <a:pt x="1006" y="3166"/>
                  </a:lnTo>
                  <a:lnTo>
                    <a:pt x="1111" y="3223"/>
                  </a:lnTo>
                  <a:lnTo>
                    <a:pt x="1111" y="3161"/>
                  </a:lnTo>
                  <a:lnTo>
                    <a:pt x="1353" y="3161"/>
                  </a:lnTo>
                  <a:lnTo>
                    <a:pt x="1353" y="2965"/>
                  </a:lnTo>
                  <a:lnTo>
                    <a:pt x="1353" y="2965"/>
                  </a:lnTo>
                  <a:lnTo>
                    <a:pt x="1353" y="2965"/>
                  </a:lnTo>
                  <a:lnTo>
                    <a:pt x="1353" y="2962"/>
                  </a:lnTo>
                  <a:lnTo>
                    <a:pt x="1353" y="2962"/>
                  </a:lnTo>
                  <a:lnTo>
                    <a:pt x="1365" y="2933"/>
                  </a:lnTo>
                  <a:lnTo>
                    <a:pt x="1375" y="2962"/>
                  </a:lnTo>
                  <a:lnTo>
                    <a:pt x="1400" y="2962"/>
                  </a:lnTo>
                  <a:lnTo>
                    <a:pt x="1400" y="2834"/>
                  </a:lnTo>
                  <a:lnTo>
                    <a:pt x="1400" y="2834"/>
                  </a:lnTo>
                  <a:lnTo>
                    <a:pt x="1409" y="2810"/>
                  </a:lnTo>
                  <a:lnTo>
                    <a:pt x="1419" y="2834"/>
                  </a:lnTo>
                  <a:lnTo>
                    <a:pt x="1425" y="2834"/>
                  </a:lnTo>
                  <a:lnTo>
                    <a:pt x="1425" y="2641"/>
                  </a:lnTo>
                  <a:lnTo>
                    <a:pt x="1454" y="2641"/>
                  </a:lnTo>
                  <a:lnTo>
                    <a:pt x="1454" y="2558"/>
                  </a:lnTo>
                  <a:lnTo>
                    <a:pt x="1472" y="2558"/>
                  </a:lnTo>
                  <a:lnTo>
                    <a:pt x="1472" y="2446"/>
                  </a:lnTo>
                  <a:lnTo>
                    <a:pt x="1487" y="2446"/>
                  </a:lnTo>
                  <a:lnTo>
                    <a:pt x="1487" y="2558"/>
                  </a:lnTo>
                  <a:lnTo>
                    <a:pt x="1510" y="2558"/>
                  </a:lnTo>
                  <a:lnTo>
                    <a:pt x="1510" y="2641"/>
                  </a:lnTo>
                  <a:lnTo>
                    <a:pt x="1538" y="2641"/>
                  </a:lnTo>
                  <a:lnTo>
                    <a:pt x="1538" y="2834"/>
                  </a:lnTo>
                  <a:lnTo>
                    <a:pt x="1546" y="2834"/>
                  </a:lnTo>
                  <a:lnTo>
                    <a:pt x="1555" y="2810"/>
                  </a:lnTo>
                  <a:lnTo>
                    <a:pt x="1564" y="2834"/>
                  </a:lnTo>
                  <a:lnTo>
                    <a:pt x="1565" y="2834"/>
                  </a:lnTo>
                  <a:lnTo>
                    <a:pt x="1565" y="2962"/>
                  </a:lnTo>
                  <a:lnTo>
                    <a:pt x="1594" y="2962"/>
                  </a:lnTo>
                  <a:lnTo>
                    <a:pt x="1605" y="2933"/>
                  </a:lnTo>
                  <a:lnTo>
                    <a:pt x="1617" y="2962"/>
                  </a:lnTo>
                  <a:lnTo>
                    <a:pt x="1618" y="2962"/>
                  </a:lnTo>
                  <a:lnTo>
                    <a:pt x="1618" y="3161"/>
                  </a:lnTo>
                  <a:lnTo>
                    <a:pt x="1816" y="3161"/>
                  </a:lnTo>
                  <a:lnTo>
                    <a:pt x="1816" y="3111"/>
                  </a:lnTo>
                  <a:lnTo>
                    <a:pt x="2328" y="3111"/>
                  </a:lnTo>
                  <a:lnTo>
                    <a:pt x="2328" y="3169"/>
                  </a:lnTo>
                  <a:lnTo>
                    <a:pt x="1843" y="3169"/>
                  </a:lnTo>
                  <a:lnTo>
                    <a:pt x="1843" y="3192"/>
                  </a:lnTo>
                  <a:lnTo>
                    <a:pt x="2328" y="3192"/>
                  </a:lnTo>
                  <a:lnTo>
                    <a:pt x="2328" y="3249"/>
                  </a:lnTo>
                  <a:lnTo>
                    <a:pt x="2089" y="3249"/>
                  </a:lnTo>
                  <a:lnTo>
                    <a:pt x="2089" y="3272"/>
                  </a:lnTo>
                  <a:lnTo>
                    <a:pt x="2328" y="3272"/>
                  </a:lnTo>
                  <a:lnTo>
                    <a:pt x="2328" y="3329"/>
                  </a:lnTo>
                  <a:lnTo>
                    <a:pt x="2089" y="3329"/>
                  </a:lnTo>
                  <a:lnTo>
                    <a:pt x="2089" y="3354"/>
                  </a:lnTo>
                  <a:lnTo>
                    <a:pt x="2328" y="3354"/>
                  </a:lnTo>
                  <a:lnTo>
                    <a:pt x="2328" y="3410"/>
                  </a:lnTo>
                  <a:lnTo>
                    <a:pt x="2089" y="3410"/>
                  </a:lnTo>
                  <a:lnTo>
                    <a:pt x="2089" y="3433"/>
                  </a:lnTo>
                  <a:lnTo>
                    <a:pt x="2328" y="3433"/>
                  </a:lnTo>
                  <a:lnTo>
                    <a:pt x="2328" y="3491"/>
                  </a:lnTo>
                  <a:lnTo>
                    <a:pt x="2236" y="3491"/>
                  </a:lnTo>
                  <a:lnTo>
                    <a:pt x="2236" y="3515"/>
                  </a:lnTo>
                  <a:lnTo>
                    <a:pt x="2328" y="3515"/>
                  </a:lnTo>
                  <a:lnTo>
                    <a:pt x="2328" y="3572"/>
                  </a:lnTo>
                  <a:lnTo>
                    <a:pt x="2236" y="3572"/>
                  </a:lnTo>
                  <a:lnTo>
                    <a:pt x="2236" y="3600"/>
                  </a:lnTo>
                  <a:lnTo>
                    <a:pt x="2328" y="3600"/>
                  </a:lnTo>
                  <a:lnTo>
                    <a:pt x="2328" y="3656"/>
                  </a:lnTo>
                  <a:lnTo>
                    <a:pt x="2236" y="3656"/>
                  </a:lnTo>
                  <a:lnTo>
                    <a:pt x="2236" y="3681"/>
                  </a:lnTo>
                  <a:lnTo>
                    <a:pt x="2328" y="3681"/>
                  </a:lnTo>
                  <a:lnTo>
                    <a:pt x="2328" y="3731"/>
                  </a:lnTo>
                  <a:lnTo>
                    <a:pt x="2384" y="3731"/>
                  </a:lnTo>
                  <a:lnTo>
                    <a:pt x="2384" y="3575"/>
                  </a:lnTo>
                  <a:lnTo>
                    <a:pt x="2425" y="3575"/>
                  </a:lnTo>
                  <a:lnTo>
                    <a:pt x="2425" y="3262"/>
                  </a:lnTo>
                  <a:lnTo>
                    <a:pt x="2469" y="3262"/>
                  </a:lnTo>
                  <a:lnTo>
                    <a:pt x="2469" y="3086"/>
                  </a:lnTo>
                  <a:lnTo>
                    <a:pt x="2521" y="3086"/>
                  </a:lnTo>
                  <a:lnTo>
                    <a:pt x="2521" y="2945"/>
                  </a:lnTo>
                  <a:lnTo>
                    <a:pt x="2594" y="2945"/>
                  </a:lnTo>
                  <a:lnTo>
                    <a:pt x="2594" y="2033"/>
                  </a:lnTo>
                  <a:lnTo>
                    <a:pt x="2599" y="2033"/>
                  </a:lnTo>
                  <a:lnTo>
                    <a:pt x="2599" y="1948"/>
                  </a:lnTo>
                  <a:lnTo>
                    <a:pt x="2645" y="1948"/>
                  </a:lnTo>
                  <a:lnTo>
                    <a:pt x="2645" y="1725"/>
                  </a:lnTo>
                  <a:lnTo>
                    <a:pt x="2670" y="1725"/>
                  </a:lnTo>
                  <a:lnTo>
                    <a:pt x="2692" y="1674"/>
                  </a:lnTo>
                  <a:lnTo>
                    <a:pt x="2692" y="1578"/>
                  </a:lnTo>
                  <a:lnTo>
                    <a:pt x="2716" y="1542"/>
                  </a:lnTo>
                  <a:lnTo>
                    <a:pt x="2734" y="1462"/>
                  </a:lnTo>
                  <a:lnTo>
                    <a:pt x="2734" y="1373"/>
                  </a:lnTo>
                  <a:lnTo>
                    <a:pt x="2770" y="1344"/>
                  </a:lnTo>
                  <a:lnTo>
                    <a:pt x="2770" y="1251"/>
                  </a:lnTo>
                  <a:lnTo>
                    <a:pt x="2794" y="1218"/>
                  </a:lnTo>
                  <a:lnTo>
                    <a:pt x="2794" y="696"/>
                  </a:lnTo>
                  <a:lnTo>
                    <a:pt x="2818" y="696"/>
                  </a:lnTo>
                  <a:lnTo>
                    <a:pt x="2818" y="1218"/>
                  </a:lnTo>
                  <a:lnTo>
                    <a:pt x="2843" y="1251"/>
                  </a:lnTo>
                  <a:lnTo>
                    <a:pt x="2843" y="1344"/>
                  </a:lnTo>
                  <a:lnTo>
                    <a:pt x="2878" y="1373"/>
                  </a:lnTo>
                  <a:lnTo>
                    <a:pt x="2878" y="1462"/>
                  </a:lnTo>
                  <a:lnTo>
                    <a:pt x="2897" y="1542"/>
                  </a:lnTo>
                  <a:lnTo>
                    <a:pt x="2919" y="1578"/>
                  </a:lnTo>
                  <a:lnTo>
                    <a:pt x="2919" y="1674"/>
                  </a:lnTo>
                  <a:lnTo>
                    <a:pt x="2942" y="1725"/>
                  </a:lnTo>
                  <a:lnTo>
                    <a:pt x="2965" y="1725"/>
                  </a:lnTo>
                  <a:lnTo>
                    <a:pt x="2965" y="1948"/>
                  </a:lnTo>
                  <a:lnTo>
                    <a:pt x="3009" y="1948"/>
                  </a:lnTo>
                  <a:lnTo>
                    <a:pt x="3009" y="2033"/>
                  </a:lnTo>
                  <a:lnTo>
                    <a:pt x="3024" y="2033"/>
                  </a:lnTo>
                  <a:lnTo>
                    <a:pt x="3024" y="2945"/>
                  </a:lnTo>
                  <a:lnTo>
                    <a:pt x="3089" y="2945"/>
                  </a:lnTo>
                  <a:lnTo>
                    <a:pt x="3089" y="3086"/>
                  </a:lnTo>
                  <a:lnTo>
                    <a:pt x="3139" y="3086"/>
                  </a:lnTo>
                  <a:lnTo>
                    <a:pt x="3139" y="3262"/>
                  </a:lnTo>
                  <a:lnTo>
                    <a:pt x="3157" y="3262"/>
                  </a:lnTo>
                  <a:lnTo>
                    <a:pt x="3157" y="1463"/>
                  </a:lnTo>
                  <a:lnTo>
                    <a:pt x="3224" y="1463"/>
                  </a:lnTo>
                  <a:lnTo>
                    <a:pt x="3224" y="1300"/>
                  </a:lnTo>
                  <a:lnTo>
                    <a:pt x="3267" y="1300"/>
                  </a:lnTo>
                  <a:lnTo>
                    <a:pt x="3267" y="1216"/>
                  </a:lnTo>
                  <a:lnTo>
                    <a:pt x="3322" y="1216"/>
                  </a:lnTo>
                  <a:lnTo>
                    <a:pt x="3322" y="1146"/>
                  </a:lnTo>
                  <a:lnTo>
                    <a:pt x="3353" y="1146"/>
                  </a:lnTo>
                  <a:lnTo>
                    <a:pt x="3359" y="1127"/>
                  </a:lnTo>
                  <a:lnTo>
                    <a:pt x="3367" y="1099"/>
                  </a:lnTo>
                  <a:lnTo>
                    <a:pt x="3376" y="1065"/>
                  </a:lnTo>
                  <a:lnTo>
                    <a:pt x="3385" y="1026"/>
                  </a:lnTo>
                  <a:lnTo>
                    <a:pt x="3394" y="979"/>
                  </a:lnTo>
                  <a:lnTo>
                    <a:pt x="3404" y="928"/>
                  </a:lnTo>
                  <a:lnTo>
                    <a:pt x="3410" y="871"/>
                  </a:lnTo>
                  <a:lnTo>
                    <a:pt x="3417" y="810"/>
                  </a:lnTo>
                  <a:lnTo>
                    <a:pt x="3419" y="746"/>
                  </a:lnTo>
                  <a:lnTo>
                    <a:pt x="3419" y="678"/>
                  </a:lnTo>
                  <a:lnTo>
                    <a:pt x="3421" y="674"/>
                  </a:lnTo>
                  <a:lnTo>
                    <a:pt x="3425" y="667"/>
                  </a:lnTo>
                  <a:lnTo>
                    <a:pt x="3431" y="657"/>
                  </a:lnTo>
                  <a:lnTo>
                    <a:pt x="3440" y="648"/>
                  </a:lnTo>
                  <a:lnTo>
                    <a:pt x="3453" y="638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1367" y="6213139"/>
              <a:ext cx="10540843" cy="37203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 anchorCtr="0"/>
            <a:lstStyle/>
            <a:p>
              <a:pPr lvl="0" algn="ctr"/>
              <a:endPara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F7F52E2-CE4E-854E-B16A-6DC7BCEDE80E}"/>
              </a:ext>
            </a:extLst>
          </p:cNvPr>
          <p:cNvSpPr txBox="1"/>
          <p:nvPr/>
        </p:nvSpPr>
        <p:spPr>
          <a:xfrm>
            <a:off x="825578" y="1317207"/>
            <a:ext cx="6057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Meaad</a:t>
            </a:r>
            <a:r>
              <a:rPr lang="en-US" dirty="0"/>
              <a:t> </a:t>
            </a:r>
            <a:r>
              <a:rPr lang="en-US" dirty="0" err="1"/>
              <a:t>Alrashood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Njoud</a:t>
            </a:r>
            <a:r>
              <a:rPr lang="en-US" dirty="0"/>
              <a:t> </a:t>
            </a:r>
            <a:r>
              <a:rPr lang="en-US" dirty="0" err="1"/>
              <a:t>alGifari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Tarfah</a:t>
            </a:r>
            <a:r>
              <a:rPr lang="en-US" dirty="0"/>
              <a:t> </a:t>
            </a:r>
            <a:r>
              <a:rPr lang="en-US" dirty="0" err="1"/>
              <a:t>Alsabi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Dalya</a:t>
            </a:r>
            <a:r>
              <a:rPr lang="en-US" dirty="0"/>
              <a:t> </a:t>
            </a:r>
            <a:r>
              <a:rPr lang="en-US" dirty="0" err="1"/>
              <a:t>Abuhaimed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Lama </a:t>
            </a:r>
            <a:r>
              <a:rPr lang="en-US" dirty="0" err="1"/>
              <a:t>Alsuwayan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0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25578" y="3957018"/>
            <a:ext cx="10540843" cy="2617195"/>
            <a:chOff x="811367" y="3862916"/>
            <a:chExt cx="10540843" cy="2722257"/>
          </a:xfrm>
        </p:grpSpPr>
        <p:sp>
          <p:nvSpPr>
            <p:cNvPr id="33" name="Freeform 14"/>
            <p:cNvSpPr>
              <a:spLocks noEditPoints="1"/>
            </p:cNvSpPr>
            <p:nvPr/>
          </p:nvSpPr>
          <p:spPr bwMode="auto">
            <a:xfrm>
              <a:off x="9294808" y="3862916"/>
              <a:ext cx="2057402" cy="2385096"/>
            </a:xfrm>
            <a:custGeom>
              <a:avLst/>
              <a:gdLst>
                <a:gd name="T0" fmla="*/ 3443 w 3780"/>
                <a:gd name="T1" fmla="*/ 4007 h 4317"/>
                <a:gd name="T2" fmla="*/ 3329 w 3780"/>
                <a:gd name="T3" fmla="*/ 3960 h 4317"/>
                <a:gd name="T4" fmla="*/ 3611 w 3780"/>
                <a:gd name="T5" fmla="*/ 3734 h 4317"/>
                <a:gd name="T6" fmla="*/ 3498 w 3780"/>
                <a:gd name="T7" fmla="*/ 3556 h 4317"/>
                <a:gd name="T8" fmla="*/ 3329 w 3780"/>
                <a:gd name="T9" fmla="*/ 3445 h 4317"/>
                <a:gd name="T10" fmla="*/ 799 w 3780"/>
                <a:gd name="T11" fmla="*/ 3511 h 4317"/>
                <a:gd name="T12" fmla="*/ 748 w 3780"/>
                <a:gd name="T13" fmla="*/ 3507 h 4317"/>
                <a:gd name="T14" fmla="*/ 3329 w 3780"/>
                <a:gd name="T15" fmla="*/ 3402 h 4317"/>
                <a:gd name="T16" fmla="*/ 3611 w 3780"/>
                <a:gd name="T17" fmla="*/ 3177 h 4317"/>
                <a:gd name="T18" fmla="*/ 3498 w 3780"/>
                <a:gd name="T19" fmla="*/ 3000 h 4317"/>
                <a:gd name="T20" fmla="*/ 3329 w 3780"/>
                <a:gd name="T21" fmla="*/ 2889 h 4317"/>
                <a:gd name="T22" fmla="*/ 3443 w 3780"/>
                <a:gd name="T23" fmla="*/ 2662 h 4317"/>
                <a:gd name="T24" fmla="*/ 3329 w 3780"/>
                <a:gd name="T25" fmla="*/ 2613 h 4317"/>
                <a:gd name="T26" fmla="*/ 3611 w 3780"/>
                <a:gd name="T27" fmla="*/ 2395 h 4317"/>
                <a:gd name="T28" fmla="*/ 3498 w 3780"/>
                <a:gd name="T29" fmla="*/ 2220 h 4317"/>
                <a:gd name="T30" fmla="*/ 3329 w 3780"/>
                <a:gd name="T31" fmla="*/ 2107 h 4317"/>
                <a:gd name="T32" fmla="*/ 3443 w 3780"/>
                <a:gd name="T33" fmla="*/ 1881 h 4317"/>
                <a:gd name="T34" fmla="*/ 3329 w 3780"/>
                <a:gd name="T35" fmla="*/ 1834 h 4317"/>
                <a:gd name="T36" fmla="*/ 3611 w 3780"/>
                <a:gd name="T37" fmla="*/ 1608 h 4317"/>
                <a:gd name="T38" fmla="*/ 3523 w 3780"/>
                <a:gd name="T39" fmla="*/ 697 h 4317"/>
                <a:gd name="T40" fmla="*/ 3778 w 3780"/>
                <a:gd name="T41" fmla="*/ 1463 h 4317"/>
                <a:gd name="T42" fmla="*/ 300 w 3780"/>
                <a:gd name="T43" fmla="*/ 4019 h 4317"/>
                <a:gd name="T44" fmla="*/ 285 w 3780"/>
                <a:gd name="T45" fmla="*/ 3977 h 4317"/>
                <a:gd name="T46" fmla="*/ 237 w 3780"/>
                <a:gd name="T47" fmla="*/ 3703 h 4317"/>
                <a:gd name="T48" fmla="*/ 216 w 3780"/>
                <a:gd name="T49" fmla="*/ 3572 h 4317"/>
                <a:gd name="T50" fmla="*/ 194 w 3780"/>
                <a:gd name="T51" fmla="*/ 3280 h 4317"/>
                <a:gd name="T52" fmla="*/ 221 w 3780"/>
                <a:gd name="T53" fmla="*/ 2983 h 4317"/>
                <a:gd name="T54" fmla="*/ 166 w 3780"/>
                <a:gd name="T55" fmla="*/ 2927 h 4317"/>
                <a:gd name="T56" fmla="*/ 143 w 3780"/>
                <a:gd name="T57" fmla="*/ 2619 h 4317"/>
                <a:gd name="T58" fmla="*/ 102 w 3780"/>
                <a:gd name="T59" fmla="*/ 2461 h 4317"/>
                <a:gd name="T60" fmla="*/ 80 w 3780"/>
                <a:gd name="T61" fmla="*/ 2448 h 4317"/>
                <a:gd name="T62" fmla="*/ 67 w 3780"/>
                <a:gd name="T63" fmla="*/ 2391 h 4317"/>
                <a:gd name="T64" fmla="*/ 52 w 3780"/>
                <a:gd name="T65" fmla="*/ 2317 h 4317"/>
                <a:gd name="T66" fmla="*/ 52 w 3780"/>
                <a:gd name="T67" fmla="*/ 2277 h 4317"/>
                <a:gd name="T68" fmla="*/ 40 w 3780"/>
                <a:gd name="T69" fmla="*/ 2222 h 4317"/>
                <a:gd name="T70" fmla="*/ 21 w 3780"/>
                <a:gd name="T71" fmla="*/ 2203 h 4317"/>
                <a:gd name="T72" fmla="*/ 6 w 3780"/>
                <a:gd name="T73" fmla="*/ 2140 h 4317"/>
                <a:gd name="T74" fmla="*/ 60 w 3780"/>
                <a:gd name="T75" fmla="*/ 2092 h 4317"/>
                <a:gd name="T76" fmla="*/ 77 w 3780"/>
                <a:gd name="T77" fmla="*/ 2025 h 4317"/>
                <a:gd name="T78" fmla="*/ 99 w 3780"/>
                <a:gd name="T79" fmla="*/ 2004 h 4317"/>
                <a:gd name="T80" fmla="*/ 123 w 3780"/>
                <a:gd name="T81" fmla="*/ 2026 h 4317"/>
                <a:gd name="T82" fmla="*/ 177 w 3780"/>
                <a:gd name="T83" fmla="*/ 2001 h 4317"/>
                <a:gd name="T84" fmla="*/ 124 w 3780"/>
                <a:gd name="T85" fmla="*/ 2105 h 4317"/>
                <a:gd name="T86" fmla="*/ 181 w 3780"/>
                <a:gd name="T87" fmla="*/ 2178 h 4317"/>
                <a:gd name="T88" fmla="*/ 167 w 3780"/>
                <a:gd name="T89" fmla="*/ 2207 h 4317"/>
                <a:gd name="T90" fmla="*/ 132 w 3780"/>
                <a:gd name="T91" fmla="*/ 2213 h 4317"/>
                <a:gd name="T92" fmla="*/ 131 w 3780"/>
                <a:gd name="T93" fmla="*/ 2274 h 4317"/>
                <a:gd name="T94" fmla="*/ 230 w 3780"/>
                <a:gd name="T95" fmla="*/ 2544 h 4317"/>
                <a:gd name="T96" fmla="*/ 433 w 3780"/>
                <a:gd name="T97" fmla="*/ 2569 h 4317"/>
                <a:gd name="T98" fmla="*/ 592 w 3780"/>
                <a:gd name="T99" fmla="*/ 2636 h 4317"/>
                <a:gd name="T100" fmla="*/ 574 w 3780"/>
                <a:gd name="T101" fmla="*/ 2719 h 4317"/>
                <a:gd name="T102" fmla="*/ 584 w 3780"/>
                <a:gd name="T103" fmla="*/ 2805 h 4317"/>
                <a:gd name="T104" fmla="*/ 635 w 3780"/>
                <a:gd name="T105" fmla="*/ 2895 h 4317"/>
                <a:gd name="T106" fmla="*/ 642 w 3780"/>
                <a:gd name="T107" fmla="*/ 2910 h 4317"/>
                <a:gd name="T108" fmla="*/ 762 w 3780"/>
                <a:gd name="T109" fmla="*/ 3083 h 4317"/>
                <a:gd name="T110" fmla="*/ 851 w 3780"/>
                <a:gd name="T111" fmla="*/ 3190 h 4317"/>
                <a:gd name="T112" fmla="*/ 1353 w 3780"/>
                <a:gd name="T113" fmla="*/ 2962 h 4317"/>
                <a:gd name="T114" fmla="*/ 1555 w 3780"/>
                <a:gd name="T115" fmla="*/ 2810 h 4317"/>
                <a:gd name="T116" fmla="*/ 2089 w 3780"/>
                <a:gd name="T117" fmla="*/ 3329 h 4317"/>
                <a:gd name="T118" fmla="*/ 2384 w 3780"/>
                <a:gd name="T119" fmla="*/ 3575 h 4317"/>
                <a:gd name="T120" fmla="*/ 2794 w 3780"/>
                <a:gd name="T121" fmla="*/ 1218 h 4317"/>
                <a:gd name="T122" fmla="*/ 3139 w 3780"/>
                <a:gd name="T123" fmla="*/ 3262 h 4317"/>
                <a:gd name="T124" fmla="*/ 3425 w 3780"/>
                <a:gd name="T125" fmla="*/ 66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80" h="4317">
                  <a:moveTo>
                    <a:pt x="3556" y="4121"/>
                  </a:moveTo>
                  <a:lnTo>
                    <a:pt x="3556" y="4185"/>
                  </a:lnTo>
                  <a:lnTo>
                    <a:pt x="3611" y="4185"/>
                  </a:lnTo>
                  <a:lnTo>
                    <a:pt x="3611" y="4121"/>
                  </a:lnTo>
                  <a:lnTo>
                    <a:pt x="3556" y="4121"/>
                  </a:lnTo>
                  <a:close/>
                  <a:moveTo>
                    <a:pt x="3443" y="4121"/>
                  </a:moveTo>
                  <a:lnTo>
                    <a:pt x="3443" y="4185"/>
                  </a:lnTo>
                  <a:lnTo>
                    <a:pt x="3498" y="4185"/>
                  </a:lnTo>
                  <a:lnTo>
                    <a:pt x="3498" y="4121"/>
                  </a:lnTo>
                  <a:lnTo>
                    <a:pt x="3443" y="4121"/>
                  </a:lnTo>
                  <a:close/>
                  <a:moveTo>
                    <a:pt x="3329" y="4121"/>
                  </a:moveTo>
                  <a:lnTo>
                    <a:pt x="3329" y="4185"/>
                  </a:lnTo>
                  <a:lnTo>
                    <a:pt x="3384" y="4185"/>
                  </a:lnTo>
                  <a:lnTo>
                    <a:pt x="3384" y="4121"/>
                  </a:lnTo>
                  <a:lnTo>
                    <a:pt x="3329" y="4121"/>
                  </a:lnTo>
                  <a:close/>
                  <a:moveTo>
                    <a:pt x="3556" y="4007"/>
                  </a:moveTo>
                  <a:lnTo>
                    <a:pt x="3556" y="4071"/>
                  </a:lnTo>
                  <a:lnTo>
                    <a:pt x="3611" y="4071"/>
                  </a:lnTo>
                  <a:lnTo>
                    <a:pt x="3611" y="4007"/>
                  </a:lnTo>
                  <a:lnTo>
                    <a:pt x="3556" y="4007"/>
                  </a:lnTo>
                  <a:close/>
                  <a:moveTo>
                    <a:pt x="3443" y="4007"/>
                  </a:moveTo>
                  <a:lnTo>
                    <a:pt x="3443" y="4071"/>
                  </a:lnTo>
                  <a:lnTo>
                    <a:pt x="3498" y="4071"/>
                  </a:lnTo>
                  <a:lnTo>
                    <a:pt x="3498" y="4007"/>
                  </a:lnTo>
                  <a:lnTo>
                    <a:pt x="3443" y="4007"/>
                  </a:lnTo>
                  <a:close/>
                  <a:moveTo>
                    <a:pt x="3329" y="4007"/>
                  </a:moveTo>
                  <a:lnTo>
                    <a:pt x="3329" y="4071"/>
                  </a:lnTo>
                  <a:lnTo>
                    <a:pt x="3384" y="4071"/>
                  </a:lnTo>
                  <a:lnTo>
                    <a:pt x="3384" y="4007"/>
                  </a:lnTo>
                  <a:lnTo>
                    <a:pt x="3329" y="4007"/>
                  </a:lnTo>
                  <a:close/>
                  <a:moveTo>
                    <a:pt x="3556" y="3895"/>
                  </a:moveTo>
                  <a:lnTo>
                    <a:pt x="3556" y="3960"/>
                  </a:lnTo>
                  <a:lnTo>
                    <a:pt x="3611" y="3960"/>
                  </a:lnTo>
                  <a:lnTo>
                    <a:pt x="3611" y="3895"/>
                  </a:lnTo>
                  <a:lnTo>
                    <a:pt x="3556" y="3895"/>
                  </a:lnTo>
                  <a:close/>
                  <a:moveTo>
                    <a:pt x="3443" y="3895"/>
                  </a:moveTo>
                  <a:lnTo>
                    <a:pt x="3443" y="3960"/>
                  </a:lnTo>
                  <a:lnTo>
                    <a:pt x="3498" y="3960"/>
                  </a:lnTo>
                  <a:lnTo>
                    <a:pt x="3498" y="3895"/>
                  </a:lnTo>
                  <a:lnTo>
                    <a:pt x="3443" y="3895"/>
                  </a:lnTo>
                  <a:close/>
                  <a:moveTo>
                    <a:pt x="3329" y="3895"/>
                  </a:moveTo>
                  <a:lnTo>
                    <a:pt x="3329" y="3960"/>
                  </a:lnTo>
                  <a:lnTo>
                    <a:pt x="3384" y="3960"/>
                  </a:lnTo>
                  <a:lnTo>
                    <a:pt x="3384" y="3895"/>
                  </a:lnTo>
                  <a:lnTo>
                    <a:pt x="3329" y="3895"/>
                  </a:lnTo>
                  <a:close/>
                  <a:moveTo>
                    <a:pt x="3556" y="3782"/>
                  </a:moveTo>
                  <a:lnTo>
                    <a:pt x="3556" y="3846"/>
                  </a:lnTo>
                  <a:lnTo>
                    <a:pt x="3611" y="3846"/>
                  </a:lnTo>
                  <a:lnTo>
                    <a:pt x="3611" y="3782"/>
                  </a:lnTo>
                  <a:lnTo>
                    <a:pt x="3556" y="3782"/>
                  </a:lnTo>
                  <a:close/>
                  <a:moveTo>
                    <a:pt x="3443" y="3782"/>
                  </a:moveTo>
                  <a:lnTo>
                    <a:pt x="3443" y="3846"/>
                  </a:lnTo>
                  <a:lnTo>
                    <a:pt x="3498" y="3846"/>
                  </a:lnTo>
                  <a:lnTo>
                    <a:pt x="3498" y="3782"/>
                  </a:lnTo>
                  <a:lnTo>
                    <a:pt x="3443" y="3782"/>
                  </a:lnTo>
                  <a:close/>
                  <a:moveTo>
                    <a:pt x="3329" y="3782"/>
                  </a:moveTo>
                  <a:lnTo>
                    <a:pt x="3329" y="3846"/>
                  </a:lnTo>
                  <a:lnTo>
                    <a:pt x="3384" y="3846"/>
                  </a:lnTo>
                  <a:lnTo>
                    <a:pt x="3384" y="3782"/>
                  </a:lnTo>
                  <a:lnTo>
                    <a:pt x="3329" y="3782"/>
                  </a:lnTo>
                  <a:close/>
                  <a:moveTo>
                    <a:pt x="3556" y="3672"/>
                  </a:moveTo>
                  <a:lnTo>
                    <a:pt x="3556" y="3734"/>
                  </a:lnTo>
                  <a:lnTo>
                    <a:pt x="3611" y="3734"/>
                  </a:lnTo>
                  <a:lnTo>
                    <a:pt x="3611" y="3672"/>
                  </a:lnTo>
                  <a:lnTo>
                    <a:pt x="3556" y="3672"/>
                  </a:lnTo>
                  <a:close/>
                  <a:moveTo>
                    <a:pt x="3443" y="3672"/>
                  </a:moveTo>
                  <a:lnTo>
                    <a:pt x="3443" y="3734"/>
                  </a:lnTo>
                  <a:lnTo>
                    <a:pt x="3498" y="3734"/>
                  </a:lnTo>
                  <a:lnTo>
                    <a:pt x="3498" y="3672"/>
                  </a:lnTo>
                  <a:lnTo>
                    <a:pt x="3443" y="3672"/>
                  </a:lnTo>
                  <a:close/>
                  <a:moveTo>
                    <a:pt x="3329" y="3672"/>
                  </a:moveTo>
                  <a:lnTo>
                    <a:pt x="3329" y="3734"/>
                  </a:lnTo>
                  <a:lnTo>
                    <a:pt x="3384" y="3734"/>
                  </a:lnTo>
                  <a:lnTo>
                    <a:pt x="3384" y="3672"/>
                  </a:lnTo>
                  <a:lnTo>
                    <a:pt x="3329" y="3672"/>
                  </a:lnTo>
                  <a:close/>
                  <a:moveTo>
                    <a:pt x="3556" y="3556"/>
                  </a:moveTo>
                  <a:lnTo>
                    <a:pt x="3556" y="3619"/>
                  </a:lnTo>
                  <a:lnTo>
                    <a:pt x="3611" y="3619"/>
                  </a:lnTo>
                  <a:lnTo>
                    <a:pt x="3611" y="3556"/>
                  </a:lnTo>
                  <a:lnTo>
                    <a:pt x="3556" y="3556"/>
                  </a:lnTo>
                  <a:close/>
                  <a:moveTo>
                    <a:pt x="3443" y="3556"/>
                  </a:moveTo>
                  <a:lnTo>
                    <a:pt x="3443" y="3619"/>
                  </a:lnTo>
                  <a:lnTo>
                    <a:pt x="3498" y="3619"/>
                  </a:lnTo>
                  <a:lnTo>
                    <a:pt x="3498" y="3556"/>
                  </a:lnTo>
                  <a:lnTo>
                    <a:pt x="3443" y="3556"/>
                  </a:lnTo>
                  <a:close/>
                  <a:moveTo>
                    <a:pt x="3329" y="3556"/>
                  </a:moveTo>
                  <a:lnTo>
                    <a:pt x="3329" y="3619"/>
                  </a:lnTo>
                  <a:lnTo>
                    <a:pt x="3384" y="3619"/>
                  </a:lnTo>
                  <a:lnTo>
                    <a:pt x="3384" y="3556"/>
                  </a:lnTo>
                  <a:lnTo>
                    <a:pt x="3329" y="3556"/>
                  </a:lnTo>
                  <a:close/>
                  <a:moveTo>
                    <a:pt x="3556" y="3445"/>
                  </a:moveTo>
                  <a:lnTo>
                    <a:pt x="3556" y="3509"/>
                  </a:lnTo>
                  <a:lnTo>
                    <a:pt x="3611" y="3509"/>
                  </a:lnTo>
                  <a:lnTo>
                    <a:pt x="3611" y="3445"/>
                  </a:lnTo>
                  <a:lnTo>
                    <a:pt x="3556" y="3445"/>
                  </a:lnTo>
                  <a:close/>
                  <a:moveTo>
                    <a:pt x="3443" y="3445"/>
                  </a:moveTo>
                  <a:lnTo>
                    <a:pt x="3443" y="3509"/>
                  </a:lnTo>
                  <a:lnTo>
                    <a:pt x="3498" y="3509"/>
                  </a:lnTo>
                  <a:lnTo>
                    <a:pt x="3498" y="3445"/>
                  </a:lnTo>
                  <a:lnTo>
                    <a:pt x="3443" y="3445"/>
                  </a:lnTo>
                  <a:close/>
                  <a:moveTo>
                    <a:pt x="3329" y="3445"/>
                  </a:moveTo>
                  <a:lnTo>
                    <a:pt x="3329" y="3509"/>
                  </a:lnTo>
                  <a:lnTo>
                    <a:pt x="3384" y="3509"/>
                  </a:lnTo>
                  <a:lnTo>
                    <a:pt x="3384" y="3445"/>
                  </a:lnTo>
                  <a:lnTo>
                    <a:pt x="3329" y="3445"/>
                  </a:lnTo>
                  <a:close/>
                  <a:moveTo>
                    <a:pt x="871" y="3357"/>
                  </a:moveTo>
                  <a:lnTo>
                    <a:pt x="866" y="3372"/>
                  </a:lnTo>
                  <a:lnTo>
                    <a:pt x="862" y="3385"/>
                  </a:lnTo>
                  <a:lnTo>
                    <a:pt x="859" y="3397"/>
                  </a:lnTo>
                  <a:lnTo>
                    <a:pt x="858" y="3410"/>
                  </a:lnTo>
                  <a:lnTo>
                    <a:pt x="854" y="3426"/>
                  </a:lnTo>
                  <a:lnTo>
                    <a:pt x="847" y="3444"/>
                  </a:lnTo>
                  <a:lnTo>
                    <a:pt x="840" y="3462"/>
                  </a:lnTo>
                  <a:lnTo>
                    <a:pt x="829" y="3483"/>
                  </a:lnTo>
                  <a:lnTo>
                    <a:pt x="825" y="3488"/>
                  </a:lnTo>
                  <a:lnTo>
                    <a:pt x="825" y="3491"/>
                  </a:lnTo>
                  <a:lnTo>
                    <a:pt x="821" y="3495"/>
                  </a:lnTo>
                  <a:lnTo>
                    <a:pt x="820" y="3496"/>
                  </a:lnTo>
                  <a:lnTo>
                    <a:pt x="817" y="3499"/>
                  </a:lnTo>
                  <a:lnTo>
                    <a:pt x="816" y="3500"/>
                  </a:lnTo>
                  <a:lnTo>
                    <a:pt x="811" y="3504"/>
                  </a:lnTo>
                  <a:lnTo>
                    <a:pt x="811" y="3504"/>
                  </a:lnTo>
                  <a:lnTo>
                    <a:pt x="805" y="3508"/>
                  </a:lnTo>
                  <a:lnTo>
                    <a:pt x="804" y="3508"/>
                  </a:lnTo>
                  <a:lnTo>
                    <a:pt x="802" y="3511"/>
                  </a:lnTo>
                  <a:lnTo>
                    <a:pt x="799" y="3511"/>
                  </a:lnTo>
                  <a:lnTo>
                    <a:pt x="798" y="3512"/>
                  </a:lnTo>
                  <a:lnTo>
                    <a:pt x="795" y="3513"/>
                  </a:lnTo>
                  <a:lnTo>
                    <a:pt x="794" y="3513"/>
                  </a:lnTo>
                  <a:lnTo>
                    <a:pt x="790" y="3515"/>
                  </a:lnTo>
                  <a:lnTo>
                    <a:pt x="788" y="3515"/>
                  </a:lnTo>
                  <a:lnTo>
                    <a:pt x="785" y="3516"/>
                  </a:lnTo>
                  <a:lnTo>
                    <a:pt x="783" y="3516"/>
                  </a:lnTo>
                  <a:lnTo>
                    <a:pt x="779" y="3516"/>
                  </a:lnTo>
                  <a:lnTo>
                    <a:pt x="778" y="3516"/>
                  </a:lnTo>
                  <a:lnTo>
                    <a:pt x="774" y="3517"/>
                  </a:lnTo>
                  <a:lnTo>
                    <a:pt x="773" y="3517"/>
                  </a:lnTo>
                  <a:lnTo>
                    <a:pt x="769" y="3516"/>
                  </a:lnTo>
                  <a:lnTo>
                    <a:pt x="769" y="3516"/>
                  </a:lnTo>
                  <a:lnTo>
                    <a:pt x="765" y="3516"/>
                  </a:lnTo>
                  <a:lnTo>
                    <a:pt x="765" y="3516"/>
                  </a:lnTo>
                  <a:lnTo>
                    <a:pt x="762" y="3515"/>
                  </a:lnTo>
                  <a:lnTo>
                    <a:pt x="761" y="3515"/>
                  </a:lnTo>
                  <a:lnTo>
                    <a:pt x="758" y="3513"/>
                  </a:lnTo>
                  <a:lnTo>
                    <a:pt x="758" y="3513"/>
                  </a:lnTo>
                  <a:lnTo>
                    <a:pt x="756" y="3512"/>
                  </a:lnTo>
                  <a:lnTo>
                    <a:pt x="748" y="3507"/>
                  </a:lnTo>
                  <a:lnTo>
                    <a:pt x="737" y="3503"/>
                  </a:lnTo>
                  <a:lnTo>
                    <a:pt x="729" y="3500"/>
                  </a:lnTo>
                  <a:lnTo>
                    <a:pt x="727" y="3500"/>
                  </a:lnTo>
                  <a:lnTo>
                    <a:pt x="727" y="3504"/>
                  </a:lnTo>
                  <a:lnTo>
                    <a:pt x="728" y="3515"/>
                  </a:lnTo>
                  <a:lnTo>
                    <a:pt x="729" y="3532"/>
                  </a:lnTo>
                  <a:lnTo>
                    <a:pt x="731" y="3552"/>
                  </a:lnTo>
                  <a:lnTo>
                    <a:pt x="871" y="3552"/>
                  </a:lnTo>
                  <a:lnTo>
                    <a:pt x="871" y="3357"/>
                  </a:lnTo>
                  <a:close/>
                  <a:moveTo>
                    <a:pt x="3556" y="3339"/>
                  </a:moveTo>
                  <a:lnTo>
                    <a:pt x="3556" y="3402"/>
                  </a:lnTo>
                  <a:lnTo>
                    <a:pt x="3611" y="3402"/>
                  </a:lnTo>
                  <a:lnTo>
                    <a:pt x="3611" y="3339"/>
                  </a:lnTo>
                  <a:lnTo>
                    <a:pt x="3556" y="3339"/>
                  </a:lnTo>
                  <a:close/>
                  <a:moveTo>
                    <a:pt x="3443" y="3339"/>
                  </a:moveTo>
                  <a:lnTo>
                    <a:pt x="3443" y="3402"/>
                  </a:lnTo>
                  <a:lnTo>
                    <a:pt x="3498" y="3402"/>
                  </a:lnTo>
                  <a:lnTo>
                    <a:pt x="3498" y="3339"/>
                  </a:lnTo>
                  <a:lnTo>
                    <a:pt x="3443" y="3339"/>
                  </a:lnTo>
                  <a:close/>
                  <a:moveTo>
                    <a:pt x="3329" y="3339"/>
                  </a:moveTo>
                  <a:lnTo>
                    <a:pt x="3329" y="3402"/>
                  </a:lnTo>
                  <a:lnTo>
                    <a:pt x="3384" y="3402"/>
                  </a:lnTo>
                  <a:lnTo>
                    <a:pt x="3384" y="3339"/>
                  </a:lnTo>
                  <a:lnTo>
                    <a:pt x="3329" y="3339"/>
                  </a:lnTo>
                  <a:close/>
                  <a:moveTo>
                    <a:pt x="3556" y="3224"/>
                  </a:moveTo>
                  <a:lnTo>
                    <a:pt x="3556" y="3288"/>
                  </a:lnTo>
                  <a:lnTo>
                    <a:pt x="3611" y="3288"/>
                  </a:lnTo>
                  <a:lnTo>
                    <a:pt x="3611" y="3224"/>
                  </a:lnTo>
                  <a:lnTo>
                    <a:pt x="3556" y="3224"/>
                  </a:lnTo>
                  <a:close/>
                  <a:moveTo>
                    <a:pt x="3443" y="3224"/>
                  </a:moveTo>
                  <a:lnTo>
                    <a:pt x="3443" y="3288"/>
                  </a:lnTo>
                  <a:lnTo>
                    <a:pt x="3498" y="3288"/>
                  </a:lnTo>
                  <a:lnTo>
                    <a:pt x="3498" y="3224"/>
                  </a:lnTo>
                  <a:lnTo>
                    <a:pt x="3443" y="3224"/>
                  </a:lnTo>
                  <a:close/>
                  <a:moveTo>
                    <a:pt x="3329" y="3224"/>
                  </a:moveTo>
                  <a:lnTo>
                    <a:pt x="3329" y="3288"/>
                  </a:lnTo>
                  <a:lnTo>
                    <a:pt x="3384" y="3288"/>
                  </a:lnTo>
                  <a:lnTo>
                    <a:pt x="3384" y="3224"/>
                  </a:lnTo>
                  <a:lnTo>
                    <a:pt x="3329" y="3224"/>
                  </a:lnTo>
                  <a:close/>
                  <a:moveTo>
                    <a:pt x="3556" y="3114"/>
                  </a:moveTo>
                  <a:lnTo>
                    <a:pt x="3556" y="3177"/>
                  </a:lnTo>
                  <a:lnTo>
                    <a:pt x="3611" y="3177"/>
                  </a:lnTo>
                  <a:lnTo>
                    <a:pt x="3611" y="3114"/>
                  </a:lnTo>
                  <a:lnTo>
                    <a:pt x="3556" y="3114"/>
                  </a:lnTo>
                  <a:close/>
                  <a:moveTo>
                    <a:pt x="3443" y="3114"/>
                  </a:moveTo>
                  <a:lnTo>
                    <a:pt x="3443" y="3177"/>
                  </a:lnTo>
                  <a:lnTo>
                    <a:pt x="3498" y="3177"/>
                  </a:lnTo>
                  <a:lnTo>
                    <a:pt x="3498" y="3114"/>
                  </a:lnTo>
                  <a:lnTo>
                    <a:pt x="3443" y="3114"/>
                  </a:lnTo>
                  <a:close/>
                  <a:moveTo>
                    <a:pt x="3329" y="3114"/>
                  </a:moveTo>
                  <a:lnTo>
                    <a:pt x="3329" y="3177"/>
                  </a:lnTo>
                  <a:lnTo>
                    <a:pt x="3384" y="3177"/>
                  </a:lnTo>
                  <a:lnTo>
                    <a:pt x="3384" y="3114"/>
                  </a:lnTo>
                  <a:lnTo>
                    <a:pt x="3329" y="3114"/>
                  </a:lnTo>
                  <a:close/>
                  <a:moveTo>
                    <a:pt x="3556" y="3000"/>
                  </a:moveTo>
                  <a:lnTo>
                    <a:pt x="3556" y="3063"/>
                  </a:lnTo>
                  <a:lnTo>
                    <a:pt x="3611" y="3063"/>
                  </a:lnTo>
                  <a:lnTo>
                    <a:pt x="3611" y="3000"/>
                  </a:lnTo>
                  <a:lnTo>
                    <a:pt x="3556" y="3000"/>
                  </a:lnTo>
                  <a:close/>
                  <a:moveTo>
                    <a:pt x="3443" y="3000"/>
                  </a:moveTo>
                  <a:lnTo>
                    <a:pt x="3443" y="3063"/>
                  </a:lnTo>
                  <a:lnTo>
                    <a:pt x="3498" y="3063"/>
                  </a:lnTo>
                  <a:lnTo>
                    <a:pt x="3498" y="3000"/>
                  </a:lnTo>
                  <a:lnTo>
                    <a:pt x="3443" y="3000"/>
                  </a:lnTo>
                  <a:close/>
                  <a:moveTo>
                    <a:pt x="3329" y="3000"/>
                  </a:moveTo>
                  <a:lnTo>
                    <a:pt x="3329" y="3063"/>
                  </a:lnTo>
                  <a:lnTo>
                    <a:pt x="3384" y="3063"/>
                  </a:lnTo>
                  <a:lnTo>
                    <a:pt x="3384" y="3000"/>
                  </a:lnTo>
                  <a:lnTo>
                    <a:pt x="3329" y="3000"/>
                  </a:lnTo>
                  <a:close/>
                  <a:moveTo>
                    <a:pt x="3556" y="2889"/>
                  </a:moveTo>
                  <a:lnTo>
                    <a:pt x="3556" y="2952"/>
                  </a:lnTo>
                  <a:lnTo>
                    <a:pt x="3611" y="2952"/>
                  </a:lnTo>
                  <a:lnTo>
                    <a:pt x="3611" y="2889"/>
                  </a:lnTo>
                  <a:lnTo>
                    <a:pt x="3556" y="2889"/>
                  </a:lnTo>
                  <a:close/>
                  <a:moveTo>
                    <a:pt x="3443" y="2889"/>
                  </a:moveTo>
                  <a:lnTo>
                    <a:pt x="3443" y="2952"/>
                  </a:lnTo>
                  <a:lnTo>
                    <a:pt x="3498" y="2952"/>
                  </a:lnTo>
                  <a:lnTo>
                    <a:pt x="3498" y="2889"/>
                  </a:lnTo>
                  <a:lnTo>
                    <a:pt x="3443" y="2889"/>
                  </a:lnTo>
                  <a:close/>
                  <a:moveTo>
                    <a:pt x="3329" y="2889"/>
                  </a:moveTo>
                  <a:lnTo>
                    <a:pt x="3329" y="2952"/>
                  </a:lnTo>
                  <a:lnTo>
                    <a:pt x="3384" y="2952"/>
                  </a:lnTo>
                  <a:lnTo>
                    <a:pt x="3384" y="2889"/>
                  </a:lnTo>
                  <a:lnTo>
                    <a:pt x="3329" y="2889"/>
                  </a:lnTo>
                  <a:close/>
                  <a:moveTo>
                    <a:pt x="3556" y="2774"/>
                  </a:moveTo>
                  <a:lnTo>
                    <a:pt x="3556" y="2838"/>
                  </a:lnTo>
                  <a:lnTo>
                    <a:pt x="3611" y="2838"/>
                  </a:lnTo>
                  <a:lnTo>
                    <a:pt x="3611" y="2774"/>
                  </a:lnTo>
                  <a:lnTo>
                    <a:pt x="3556" y="2774"/>
                  </a:lnTo>
                  <a:close/>
                  <a:moveTo>
                    <a:pt x="3443" y="2774"/>
                  </a:moveTo>
                  <a:lnTo>
                    <a:pt x="3443" y="2838"/>
                  </a:lnTo>
                  <a:lnTo>
                    <a:pt x="3498" y="2838"/>
                  </a:lnTo>
                  <a:lnTo>
                    <a:pt x="3498" y="2774"/>
                  </a:lnTo>
                  <a:lnTo>
                    <a:pt x="3443" y="2774"/>
                  </a:lnTo>
                  <a:close/>
                  <a:moveTo>
                    <a:pt x="3329" y="2774"/>
                  </a:moveTo>
                  <a:lnTo>
                    <a:pt x="3329" y="2838"/>
                  </a:lnTo>
                  <a:lnTo>
                    <a:pt x="3384" y="2838"/>
                  </a:lnTo>
                  <a:lnTo>
                    <a:pt x="3384" y="2774"/>
                  </a:lnTo>
                  <a:lnTo>
                    <a:pt x="3329" y="2774"/>
                  </a:lnTo>
                  <a:close/>
                  <a:moveTo>
                    <a:pt x="3556" y="2662"/>
                  </a:moveTo>
                  <a:lnTo>
                    <a:pt x="3556" y="2726"/>
                  </a:lnTo>
                  <a:lnTo>
                    <a:pt x="3611" y="2726"/>
                  </a:lnTo>
                  <a:lnTo>
                    <a:pt x="3611" y="2662"/>
                  </a:lnTo>
                  <a:lnTo>
                    <a:pt x="3556" y="2662"/>
                  </a:lnTo>
                  <a:close/>
                  <a:moveTo>
                    <a:pt x="3443" y="2662"/>
                  </a:moveTo>
                  <a:lnTo>
                    <a:pt x="3443" y="2726"/>
                  </a:lnTo>
                  <a:lnTo>
                    <a:pt x="3498" y="2726"/>
                  </a:lnTo>
                  <a:lnTo>
                    <a:pt x="3498" y="2662"/>
                  </a:lnTo>
                  <a:lnTo>
                    <a:pt x="3443" y="2662"/>
                  </a:lnTo>
                  <a:close/>
                  <a:moveTo>
                    <a:pt x="3329" y="2662"/>
                  </a:moveTo>
                  <a:lnTo>
                    <a:pt x="3329" y="2726"/>
                  </a:lnTo>
                  <a:lnTo>
                    <a:pt x="3384" y="2726"/>
                  </a:lnTo>
                  <a:lnTo>
                    <a:pt x="3384" y="2662"/>
                  </a:lnTo>
                  <a:lnTo>
                    <a:pt x="3329" y="2662"/>
                  </a:lnTo>
                  <a:close/>
                  <a:moveTo>
                    <a:pt x="3556" y="2548"/>
                  </a:moveTo>
                  <a:lnTo>
                    <a:pt x="3556" y="2613"/>
                  </a:lnTo>
                  <a:lnTo>
                    <a:pt x="3611" y="2613"/>
                  </a:lnTo>
                  <a:lnTo>
                    <a:pt x="3611" y="2548"/>
                  </a:lnTo>
                  <a:lnTo>
                    <a:pt x="3556" y="2548"/>
                  </a:lnTo>
                  <a:close/>
                  <a:moveTo>
                    <a:pt x="3443" y="2548"/>
                  </a:moveTo>
                  <a:lnTo>
                    <a:pt x="3443" y="2613"/>
                  </a:lnTo>
                  <a:lnTo>
                    <a:pt x="3498" y="2613"/>
                  </a:lnTo>
                  <a:lnTo>
                    <a:pt x="3498" y="2548"/>
                  </a:lnTo>
                  <a:lnTo>
                    <a:pt x="3443" y="2548"/>
                  </a:lnTo>
                  <a:close/>
                  <a:moveTo>
                    <a:pt x="3329" y="2548"/>
                  </a:moveTo>
                  <a:lnTo>
                    <a:pt x="3329" y="2613"/>
                  </a:lnTo>
                  <a:lnTo>
                    <a:pt x="3384" y="2613"/>
                  </a:lnTo>
                  <a:lnTo>
                    <a:pt x="3384" y="2548"/>
                  </a:lnTo>
                  <a:lnTo>
                    <a:pt x="3329" y="2548"/>
                  </a:lnTo>
                  <a:close/>
                  <a:moveTo>
                    <a:pt x="3556" y="2438"/>
                  </a:moveTo>
                  <a:lnTo>
                    <a:pt x="3556" y="2501"/>
                  </a:lnTo>
                  <a:lnTo>
                    <a:pt x="3611" y="2501"/>
                  </a:lnTo>
                  <a:lnTo>
                    <a:pt x="3611" y="2438"/>
                  </a:lnTo>
                  <a:lnTo>
                    <a:pt x="3556" y="2438"/>
                  </a:lnTo>
                  <a:close/>
                  <a:moveTo>
                    <a:pt x="3443" y="2438"/>
                  </a:moveTo>
                  <a:lnTo>
                    <a:pt x="3443" y="2501"/>
                  </a:lnTo>
                  <a:lnTo>
                    <a:pt x="3498" y="2501"/>
                  </a:lnTo>
                  <a:lnTo>
                    <a:pt x="3498" y="2438"/>
                  </a:lnTo>
                  <a:lnTo>
                    <a:pt x="3443" y="2438"/>
                  </a:lnTo>
                  <a:close/>
                  <a:moveTo>
                    <a:pt x="3329" y="2438"/>
                  </a:moveTo>
                  <a:lnTo>
                    <a:pt x="3329" y="2501"/>
                  </a:lnTo>
                  <a:lnTo>
                    <a:pt x="3384" y="2501"/>
                  </a:lnTo>
                  <a:lnTo>
                    <a:pt x="3384" y="2438"/>
                  </a:lnTo>
                  <a:lnTo>
                    <a:pt x="3329" y="2438"/>
                  </a:lnTo>
                  <a:close/>
                  <a:moveTo>
                    <a:pt x="3556" y="2331"/>
                  </a:moveTo>
                  <a:lnTo>
                    <a:pt x="3556" y="2395"/>
                  </a:lnTo>
                  <a:lnTo>
                    <a:pt x="3611" y="2395"/>
                  </a:lnTo>
                  <a:lnTo>
                    <a:pt x="3611" y="2331"/>
                  </a:lnTo>
                  <a:lnTo>
                    <a:pt x="3556" y="2331"/>
                  </a:lnTo>
                  <a:close/>
                  <a:moveTo>
                    <a:pt x="3443" y="2331"/>
                  </a:moveTo>
                  <a:lnTo>
                    <a:pt x="3443" y="2395"/>
                  </a:lnTo>
                  <a:lnTo>
                    <a:pt x="3498" y="2395"/>
                  </a:lnTo>
                  <a:lnTo>
                    <a:pt x="3498" y="2331"/>
                  </a:lnTo>
                  <a:lnTo>
                    <a:pt x="3443" y="2331"/>
                  </a:lnTo>
                  <a:close/>
                  <a:moveTo>
                    <a:pt x="3329" y="2331"/>
                  </a:moveTo>
                  <a:lnTo>
                    <a:pt x="3329" y="2395"/>
                  </a:lnTo>
                  <a:lnTo>
                    <a:pt x="3384" y="2395"/>
                  </a:lnTo>
                  <a:lnTo>
                    <a:pt x="3384" y="2331"/>
                  </a:lnTo>
                  <a:lnTo>
                    <a:pt x="3329" y="2331"/>
                  </a:lnTo>
                  <a:close/>
                  <a:moveTo>
                    <a:pt x="3556" y="2220"/>
                  </a:moveTo>
                  <a:lnTo>
                    <a:pt x="3556" y="2284"/>
                  </a:lnTo>
                  <a:lnTo>
                    <a:pt x="3611" y="2284"/>
                  </a:lnTo>
                  <a:lnTo>
                    <a:pt x="3611" y="2220"/>
                  </a:lnTo>
                  <a:lnTo>
                    <a:pt x="3556" y="2220"/>
                  </a:lnTo>
                  <a:close/>
                  <a:moveTo>
                    <a:pt x="3443" y="2220"/>
                  </a:moveTo>
                  <a:lnTo>
                    <a:pt x="3443" y="2284"/>
                  </a:lnTo>
                  <a:lnTo>
                    <a:pt x="3498" y="2284"/>
                  </a:lnTo>
                  <a:lnTo>
                    <a:pt x="3498" y="2220"/>
                  </a:lnTo>
                  <a:lnTo>
                    <a:pt x="3443" y="2220"/>
                  </a:lnTo>
                  <a:close/>
                  <a:moveTo>
                    <a:pt x="3329" y="2220"/>
                  </a:moveTo>
                  <a:lnTo>
                    <a:pt x="3329" y="2284"/>
                  </a:lnTo>
                  <a:lnTo>
                    <a:pt x="3384" y="2284"/>
                  </a:lnTo>
                  <a:lnTo>
                    <a:pt x="3384" y="2220"/>
                  </a:lnTo>
                  <a:lnTo>
                    <a:pt x="3329" y="2220"/>
                  </a:lnTo>
                  <a:close/>
                  <a:moveTo>
                    <a:pt x="3556" y="2107"/>
                  </a:moveTo>
                  <a:lnTo>
                    <a:pt x="3556" y="2170"/>
                  </a:lnTo>
                  <a:lnTo>
                    <a:pt x="3611" y="2170"/>
                  </a:lnTo>
                  <a:lnTo>
                    <a:pt x="3611" y="2107"/>
                  </a:lnTo>
                  <a:lnTo>
                    <a:pt x="3556" y="2107"/>
                  </a:lnTo>
                  <a:close/>
                  <a:moveTo>
                    <a:pt x="3443" y="2107"/>
                  </a:moveTo>
                  <a:lnTo>
                    <a:pt x="3443" y="2170"/>
                  </a:lnTo>
                  <a:lnTo>
                    <a:pt x="3498" y="2170"/>
                  </a:lnTo>
                  <a:lnTo>
                    <a:pt x="3498" y="2107"/>
                  </a:lnTo>
                  <a:lnTo>
                    <a:pt x="3443" y="2107"/>
                  </a:lnTo>
                  <a:close/>
                  <a:moveTo>
                    <a:pt x="3329" y="2107"/>
                  </a:moveTo>
                  <a:lnTo>
                    <a:pt x="3329" y="2170"/>
                  </a:lnTo>
                  <a:lnTo>
                    <a:pt x="3384" y="2170"/>
                  </a:lnTo>
                  <a:lnTo>
                    <a:pt x="3384" y="2107"/>
                  </a:lnTo>
                  <a:lnTo>
                    <a:pt x="3329" y="2107"/>
                  </a:lnTo>
                  <a:close/>
                  <a:moveTo>
                    <a:pt x="3556" y="1996"/>
                  </a:moveTo>
                  <a:lnTo>
                    <a:pt x="3556" y="2059"/>
                  </a:lnTo>
                  <a:lnTo>
                    <a:pt x="3611" y="2059"/>
                  </a:lnTo>
                  <a:lnTo>
                    <a:pt x="3611" y="1996"/>
                  </a:lnTo>
                  <a:lnTo>
                    <a:pt x="3556" y="1996"/>
                  </a:lnTo>
                  <a:close/>
                  <a:moveTo>
                    <a:pt x="3443" y="1996"/>
                  </a:moveTo>
                  <a:lnTo>
                    <a:pt x="3443" y="2059"/>
                  </a:lnTo>
                  <a:lnTo>
                    <a:pt x="3498" y="2059"/>
                  </a:lnTo>
                  <a:lnTo>
                    <a:pt x="3498" y="1996"/>
                  </a:lnTo>
                  <a:lnTo>
                    <a:pt x="3443" y="1996"/>
                  </a:lnTo>
                  <a:close/>
                  <a:moveTo>
                    <a:pt x="3329" y="1996"/>
                  </a:moveTo>
                  <a:lnTo>
                    <a:pt x="3329" y="2059"/>
                  </a:lnTo>
                  <a:lnTo>
                    <a:pt x="3384" y="2059"/>
                  </a:lnTo>
                  <a:lnTo>
                    <a:pt x="3384" y="1996"/>
                  </a:lnTo>
                  <a:lnTo>
                    <a:pt x="3329" y="1996"/>
                  </a:lnTo>
                  <a:close/>
                  <a:moveTo>
                    <a:pt x="3556" y="1881"/>
                  </a:moveTo>
                  <a:lnTo>
                    <a:pt x="3556" y="1944"/>
                  </a:lnTo>
                  <a:lnTo>
                    <a:pt x="3611" y="1944"/>
                  </a:lnTo>
                  <a:lnTo>
                    <a:pt x="3611" y="1881"/>
                  </a:lnTo>
                  <a:lnTo>
                    <a:pt x="3556" y="1881"/>
                  </a:lnTo>
                  <a:close/>
                  <a:moveTo>
                    <a:pt x="3443" y="1881"/>
                  </a:moveTo>
                  <a:lnTo>
                    <a:pt x="3443" y="1944"/>
                  </a:lnTo>
                  <a:lnTo>
                    <a:pt x="3498" y="1944"/>
                  </a:lnTo>
                  <a:lnTo>
                    <a:pt x="3498" y="1881"/>
                  </a:lnTo>
                  <a:lnTo>
                    <a:pt x="3443" y="1881"/>
                  </a:lnTo>
                  <a:close/>
                  <a:moveTo>
                    <a:pt x="3329" y="1881"/>
                  </a:moveTo>
                  <a:lnTo>
                    <a:pt x="3329" y="1944"/>
                  </a:lnTo>
                  <a:lnTo>
                    <a:pt x="3384" y="1944"/>
                  </a:lnTo>
                  <a:lnTo>
                    <a:pt x="3384" y="1881"/>
                  </a:lnTo>
                  <a:lnTo>
                    <a:pt x="3329" y="1881"/>
                  </a:lnTo>
                  <a:close/>
                  <a:moveTo>
                    <a:pt x="3556" y="1770"/>
                  </a:moveTo>
                  <a:lnTo>
                    <a:pt x="3556" y="1834"/>
                  </a:lnTo>
                  <a:lnTo>
                    <a:pt x="3611" y="1834"/>
                  </a:lnTo>
                  <a:lnTo>
                    <a:pt x="3611" y="1770"/>
                  </a:lnTo>
                  <a:lnTo>
                    <a:pt x="3556" y="1770"/>
                  </a:lnTo>
                  <a:close/>
                  <a:moveTo>
                    <a:pt x="3443" y="1770"/>
                  </a:moveTo>
                  <a:lnTo>
                    <a:pt x="3443" y="1834"/>
                  </a:lnTo>
                  <a:lnTo>
                    <a:pt x="3498" y="1834"/>
                  </a:lnTo>
                  <a:lnTo>
                    <a:pt x="3498" y="1770"/>
                  </a:lnTo>
                  <a:lnTo>
                    <a:pt x="3443" y="1770"/>
                  </a:lnTo>
                  <a:close/>
                  <a:moveTo>
                    <a:pt x="3329" y="1770"/>
                  </a:moveTo>
                  <a:lnTo>
                    <a:pt x="3329" y="1834"/>
                  </a:lnTo>
                  <a:lnTo>
                    <a:pt x="3384" y="1834"/>
                  </a:lnTo>
                  <a:lnTo>
                    <a:pt x="3384" y="1770"/>
                  </a:lnTo>
                  <a:lnTo>
                    <a:pt x="3329" y="1770"/>
                  </a:lnTo>
                  <a:close/>
                  <a:moveTo>
                    <a:pt x="3556" y="1656"/>
                  </a:moveTo>
                  <a:lnTo>
                    <a:pt x="3556" y="1720"/>
                  </a:lnTo>
                  <a:lnTo>
                    <a:pt x="3611" y="1720"/>
                  </a:lnTo>
                  <a:lnTo>
                    <a:pt x="3611" y="1656"/>
                  </a:lnTo>
                  <a:lnTo>
                    <a:pt x="3556" y="1656"/>
                  </a:lnTo>
                  <a:close/>
                  <a:moveTo>
                    <a:pt x="3443" y="1656"/>
                  </a:moveTo>
                  <a:lnTo>
                    <a:pt x="3443" y="1720"/>
                  </a:lnTo>
                  <a:lnTo>
                    <a:pt x="3498" y="1720"/>
                  </a:lnTo>
                  <a:lnTo>
                    <a:pt x="3498" y="1656"/>
                  </a:lnTo>
                  <a:lnTo>
                    <a:pt x="3443" y="1656"/>
                  </a:lnTo>
                  <a:close/>
                  <a:moveTo>
                    <a:pt x="3329" y="1656"/>
                  </a:moveTo>
                  <a:lnTo>
                    <a:pt x="3329" y="1720"/>
                  </a:lnTo>
                  <a:lnTo>
                    <a:pt x="3384" y="1720"/>
                  </a:lnTo>
                  <a:lnTo>
                    <a:pt x="3384" y="1656"/>
                  </a:lnTo>
                  <a:lnTo>
                    <a:pt x="3329" y="1656"/>
                  </a:lnTo>
                  <a:close/>
                  <a:moveTo>
                    <a:pt x="3556" y="1544"/>
                  </a:moveTo>
                  <a:lnTo>
                    <a:pt x="3556" y="1608"/>
                  </a:lnTo>
                  <a:lnTo>
                    <a:pt x="3611" y="1608"/>
                  </a:lnTo>
                  <a:lnTo>
                    <a:pt x="3611" y="1544"/>
                  </a:lnTo>
                  <a:lnTo>
                    <a:pt x="3556" y="1544"/>
                  </a:lnTo>
                  <a:close/>
                  <a:moveTo>
                    <a:pt x="3443" y="1544"/>
                  </a:moveTo>
                  <a:lnTo>
                    <a:pt x="3443" y="1608"/>
                  </a:lnTo>
                  <a:lnTo>
                    <a:pt x="3498" y="1608"/>
                  </a:lnTo>
                  <a:lnTo>
                    <a:pt x="3498" y="1544"/>
                  </a:lnTo>
                  <a:lnTo>
                    <a:pt x="3443" y="1544"/>
                  </a:lnTo>
                  <a:close/>
                  <a:moveTo>
                    <a:pt x="3329" y="1544"/>
                  </a:moveTo>
                  <a:lnTo>
                    <a:pt x="3329" y="1608"/>
                  </a:lnTo>
                  <a:lnTo>
                    <a:pt x="3384" y="1608"/>
                  </a:lnTo>
                  <a:lnTo>
                    <a:pt x="3384" y="1544"/>
                  </a:lnTo>
                  <a:lnTo>
                    <a:pt x="3329" y="1544"/>
                  </a:lnTo>
                  <a:close/>
                  <a:moveTo>
                    <a:pt x="3453" y="0"/>
                  </a:moveTo>
                  <a:lnTo>
                    <a:pt x="3478" y="0"/>
                  </a:lnTo>
                  <a:lnTo>
                    <a:pt x="3478" y="636"/>
                  </a:lnTo>
                  <a:lnTo>
                    <a:pt x="3494" y="642"/>
                  </a:lnTo>
                  <a:lnTo>
                    <a:pt x="3508" y="653"/>
                  </a:lnTo>
                  <a:lnTo>
                    <a:pt x="3518" y="665"/>
                  </a:lnTo>
                  <a:lnTo>
                    <a:pt x="3522" y="676"/>
                  </a:lnTo>
                  <a:lnTo>
                    <a:pt x="3522" y="683"/>
                  </a:lnTo>
                  <a:lnTo>
                    <a:pt x="3523" y="697"/>
                  </a:lnTo>
                  <a:lnTo>
                    <a:pt x="3524" y="720"/>
                  </a:lnTo>
                  <a:lnTo>
                    <a:pt x="3527" y="747"/>
                  </a:lnTo>
                  <a:lnTo>
                    <a:pt x="3528" y="780"/>
                  </a:lnTo>
                  <a:lnTo>
                    <a:pt x="3531" y="815"/>
                  </a:lnTo>
                  <a:lnTo>
                    <a:pt x="3535" y="853"/>
                  </a:lnTo>
                  <a:lnTo>
                    <a:pt x="3539" y="894"/>
                  </a:lnTo>
                  <a:lnTo>
                    <a:pt x="3543" y="934"/>
                  </a:lnTo>
                  <a:lnTo>
                    <a:pt x="3548" y="975"/>
                  </a:lnTo>
                  <a:lnTo>
                    <a:pt x="3553" y="1013"/>
                  </a:lnTo>
                  <a:lnTo>
                    <a:pt x="3558" y="1050"/>
                  </a:lnTo>
                  <a:lnTo>
                    <a:pt x="3565" y="1081"/>
                  </a:lnTo>
                  <a:lnTo>
                    <a:pt x="3570" y="1110"/>
                  </a:lnTo>
                  <a:lnTo>
                    <a:pt x="3578" y="1131"/>
                  </a:lnTo>
                  <a:lnTo>
                    <a:pt x="3584" y="1146"/>
                  </a:lnTo>
                  <a:lnTo>
                    <a:pt x="3617" y="1146"/>
                  </a:lnTo>
                  <a:lnTo>
                    <a:pt x="3617" y="1216"/>
                  </a:lnTo>
                  <a:lnTo>
                    <a:pt x="3670" y="1216"/>
                  </a:lnTo>
                  <a:lnTo>
                    <a:pt x="3670" y="1300"/>
                  </a:lnTo>
                  <a:lnTo>
                    <a:pt x="3717" y="1300"/>
                  </a:lnTo>
                  <a:lnTo>
                    <a:pt x="3717" y="1463"/>
                  </a:lnTo>
                  <a:lnTo>
                    <a:pt x="3778" y="1463"/>
                  </a:lnTo>
                  <a:lnTo>
                    <a:pt x="3778" y="3731"/>
                  </a:lnTo>
                  <a:lnTo>
                    <a:pt x="3780" y="3731"/>
                  </a:lnTo>
                  <a:lnTo>
                    <a:pt x="3780" y="4317"/>
                  </a:lnTo>
                  <a:lnTo>
                    <a:pt x="715" y="4317"/>
                  </a:lnTo>
                  <a:lnTo>
                    <a:pt x="715" y="4316"/>
                  </a:lnTo>
                  <a:lnTo>
                    <a:pt x="216" y="4316"/>
                  </a:lnTo>
                  <a:lnTo>
                    <a:pt x="234" y="4301"/>
                  </a:lnTo>
                  <a:lnTo>
                    <a:pt x="251" y="4286"/>
                  </a:lnTo>
                  <a:lnTo>
                    <a:pt x="266" y="4269"/>
                  </a:lnTo>
                  <a:lnTo>
                    <a:pt x="272" y="4253"/>
                  </a:lnTo>
                  <a:lnTo>
                    <a:pt x="279" y="4231"/>
                  </a:lnTo>
                  <a:lnTo>
                    <a:pt x="284" y="4204"/>
                  </a:lnTo>
                  <a:lnTo>
                    <a:pt x="288" y="4176"/>
                  </a:lnTo>
                  <a:lnTo>
                    <a:pt x="292" y="4147"/>
                  </a:lnTo>
                  <a:lnTo>
                    <a:pt x="294" y="4118"/>
                  </a:lnTo>
                  <a:lnTo>
                    <a:pt x="296" y="4093"/>
                  </a:lnTo>
                  <a:lnTo>
                    <a:pt x="298" y="4075"/>
                  </a:lnTo>
                  <a:lnTo>
                    <a:pt x="298" y="4053"/>
                  </a:lnTo>
                  <a:lnTo>
                    <a:pt x="300" y="4036"/>
                  </a:lnTo>
                  <a:lnTo>
                    <a:pt x="300" y="4025"/>
                  </a:lnTo>
                  <a:lnTo>
                    <a:pt x="300" y="4019"/>
                  </a:lnTo>
                  <a:lnTo>
                    <a:pt x="300" y="4016"/>
                  </a:lnTo>
                  <a:lnTo>
                    <a:pt x="298" y="4016"/>
                  </a:lnTo>
                  <a:lnTo>
                    <a:pt x="298" y="4015"/>
                  </a:lnTo>
                  <a:lnTo>
                    <a:pt x="298" y="4013"/>
                  </a:lnTo>
                  <a:lnTo>
                    <a:pt x="297" y="4011"/>
                  </a:lnTo>
                  <a:lnTo>
                    <a:pt x="297" y="4009"/>
                  </a:lnTo>
                  <a:lnTo>
                    <a:pt x="296" y="4008"/>
                  </a:lnTo>
                  <a:lnTo>
                    <a:pt x="296" y="4007"/>
                  </a:lnTo>
                  <a:lnTo>
                    <a:pt x="296" y="4005"/>
                  </a:lnTo>
                  <a:lnTo>
                    <a:pt x="294" y="4003"/>
                  </a:lnTo>
                  <a:lnTo>
                    <a:pt x="294" y="4002"/>
                  </a:lnTo>
                  <a:lnTo>
                    <a:pt x="293" y="3999"/>
                  </a:lnTo>
                  <a:lnTo>
                    <a:pt x="292" y="3998"/>
                  </a:lnTo>
                  <a:lnTo>
                    <a:pt x="292" y="3995"/>
                  </a:lnTo>
                  <a:lnTo>
                    <a:pt x="291" y="3994"/>
                  </a:lnTo>
                  <a:lnTo>
                    <a:pt x="289" y="3990"/>
                  </a:lnTo>
                  <a:lnTo>
                    <a:pt x="288" y="3986"/>
                  </a:lnTo>
                  <a:lnTo>
                    <a:pt x="288" y="3984"/>
                  </a:lnTo>
                  <a:lnTo>
                    <a:pt x="287" y="3982"/>
                  </a:lnTo>
                  <a:lnTo>
                    <a:pt x="287" y="3979"/>
                  </a:lnTo>
                  <a:lnTo>
                    <a:pt x="285" y="3977"/>
                  </a:lnTo>
                  <a:lnTo>
                    <a:pt x="284" y="3974"/>
                  </a:lnTo>
                  <a:lnTo>
                    <a:pt x="283" y="3971"/>
                  </a:lnTo>
                  <a:lnTo>
                    <a:pt x="283" y="3969"/>
                  </a:lnTo>
                  <a:lnTo>
                    <a:pt x="281" y="3966"/>
                  </a:lnTo>
                  <a:lnTo>
                    <a:pt x="281" y="3964"/>
                  </a:lnTo>
                  <a:lnTo>
                    <a:pt x="280" y="3960"/>
                  </a:lnTo>
                  <a:lnTo>
                    <a:pt x="279" y="3958"/>
                  </a:lnTo>
                  <a:lnTo>
                    <a:pt x="277" y="3953"/>
                  </a:lnTo>
                  <a:lnTo>
                    <a:pt x="274" y="3939"/>
                  </a:lnTo>
                  <a:lnTo>
                    <a:pt x="266" y="3915"/>
                  </a:lnTo>
                  <a:lnTo>
                    <a:pt x="259" y="3893"/>
                  </a:lnTo>
                  <a:lnTo>
                    <a:pt x="255" y="3873"/>
                  </a:lnTo>
                  <a:lnTo>
                    <a:pt x="253" y="3856"/>
                  </a:lnTo>
                  <a:lnTo>
                    <a:pt x="250" y="3840"/>
                  </a:lnTo>
                  <a:lnTo>
                    <a:pt x="247" y="3822"/>
                  </a:lnTo>
                  <a:lnTo>
                    <a:pt x="243" y="3800"/>
                  </a:lnTo>
                  <a:lnTo>
                    <a:pt x="241" y="3786"/>
                  </a:lnTo>
                  <a:lnTo>
                    <a:pt x="239" y="3766"/>
                  </a:lnTo>
                  <a:lnTo>
                    <a:pt x="238" y="3745"/>
                  </a:lnTo>
                  <a:lnTo>
                    <a:pt x="237" y="3723"/>
                  </a:lnTo>
                  <a:lnTo>
                    <a:pt x="237" y="3703"/>
                  </a:lnTo>
                  <a:lnTo>
                    <a:pt x="237" y="3686"/>
                  </a:lnTo>
                  <a:lnTo>
                    <a:pt x="237" y="3676"/>
                  </a:lnTo>
                  <a:lnTo>
                    <a:pt x="237" y="3670"/>
                  </a:lnTo>
                  <a:lnTo>
                    <a:pt x="237" y="3669"/>
                  </a:lnTo>
                  <a:lnTo>
                    <a:pt x="236" y="3666"/>
                  </a:lnTo>
                  <a:lnTo>
                    <a:pt x="236" y="3668"/>
                  </a:lnTo>
                  <a:lnTo>
                    <a:pt x="236" y="3668"/>
                  </a:lnTo>
                  <a:lnTo>
                    <a:pt x="236" y="3668"/>
                  </a:lnTo>
                  <a:lnTo>
                    <a:pt x="236" y="3664"/>
                  </a:lnTo>
                  <a:lnTo>
                    <a:pt x="236" y="3660"/>
                  </a:lnTo>
                  <a:lnTo>
                    <a:pt x="234" y="3653"/>
                  </a:lnTo>
                  <a:lnTo>
                    <a:pt x="233" y="3647"/>
                  </a:lnTo>
                  <a:lnTo>
                    <a:pt x="230" y="3640"/>
                  </a:lnTo>
                  <a:lnTo>
                    <a:pt x="228" y="3628"/>
                  </a:lnTo>
                  <a:lnTo>
                    <a:pt x="226" y="3618"/>
                  </a:lnTo>
                  <a:lnTo>
                    <a:pt x="225" y="3610"/>
                  </a:lnTo>
                  <a:lnTo>
                    <a:pt x="225" y="3606"/>
                  </a:lnTo>
                  <a:lnTo>
                    <a:pt x="225" y="3605"/>
                  </a:lnTo>
                  <a:lnTo>
                    <a:pt x="222" y="3597"/>
                  </a:lnTo>
                  <a:lnTo>
                    <a:pt x="218" y="3587"/>
                  </a:lnTo>
                  <a:lnTo>
                    <a:pt x="216" y="3572"/>
                  </a:lnTo>
                  <a:lnTo>
                    <a:pt x="211" y="3549"/>
                  </a:lnTo>
                  <a:lnTo>
                    <a:pt x="208" y="3517"/>
                  </a:lnTo>
                  <a:lnTo>
                    <a:pt x="205" y="3478"/>
                  </a:lnTo>
                  <a:lnTo>
                    <a:pt x="205" y="3460"/>
                  </a:lnTo>
                  <a:lnTo>
                    <a:pt x="207" y="3440"/>
                  </a:lnTo>
                  <a:lnTo>
                    <a:pt x="209" y="3422"/>
                  </a:lnTo>
                  <a:lnTo>
                    <a:pt x="212" y="3405"/>
                  </a:lnTo>
                  <a:lnTo>
                    <a:pt x="213" y="3393"/>
                  </a:lnTo>
                  <a:lnTo>
                    <a:pt x="216" y="3384"/>
                  </a:lnTo>
                  <a:lnTo>
                    <a:pt x="216" y="3381"/>
                  </a:lnTo>
                  <a:lnTo>
                    <a:pt x="216" y="3380"/>
                  </a:lnTo>
                  <a:lnTo>
                    <a:pt x="216" y="3380"/>
                  </a:lnTo>
                  <a:lnTo>
                    <a:pt x="215" y="3382"/>
                  </a:lnTo>
                  <a:lnTo>
                    <a:pt x="215" y="3378"/>
                  </a:lnTo>
                  <a:lnTo>
                    <a:pt x="211" y="3373"/>
                  </a:lnTo>
                  <a:lnTo>
                    <a:pt x="205" y="3365"/>
                  </a:lnTo>
                  <a:lnTo>
                    <a:pt x="200" y="3355"/>
                  </a:lnTo>
                  <a:lnTo>
                    <a:pt x="196" y="3344"/>
                  </a:lnTo>
                  <a:lnTo>
                    <a:pt x="194" y="3327"/>
                  </a:lnTo>
                  <a:lnTo>
                    <a:pt x="192" y="3306"/>
                  </a:lnTo>
                  <a:lnTo>
                    <a:pt x="194" y="3280"/>
                  </a:lnTo>
                  <a:lnTo>
                    <a:pt x="198" y="3253"/>
                  </a:lnTo>
                  <a:lnTo>
                    <a:pt x="203" y="3221"/>
                  </a:lnTo>
                  <a:lnTo>
                    <a:pt x="211" y="3195"/>
                  </a:lnTo>
                  <a:lnTo>
                    <a:pt x="220" y="3173"/>
                  </a:lnTo>
                  <a:lnTo>
                    <a:pt x="230" y="3152"/>
                  </a:lnTo>
                  <a:lnTo>
                    <a:pt x="239" y="3135"/>
                  </a:lnTo>
                  <a:lnTo>
                    <a:pt x="247" y="3122"/>
                  </a:lnTo>
                  <a:lnTo>
                    <a:pt x="254" y="3114"/>
                  </a:lnTo>
                  <a:lnTo>
                    <a:pt x="255" y="3111"/>
                  </a:lnTo>
                  <a:lnTo>
                    <a:pt x="255" y="3110"/>
                  </a:lnTo>
                  <a:lnTo>
                    <a:pt x="254" y="3107"/>
                  </a:lnTo>
                  <a:lnTo>
                    <a:pt x="251" y="3101"/>
                  </a:lnTo>
                  <a:lnTo>
                    <a:pt x="247" y="3090"/>
                  </a:lnTo>
                  <a:lnTo>
                    <a:pt x="241" y="3076"/>
                  </a:lnTo>
                  <a:lnTo>
                    <a:pt x="236" y="3063"/>
                  </a:lnTo>
                  <a:lnTo>
                    <a:pt x="233" y="3051"/>
                  </a:lnTo>
                  <a:lnTo>
                    <a:pt x="232" y="3041"/>
                  </a:lnTo>
                  <a:lnTo>
                    <a:pt x="229" y="3028"/>
                  </a:lnTo>
                  <a:lnTo>
                    <a:pt x="226" y="3009"/>
                  </a:lnTo>
                  <a:lnTo>
                    <a:pt x="224" y="2992"/>
                  </a:lnTo>
                  <a:lnTo>
                    <a:pt x="221" y="2983"/>
                  </a:lnTo>
                  <a:lnTo>
                    <a:pt x="218" y="2978"/>
                  </a:lnTo>
                  <a:lnTo>
                    <a:pt x="215" y="2974"/>
                  </a:lnTo>
                  <a:lnTo>
                    <a:pt x="213" y="2974"/>
                  </a:lnTo>
                  <a:lnTo>
                    <a:pt x="213" y="2973"/>
                  </a:lnTo>
                  <a:lnTo>
                    <a:pt x="212" y="2973"/>
                  </a:lnTo>
                  <a:lnTo>
                    <a:pt x="211" y="2971"/>
                  </a:lnTo>
                  <a:lnTo>
                    <a:pt x="211" y="2971"/>
                  </a:lnTo>
                  <a:lnTo>
                    <a:pt x="209" y="2970"/>
                  </a:lnTo>
                  <a:lnTo>
                    <a:pt x="209" y="2969"/>
                  </a:lnTo>
                  <a:lnTo>
                    <a:pt x="207" y="2967"/>
                  </a:lnTo>
                  <a:lnTo>
                    <a:pt x="201" y="2958"/>
                  </a:lnTo>
                  <a:lnTo>
                    <a:pt x="199" y="2949"/>
                  </a:lnTo>
                  <a:lnTo>
                    <a:pt x="198" y="2940"/>
                  </a:lnTo>
                  <a:lnTo>
                    <a:pt x="198" y="2933"/>
                  </a:lnTo>
                  <a:lnTo>
                    <a:pt x="195" y="2932"/>
                  </a:lnTo>
                  <a:lnTo>
                    <a:pt x="191" y="2932"/>
                  </a:lnTo>
                  <a:lnTo>
                    <a:pt x="187" y="2931"/>
                  </a:lnTo>
                  <a:lnTo>
                    <a:pt x="181" y="2928"/>
                  </a:lnTo>
                  <a:lnTo>
                    <a:pt x="169" y="2927"/>
                  </a:lnTo>
                  <a:lnTo>
                    <a:pt x="166" y="2927"/>
                  </a:lnTo>
                  <a:lnTo>
                    <a:pt x="166" y="2927"/>
                  </a:lnTo>
                  <a:lnTo>
                    <a:pt x="165" y="2927"/>
                  </a:lnTo>
                  <a:lnTo>
                    <a:pt x="160" y="2923"/>
                  </a:lnTo>
                  <a:lnTo>
                    <a:pt x="156" y="2915"/>
                  </a:lnTo>
                  <a:lnTo>
                    <a:pt x="156" y="2902"/>
                  </a:lnTo>
                  <a:lnTo>
                    <a:pt x="157" y="2886"/>
                  </a:lnTo>
                  <a:lnTo>
                    <a:pt x="157" y="2868"/>
                  </a:lnTo>
                  <a:lnTo>
                    <a:pt x="158" y="2850"/>
                  </a:lnTo>
                  <a:lnTo>
                    <a:pt x="163" y="2830"/>
                  </a:lnTo>
                  <a:lnTo>
                    <a:pt x="169" y="2812"/>
                  </a:lnTo>
                  <a:lnTo>
                    <a:pt x="174" y="2795"/>
                  </a:lnTo>
                  <a:lnTo>
                    <a:pt x="179" y="2781"/>
                  </a:lnTo>
                  <a:lnTo>
                    <a:pt x="183" y="2772"/>
                  </a:lnTo>
                  <a:lnTo>
                    <a:pt x="186" y="2763"/>
                  </a:lnTo>
                  <a:lnTo>
                    <a:pt x="184" y="2751"/>
                  </a:lnTo>
                  <a:lnTo>
                    <a:pt x="182" y="2738"/>
                  </a:lnTo>
                  <a:lnTo>
                    <a:pt x="178" y="2724"/>
                  </a:lnTo>
                  <a:lnTo>
                    <a:pt x="174" y="2708"/>
                  </a:lnTo>
                  <a:lnTo>
                    <a:pt x="167" y="2690"/>
                  </a:lnTo>
                  <a:lnTo>
                    <a:pt x="161" y="2668"/>
                  </a:lnTo>
                  <a:lnTo>
                    <a:pt x="150" y="2641"/>
                  </a:lnTo>
                  <a:lnTo>
                    <a:pt x="143" y="2619"/>
                  </a:lnTo>
                  <a:lnTo>
                    <a:pt x="135" y="2593"/>
                  </a:lnTo>
                  <a:lnTo>
                    <a:pt x="129" y="2565"/>
                  </a:lnTo>
                  <a:lnTo>
                    <a:pt x="124" y="2539"/>
                  </a:lnTo>
                  <a:lnTo>
                    <a:pt x="120" y="2518"/>
                  </a:lnTo>
                  <a:lnTo>
                    <a:pt x="118" y="2503"/>
                  </a:lnTo>
                  <a:lnTo>
                    <a:pt x="115" y="2491"/>
                  </a:lnTo>
                  <a:lnTo>
                    <a:pt x="114" y="2478"/>
                  </a:lnTo>
                  <a:lnTo>
                    <a:pt x="112" y="2466"/>
                  </a:lnTo>
                  <a:lnTo>
                    <a:pt x="111" y="2455"/>
                  </a:lnTo>
                  <a:lnTo>
                    <a:pt x="110" y="2450"/>
                  </a:lnTo>
                  <a:lnTo>
                    <a:pt x="110" y="2449"/>
                  </a:lnTo>
                  <a:lnTo>
                    <a:pt x="110" y="2452"/>
                  </a:lnTo>
                  <a:lnTo>
                    <a:pt x="108" y="2453"/>
                  </a:lnTo>
                  <a:lnTo>
                    <a:pt x="108" y="2453"/>
                  </a:lnTo>
                  <a:lnTo>
                    <a:pt x="108" y="2453"/>
                  </a:lnTo>
                  <a:lnTo>
                    <a:pt x="108" y="2454"/>
                  </a:lnTo>
                  <a:lnTo>
                    <a:pt x="107" y="2455"/>
                  </a:lnTo>
                  <a:lnTo>
                    <a:pt x="106" y="2455"/>
                  </a:lnTo>
                  <a:lnTo>
                    <a:pt x="105" y="2458"/>
                  </a:lnTo>
                  <a:lnTo>
                    <a:pt x="105" y="2458"/>
                  </a:lnTo>
                  <a:lnTo>
                    <a:pt x="102" y="2461"/>
                  </a:lnTo>
                  <a:lnTo>
                    <a:pt x="102" y="2461"/>
                  </a:lnTo>
                  <a:lnTo>
                    <a:pt x="101" y="2462"/>
                  </a:lnTo>
                  <a:lnTo>
                    <a:pt x="99" y="2462"/>
                  </a:lnTo>
                  <a:lnTo>
                    <a:pt x="97" y="2462"/>
                  </a:lnTo>
                  <a:lnTo>
                    <a:pt x="97" y="2463"/>
                  </a:lnTo>
                  <a:lnTo>
                    <a:pt x="94" y="2463"/>
                  </a:lnTo>
                  <a:lnTo>
                    <a:pt x="93" y="2463"/>
                  </a:lnTo>
                  <a:lnTo>
                    <a:pt x="93" y="2463"/>
                  </a:lnTo>
                  <a:lnTo>
                    <a:pt x="91" y="2462"/>
                  </a:lnTo>
                  <a:lnTo>
                    <a:pt x="90" y="2462"/>
                  </a:lnTo>
                  <a:lnTo>
                    <a:pt x="90" y="2462"/>
                  </a:lnTo>
                  <a:lnTo>
                    <a:pt x="89" y="2461"/>
                  </a:lnTo>
                  <a:lnTo>
                    <a:pt x="89" y="2461"/>
                  </a:lnTo>
                  <a:lnTo>
                    <a:pt x="87" y="2459"/>
                  </a:lnTo>
                  <a:lnTo>
                    <a:pt x="87" y="2458"/>
                  </a:lnTo>
                  <a:lnTo>
                    <a:pt x="86" y="2458"/>
                  </a:lnTo>
                  <a:lnTo>
                    <a:pt x="85" y="2457"/>
                  </a:lnTo>
                  <a:lnTo>
                    <a:pt x="85" y="2457"/>
                  </a:lnTo>
                  <a:lnTo>
                    <a:pt x="84" y="2454"/>
                  </a:lnTo>
                  <a:lnTo>
                    <a:pt x="81" y="2452"/>
                  </a:lnTo>
                  <a:lnTo>
                    <a:pt x="80" y="2448"/>
                  </a:lnTo>
                  <a:lnTo>
                    <a:pt x="78" y="2445"/>
                  </a:lnTo>
                  <a:lnTo>
                    <a:pt x="77" y="2442"/>
                  </a:lnTo>
                  <a:lnTo>
                    <a:pt x="77" y="2441"/>
                  </a:lnTo>
                  <a:lnTo>
                    <a:pt x="76" y="2441"/>
                  </a:lnTo>
                  <a:lnTo>
                    <a:pt x="76" y="2441"/>
                  </a:lnTo>
                  <a:lnTo>
                    <a:pt x="76" y="2440"/>
                  </a:lnTo>
                  <a:lnTo>
                    <a:pt x="74" y="2438"/>
                  </a:lnTo>
                  <a:lnTo>
                    <a:pt x="74" y="2436"/>
                  </a:lnTo>
                  <a:lnTo>
                    <a:pt x="73" y="2432"/>
                  </a:lnTo>
                  <a:lnTo>
                    <a:pt x="73" y="2427"/>
                  </a:lnTo>
                  <a:lnTo>
                    <a:pt x="72" y="2418"/>
                  </a:lnTo>
                  <a:lnTo>
                    <a:pt x="69" y="2412"/>
                  </a:lnTo>
                  <a:lnTo>
                    <a:pt x="67" y="2408"/>
                  </a:lnTo>
                  <a:lnTo>
                    <a:pt x="63" y="2404"/>
                  </a:lnTo>
                  <a:lnTo>
                    <a:pt x="63" y="2400"/>
                  </a:lnTo>
                  <a:lnTo>
                    <a:pt x="63" y="2398"/>
                  </a:lnTo>
                  <a:lnTo>
                    <a:pt x="64" y="2395"/>
                  </a:lnTo>
                  <a:lnTo>
                    <a:pt x="65" y="2394"/>
                  </a:lnTo>
                  <a:lnTo>
                    <a:pt x="67" y="2393"/>
                  </a:lnTo>
                  <a:lnTo>
                    <a:pt x="67" y="2393"/>
                  </a:lnTo>
                  <a:lnTo>
                    <a:pt x="67" y="2391"/>
                  </a:lnTo>
                  <a:lnTo>
                    <a:pt x="67" y="2389"/>
                  </a:lnTo>
                  <a:lnTo>
                    <a:pt x="67" y="2385"/>
                  </a:lnTo>
                  <a:lnTo>
                    <a:pt x="68" y="2381"/>
                  </a:lnTo>
                  <a:lnTo>
                    <a:pt x="69" y="2376"/>
                  </a:lnTo>
                  <a:lnTo>
                    <a:pt x="70" y="2368"/>
                  </a:lnTo>
                  <a:lnTo>
                    <a:pt x="70" y="2359"/>
                  </a:lnTo>
                  <a:lnTo>
                    <a:pt x="69" y="2348"/>
                  </a:lnTo>
                  <a:lnTo>
                    <a:pt x="68" y="2342"/>
                  </a:lnTo>
                  <a:lnTo>
                    <a:pt x="68" y="2338"/>
                  </a:lnTo>
                  <a:lnTo>
                    <a:pt x="68" y="2338"/>
                  </a:lnTo>
                  <a:lnTo>
                    <a:pt x="68" y="2338"/>
                  </a:lnTo>
                  <a:lnTo>
                    <a:pt x="67" y="2338"/>
                  </a:lnTo>
                  <a:lnTo>
                    <a:pt x="67" y="2338"/>
                  </a:lnTo>
                  <a:lnTo>
                    <a:pt x="65" y="2338"/>
                  </a:lnTo>
                  <a:lnTo>
                    <a:pt x="65" y="2336"/>
                  </a:lnTo>
                  <a:lnTo>
                    <a:pt x="63" y="2335"/>
                  </a:lnTo>
                  <a:lnTo>
                    <a:pt x="60" y="2332"/>
                  </a:lnTo>
                  <a:lnTo>
                    <a:pt x="56" y="2328"/>
                  </a:lnTo>
                  <a:lnTo>
                    <a:pt x="53" y="2325"/>
                  </a:lnTo>
                  <a:lnTo>
                    <a:pt x="52" y="2319"/>
                  </a:lnTo>
                  <a:lnTo>
                    <a:pt x="52" y="2317"/>
                  </a:lnTo>
                  <a:lnTo>
                    <a:pt x="52" y="2314"/>
                  </a:lnTo>
                  <a:lnTo>
                    <a:pt x="53" y="2311"/>
                  </a:lnTo>
                  <a:lnTo>
                    <a:pt x="55" y="2310"/>
                  </a:lnTo>
                  <a:lnTo>
                    <a:pt x="57" y="2309"/>
                  </a:lnTo>
                  <a:lnTo>
                    <a:pt x="59" y="2308"/>
                  </a:lnTo>
                  <a:lnTo>
                    <a:pt x="59" y="2308"/>
                  </a:lnTo>
                  <a:lnTo>
                    <a:pt x="57" y="2308"/>
                  </a:lnTo>
                  <a:lnTo>
                    <a:pt x="56" y="2306"/>
                  </a:lnTo>
                  <a:lnTo>
                    <a:pt x="53" y="2304"/>
                  </a:lnTo>
                  <a:lnTo>
                    <a:pt x="52" y="2301"/>
                  </a:lnTo>
                  <a:lnTo>
                    <a:pt x="49" y="2297"/>
                  </a:lnTo>
                  <a:lnTo>
                    <a:pt x="49" y="2292"/>
                  </a:lnTo>
                  <a:lnTo>
                    <a:pt x="49" y="2288"/>
                  </a:lnTo>
                  <a:lnTo>
                    <a:pt x="51" y="2285"/>
                  </a:lnTo>
                  <a:lnTo>
                    <a:pt x="52" y="2283"/>
                  </a:lnTo>
                  <a:lnTo>
                    <a:pt x="53" y="2283"/>
                  </a:lnTo>
                  <a:lnTo>
                    <a:pt x="55" y="2281"/>
                  </a:lnTo>
                  <a:lnTo>
                    <a:pt x="55" y="2281"/>
                  </a:lnTo>
                  <a:lnTo>
                    <a:pt x="55" y="2281"/>
                  </a:lnTo>
                  <a:lnTo>
                    <a:pt x="53" y="2280"/>
                  </a:lnTo>
                  <a:lnTo>
                    <a:pt x="52" y="2277"/>
                  </a:lnTo>
                  <a:lnTo>
                    <a:pt x="49" y="2275"/>
                  </a:lnTo>
                  <a:lnTo>
                    <a:pt x="48" y="2272"/>
                  </a:lnTo>
                  <a:lnTo>
                    <a:pt x="48" y="2268"/>
                  </a:lnTo>
                  <a:lnTo>
                    <a:pt x="48" y="2264"/>
                  </a:lnTo>
                  <a:lnTo>
                    <a:pt x="49" y="2260"/>
                  </a:lnTo>
                  <a:lnTo>
                    <a:pt x="51" y="2259"/>
                  </a:lnTo>
                  <a:lnTo>
                    <a:pt x="53" y="2258"/>
                  </a:lnTo>
                  <a:lnTo>
                    <a:pt x="56" y="2256"/>
                  </a:lnTo>
                  <a:lnTo>
                    <a:pt x="57" y="2256"/>
                  </a:lnTo>
                  <a:lnTo>
                    <a:pt x="59" y="2256"/>
                  </a:lnTo>
                  <a:lnTo>
                    <a:pt x="60" y="2256"/>
                  </a:lnTo>
                  <a:lnTo>
                    <a:pt x="60" y="2245"/>
                  </a:lnTo>
                  <a:lnTo>
                    <a:pt x="60" y="2243"/>
                  </a:lnTo>
                  <a:lnTo>
                    <a:pt x="59" y="2241"/>
                  </a:lnTo>
                  <a:lnTo>
                    <a:pt x="57" y="2238"/>
                  </a:lnTo>
                  <a:lnTo>
                    <a:pt x="56" y="2234"/>
                  </a:lnTo>
                  <a:lnTo>
                    <a:pt x="55" y="2232"/>
                  </a:lnTo>
                  <a:lnTo>
                    <a:pt x="49" y="2230"/>
                  </a:lnTo>
                  <a:lnTo>
                    <a:pt x="46" y="2229"/>
                  </a:lnTo>
                  <a:lnTo>
                    <a:pt x="43" y="2226"/>
                  </a:lnTo>
                  <a:lnTo>
                    <a:pt x="40" y="2222"/>
                  </a:lnTo>
                  <a:lnTo>
                    <a:pt x="40" y="2220"/>
                  </a:lnTo>
                  <a:lnTo>
                    <a:pt x="40" y="2216"/>
                  </a:lnTo>
                  <a:lnTo>
                    <a:pt x="42" y="2213"/>
                  </a:lnTo>
                  <a:lnTo>
                    <a:pt x="43" y="2211"/>
                  </a:lnTo>
                  <a:lnTo>
                    <a:pt x="42" y="2211"/>
                  </a:lnTo>
                  <a:lnTo>
                    <a:pt x="42" y="2211"/>
                  </a:lnTo>
                  <a:lnTo>
                    <a:pt x="40" y="2211"/>
                  </a:lnTo>
                  <a:lnTo>
                    <a:pt x="40" y="2211"/>
                  </a:lnTo>
                  <a:lnTo>
                    <a:pt x="39" y="2211"/>
                  </a:lnTo>
                  <a:lnTo>
                    <a:pt x="38" y="2209"/>
                  </a:lnTo>
                  <a:lnTo>
                    <a:pt x="36" y="2209"/>
                  </a:lnTo>
                  <a:lnTo>
                    <a:pt x="36" y="2209"/>
                  </a:lnTo>
                  <a:lnTo>
                    <a:pt x="35" y="2209"/>
                  </a:lnTo>
                  <a:lnTo>
                    <a:pt x="34" y="2209"/>
                  </a:lnTo>
                  <a:lnTo>
                    <a:pt x="34" y="2209"/>
                  </a:lnTo>
                  <a:lnTo>
                    <a:pt x="31" y="2209"/>
                  </a:lnTo>
                  <a:lnTo>
                    <a:pt x="31" y="2209"/>
                  </a:lnTo>
                  <a:lnTo>
                    <a:pt x="29" y="2208"/>
                  </a:lnTo>
                  <a:lnTo>
                    <a:pt x="26" y="2207"/>
                  </a:lnTo>
                  <a:lnTo>
                    <a:pt x="26" y="2207"/>
                  </a:lnTo>
                  <a:lnTo>
                    <a:pt x="21" y="2203"/>
                  </a:lnTo>
                  <a:lnTo>
                    <a:pt x="21" y="2203"/>
                  </a:lnTo>
                  <a:lnTo>
                    <a:pt x="15" y="2198"/>
                  </a:lnTo>
                  <a:lnTo>
                    <a:pt x="14" y="2198"/>
                  </a:lnTo>
                  <a:lnTo>
                    <a:pt x="14" y="2196"/>
                  </a:lnTo>
                  <a:lnTo>
                    <a:pt x="11" y="2194"/>
                  </a:lnTo>
                  <a:lnTo>
                    <a:pt x="9" y="2191"/>
                  </a:lnTo>
                  <a:lnTo>
                    <a:pt x="5" y="2187"/>
                  </a:lnTo>
                  <a:lnTo>
                    <a:pt x="5" y="2184"/>
                  </a:lnTo>
                  <a:lnTo>
                    <a:pt x="6" y="2181"/>
                  </a:lnTo>
                  <a:lnTo>
                    <a:pt x="9" y="2178"/>
                  </a:lnTo>
                  <a:lnTo>
                    <a:pt x="11" y="2171"/>
                  </a:lnTo>
                  <a:lnTo>
                    <a:pt x="14" y="2162"/>
                  </a:lnTo>
                  <a:lnTo>
                    <a:pt x="17" y="2154"/>
                  </a:lnTo>
                  <a:lnTo>
                    <a:pt x="15" y="2150"/>
                  </a:lnTo>
                  <a:lnTo>
                    <a:pt x="13" y="2147"/>
                  </a:lnTo>
                  <a:lnTo>
                    <a:pt x="11" y="2145"/>
                  </a:lnTo>
                  <a:lnTo>
                    <a:pt x="11" y="2144"/>
                  </a:lnTo>
                  <a:lnTo>
                    <a:pt x="9" y="2143"/>
                  </a:lnTo>
                  <a:lnTo>
                    <a:pt x="9" y="2143"/>
                  </a:lnTo>
                  <a:lnTo>
                    <a:pt x="8" y="2141"/>
                  </a:lnTo>
                  <a:lnTo>
                    <a:pt x="6" y="2140"/>
                  </a:lnTo>
                  <a:lnTo>
                    <a:pt x="5" y="2139"/>
                  </a:lnTo>
                  <a:lnTo>
                    <a:pt x="5" y="2139"/>
                  </a:lnTo>
                  <a:lnTo>
                    <a:pt x="4" y="2137"/>
                  </a:lnTo>
                  <a:lnTo>
                    <a:pt x="2" y="2137"/>
                  </a:lnTo>
                  <a:lnTo>
                    <a:pt x="1" y="2137"/>
                  </a:lnTo>
                  <a:lnTo>
                    <a:pt x="1" y="2137"/>
                  </a:lnTo>
                  <a:lnTo>
                    <a:pt x="1" y="2136"/>
                  </a:lnTo>
                  <a:lnTo>
                    <a:pt x="0" y="2136"/>
                  </a:lnTo>
                  <a:lnTo>
                    <a:pt x="0" y="2136"/>
                  </a:lnTo>
                  <a:lnTo>
                    <a:pt x="11" y="2137"/>
                  </a:lnTo>
                  <a:lnTo>
                    <a:pt x="9" y="2127"/>
                  </a:lnTo>
                  <a:lnTo>
                    <a:pt x="22" y="2128"/>
                  </a:lnTo>
                  <a:lnTo>
                    <a:pt x="26" y="2119"/>
                  </a:lnTo>
                  <a:lnTo>
                    <a:pt x="46" y="2122"/>
                  </a:lnTo>
                  <a:lnTo>
                    <a:pt x="56" y="2109"/>
                  </a:lnTo>
                  <a:lnTo>
                    <a:pt x="69" y="2114"/>
                  </a:lnTo>
                  <a:lnTo>
                    <a:pt x="69" y="2110"/>
                  </a:lnTo>
                  <a:lnTo>
                    <a:pt x="68" y="2106"/>
                  </a:lnTo>
                  <a:lnTo>
                    <a:pt x="65" y="2102"/>
                  </a:lnTo>
                  <a:lnTo>
                    <a:pt x="63" y="2097"/>
                  </a:lnTo>
                  <a:lnTo>
                    <a:pt x="60" y="2092"/>
                  </a:lnTo>
                  <a:lnTo>
                    <a:pt x="59" y="2092"/>
                  </a:lnTo>
                  <a:lnTo>
                    <a:pt x="56" y="2086"/>
                  </a:lnTo>
                  <a:lnTo>
                    <a:pt x="56" y="2086"/>
                  </a:lnTo>
                  <a:lnTo>
                    <a:pt x="53" y="2081"/>
                  </a:lnTo>
                  <a:lnTo>
                    <a:pt x="53" y="2080"/>
                  </a:lnTo>
                  <a:lnTo>
                    <a:pt x="51" y="2075"/>
                  </a:lnTo>
                  <a:lnTo>
                    <a:pt x="51" y="2075"/>
                  </a:lnTo>
                  <a:lnTo>
                    <a:pt x="51" y="2075"/>
                  </a:lnTo>
                  <a:lnTo>
                    <a:pt x="48" y="2063"/>
                  </a:lnTo>
                  <a:lnTo>
                    <a:pt x="48" y="2051"/>
                  </a:lnTo>
                  <a:lnTo>
                    <a:pt x="53" y="2040"/>
                  </a:lnTo>
                  <a:lnTo>
                    <a:pt x="57" y="2035"/>
                  </a:lnTo>
                  <a:lnTo>
                    <a:pt x="61" y="2033"/>
                  </a:lnTo>
                  <a:lnTo>
                    <a:pt x="65" y="2030"/>
                  </a:lnTo>
                  <a:lnTo>
                    <a:pt x="68" y="2029"/>
                  </a:lnTo>
                  <a:lnTo>
                    <a:pt x="70" y="2027"/>
                  </a:lnTo>
                  <a:lnTo>
                    <a:pt x="73" y="2026"/>
                  </a:lnTo>
                  <a:lnTo>
                    <a:pt x="74" y="2026"/>
                  </a:lnTo>
                  <a:lnTo>
                    <a:pt x="76" y="2026"/>
                  </a:lnTo>
                  <a:lnTo>
                    <a:pt x="76" y="2026"/>
                  </a:lnTo>
                  <a:lnTo>
                    <a:pt x="77" y="2025"/>
                  </a:lnTo>
                  <a:lnTo>
                    <a:pt x="77" y="2025"/>
                  </a:lnTo>
                  <a:lnTo>
                    <a:pt x="78" y="2025"/>
                  </a:lnTo>
                  <a:lnTo>
                    <a:pt x="80" y="2023"/>
                  </a:lnTo>
                  <a:lnTo>
                    <a:pt x="81" y="2023"/>
                  </a:lnTo>
                  <a:lnTo>
                    <a:pt x="81" y="2022"/>
                  </a:lnTo>
                  <a:lnTo>
                    <a:pt x="82" y="2022"/>
                  </a:lnTo>
                  <a:lnTo>
                    <a:pt x="82" y="2021"/>
                  </a:lnTo>
                  <a:lnTo>
                    <a:pt x="85" y="2020"/>
                  </a:lnTo>
                  <a:lnTo>
                    <a:pt x="85" y="2020"/>
                  </a:lnTo>
                  <a:lnTo>
                    <a:pt x="87" y="2016"/>
                  </a:lnTo>
                  <a:lnTo>
                    <a:pt x="89" y="2014"/>
                  </a:lnTo>
                  <a:lnTo>
                    <a:pt x="90" y="2013"/>
                  </a:lnTo>
                  <a:lnTo>
                    <a:pt x="90" y="2012"/>
                  </a:lnTo>
                  <a:lnTo>
                    <a:pt x="91" y="2010"/>
                  </a:lnTo>
                  <a:lnTo>
                    <a:pt x="93" y="2009"/>
                  </a:lnTo>
                  <a:lnTo>
                    <a:pt x="94" y="2009"/>
                  </a:lnTo>
                  <a:lnTo>
                    <a:pt x="95" y="2008"/>
                  </a:lnTo>
                  <a:lnTo>
                    <a:pt x="95" y="2006"/>
                  </a:lnTo>
                  <a:lnTo>
                    <a:pt x="97" y="2005"/>
                  </a:lnTo>
                  <a:lnTo>
                    <a:pt x="98" y="2004"/>
                  </a:lnTo>
                  <a:lnTo>
                    <a:pt x="99" y="2004"/>
                  </a:lnTo>
                  <a:lnTo>
                    <a:pt x="101" y="2003"/>
                  </a:lnTo>
                  <a:lnTo>
                    <a:pt x="102" y="2001"/>
                  </a:lnTo>
                  <a:lnTo>
                    <a:pt x="102" y="2001"/>
                  </a:lnTo>
                  <a:lnTo>
                    <a:pt x="107" y="1999"/>
                  </a:lnTo>
                  <a:lnTo>
                    <a:pt x="112" y="1997"/>
                  </a:lnTo>
                  <a:lnTo>
                    <a:pt x="118" y="1999"/>
                  </a:lnTo>
                  <a:lnTo>
                    <a:pt x="119" y="2000"/>
                  </a:lnTo>
                  <a:lnTo>
                    <a:pt x="120" y="2003"/>
                  </a:lnTo>
                  <a:lnTo>
                    <a:pt x="122" y="2005"/>
                  </a:lnTo>
                  <a:lnTo>
                    <a:pt x="122" y="2009"/>
                  </a:lnTo>
                  <a:lnTo>
                    <a:pt x="123" y="2012"/>
                  </a:lnTo>
                  <a:lnTo>
                    <a:pt x="123" y="2012"/>
                  </a:lnTo>
                  <a:lnTo>
                    <a:pt x="123" y="2014"/>
                  </a:lnTo>
                  <a:lnTo>
                    <a:pt x="123" y="2014"/>
                  </a:lnTo>
                  <a:lnTo>
                    <a:pt x="123" y="2017"/>
                  </a:lnTo>
                  <a:lnTo>
                    <a:pt x="122" y="2020"/>
                  </a:lnTo>
                  <a:lnTo>
                    <a:pt x="122" y="2022"/>
                  </a:lnTo>
                  <a:lnTo>
                    <a:pt x="123" y="2025"/>
                  </a:lnTo>
                  <a:lnTo>
                    <a:pt x="123" y="2025"/>
                  </a:lnTo>
                  <a:lnTo>
                    <a:pt x="123" y="2026"/>
                  </a:lnTo>
                  <a:lnTo>
                    <a:pt x="123" y="2026"/>
                  </a:lnTo>
                  <a:lnTo>
                    <a:pt x="123" y="2027"/>
                  </a:lnTo>
                  <a:lnTo>
                    <a:pt x="123" y="2027"/>
                  </a:lnTo>
                  <a:lnTo>
                    <a:pt x="124" y="2029"/>
                  </a:lnTo>
                  <a:lnTo>
                    <a:pt x="125" y="2029"/>
                  </a:lnTo>
                  <a:lnTo>
                    <a:pt x="125" y="2027"/>
                  </a:lnTo>
                  <a:lnTo>
                    <a:pt x="127" y="2027"/>
                  </a:lnTo>
                  <a:lnTo>
                    <a:pt x="135" y="2025"/>
                  </a:lnTo>
                  <a:lnTo>
                    <a:pt x="141" y="2026"/>
                  </a:lnTo>
                  <a:lnTo>
                    <a:pt x="148" y="2026"/>
                  </a:lnTo>
                  <a:lnTo>
                    <a:pt x="156" y="2022"/>
                  </a:lnTo>
                  <a:lnTo>
                    <a:pt x="158" y="2021"/>
                  </a:lnTo>
                  <a:lnTo>
                    <a:pt x="158" y="2021"/>
                  </a:lnTo>
                  <a:lnTo>
                    <a:pt x="160" y="2018"/>
                  </a:lnTo>
                  <a:lnTo>
                    <a:pt x="163" y="2016"/>
                  </a:lnTo>
                  <a:lnTo>
                    <a:pt x="167" y="2012"/>
                  </a:lnTo>
                  <a:lnTo>
                    <a:pt x="170" y="2008"/>
                  </a:lnTo>
                  <a:lnTo>
                    <a:pt x="173" y="2005"/>
                  </a:lnTo>
                  <a:lnTo>
                    <a:pt x="175" y="2003"/>
                  </a:lnTo>
                  <a:lnTo>
                    <a:pt x="177" y="2001"/>
                  </a:lnTo>
                  <a:lnTo>
                    <a:pt x="177" y="2001"/>
                  </a:lnTo>
                  <a:lnTo>
                    <a:pt x="177" y="2001"/>
                  </a:lnTo>
                  <a:lnTo>
                    <a:pt x="178" y="2001"/>
                  </a:lnTo>
                  <a:lnTo>
                    <a:pt x="178" y="2001"/>
                  </a:lnTo>
                  <a:lnTo>
                    <a:pt x="179" y="2003"/>
                  </a:lnTo>
                  <a:lnTo>
                    <a:pt x="181" y="2009"/>
                  </a:lnTo>
                  <a:lnTo>
                    <a:pt x="179" y="2018"/>
                  </a:lnTo>
                  <a:lnTo>
                    <a:pt x="178" y="2029"/>
                  </a:lnTo>
                  <a:lnTo>
                    <a:pt x="174" y="2037"/>
                  </a:lnTo>
                  <a:lnTo>
                    <a:pt x="165" y="2046"/>
                  </a:lnTo>
                  <a:lnTo>
                    <a:pt x="156" y="2058"/>
                  </a:lnTo>
                  <a:lnTo>
                    <a:pt x="145" y="2068"/>
                  </a:lnTo>
                  <a:lnTo>
                    <a:pt x="140" y="2076"/>
                  </a:lnTo>
                  <a:lnTo>
                    <a:pt x="137" y="2082"/>
                  </a:lnTo>
                  <a:lnTo>
                    <a:pt x="135" y="2088"/>
                  </a:lnTo>
                  <a:lnTo>
                    <a:pt x="132" y="2090"/>
                  </a:lnTo>
                  <a:lnTo>
                    <a:pt x="131" y="2094"/>
                  </a:lnTo>
                  <a:lnTo>
                    <a:pt x="128" y="2095"/>
                  </a:lnTo>
                  <a:lnTo>
                    <a:pt x="127" y="2097"/>
                  </a:lnTo>
                  <a:lnTo>
                    <a:pt x="125" y="2098"/>
                  </a:lnTo>
                  <a:lnTo>
                    <a:pt x="124" y="2099"/>
                  </a:lnTo>
                  <a:lnTo>
                    <a:pt x="124" y="2102"/>
                  </a:lnTo>
                  <a:lnTo>
                    <a:pt x="124" y="2105"/>
                  </a:lnTo>
                  <a:lnTo>
                    <a:pt x="125" y="2109"/>
                  </a:lnTo>
                  <a:lnTo>
                    <a:pt x="127" y="2115"/>
                  </a:lnTo>
                  <a:lnTo>
                    <a:pt x="127" y="2122"/>
                  </a:lnTo>
                  <a:lnTo>
                    <a:pt x="154" y="2116"/>
                  </a:lnTo>
                  <a:lnTo>
                    <a:pt x="157" y="2127"/>
                  </a:lnTo>
                  <a:lnTo>
                    <a:pt x="175" y="2124"/>
                  </a:lnTo>
                  <a:lnTo>
                    <a:pt x="171" y="2135"/>
                  </a:lnTo>
                  <a:lnTo>
                    <a:pt x="184" y="2136"/>
                  </a:lnTo>
                  <a:lnTo>
                    <a:pt x="184" y="2136"/>
                  </a:lnTo>
                  <a:lnTo>
                    <a:pt x="184" y="2136"/>
                  </a:lnTo>
                  <a:lnTo>
                    <a:pt x="183" y="2136"/>
                  </a:lnTo>
                  <a:lnTo>
                    <a:pt x="183" y="2137"/>
                  </a:lnTo>
                  <a:lnTo>
                    <a:pt x="182" y="2139"/>
                  </a:lnTo>
                  <a:lnTo>
                    <a:pt x="182" y="2139"/>
                  </a:lnTo>
                  <a:lnTo>
                    <a:pt x="179" y="2140"/>
                  </a:lnTo>
                  <a:lnTo>
                    <a:pt x="179" y="2140"/>
                  </a:lnTo>
                  <a:lnTo>
                    <a:pt x="175" y="2145"/>
                  </a:lnTo>
                  <a:lnTo>
                    <a:pt x="171" y="2152"/>
                  </a:lnTo>
                  <a:lnTo>
                    <a:pt x="171" y="2160"/>
                  </a:lnTo>
                  <a:lnTo>
                    <a:pt x="175" y="2169"/>
                  </a:lnTo>
                  <a:lnTo>
                    <a:pt x="181" y="2178"/>
                  </a:lnTo>
                  <a:lnTo>
                    <a:pt x="182" y="2182"/>
                  </a:lnTo>
                  <a:lnTo>
                    <a:pt x="182" y="2186"/>
                  </a:lnTo>
                  <a:lnTo>
                    <a:pt x="181" y="2188"/>
                  </a:lnTo>
                  <a:lnTo>
                    <a:pt x="179" y="2191"/>
                  </a:lnTo>
                  <a:lnTo>
                    <a:pt x="178" y="2194"/>
                  </a:lnTo>
                  <a:lnTo>
                    <a:pt x="175" y="2196"/>
                  </a:lnTo>
                  <a:lnTo>
                    <a:pt x="175" y="2198"/>
                  </a:lnTo>
                  <a:lnTo>
                    <a:pt x="174" y="2198"/>
                  </a:lnTo>
                  <a:lnTo>
                    <a:pt x="174" y="2199"/>
                  </a:lnTo>
                  <a:lnTo>
                    <a:pt x="174" y="2199"/>
                  </a:lnTo>
                  <a:lnTo>
                    <a:pt x="174" y="2200"/>
                  </a:lnTo>
                  <a:lnTo>
                    <a:pt x="174" y="2200"/>
                  </a:lnTo>
                  <a:lnTo>
                    <a:pt x="173" y="2202"/>
                  </a:lnTo>
                  <a:lnTo>
                    <a:pt x="173" y="2203"/>
                  </a:lnTo>
                  <a:lnTo>
                    <a:pt x="173" y="2203"/>
                  </a:lnTo>
                  <a:lnTo>
                    <a:pt x="171" y="2204"/>
                  </a:lnTo>
                  <a:lnTo>
                    <a:pt x="171" y="2204"/>
                  </a:lnTo>
                  <a:lnTo>
                    <a:pt x="170" y="2205"/>
                  </a:lnTo>
                  <a:lnTo>
                    <a:pt x="170" y="2205"/>
                  </a:lnTo>
                  <a:lnTo>
                    <a:pt x="167" y="2207"/>
                  </a:lnTo>
                  <a:lnTo>
                    <a:pt x="167" y="2207"/>
                  </a:lnTo>
                  <a:lnTo>
                    <a:pt x="165" y="2207"/>
                  </a:lnTo>
                  <a:lnTo>
                    <a:pt x="165" y="2207"/>
                  </a:lnTo>
                  <a:lnTo>
                    <a:pt x="162" y="2208"/>
                  </a:lnTo>
                  <a:lnTo>
                    <a:pt x="161" y="2208"/>
                  </a:lnTo>
                  <a:lnTo>
                    <a:pt x="158" y="2209"/>
                  </a:lnTo>
                  <a:lnTo>
                    <a:pt x="158" y="2209"/>
                  </a:lnTo>
                  <a:lnTo>
                    <a:pt x="154" y="2209"/>
                  </a:lnTo>
                  <a:lnTo>
                    <a:pt x="154" y="2209"/>
                  </a:lnTo>
                  <a:lnTo>
                    <a:pt x="150" y="2211"/>
                  </a:lnTo>
                  <a:lnTo>
                    <a:pt x="150" y="2211"/>
                  </a:lnTo>
                  <a:lnTo>
                    <a:pt x="148" y="2211"/>
                  </a:lnTo>
                  <a:lnTo>
                    <a:pt x="146" y="2212"/>
                  </a:lnTo>
                  <a:lnTo>
                    <a:pt x="144" y="2212"/>
                  </a:lnTo>
                  <a:lnTo>
                    <a:pt x="144" y="2212"/>
                  </a:lnTo>
                  <a:lnTo>
                    <a:pt x="141" y="2212"/>
                  </a:lnTo>
                  <a:lnTo>
                    <a:pt x="140" y="2212"/>
                  </a:lnTo>
                  <a:lnTo>
                    <a:pt x="137" y="2213"/>
                  </a:lnTo>
                  <a:lnTo>
                    <a:pt x="137" y="2213"/>
                  </a:lnTo>
                  <a:lnTo>
                    <a:pt x="135" y="2213"/>
                  </a:lnTo>
                  <a:lnTo>
                    <a:pt x="135" y="2213"/>
                  </a:lnTo>
                  <a:lnTo>
                    <a:pt x="132" y="2213"/>
                  </a:lnTo>
                  <a:lnTo>
                    <a:pt x="132" y="2213"/>
                  </a:lnTo>
                  <a:lnTo>
                    <a:pt x="132" y="2215"/>
                  </a:lnTo>
                  <a:lnTo>
                    <a:pt x="133" y="2216"/>
                  </a:lnTo>
                  <a:lnTo>
                    <a:pt x="135" y="2219"/>
                  </a:lnTo>
                  <a:lnTo>
                    <a:pt x="136" y="2221"/>
                  </a:lnTo>
                  <a:lnTo>
                    <a:pt x="137" y="2224"/>
                  </a:lnTo>
                  <a:lnTo>
                    <a:pt x="137" y="2226"/>
                  </a:lnTo>
                  <a:lnTo>
                    <a:pt x="136" y="2229"/>
                  </a:lnTo>
                  <a:lnTo>
                    <a:pt x="135" y="2232"/>
                  </a:lnTo>
                  <a:lnTo>
                    <a:pt x="132" y="2233"/>
                  </a:lnTo>
                  <a:lnTo>
                    <a:pt x="131" y="2236"/>
                  </a:lnTo>
                  <a:lnTo>
                    <a:pt x="128" y="2237"/>
                  </a:lnTo>
                  <a:lnTo>
                    <a:pt x="127" y="2238"/>
                  </a:lnTo>
                  <a:lnTo>
                    <a:pt x="125" y="2238"/>
                  </a:lnTo>
                  <a:lnTo>
                    <a:pt x="123" y="2267"/>
                  </a:lnTo>
                  <a:lnTo>
                    <a:pt x="123" y="2267"/>
                  </a:lnTo>
                  <a:lnTo>
                    <a:pt x="124" y="2267"/>
                  </a:lnTo>
                  <a:lnTo>
                    <a:pt x="124" y="2267"/>
                  </a:lnTo>
                  <a:lnTo>
                    <a:pt x="125" y="2268"/>
                  </a:lnTo>
                  <a:lnTo>
                    <a:pt x="128" y="2271"/>
                  </a:lnTo>
                  <a:lnTo>
                    <a:pt x="131" y="2274"/>
                  </a:lnTo>
                  <a:lnTo>
                    <a:pt x="133" y="2276"/>
                  </a:lnTo>
                  <a:lnTo>
                    <a:pt x="137" y="2281"/>
                  </a:lnTo>
                  <a:lnTo>
                    <a:pt x="148" y="2297"/>
                  </a:lnTo>
                  <a:lnTo>
                    <a:pt x="157" y="2317"/>
                  </a:lnTo>
                  <a:lnTo>
                    <a:pt x="165" y="2340"/>
                  </a:lnTo>
                  <a:lnTo>
                    <a:pt x="169" y="2353"/>
                  </a:lnTo>
                  <a:lnTo>
                    <a:pt x="171" y="2364"/>
                  </a:lnTo>
                  <a:lnTo>
                    <a:pt x="173" y="2374"/>
                  </a:lnTo>
                  <a:lnTo>
                    <a:pt x="175" y="2385"/>
                  </a:lnTo>
                  <a:lnTo>
                    <a:pt x="178" y="2398"/>
                  </a:lnTo>
                  <a:lnTo>
                    <a:pt x="182" y="2414"/>
                  </a:lnTo>
                  <a:lnTo>
                    <a:pt x="186" y="2427"/>
                  </a:lnTo>
                  <a:lnTo>
                    <a:pt x="188" y="2437"/>
                  </a:lnTo>
                  <a:lnTo>
                    <a:pt x="191" y="2445"/>
                  </a:lnTo>
                  <a:lnTo>
                    <a:pt x="194" y="2453"/>
                  </a:lnTo>
                  <a:lnTo>
                    <a:pt x="196" y="2462"/>
                  </a:lnTo>
                  <a:lnTo>
                    <a:pt x="201" y="2475"/>
                  </a:lnTo>
                  <a:lnTo>
                    <a:pt x="209" y="2492"/>
                  </a:lnTo>
                  <a:lnTo>
                    <a:pt x="211" y="2497"/>
                  </a:lnTo>
                  <a:lnTo>
                    <a:pt x="221" y="2521"/>
                  </a:lnTo>
                  <a:lnTo>
                    <a:pt x="230" y="2544"/>
                  </a:lnTo>
                  <a:lnTo>
                    <a:pt x="239" y="2569"/>
                  </a:lnTo>
                  <a:lnTo>
                    <a:pt x="246" y="2592"/>
                  </a:lnTo>
                  <a:lnTo>
                    <a:pt x="251" y="2611"/>
                  </a:lnTo>
                  <a:lnTo>
                    <a:pt x="255" y="2628"/>
                  </a:lnTo>
                  <a:lnTo>
                    <a:pt x="256" y="2639"/>
                  </a:lnTo>
                  <a:lnTo>
                    <a:pt x="258" y="2643"/>
                  </a:lnTo>
                  <a:lnTo>
                    <a:pt x="309" y="2635"/>
                  </a:lnTo>
                  <a:lnTo>
                    <a:pt x="351" y="2630"/>
                  </a:lnTo>
                  <a:lnTo>
                    <a:pt x="355" y="2616"/>
                  </a:lnTo>
                  <a:lnTo>
                    <a:pt x="361" y="2603"/>
                  </a:lnTo>
                  <a:lnTo>
                    <a:pt x="309" y="2567"/>
                  </a:lnTo>
                  <a:lnTo>
                    <a:pt x="251" y="2526"/>
                  </a:lnTo>
                  <a:lnTo>
                    <a:pt x="313" y="2556"/>
                  </a:lnTo>
                  <a:lnTo>
                    <a:pt x="374" y="2586"/>
                  </a:lnTo>
                  <a:lnTo>
                    <a:pt x="376" y="2586"/>
                  </a:lnTo>
                  <a:lnTo>
                    <a:pt x="389" y="2577"/>
                  </a:lnTo>
                  <a:lnTo>
                    <a:pt x="406" y="2572"/>
                  </a:lnTo>
                  <a:lnTo>
                    <a:pt x="373" y="2495"/>
                  </a:lnTo>
                  <a:lnTo>
                    <a:pt x="356" y="2454"/>
                  </a:lnTo>
                  <a:lnTo>
                    <a:pt x="433" y="2569"/>
                  </a:lnTo>
                  <a:lnTo>
                    <a:pt x="433" y="2569"/>
                  </a:lnTo>
                  <a:lnTo>
                    <a:pt x="433" y="2569"/>
                  </a:lnTo>
                  <a:lnTo>
                    <a:pt x="465" y="2573"/>
                  </a:lnTo>
                  <a:lnTo>
                    <a:pt x="511" y="2482"/>
                  </a:lnTo>
                  <a:lnTo>
                    <a:pt x="492" y="2581"/>
                  </a:lnTo>
                  <a:lnTo>
                    <a:pt x="502" y="2586"/>
                  </a:lnTo>
                  <a:lnTo>
                    <a:pt x="511" y="2590"/>
                  </a:lnTo>
                  <a:lnTo>
                    <a:pt x="521" y="2598"/>
                  </a:lnTo>
                  <a:lnTo>
                    <a:pt x="619" y="2554"/>
                  </a:lnTo>
                  <a:lnTo>
                    <a:pt x="621" y="2554"/>
                  </a:lnTo>
                  <a:lnTo>
                    <a:pt x="625" y="2552"/>
                  </a:lnTo>
                  <a:lnTo>
                    <a:pt x="542" y="2618"/>
                  </a:lnTo>
                  <a:lnTo>
                    <a:pt x="550" y="2628"/>
                  </a:lnTo>
                  <a:lnTo>
                    <a:pt x="557" y="2637"/>
                  </a:lnTo>
                  <a:lnTo>
                    <a:pt x="557" y="2637"/>
                  </a:lnTo>
                  <a:lnTo>
                    <a:pt x="558" y="2637"/>
                  </a:lnTo>
                  <a:lnTo>
                    <a:pt x="560" y="2637"/>
                  </a:lnTo>
                  <a:lnTo>
                    <a:pt x="563" y="2637"/>
                  </a:lnTo>
                  <a:lnTo>
                    <a:pt x="566" y="2637"/>
                  </a:lnTo>
                  <a:lnTo>
                    <a:pt x="571" y="2637"/>
                  </a:lnTo>
                  <a:lnTo>
                    <a:pt x="577" y="2637"/>
                  </a:lnTo>
                  <a:lnTo>
                    <a:pt x="592" y="2636"/>
                  </a:lnTo>
                  <a:lnTo>
                    <a:pt x="597" y="2636"/>
                  </a:lnTo>
                  <a:lnTo>
                    <a:pt x="610" y="2636"/>
                  </a:lnTo>
                  <a:lnTo>
                    <a:pt x="615" y="2636"/>
                  </a:lnTo>
                  <a:lnTo>
                    <a:pt x="653" y="2635"/>
                  </a:lnTo>
                  <a:lnTo>
                    <a:pt x="657" y="2635"/>
                  </a:lnTo>
                  <a:lnTo>
                    <a:pt x="669" y="2635"/>
                  </a:lnTo>
                  <a:lnTo>
                    <a:pt x="674" y="2635"/>
                  </a:lnTo>
                  <a:lnTo>
                    <a:pt x="677" y="2635"/>
                  </a:lnTo>
                  <a:lnTo>
                    <a:pt x="680" y="2634"/>
                  </a:lnTo>
                  <a:lnTo>
                    <a:pt x="682" y="2634"/>
                  </a:lnTo>
                  <a:lnTo>
                    <a:pt x="682" y="2634"/>
                  </a:lnTo>
                  <a:lnTo>
                    <a:pt x="682" y="2634"/>
                  </a:lnTo>
                  <a:lnTo>
                    <a:pt x="570" y="2662"/>
                  </a:lnTo>
                  <a:lnTo>
                    <a:pt x="572" y="2669"/>
                  </a:lnTo>
                  <a:lnTo>
                    <a:pt x="575" y="2673"/>
                  </a:lnTo>
                  <a:lnTo>
                    <a:pt x="576" y="2678"/>
                  </a:lnTo>
                  <a:lnTo>
                    <a:pt x="579" y="2691"/>
                  </a:lnTo>
                  <a:lnTo>
                    <a:pt x="581" y="2700"/>
                  </a:lnTo>
                  <a:lnTo>
                    <a:pt x="580" y="2708"/>
                  </a:lnTo>
                  <a:lnTo>
                    <a:pt x="576" y="2715"/>
                  </a:lnTo>
                  <a:lnTo>
                    <a:pt x="574" y="2719"/>
                  </a:lnTo>
                  <a:lnTo>
                    <a:pt x="572" y="2720"/>
                  </a:lnTo>
                  <a:lnTo>
                    <a:pt x="570" y="2720"/>
                  </a:lnTo>
                  <a:lnTo>
                    <a:pt x="568" y="2719"/>
                  </a:lnTo>
                  <a:lnTo>
                    <a:pt x="567" y="2719"/>
                  </a:lnTo>
                  <a:lnTo>
                    <a:pt x="567" y="2717"/>
                  </a:lnTo>
                  <a:lnTo>
                    <a:pt x="566" y="2717"/>
                  </a:lnTo>
                  <a:lnTo>
                    <a:pt x="571" y="2738"/>
                  </a:lnTo>
                  <a:lnTo>
                    <a:pt x="571" y="2738"/>
                  </a:lnTo>
                  <a:lnTo>
                    <a:pt x="572" y="2740"/>
                  </a:lnTo>
                  <a:lnTo>
                    <a:pt x="575" y="2742"/>
                  </a:lnTo>
                  <a:lnTo>
                    <a:pt x="577" y="2745"/>
                  </a:lnTo>
                  <a:lnTo>
                    <a:pt x="580" y="2749"/>
                  </a:lnTo>
                  <a:lnTo>
                    <a:pt x="583" y="2753"/>
                  </a:lnTo>
                  <a:lnTo>
                    <a:pt x="584" y="2758"/>
                  </a:lnTo>
                  <a:lnTo>
                    <a:pt x="585" y="2767"/>
                  </a:lnTo>
                  <a:lnTo>
                    <a:pt x="584" y="2778"/>
                  </a:lnTo>
                  <a:lnTo>
                    <a:pt x="583" y="2788"/>
                  </a:lnTo>
                  <a:lnTo>
                    <a:pt x="581" y="2795"/>
                  </a:lnTo>
                  <a:lnTo>
                    <a:pt x="580" y="2797"/>
                  </a:lnTo>
                  <a:lnTo>
                    <a:pt x="581" y="2800"/>
                  </a:lnTo>
                  <a:lnTo>
                    <a:pt x="584" y="2805"/>
                  </a:lnTo>
                  <a:lnTo>
                    <a:pt x="588" y="2813"/>
                  </a:lnTo>
                  <a:lnTo>
                    <a:pt x="591" y="2821"/>
                  </a:lnTo>
                  <a:lnTo>
                    <a:pt x="591" y="2829"/>
                  </a:lnTo>
                  <a:lnTo>
                    <a:pt x="588" y="2832"/>
                  </a:lnTo>
                  <a:lnTo>
                    <a:pt x="587" y="2834"/>
                  </a:lnTo>
                  <a:lnTo>
                    <a:pt x="584" y="2835"/>
                  </a:lnTo>
                  <a:lnTo>
                    <a:pt x="581" y="2836"/>
                  </a:lnTo>
                  <a:lnTo>
                    <a:pt x="580" y="2836"/>
                  </a:lnTo>
                  <a:lnTo>
                    <a:pt x="577" y="2836"/>
                  </a:lnTo>
                  <a:lnTo>
                    <a:pt x="577" y="2835"/>
                  </a:lnTo>
                  <a:lnTo>
                    <a:pt x="577" y="2836"/>
                  </a:lnTo>
                  <a:lnTo>
                    <a:pt x="577" y="2838"/>
                  </a:lnTo>
                  <a:lnTo>
                    <a:pt x="580" y="2844"/>
                  </a:lnTo>
                  <a:lnTo>
                    <a:pt x="583" y="2850"/>
                  </a:lnTo>
                  <a:lnTo>
                    <a:pt x="593" y="2867"/>
                  </a:lnTo>
                  <a:lnTo>
                    <a:pt x="609" y="2881"/>
                  </a:lnTo>
                  <a:lnTo>
                    <a:pt x="629" y="2891"/>
                  </a:lnTo>
                  <a:lnTo>
                    <a:pt x="633" y="2894"/>
                  </a:lnTo>
                  <a:lnTo>
                    <a:pt x="633" y="2894"/>
                  </a:lnTo>
                  <a:lnTo>
                    <a:pt x="635" y="2895"/>
                  </a:lnTo>
                  <a:lnTo>
                    <a:pt x="635" y="2895"/>
                  </a:lnTo>
                  <a:lnTo>
                    <a:pt x="636" y="2897"/>
                  </a:lnTo>
                  <a:lnTo>
                    <a:pt x="638" y="2897"/>
                  </a:lnTo>
                  <a:lnTo>
                    <a:pt x="639" y="2898"/>
                  </a:lnTo>
                  <a:lnTo>
                    <a:pt x="639" y="2898"/>
                  </a:lnTo>
                  <a:lnTo>
                    <a:pt x="640" y="2899"/>
                  </a:lnTo>
                  <a:lnTo>
                    <a:pt x="640" y="2901"/>
                  </a:lnTo>
                  <a:lnTo>
                    <a:pt x="640" y="2901"/>
                  </a:lnTo>
                  <a:lnTo>
                    <a:pt x="640" y="2902"/>
                  </a:lnTo>
                  <a:lnTo>
                    <a:pt x="640" y="2902"/>
                  </a:lnTo>
                  <a:lnTo>
                    <a:pt x="640" y="2903"/>
                  </a:lnTo>
                  <a:lnTo>
                    <a:pt x="640" y="2903"/>
                  </a:lnTo>
                  <a:lnTo>
                    <a:pt x="642" y="2904"/>
                  </a:lnTo>
                  <a:lnTo>
                    <a:pt x="642" y="2904"/>
                  </a:lnTo>
                  <a:lnTo>
                    <a:pt x="642" y="2906"/>
                  </a:lnTo>
                  <a:lnTo>
                    <a:pt x="642" y="2907"/>
                  </a:lnTo>
                  <a:lnTo>
                    <a:pt x="642" y="2907"/>
                  </a:lnTo>
                  <a:lnTo>
                    <a:pt x="642" y="2908"/>
                  </a:lnTo>
                  <a:lnTo>
                    <a:pt x="642" y="2908"/>
                  </a:lnTo>
                  <a:lnTo>
                    <a:pt x="642" y="2908"/>
                  </a:lnTo>
                  <a:lnTo>
                    <a:pt x="642" y="2908"/>
                  </a:lnTo>
                  <a:lnTo>
                    <a:pt x="642" y="2910"/>
                  </a:lnTo>
                  <a:lnTo>
                    <a:pt x="643" y="2910"/>
                  </a:lnTo>
                  <a:lnTo>
                    <a:pt x="643" y="2910"/>
                  </a:lnTo>
                  <a:lnTo>
                    <a:pt x="644" y="2911"/>
                  </a:lnTo>
                  <a:lnTo>
                    <a:pt x="644" y="2911"/>
                  </a:lnTo>
                  <a:lnTo>
                    <a:pt x="647" y="2912"/>
                  </a:lnTo>
                  <a:lnTo>
                    <a:pt x="655" y="2916"/>
                  </a:lnTo>
                  <a:lnTo>
                    <a:pt x="660" y="2920"/>
                  </a:lnTo>
                  <a:lnTo>
                    <a:pt x="667" y="2927"/>
                  </a:lnTo>
                  <a:lnTo>
                    <a:pt x="674" y="2936"/>
                  </a:lnTo>
                  <a:lnTo>
                    <a:pt x="686" y="2950"/>
                  </a:lnTo>
                  <a:lnTo>
                    <a:pt x="699" y="2969"/>
                  </a:lnTo>
                  <a:lnTo>
                    <a:pt x="710" y="2990"/>
                  </a:lnTo>
                  <a:lnTo>
                    <a:pt x="716" y="3000"/>
                  </a:lnTo>
                  <a:lnTo>
                    <a:pt x="723" y="3013"/>
                  </a:lnTo>
                  <a:lnTo>
                    <a:pt x="731" y="3029"/>
                  </a:lnTo>
                  <a:lnTo>
                    <a:pt x="740" y="3046"/>
                  </a:lnTo>
                  <a:lnTo>
                    <a:pt x="748" y="3060"/>
                  </a:lnTo>
                  <a:lnTo>
                    <a:pt x="754" y="3073"/>
                  </a:lnTo>
                  <a:lnTo>
                    <a:pt x="761" y="3081"/>
                  </a:lnTo>
                  <a:lnTo>
                    <a:pt x="761" y="3083"/>
                  </a:lnTo>
                  <a:lnTo>
                    <a:pt x="762" y="3083"/>
                  </a:lnTo>
                  <a:lnTo>
                    <a:pt x="762" y="3084"/>
                  </a:lnTo>
                  <a:lnTo>
                    <a:pt x="765" y="3086"/>
                  </a:lnTo>
                  <a:lnTo>
                    <a:pt x="769" y="3088"/>
                  </a:lnTo>
                  <a:lnTo>
                    <a:pt x="771" y="3090"/>
                  </a:lnTo>
                  <a:lnTo>
                    <a:pt x="774" y="3092"/>
                  </a:lnTo>
                  <a:lnTo>
                    <a:pt x="777" y="3093"/>
                  </a:lnTo>
                  <a:lnTo>
                    <a:pt x="778" y="3094"/>
                  </a:lnTo>
                  <a:lnTo>
                    <a:pt x="779" y="3094"/>
                  </a:lnTo>
                  <a:lnTo>
                    <a:pt x="798" y="3055"/>
                  </a:lnTo>
                  <a:lnTo>
                    <a:pt x="808" y="3033"/>
                  </a:lnTo>
                  <a:lnTo>
                    <a:pt x="838" y="3039"/>
                  </a:lnTo>
                  <a:lnTo>
                    <a:pt x="868" y="3092"/>
                  </a:lnTo>
                  <a:lnTo>
                    <a:pt x="837" y="3168"/>
                  </a:lnTo>
                  <a:lnTo>
                    <a:pt x="837" y="3168"/>
                  </a:lnTo>
                  <a:lnTo>
                    <a:pt x="838" y="3170"/>
                  </a:lnTo>
                  <a:lnTo>
                    <a:pt x="840" y="3172"/>
                  </a:lnTo>
                  <a:lnTo>
                    <a:pt x="841" y="3174"/>
                  </a:lnTo>
                  <a:lnTo>
                    <a:pt x="843" y="3178"/>
                  </a:lnTo>
                  <a:lnTo>
                    <a:pt x="846" y="3183"/>
                  </a:lnTo>
                  <a:lnTo>
                    <a:pt x="849" y="3187"/>
                  </a:lnTo>
                  <a:lnTo>
                    <a:pt x="851" y="3190"/>
                  </a:lnTo>
                  <a:lnTo>
                    <a:pt x="853" y="3192"/>
                  </a:lnTo>
                  <a:lnTo>
                    <a:pt x="854" y="3196"/>
                  </a:lnTo>
                  <a:lnTo>
                    <a:pt x="854" y="3200"/>
                  </a:lnTo>
                  <a:lnTo>
                    <a:pt x="855" y="3204"/>
                  </a:lnTo>
                  <a:lnTo>
                    <a:pt x="857" y="3211"/>
                  </a:lnTo>
                  <a:lnTo>
                    <a:pt x="858" y="3221"/>
                  </a:lnTo>
                  <a:lnTo>
                    <a:pt x="861" y="3234"/>
                  </a:lnTo>
                  <a:lnTo>
                    <a:pt x="863" y="3246"/>
                  </a:lnTo>
                  <a:lnTo>
                    <a:pt x="870" y="3257"/>
                  </a:lnTo>
                  <a:lnTo>
                    <a:pt x="871" y="3259"/>
                  </a:lnTo>
                  <a:lnTo>
                    <a:pt x="871" y="3225"/>
                  </a:lnTo>
                  <a:lnTo>
                    <a:pt x="906" y="3225"/>
                  </a:lnTo>
                  <a:lnTo>
                    <a:pt x="1006" y="3166"/>
                  </a:lnTo>
                  <a:lnTo>
                    <a:pt x="1111" y="3223"/>
                  </a:lnTo>
                  <a:lnTo>
                    <a:pt x="1111" y="3161"/>
                  </a:lnTo>
                  <a:lnTo>
                    <a:pt x="1353" y="3161"/>
                  </a:lnTo>
                  <a:lnTo>
                    <a:pt x="1353" y="2965"/>
                  </a:lnTo>
                  <a:lnTo>
                    <a:pt x="1353" y="2965"/>
                  </a:lnTo>
                  <a:lnTo>
                    <a:pt x="1353" y="2965"/>
                  </a:lnTo>
                  <a:lnTo>
                    <a:pt x="1353" y="2962"/>
                  </a:lnTo>
                  <a:lnTo>
                    <a:pt x="1353" y="2962"/>
                  </a:lnTo>
                  <a:lnTo>
                    <a:pt x="1365" y="2933"/>
                  </a:lnTo>
                  <a:lnTo>
                    <a:pt x="1375" y="2962"/>
                  </a:lnTo>
                  <a:lnTo>
                    <a:pt x="1400" y="2962"/>
                  </a:lnTo>
                  <a:lnTo>
                    <a:pt x="1400" y="2834"/>
                  </a:lnTo>
                  <a:lnTo>
                    <a:pt x="1400" y="2834"/>
                  </a:lnTo>
                  <a:lnTo>
                    <a:pt x="1409" y="2810"/>
                  </a:lnTo>
                  <a:lnTo>
                    <a:pt x="1419" y="2834"/>
                  </a:lnTo>
                  <a:lnTo>
                    <a:pt x="1425" y="2834"/>
                  </a:lnTo>
                  <a:lnTo>
                    <a:pt x="1425" y="2641"/>
                  </a:lnTo>
                  <a:lnTo>
                    <a:pt x="1454" y="2641"/>
                  </a:lnTo>
                  <a:lnTo>
                    <a:pt x="1454" y="2558"/>
                  </a:lnTo>
                  <a:lnTo>
                    <a:pt x="1472" y="2558"/>
                  </a:lnTo>
                  <a:lnTo>
                    <a:pt x="1472" y="2446"/>
                  </a:lnTo>
                  <a:lnTo>
                    <a:pt x="1487" y="2446"/>
                  </a:lnTo>
                  <a:lnTo>
                    <a:pt x="1487" y="2558"/>
                  </a:lnTo>
                  <a:lnTo>
                    <a:pt x="1510" y="2558"/>
                  </a:lnTo>
                  <a:lnTo>
                    <a:pt x="1510" y="2641"/>
                  </a:lnTo>
                  <a:lnTo>
                    <a:pt x="1538" y="2641"/>
                  </a:lnTo>
                  <a:lnTo>
                    <a:pt x="1538" y="2834"/>
                  </a:lnTo>
                  <a:lnTo>
                    <a:pt x="1546" y="2834"/>
                  </a:lnTo>
                  <a:lnTo>
                    <a:pt x="1555" y="2810"/>
                  </a:lnTo>
                  <a:lnTo>
                    <a:pt x="1564" y="2834"/>
                  </a:lnTo>
                  <a:lnTo>
                    <a:pt x="1565" y="2834"/>
                  </a:lnTo>
                  <a:lnTo>
                    <a:pt x="1565" y="2962"/>
                  </a:lnTo>
                  <a:lnTo>
                    <a:pt x="1594" y="2962"/>
                  </a:lnTo>
                  <a:lnTo>
                    <a:pt x="1605" y="2933"/>
                  </a:lnTo>
                  <a:lnTo>
                    <a:pt x="1617" y="2962"/>
                  </a:lnTo>
                  <a:lnTo>
                    <a:pt x="1618" y="2962"/>
                  </a:lnTo>
                  <a:lnTo>
                    <a:pt x="1618" y="3161"/>
                  </a:lnTo>
                  <a:lnTo>
                    <a:pt x="1816" y="3161"/>
                  </a:lnTo>
                  <a:lnTo>
                    <a:pt x="1816" y="3111"/>
                  </a:lnTo>
                  <a:lnTo>
                    <a:pt x="2328" y="3111"/>
                  </a:lnTo>
                  <a:lnTo>
                    <a:pt x="2328" y="3169"/>
                  </a:lnTo>
                  <a:lnTo>
                    <a:pt x="1843" y="3169"/>
                  </a:lnTo>
                  <a:lnTo>
                    <a:pt x="1843" y="3192"/>
                  </a:lnTo>
                  <a:lnTo>
                    <a:pt x="2328" y="3192"/>
                  </a:lnTo>
                  <a:lnTo>
                    <a:pt x="2328" y="3249"/>
                  </a:lnTo>
                  <a:lnTo>
                    <a:pt x="2089" y="3249"/>
                  </a:lnTo>
                  <a:lnTo>
                    <a:pt x="2089" y="3272"/>
                  </a:lnTo>
                  <a:lnTo>
                    <a:pt x="2328" y="3272"/>
                  </a:lnTo>
                  <a:lnTo>
                    <a:pt x="2328" y="3329"/>
                  </a:lnTo>
                  <a:lnTo>
                    <a:pt x="2089" y="3329"/>
                  </a:lnTo>
                  <a:lnTo>
                    <a:pt x="2089" y="3354"/>
                  </a:lnTo>
                  <a:lnTo>
                    <a:pt x="2328" y="3354"/>
                  </a:lnTo>
                  <a:lnTo>
                    <a:pt x="2328" y="3410"/>
                  </a:lnTo>
                  <a:lnTo>
                    <a:pt x="2089" y="3410"/>
                  </a:lnTo>
                  <a:lnTo>
                    <a:pt x="2089" y="3433"/>
                  </a:lnTo>
                  <a:lnTo>
                    <a:pt x="2328" y="3433"/>
                  </a:lnTo>
                  <a:lnTo>
                    <a:pt x="2328" y="3491"/>
                  </a:lnTo>
                  <a:lnTo>
                    <a:pt x="2236" y="3491"/>
                  </a:lnTo>
                  <a:lnTo>
                    <a:pt x="2236" y="3515"/>
                  </a:lnTo>
                  <a:lnTo>
                    <a:pt x="2328" y="3515"/>
                  </a:lnTo>
                  <a:lnTo>
                    <a:pt x="2328" y="3572"/>
                  </a:lnTo>
                  <a:lnTo>
                    <a:pt x="2236" y="3572"/>
                  </a:lnTo>
                  <a:lnTo>
                    <a:pt x="2236" y="3600"/>
                  </a:lnTo>
                  <a:lnTo>
                    <a:pt x="2328" y="3600"/>
                  </a:lnTo>
                  <a:lnTo>
                    <a:pt x="2328" y="3656"/>
                  </a:lnTo>
                  <a:lnTo>
                    <a:pt x="2236" y="3656"/>
                  </a:lnTo>
                  <a:lnTo>
                    <a:pt x="2236" y="3681"/>
                  </a:lnTo>
                  <a:lnTo>
                    <a:pt x="2328" y="3681"/>
                  </a:lnTo>
                  <a:lnTo>
                    <a:pt x="2328" y="3731"/>
                  </a:lnTo>
                  <a:lnTo>
                    <a:pt x="2384" y="3731"/>
                  </a:lnTo>
                  <a:lnTo>
                    <a:pt x="2384" y="3575"/>
                  </a:lnTo>
                  <a:lnTo>
                    <a:pt x="2425" y="3575"/>
                  </a:lnTo>
                  <a:lnTo>
                    <a:pt x="2425" y="3262"/>
                  </a:lnTo>
                  <a:lnTo>
                    <a:pt x="2469" y="3262"/>
                  </a:lnTo>
                  <a:lnTo>
                    <a:pt x="2469" y="3086"/>
                  </a:lnTo>
                  <a:lnTo>
                    <a:pt x="2521" y="3086"/>
                  </a:lnTo>
                  <a:lnTo>
                    <a:pt x="2521" y="2945"/>
                  </a:lnTo>
                  <a:lnTo>
                    <a:pt x="2594" y="2945"/>
                  </a:lnTo>
                  <a:lnTo>
                    <a:pt x="2594" y="2033"/>
                  </a:lnTo>
                  <a:lnTo>
                    <a:pt x="2599" y="2033"/>
                  </a:lnTo>
                  <a:lnTo>
                    <a:pt x="2599" y="1948"/>
                  </a:lnTo>
                  <a:lnTo>
                    <a:pt x="2645" y="1948"/>
                  </a:lnTo>
                  <a:lnTo>
                    <a:pt x="2645" y="1725"/>
                  </a:lnTo>
                  <a:lnTo>
                    <a:pt x="2670" y="1725"/>
                  </a:lnTo>
                  <a:lnTo>
                    <a:pt x="2692" y="1674"/>
                  </a:lnTo>
                  <a:lnTo>
                    <a:pt x="2692" y="1578"/>
                  </a:lnTo>
                  <a:lnTo>
                    <a:pt x="2716" y="1542"/>
                  </a:lnTo>
                  <a:lnTo>
                    <a:pt x="2734" y="1462"/>
                  </a:lnTo>
                  <a:lnTo>
                    <a:pt x="2734" y="1373"/>
                  </a:lnTo>
                  <a:lnTo>
                    <a:pt x="2770" y="1344"/>
                  </a:lnTo>
                  <a:lnTo>
                    <a:pt x="2770" y="1251"/>
                  </a:lnTo>
                  <a:lnTo>
                    <a:pt x="2794" y="1218"/>
                  </a:lnTo>
                  <a:lnTo>
                    <a:pt x="2794" y="696"/>
                  </a:lnTo>
                  <a:lnTo>
                    <a:pt x="2818" y="696"/>
                  </a:lnTo>
                  <a:lnTo>
                    <a:pt x="2818" y="1218"/>
                  </a:lnTo>
                  <a:lnTo>
                    <a:pt x="2843" y="1251"/>
                  </a:lnTo>
                  <a:lnTo>
                    <a:pt x="2843" y="1344"/>
                  </a:lnTo>
                  <a:lnTo>
                    <a:pt x="2878" y="1373"/>
                  </a:lnTo>
                  <a:lnTo>
                    <a:pt x="2878" y="1462"/>
                  </a:lnTo>
                  <a:lnTo>
                    <a:pt x="2897" y="1542"/>
                  </a:lnTo>
                  <a:lnTo>
                    <a:pt x="2919" y="1578"/>
                  </a:lnTo>
                  <a:lnTo>
                    <a:pt x="2919" y="1674"/>
                  </a:lnTo>
                  <a:lnTo>
                    <a:pt x="2942" y="1725"/>
                  </a:lnTo>
                  <a:lnTo>
                    <a:pt x="2965" y="1725"/>
                  </a:lnTo>
                  <a:lnTo>
                    <a:pt x="2965" y="1948"/>
                  </a:lnTo>
                  <a:lnTo>
                    <a:pt x="3009" y="1948"/>
                  </a:lnTo>
                  <a:lnTo>
                    <a:pt x="3009" y="2033"/>
                  </a:lnTo>
                  <a:lnTo>
                    <a:pt x="3024" y="2033"/>
                  </a:lnTo>
                  <a:lnTo>
                    <a:pt x="3024" y="2945"/>
                  </a:lnTo>
                  <a:lnTo>
                    <a:pt x="3089" y="2945"/>
                  </a:lnTo>
                  <a:lnTo>
                    <a:pt x="3089" y="3086"/>
                  </a:lnTo>
                  <a:lnTo>
                    <a:pt x="3139" y="3086"/>
                  </a:lnTo>
                  <a:lnTo>
                    <a:pt x="3139" y="3262"/>
                  </a:lnTo>
                  <a:lnTo>
                    <a:pt x="3157" y="3262"/>
                  </a:lnTo>
                  <a:lnTo>
                    <a:pt x="3157" y="1463"/>
                  </a:lnTo>
                  <a:lnTo>
                    <a:pt x="3224" y="1463"/>
                  </a:lnTo>
                  <a:lnTo>
                    <a:pt x="3224" y="1300"/>
                  </a:lnTo>
                  <a:lnTo>
                    <a:pt x="3267" y="1300"/>
                  </a:lnTo>
                  <a:lnTo>
                    <a:pt x="3267" y="1216"/>
                  </a:lnTo>
                  <a:lnTo>
                    <a:pt x="3322" y="1216"/>
                  </a:lnTo>
                  <a:lnTo>
                    <a:pt x="3322" y="1146"/>
                  </a:lnTo>
                  <a:lnTo>
                    <a:pt x="3353" y="1146"/>
                  </a:lnTo>
                  <a:lnTo>
                    <a:pt x="3359" y="1127"/>
                  </a:lnTo>
                  <a:lnTo>
                    <a:pt x="3367" y="1099"/>
                  </a:lnTo>
                  <a:lnTo>
                    <a:pt x="3376" y="1065"/>
                  </a:lnTo>
                  <a:lnTo>
                    <a:pt x="3385" y="1026"/>
                  </a:lnTo>
                  <a:lnTo>
                    <a:pt x="3394" y="979"/>
                  </a:lnTo>
                  <a:lnTo>
                    <a:pt x="3404" y="928"/>
                  </a:lnTo>
                  <a:lnTo>
                    <a:pt x="3410" y="871"/>
                  </a:lnTo>
                  <a:lnTo>
                    <a:pt x="3417" y="810"/>
                  </a:lnTo>
                  <a:lnTo>
                    <a:pt x="3419" y="746"/>
                  </a:lnTo>
                  <a:lnTo>
                    <a:pt x="3419" y="678"/>
                  </a:lnTo>
                  <a:lnTo>
                    <a:pt x="3421" y="674"/>
                  </a:lnTo>
                  <a:lnTo>
                    <a:pt x="3425" y="667"/>
                  </a:lnTo>
                  <a:lnTo>
                    <a:pt x="3431" y="657"/>
                  </a:lnTo>
                  <a:lnTo>
                    <a:pt x="3440" y="648"/>
                  </a:lnTo>
                  <a:lnTo>
                    <a:pt x="3453" y="638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1367" y="6213139"/>
              <a:ext cx="10540843" cy="37203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 anchorCtr="0"/>
            <a:lstStyle/>
            <a:p>
              <a:pPr lvl="0" algn="ctr"/>
              <a:endPara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B552D89-4F59-8A48-AB3B-E039294D1CD1}"/>
              </a:ext>
            </a:extLst>
          </p:cNvPr>
          <p:cNvSpPr txBox="1"/>
          <p:nvPr/>
        </p:nvSpPr>
        <p:spPr>
          <a:xfrm>
            <a:off x="825579" y="1219200"/>
            <a:ext cx="8242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analysis for </a:t>
            </a:r>
            <a:r>
              <a:rPr lang="en-US" b="1" dirty="0"/>
              <a:t>(WTWY)</a:t>
            </a:r>
            <a:r>
              <a:rPr lang="en-US" dirty="0"/>
              <a:t>, to help their street teams to gain more signups for the gala that will take place on the first of June.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we are Data scientist team, we conducted an EDA on MTA data set to get insights on the data for client’s purpose.</a:t>
            </a:r>
          </a:p>
        </p:txBody>
      </p:sp>
    </p:spTree>
    <p:extLst>
      <p:ext uri="{BB962C8B-B14F-4D97-AF65-F5344CB8AC3E}">
        <p14:creationId xmlns:p14="http://schemas.microsoft.com/office/powerpoint/2010/main" val="239886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/>
          </p:nvPr>
        </p:nvSpPr>
        <p:spPr>
          <a:xfrm>
            <a:off x="609598" y="1271389"/>
            <a:ext cx="10972801" cy="711081"/>
          </a:xfrm>
        </p:spPr>
        <p:txBody>
          <a:bodyPr/>
          <a:lstStyle/>
          <a:p>
            <a:r>
              <a:rPr lang="en-US" dirty="0"/>
              <a:t>Work Stages: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25578" y="3957018"/>
            <a:ext cx="10540843" cy="2617195"/>
            <a:chOff x="811367" y="3862916"/>
            <a:chExt cx="10540843" cy="2722257"/>
          </a:xfrm>
        </p:grpSpPr>
        <p:sp>
          <p:nvSpPr>
            <p:cNvPr id="33" name="Freeform 14"/>
            <p:cNvSpPr>
              <a:spLocks noEditPoints="1"/>
            </p:cNvSpPr>
            <p:nvPr/>
          </p:nvSpPr>
          <p:spPr bwMode="auto">
            <a:xfrm>
              <a:off x="9294808" y="3862916"/>
              <a:ext cx="2057402" cy="2385096"/>
            </a:xfrm>
            <a:custGeom>
              <a:avLst/>
              <a:gdLst>
                <a:gd name="T0" fmla="*/ 3443 w 3780"/>
                <a:gd name="T1" fmla="*/ 4007 h 4317"/>
                <a:gd name="T2" fmla="*/ 3329 w 3780"/>
                <a:gd name="T3" fmla="*/ 3960 h 4317"/>
                <a:gd name="T4" fmla="*/ 3611 w 3780"/>
                <a:gd name="T5" fmla="*/ 3734 h 4317"/>
                <a:gd name="T6" fmla="*/ 3498 w 3780"/>
                <a:gd name="T7" fmla="*/ 3556 h 4317"/>
                <a:gd name="T8" fmla="*/ 3329 w 3780"/>
                <a:gd name="T9" fmla="*/ 3445 h 4317"/>
                <a:gd name="T10" fmla="*/ 799 w 3780"/>
                <a:gd name="T11" fmla="*/ 3511 h 4317"/>
                <a:gd name="T12" fmla="*/ 748 w 3780"/>
                <a:gd name="T13" fmla="*/ 3507 h 4317"/>
                <a:gd name="T14" fmla="*/ 3329 w 3780"/>
                <a:gd name="T15" fmla="*/ 3402 h 4317"/>
                <a:gd name="T16" fmla="*/ 3611 w 3780"/>
                <a:gd name="T17" fmla="*/ 3177 h 4317"/>
                <a:gd name="T18" fmla="*/ 3498 w 3780"/>
                <a:gd name="T19" fmla="*/ 3000 h 4317"/>
                <a:gd name="T20" fmla="*/ 3329 w 3780"/>
                <a:gd name="T21" fmla="*/ 2889 h 4317"/>
                <a:gd name="T22" fmla="*/ 3443 w 3780"/>
                <a:gd name="T23" fmla="*/ 2662 h 4317"/>
                <a:gd name="T24" fmla="*/ 3329 w 3780"/>
                <a:gd name="T25" fmla="*/ 2613 h 4317"/>
                <a:gd name="T26" fmla="*/ 3611 w 3780"/>
                <a:gd name="T27" fmla="*/ 2395 h 4317"/>
                <a:gd name="T28" fmla="*/ 3498 w 3780"/>
                <a:gd name="T29" fmla="*/ 2220 h 4317"/>
                <a:gd name="T30" fmla="*/ 3329 w 3780"/>
                <a:gd name="T31" fmla="*/ 2107 h 4317"/>
                <a:gd name="T32" fmla="*/ 3443 w 3780"/>
                <a:gd name="T33" fmla="*/ 1881 h 4317"/>
                <a:gd name="T34" fmla="*/ 3329 w 3780"/>
                <a:gd name="T35" fmla="*/ 1834 h 4317"/>
                <a:gd name="T36" fmla="*/ 3611 w 3780"/>
                <a:gd name="T37" fmla="*/ 1608 h 4317"/>
                <a:gd name="T38" fmla="*/ 3523 w 3780"/>
                <a:gd name="T39" fmla="*/ 697 h 4317"/>
                <a:gd name="T40" fmla="*/ 3778 w 3780"/>
                <a:gd name="T41" fmla="*/ 1463 h 4317"/>
                <a:gd name="T42" fmla="*/ 300 w 3780"/>
                <a:gd name="T43" fmla="*/ 4019 h 4317"/>
                <a:gd name="T44" fmla="*/ 285 w 3780"/>
                <a:gd name="T45" fmla="*/ 3977 h 4317"/>
                <a:gd name="T46" fmla="*/ 237 w 3780"/>
                <a:gd name="T47" fmla="*/ 3703 h 4317"/>
                <a:gd name="T48" fmla="*/ 216 w 3780"/>
                <a:gd name="T49" fmla="*/ 3572 h 4317"/>
                <a:gd name="T50" fmla="*/ 194 w 3780"/>
                <a:gd name="T51" fmla="*/ 3280 h 4317"/>
                <a:gd name="T52" fmla="*/ 221 w 3780"/>
                <a:gd name="T53" fmla="*/ 2983 h 4317"/>
                <a:gd name="T54" fmla="*/ 166 w 3780"/>
                <a:gd name="T55" fmla="*/ 2927 h 4317"/>
                <a:gd name="T56" fmla="*/ 143 w 3780"/>
                <a:gd name="T57" fmla="*/ 2619 h 4317"/>
                <a:gd name="T58" fmla="*/ 102 w 3780"/>
                <a:gd name="T59" fmla="*/ 2461 h 4317"/>
                <a:gd name="T60" fmla="*/ 80 w 3780"/>
                <a:gd name="T61" fmla="*/ 2448 h 4317"/>
                <a:gd name="T62" fmla="*/ 67 w 3780"/>
                <a:gd name="T63" fmla="*/ 2391 h 4317"/>
                <a:gd name="T64" fmla="*/ 52 w 3780"/>
                <a:gd name="T65" fmla="*/ 2317 h 4317"/>
                <a:gd name="T66" fmla="*/ 52 w 3780"/>
                <a:gd name="T67" fmla="*/ 2277 h 4317"/>
                <a:gd name="T68" fmla="*/ 40 w 3780"/>
                <a:gd name="T69" fmla="*/ 2222 h 4317"/>
                <a:gd name="T70" fmla="*/ 21 w 3780"/>
                <a:gd name="T71" fmla="*/ 2203 h 4317"/>
                <a:gd name="T72" fmla="*/ 6 w 3780"/>
                <a:gd name="T73" fmla="*/ 2140 h 4317"/>
                <a:gd name="T74" fmla="*/ 60 w 3780"/>
                <a:gd name="T75" fmla="*/ 2092 h 4317"/>
                <a:gd name="T76" fmla="*/ 77 w 3780"/>
                <a:gd name="T77" fmla="*/ 2025 h 4317"/>
                <a:gd name="T78" fmla="*/ 99 w 3780"/>
                <a:gd name="T79" fmla="*/ 2004 h 4317"/>
                <a:gd name="T80" fmla="*/ 123 w 3780"/>
                <a:gd name="T81" fmla="*/ 2026 h 4317"/>
                <a:gd name="T82" fmla="*/ 177 w 3780"/>
                <a:gd name="T83" fmla="*/ 2001 h 4317"/>
                <a:gd name="T84" fmla="*/ 124 w 3780"/>
                <a:gd name="T85" fmla="*/ 2105 h 4317"/>
                <a:gd name="T86" fmla="*/ 181 w 3780"/>
                <a:gd name="T87" fmla="*/ 2178 h 4317"/>
                <a:gd name="T88" fmla="*/ 167 w 3780"/>
                <a:gd name="T89" fmla="*/ 2207 h 4317"/>
                <a:gd name="T90" fmla="*/ 132 w 3780"/>
                <a:gd name="T91" fmla="*/ 2213 h 4317"/>
                <a:gd name="T92" fmla="*/ 131 w 3780"/>
                <a:gd name="T93" fmla="*/ 2274 h 4317"/>
                <a:gd name="T94" fmla="*/ 230 w 3780"/>
                <a:gd name="T95" fmla="*/ 2544 h 4317"/>
                <a:gd name="T96" fmla="*/ 433 w 3780"/>
                <a:gd name="T97" fmla="*/ 2569 h 4317"/>
                <a:gd name="T98" fmla="*/ 592 w 3780"/>
                <a:gd name="T99" fmla="*/ 2636 h 4317"/>
                <a:gd name="T100" fmla="*/ 574 w 3780"/>
                <a:gd name="T101" fmla="*/ 2719 h 4317"/>
                <a:gd name="T102" fmla="*/ 584 w 3780"/>
                <a:gd name="T103" fmla="*/ 2805 h 4317"/>
                <a:gd name="T104" fmla="*/ 635 w 3780"/>
                <a:gd name="T105" fmla="*/ 2895 h 4317"/>
                <a:gd name="T106" fmla="*/ 642 w 3780"/>
                <a:gd name="T107" fmla="*/ 2910 h 4317"/>
                <a:gd name="T108" fmla="*/ 762 w 3780"/>
                <a:gd name="T109" fmla="*/ 3083 h 4317"/>
                <a:gd name="T110" fmla="*/ 851 w 3780"/>
                <a:gd name="T111" fmla="*/ 3190 h 4317"/>
                <a:gd name="T112" fmla="*/ 1353 w 3780"/>
                <a:gd name="T113" fmla="*/ 2962 h 4317"/>
                <a:gd name="T114" fmla="*/ 1555 w 3780"/>
                <a:gd name="T115" fmla="*/ 2810 h 4317"/>
                <a:gd name="T116" fmla="*/ 2089 w 3780"/>
                <a:gd name="T117" fmla="*/ 3329 h 4317"/>
                <a:gd name="T118" fmla="*/ 2384 w 3780"/>
                <a:gd name="T119" fmla="*/ 3575 h 4317"/>
                <a:gd name="T120" fmla="*/ 2794 w 3780"/>
                <a:gd name="T121" fmla="*/ 1218 h 4317"/>
                <a:gd name="T122" fmla="*/ 3139 w 3780"/>
                <a:gd name="T123" fmla="*/ 3262 h 4317"/>
                <a:gd name="T124" fmla="*/ 3425 w 3780"/>
                <a:gd name="T125" fmla="*/ 66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80" h="4317">
                  <a:moveTo>
                    <a:pt x="3556" y="4121"/>
                  </a:moveTo>
                  <a:lnTo>
                    <a:pt x="3556" y="4185"/>
                  </a:lnTo>
                  <a:lnTo>
                    <a:pt x="3611" y="4185"/>
                  </a:lnTo>
                  <a:lnTo>
                    <a:pt x="3611" y="4121"/>
                  </a:lnTo>
                  <a:lnTo>
                    <a:pt x="3556" y="4121"/>
                  </a:lnTo>
                  <a:close/>
                  <a:moveTo>
                    <a:pt x="3443" y="4121"/>
                  </a:moveTo>
                  <a:lnTo>
                    <a:pt x="3443" y="4185"/>
                  </a:lnTo>
                  <a:lnTo>
                    <a:pt x="3498" y="4185"/>
                  </a:lnTo>
                  <a:lnTo>
                    <a:pt x="3498" y="4121"/>
                  </a:lnTo>
                  <a:lnTo>
                    <a:pt x="3443" y="4121"/>
                  </a:lnTo>
                  <a:close/>
                  <a:moveTo>
                    <a:pt x="3329" y="4121"/>
                  </a:moveTo>
                  <a:lnTo>
                    <a:pt x="3329" y="4185"/>
                  </a:lnTo>
                  <a:lnTo>
                    <a:pt x="3384" y="4185"/>
                  </a:lnTo>
                  <a:lnTo>
                    <a:pt x="3384" y="4121"/>
                  </a:lnTo>
                  <a:lnTo>
                    <a:pt x="3329" y="4121"/>
                  </a:lnTo>
                  <a:close/>
                  <a:moveTo>
                    <a:pt x="3556" y="4007"/>
                  </a:moveTo>
                  <a:lnTo>
                    <a:pt x="3556" y="4071"/>
                  </a:lnTo>
                  <a:lnTo>
                    <a:pt x="3611" y="4071"/>
                  </a:lnTo>
                  <a:lnTo>
                    <a:pt x="3611" y="4007"/>
                  </a:lnTo>
                  <a:lnTo>
                    <a:pt x="3556" y="4007"/>
                  </a:lnTo>
                  <a:close/>
                  <a:moveTo>
                    <a:pt x="3443" y="4007"/>
                  </a:moveTo>
                  <a:lnTo>
                    <a:pt x="3443" y="4071"/>
                  </a:lnTo>
                  <a:lnTo>
                    <a:pt x="3498" y="4071"/>
                  </a:lnTo>
                  <a:lnTo>
                    <a:pt x="3498" y="4007"/>
                  </a:lnTo>
                  <a:lnTo>
                    <a:pt x="3443" y="4007"/>
                  </a:lnTo>
                  <a:close/>
                  <a:moveTo>
                    <a:pt x="3329" y="4007"/>
                  </a:moveTo>
                  <a:lnTo>
                    <a:pt x="3329" y="4071"/>
                  </a:lnTo>
                  <a:lnTo>
                    <a:pt x="3384" y="4071"/>
                  </a:lnTo>
                  <a:lnTo>
                    <a:pt x="3384" y="4007"/>
                  </a:lnTo>
                  <a:lnTo>
                    <a:pt x="3329" y="4007"/>
                  </a:lnTo>
                  <a:close/>
                  <a:moveTo>
                    <a:pt x="3556" y="3895"/>
                  </a:moveTo>
                  <a:lnTo>
                    <a:pt x="3556" y="3960"/>
                  </a:lnTo>
                  <a:lnTo>
                    <a:pt x="3611" y="3960"/>
                  </a:lnTo>
                  <a:lnTo>
                    <a:pt x="3611" y="3895"/>
                  </a:lnTo>
                  <a:lnTo>
                    <a:pt x="3556" y="3895"/>
                  </a:lnTo>
                  <a:close/>
                  <a:moveTo>
                    <a:pt x="3443" y="3895"/>
                  </a:moveTo>
                  <a:lnTo>
                    <a:pt x="3443" y="3960"/>
                  </a:lnTo>
                  <a:lnTo>
                    <a:pt x="3498" y="3960"/>
                  </a:lnTo>
                  <a:lnTo>
                    <a:pt x="3498" y="3895"/>
                  </a:lnTo>
                  <a:lnTo>
                    <a:pt x="3443" y="3895"/>
                  </a:lnTo>
                  <a:close/>
                  <a:moveTo>
                    <a:pt x="3329" y="3895"/>
                  </a:moveTo>
                  <a:lnTo>
                    <a:pt x="3329" y="3960"/>
                  </a:lnTo>
                  <a:lnTo>
                    <a:pt x="3384" y="3960"/>
                  </a:lnTo>
                  <a:lnTo>
                    <a:pt x="3384" y="3895"/>
                  </a:lnTo>
                  <a:lnTo>
                    <a:pt x="3329" y="3895"/>
                  </a:lnTo>
                  <a:close/>
                  <a:moveTo>
                    <a:pt x="3556" y="3782"/>
                  </a:moveTo>
                  <a:lnTo>
                    <a:pt x="3556" y="3846"/>
                  </a:lnTo>
                  <a:lnTo>
                    <a:pt x="3611" y="3846"/>
                  </a:lnTo>
                  <a:lnTo>
                    <a:pt x="3611" y="3782"/>
                  </a:lnTo>
                  <a:lnTo>
                    <a:pt x="3556" y="3782"/>
                  </a:lnTo>
                  <a:close/>
                  <a:moveTo>
                    <a:pt x="3443" y="3782"/>
                  </a:moveTo>
                  <a:lnTo>
                    <a:pt x="3443" y="3846"/>
                  </a:lnTo>
                  <a:lnTo>
                    <a:pt x="3498" y="3846"/>
                  </a:lnTo>
                  <a:lnTo>
                    <a:pt x="3498" y="3782"/>
                  </a:lnTo>
                  <a:lnTo>
                    <a:pt x="3443" y="3782"/>
                  </a:lnTo>
                  <a:close/>
                  <a:moveTo>
                    <a:pt x="3329" y="3782"/>
                  </a:moveTo>
                  <a:lnTo>
                    <a:pt x="3329" y="3846"/>
                  </a:lnTo>
                  <a:lnTo>
                    <a:pt x="3384" y="3846"/>
                  </a:lnTo>
                  <a:lnTo>
                    <a:pt x="3384" y="3782"/>
                  </a:lnTo>
                  <a:lnTo>
                    <a:pt x="3329" y="3782"/>
                  </a:lnTo>
                  <a:close/>
                  <a:moveTo>
                    <a:pt x="3556" y="3672"/>
                  </a:moveTo>
                  <a:lnTo>
                    <a:pt x="3556" y="3734"/>
                  </a:lnTo>
                  <a:lnTo>
                    <a:pt x="3611" y="3734"/>
                  </a:lnTo>
                  <a:lnTo>
                    <a:pt x="3611" y="3672"/>
                  </a:lnTo>
                  <a:lnTo>
                    <a:pt x="3556" y="3672"/>
                  </a:lnTo>
                  <a:close/>
                  <a:moveTo>
                    <a:pt x="3443" y="3672"/>
                  </a:moveTo>
                  <a:lnTo>
                    <a:pt x="3443" y="3734"/>
                  </a:lnTo>
                  <a:lnTo>
                    <a:pt x="3498" y="3734"/>
                  </a:lnTo>
                  <a:lnTo>
                    <a:pt x="3498" y="3672"/>
                  </a:lnTo>
                  <a:lnTo>
                    <a:pt x="3443" y="3672"/>
                  </a:lnTo>
                  <a:close/>
                  <a:moveTo>
                    <a:pt x="3329" y="3672"/>
                  </a:moveTo>
                  <a:lnTo>
                    <a:pt x="3329" y="3734"/>
                  </a:lnTo>
                  <a:lnTo>
                    <a:pt x="3384" y="3734"/>
                  </a:lnTo>
                  <a:lnTo>
                    <a:pt x="3384" y="3672"/>
                  </a:lnTo>
                  <a:lnTo>
                    <a:pt x="3329" y="3672"/>
                  </a:lnTo>
                  <a:close/>
                  <a:moveTo>
                    <a:pt x="3556" y="3556"/>
                  </a:moveTo>
                  <a:lnTo>
                    <a:pt x="3556" y="3619"/>
                  </a:lnTo>
                  <a:lnTo>
                    <a:pt x="3611" y="3619"/>
                  </a:lnTo>
                  <a:lnTo>
                    <a:pt x="3611" y="3556"/>
                  </a:lnTo>
                  <a:lnTo>
                    <a:pt x="3556" y="3556"/>
                  </a:lnTo>
                  <a:close/>
                  <a:moveTo>
                    <a:pt x="3443" y="3556"/>
                  </a:moveTo>
                  <a:lnTo>
                    <a:pt x="3443" y="3619"/>
                  </a:lnTo>
                  <a:lnTo>
                    <a:pt x="3498" y="3619"/>
                  </a:lnTo>
                  <a:lnTo>
                    <a:pt x="3498" y="3556"/>
                  </a:lnTo>
                  <a:lnTo>
                    <a:pt x="3443" y="3556"/>
                  </a:lnTo>
                  <a:close/>
                  <a:moveTo>
                    <a:pt x="3329" y="3556"/>
                  </a:moveTo>
                  <a:lnTo>
                    <a:pt x="3329" y="3619"/>
                  </a:lnTo>
                  <a:lnTo>
                    <a:pt x="3384" y="3619"/>
                  </a:lnTo>
                  <a:lnTo>
                    <a:pt x="3384" y="3556"/>
                  </a:lnTo>
                  <a:lnTo>
                    <a:pt x="3329" y="3556"/>
                  </a:lnTo>
                  <a:close/>
                  <a:moveTo>
                    <a:pt x="3556" y="3445"/>
                  </a:moveTo>
                  <a:lnTo>
                    <a:pt x="3556" y="3509"/>
                  </a:lnTo>
                  <a:lnTo>
                    <a:pt x="3611" y="3509"/>
                  </a:lnTo>
                  <a:lnTo>
                    <a:pt x="3611" y="3445"/>
                  </a:lnTo>
                  <a:lnTo>
                    <a:pt x="3556" y="3445"/>
                  </a:lnTo>
                  <a:close/>
                  <a:moveTo>
                    <a:pt x="3443" y="3445"/>
                  </a:moveTo>
                  <a:lnTo>
                    <a:pt x="3443" y="3509"/>
                  </a:lnTo>
                  <a:lnTo>
                    <a:pt x="3498" y="3509"/>
                  </a:lnTo>
                  <a:lnTo>
                    <a:pt x="3498" y="3445"/>
                  </a:lnTo>
                  <a:lnTo>
                    <a:pt x="3443" y="3445"/>
                  </a:lnTo>
                  <a:close/>
                  <a:moveTo>
                    <a:pt x="3329" y="3445"/>
                  </a:moveTo>
                  <a:lnTo>
                    <a:pt x="3329" y="3509"/>
                  </a:lnTo>
                  <a:lnTo>
                    <a:pt x="3384" y="3509"/>
                  </a:lnTo>
                  <a:lnTo>
                    <a:pt x="3384" y="3445"/>
                  </a:lnTo>
                  <a:lnTo>
                    <a:pt x="3329" y="3445"/>
                  </a:lnTo>
                  <a:close/>
                  <a:moveTo>
                    <a:pt x="871" y="3357"/>
                  </a:moveTo>
                  <a:lnTo>
                    <a:pt x="866" y="3372"/>
                  </a:lnTo>
                  <a:lnTo>
                    <a:pt x="862" y="3385"/>
                  </a:lnTo>
                  <a:lnTo>
                    <a:pt x="859" y="3397"/>
                  </a:lnTo>
                  <a:lnTo>
                    <a:pt x="858" y="3410"/>
                  </a:lnTo>
                  <a:lnTo>
                    <a:pt x="854" y="3426"/>
                  </a:lnTo>
                  <a:lnTo>
                    <a:pt x="847" y="3444"/>
                  </a:lnTo>
                  <a:lnTo>
                    <a:pt x="840" y="3462"/>
                  </a:lnTo>
                  <a:lnTo>
                    <a:pt x="829" y="3483"/>
                  </a:lnTo>
                  <a:lnTo>
                    <a:pt x="825" y="3488"/>
                  </a:lnTo>
                  <a:lnTo>
                    <a:pt x="825" y="3491"/>
                  </a:lnTo>
                  <a:lnTo>
                    <a:pt x="821" y="3495"/>
                  </a:lnTo>
                  <a:lnTo>
                    <a:pt x="820" y="3496"/>
                  </a:lnTo>
                  <a:lnTo>
                    <a:pt x="817" y="3499"/>
                  </a:lnTo>
                  <a:lnTo>
                    <a:pt x="816" y="3500"/>
                  </a:lnTo>
                  <a:lnTo>
                    <a:pt x="811" y="3504"/>
                  </a:lnTo>
                  <a:lnTo>
                    <a:pt x="811" y="3504"/>
                  </a:lnTo>
                  <a:lnTo>
                    <a:pt x="805" y="3508"/>
                  </a:lnTo>
                  <a:lnTo>
                    <a:pt x="804" y="3508"/>
                  </a:lnTo>
                  <a:lnTo>
                    <a:pt x="802" y="3511"/>
                  </a:lnTo>
                  <a:lnTo>
                    <a:pt x="799" y="3511"/>
                  </a:lnTo>
                  <a:lnTo>
                    <a:pt x="798" y="3512"/>
                  </a:lnTo>
                  <a:lnTo>
                    <a:pt x="795" y="3513"/>
                  </a:lnTo>
                  <a:lnTo>
                    <a:pt x="794" y="3513"/>
                  </a:lnTo>
                  <a:lnTo>
                    <a:pt x="790" y="3515"/>
                  </a:lnTo>
                  <a:lnTo>
                    <a:pt x="788" y="3515"/>
                  </a:lnTo>
                  <a:lnTo>
                    <a:pt x="785" y="3516"/>
                  </a:lnTo>
                  <a:lnTo>
                    <a:pt x="783" y="3516"/>
                  </a:lnTo>
                  <a:lnTo>
                    <a:pt x="779" y="3516"/>
                  </a:lnTo>
                  <a:lnTo>
                    <a:pt x="778" y="3516"/>
                  </a:lnTo>
                  <a:lnTo>
                    <a:pt x="774" y="3517"/>
                  </a:lnTo>
                  <a:lnTo>
                    <a:pt x="773" y="3517"/>
                  </a:lnTo>
                  <a:lnTo>
                    <a:pt x="769" y="3516"/>
                  </a:lnTo>
                  <a:lnTo>
                    <a:pt x="769" y="3516"/>
                  </a:lnTo>
                  <a:lnTo>
                    <a:pt x="765" y="3516"/>
                  </a:lnTo>
                  <a:lnTo>
                    <a:pt x="765" y="3516"/>
                  </a:lnTo>
                  <a:lnTo>
                    <a:pt x="762" y="3515"/>
                  </a:lnTo>
                  <a:lnTo>
                    <a:pt x="761" y="3515"/>
                  </a:lnTo>
                  <a:lnTo>
                    <a:pt x="758" y="3513"/>
                  </a:lnTo>
                  <a:lnTo>
                    <a:pt x="758" y="3513"/>
                  </a:lnTo>
                  <a:lnTo>
                    <a:pt x="756" y="3512"/>
                  </a:lnTo>
                  <a:lnTo>
                    <a:pt x="748" y="3507"/>
                  </a:lnTo>
                  <a:lnTo>
                    <a:pt x="737" y="3503"/>
                  </a:lnTo>
                  <a:lnTo>
                    <a:pt x="729" y="3500"/>
                  </a:lnTo>
                  <a:lnTo>
                    <a:pt x="727" y="3500"/>
                  </a:lnTo>
                  <a:lnTo>
                    <a:pt x="727" y="3504"/>
                  </a:lnTo>
                  <a:lnTo>
                    <a:pt x="728" y="3515"/>
                  </a:lnTo>
                  <a:lnTo>
                    <a:pt x="729" y="3532"/>
                  </a:lnTo>
                  <a:lnTo>
                    <a:pt x="731" y="3552"/>
                  </a:lnTo>
                  <a:lnTo>
                    <a:pt x="871" y="3552"/>
                  </a:lnTo>
                  <a:lnTo>
                    <a:pt x="871" y="3357"/>
                  </a:lnTo>
                  <a:close/>
                  <a:moveTo>
                    <a:pt x="3556" y="3339"/>
                  </a:moveTo>
                  <a:lnTo>
                    <a:pt x="3556" y="3402"/>
                  </a:lnTo>
                  <a:lnTo>
                    <a:pt x="3611" y="3402"/>
                  </a:lnTo>
                  <a:lnTo>
                    <a:pt x="3611" y="3339"/>
                  </a:lnTo>
                  <a:lnTo>
                    <a:pt x="3556" y="3339"/>
                  </a:lnTo>
                  <a:close/>
                  <a:moveTo>
                    <a:pt x="3443" y="3339"/>
                  </a:moveTo>
                  <a:lnTo>
                    <a:pt x="3443" y="3402"/>
                  </a:lnTo>
                  <a:lnTo>
                    <a:pt x="3498" y="3402"/>
                  </a:lnTo>
                  <a:lnTo>
                    <a:pt x="3498" y="3339"/>
                  </a:lnTo>
                  <a:lnTo>
                    <a:pt x="3443" y="3339"/>
                  </a:lnTo>
                  <a:close/>
                  <a:moveTo>
                    <a:pt x="3329" y="3339"/>
                  </a:moveTo>
                  <a:lnTo>
                    <a:pt x="3329" y="3402"/>
                  </a:lnTo>
                  <a:lnTo>
                    <a:pt x="3384" y="3402"/>
                  </a:lnTo>
                  <a:lnTo>
                    <a:pt x="3384" y="3339"/>
                  </a:lnTo>
                  <a:lnTo>
                    <a:pt x="3329" y="3339"/>
                  </a:lnTo>
                  <a:close/>
                  <a:moveTo>
                    <a:pt x="3556" y="3224"/>
                  </a:moveTo>
                  <a:lnTo>
                    <a:pt x="3556" y="3288"/>
                  </a:lnTo>
                  <a:lnTo>
                    <a:pt x="3611" y="3288"/>
                  </a:lnTo>
                  <a:lnTo>
                    <a:pt x="3611" y="3224"/>
                  </a:lnTo>
                  <a:lnTo>
                    <a:pt x="3556" y="3224"/>
                  </a:lnTo>
                  <a:close/>
                  <a:moveTo>
                    <a:pt x="3443" y="3224"/>
                  </a:moveTo>
                  <a:lnTo>
                    <a:pt x="3443" y="3288"/>
                  </a:lnTo>
                  <a:lnTo>
                    <a:pt x="3498" y="3288"/>
                  </a:lnTo>
                  <a:lnTo>
                    <a:pt x="3498" y="3224"/>
                  </a:lnTo>
                  <a:lnTo>
                    <a:pt x="3443" y="3224"/>
                  </a:lnTo>
                  <a:close/>
                  <a:moveTo>
                    <a:pt x="3329" y="3224"/>
                  </a:moveTo>
                  <a:lnTo>
                    <a:pt x="3329" y="3288"/>
                  </a:lnTo>
                  <a:lnTo>
                    <a:pt x="3384" y="3288"/>
                  </a:lnTo>
                  <a:lnTo>
                    <a:pt x="3384" y="3224"/>
                  </a:lnTo>
                  <a:lnTo>
                    <a:pt x="3329" y="3224"/>
                  </a:lnTo>
                  <a:close/>
                  <a:moveTo>
                    <a:pt x="3556" y="3114"/>
                  </a:moveTo>
                  <a:lnTo>
                    <a:pt x="3556" y="3177"/>
                  </a:lnTo>
                  <a:lnTo>
                    <a:pt x="3611" y="3177"/>
                  </a:lnTo>
                  <a:lnTo>
                    <a:pt x="3611" y="3114"/>
                  </a:lnTo>
                  <a:lnTo>
                    <a:pt x="3556" y="3114"/>
                  </a:lnTo>
                  <a:close/>
                  <a:moveTo>
                    <a:pt x="3443" y="3114"/>
                  </a:moveTo>
                  <a:lnTo>
                    <a:pt x="3443" y="3177"/>
                  </a:lnTo>
                  <a:lnTo>
                    <a:pt x="3498" y="3177"/>
                  </a:lnTo>
                  <a:lnTo>
                    <a:pt x="3498" y="3114"/>
                  </a:lnTo>
                  <a:lnTo>
                    <a:pt x="3443" y="3114"/>
                  </a:lnTo>
                  <a:close/>
                  <a:moveTo>
                    <a:pt x="3329" y="3114"/>
                  </a:moveTo>
                  <a:lnTo>
                    <a:pt x="3329" y="3177"/>
                  </a:lnTo>
                  <a:lnTo>
                    <a:pt x="3384" y="3177"/>
                  </a:lnTo>
                  <a:lnTo>
                    <a:pt x="3384" y="3114"/>
                  </a:lnTo>
                  <a:lnTo>
                    <a:pt x="3329" y="3114"/>
                  </a:lnTo>
                  <a:close/>
                  <a:moveTo>
                    <a:pt x="3556" y="3000"/>
                  </a:moveTo>
                  <a:lnTo>
                    <a:pt x="3556" y="3063"/>
                  </a:lnTo>
                  <a:lnTo>
                    <a:pt x="3611" y="3063"/>
                  </a:lnTo>
                  <a:lnTo>
                    <a:pt x="3611" y="3000"/>
                  </a:lnTo>
                  <a:lnTo>
                    <a:pt x="3556" y="3000"/>
                  </a:lnTo>
                  <a:close/>
                  <a:moveTo>
                    <a:pt x="3443" y="3000"/>
                  </a:moveTo>
                  <a:lnTo>
                    <a:pt x="3443" y="3063"/>
                  </a:lnTo>
                  <a:lnTo>
                    <a:pt x="3498" y="3063"/>
                  </a:lnTo>
                  <a:lnTo>
                    <a:pt x="3498" y="3000"/>
                  </a:lnTo>
                  <a:lnTo>
                    <a:pt x="3443" y="3000"/>
                  </a:lnTo>
                  <a:close/>
                  <a:moveTo>
                    <a:pt x="3329" y="3000"/>
                  </a:moveTo>
                  <a:lnTo>
                    <a:pt x="3329" y="3063"/>
                  </a:lnTo>
                  <a:lnTo>
                    <a:pt x="3384" y="3063"/>
                  </a:lnTo>
                  <a:lnTo>
                    <a:pt x="3384" y="3000"/>
                  </a:lnTo>
                  <a:lnTo>
                    <a:pt x="3329" y="3000"/>
                  </a:lnTo>
                  <a:close/>
                  <a:moveTo>
                    <a:pt x="3556" y="2889"/>
                  </a:moveTo>
                  <a:lnTo>
                    <a:pt x="3556" y="2952"/>
                  </a:lnTo>
                  <a:lnTo>
                    <a:pt x="3611" y="2952"/>
                  </a:lnTo>
                  <a:lnTo>
                    <a:pt x="3611" y="2889"/>
                  </a:lnTo>
                  <a:lnTo>
                    <a:pt x="3556" y="2889"/>
                  </a:lnTo>
                  <a:close/>
                  <a:moveTo>
                    <a:pt x="3443" y="2889"/>
                  </a:moveTo>
                  <a:lnTo>
                    <a:pt x="3443" y="2952"/>
                  </a:lnTo>
                  <a:lnTo>
                    <a:pt x="3498" y="2952"/>
                  </a:lnTo>
                  <a:lnTo>
                    <a:pt x="3498" y="2889"/>
                  </a:lnTo>
                  <a:lnTo>
                    <a:pt x="3443" y="2889"/>
                  </a:lnTo>
                  <a:close/>
                  <a:moveTo>
                    <a:pt x="3329" y="2889"/>
                  </a:moveTo>
                  <a:lnTo>
                    <a:pt x="3329" y="2952"/>
                  </a:lnTo>
                  <a:lnTo>
                    <a:pt x="3384" y="2952"/>
                  </a:lnTo>
                  <a:lnTo>
                    <a:pt x="3384" y="2889"/>
                  </a:lnTo>
                  <a:lnTo>
                    <a:pt x="3329" y="2889"/>
                  </a:lnTo>
                  <a:close/>
                  <a:moveTo>
                    <a:pt x="3556" y="2774"/>
                  </a:moveTo>
                  <a:lnTo>
                    <a:pt x="3556" y="2838"/>
                  </a:lnTo>
                  <a:lnTo>
                    <a:pt x="3611" y="2838"/>
                  </a:lnTo>
                  <a:lnTo>
                    <a:pt x="3611" y="2774"/>
                  </a:lnTo>
                  <a:lnTo>
                    <a:pt x="3556" y="2774"/>
                  </a:lnTo>
                  <a:close/>
                  <a:moveTo>
                    <a:pt x="3443" y="2774"/>
                  </a:moveTo>
                  <a:lnTo>
                    <a:pt x="3443" y="2838"/>
                  </a:lnTo>
                  <a:lnTo>
                    <a:pt x="3498" y="2838"/>
                  </a:lnTo>
                  <a:lnTo>
                    <a:pt x="3498" y="2774"/>
                  </a:lnTo>
                  <a:lnTo>
                    <a:pt x="3443" y="2774"/>
                  </a:lnTo>
                  <a:close/>
                  <a:moveTo>
                    <a:pt x="3329" y="2774"/>
                  </a:moveTo>
                  <a:lnTo>
                    <a:pt x="3329" y="2838"/>
                  </a:lnTo>
                  <a:lnTo>
                    <a:pt x="3384" y="2838"/>
                  </a:lnTo>
                  <a:lnTo>
                    <a:pt x="3384" y="2774"/>
                  </a:lnTo>
                  <a:lnTo>
                    <a:pt x="3329" y="2774"/>
                  </a:lnTo>
                  <a:close/>
                  <a:moveTo>
                    <a:pt x="3556" y="2662"/>
                  </a:moveTo>
                  <a:lnTo>
                    <a:pt x="3556" y="2726"/>
                  </a:lnTo>
                  <a:lnTo>
                    <a:pt x="3611" y="2726"/>
                  </a:lnTo>
                  <a:lnTo>
                    <a:pt x="3611" y="2662"/>
                  </a:lnTo>
                  <a:lnTo>
                    <a:pt x="3556" y="2662"/>
                  </a:lnTo>
                  <a:close/>
                  <a:moveTo>
                    <a:pt x="3443" y="2662"/>
                  </a:moveTo>
                  <a:lnTo>
                    <a:pt x="3443" y="2726"/>
                  </a:lnTo>
                  <a:lnTo>
                    <a:pt x="3498" y="2726"/>
                  </a:lnTo>
                  <a:lnTo>
                    <a:pt x="3498" y="2662"/>
                  </a:lnTo>
                  <a:lnTo>
                    <a:pt x="3443" y="2662"/>
                  </a:lnTo>
                  <a:close/>
                  <a:moveTo>
                    <a:pt x="3329" y="2662"/>
                  </a:moveTo>
                  <a:lnTo>
                    <a:pt x="3329" y="2726"/>
                  </a:lnTo>
                  <a:lnTo>
                    <a:pt x="3384" y="2726"/>
                  </a:lnTo>
                  <a:lnTo>
                    <a:pt x="3384" y="2662"/>
                  </a:lnTo>
                  <a:lnTo>
                    <a:pt x="3329" y="2662"/>
                  </a:lnTo>
                  <a:close/>
                  <a:moveTo>
                    <a:pt x="3556" y="2548"/>
                  </a:moveTo>
                  <a:lnTo>
                    <a:pt x="3556" y="2613"/>
                  </a:lnTo>
                  <a:lnTo>
                    <a:pt x="3611" y="2613"/>
                  </a:lnTo>
                  <a:lnTo>
                    <a:pt x="3611" y="2548"/>
                  </a:lnTo>
                  <a:lnTo>
                    <a:pt x="3556" y="2548"/>
                  </a:lnTo>
                  <a:close/>
                  <a:moveTo>
                    <a:pt x="3443" y="2548"/>
                  </a:moveTo>
                  <a:lnTo>
                    <a:pt x="3443" y="2613"/>
                  </a:lnTo>
                  <a:lnTo>
                    <a:pt x="3498" y="2613"/>
                  </a:lnTo>
                  <a:lnTo>
                    <a:pt x="3498" y="2548"/>
                  </a:lnTo>
                  <a:lnTo>
                    <a:pt x="3443" y="2548"/>
                  </a:lnTo>
                  <a:close/>
                  <a:moveTo>
                    <a:pt x="3329" y="2548"/>
                  </a:moveTo>
                  <a:lnTo>
                    <a:pt x="3329" y="2613"/>
                  </a:lnTo>
                  <a:lnTo>
                    <a:pt x="3384" y="2613"/>
                  </a:lnTo>
                  <a:lnTo>
                    <a:pt x="3384" y="2548"/>
                  </a:lnTo>
                  <a:lnTo>
                    <a:pt x="3329" y="2548"/>
                  </a:lnTo>
                  <a:close/>
                  <a:moveTo>
                    <a:pt x="3556" y="2438"/>
                  </a:moveTo>
                  <a:lnTo>
                    <a:pt x="3556" y="2501"/>
                  </a:lnTo>
                  <a:lnTo>
                    <a:pt x="3611" y="2501"/>
                  </a:lnTo>
                  <a:lnTo>
                    <a:pt x="3611" y="2438"/>
                  </a:lnTo>
                  <a:lnTo>
                    <a:pt x="3556" y="2438"/>
                  </a:lnTo>
                  <a:close/>
                  <a:moveTo>
                    <a:pt x="3443" y="2438"/>
                  </a:moveTo>
                  <a:lnTo>
                    <a:pt x="3443" y="2501"/>
                  </a:lnTo>
                  <a:lnTo>
                    <a:pt x="3498" y="2501"/>
                  </a:lnTo>
                  <a:lnTo>
                    <a:pt x="3498" y="2438"/>
                  </a:lnTo>
                  <a:lnTo>
                    <a:pt x="3443" y="2438"/>
                  </a:lnTo>
                  <a:close/>
                  <a:moveTo>
                    <a:pt x="3329" y="2438"/>
                  </a:moveTo>
                  <a:lnTo>
                    <a:pt x="3329" y="2501"/>
                  </a:lnTo>
                  <a:lnTo>
                    <a:pt x="3384" y="2501"/>
                  </a:lnTo>
                  <a:lnTo>
                    <a:pt x="3384" y="2438"/>
                  </a:lnTo>
                  <a:lnTo>
                    <a:pt x="3329" y="2438"/>
                  </a:lnTo>
                  <a:close/>
                  <a:moveTo>
                    <a:pt x="3556" y="2331"/>
                  </a:moveTo>
                  <a:lnTo>
                    <a:pt x="3556" y="2395"/>
                  </a:lnTo>
                  <a:lnTo>
                    <a:pt x="3611" y="2395"/>
                  </a:lnTo>
                  <a:lnTo>
                    <a:pt x="3611" y="2331"/>
                  </a:lnTo>
                  <a:lnTo>
                    <a:pt x="3556" y="2331"/>
                  </a:lnTo>
                  <a:close/>
                  <a:moveTo>
                    <a:pt x="3443" y="2331"/>
                  </a:moveTo>
                  <a:lnTo>
                    <a:pt x="3443" y="2395"/>
                  </a:lnTo>
                  <a:lnTo>
                    <a:pt x="3498" y="2395"/>
                  </a:lnTo>
                  <a:lnTo>
                    <a:pt x="3498" y="2331"/>
                  </a:lnTo>
                  <a:lnTo>
                    <a:pt x="3443" y="2331"/>
                  </a:lnTo>
                  <a:close/>
                  <a:moveTo>
                    <a:pt x="3329" y="2331"/>
                  </a:moveTo>
                  <a:lnTo>
                    <a:pt x="3329" y="2395"/>
                  </a:lnTo>
                  <a:lnTo>
                    <a:pt x="3384" y="2395"/>
                  </a:lnTo>
                  <a:lnTo>
                    <a:pt x="3384" y="2331"/>
                  </a:lnTo>
                  <a:lnTo>
                    <a:pt x="3329" y="2331"/>
                  </a:lnTo>
                  <a:close/>
                  <a:moveTo>
                    <a:pt x="3556" y="2220"/>
                  </a:moveTo>
                  <a:lnTo>
                    <a:pt x="3556" y="2284"/>
                  </a:lnTo>
                  <a:lnTo>
                    <a:pt x="3611" y="2284"/>
                  </a:lnTo>
                  <a:lnTo>
                    <a:pt x="3611" y="2220"/>
                  </a:lnTo>
                  <a:lnTo>
                    <a:pt x="3556" y="2220"/>
                  </a:lnTo>
                  <a:close/>
                  <a:moveTo>
                    <a:pt x="3443" y="2220"/>
                  </a:moveTo>
                  <a:lnTo>
                    <a:pt x="3443" y="2284"/>
                  </a:lnTo>
                  <a:lnTo>
                    <a:pt x="3498" y="2284"/>
                  </a:lnTo>
                  <a:lnTo>
                    <a:pt x="3498" y="2220"/>
                  </a:lnTo>
                  <a:lnTo>
                    <a:pt x="3443" y="2220"/>
                  </a:lnTo>
                  <a:close/>
                  <a:moveTo>
                    <a:pt x="3329" y="2220"/>
                  </a:moveTo>
                  <a:lnTo>
                    <a:pt x="3329" y="2284"/>
                  </a:lnTo>
                  <a:lnTo>
                    <a:pt x="3384" y="2284"/>
                  </a:lnTo>
                  <a:lnTo>
                    <a:pt x="3384" y="2220"/>
                  </a:lnTo>
                  <a:lnTo>
                    <a:pt x="3329" y="2220"/>
                  </a:lnTo>
                  <a:close/>
                  <a:moveTo>
                    <a:pt x="3556" y="2107"/>
                  </a:moveTo>
                  <a:lnTo>
                    <a:pt x="3556" y="2170"/>
                  </a:lnTo>
                  <a:lnTo>
                    <a:pt x="3611" y="2170"/>
                  </a:lnTo>
                  <a:lnTo>
                    <a:pt x="3611" y="2107"/>
                  </a:lnTo>
                  <a:lnTo>
                    <a:pt x="3556" y="2107"/>
                  </a:lnTo>
                  <a:close/>
                  <a:moveTo>
                    <a:pt x="3443" y="2107"/>
                  </a:moveTo>
                  <a:lnTo>
                    <a:pt x="3443" y="2170"/>
                  </a:lnTo>
                  <a:lnTo>
                    <a:pt x="3498" y="2170"/>
                  </a:lnTo>
                  <a:lnTo>
                    <a:pt x="3498" y="2107"/>
                  </a:lnTo>
                  <a:lnTo>
                    <a:pt x="3443" y="2107"/>
                  </a:lnTo>
                  <a:close/>
                  <a:moveTo>
                    <a:pt x="3329" y="2107"/>
                  </a:moveTo>
                  <a:lnTo>
                    <a:pt x="3329" y="2170"/>
                  </a:lnTo>
                  <a:lnTo>
                    <a:pt x="3384" y="2170"/>
                  </a:lnTo>
                  <a:lnTo>
                    <a:pt x="3384" y="2107"/>
                  </a:lnTo>
                  <a:lnTo>
                    <a:pt x="3329" y="2107"/>
                  </a:lnTo>
                  <a:close/>
                  <a:moveTo>
                    <a:pt x="3556" y="1996"/>
                  </a:moveTo>
                  <a:lnTo>
                    <a:pt x="3556" y="2059"/>
                  </a:lnTo>
                  <a:lnTo>
                    <a:pt x="3611" y="2059"/>
                  </a:lnTo>
                  <a:lnTo>
                    <a:pt x="3611" y="1996"/>
                  </a:lnTo>
                  <a:lnTo>
                    <a:pt x="3556" y="1996"/>
                  </a:lnTo>
                  <a:close/>
                  <a:moveTo>
                    <a:pt x="3443" y="1996"/>
                  </a:moveTo>
                  <a:lnTo>
                    <a:pt x="3443" y="2059"/>
                  </a:lnTo>
                  <a:lnTo>
                    <a:pt x="3498" y="2059"/>
                  </a:lnTo>
                  <a:lnTo>
                    <a:pt x="3498" y="1996"/>
                  </a:lnTo>
                  <a:lnTo>
                    <a:pt x="3443" y="1996"/>
                  </a:lnTo>
                  <a:close/>
                  <a:moveTo>
                    <a:pt x="3329" y="1996"/>
                  </a:moveTo>
                  <a:lnTo>
                    <a:pt x="3329" y="2059"/>
                  </a:lnTo>
                  <a:lnTo>
                    <a:pt x="3384" y="2059"/>
                  </a:lnTo>
                  <a:lnTo>
                    <a:pt x="3384" y="1996"/>
                  </a:lnTo>
                  <a:lnTo>
                    <a:pt x="3329" y="1996"/>
                  </a:lnTo>
                  <a:close/>
                  <a:moveTo>
                    <a:pt x="3556" y="1881"/>
                  </a:moveTo>
                  <a:lnTo>
                    <a:pt x="3556" y="1944"/>
                  </a:lnTo>
                  <a:lnTo>
                    <a:pt x="3611" y="1944"/>
                  </a:lnTo>
                  <a:lnTo>
                    <a:pt x="3611" y="1881"/>
                  </a:lnTo>
                  <a:lnTo>
                    <a:pt x="3556" y="1881"/>
                  </a:lnTo>
                  <a:close/>
                  <a:moveTo>
                    <a:pt x="3443" y="1881"/>
                  </a:moveTo>
                  <a:lnTo>
                    <a:pt x="3443" y="1944"/>
                  </a:lnTo>
                  <a:lnTo>
                    <a:pt x="3498" y="1944"/>
                  </a:lnTo>
                  <a:lnTo>
                    <a:pt x="3498" y="1881"/>
                  </a:lnTo>
                  <a:lnTo>
                    <a:pt x="3443" y="1881"/>
                  </a:lnTo>
                  <a:close/>
                  <a:moveTo>
                    <a:pt x="3329" y="1881"/>
                  </a:moveTo>
                  <a:lnTo>
                    <a:pt x="3329" y="1944"/>
                  </a:lnTo>
                  <a:lnTo>
                    <a:pt x="3384" y="1944"/>
                  </a:lnTo>
                  <a:lnTo>
                    <a:pt x="3384" y="1881"/>
                  </a:lnTo>
                  <a:lnTo>
                    <a:pt x="3329" y="1881"/>
                  </a:lnTo>
                  <a:close/>
                  <a:moveTo>
                    <a:pt x="3556" y="1770"/>
                  </a:moveTo>
                  <a:lnTo>
                    <a:pt x="3556" y="1834"/>
                  </a:lnTo>
                  <a:lnTo>
                    <a:pt x="3611" y="1834"/>
                  </a:lnTo>
                  <a:lnTo>
                    <a:pt x="3611" y="1770"/>
                  </a:lnTo>
                  <a:lnTo>
                    <a:pt x="3556" y="1770"/>
                  </a:lnTo>
                  <a:close/>
                  <a:moveTo>
                    <a:pt x="3443" y="1770"/>
                  </a:moveTo>
                  <a:lnTo>
                    <a:pt x="3443" y="1834"/>
                  </a:lnTo>
                  <a:lnTo>
                    <a:pt x="3498" y="1834"/>
                  </a:lnTo>
                  <a:lnTo>
                    <a:pt x="3498" y="1770"/>
                  </a:lnTo>
                  <a:lnTo>
                    <a:pt x="3443" y="1770"/>
                  </a:lnTo>
                  <a:close/>
                  <a:moveTo>
                    <a:pt x="3329" y="1770"/>
                  </a:moveTo>
                  <a:lnTo>
                    <a:pt x="3329" y="1834"/>
                  </a:lnTo>
                  <a:lnTo>
                    <a:pt x="3384" y="1834"/>
                  </a:lnTo>
                  <a:lnTo>
                    <a:pt x="3384" y="1770"/>
                  </a:lnTo>
                  <a:lnTo>
                    <a:pt x="3329" y="1770"/>
                  </a:lnTo>
                  <a:close/>
                  <a:moveTo>
                    <a:pt x="3556" y="1656"/>
                  </a:moveTo>
                  <a:lnTo>
                    <a:pt x="3556" y="1720"/>
                  </a:lnTo>
                  <a:lnTo>
                    <a:pt x="3611" y="1720"/>
                  </a:lnTo>
                  <a:lnTo>
                    <a:pt x="3611" y="1656"/>
                  </a:lnTo>
                  <a:lnTo>
                    <a:pt x="3556" y="1656"/>
                  </a:lnTo>
                  <a:close/>
                  <a:moveTo>
                    <a:pt x="3443" y="1656"/>
                  </a:moveTo>
                  <a:lnTo>
                    <a:pt x="3443" y="1720"/>
                  </a:lnTo>
                  <a:lnTo>
                    <a:pt x="3498" y="1720"/>
                  </a:lnTo>
                  <a:lnTo>
                    <a:pt x="3498" y="1656"/>
                  </a:lnTo>
                  <a:lnTo>
                    <a:pt x="3443" y="1656"/>
                  </a:lnTo>
                  <a:close/>
                  <a:moveTo>
                    <a:pt x="3329" y="1656"/>
                  </a:moveTo>
                  <a:lnTo>
                    <a:pt x="3329" y="1720"/>
                  </a:lnTo>
                  <a:lnTo>
                    <a:pt x="3384" y="1720"/>
                  </a:lnTo>
                  <a:lnTo>
                    <a:pt x="3384" y="1656"/>
                  </a:lnTo>
                  <a:lnTo>
                    <a:pt x="3329" y="1656"/>
                  </a:lnTo>
                  <a:close/>
                  <a:moveTo>
                    <a:pt x="3556" y="1544"/>
                  </a:moveTo>
                  <a:lnTo>
                    <a:pt x="3556" y="1608"/>
                  </a:lnTo>
                  <a:lnTo>
                    <a:pt x="3611" y="1608"/>
                  </a:lnTo>
                  <a:lnTo>
                    <a:pt x="3611" y="1544"/>
                  </a:lnTo>
                  <a:lnTo>
                    <a:pt x="3556" y="1544"/>
                  </a:lnTo>
                  <a:close/>
                  <a:moveTo>
                    <a:pt x="3443" y="1544"/>
                  </a:moveTo>
                  <a:lnTo>
                    <a:pt x="3443" y="1608"/>
                  </a:lnTo>
                  <a:lnTo>
                    <a:pt x="3498" y="1608"/>
                  </a:lnTo>
                  <a:lnTo>
                    <a:pt x="3498" y="1544"/>
                  </a:lnTo>
                  <a:lnTo>
                    <a:pt x="3443" y="1544"/>
                  </a:lnTo>
                  <a:close/>
                  <a:moveTo>
                    <a:pt x="3329" y="1544"/>
                  </a:moveTo>
                  <a:lnTo>
                    <a:pt x="3329" y="1608"/>
                  </a:lnTo>
                  <a:lnTo>
                    <a:pt x="3384" y="1608"/>
                  </a:lnTo>
                  <a:lnTo>
                    <a:pt x="3384" y="1544"/>
                  </a:lnTo>
                  <a:lnTo>
                    <a:pt x="3329" y="1544"/>
                  </a:lnTo>
                  <a:close/>
                  <a:moveTo>
                    <a:pt x="3453" y="0"/>
                  </a:moveTo>
                  <a:lnTo>
                    <a:pt x="3478" y="0"/>
                  </a:lnTo>
                  <a:lnTo>
                    <a:pt x="3478" y="636"/>
                  </a:lnTo>
                  <a:lnTo>
                    <a:pt x="3494" y="642"/>
                  </a:lnTo>
                  <a:lnTo>
                    <a:pt x="3508" y="653"/>
                  </a:lnTo>
                  <a:lnTo>
                    <a:pt x="3518" y="665"/>
                  </a:lnTo>
                  <a:lnTo>
                    <a:pt x="3522" y="676"/>
                  </a:lnTo>
                  <a:lnTo>
                    <a:pt x="3522" y="683"/>
                  </a:lnTo>
                  <a:lnTo>
                    <a:pt x="3523" y="697"/>
                  </a:lnTo>
                  <a:lnTo>
                    <a:pt x="3524" y="720"/>
                  </a:lnTo>
                  <a:lnTo>
                    <a:pt x="3527" y="747"/>
                  </a:lnTo>
                  <a:lnTo>
                    <a:pt x="3528" y="780"/>
                  </a:lnTo>
                  <a:lnTo>
                    <a:pt x="3531" y="815"/>
                  </a:lnTo>
                  <a:lnTo>
                    <a:pt x="3535" y="853"/>
                  </a:lnTo>
                  <a:lnTo>
                    <a:pt x="3539" y="894"/>
                  </a:lnTo>
                  <a:lnTo>
                    <a:pt x="3543" y="934"/>
                  </a:lnTo>
                  <a:lnTo>
                    <a:pt x="3548" y="975"/>
                  </a:lnTo>
                  <a:lnTo>
                    <a:pt x="3553" y="1013"/>
                  </a:lnTo>
                  <a:lnTo>
                    <a:pt x="3558" y="1050"/>
                  </a:lnTo>
                  <a:lnTo>
                    <a:pt x="3565" y="1081"/>
                  </a:lnTo>
                  <a:lnTo>
                    <a:pt x="3570" y="1110"/>
                  </a:lnTo>
                  <a:lnTo>
                    <a:pt x="3578" y="1131"/>
                  </a:lnTo>
                  <a:lnTo>
                    <a:pt x="3584" y="1146"/>
                  </a:lnTo>
                  <a:lnTo>
                    <a:pt x="3617" y="1146"/>
                  </a:lnTo>
                  <a:lnTo>
                    <a:pt x="3617" y="1216"/>
                  </a:lnTo>
                  <a:lnTo>
                    <a:pt x="3670" y="1216"/>
                  </a:lnTo>
                  <a:lnTo>
                    <a:pt x="3670" y="1300"/>
                  </a:lnTo>
                  <a:lnTo>
                    <a:pt x="3717" y="1300"/>
                  </a:lnTo>
                  <a:lnTo>
                    <a:pt x="3717" y="1463"/>
                  </a:lnTo>
                  <a:lnTo>
                    <a:pt x="3778" y="1463"/>
                  </a:lnTo>
                  <a:lnTo>
                    <a:pt x="3778" y="3731"/>
                  </a:lnTo>
                  <a:lnTo>
                    <a:pt x="3780" y="3731"/>
                  </a:lnTo>
                  <a:lnTo>
                    <a:pt x="3780" y="4317"/>
                  </a:lnTo>
                  <a:lnTo>
                    <a:pt x="715" y="4317"/>
                  </a:lnTo>
                  <a:lnTo>
                    <a:pt x="715" y="4316"/>
                  </a:lnTo>
                  <a:lnTo>
                    <a:pt x="216" y="4316"/>
                  </a:lnTo>
                  <a:lnTo>
                    <a:pt x="234" y="4301"/>
                  </a:lnTo>
                  <a:lnTo>
                    <a:pt x="251" y="4286"/>
                  </a:lnTo>
                  <a:lnTo>
                    <a:pt x="266" y="4269"/>
                  </a:lnTo>
                  <a:lnTo>
                    <a:pt x="272" y="4253"/>
                  </a:lnTo>
                  <a:lnTo>
                    <a:pt x="279" y="4231"/>
                  </a:lnTo>
                  <a:lnTo>
                    <a:pt x="284" y="4204"/>
                  </a:lnTo>
                  <a:lnTo>
                    <a:pt x="288" y="4176"/>
                  </a:lnTo>
                  <a:lnTo>
                    <a:pt x="292" y="4147"/>
                  </a:lnTo>
                  <a:lnTo>
                    <a:pt x="294" y="4118"/>
                  </a:lnTo>
                  <a:lnTo>
                    <a:pt x="296" y="4093"/>
                  </a:lnTo>
                  <a:lnTo>
                    <a:pt x="298" y="4075"/>
                  </a:lnTo>
                  <a:lnTo>
                    <a:pt x="298" y="4053"/>
                  </a:lnTo>
                  <a:lnTo>
                    <a:pt x="300" y="4036"/>
                  </a:lnTo>
                  <a:lnTo>
                    <a:pt x="300" y="4025"/>
                  </a:lnTo>
                  <a:lnTo>
                    <a:pt x="300" y="4019"/>
                  </a:lnTo>
                  <a:lnTo>
                    <a:pt x="300" y="4016"/>
                  </a:lnTo>
                  <a:lnTo>
                    <a:pt x="298" y="4016"/>
                  </a:lnTo>
                  <a:lnTo>
                    <a:pt x="298" y="4015"/>
                  </a:lnTo>
                  <a:lnTo>
                    <a:pt x="298" y="4013"/>
                  </a:lnTo>
                  <a:lnTo>
                    <a:pt x="297" y="4011"/>
                  </a:lnTo>
                  <a:lnTo>
                    <a:pt x="297" y="4009"/>
                  </a:lnTo>
                  <a:lnTo>
                    <a:pt x="296" y="4008"/>
                  </a:lnTo>
                  <a:lnTo>
                    <a:pt x="296" y="4007"/>
                  </a:lnTo>
                  <a:lnTo>
                    <a:pt x="296" y="4005"/>
                  </a:lnTo>
                  <a:lnTo>
                    <a:pt x="294" y="4003"/>
                  </a:lnTo>
                  <a:lnTo>
                    <a:pt x="294" y="4002"/>
                  </a:lnTo>
                  <a:lnTo>
                    <a:pt x="293" y="3999"/>
                  </a:lnTo>
                  <a:lnTo>
                    <a:pt x="292" y="3998"/>
                  </a:lnTo>
                  <a:lnTo>
                    <a:pt x="292" y="3995"/>
                  </a:lnTo>
                  <a:lnTo>
                    <a:pt x="291" y="3994"/>
                  </a:lnTo>
                  <a:lnTo>
                    <a:pt x="289" y="3990"/>
                  </a:lnTo>
                  <a:lnTo>
                    <a:pt x="288" y="3986"/>
                  </a:lnTo>
                  <a:lnTo>
                    <a:pt x="288" y="3984"/>
                  </a:lnTo>
                  <a:lnTo>
                    <a:pt x="287" y="3982"/>
                  </a:lnTo>
                  <a:lnTo>
                    <a:pt x="287" y="3979"/>
                  </a:lnTo>
                  <a:lnTo>
                    <a:pt x="285" y="3977"/>
                  </a:lnTo>
                  <a:lnTo>
                    <a:pt x="284" y="3974"/>
                  </a:lnTo>
                  <a:lnTo>
                    <a:pt x="283" y="3971"/>
                  </a:lnTo>
                  <a:lnTo>
                    <a:pt x="283" y="3969"/>
                  </a:lnTo>
                  <a:lnTo>
                    <a:pt x="281" y="3966"/>
                  </a:lnTo>
                  <a:lnTo>
                    <a:pt x="281" y="3964"/>
                  </a:lnTo>
                  <a:lnTo>
                    <a:pt x="280" y="3960"/>
                  </a:lnTo>
                  <a:lnTo>
                    <a:pt x="279" y="3958"/>
                  </a:lnTo>
                  <a:lnTo>
                    <a:pt x="277" y="3953"/>
                  </a:lnTo>
                  <a:lnTo>
                    <a:pt x="274" y="3939"/>
                  </a:lnTo>
                  <a:lnTo>
                    <a:pt x="266" y="3915"/>
                  </a:lnTo>
                  <a:lnTo>
                    <a:pt x="259" y="3893"/>
                  </a:lnTo>
                  <a:lnTo>
                    <a:pt x="255" y="3873"/>
                  </a:lnTo>
                  <a:lnTo>
                    <a:pt x="253" y="3856"/>
                  </a:lnTo>
                  <a:lnTo>
                    <a:pt x="250" y="3840"/>
                  </a:lnTo>
                  <a:lnTo>
                    <a:pt x="247" y="3822"/>
                  </a:lnTo>
                  <a:lnTo>
                    <a:pt x="243" y="3800"/>
                  </a:lnTo>
                  <a:lnTo>
                    <a:pt x="241" y="3786"/>
                  </a:lnTo>
                  <a:lnTo>
                    <a:pt x="239" y="3766"/>
                  </a:lnTo>
                  <a:lnTo>
                    <a:pt x="238" y="3745"/>
                  </a:lnTo>
                  <a:lnTo>
                    <a:pt x="237" y="3723"/>
                  </a:lnTo>
                  <a:lnTo>
                    <a:pt x="237" y="3703"/>
                  </a:lnTo>
                  <a:lnTo>
                    <a:pt x="237" y="3686"/>
                  </a:lnTo>
                  <a:lnTo>
                    <a:pt x="237" y="3676"/>
                  </a:lnTo>
                  <a:lnTo>
                    <a:pt x="237" y="3670"/>
                  </a:lnTo>
                  <a:lnTo>
                    <a:pt x="237" y="3669"/>
                  </a:lnTo>
                  <a:lnTo>
                    <a:pt x="236" y="3666"/>
                  </a:lnTo>
                  <a:lnTo>
                    <a:pt x="236" y="3668"/>
                  </a:lnTo>
                  <a:lnTo>
                    <a:pt x="236" y="3668"/>
                  </a:lnTo>
                  <a:lnTo>
                    <a:pt x="236" y="3668"/>
                  </a:lnTo>
                  <a:lnTo>
                    <a:pt x="236" y="3664"/>
                  </a:lnTo>
                  <a:lnTo>
                    <a:pt x="236" y="3660"/>
                  </a:lnTo>
                  <a:lnTo>
                    <a:pt x="234" y="3653"/>
                  </a:lnTo>
                  <a:lnTo>
                    <a:pt x="233" y="3647"/>
                  </a:lnTo>
                  <a:lnTo>
                    <a:pt x="230" y="3640"/>
                  </a:lnTo>
                  <a:lnTo>
                    <a:pt x="228" y="3628"/>
                  </a:lnTo>
                  <a:lnTo>
                    <a:pt x="226" y="3618"/>
                  </a:lnTo>
                  <a:lnTo>
                    <a:pt x="225" y="3610"/>
                  </a:lnTo>
                  <a:lnTo>
                    <a:pt x="225" y="3606"/>
                  </a:lnTo>
                  <a:lnTo>
                    <a:pt x="225" y="3605"/>
                  </a:lnTo>
                  <a:lnTo>
                    <a:pt x="222" y="3597"/>
                  </a:lnTo>
                  <a:lnTo>
                    <a:pt x="218" y="3587"/>
                  </a:lnTo>
                  <a:lnTo>
                    <a:pt x="216" y="3572"/>
                  </a:lnTo>
                  <a:lnTo>
                    <a:pt x="211" y="3549"/>
                  </a:lnTo>
                  <a:lnTo>
                    <a:pt x="208" y="3517"/>
                  </a:lnTo>
                  <a:lnTo>
                    <a:pt x="205" y="3478"/>
                  </a:lnTo>
                  <a:lnTo>
                    <a:pt x="205" y="3460"/>
                  </a:lnTo>
                  <a:lnTo>
                    <a:pt x="207" y="3440"/>
                  </a:lnTo>
                  <a:lnTo>
                    <a:pt x="209" y="3422"/>
                  </a:lnTo>
                  <a:lnTo>
                    <a:pt x="212" y="3405"/>
                  </a:lnTo>
                  <a:lnTo>
                    <a:pt x="213" y="3393"/>
                  </a:lnTo>
                  <a:lnTo>
                    <a:pt x="216" y="3384"/>
                  </a:lnTo>
                  <a:lnTo>
                    <a:pt x="216" y="3381"/>
                  </a:lnTo>
                  <a:lnTo>
                    <a:pt x="216" y="3380"/>
                  </a:lnTo>
                  <a:lnTo>
                    <a:pt x="216" y="3380"/>
                  </a:lnTo>
                  <a:lnTo>
                    <a:pt x="215" y="3382"/>
                  </a:lnTo>
                  <a:lnTo>
                    <a:pt x="215" y="3378"/>
                  </a:lnTo>
                  <a:lnTo>
                    <a:pt x="211" y="3373"/>
                  </a:lnTo>
                  <a:lnTo>
                    <a:pt x="205" y="3365"/>
                  </a:lnTo>
                  <a:lnTo>
                    <a:pt x="200" y="3355"/>
                  </a:lnTo>
                  <a:lnTo>
                    <a:pt x="196" y="3344"/>
                  </a:lnTo>
                  <a:lnTo>
                    <a:pt x="194" y="3327"/>
                  </a:lnTo>
                  <a:lnTo>
                    <a:pt x="192" y="3306"/>
                  </a:lnTo>
                  <a:lnTo>
                    <a:pt x="194" y="3280"/>
                  </a:lnTo>
                  <a:lnTo>
                    <a:pt x="198" y="3253"/>
                  </a:lnTo>
                  <a:lnTo>
                    <a:pt x="203" y="3221"/>
                  </a:lnTo>
                  <a:lnTo>
                    <a:pt x="211" y="3195"/>
                  </a:lnTo>
                  <a:lnTo>
                    <a:pt x="220" y="3173"/>
                  </a:lnTo>
                  <a:lnTo>
                    <a:pt x="230" y="3152"/>
                  </a:lnTo>
                  <a:lnTo>
                    <a:pt x="239" y="3135"/>
                  </a:lnTo>
                  <a:lnTo>
                    <a:pt x="247" y="3122"/>
                  </a:lnTo>
                  <a:lnTo>
                    <a:pt x="254" y="3114"/>
                  </a:lnTo>
                  <a:lnTo>
                    <a:pt x="255" y="3111"/>
                  </a:lnTo>
                  <a:lnTo>
                    <a:pt x="255" y="3110"/>
                  </a:lnTo>
                  <a:lnTo>
                    <a:pt x="254" y="3107"/>
                  </a:lnTo>
                  <a:lnTo>
                    <a:pt x="251" y="3101"/>
                  </a:lnTo>
                  <a:lnTo>
                    <a:pt x="247" y="3090"/>
                  </a:lnTo>
                  <a:lnTo>
                    <a:pt x="241" y="3076"/>
                  </a:lnTo>
                  <a:lnTo>
                    <a:pt x="236" y="3063"/>
                  </a:lnTo>
                  <a:lnTo>
                    <a:pt x="233" y="3051"/>
                  </a:lnTo>
                  <a:lnTo>
                    <a:pt x="232" y="3041"/>
                  </a:lnTo>
                  <a:lnTo>
                    <a:pt x="229" y="3028"/>
                  </a:lnTo>
                  <a:lnTo>
                    <a:pt x="226" y="3009"/>
                  </a:lnTo>
                  <a:lnTo>
                    <a:pt x="224" y="2992"/>
                  </a:lnTo>
                  <a:lnTo>
                    <a:pt x="221" y="2983"/>
                  </a:lnTo>
                  <a:lnTo>
                    <a:pt x="218" y="2978"/>
                  </a:lnTo>
                  <a:lnTo>
                    <a:pt x="215" y="2974"/>
                  </a:lnTo>
                  <a:lnTo>
                    <a:pt x="213" y="2974"/>
                  </a:lnTo>
                  <a:lnTo>
                    <a:pt x="213" y="2973"/>
                  </a:lnTo>
                  <a:lnTo>
                    <a:pt x="212" y="2973"/>
                  </a:lnTo>
                  <a:lnTo>
                    <a:pt x="211" y="2971"/>
                  </a:lnTo>
                  <a:lnTo>
                    <a:pt x="211" y="2971"/>
                  </a:lnTo>
                  <a:lnTo>
                    <a:pt x="209" y="2970"/>
                  </a:lnTo>
                  <a:lnTo>
                    <a:pt x="209" y="2969"/>
                  </a:lnTo>
                  <a:lnTo>
                    <a:pt x="207" y="2967"/>
                  </a:lnTo>
                  <a:lnTo>
                    <a:pt x="201" y="2958"/>
                  </a:lnTo>
                  <a:lnTo>
                    <a:pt x="199" y="2949"/>
                  </a:lnTo>
                  <a:lnTo>
                    <a:pt x="198" y="2940"/>
                  </a:lnTo>
                  <a:lnTo>
                    <a:pt x="198" y="2933"/>
                  </a:lnTo>
                  <a:lnTo>
                    <a:pt x="195" y="2932"/>
                  </a:lnTo>
                  <a:lnTo>
                    <a:pt x="191" y="2932"/>
                  </a:lnTo>
                  <a:lnTo>
                    <a:pt x="187" y="2931"/>
                  </a:lnTo>
                  <a:lnTo>
                    <a:pt x="181" y="2928"/>
                  </a:lnTo>
                  <a:lnTo>
                    <a:pt x="169" y="2927"/>
                  </a:lnTo>
                  <a:lnTo>
                    <a:pt x="166" y="2927"/>
                  </a:lnTo>
                  <a:lnTo>
                    <a:pt x="166" y="2927"/>
                  </a:lnTo>
                  <a:lnTo>
                    <a:pt x="165" y="2927"/>
                  </a:lnTo>
                  <a:lnTo>
                    <a:pt x="160" y="2923"/>
                  </a:lnTo>
                  <a:lnTo>
                    <a:pt x="156" y="2915"/>
                  </a:lnTo>
                  <a:lnTo>
                    <a:pt x="156" y="2902"/>
                  </a:lnTo>
                  <a:lnTo>
                    <a:pt x="157" y="2886"/>
                  </a:lnTo>
                  <a:lnTo>
                    <a:pt x="157" y="2868"/>
                  </a:lnTo>
                  <a:lnTo>
                    <a:pt x="158" y="2850"/>
                  </a:lnTo>
                  <a:lnTo>
                    <a:pt x="163" y="2830"/>
                  </a:lnTo>
                  <a:lnTo>
                    <a:pt x="169" y="2812"/>
                  </a:lnTo>
                  <a:lnTo>
                    <a:pt x="174" y="2795"/>
                  </a:lnTo>
                  <a:lnTo>
                    <a:pt x="179" y="2781"/>
                  </a:lnTo>
                  <a:lnTo>
                    <a:pt x="183" y="2772"/>
                  </a:lnTo>
                  <a:lnTo>
                    <a:pt x="186" y="2763"/>
                  </a:lnTo>
                  <a:lnTo>
                    <a:pt x="184" y="2751"/>
                  </a:lnTo>
                  <a:lnTo>
                    <a:pt x="182" y="2738"/>
                  </a:lnTo>
                  <a:lnTo>
                    <a:pt x="178" y="2724"/>
                  </a:lnTo>
                  <a:lnTo>
                    <a:pt x="174" y="2708"/>
                  </a:lnTo>
                  <a:lnTo>
                    <a:pt x="167" y="2690"/>
                  </a:lnTo>
                  <a:lnTo>
                    <a:pt x="161" y="2668"/>
                  </a:lnTo>
                  <a:lnTo>
                    <a:pt x="150" y="2641"/>
                  </a:lnTo>
                  <a:lnTo>
                    <a:pt x="143" y="2619"/>
                  </a:lnTo>
                  <a:lnTo>
                    <a:pt x="135" y="2593"/>
                  </a:lnTo>
                  <a:lnTo>
                    <a:pt x="129" y="2565"/>
                  </a:lnTo>
                  <a:lnTo>
                    <a:pt x="124" y="2539"/>
                  </a:lnTo>
                  <a:lnTo>
                    <a:pt x="120" y="2518"/>
                  </a:lnTo>
                  <a:lnTo>
                    <a:pt x="118" y="2503"/>
                  </a:lnTo>
                  <a:lnTo>
                    <a:pt x="115" y="2491"/>
                  </a:lnTo>
                  <a:lnTo>
                    <a:pt x="114" y="2478"/>
                  </a:lnTo>
                  <a:lnTo>
                    <a:pt x="112" y="2466"/>
                  </a:lnTo>
                  <a:lnTo>
                    <a:pt x="111" y="2455"/>
                  </a:lnTo>
                  <a:lnTo>
                    <a:pt x="110" y="2450"/>
                  </a:lnTo>
                  <a:lnTo>
                    <a:pt x="110" y="2449"/>
                  </a:lnTo>
                  <a:lnTo>
                    <a:pt x="110" y="2452"/>
                  </a:lnTo>
                  <a:lnTo>
                    <a:pt x="108" y="2453"/>
                  </a:lnTo>
                  <a:lnTo>
                    <a:pt x="108" y="2453"/>
                  </a:lnTo>
                  <a:lnTo>
                    <a:pt x="108" y="2453"/>
                  </a:lnTo>
                  <a:lnTo>
                    <a:pt x="108" y="2454"/>
                  </a:lnTo>
                  <a:lnTo>
                    <a:pt x="107" y="2455"/>
                  </a:lnTo>
                  <a:lnTo>
                    <a:pt x="106" y="2455"/>
                  </a:lnTo>
                  <a:lnTo>
                    <a:pt x="105" y="2458"/>
                  </a:lnTo>
                  <a:lnTo>
                    <a:pt x="105" y="2458"/>
                  </a:lnTo>
                  <a:lnTo>
                    <a:pt x="102" y="2461"/>
                  </a:lnTo>
                  <a:lnTo>
                    <a:pt x="102" y="2461"/>
                  </a:lnTo>
                  <a:lnTo>
                    <a:pt x="101" y="2462"/>
                  </a:lnTo>
                  <a:lnTo>
                    <a:pt x="99" y="2462"/>
                  </a:lnTo>
                  <a:lnTo>
                    <a:pt x="97" y="2462"/>
                  </a:lnTo>
                  <a:lnTo>
                    <a:pt x="97" y="2463"/>
                  </a:lnTo>
                  <a:lnTo>
                    <a:pt x="94" y="2463"/>
                  </a:lnTo>
                  <a:lnTo>
                    <a:pt x="93" y="2463"/>
                  </a:lnTo>
                  <a:lnTo>
                    <a:pt x="93" y="2463"/>
                  </a:lnTo>
                  <a:lnTo>
                    <a:pt x="91" y="2462"/>
                  </a:lnTo>
                  <a:lnTo>
                    <a:pt x="90" y="2462"/>
                  </a:lnTo>
                  <a:lnTo>
                    <a:pt x="90" y="2462"/>
                  </a:lnTo>
                  <a:lnTo>
                    <a:pt x="89" y="2461"/>
                  </a:lnTo>
                  <a:lnTo>
                    <a:pt x="89" y="2461"/>
                  </a:lnTo>
                  <a:lnTo>
                    <a:pt x="87" y="2459"/>
                  </a:lnTo>
                  <a:lnTo>
                    <a:pt x="87" y="2458"/>
                  </a:lnTo>
                  <a:lnTo>
                    <a:pt x="86" y="2458"/>
                  </a:lnTo>
                  <a:lnTo>
                    <a:pt x="85" y="2457"/>
                  </a:lnTo>
                  <a:lnTo>
                    <a:pt x="85" y="2457"/>
                  </a:lnTo>
                  <a:lnTo>
                    <a:pt x="84" y="2454"/>
                  </a:lnTo>
                  <a:lnTo>
                    <a:pt x="81" y="2452"/>
                  </a:lnTo>
                  <a:lnTo>
                    <a:pt x="80" y="2448"/>
                  </a:lnTo>
                  <a:lnTo>
                    <a:pt x="78" y="2445"/>
                  </a:lnTo>
                  <a:lnTo>
                    <a:pt x="77" y="2442"/>
                  </a:lnTo>
                  <a:lnTo>
                    <a:pt x="77" y="2441"/>
                  </a:lnTo>
                  <a:lnTo>
                    <a:pt x="76" y="2441"/>
                  </a:lnTo>
                  <a:lnTo>
                    <a:pt x="76" y="2441"/>
                  </a:lnTo>
                  <a:lnTo>
                    <a:pt x="76" y="2440"/>
                  </a:lnTo>
                  <a:lnTo>
                    <a:pt x="74" y="2438"/>
                  </a:lnTo>
                  <a:lnTo>
                    <a:pt x="74" y="2436"/>
                  </a:lnTo>
                  <a:lnTo>
                    <a:pt x="73" y="2432"/>
                  </a:lnTo>
                  <a:lnTo>
                    <a:pt x="73" y="2427"/>
                  </a:lnTo>
                  <a:lnTo>
                    <a:pt x="72" y="2418"/>
                  </a:lnTo>
                  <a:lnTo>
                    <a:pt x="69" y="2412"/>
                  </a:lnTo>
                  <a:lnTo>
                    <a:pt x="67" y="2408"/>
                  </a:lnTo>
                  <a:lnTo>
                    <a:pt x="63" y="2404"/>
                  </a:lnTo>
                  <a:lnTo>
                    <a:pt x="63" y="2400"/>
                  </a:lnTo>
                  <a:lnTo>
                    <a:pt x="63" y="2398"/>
                  </a:lnTo>
                  <a:lnTo>
                    <a:pt x="64" y="2395"/>
                  </a:lnTo>
                  <a:lnTo>
                    <a:pt x="65" y="2394"/>
                  </a:lnTo>
                  <a:lnTo>
                    <a:pt x="67" y="2393"/>
                  </a:lnTo>
                  <a:lnTo>
                    <a:pt x="67" y="2393"/>
                  </a:lnTo>
                  <a:lnTo>
                    <a:pt x="67" y="2391"/>
                  </a:lnTo>
                  <a:lnTo>
                    <a:pt x="67" y="2389"/>
                  </a:lnTo>
                  <a:lnTo>
                    <a:pt x="67" y="2385"/>
                  </a:lnTo>
                  <a:lnTo>
                    <a:pt x="68" y="2381"/>
                  </a:lnTo>
                  <a:lnTo>
                    <a:pt x="69" y="2376"/>
                  </a:lnTo>
                  <a:lnTo>
                    <a:pt x="70" y="2368"/>
                  </a:lnTo>
                  <a:lnTo>
                    <a:pt x="70" y="2359"/>
                  </a:lnTo>
                  <a:lnTo>
                    <a:pt x="69" y="2348"/>
                  </a:lnTo>
                  <a:lnTo>
                    <a:pt x="68" y="2342"/>
                  </a:lnTo>
                  <a:lnTo>
                    <a:pt x="68" y="2338"/>
                  </a:lnTo>
                  <a:lnTo>
                    <a:pt x="68" y="2338"/>
                  </a:lnTo>
                  <a:lnTo>
                    <a:pt x="68" y="2338"/>
                  </a:lnTo>
                  <a:lnTo>
                    <a:pt x="67" y="2338"/>
                  </a:lnTo>
                  <a:lnTo>
                    <a:pt x="67" y="2338"/>
                  </a:lnTo>
                  <a:lnTo>
                    <a:pt x="65" y="2338"/>
                  </a:lnTo>
                  <a:lnTo>
                    <a:pt x="65" y="2336"/>
                  </a:lnTo>
                  <a:lnTo>
                    <a:pt x="63" y="2335"/>
                  </a:lnTo>
                  <a:lnTo>
                    <a:pt x="60" y="2332"/>
                  </a:lnTo>
                  <a:lnTo>
                    <a:pt x="56" y="2328"/>
                  </a:lnTo>
                  <a:lnTo>
                    <a:pt x="53" y="2325"/>
                  </a:lnTo>
                  <a:lnTo>
                    <a:pt x="52" y="2319"/>
                  </a:lnTo>
                  <a:lnTo>
                    <a:pt x="52" y="2317"/>
                  </a:lnTo>
                  <a:lnTo>
                    <a:pt x="52" y="2314"/>
                  </a:lnTo>
                  <a:lnTo>
                    <a:pt x="53" y="2311"/>
                  </a:lnTo>
                  <a:lnTo>
                    <a:pt x="55" y="2310"/>
                  </a:lnTo>
                  <a:lnTo>
                    <a:pt x="57" y="2309"/>
                  </a:lnTo>
                  <a:lnTo>
                    <a:pt x="59" y="2308"/>
                  </a:lnTo>
                  <a:lnTo>
                    <a:pt x="59" y="2308"/>
                  </a:lnTo>
                  <a:lnTo>
                    <a:pt x="57" y="2308"/>
                  </a:lnTo>
                  <a:lnTo>
                    <a:pt x="56" y="2306"/>
                  </a:lnTo>
                  <a:lnTo>
                    <a:pt x="53" y="2304"/>
                  </a:lnTo>
                  <a:lnTo>
                    <a:pt x="52" y="2301"/>
                  </a:lnTo>
                  <a:lnTo>
                    <a:pt x="49" y="2297"/>
                  </a:lnTo>
                  <a:lnTo>
                    <a:pt x="49" y="2292"/>
                  </a:lnTo>
                  <a:lnTo>
                    <a:pt x="49" y="2288"/>
                  </a:lnTo>
                  <a:lnTo>
                    <a:pt x="51" y="2285"/>
                  </a:lnTo>
                  <a:lnTo>
                    <a:pt x="52" y="2283"/>
                  </a:lnTo>
                  <a:lnTo>
                    <a:pt x="53" y="2283"/>
                  </a:lnTo>
                  <a:lnTo>
                    <a:pt x="55" y="2281"/>
                  </a:lnTo>
                  <a:lnTo>
                    <a:pt x="55" y="2281"/>
                  </a:lnTo>
                  <a:lnTo>
                    <a:pt x="55" y="2281"/>
                  </a:lnTo>
                  <a:lnTo>
                    <a:pt x="53" y="2280"/>
                  </a:lnTo>
                  <a:lnTo>
                    <a:pt x="52" y="2277"/>
                  </a:lnTo>
                  <a:lnTo>
                    <a:pt x="49" y="2275"/>
                  </a:lnTo>
                  <a:lnTo>
                    <a:pt x="48" y="2272"/>
                  </a:lnTo>
                  <a:lnTo>
                    <a:pt x="48" y="2268"/>
                  </a:lnTo>
                  <a:lnTo>
                    <a:pt x="48" y="2264"/>
                  </a:lnTo>
                  <a:lnTo>
                    <a:pt x="49" y="2260"/>
                  </a:lnTo>
                  <a:lnTo>
                    <a:pt x="51" y="2259"/>
                  </a:lnTo>
                  <a:lnTo>
                    <a:pt x="53" y="2258"/>
                  </a:lnTo>
                  <a:lnTo>
                    <a:pt x="56" y="2256"/>
                  </a:lnTo>
                  <a:lnTo>
                    <a:pt x="57" y="2256"/>
                  </a:lnTo>
                  <a:lnTo>
                    <a:pt x="59" y="2256"/>
                  </a:lnTo>
                  <a:lnTo>
                    <a:pt x="60" y="2256"/>
                  </a:lnTo>
                  <a:lnTo>
                    <a:pt x="60" y="2245"/>
                  </a:lnTo>
                  <a:lnTo>
                    <a:pt x="60" y="2243"/>
                  </a:lnTo>
                  <a:lnTo>
                    <a:pt x="59" y="2241"/>
                  </a:lnTo>
                  <a:lnTo>
                    <a:pt x="57" y="2238"/>
                  </a:lnTo>
                  <a:lnTo>
                    <a:pt x="56" y="2234"/>
                  </a:lnTo>
                  <a:lnTo>
                    <a:pt x="55" y="2232"/>
                  </a:lnTo>
                  <a:lnTo>
                    <a:pt x="49" y="2230"/>
                  </a:lnTo>
                  <a:lnTo>
                    <a:pt x="46" y="2229"/>
                  </a:lnTo>
                  <a:lnTo>
                    <a:pt x="43" y="2226"/>
                  </a:lnTo>
                  <a:lnTo>
                    <a:pt x="40" y="2222"/>
                  </a:lnTo>
                  <a:lnTo>
                    <a:pt x="40" y="2220"/>
                  </a:lnTo>
                  <a:lnTo>
                    <a:pt x="40" y="2216"/>
                  </a:lnTo>
                  <a:lnTo>
                    <a:pt x="42" y="2213"/>
                  </a:lnTo>
                  <a:lnTo>
                    <a:pt x="43" y="2211"/>
                  </a:lnTo>
                  <a:lnTo>
                    <a:pt x="42" y="2211"/>
                  </a:lnTo>
                  <a:lnTo>
                    <a:pt x="42" y="2211"/>
                  </a:lnTo>
                  <a:lnTo>
                    <a:pt x="40" y="2211"/>
                  </a:lnTo>
                  <a:lnTo>
                    <a:pt x="40" y="2211"/>
                  </a:lnTo>
                  <a:lnTo>
                    <a:pt x="39" y="2211"/>
                  </a:lnTo>
                  <a:lnTo>
                    <a:pt x="38" y="2209"/>
                  </a:lnTo>
                  <a:lnTo>
                    <a:pt x="36" y="2209"/>
                  </a:lnTo>
                  <a:lnTo>
                    <a:pt x="36" y="2209"/>
                  </a:lnTo>
                  <a:lnTo>
                    <a:pt x="35" y="2209"/>
                  </a:lnTo>
                  <a:lnTo>
                    <a:pt x="34" y="2209"/>
                  </a:lnTo>
                  <a:lnTo>
                    <a:pt x="34" y="2209"/>
                  </a:lnTo>
                  <a:lnTo>
                    <a:pt x="31" y="2209"/>
                  </a:lnTo>
                  <a:lnTo>
                    <a:pt x="31" y="2209"/>
                  </a:lnTo>
                  <a:lnTo>
                    <a:pt x="29" y="2208"/>
                  </a:lnTo>
                  <a:lnTo>
                    <a:pt x="26" y="2207"/>
                  </a:lnTo>
                  <a:lnTo>
                    <a:pt x="26" y="2207"/>
                  </a:lnTo>
                  <a:lnTo>
                    <a:pt x="21" y="2203"/>
                  </a:lnTo>
                  <a:lnTo>
                    <a:pt x="21" y="2203"/>
                  </a:lnTo>
                  <a:lnTo>
                    <a:pt x="15" y="2198"/>
                  </a:lnTo>
                  <a:lnTo>
                    <a:pt x="14" y="2198"/>
                  </a:lnTo>
                  <a:lnTo>
                    <a:pt x="14" y="2196"/>
                  </a:lnTo>
                  <a:lnTo>
                    <a:pt x="11" y="2194"/>
                  </a:lnTo>
                  <a:lnTo>
                    <a:pt x="9" y="2191"/>
                  </a:lnTo>
                  <a:lnTo>
                    <a:pt x="5" y="2187"/>
                  </a:lnTo>
                  <a:lnTo>
                    <a:pt x="5" y="2184"/>
                  </a:lnTo>
                  <a:lnTo>
                    <a:pt x="6" y="2181"/>
                  </a:lnTo>
                  <a:lnTo>
                    <a:pt x="9" y="2178"/>
                  </a:lnTo>
                  <a:lnTo>
                    <a:pt x="11" y="2171"/>
                  </a:lnTo>
                  <a:lnTo>
                    <a:pt x="14" y="2162"/>
                  </a:lnTo>
                  <a:lnTo>
                    <a:pt x="17" y="2154"/>
                  </a:lnTo>
                  <a:lnTo>
                    <a:pt x="15" y="2150"/>
                  </a:lnTo>
                  <a:lnTo>
                    <a:pt x="13" y="2147"/>
                  </a:lnTo>
                  <a:lnTo>
                    <a:pt x="11" y="2145"/>
                  </a:lnTo>
                  <a:lnTo>
                    <a:pt x="11" y="2144"/>
                  </a:lnTo>
                  <a:lnTo>
                    <a:pt x="9" y="2143"/>
                  </a:lnTo>
                  <a:lnTo>
                    <a:pt x="9" y="2143"/>
                  </a:lnTo>
                  <a:lnTo>
                    <a:pt x="8" y="2141"/>
                  </a:lnTo>
                  <a:lnTo>
                    <a:pt x="6" y="2140"/>
                  </a:lnTo>
                  <a:lnTo>
                    <a:pt x="5" y="2139"/>
                  </a:lnTo>
                  <a:lnTo>
                    <a:pt x="5" y="2139"/>
                  </a:lnTo>
                  <a:lnTo>
                    <a:pt x="4" y="2137"/>
                  </a:lnTo>
                  <a:lnTo>
                    <a:pt x="2" y="2137"/>
                  </a:lnTo>
                  <a:lnTo>
                    <a:pt x="1" y="2137"/>
                  </a:lnTo>
                  <a:lnTo>
                    <a:pt x="1" y="2137"/>
                  </a:lnTo>
                  <a:lnTo>
                    <a:pt x="1" y="2136"/>
                  </a:lnTo>
                  <a:lnTo>
                    <a:pt x="0" y="2136"/>
                  </a:lnTo>
                  <a:lnTo>
                    <a:pt x="0" y="2136"/>
                  </a:lnTo>
                  <a:lnTo>
                    <a:pt x="11" y="2137"/>
                  </a:lnTo>
                  <a:lnTo>
                    <a:pt x="9" y="2127"/>
                  </a:lnTo>
                  <a:lnTo>
                    <a:pt x="22" y="2128"/>
                  </a:lnTo>
                  <a:lnTo>
                    <a:pt x="26" y="2119"/>
                  </a:lnTo>
                  <a:lnTo>
                    <a:pt x="46" y="2122"/>
                  </a:lnTo>
                  <a:lnTo>
                    <a:pt x="56" y="2109"/>
                  </a:lnTo>
                  <a:lnTo>
                    <a:pt x="69" y="2114"/>
                  </a:lnTo>
                  <a:lnTo>
                    <a:pt x="69" y="2110"/>
                  </a:lnTo>
                  <a:lnTo>
                    <a:pt x="68" y="2106"/>
                  </a:lnTo>
                  <a:lnTo>
                    <a:pt x="65" y="2102"/>
                  </a:lnTo>
                  <a:lnTo>
                    <a:pt x="63" y="2097"/>
                  </a:lnTo>
                  <a:lnTo>
                    <a:pt x="60" y="2092"/>
                  </a:lnTo>
                  <a:lnTo>
                    <a:pt x="59" y="2092"/>
                  </a:lnTo>
                  <a:lnTo>
                    <a:pt x="56" y="2086"/>
                  </a:lnTo>
                  <a:lnTo>
                    <a:pt x="56" y="2086"/>
                  </a:lnTo>
                  <a:lnTo>
                    <a:pt x="53" y="2081"/>
                  </a:lnTo>
                  <a:lnTo>
                    <a:pt x="53" y="2080"/>
                  </a:lnTo>
                  <a:lnTo>
                    <a:pt x="51" y="2075"/>
                  </a:lnTo>
                  <a:lnTo>
                    <a:pt x="51" y="2075"/>
                  </a:lnTo>
                  <a:lnTo>
                    <a:pt x="51" y="2075"/>
                  </a:lnTo>
                  <a:lnTo>
                    <a:pt x="48" y="2063"/>
                  </a:lnTo>
                  <a:lnTo>
                    <a:pt x="48" y="2051"/>
                  </a:lnTo>
                  <a:lnTo>
                    <a:pt x="53" y="2040"/>
                  </a:lnTo>
                  <a:lnTo>
                    <a:pt x="57" y="2035"/>
                  </a:lnTo>
                  <a:lnTo>
                    <a:pt x="61" y="2033"/>
                  </a:lnTo>
                  <a:lnTo>
                    <a:pt x="65" y="2030"/>
                  </a:lnTo>
                  <a:lnTo>
                    <a:pt x="68" y="2029"/>
                  </a:lnTo>
                  <a:lnTo>
                    <a:pt x="70" y="2027"/>
                  </a:lnTo>
                  <a:lnTo>
                    <a:pt x="73" y="2026"/>
                  </a:lnTo>
                  <a:lnTo>
                    <a:pt x="74" y="2026"/>
                  </a:lnTo>
                  <a:lnTo>
                    <a:pt x="76" y="2026"/>
                  </a:lnTo>
                  <a:lnTo>
                    <a:pt x="76" y="2026"/>
                  </a:lnTo>
                  <a:lnTo>
                    <a:pt x="77" y="2025"/>
                  </a:lnTo>
                  <a:lnTo>
                    <a:pt x="77" y="2025"/>
                  </a:lnTo>
                  <a:lnTo>
                    <a:pt x="78" y="2025"/>
                  </a:lnTo>
                  <a:lnTo>
                    <a:pt x="80" y="2023"/>
                  </a:lnTo>
                  <a:lnTo>
                    <a:pt x="81" y="2023"/>
                  </a:lnTo>
                  <a:lnTo>
                    <a:pt x="81" y="2022"/>
                  </a:lnTo>
                  <a:lnTo>
                    <a:pt x="82" y="2022"/>
                  </a:lnTo>
                  <a:lnTo>
                    <a:pt x="82" y="2021"/>
                  </a:lnTo>
                  <a:lnTo>
                    <a:pt x="85" y="2020"/>
                  </a:lnTo>
                  <a:lnTo>
                    <a:pt x="85" y="2020"/>
                  </a:lnTo>
                  <a:lnTo>
                    <a:pt x="87" y="2016"/>
                  </a:lnTo>
                  <a:lnTo>
                    <a:pt x="89" y="2014"/>
                  </a:lnTo>
                  <a:lnTo>
                    <a:pt x="90" y="2013"/>
                  </a:lnTo>
                  <a:lnTo>
                    <a:pt x="90" y="2012"/>
                  </a:lnTo>
                  <a:lnTo>
                    <a:pt x="91" y="2010"/>
                  </a:lnTo>
                  <a:lnTo>
                    <a:pt x="93" y="2009"/>
                  </a:lnTo>
                  <a:lnTo>
                    <a:pt x="94" y="2009"/>
                  </a:lnTo>
                  <a:lnTo>
                    <a:pt x="95" y="2008"/>
                  </a:lnTo>
                  <a:lnTo>
                    <a:pt x="95" y="2006"/>
                  </a:lnTo>
                  <a:lnTo>
                    <a:pt x="97" y="2005"/>
                  </a:lnTo>
                  <a:lnTo>
                    <a:pt x="98" y="2004"/>
                  </a:lnTo>
                  <a:lnTo>
                    <a:pt x="99" y="2004"/>
                  </a:lnTo>
                  <a:lnTo>
                    <a:pt x="101" y="2003"/>
                  </a:lnTo>
                  <a:lnTo>
                    <a:pt x="102" y="2001"/>
                  </a:lnTo>
                  <a:lnTo>
                    <a:pt x="102" y="2001"/>
                  </a:lnTo>
                  <a:lnTo>
                    <a:pt x="107" y="1999"/>
                  </a:lnTo>
                  <a:lnTo>
                    <a:pt x="112" y="1997"/>
                  </a:lnTo>
                  <a:lnTo>
                    <a:pt x="118" y="1999"/>
                  </a:lnTo>
                  <a:lnTo>
                    <a:pt x="119" y="2000"/>
                  </a:lnTo>
                  <a:lnTo>
                    <a:pt x="120" y="2003"/>
                  </a:lnTo>
                  <a:lnTo>
                    <a:pt x="122" y="2005"/>
                  </a:lnTo>
                  <a:lnTo>
                    <a:pt x="122" y="2009"/>
                  </a:lnTo>
                  <a:lnTo>
                    <a:pt x="123" y="2012"/>
                  </a:lnTo>
                  <a:lnTo>
                    <a:pt x="123" y="2012"/>
                  </a:lnTo>
                  <a:lnTo>
                    <a:pt x="123" y="2014"/>
                  </a:lnTo>
                  <a:lnTo>
                    <a:pt x="123" y="2014"/>
                  </a:lnTo>
                  <a:lnTo>
                    <a:pt x="123" y="2017"/>
                  </a:lnTo>
                  <a:lnTo>
                    <a:pt x="122" y="2020"/>
                  </a:lnTo>
                  <a:lnTo>
                    <a:pt x="122" y="2022"/>
                  </a:lnTo>
                  <a:lnTo>
                    <a:pt x="123" y="2025"/>
                  </a:lnTo>
                  <a:lnTo>
                    <a:pt x="123" y="2025"/>
                  </a:lnTo>
                  <a:lnTo>
                    <a:pt x="123" y="2026"/>
                  </a:lnTo>
                  <a:lnTo>
                    <a:pt x="123" y="2026"/>
                  </a:lnTo>
                  <a:lnTo>
                    <a:pt x="123" y="2027"/>
                  </a:lnTo>
                  <a:lnTo>
                    <a:pt x="123" y="2027"/>
                  </a:lnTo>
                  <a:lnTo>
                    <a:pt x="124" y="2029"/>
                  </a:lnTo>
                  <a:lnTo>
                    <a:pt x="125" y="2029"/>
                  </a:lnTo>
                  <a:lnTo>
                    <a:pt x="125" y="2027"/>
                  </a:lnTo>
                  <a:lnTo>
                    <a:pt x="127" y="2027"/>
                  </a:lnTo>
                  <a:lnTo>
                    <a:pt x="135" y="2025"/>
                  </a:lnTo>
                  <a:lnTo>
                    <a:pt x="141" y="2026"/>
                  </a:lnTo>
                  <a:lnTo>
                    <a:pt x="148" y="2026"/>
                  </a:lnTo>
                  <a:lnTo>
                    <a:pt x="156" y="2022"/>
                  </a:lnTo>
                  <a:lnTo>
                    <a:pt x="158" y="2021"/>
                  </a:lnTo>
                  <a:lnTo>
                    <a:pt x="158" y="2021"/>
                  </a:lnTo>
                  <a:lnTo>
                    <a:pt x="160" y="2018"/>
                  </a:lnTo>
                  <a:lnTo>
                    <a:pt x="163" y="2016"/>
                  </a:lnTo>
                  <a:lnTo>
                    <a:pt x="167" y="2012"/>
                  </a:lnTo>
                  <a:lnTo>
                    <a:pt x="170" y="2008"/>
                  </a:lnTo>
                  <a:lnTo>
                    <a:pt x="173" y="2005"/>
                  </a:lnTo>
                  <a:lnTo>
                    <a:pt x="175" y="2003"/>
                  </a:lnTo>
                  <a:lnTo>
                    <a:pt x="177" y="2001"/>
                  </a:lnTo>
                  <a:lnTo>
                    <a:pt x="177" y="2001"/>
                  </a:lnTo>
                  <a:lnTo>
                    <a:pt x="177" y="2001"/>
                  </a:lnTo>
                  <a:lnTo>
                    <a:pt x="178" y="2001"/>
                  </a:lnTo>
                  <a:lnTo>
                    <a:pt x="178" y="2001"/>
                  </a:lnTo>
                  <a:lnTo>
                    <a:pt x="179" y="2003"/>
                  </a:lnTo>
                  <a:lnTo>
                    <a:pt x="181" y="2009"/>
                  </a:lnTo>
                  <a:lnTo>
                    <a:pt x="179" y="2018"/>
                  </a:lnTo>
                  <a:lnTo>
                    <a:pt x="178" y="2029"/>
                  </a:lnTo>
                  <a:lnTo>
                    <a:pt x="174" y="2037"/>
                  </a:lnTo>
                  <a:lnTo>
                    <a:pt x="165" y="2046"/>
                  </a:lnTo>
                  <a:lnTo>
                    <a:pt x="156" y="2058"/>
                  </a:lnTo>
                  <a:lnTo>
                    <a:pt x="145" y="2068"/>
                  </a:lnTo>
                  <a:lnTo>
                    <a:pt x="140" y="2076"/>
                  </a:lnTo>
                  <a:lnTo>
                    <a:pt x="137" y="2082"/>
                  </a:lnTo>
                  <a:lnTo>
                    <a:pt x="135" y="2088"/>
                  </a:lnTo>
                  <a:lnTo>
                    <a:pt x="132" y="2090"/>
                  </a:lnTo>
                  <a:lnTo>
                    <a:pt x="131" y="2094"/>
                  </a:lnTo>
                  <a:lnTo>
                    <a:pt x="128" y="2095"/>
                  </a:lnTo>
                  <a:lnTo>
                    <a:pt x="127" y="2097"/>
                  </a:lnTo>
                  <a:lnTo>
                    <a:pt x="125" y="2098"/>
                  </a:lnTo>
                  <a:lnTo>
                    <a:pt x="124" y="2099"/>
                  </a:lnTo>
                  <a:lnTo>
                    <a:pt x="124" y="2102"/>
                  </a:lnTo>
                  <a:lnTo>
                    <a:pt x="124" y="2105"/>
                  </a:lnTo>
                  <a:lnTo>
                    <a:pt x="125" y="2109"/>
                  </a:lnTo>
                  <a:lnTo>
                    <a:pt x="127" y="2115"/>
                  </a:lnTo>
                  <a:lnTo>
                    <a:pt x="127" y="2122"/>
                  </a:lnTo>
                  <a:lnTo>
                    <a:pt x="154" y="2116"/>
                  </a:lnTo>
                  <a:lnTo>
                    <a:pt x="157" y="2127"/>
                  </a:lnTo>
                  <a:lnTo>
                    <a:pt x="175" y="2124"/>
                  </a:lnTo>
                  <a:lnTo>
                    <a:pt x="171" y="2135"/>
                  </a:lnTo>
                  <a:lnTo>
                    <a:pt x="184" y="2136"/>
                  </a:lnTo>
                  <a:lnTo>
                    <a:pt x="184" y="2136"/>
                  </a:lnTo>
                  <a:lnTo>
                    <a:pt x="184" y="2136"/>
                  </a:lnTo>
                  <a:lnTo>
                    <a:pt x="183" y="2136"/>
                  </a:lnTo>
                  <a:lnTo>
                    <a:pt x="183" y="2137"/>
                  </a:lnTo>
                  <a:lnTo>
                    <a:pt x="182" y="2139"/>
                  </a:lnTo>
                  <a:lnTo>
                    <a:pt x="182" y="2139"/>
                  </a:lnTo>
                  <a:lnTo>
                    <a:pt x="179" y="2140"/>
                  </a:lnTo>
                  <a:lnTo>
                    <a:pt x="179" y="2140"/>
                  </a:lnTo>
                  <a:lnTo>
                    <a:pt x="175" y="2145"/>
                  </a:lnTo>
                  <a:lnTo>
                    <a:pt x="171" y="2152"/>
                  </a:lnTo>
                  <a:lnTo>
                    <a:pt x="171" y="2160"/>
                  </a:lnTo>
                  <a:lnTo>
                    <a:pt x="175" y="2169"/>
                  </a:lnTo>
                  <a:lnTo>
                    <a:pt x="181" y="2178"/>
                  </a:lnTo>
                  <a:lnTo>
                    <a:pt x="182" y="2182"/>
                  </a:lnTo>
                  <a:lnTo>
                    <a:pt x="182" y="2186"/>
                  </a:lnTo>
                  <a:lnTo>
                    <a:pt x="181" y="2188"/>
                  </a:lnTo>
                  <a:lnTo>
                    <a:pt x="179" y="2191"/>
                  </a:lnTo>
                  <a:lnTo>
                    <a:pt x="178" y="2194"/>
                  </a:lnTo>
                  <a:lnTo>
                    <a:pt x="175" y="2196"/>
                  </a:lnTo>
                  <a:lnTo>
                    <a:pt x="175" y="2198"/>
                  </a:lnTo>
                  <a:lnTo>
                    <a:pt x="174" y="2198"/>
                  </a:lnTo>
                  <a:lnTo>
                    <a:pt x="174" y="2199"/>
                  </a:lnTo>
                  <a:lnTo>
                    <a:pt x="174" y="2199"/>
                  </a:lnTo>
                  <a:lnTo>
                    <a:pt x="174" y="2200"/>
                  </a:lnTo>
                  <a:lnTo>
                    <a:pt x="174" y="2200"/>
                  </a:lnTo>
                  <a:lnTo>
                    <a:pt x="173" y="2202"/>
                  </a:lnTo>
                  <a:lnTo>
                    <a:pt x="173" y="2203"/>
                  </a:lnTo>
                  <a:lnTo>
                    <a:pt x="173" y="2203"/>
                  </a:lnTo>
                  <a:lnTo>
                    <a:pt x="171" y="2204"/>
                  </a:lnTo>
                  <a:lnTo>
                    <a:pt x="171" y="2204"/>
                  </a:lnTo>
                  <a:lnTo>
                    <a:pt x="170" y="2205"/>
                  </a:lnTo>
                  <a:lnTo>
                    <a:pt x="170" y="2205"/>
                  </a:lnTo>
                  <a:lnTo>
                    <a:pt x="167" y="2207"/>
                  </a:lnTo>
                  <a:lnTo>
                    <a:pt x="167" y="2207"/>
                  </a:lnTo>
                  <a:lnTo>
                    <a:pt x="165" y="2207"/>
                  </a:lnTo>
                  <a:lnTo>
                    <a:pt x="165" y="2207"/>
                  </a:lnTo>
                  <a:lnTo>
                    <a:pt x="162" y="2208"/>
                  </a:lnTo>
                  <a:lnTo>
                    <a:pt x="161" y="2208"/>
                  </a:lnTo>
                  <a:lnTo>
                    <a:pt x="158" y="2209"/>
                  </a:lnTo>
                  <a:lnTo>
                    <a:pt x="158" y="2209"/>
                  </a:lnTo>
                  <a:lnTo>
                    <a:pt x="154" y="2209"/>
                  </a:lnTo>
                  <a:lnTo>
                    <a:pt x="154" y="2209"/>
                  </a:lnTo>
                  <a:lnTo>
                    <a:pt x="150" y="2211"/>
                  </a:lnTo>
                  <a:lnTo>
                    <a:pt x="150" y="2211"/>
                  </a:lnTo>
                  <a:lnTo>
                    <a:pt x="148" y="2211"/>
                  </a:lnTo>
                  <a:lnTo>
                    <a:pt x="146" y="2212"/>
                  </a:lnTo>
                  <a:lnTo>
                    <a:pt x="144" y="2212"/>
                  </a:lnTo>
                  <a:lnTo>
                    <a:pt x="144" y="2212"/>
                  </a:lnTo>
                  <a:lnTo>
                    <a:pt x="141" y="2212"/>
                  </a:lnTo>
                  <a:lnTo>
                    <a:pt x="140" y="2212"/>
                  </a:lnTo>
                  <a:lnTo>
                    <a:pt x="137" y="2213"/>
                  </a:lnTo>
                  <a:lnTo>
                    <a:pt x="137" y="2213"/>
                  </a:lnTo>
                  <a:lnTo>
                    <a:pt x="135" y="2213"/>
                  </a:lnTo>
                  <a:lnTo>
                    <a:pt x="135" y="2213"/>
                  </a:lnTo>
                  <a:lnTo>
                    <a:pt x="132" y="2213"/>
                  </a:lnTo>
                  <a:lnTo>
                    <a:pt x="132" y="2213"/>
                  </a:lnTo>
                  <a:lnTo>
                    <a:pt x="132" y="2215"/>
                  </a:lnTo>
                  <a:lnTo>
                    <a:pt x="133" y="2216"/>
                  </a:lnTo>
                  <a:lnTo>
                    <a:pt x="135" y="2219"/>
                  </a:lnTo>
                  <a:lnTo>
                    <a:pt x="136" y="2221"/>
                  </a:lnTo>
                  <a:lnTo>
                    <a:pt x="137" y="2224"/>
                  </a:lnTo>
                  <a:lnTo>
                    <a:pt x="137" y="2226"/>
                  </a:lnTo>
                  <a:lnTo>
                    <a:pt x="136" y="2229"/>
                  </a:lnTo>
                  <a:lnTo>
                    <a:pt x="135" y="2232"/>
                  </a:lnTo>
                  <a:lnTo>
                    <a:pt x="132" y="2233"/>
                  </a:lnTo>
                  <a:lnTo>
                    <a:pt x="131" y="2236"/>
                  </a:lnTo>
                  <a:lnTo>
                    <a:pt x="128" y="2237"/>
                  </a:lnTo>
                  <a:lnTo>
                    <a:pt x="127" y="2238"/>
                  </a:lnTo>
                  <a:lnTo>
                    <a:pt x="125" y="2238"/>
                  </a:lnTo>
                  <a:lnTo>
                    <a:pt x="123" y="2267"/>
                  </a:lnTo>
                  <a:lnTo>
                    <a:pt x="123" y="2267"/>
                  </a:lnTo>
                  <a:lnTo>
                    <a:pt x="124" y="2267"/>
                  </a:lnTo>
                  <a:lnTo>
                    <a:pt x="124" y="2267"/>
                  </a:lnTo>
                  <a:lnTo>
                    <a:pt x="125" y="2268"/>
                  </a:lnTo>
                  <a:lnTo>
                    <a:pt x="128" y="2271"/>
                  </a:lnTo>
                  <a:lnTo>
                    <a:pt x="131" y="2274"/>
                  </a:lnTo>
                  <a:lnTo>
                    <a:pt x="133" y="2276"/>
                  </a:lnTo>
                  <a:lnTo>
                    <a:pt x="137" y="2281"/>
                  </a:lnTo>
                  <a:lnTo>
                    <a:pt x="148" y="2297"/>
                  </a:lnTo>
                  <a:lnTo>
                    <a:pt x="157" y="2317"/>
                  </a:lnTo>
                  <a:lnTo>
                    <a:pt x="165" y="2340"/>
                  </a:lnTo>
                  <a:lnTo>
                    <a:pt x="169" y="2353"/>
                  </a:lnTo>
                  <a:lnTo>
                    <a:pt x="171" y="2364"/>
                  </a:lnTo>
                  <a:lnTo>
                    <a:pt x="173" y="2374"/>
                  </a:lnTo>
                  <a:lnTo>
                    <a:pt x="175" y="2385"/>
                  </a:lnTo>
                  <a:lnTo>
                    <a:pt x="178" y="2398"/>
                  </a:lnTo>
                  <a:lnTo>
                    <a:pt x="182" y="2414"/>
                  </a:lnTo>
                  <a:lnTo>
                    <a:pt x="186" y="2427"/>
                  </a:lnTo>
                  <a:lnTo>
                    <a:pt x="188" y="2437"/>
                  </a:lnTo>
                  <a:lnTo>
                    <a:pt x="191" y="2445"/>
                  </a:lnTo>
                  <a:lnTo>
                    <a:pt x="194" y="2453"/>
                  </a:lnTo>
                  <a:lnTo>
                    <a:pt x="196" y="2462"/>
                  </a:lnTo>
                  <a:lnTo>
                    <a:pt x="201" y="2475"/>
                  </a:lnTo>
                  <a:lnTo>
                    <a:pt x="209" y="2492"/>
                  </a:lnTo>
                  <a:lnTo>
                    <a:pt x="211" y="2497"/>
                  </a:lnTo>
                  <a:lnTo>
                    <a:pt x="221" y="2521"/>
                  </a:lnTo>
                  <a:lnTo>
                    <a:pt x="230" y="2544"/>
                  </a:lnTo>
                  <a:lnTo>
                    <a:pt x="239" y="2569"/>
                  </a:lnTo>
                  <a:lnTo>
                    <a:pt x="246" y="2592"/>
                  </a:lnTo>
                  <a:lnTo>
                    <a:pt x="251" y="2611"/>
                  </a:lnTo>
                  <a:lnTo>
                    <a:pt x="255" y="2628"/>
                  </a:lnTo>
                  <a:lnTo>
                    <a:pt x="256" y="2639"/>
                  </a:lnTo>
                  <a:lnTo>
                    <a:pt x="258" y="2643"/>
                  </a:lnTo>
                  <a:lnTo>
                    <a:pt x="309" y="2635"/>
                  </a:lnTo>
                  <a:lnTo>
                    <a:pt x="351" y="2630"/>
                  </a:lnTo>
                  <a:lnTo>
                    <a:pt x="355" y="2616"/>
                  </a:lnTo>
                  <a:lnTo>
                    <a:pt x="361" y="2603"/>
                  </a:lnTo>
                  <a:lnTo>
                    <a:pt x="309" y="2567"/>
                  </a:lnTo>
                  <a:lnTo>
                    <a:pt x="251" y="2526"/>
                  </a:lnTo>
                  <a:lnTo>
                    <a:pt x="313" y="2556"/>
                  </a:lnTo>
                  <a:lnTo>
                    <a:pt x="374" y="2586"/>
                  </a:lnTo>
                  <a:lnTo>
                    <a:pt x="376" y="2586"/>
                  </a:lnTo>
                  <a:lnTo>
                    <a:pt x="389" y="2577"/>
                  </a:lnTo>
                  <a:lnTo>
                    <a:pt x="406" y="2572"/>
                  </a:lnTo>
                  <a:lnTo>
                    <a:pt x="373" y="2495"/>
                  </a:lnTo>
                  <a:lnTo>
                    <a:pt x="356" y="2454"/>
                  </a:lnTo>
                  <a:lnTo>
                    <a:pt x="433" y="2569"/>
                  </a:lnTo>
                  <a:lnTo>
                    <a:pt x="433" y="2569"/>
                  </a:lnTo>
                  <a:lnTo>
                    <a:pt x="433" y="2569"/>
                  </a:lnTo>
                  <a:lnTo>
                    <a:pt x="465" y="2573"/>
                  </a:lnTo>
                  <a:lnTo>
                    <a:pt x="511" y="2482"/>
                  </a:lnTo>
                  <a:lnTo>
                    <a:pt x="492" y="2581"/>
                  </a:lnTo>
                  <a:lnTo>
                    <a:pt x="502" y="2586"/>
                  </a:lnTo>
                  <a:lnTo>
                    <a:pt x="511" y="2590"/>
                  </a:lnTo>
                  <a:lnTo>
                    <a:pt x="521" y="2598"/>
                  </a:lnTo>
                  <a:lnTo>
                    <a:pt x="619" y="2554"/>
                  </a:lnTo>
                  <a:lnTo>
                    <a:pt x="621" y="2554"/>
                  </a:lnTo>
                  <a:lnTo>
                    <a:pt x="625" y="2552"/>
                  </a:lnTo>
                  <a:lnTo>
                    <a:pt x="542" y="2618"/>
                  </a:lnTo>
                  <a:lnTo>
                    <a:pt x="550" y="2628"/>
                  </a:lnTo>
                  <a:lnTo>
                    <a:pt x="557" y="2637"/>
                  </a:lnTo>
                  <a:lnTo>
                    <a:pt x="557" y="2637"/>
                  </a:lnTo>
                  <a:lnTo>
                    <a:pt x="558" y="2637"/>
                  </a:lnTo>
                  <a:lnTo>
                    <a:pt x="560" y="2637"/>
                  </a:lnTo>
                  <a:lnTo>
                    <a:pt x="563" y="2637"/>
                  </a:lnTo>
                  <a:lnTo>
                    <a:pt x="566" y="2637"/>
                  </a:lnTo>
                  <a:lnTo>
                    <a:pt x="571" y="2637"/>
                  </a:lnTo>
                  <a:lnTo>
                    <a:pt x="577" y="2637"/>
                  </a:lnTo>
                  <a:lnTo>
                    <a:pt x="592" y="2636"/>
                  </a:lnTo>
                  <a:lnTo>
                    <a:pt x="597" y="2636"/>
                  </a:lnTo>
                  <a:lnTo>
                    <a:pt x="610" y="2636"/>
                  </a:lnTo>
                  <a:lnTo>
                    <a:pt x="615" y="2636"/>
                  </a:lnTo>
                  <a:lnTo>
                    <a:pt x="653" y="2635"/>
                  </a:lnTo>
                  <a:lnTo>
                    <a:pt x="657" y="2635"/>
                  </a:lnTo>
                  <a:lnTo>
                    <a:pt x="669" y="2635"/>
                  </a:lnTo>
                  <a:lnTo>
                    <a:pt x="674" y="2635"/>
                  </a:lnTo>
                  <a:lnTo>
                    <a:pt x="677" y="2635"/>
                  </a:lnTo>
                  <a:lnTo>
                    <a:pt x="680" y="2634"/>
                  </a:lnTo>
                  <a:lnTo>
                    <a:pt x="682" y="2634"/>
                  </a:lnTo>
                  <a:lnTo>
                    <a:pt x="682" y="2634"/>
                  </a:lnTo>
                  <a:lnTo>
                    <a:pt x="682" y="2634"/>
                  </a:lnTo>
                  <a:lnTo>
                    <a:pt x="570" y="2662"/>
                  </a:lnTo>
                  <a:lnTo>
                    <a:pt x="572" y="2669"/>
                  </a:lnTo>
                  <a:lnTo>
                    <a:pt x="575" y="2673"/>
                  </a:lnTo>
                  <a:lnTo>
                    <a:pt x="576" y="2678"/>
                  </a:lnTo>
                  <a:lnTo>
                    <a:pt x="579" y="2691"/>
                  </a:lnTo>
                  <a:lnTo>
                    <a:pt x="581" y="2700"/>
                  </a:lnTo>
                  <a:lnTo>
                    <a:pt x="580" y="2708"/>
                  </a:lnTo>
                  <a:lnTo>
                    <a:pt x="576" y="2715"/>
                  </a:lnTo>
                  <a:lnTo>
                    <a:pt x="574" y="2719"/>
                  </a:lnTo>
                  <a:lnTo>
                    <a:pt x="572" y="2720"/>
                  </a:lnTo>
                  <a:lnTo>
                    <a:pt x="570" y="2720"/>
                  </a:lnTo>
                  <a:lnTo>
                    <a:pt x="568" y="2719"/>
                  </a:lnTo>
                  <a:lnTo>
                    <a:pt x="567" y="2719"/>
                  </a:lnTo>
                  <a:lnTo>
                    <a:pt x="567" y="2717"/>
                  </a:lnTo>
                  <a:lnTo>
                    <a:pt x="566" y="2717"/>
                  </a:lnTo>
                  <a:lnTo>
                    <a:pt x="571" y="2738"/>
                  </a:lnTo>
                  <a:lnTo>
                    <a:pt x="571" y="2738"/>
                  </a:lnTo>
                  <a:lnTo>
                    <a:pt x="572" y="2740"/>
                  </a:lnTo>
                  <a:lnTo>
                    <a:pt x="575" y="2742"/>
                  </a:lnTo>
                  <a:lnTo>
                    <a:pt x="577" y="2745"/>
                  </a:lnTo>
                  <a:lnTo>
                    <a:pt x="580" y="2749"/>
                  </a:lnTo>
                  <a:lnTo>
                    <a:pt x="583" y="2753"/>
                  </a:lnTo>
                  <a:lnTo>
                    <a:pt x="584" y="2758"/>
                  </a:lnTo>
                  <a:lnTo>
                    <a:pt x="585" y="2767"/>
                  </a:lnTo>
                  <a:lnTo>
                    <a:pt x="584" y="2778"/>
                  </a:lnTo>
                  <a:lnTo>
                    <a:pt x="583" y="2788"/>
                  </a:lnTo>
                  <a:lnTo>
                    <a:pt x="581" y="2795"/>
                  </a:lnTo>
                  <a:lnTo>
                    <a:pt x="580" y="2797"/>
                  </a:lnTo>
                  <a:lnTo>
                    <a:pt x="581" y="2800"/>
                  </a:lnTo>
                  <a:lnTo>
                    <a:pt x="584" y="2805"/>
                  </a:lnTo>
                  <a:lnTo>
                    <a:pt x="588" y="2813"/>
                  </a:lnTo>
                  <a:lnTo>
                    <a:pt x="591" y="2821"/>
                  </a:lnTo>
                  <a:lnTo>
                    <a:pt x="591" y="2829"/>
                  </a:lnTo>
                  <a:lnTo>
                    <a:pt x="588" y="2832"/>
                  </a:lnTo>
                  <a:lnTo>
                    <a:pt x="587" y="2834"/>
                  </a:lnTo>
                  <a:lnTo>
                    <a:pt x="584" y="2835"/>
                  </a:lnTo>
                  <a:lnTo>
                    <a:pt x="581" y="2836"/>
                  </a:lnTo>
                  <a:lnTo>
                    <a:pt x="580" y="2836"/>
                  </a:lnTo>
                  <a:lnTo>
                    <a:pt x="577" y="2836"/>
                  </a:lnTo>
                  <a:lnTo>
                    <a:pt x="577" y="2835"/>
                  </a:lnTo>
                  <a:lnTo>
                    <a:pt x="577" y="2836"/>
                  </a:lnTo>
                  <a:lnTo>
                    <a:pt x="577" y="2838"/>
                  </a:lnTo>
                  <a:lnTo>
                    <a:pt x="580" y="2844"/>
                  </a:lnTo>
                  <a:lnTo>
                    <a:pt x="583" y="2850"/>
                  </a:lnTo>
                  <a:lnTo>
                    <a:pt x="593" y="2867"/>
                  </a:lnTo>
                  <a:lnTo>
                    <a:pt x="609" y="2881"/>
                  </a:lnTo>
                  <a:lnTo>
                    <a:pt x="629" y="2891"/>
                  </a:lnTo>
                  <a:lnTo>
                    <a:pt x="633" y="2894"/>
                  </a:lnTo>
                  <a:lnTo>
                    <a:pt x="633" y="2894"/>
                  </a:lnTo>
                  <a:lnTo>
                    <a:pt x="635" y="2895"/>
                  </a:lnTo>
                  <a:lnTo>
                    <a:pt x="635" y="2895"/>
                  </a:lnTo>
                  <a:lnTo>
                    <a:pt x="636" y="2897"/>
                  </a:lnTo>
                  <a:lnTo>
                    <a:pt x="638" y="2897"/>
                  </a:lnTo>
                  <a:lnTo>
                    <a:pt x="639" y="2898"/>
                  </a:lnTo>
                  <a:lnTo>
                    <a:pt x="639" y="2898"/>
                  </a:lnTo>
                  <a:lnTo>
                    <a:pt x="640" y="2899"/>
                  </a:lnTo>
                  <a:lnTo>
                    <a:pt x="640" y="2901"/>
                  </a:lnTo>
                  <a:lnTo>
                    <a:pt x="640" y="2901"/>
                  </a:lnTo>
                  <a:lnTo>
                    <a:pt x="640" y="2902"/>
                  </a:lnTo>
                  <a:lnTo>
                    <a:pt x="640" y="2902"/>
                  </a:lnTo>
                  <a:lnTo>
                    <a:pt x="640" y="2903"/>
                  </a:lnTo>
                  <a:lnTo>
                    <a:pt x="640" y="2903"/>
                  </a:lnTo>
                  <a:lnTo>
                    <a:pt x="642" y="2904"/>
                  </a:lnTo>
                  <a:lnTo>
                    <a:pt x="642" y="2904"/>
                  </a:lnTo>
                  <a:lnTo>
                    <a:pt x="642" y="2906"/>
                  </a:lnTo>
                  <a:lnTo>
                    <a:pt x="642" y="2907"/>
                  </a:lnTo>
                  <a:lnTo>
                    <a:pt x="642" y="2907"/>
                  </a:lnTo>
                  <a:lnTo>
                    <a:pt x="642" y="2908"/>
                  </a:lnTo>
                  <a:lnTo>
                    <a:pt x="642" y="2908"/>
                  </a:lnTo>
                  <a:lnTo>
                    <a:pt x="642" y="2908"/>
                  </a:lnTo>
                  <a:lnTo>
                    <a:pt x="642" y="2908"/>
                  </a:lnTo>
                  <a:lnTo>
                    <a:pt x="642" y="2910"/>
                  </a:lnTo>
                  <a:lnTo>
                    <a:pt x="643" y="2910"/>
                  </a:lnTo>
                  <a:lnTo>
                    <a:pt x="643" y="2910"/>
                  </a:lnTo>
                  <a:lnTo>
                    <a:pt x="644" y="2911"/>
                  </a:lnTo>
                  <a:lnTo>
                    <a:pt x="644" y="2911"/>
                  </a:lnTo>
                  <a:lnTo>
                    <a:pt x="647" y="2912"/>
                  </a:lnTo>
                  <a:lnTo>
                    <a:pt x="655" y="2916"/>
                  </a:lnTo>
                  <a:lnTo>
                    <a:pt x="660" y="2920"/>
                  </a:lnTo>
                  <a:lnTo>
                    <a:pt x="667" y="2927"/>
                  </a:lnTo>
                  <a:lnTo>
                    <a:pt x="674" y="2936"/>
                  </a:lnTo>
                  <a:lnTo>
                    <a:pt x="686" y="2950"/>
                  </a:lnTo>
                  <a:lnTo>
                    <a:pt x="699" y="2969"/>
                  </a:lnTo>
                  <a:lnTo>
                    <a:pt x="710" y="2990"/>
                  </a:lnTo>
                  <a:lnTo>
                    <a:pt x="716" y="3000"/>
                  </a:lnTo>
                  <a:lnTo>
                    <a:pt x="723" y="3013"/>
                  </a:lnTo>
                  <a:lnTo>
                    <a:pt x="731" y="3029"/>
                  </a:lnTo>
                  <a:lnTo>
                    <a:pt x="740" y="3046"/>
                  </a:lnTo>
                  <a:lnTo>
                    <a:pt x="748" y="3060"/>
                  </a:lnTo>
                  <a:lnTo>
                    <a:pt x="754" y="3073"/>
                  </a:lnTo>
                  <a:lnTo>
                    <a:pt x="761" y="3081"/>
                  </a:lnTo>
                  <a:lnTo>
                    <a:pt x="761" y="3083"/>
                  </a:lnTo>
                  <a:lnTo>
                    <a:pt x="762" y="3083"/>
                  </a:lnTo>
                  <a:lnTo>
                    <a:pt x="762" y="3084"/>
                  </a:lnTo>
                  <a:lnTo>
                    <a:pt x="765" y="3086"/>
                  </a:lnTo>
                  <a:lnTo>
                    <a:pt x="769" y="3088"/>
                  </a:lnTo>
                  <a:lnTo>
                    <a:pt x="771" y="3090"/>
                  </a:lnTo>
                  <a:lnTo>
                    <a:pt x="774" y="3092"/>
                  </a:lnTo>
                  <a:lnTo>
                    <a:pt x="777" y="3093"/>
                  </a:lnTo>
                  <a:lnTo>
                    <a:pt x="778" y="3094"/>
                  </a:lnTo>
                  <a:lnTo>
                    <a:pt x="779" y="3094"/>
                  </a:lnTo>
                  <a:lnTo>
                    <a:pt x="798" y="3055"/>
                  </a:lnTo>
                  <a:lnTo>
                    <a:pt x="808" y="3033"/>
                  </a:lnTo>
                  <a:lnTo>
                    <a:pt x="838" y="3039"/>
                  </a:lnTo>
                  <a:lnTo>
                    <a:pt x="868" y="3092"/>
                  </a:lnTo>
                  <a:lnTo>
                    <a:pt x="837" y="3168"/>
                  </a:lnTo>
                  <a:lnTo>
                    <a:pt x="837" y="3168"/>
                  </a:lnTo>
                  <a:lnTo>
                    <a:pt x="838" y="3170"/>
                  </a:lnTo>
                  <a:lnTo>
                    <a:pt x="840" y="3172"/>
                  </a:lnTo>
                  <a:lnTo>
                    <a:pt x="841" y="3174"/>
                  </a:lnTo>
                  <a:lnTo>
                    <a:pt x="843" y="3178"/>
                  </a:lnTo>
                  <a:lnTo>
                    <a:pt x="846" y="3183"/>
                  </a:lnTo>
                  <a:lnTo>
                    <a:pt x="849" y="3187"/>
                  </a:lnTo>
                  <a:lnTo>
                    <a:pt x="851" y="3190"/>
                  </a:lnTo>
                  <a:lnTo>
                    <a:pt x="853" y="3192"/>
                  </a:lnTo>
                  <a:lnTo>
                    <a:pt x="854" y="3196"/>
                  </a:lnTo>
                  <a:lnTo>
                    <a:pt x="854" y="3200"/>
                  </a:lnTo>
                  <a:lnTo>
                    <a:pt x="855" y="3204"/>
                  </a:lnTo>
                  <a:lnTo>
                    <a:pt x="857" y="3211"/>
                  </a:lnTo>
                  <a:lnTo>
                    <a:pt x="858" y="3221"/>
                  </a:lnTo>
                  <a:lnTo>
                    <a:pt x="861" y="3234"/>
                  </a:lnTo>
                  <a:lnTo>
                    <a:pt x="863" y="3246"/>
                  </a:lnTo>
                  <a:lnTo>
                    <a:pt x="870" y="3257"/>
                  </a:lnTo>
                  <a:lnTo>
                    <a:pt x="871" y="3259"/>
                  </a:lnTo>
                  <a:lnTo>
                    <a:pt x="871" y="3225"/>
                  </a:lnTo>
                  <a:lnTo>
                    <a:pt x="906" y="3225"/>
                  </a:lnTo>
                  <a:lnTo>
                    <a:pt x="1006" y="3166"/>
                  </a:lnTo>
                  <a:lnTo>
                    <a:pt x="1111" y="3223"/>
                  </a:lnTo>
                  <a:lnTo>
                    <a:pt x="1111" y="3161"/>
                  </a:lnTo>
                  <a:lnTo>
                    <a:pt x="1353" y="3161"/>
                  </a:lnTo>
                  <a:lnTo>
                    <a:pt x="1353" y="2965"/>
                  </a:lnTo>
                  <a:lnTo>
                    <a:pt x="1353" y="2965"/>
                  </a:lnTo>
                  <a:lnTo>
                    <a:pt x="1353" y="2965"/>
                  </a:lnTo>
                  <a:lnTo>
                    <a:pt x="1353" y="2962"/>
                  </a:lnTo>
                  <a:lnTo>
                    <a:pt x="1353" y="2962"/>
                  </a:lnTo>
                  <a:lnTo>
                    <a:pt x="1365" y="2933"/>
                  </a:lnTo>
                  <a:lnTo>
                    <a:pt x="1375" y="2962"/>
                  </a:lnTo>
                  <a:lnTo>
                    <a:pt x="1400" y="2962"/>
                  </a:lnTo>
                  <a:lnTo>
                    <a:pt x="1400" y="2834"/>
                  </a:lnTo>
                  <a:lnTo>
                    <a:pt x="1400" y="2834"/>
                  </a:lnTo>
                  <a:lnTo>
                    <a:pt x="1409" y="2810"/>
                  </a:lnTo>
                  <a:lnTo>
                    <a:pt x="1419" y="2834"/>
                  </a:lnTo>
                  <a:lnTo>
                    <a:pt x="1425" y="2834"/>
                  </a:lnTo>
                  <a:lnTo>
                    <a:pt x="1425" y="2641"/>
                  </a:lnTo>
                  <a:lnTo>
                    <a:pt x="1454" y="2641"/>
                  </a:lnTo>
                  <a:lnTo>
                    <a:pt x="1454" y="2558"/>
                  </a:lnTo>
                  <a:lnTo>
                    <a:pt x="1472" y="2558"/>
                  </a:lnTo>
                  <a:lnTo>
                    <a:pt x="1472" y="2446"/>
                  </a:lnTo>
                  <a:lnTo>
                    <a:pt x="1487" y="2446"/>
                  </a:lnTo>
                  <a:lnTo>
                    <a:pt x="1487" y="2558"/>
                  </a:lnTo>
                  <a:lnTo>
                    <a:pt x="1510" y="2558"/>
                  </a:lnTo>
                  <a:lnTo>
                    <a:pt x="1510" y="2641"/>
                  </a:lnTo>
                  <a:lnTo>
                    <a:pt x="1538" y="2641"/>
                  </a:lnTo>
                  <a:lnTo>
                    <a:pt x="1538" y="2834"/>
                  </a:lnTo>
                  <a:lnTo>
                    <a:pt x="1546" y="2834"/>
                  </a:lnTo>
                  <a:lnTo>
                    <a:pt x="1555" y="2810"/>
                  </a:lnTo>
                  <a:lnTo>
                    <a:pt x="1564" y="2834"/>
                  </a:lnTo>
                  <a:lnTo>
                    <a:pt x="1565" y="2834"/>
                  </a:lnTo>
                  <a:lnTo>
                    <a:pt x="1565" y="2962"/>
                  </a:lnTo>
                  <a:lnTo>
                    <a:pt x="1594" y="2962"/>
                  </a:lnTo>
                  <a:lnTo>
                    <a:pt x="1605" y="2933"/>
                  </a:lnTo>
                  <a:lnTo>
                    <a:pt x="1617" y="2962"/>
                  </a:lnTo>
                  <a:lnTo>
                    <a:pt x="1618" y="2962"/>
                  </a:lnTo>
                  <a:lnTo>
                    <a:pt x="1618" y="3161"/>
                  </a:lnTo>
                  <a:lnTo>
                    <a:pt x="1816" y="3161"/>
                  </a:lnTo>
                  <a:lnTo>
                    <a:pt x="1816" y="3111"/>
                  </a:lnTo>
                  <a:lnTo>
                    <a:pt x="2328" y="3111"/>
                  </a:lnTo>
                  <a:lnTo>
                    <a:pt x="2328" y="3169"/>
                  </a:lnTo>
                  <a:lnTo>
                    <a:pt x="1843" y="3169"/>
                  </a:lnTo>
                  <a:lnTo>
                    <a:pt x="1843" y="3192"/>
                  </a:lnTo>
                  <a:lnTo>
                    <a:pt x="2328" y="3192"/>
                  </a:lnTo>
                  <a:lnTo>
                    <a:pt x="2328" y="3249"/>
                  </a:lnTo>
                  <a:lnTo>
                    <a:pt x="2089" y="3249"/>
                  </a:lnTo>
                  <a:lnTo>
                    <a:pt x="2089" y="3272"/>
                  </a:lnTo>
                  <a:lnTo>
                    <a:pt x="2328" y="3272"/>
                  </a:lnTo>
                  <a:lnTo>
                    <a:pt x="2328" y="3329"/>
                  </a:lnTo>
                  <a:lnTo>
                    <a:pt x="2089" y="3329"/>
                  </a:lnTo>
                  <a:lnTo>
                    <a:pt x="2089" y="3354"/>
                  </a:lnTo>
                  <a:lnTo>
                    <a:pt x="2328" y="3354"/>
                  </a:lnTo>
                  <a:lnTo>
                    <a:pt x="2328" y="3410"/>
                  </a:lnTo>
                  <a:lnTo>
                    <a:pt x="2089" y="3410"/>
                  </a:lnTo>
                  <a:lnTo>
                    <a:pt x="2089" y="3433"/>
                  </a:lnTo>
                  <a:lnTo>
                    <a:pt x="2328" y="3433"/>
                  </a:lnTo>
                  <a:lnTo>
                    <a:pt x="2328" y="3491"/>
                  </a:lnTo>
                  <a:lnTo>
                    <a:pt x="2236" y="3491"/>
                  </a:lnTo>
                  <a:lnTo>
                    <a:pt x="2236" y="3515"/>
                  </a:lnTo>
                  <a:lnTo>
                    <a:pt x="2328" y="3515"/>
                  </a:lnTo>
                  <a:lnTo>
                    <a:pt x="2328" y="3572"/>
                  </a:lnTo>
                  <a:lnTo>
                    <a:pt x="2236" y="3572"/>
                  </a:lnTo>
                  <a:lnTo>
                    <a:pt x="2236" y="3600"/>
                  </a:lnTo>
                  <a:lnTo>
                    <a:pt x="2328" y="3600"/>
                  </a:lnTo>
                  <a:lnTo>
                    <a:pt x="2328" y="3656"/>
                  </a:lnTo>
                  <a:lnTo>
                    <a:pt x="2236" y="3656"/>
                  </a:lnTo>
                  <a:lnTo>
                    <a:pt x="2236" y="3681"/>
                  </a:lnTo>
                  <a:lnTo>
                    <a:pt x="2328" y="3681"/>
                  </a:lnTo>
                  <a:lnTo>
                    <a:pt x="2328" y="3731"/>
                  </a:lnTo>
                  <a:lnTo>
                    <a:pt x="2384" y="3731"/>
                  </a:lnTo>
                  <a:lnTo>
                    <a:pt x="2384" y="3575"/>
                  </a:lnTo>
                  <a:lnTo>
                    <a:pt x="2425" y="3575"/>
                  </a:lnTo>
                  <a:lnTo>
                    <a:pt x="2425" y="3262"/>
                  </a:lnTo>
                  <a:lnTo>
                    <a:pt x="2469" y="3262"/>
                  </a:lnTo>
                  <a:lnTo>
                    <a:pt x="2469" y="3086"/>
                  </a:lnTo>
                  <a:lnTo>
                    <a:pt x="2521" y="3086"/>
                  </a:lnTo>
                  <a:lnTo>
                    <a:pt x="2521" y="2945"/>
                  </a:lnTo>
                  <a:lnTo>
                    <a:pt x="2594" y="2945"/>
                  </a:lnTo>
                  <a:lnTo>
                    <a:pt x="2594" y="2033"/>
                  </a:lnTo>
                  <a:lnTo>
                    <a:pt x="2599" y="2033"/>
                  </a:lnTo>
                  <a:lnTo>
                    <a:pt x="2599" y="1948"/>
                  </a:lnTo>
                  <a:lnTo>
                    <a:pt x="2645" y="1948"/>
                  </a:lnTo>
                  <a:lnTo>
                    <a:pt x="2645" y="1725"/>
                  </a:lnTo>
                  <a:lnTo>
                    <a:pt x="2670" y="1725"/>
                  </a:lnTo>
                  <a:lnTo>
                    <a:pt x="2692" y="1674"/>
                  </a:lnTo>
                  <a:lnTo>
                    <a:pt x="2692" y="1578"/>
                  </a:lnTo>
                  <a:lnTo>
                    <a:pt x="2716" y="1542"/>
                  </a:lnTo>
                  <a:lnTo>
                    <a:pt x="2734" y="1462"/>
                  </a:lnTo>
                  <a:lnTo>
                    <a:pt x="2734" y="1373"/>
                  </a:lnTo>
                  <a:lnTo>
                    <a:pt x="2770" y="1344"/>
                  </a:lnTo>
                  <a:lnTo>
                    <a:pt x="2770" y="1251"/>
                  </a:lnTo>
                  <a:lnTo>
                    <a:pt x="2794" y="1218"/>
                  </a:lnTo>
                  <a:lnTo>
                    <a:pt x="2794" y="696"/>
                  </a:lnTo>
                  <a:lnTo>
                    <a:pt x="2818" y="696"/>
                  </a:lnTo>
                  <a:lnTo>
                    <a:pt x="2818" y="1218"/>
                  </a:lnTo>
                  <a:lnTo>
                    <a:pt x="2843" y="1251"/>
                  </a:lnTo>
                  <a:lnTo>
                    <a:pt x="2843" y="1344"/>
                  </a:lnTo>
                  <a:lnTo>
                    <a:pt x="2878" y="1373"/>
                  </a:lnTo>
                  <a:lnTo>
                    <a:pt x="2878" y="1462"/>
                  </a:lnTo>
                  <a:lnTo>
                    <a:pt x="2897" y="1542"/>
                  </a:lnTo>
                  <a:lnTo>
                    <a:pt x="2919" y="1578"/>
                  </a:lnTo>
                  <a:lnTo>
                    <a:pt x="2919" y="1674"/>
                  </a:lnTo>
                  <a:lnTo>
                    <a:pt x="2942" y="1725"/>
                  </a:lnTo>
                  <a:lnTo>
                    <a:pt x="2965" y="1725"/>
                  </a:lnTo>
                  <a:lnTo>
                    <a:pt x="2965" y="1948"/>
                  </a:lnTo>
                  <a:lnTo>
                    <a:pt x="3009" y="1948"/>
                  </a:lnTo>
                  <a:lnTo>
                    <a:pt x="3009" y="2033"/>
                  </a:lnTo>
                  <a:lnTo>
                    <a:pt x="3024" y="2033"/>
                  </a:lnTo>
                  <a:lnTo>
                    <a:pt x="3024" y="2945"/>
                  </a:lnTo>
                  <a:lnTo>
                    <a:pt x="3089" y="2945"/>
                  </a:lnTo>
                  <a:lnTo>
                    <a:pt x="3089" y="3086"/>
                  </a:lnTo>
                  <a:lnTo>
                    <a:pt x="3139" y="3086"/>
                  </a:lnTo>
                  <a:lnTo>
                    <a:pt x="3139" y="3262"/>
                  </a:lnTo>
                  <a:lnTo>
                    <a:pt x="3157" y="3262"/>
                  </a:lnTo>
                  <a:lnTo>
                    <a:pt x="3157" y="1463"/>
                  </a:lnTo>
                  <a:lnTo>
                    <a:pt x="3224" y="1463"/>
                  </a:lnTo>
                  <a:lnTo>
                    <a:pt x="3224" y="1300"/>
                  </a:lnTo>
                  <a:lnTo>
                    <a:pt x="3267" y="1300"/>
                  </a:lnTo>
                  <a:lnTo>
                    <a:pt x="3267" y="1216"/>
                  </a:lnTo>
                  <a:lnTo>
                    <a:pt x="3322" y="1216"/>
                  </a:lnTo>
                  <a:lnTo>
                    <a:pt x="3322" y="1146"/>
                  </a:lnTo>
                  <a:lnTo>
                    <a:pt x="3353" y="1146"/>
                  </a:lnTo>
                  <a:lnTo>
                    <a:pt x="3359" y="1127"/>
                  </a:lnTo>
                  <a:lnTo>
                    <a:pt x="3367" y="1099"/>
                  </a:lnTo>
                  <a:lnTo>
                    <a:pt x="3376" y="1065"/>
                  </a:lnTo>
                  <a:lnTo>
                    <a:pt x="3385" y="1026"/>
                  </a:lnTo>
                  <a:lnTo>
                    <a:pt x="3394" y="979"/>
                  </a:lnTo>
                  <a:lnTo>
                    <a:pt x="3404" y="928"/>
                  </a:lnTo>
                  <a:lnTo>
                    <a:pt x="3410" y="871"/>
                  </a:lnTo>
                  <a:lnTo>
                    <a:pt x="3417" y="810"/>
                  </a:lnTo>
                  <a:lnTo>
                    <a:pt x="3419" y="746"/>
                  </a:lnTo>
                  <a:lnTo>
                    <a:pt x="3419" y="678"/>
                  </a:lnTo>
                  <a:lnTo>
                    <a:pt x="3421" y="674"/>
                  </a:lnTo>
                  <a:lnTo>
                    <a:pt x="3425" y="667"/>
                  </a:lnTo>
                  <a:lnTo>
                    <a:pt x="3431" y="657"/>
                  </a:lnTo>
                  <a:lnTo>
                    <a:pt x="3440" y="648"/>
                  </a:lnTo>
                  <a:lnTo>
                    <a:pt x="3453" y="638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1367" y="6213139"/>
              <a:ext cx="10540843" cy="37203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 anchorCtr="0"/>
            <a:lstStyle/>
            <a:p>
              <a:pPr lvl="0" algn="ctr"/>
              <a:endPara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2CF59E8-0490-994A-AC8B-833751B44D7E}"/>
              </a:ext>
            </a:extLst>
          </p:cNvPr>
          <p:cNvSpPr txBox="1"/>
          <p:nvPr/>
        </p:nvSpPr>
        <p:spPr>
          <a:xfrm>
            <a:off x="825578" y="2432540"/>
            <a:ext cx="862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4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587F3-C94D-8241-ACC1-BACEDFAE47F3}"/>
              </a:ext>
            </a:extLst>
          </p:cNvPr>
          <p:cNvSpPr txBox="1"/>
          <p:nvPr/>
        </p:nvSpPr>
        <p:spPr>
          <a:xfrm>
            <a:off x="825579" y="1219200"/>
            <a:ext cx="77088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Strip White Spaces.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Assure there is no </a:t>
            </a:r>
            <a:r>
              <a:rPr lang="en-US" u="sng" dirty="0"/>
              <a:t>NaN </a:t>
            </a:r>
            <a:r>
              <a:rPr lang="en-US" dirty="0"/>
              <a:t>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Extract the actual from </a:t>
            </a:r>
            <a:r>
              <a:rPr lang="en-US" u="sng" dirty="0"/>
              <a:t>entries</a:t>
            </a:r>
            <a:r>
              <a:rPr lang="en-US" dirty="0"/>
              <a:t> and </a:t>
            </a:r>
            <a:r>
              <a:rPr lang="en-US" u="sng" dirty="0"/>
              <a:t>exits</a:t>
            </a:r>
            <a:r>
              <a:rPr lang="en-US" dirty="0"/>
              <a:t> values.</a:t>
            </a:r>
          </a:p>
          <a:p>
            <a:pPr marL="1066693" lvl="1" indent="-457200">
              <a:buFont typeface="Courier New" panose="02070309020205020404" pitchFamily="49" charset="0"/>
              <a:buChar char="o"/>
            </a:pPr>
            <a:r>
              <a:rPr lang="en-US" dirty="0"/>
              <a:t>Replace the negative values by zero.</a:t>
            </a:r>
          </a:p>
          <a:p>
            <a:pPr marL="1066693" lvl="1" indent="-457200">
              <a:buFont typeface="Courier New" panose="02070309020205020404" pitchFamily="49" charset="0"/>
              <a:buChar char="o"/>
            </a:pPr>
            <a:r>
              <a:rPr lang="en-US" dirty="0"/>
              <a:t>Set a limit for the </a:t>
            </a:r>
            <a:r>
              <a:rPr lang="en-US" u="sng" dirty="0"/>
              <a:t>entries</a:t>
            </a:r>
            <a:r>
              <a:rPr lang="en-US" dirty="0"/>
              <a:t> and </a:t>
            </a:r>
            <a:r>
              <a:rPr lang="en-US" u="sng" dirty="0"/>
              <a:t>exits</a:t>
            </a:r>
            <a:r>
              <a:rPr lang="en-US" dirty="0"/>
              <a:t>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Parse Date &amp; Time columns to timestamp.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9A31FBFC-7169-644E-A10F-1893C11220EE}"/>
              </a:ext>
            </a:extLst>
          </p:cNvPr>
          <p:cNvSpPr>
            <a:spLocks noEditPoints="1"/>
          </p:cNvSpPr>
          <p:nvPr/>
        </p:nvSpPr>
        <p:spPr bwMode="auto">
          <a:xfrm>
            <a:off x="9309019" y="3957018"/>
            <a:ext cx="2057402" cy="2293046"/>
          </a:xfrm>
          <a:custGeom>
            <a:avLst/>
            <a:gdLst>
              <a:gd name="T0" fmla="*/ 3443 w 3780"/>
              <a:gd name="T1" fmla="*/ 4007 h 4317"/>
              <a:gd name="T2" fmla="*/ 3329 w 3780"/>
              <a:gd name="T3" fmla="*/ 3960 h 4317"/>
              <a:gd name="T4" fmla="*/ 3611 w 3780"/>
              <a:gd name="T5" fmla="*/ 3734 h 4317"/>
              <a:gd name="T6" fmla="*/ 3498 w 3780"/>
              <a:gd name="T7" fmla="*/ 3556 h 4317"/>
              <a:gd name="T8" fmla="*/ 3329 w 3780"/>
              <a:gd name="T9" fmla="*/ 3445 h 4317"/>
              <a:gd name="T10" fmla="*/ 799 w 3780"/>
              <a:gd name="T11" fmla="*/ 3511 h 4317"/>
              <a:gd name="T12" fmla="*/ 748 w 3780"/>
              <a:gd name="T13" fmla="*/ 3507 h 4317"/>
              <a:gd name="T14" fmla="*/ 3329 w 3780"/>
              <a:gd name="T15" fmla="*/ 3402 h 4317"/>
              <a:gd name="T16" fmla="*/ 3611 w 3780"/>
              <a:gd name="T17" fmla="*/ 3177 h 4317"/>
              <a:gd name="T18" fmla="*/ 3498 w 3780"/>
              <a:gd name="T19" fmla="*/ 3000 h 4317"/>
              <a:gd name="T20" fmla="*/ 3329 w 3780"/>
              <a:gd name="T21" fmla="*/ 2889 h 4317"/>
              <a:gd name="T22" fmla="*/ 3443 w 3780"/>
              <a:gd name="T23" fmla="*/ 2662 h 4317"/>
              <a:gd name="T24" fmla="*/ 3329 w 3780"/>
              <a:gd name="T25" fmla="*/ 2613 h 4317"/>
              <a:gd name="T26" fmla="*/ 3611 w 3780"/>
              <a:gd name="T27" fmla="*/ 2395 h 4317"/>
              <a:gd name="T28" fmla="*/ 3498 w 3780"/>
              <a:gd name="T29" fmla="*/ 2220 h 4317"/>
              <a:gd name="T30" fmla="*/ 3329 w 3780"/>
              <a:gd name="T31" fmla="*/ 2107 h 4317"/>
              <a:gd name="T32" fmla="*/ 3443 w 3780"/>
              <a:gd name="T33" fmla="*/ 1881 h 4317"/>
              <a:gd name="T34" fmla="*/ 3329 w 3780"/>
              <a:gd name="T35" fmla="*/ 1834 h 4317"/>
              <a:gd name="T36" fmla="*/ 3611 w 3780"/>
              <a:gd name="T37" fmla="*/ 1608 h 4317"/>
              <a:gd name="T38" fmla="*/ 3523 w 3780"/>
              <a:gd name="T39" fmla="*/ 697 h 4317"/>
              <a:gd name="T40" fmla="*/ 3778 w 3780"/>
              <a:gd name="T41" fmla="*/ 1463 h 4317"/>
              <a:gd name="T42" fmla="*/ 300 w 3780"/>
              <a:gd name="T43" fmla="*/ 4019 h 4317"/>
              <a:gd name="T44" fmla="*/ 285 w 3780"/>
              <a:gd name="T45" fmla="*/ 3977 h 4317"/>
              <a:gd name="T46" fmla="*/ 237 w 3780"/>
              <a:gd name="T47" fmla="*/ 3703 h 4317"/>
              <a:gd name="T48" fmla="*/ 216 w 3780"/>
              <a:gd name="T49" fmla="*/ 3572 h 4317"/>
              <a:gd name="T50" fmla="*/ 194 w 3780"/>
              <a:gd name="T51" fmla="*/ 3280 h 4317"/>
              <a:gd name="T52" fmla="*/ 221 w 3780"/>
              <a:gd name="T53" fmla="*/ 2983 h 4317"/>
              <a:gd name="T54" fmla="*/ 166 w 3780"/>
              <a:gd name="T55" fmla="*/ 2927 h 4317"/>
              <a:gd name="T56" fmla="*/ 143 w 3780"/>
              <a:gd name="T57" fmla="*/ 2619 h 4317"/>
              <a:gd name="T58" fmla="*/ 102 w 3780"/>
              <a:gd name="T59" fmla="*/ 2461 h 4317"/>
              <a:gd name="T60" fmla="*/ 80 w 3780"/>
              <a:gd name="T61" fmla="*/ 2448 h 4317"/>
              <a:gd name="T62" fmla="*/ 67 w 3780"/>
              <a:gd name="T63" fmla="*/ 2391 h 4317"/>
              <a:gd name="T64" fmla="*/ 52 w 3780"/>
              <a:gd name="T65" fmla="*/ 2317 h 4317"/>
              <a:gd name="T66" fmla="*/ 52 w 3780"/>
              <a:gd name="T67" fmla="*/ 2277 h 4317"/>
              <a:gd name="T68" fmla="*/ 40 w 3780"/>
              <a:gd name="T69" fmla="*/ 2222 h 4317"/>
              <a:gd name="T70" fmla="*/ 21 w 3780"/>
              <a:gd name="T71" fmla="*/ 2203 h 4317"/>
              <a:gd name="T72" fmla="*/ 6 w 3780"/>
              <a:gd name="T73" fmla="*/ 2140 h 4317"/>
              <a:gd name="T74" fmla="*/ 60 w 3780"/>
              <a:gd name="T75" fmla="*/ 2092 h 4317"/>
              <a:gd name="T76" fmla="*/ 77 w 3780"/>
              <a:gd name="T77" fmla="*/ 2025 h 4317"/>
              <a:gd name="T78" fmla="*/ 99 w 3780"/>
              <a:gd name="T79" fmla="*/ 2004 h 4317"/>
              <a:gd name="T80" fmla="*/ 123 w 3780"/>
              <a:gd name="T81" fmla="*/ 2026 h 4317"/>
              <a:gd name="T82" fmla="*/ 177 w 3780"/>
              <a:gd name="T83" fmla="*/ 2001 h 4317"/>
              <a:gd name="T84" fmla="*/ 124 w 3780"/>
              <a:gd name="T85" fmla="*/ 2105 h 4317"/>
              <a:gd name="T86" fmla="*/ 181 w 3780"/>
              <a:gd name="T87" fmla="*/ 2178 h 4317"/>
              <a:gd name="T88" fmla="*/ 167 w 3780"/>
              <a:gd name="T89" fmla="*/ 2207 h 4317"/>
              <a:gd name="T90" fmla="*/ 132 w 3780"/>
              <a:gd name="T91" fmla="*/ 2213 h 4317"/>
              <a:gd name="T92" fmla="*/ 131 w 3780"/>
              <a:gd name="T93" fmla="*/ 2274 h 4317"/>
              <a:gd name="T94" fmla="*/ 230 w 3780"/>
              <a:gd name="T95" fmla="*/ 2544 h 4317"/>
              <a:gd name="T96" fmla="*/ 433 w 3780"/>
              <a:gd name="T97" fmla="*/ 2569 h 4317"/>
              <a:gd name="T98" fmla="*/ 592 w 3780"/>
              <a:gd name="T99" fmla="*/ 2636 h 4317"/>
              <a:gd name="T100" fmla="*/ 574 w 3780"/>
              <a:gd name="T101" fmla="*/ 2719 h 4317"/>
              <a:gd name="T102" fmla="*/ 584 w 3780"/>
              <a:gd name="T103" fmla="*/ 2805 h 4317"/>
              <a:gd name="T104" fmla="*/ 635 w 3780"/>
              <a:gd name="T105" fmla="*/ 2895 h 4317"/>
              <a:gd name="T106" fmla="*/ 642 w 3780"/>
              <a:gd name="T107" fmla="*/ 2910 h 4317"/>
              <a:gd name="T108" fmla="*/ 762 w 3780"/>
              <a:gd name="T109" fmla="*/ 3083 h 4317"/>
              <a:gd name="T110" fmla="*/ 851 w 3780"/>
              <a:gd name="T111" fmla="*/ 3190 h 4317"/>
              <a:gd name="T112" fmla="*/ 1353 w 3780"/>
              <a:gd name="T113" fmla="*/ 2962 h 4317"/>
              <a:gd name="T114" fmla="*/ 1555 w 3780"/>
              <a:gd name="T115" fmla="*/ 2810 h 4317"/>
              <a:gd name="T116" fmla="*/ 2089 w 3780"/>
              <a:gd name="T117" fmla="*/ 3329 h 4317"/>
              <a:gd name="T118" fmla="*/ 2384 w 3780"/>
              <a:gd name="T119" fmla="*/ 3575 h 4317"/>
              <a:gd name="T120" fmla="*/ 2794 w 3780"/>
              <a:gd name="T121" fmla="*/ 1218 h 4317"/>
              <a:gd name="T122" fmla="*/ 3139 w 3780"/>
              <a:gd name="T123" fmla="*/ 3262 h 4317"/>
              <a:gd name="T124" fmla="*/ 3425 w 3780"/>
              <a:gd name="T125" fmla="*/ 667 h 4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80" h="4317">
                <a:moveTo>
                  <a:pt x="3556" y="4121"/>
                </a:moveTo>
                <a:lnTo>
                  <a:pt x="3556" y="4185"/>
                </a:lnTo>
                <a:lnTo>
                  <a:pt x="3611" y="4185"/>
                </a:lnTo>
                <a:lnTo>
                  <a:pt x="3611" y="4121"/>
                </a:lnTo>
                <a:lnTo>
                  <a:pt x="3556" y="4121"/>
                </a:lnTo>
                <a:close/>
                <a:moveTo>
                  <a:pt x="3443" y="4121"/>
                </a:moveTo>
                <a:lnTo>
                  <a:pt x="3443" y="4185"/>
                </a:lnTo>
                <a:lnTo>
                  <a:pt x="3498" y="4185"/>
                </a:lnTo>
                <a:lnTo>
                  <a:pt x="3498" y="4121"/>
                </a:lnTo>
                <a:lnTo>
                  <a:pt x="3443" y="4121"/>
                </a:lnTo>
                <a:close/>
                <a:moveTo>
                  <a:pt x="3329" y="4121"/>
                </a:moveTo>
                <a:lnTo>
                  <a:pt x="3329" y="4185"/>
                </a:lnTo>
                <a:lnTo>
                  <a:pt x="3384" y="4185"/>
                </a:lnTo>
                <a:lnTo>
                  <a:pt x="3384" y="4121"/>
                </a:lnTo>
                <a:lnTo>
                  <a:pt x="3329" y="4121"/>
                </a:lnTo>
                <a:close/>
                <a:moveTo>
                  <a:pt x="3556" y="4007"/>
                </a:moveTo>
                <a:lnTo>
                  <a:pt x="3556" y="4071"/>
                </a:lnTo>
                <a:lnTo>
                  <a:pt x="3611" y="4071"/>
                </a:lnTo>
                <a:lnTo>
                  <a:pt x="3611" y="4007"/>
                </a:lnTo>
                <a:lnTo>
                  <a:pt x="3556" y="4007"/>
                </a:lnTo>
                <a:close/>
                <a:moveTo>
                  <a:pt x="3443" y="4007"/>
                </a:moveTo>
                <a:lnTo>
                  <a:pt x="3443" y="4071"/>
                </a:lnTo>
                <a:lnTo>
                  <a:pt x="3498" y="4071"/>
                </a:lnTo>
                <a:lnTo>
                  <a:pt x="3498" y="4007"/>
                </a:lnTo>
                <a:lnTo>
                  <a:pt x="3443" y="4007"/>
                </a:lnTo>
                <a:close/>
                <a:moveTo>
                  <a:pt x="3329" y="4007"/>
                </a:moveTo>
                <a:lnTo>
                  <a:pt x="3329" y="4071"/>
                </a:lnTo>
                <a:lnTo>
                  <a:pt x="3384" y="4071"/>
                </a:lnTo>
                <a:lnTo>
                  <a:pt x="3384" y="4007"/>
                </a:lnTo>
                <a:lnTo>
                  <a:pt x="3329" y="4007"/>
                </a:lnTo>
                <a:close/>
                <a:moveTo>
                  <a:pt x="3556" y="3895"/>
                </a:moveTo>
                <a:lnTo>
                  <a:pt x="3556" y="3960"/>
                </a:lnTo>
                <a:lnTo>
                  <a:pt x="3611" y="3960"/>
                </a:lnTo>
                <a:lnTo>
                  <a:pt x="3611" y="3895"/>
                </a:lnTo>
                <a:lnTo>
                  <a:pt x="3556" y="3895"/>
                </a:lnTo>
                <a:close/>
                <a:moveTo>
                  <a:pt x="3443" y="3895"/>
                </a:moveTo>
                <a:lnTo>
                  <a:pt x="3443" y="3960"/>
                </a:lnTo>
                <a:lnTo>
                  <a:pt x="3498" y="3960"/>
                </a:lnTo>
                <a:lnTo>
                  <a:pt x="3498" y="3895"/>
                </a:lnTo>
                <a:lnTo>
                  <a:pt x="3443" y="3895"/>
                </a:lnTo>
                <a:close/>
                <a:moveTo>
                  <a:pt x="3329" y="3895"/>
                </a:moveTo>
                <a:lnTo>
                  <a:pt x="3329" y="3960"/>
                </a:lnTo>
                <a:lnTo>
                  <a:pt x="3384" y="3960"/>
                </a:lnTo>
                <a:lnTo>
                  <a:pt x="3384" y="3895"/>
                </a:lnTo>
                <a:lnTo>
                  <a:pt x="3329" y="3895"/>
                </a:lnTo>
                <a:close/>
                <a:moveTo>
                  <a:pt x="3556" y="3782"/>
                </a:moveTo>
                <a:lnTo>
                  <a:pt x="3556" y="3846"/>
                </a:lnTo>
                <a:lnTo>
                  <a:pt x="3611" y="3846"/>
                </a:lnTo>
                <a:lnTo>
                  <a:pt x="3611" y="3782"/>
                </a:lnTo>
                <a:lnTo>
                  <a:pt x="3556" y="3782"/>
                </a:lnTo>
                <a:close/>
                <a:moveTo>
                  <a:pt x="3443" y="3782"/>
                </a:moveTo>
                <a:lnTo>
                  <a:pt x="3443" y="3846"/>
                </a:lnTo>
                <a:lnTo>
                  <a:pt x="3498" y="3846"/>
                </a:lnTo>
                <a:lnTo>
                  <a:pt x="3498" y="3782"/>
                </a:lnTo>
                <a:lnTo>
                  <a:pt x="3443" y="3782"/>
                </a:lnTo>
                <a:close/>
                <a:moveTo>
                  <a:pt x="3329" y="3782"/>
                </a:moveTo>
                <a:lnTo>
                  <a:pt x="3329" y="3846"/>
                </a:lnTo>
                <a:lnTo>
                  <a:pt x="3384" y="3846"/>
                </a:lnTo>
                <a:lnTo>
                  <a:pt x="3384" y="3782"/>
                </a:lnTo>
                <a:lnTo>
                  <a:pt x="3329" y="3782"/>
                </a:lnTo>
                <a:close/>
                <a:moveTo>
                  <a:pt x="3556" y="3672"/>
                </a:moveTo>
                <a:lnTo>
                  <a:pt x="3556" y="3734"/>
                </a:lnTo>
                <a:lnTo>
                  <a:pt x="3611" y="3734"/>
                </a:lnTo>
                <a:lnTo>
                  <a:pt x="3611" y="3672"/>
                </a:lnTo>
                <a:lnTo>
                  <a:pt x="3556" y="3672"/>
                </a:lnTo>
                <a:close/>
                <a:moveTo>
                  <a:pt x="3443" y="3672"/>
                </a:moveTo>
                <a:lnTo>
                  <a:pt x="3443" y="3734"/>
                </a:lnTo>
                <a:lnTo>
                  <a:pt x="3498" y="3734"/>
                </a:lnTo>
                <a:lnTo>
                  <a:pt x="3498" y="3672"/>
                </a:lnTo>
                <a:lnTo>
                  <a:pt x="3443" y="3672"/>
                </a:lnTo>
                <a:close/>
                <a:moveTo>
                  <a:pt x="3329" y="3672"/>
                </a:moveTo>
                <a:lnTo>
                  <a:pt x="3329" y="3734"/>
                </a:lnTo>
                <a:lnTo>
                  <a:pt x="3384" y="3734"/>
                </a:lnTo>
                <a:lnTo>
                  <a:pt x="3384" y="3672"/>
                </a:lnTo>
                <a:lnTo>
                  <a:pt x="3329" y="3672"/>
                </a:lnTo>
                <a:close/>
                <a:moveTo>
                  <a:pt x="3556" y="3556"/>
                </a:moveTo>
                <a:lnTo>
                  <a:pt x="3556" y="3619"/>
                </a:lnTo>
                <a:lnTo>
                  <a:pt x="3611" y="3619"/>
                </a:lnTo>
                <a:lnTo>
                  <a:pt x="3611" y="3556"/>
                </a:lnTo>
                <a:lnTo>
                  <a:pt x="3556" y="3556"/>
                </a:lnTo>
                <a:close/>
                <a:moveTo>
                  <a:pt x="3443" y="3556"/>
                </a:moveTo>
                <a:lnTo>
                  <a:pt x="3443" y="3619"/>
                </a:lnTo>
                <a:lnTo>
                  <a:pt x="3498" y="3619"/>
                </a:lnTo>
                <a:lnTo>
                  <a:pt x="3498" y="3556"/>
                </a:lnTo>
                <a:lnTo>
                  <a:pt x="3443" y="3556"/>
                </a:lnTo>
                <a:close/>
                <a:moveTo>
                  <a:pt x="3329" y="3556"/>
                </a:moveTo>
                <a:lnTo>
                  <a:pt x="3329" y="3619"/>
                </a:lnTo>
                <a:lnTo>
                  <a:pt x="3384" y="3619"/>
                </a:lnTo>
                <a:lnTo>
                  <a:pt x="3384" y="3556"/>
                </a:lnTo>
                <a:lnTo>
                  <a:pt x="3329" y="3556"/>
                </a:lnTo>
                <a:close/>
                <a:moveTo>
                  <a:pt x="3556" y="3445"/>
                </a:moveTo>
                <a:lnTo>
                  <a:pt x="3556" y="3509"/>
                </a:lnTo>
                <a:lnTo>
                  <a:pt x="3611" y="3509"/>
                </a:lnTo>
                <a:lnTo>
                  <a:pt x="3611" y="3445"/>
                </a:lnTo>
                <a:lnTo>
                  <a:pt x="3556" y="3445"/>
                </a:lnTo>
                <a:close/>
                <a:moveTo>
                  <a:pt x="3443" y="3445"/>
                </a:moveTo>
                <a:lnTo>
                  <a:pt x="3443" y="3509"/>
                </a:lnTo>
                <a:lnTo>
                  <a:pt x="3498" y="3509"/>
                </a:lnTo>
                <a:lnTo>
                  <a:pt x="3498" y="3445"/>
                </a:lnTo>
                <a:lnTo>
                  <a:pt x="3443" y="3445"/>
                </a:lnTo>
                <a:close/>
                <a:moveTo>
                  <a:pt x="3329" y="3445"/>
                </a:moveTo>
                <a:lnTo>
                  <a:pt x="3329" y="3509"/>
                </a:lnTo>
                <a:lnTo>
                  <a:pt x="3384" y="3509"/>
                </a:lnTo>
                <a:lnTo>
                  <a:pt x="3384" y="3445"/>
                </a:lnTo>
                <a:lnTo>
                  <a:pt x="3329" y="3445"/>
                </a:lnTo>
                <a:close/>
                <a:moveTo>
                  <a:pt x="871" y="3357"/>
                </a:moveTo>
                <a:lnTo>
                  <a:pt x="866" y="3372"/>
                </a:lnTo>
                <a:lnTo>
                  <a:pt x="862" y="3385"/>
                </a:lnTo>
                <a:lnTo>
                  <a:pt x="859" y="3397"/>
                </a:lnTo>
                <a:lnTo>
                  <a:pt x="858" y="3410"/>
                </a:lnTo>
                <a:lnTo>
                  <a:pt x="854" y="3426"/>
                </a:lnTo>
                <a:lnTo>
                  <a:pt x="847" y="3444"/>
                </a:lnTo>
                <a:lnTo>
                  <a:pt x="840" y="3462"/>
                </a:lnTo>
                <a:lnTo>
                  <a:pt x="829" y="3483"/>
                </a:lnTo>
                <a:lnTo>
                  <a:pt x="825" y="3488"/>
                </a:lnTo>
                <a:lnTo>
                  <a:pt x="825" y="3491"/>
                </a:lnTo>
                <a:lnTo>
                  <a:pt x="821" y="3495"/>
                </a:lnTo>
                <a:lnTo>
                  <a:pt x="820" y="3496"/>
                </a:lnTo>
                <a:lnTo>
                  <a:pt x="817" y="3499"/>
                </a:lnTo>
                <a:lnTo>
                  <a:pt x="816" y="3500"/>
                </a:lnTo>
                <a:lnTo>
                  <a:pt x="811" y="3504"/>
                </a:lnTo>
                <a:lnTo>
                  <a:pt x="811" y="3504"/>
                </a:lnTo>
                <a:lnTo>
                  <a:pt x="805" y="3508"/>
                </a:lnTo>
                <a:lnTo>
                  <a:pt x="804" y="3508"/>
                </a:lnTo>
                <a:lnTo>
                  <a:pt x="802" y="3511"/>
                </a:lnTo>
                <a:lnTo>
                  <a:pt x="799" y="3511"/>
                </a:lnTo>
                <a:lnTo>
                  <a:pt x="798" y="3512"/>
                </a:lnTo>
                <a:lnTo>
                  <a:pt x="795" y="3513"/>
                </a:lnTo>
                <a:lnTo>
                  <a:pt x="794" y="3513"/>
                </a:lnTo>
                <a:lnTo>
                  <a:pt x="790" y="3515"/>
                </a:lnTo>
                <a:lnTo>
                  <a:pt x="788" y="3515"/>
                </a:lnTo>
                <a:lnTo>
                  <a:pt x="785" y="3516"/>
                </a:lnTo>
                <a:lnTo>
                  <a:pt x="783" y="3516"/>
                </a:lnTo>
                <a:lnTo>
                  <a:pt x="779" y="3516"/>
                </a:lnTo>
                <a:lnTo>
                  <a:pt x="778" y="3516"/>
                </a:lnTo>
                <a:lnTo>
                  <a:pt x="774" y="3517"/>
                </a:lnTo>
                <a:lnTo>
                  <a:pt x="773" y="3517"/>
                </a:lnTo>
                <a:lnTo>
                  <a:pt x="769" y="3516"/>
                </a:lnTo>
                <a:lnTo>
                  <a:pt x="769" y="3516"/>
                </a:lnTo>
                <a:lnTo>
                  <a:pt x="765" y="3516"/>
                </a:lnTo>
                <a:lnTo>
                  <a:pt x="765" y="3516"/>
                </a:lnTo>
                <a:lnTo>
                  <a:pt x="762" y="3515"/>
                </a:lnTo>
                <a:lnTo>
                  <a:pt x="761" y="3515"/>
                </a:lnTo>
                <a:lnTo>
                  <a:pt x="758" y="3513"/>
                </a:lnTo>
                <a:lnTo>
                  <a:pt x="758" y="3513"/>
                </a:lnTo>
                <a:lnTo>
                  <a:pt x="756" y="3512"/>
                </a:lnTo>
                <a:lnTo>
                  <a:pt x="748" y="3507"/>
                </a:lnTo>
                <a:lnTo>
                  <a:pt x="737" y="3503"/>
                </a:lnTo>
                <a:lnTo>
                  <a:pt x="729" y="3500"/>
                </a:lnTo>
                <a:lnTo>
                  <a:pt x="727" y="3500"/>
                </a:lnTo>
                <a:lnTo>
                  <a:pt x="727" y="3504"/>
                </a:lnTo>
                <a:lnTo>
                  <a:pt x="728" y="3515"/>
                </a:lnTo>
                <a:lnTo>
                  <a:pt x="729" y="3532"/>
                </a:lnTo>
                <a:lnTo>
                  <a:pt x="731" y="3552"/>
                </a:lnTo>
                <a:lnTo>
                  <a:pt x="871" y="3552"/>
                </a:lnTo>
                <a:lnTo>
                  <a:pt x="871" y="3357"/>
                </a:lnTo>
                <a:close/>
                <a:moveTo>
                  <a:pt x="3556" y="3339"/>
                </a:moveTo>
                <a:lnTo>
                  <a:pt x="3556" y="3402"/>
                </a:lnTo>
                <a:lnTo>
                  <a:pt x="3611" y="3402"/>
                </a:lnTo>
                <a:lnTo>
                  <a:pt x="3611" y="3339"/>
                </a:lnTo>
                <a:lnTo>
                  <a:pt x="3556" y="3339"/>
                </a:lnTo>
                <a:close/>
                <a:moveTo>
                  <a:pt x="3443" y="3339"/>
                </a:moveTo>
                <a:lnTo>
                  <a:pt x="3443" y="3402"/>
                </a:lnTo>
                <a:lnTo>
                  <a:pt x="3498" y="3402"/>
                </a:lnTo>
                <a:lnTo>
                  <a:pt x="3498" y="3339"/>
                </a:lnTo>
                <a:lnTo>
                  <a:pt x="3443" y="3339"/>
                </a:lnTo>
                <a:close/>
                <a:moveTo>
                  <a:pt x="3329" y="3339"/>
                </a:moveTo>
                <a:lnTo>
                  <a:pt x="3329" y="3402"/>
                </a:lnTo>
                <a:lnTo>
                  <a:pt x="3384" y="3402"/>
                </a:lnTo>
                <a:lnTo>
                  <a:pt x="3384" y="3339"/>
                </a:lnTo>
                <a:lnTo>
                  <a:pt x="3329" y="3339"/>
                </a:lnTo>
                <a:close/>
                <a:moveTo>
                  <a:pt x="3556" y="3224"/>
                </a:moveTo>
                <a:lnTo>
                  <a:pt x="3556" y="3288"/>
                </a:lnTo>
                <a:lnTo>
                  <a:pt x="3611" y="3288"/>
                </a:lnTo>
                <a:lnTo>
                  <a:pt x="3611" y="3224"/>
                </a:lnTo>
                <a:lnTo>
                  <a:pt x="3556" y="3224"/>
                </a:lnTo>
                <a:close/>
                <a:moveTo>
                  <a:pt x="3443" y="3224"/>
                </a:moveTo>
                <a:lnTo>
                  <a:pt x="3443" y="3288"/>
                </a:lnTo>
                <a:lnTo>
                  <a:pt x="3498" y="3288"/>
                </a:lnTo>
                <a:lnTo>
                  <a:pt x="3498" y="3224"/>
                </a:lnTo>
                <a:lnTo>
                  <a:pt x="3443" y="3224"/>
                </a:lnTo>
                <a:close/>
                <a:moveTo>
                  <a:pt x="3329" y="3224"/>
                </a:moveTo>
                <a:lnTo>
                  <a:pt x="3329" y="3288"/>
                </a:lnTo>
                <a:lnTo>
                  <a:pt x="3384" y="3288"/>
                </a:lnTo>
                <a:lnTo>
                  <a:pt x="3384" y="3224"/>
                </a:lnTo>
                <a:lnTo>
                  <a:pt x="3329" y="3224"/>
                </a:lnTo>
                <a:close/>
                <a:moveTo>
                  <a:pt x="3556" y="3114"/>
                </a:moveTo>
                <a:lnTo>
                  <a:pt x="3556" y="3177"/>
                </a:lnTo>
                <a:lnTo>
                  <a:pt x="3611" y="3177"/>
                </a:lnTo>
                <a:lnTo>
                  <a:pt x="3611" y="3114"/>
                </a:lnTo>
                <a:lnTo>
                  <a:pt x="3556" y="3114"/>
                </a:lnTo>
                <a:close/>
                <a:moveTo>
                  <a:pt x="3443" y="3114"/>
                </a:moveTo>
                <a:lnTo>
                  <a:pt x="3443" y="3177"/>
                </a:lnTo>
                <a:lnTo>
                  <a:pt x="3498" y="3177"/>
                </a:lnTo>
                <a:lnTo>
                  <a:pt x="3498" y="3114"/>
                </a:lnTo>
                <a:lnTo>
                  <a:pt x="3443" y="3114"/>
                </a:lnTo>
                <a:close/>
                <a:moveTo>
                  <a:pt x="3329" y="3114"/>
                </a:moveTo>
                <a:lnTo>
                  <a:pt x="3329" y="3177"/>
                </a:lnTo>
                <a:lnTo>
                  <a:pt x="3384" y="3177"/>
                </a:lnTo>
                <a:lnTo>
                  <a:pt x="3384" y="3114"/>
                </a:lnTo>
                <a:lnTo>
                  <a:pt x="3329" y="3114"/>
                </a:lnTo>
                <a:close/>
                <a:moveTo>
                  <a:pt x="3556" y="3000"/>
                </a:moveTo>
                <a:lnTo>
                  <a:pt x="3556" y="3063"/>
                </a:lnTo>
                <a:lnTo>
                  <a:pt x="3611" y="3063"/>
                </a:lnTo>
                <a:lnTo>
                  <a:pt x="3611" y="3000"/>
                </a:lnTo>
                <a:lnTo>
                  <a:pt x="3556" y="3000"/>
                </a:lnTo>
                <a:close/>
                <a:moveTo>
                  <a:pt x="3443" y="3000"/>
                </a:moveTo>
                <a:lnTo>
                  <a:pt x="3443" y="3063"/>
                </a:lnTo>
                <a:lnTo>
                  <a:pt x="3498" y="3063"/>
                </a:lnTo>
                <a:lnTo>
                  <a:pt x="3498" y="3000"/>
                </a:lnTo>
                <a:lnTo>
                  <a:pt x="3443" y="3000"/>
                </a:lnTo>
                <a:close/>
                <a:moveTo>
                  <a:pt x="3329" y="3000"/>
                </a:moveTo>
                <a:lnTo>
                  <a:pt x="3329" y="3063"/>
                </a:lnTo>
                <a:lnTo>
                  <a:pt x="3384" y="3063"/>
                </a:lnTo>
                <a:lnTo>
                  <a:pt x="3384" y="3000"/>
                </a:lnTo>
                <a:lnTo>
                  <a:pt x="3329" y="3000"/>
                </a:lnTo>
                <a:close/>
                <a:moveTo>
                  <a:pt x="3556" y="2889"/>
                </a:moveTo>
                <a:lnTo>
                  <a:pt x="3556" y="2952"/>
                </a:lnTo>
                <a:lnTo>
                  <a:pt x="3611" y="2952"/>
                </a:lnTo>
                <a:lnTo>
                  <a:pt x="3611" y="2889"/>
                </a:lnTo>
                <a:lnTo>
                  <a:pt x="3556" y="2889"/>
                </a:lnTo>
                <a:close/>
                <a:moveTo>
                  <a:pt x="3443" y="2889"/>
                </a:moveTo>
                <a:lnTo>
                  <a:pt x="3443" y="2952"/>
                </a:lnTo>
                <a:lnTo>
                  <a:pt x="3498" y="2952"/>
                </a:lnTo>
                <a:lnTo>
                  <a:pt x="3498" y="2889"/>
                </a:lnTo>
                <a:lnTo>
                  <a:pt x="3443" y="2889"/>
                </a:lnTo>
                <a:close/>
                <a:moveTo>
                  <a:pt x="3329" y="2889"/>
                </a:moveTo>
                <a:lnTo>
                  <a:pt x="3329" y="2952"/>
                </a:lnTo>
                <a:lnTo>
                  <a:pt x="3384" y="2952"/>
                </a:lnTo>
                <a:lnTo>
                  <a:pt x="3384" y="2889"/>
                </a:lnTo>
                <a:lnTo>
                  <a:pt x="3329" y="2889"/>
                </a:lnTo>
                <a:close/>
                <a:moveTo>
                  <a:pt x="3556" y="2774"/>
                </a:moveTo>
                <a:lnTo>
                  <a:pt x="3556" y="2838"/>
                </a:lnTo>
                <a:lnTo>
                  <a:pt x="3611" y="2838"/>
                </a:lnTo>
                <a:lnTo>
                  <a:pt x="3611" y="2774"/>
                </a:lnTo>
                <a:lnTo>
                  <a:pt x="3556" y="2774"/>
                </a:lnTo>
                <a:close/>
                <a:moveTo>
                  <a:pt x="3443" y="2774"/>
                </a:moveTo>
                <a:lnTo>
                  <a:pt x="3443" y="2838"/>
                </a:lnTo>
                <a:lnTo>
                  <a:pt x="3498" y="2838"/>
                </a:lnTo>
                <a:lnTo>
                  <a:pt x="3498" y="2774"/>
                </a:lnTo>
                <a:lnTo>
                  <a:pt x="3443" y="2774"/>
                </a:lnTo>
                <a:close/>
                <a:moveTo>
                  <a:pt x="3329" y="2774"/>
                </a:moveTo>
                <a:lnTo>
                  <a:pt x="3329" y="2838"/>
                </a:lnTo>
                <a:lnTo>
                  <a:pt x="3384" y="2838"/>
                </a:lnTo>
                <a:lnTo>
                  <a:pt x="3384" y="2774"/>
                </a:lnTo>
                <a:lnTo>
                  <a:pt x="3329" y="2774"/>
                </a:lnTo>
                <a:close/>
                <a:moveTo>
                  <a:pt x="3556" y="2662"/>
                </a:moveTo>
                <a:lnTo>
                  <a:pt x="3556" y="2726"/>
                </a:lnTo>
                <a:lnTo>
                  <a:pt x="3611" y="2726"/>
                </a:lnTo>
                <a:lnTo>
                  <a:pt x="3611" y="2662"/>
                </a:lnTo>
                <a:lnTo>
                  <a:pt x="3556" y="2662"/>
                </a:lnTo>
                <a:close/>
                <a:moveTo>
                  <a:pt x="3443" y="2662"/>
                </a:moveTo>
                <a:lnTo>
                  <a:pt x="3443" y="2726"/>
                </a:lnTo>
                <a:lnTo>
                  <a:pt x="3498" y="2726"/>
                </a:lnTo>
                <a:lnTo>
                  <a:pt x="3498" y="2662"/>
                </a:lnTo>
                <a:lnTo>
                  <a:pt x="3443" y="2662"/>
                </a:lnTo>
                <a:close/>
                <a:moveTo>
                  <a:pt x="3329" y="2662"/>
                </a:moveTo>
                <a:lnTo>
                  <a:pt x="3329" y="2726"/>
                </a:lnTo>
                <a:lnTo>
                  <a:pt x="3384" y="2726"/>
                </a:lnTo>
                <a:lnTo>
                  <a:pt x="3384" y="2662"/>
                </a:lnTo>
                <a:lnTo>
                  <a:pt x="3329" y="2662"/>
                </a:lnTo>
                <a:close/>
                <a:moveTo>
                  <a:pt x="3556" y="2548"/>
                </a:moveTo>
                <a:lnTo>
                  <a:pt x="3556" y="2613"/>
                </a:lnTo>
                <a:lnTo>
                  <a:pt x="3611" y="2613"/>
                </a:lnTo>
                <a:lnTo>
                  <a:pt x="3611" y="2548"/>
                </a:lnTo>
                <a:lnTo>
                  <a:pt x="3556" y="2548"/>
                </a:lnTo>
                <a:close/>
                <a:moveTo>
                  <a:pt x="3443" y="2548"/>
                </a:moveTo>
                <a:lnTo>
                  <a:pt x="3443" y="2613"/>
                </a:lnTo>
                <a:lnTo>
                  <a:pt x="3498" y="2613"/>
                </a:lnTo>
                <a:lnTo>
                  <a:pt x="3498" y="2548"/>
                </a:lnTo>
                <a:lnTo>
                  <a:pt x="3443" y="2548"/>
                </a:lnTo>
                <a:close/>
                <a:moveTo>
                  <a:pt x="3329" y="2548"/>
                </a:moveTo>
                <a:lnTo>
                  <a:pt x="3329" y="2613"/>
                </a:lnTo>
                <a:lnTo>
                  <a:pt x="3384" y="2613"/>
                </a:lnTo>
                <a:lnTo>
                  <a:pt x="3384" y="2548"/>
                </a:lnTo>
                <a:lnTo>
                  <a:pt x="3329" y="2548"/>
                </a:lnTo>
                <a:close/>
                <a:moveTo>
                  <a:pt x="3556" y="2438"/>
                </a:moveTo>
                <a:lnTo>
                  <a:pt x="3556" y="2501"/>
                </a:lnTo>
                <a:lnTo>
                  <a:pt x="3611" y="2501"/>
                </a:lnTo>
                <a:lnTo>
                  <a:pt x="3611" y="2438"/>
                </a:lnTo>
                <a:lnTo>
                  <a:pt x="3556" y="2438"/>
                </a:lnTo>
                <a:close/>
                <a:moveTo>
                  <a:pt x="3443" y="2438"/>
                </a:moveTo>
                <a:lnTo>
                  <a:pt x="3443" y="2501"/>
                </a:lnTo>
                <a:lnTo>
                  <a:pt x="3498" y="2501"/>
                </a:lnTo>
                <a:lnTo>
                  <a:pt x="3498" y="2438"/>
                </a:lnTo>
                <a:lnTo>
                  <a:pt x="3443" y="2438"/>
                </a:lnTo>
                <a:close/>
                <a:moveTo>
                  <a:pt x="3329" y="2438"/>
                </a:moveTo>
                <a:lnTo>
                  <a:pt x="3329" y="2501"/>
                </a:lnTo>
                <a:lnTo>
                  <a:pt x="3384" y="2501"/>
                </a:lnTo>
                <a:lnTo>
                  <a:pt x="3384" y="2438"/>
                </a:lnTo>
                <a:lnTo>
                  <a:pt x="3329" y="2438"/>
                </a:lnTo>
                <a:close/>
                <a:moveTo>
                  <a:pt x="3556" y="2331"/>
                </a:moveTo>
                <a:lnTo>
                  <a:pt x="3556" y="2395"/>
                </a:lnTo>
                <a:lnTo>
                  <a:pt x="3611" y="2395"/>
                </a:lnTo>
                <a:lnTo>
                  <a:pt x="3611" y="2331"/>
                </a:lnTo>
                <a:lnTo>
                  <a:pt x="3556" y="2331"/>
                </a:lnTo>
                <a:close/>
                <a:moveTo>
                  <a:pt x="3443" y="2331"/>
                </a:moveTo>
                <a:lnTo>
                  <a:pt x="3443" y="2395"/>
                </a:lnTo>
                <a:lnTo>
                  <a:pt x="3498" y="2395"/>
                </a:lnTo>
                <a:lnTo>
                  <a:pt x="3498" y="2331"/>
                </a:lnTo>
                <a:lnTo>
                  <a:pt x="3443" y="2331"/>
                </a:lnTo>
                <a:close/>
                <a:moveTo>
                  <a:pt x="3329" y="2331"/>
                </a:moveTo>
                <a:lnTo>
                  <a:pt x="3329" y="2395"/>
                </a:lnTo>
                <a:lnTo>
                  <a:pt x="3384" y="2395"/>
                </a:lnTo>
                <a:lnTo>
                  <a:pt x="3384" y="2331"/>
                </a:lnTo>
                <a:lnTo>
                  <a:pt x="3329" y="2331"/>
                </a:lnTo>
                <a:close/>
                <a:moveTo>
                  <a:pt x="3556" y="2220"/>
                </a:moveTo>
                <a:lnTo>
                  <a:pt x="3556" y="2284"/>
                </a:lnTo>
                <a:lnTo>
                  <a:pt x="3611" y="2284"/>
                </a:lnTo>
                <a:lnTo>
                  <a:pt x="3611" y="2220"/>
                </a:lnTo>
                <a:lnTo>
                  <a:pt x="3556" y="2220"/>
                </a:lnTo>
                <a:close/>
                <a:moveTo>
                  <a:pt x="3443" y="2220"/>
                </a:moveTo>
                <a:lnTo>
                  <a:pt x="3443" y="2284"/>
                </a:lnTo>
                <a:lnTo>
                  <a:pt x="3498" y="2284"/>
                </a:lnTo>
                <a:lnTo>
                  <a:pt x="3498" y="2220"/>
                </a:lnTo>
                <a:lnTo>
                  <a:pt x="3443" y="2220"/>
                </a:lnTo>
                <a:close/>
                <a:moveTo>
                  <a:pt x="3329" y="2220"/>
                </a:moveTo>
                <a:lnTo>
                  <a:pt x="3329" y="2284"/>
                </a:lnTo>
                <a:lnTo>
                  <a:pt x="3384" y="2284"/>
                </a:lnTo>
                <a:lnTo>
                  <a:pt x="3384" y="2220"/>
                </a:lnTo>
                <a:lnTo>
                  <a:pt x="3329" y="2220"/>
                </a:lnTo>
                <a:close/>
                <a:moveTo>
                  <a:pt x="3556" y="2107"/>
                </a:moveTo>
                <a:lnTo>
                  <a:pt x="3556" y="2170"/>
                </a:lnTo>
                <a:lnTo>
                  <a:pt x="3611" y="2170"/>
                </a:lnTo>
                <a:lnTo>
                  <a:pt x="3611" y="2107"/>
                </a:lnTo>
                <a:lnTo>
                  <a:pt x="3556" y="2107"/>
                </a:lnTo>
                <a:close/>
                <a:moveTo>
                  <a:pt x="3443" y="2107"/>
                </a:moveTo>
                <a:lnTo>
                  <a:pt x="3443" y="2170"/>
                </a:lnTo>
                <a:lnTo>
                  <a:pt x="3498" y="2170"/>
                </a:lnTo>
                <a:lnTo>
                  <a:pt x="3498" y="2107"/>
                </a:lnTo>
                <a:lnTo>
                  <a:pt x="3443" y="2107"/>
                </a:lnTo>
                <a:close/>
                <a:moveTo>
                  <a:pt x="3329" y="2107"/>
                </a:moveTo>
                <a:lnTo>
                  <a:pt x="3329" y="2170"/>
                </a:lnTo>
                <a:lnTo>
                  <a:pt x="3384" y="2170"/>
                </a:lnTo>
                <a:lnTo>
                  <a:pt x="3384" y="2107"/>
                </a:lnTo>
                <a:lnTo>
                  <a:pt x="3329" y="2107"/>
                </a:lnTo>
                <a:close/>
                <a:moveTo>
                  <a:pt x="3556" y="1996"/>
                </a:moveTo>
                <a:lnTo>
                  <a:pt x="3556" y="2059"/>
                </a:lnTo>
                <a:lnTo>
                  <a:pt x="3611" y="2059"/>
                </a:lnTo>
                <a:lnTo>
                  <a:pt x="3611" y="1996"/>
                </a:lnTo>
                <a:lnTo>
                  <a:pt x="3556" y="1996"/>
                </a:lnTo>
                <a:close/>
                <a:moveTo>
                  <a:pt x="3443" y="1996"/>
                </a:moveTo>
                <a:lnTo>
                  <a:pt x="3443" y="2059"/>
                </a:lnTo>
                <a:lnTo>
                  <a:pt x="3498" y="2059"/>
                </a:lnTo>
                <a:lnTo>
                  <a:pt x="3498" y="1996"/>
                </a:lnTo>
                <a:lnTo>
                  <a:pt x="3443" y="1996"/>
                </a:lnTo>
                <a:close/>
                <a:moveTo>
                  <a:pt x="3329" y="1996"/>
                </a:moveTo>
                <a:lnTo>
                  <a:pt x="3329" y="2059"/>
                </a:lnTo>
                <a:lnTo>
                  <a:pt x="3384" y="2059"/>
                </a:lnTo>
                <a:lnTo>
                  <a:pt x="3384" y="1996"/>
                </a:lnTo>
                <a:lnTo>
                  <a:pt x="3329" y="1996"/>
                </a:lnTo>
                <a:close/>
                <a:moveTo>
                  <a:pt x="3556" y="1881"/>
                </a:moveTo>
                <a:lnTo>
                  <a:pt x="3556" y="1944"/>
                </a:lnTo>
                <a:lnTo>
                  <a:pt x="3611" y="1944"/>
                </a:lnTo>
                <a:lnTo>
                  <a:pt x="3611" y="1881"/>
                </a:lnTo>
                <a:lnTo>
                  <a:pt x="3556" y="1881"/>
                </a:lnTo>
                <a:close/>
                <a:moveTo>
                  <a:pt x="3443" y="1881"/>
                </a:moveTo>
                <a:lnTo>
                  <a:pt x="3443" y="1944"/>
                </a:lnTo>
                <a:lnTo>
                  <a:pt x="3498" y="1944"/>
                </a:lnTo>
                <a:lnTo>
                  <a:pt x="3498" y="1881"/>
                </a:lnTo>
                <a:lnTo>
                  <a:pt x="3443" y="1881"/>
                </a:lnTo>
                <a:close/>
                <a:moveTo>
                  <a:pt x="3329" y="1881"/>
                </a:moveTo>
                <a:lnTo>
                  <a:pt x="3329" y="1944"/>
                </a:lnTo>
                <a:lnTo>
                  <a:pt x="3384" y="1944"/>
                </a:lnTo>
                <a:lnTo>
                  <a:pt x="3384" y="1881"/>
                </a:lnTo>
                <a:lnTo>
                  <a:pt x="3329" y="1881"/>
                </a:lnTo>
                <a:close/>
                <a:moveTo>
                  <a:pt x="3556" y="1770"/>
                </a:moveTo>
                <a:lnTo>
                  <a:pt x="3556" y="1834"/>
                </a:lnTo>
                <a:lnTo>
                  <a:pt x="3611" y="1834"/>
                </a:lnTo>
                <a:lnTo>
                  <a:pt x="3611" y="1770"/>
                </a:lnTo>
                <a:lnTo>
                  <a:pt x="3556" y="1770"/>
                </a:lnTo>
                <a:close/>
                <a:moveTo>
                  <a:pt x="3443" y="1770"/>
                </a:moveTo>
                <a:lnTo>
                  <a:pt x="3443" y="1834"/>
                </a:lnTo>
                <a:lnTo>
                  <a:pt x="3498" y="1834"/>
                </a:lnTo>
                <a:lnTo>
                  <a:pt x="3498" y="1770"/>
                </a:lnTo>
                <a:lnTo>
                  <a:pt x="3443" y="1770"/>
                </a:lnTo>
                <a:close/>
                <a:moveTo>
                  <a:pt x="3329" y="1770"/>
                </a:moveTo>
                <a:lnTo>
                  <a:pt x="3329" y="1834"/>
                </a:lnTo>
                <a:lnTo>
                  <a:pt x="3384" y="1834"/>
                </a:lnTo>
                <a:lnTo>
                  <a:pt x="3384" y="1770"/>
                </a:lnTo>
                <a:lnTo>
                  <a:pt x="3329" y="1770"/>
                </a:lnTo>
                <a:close/>
                <a:moveTo>
                  <a:pt x="3556" y="1656"/>
                </a:moveTo>
                <a:lnTo>
                  <a:pt x="3556" y="1720"/>
                </a:lnTo>
                <a:lnTo>
                  <a:pt x="3611" y="1720"/>
                </a:lnTo>
                <a:lnTo>
                  <a:pt x="3611" y="1656"/>
                </a:lnTo>
                <a:lnTo>
                  <a:pt x="3556" y="1656"/>
                </a:lnTo>
                <a:close/>
                <a:moveTo>
                  <a:pt x="3443" y="1656"/>
                </a:moveTo>
                <a:lnTo>
                  <a:pt x="3443" y="1720"/>
                </a:lnTo>
                <a:lnTo>
                  <a:pt x="3498" y="1720"/>
                </a:lnTo>
                <a:lnTo>
                  <a:pt x="3498" y="1656"/>
                </a:lnTo>
                <a:lnTo>
                  <a:pt x="3443" y="1656"/>
                </a:lnTo>
                <a:close/>
                <a:moveTo>
                  <a:pt x="3329" y="1656"/>
                </a:moveTo>
                <a:lnTo>
                  <a:pt x="3329" y="1720"/>
                </a:lnTo>
                <a:lnTo>
                  <a:pt x="3384" y="1720"/>
                </a:lnTo>
                <a:lnTo>
                  <a:pt x="3384" y="1656"/>
                </a:lnTo>
                <a:lnTo>
                  <a:pt x="3329" y="1656"/>
                </a:lnTo>
                <a:close/>
                <a:moveTo>
                  <a:pt x="3556" y="1544"/>
                </a:moveTo>
                <a:lnTo>
                  <a:pt x="3556" y="1608"/>
                </a:lnTo>
                <a:lnTo>
                  <a:pt x="3611" y="1608"/>
                </a:lnTo>
                <a:lnTo>
                  <a:pt x="3611" y="1544"/>
                </a:lnTo>
                <a:lnTo>
                  <a:pt x="3556" y="1544"/>
                </a:lnTo>
                <a:close/>
                <a:moveTo>
                  <a:pt x="3443" y="1544"/>
                </a:moveTo>
                <a:lnTo>
                  <a:pt x="3443" y="1608"/>
                </a:lnTo>
                <a:lnTo>
                  <a:pt x="3498" y="1608"/>
                </a:lnTo>
                <a:lnTo>
                  <a:pt x="3498" y="1544"/>
                </a:lnTo>
                <a:lnTo>
                  <a:pt x="3443" y="1544"/>
                </a:lnTo>
                <a:close/>
                <a:moveTo>
                  <a:pt x="3329" y="1544"/>
                </a:moveTo>
                <a:lnTo>
                  <a:pt x="3329" y="1608"/>
                </a:lnTo>
                <a:lnTo>
                  <a:pt x="3384" y="1608"/>
                </a:lnTo>
                <a:lnTo>
                  <a:pt x="3384" y="1544"/>
                </a:lnTo>
                <a:lnTo>
                  <a:pt x="3329" y="1544"/>
                </a:lnTo>
                <a:close/>
                <a:moveTo>
                  <a:pt x="3453" y="0"/>
                </a:moveTo>
                <a:lnTo>
                  <a:pt x="3478" y="0"/>
                </a:lnTo>
                <a:lnTo>
                  <a:pt x="3478" y="636"/>
                </a:lnTo>
                <a:lnTo>
                  <a:pt x="3494" y="642"/>
                </a:lnTo>
                <a:lnTo>
                  <a:pt x="3508" y="653"/>
                </a:lnTo>
                <a:lnTo>
                  <a:pt x="3518" y="665"/>
                </a:lnTo>
                <a:lnTo>
                  <a:pt x="3522" y="676"/>
                </a:lnTo>
                <a:lnTo>
                  <a:pt x="3522" y="683"/>
                </a:lnTo>
                <a:lnTo>
                  <a:pt x="3523" y="697"/>
                </a:lnTo>
                <a:lnTo>
                  <a:pt x="3524" y="720"/>
                </a:lnTo>
                <a:lnTo>
                  <a:pt x="3527" y="747"/>
                </a:lnTo>
                <a:lnTo>
                  <a:pt x="3528" y="780"/>
                </a:lnTo>
                <a:lnTo>
                  <a:pt x="3531" y="815"/>
                </a:lnTo>
                <a:lnTo>
                  <a:pt x="3535" y="853"/>
                </a:lnTo>
                <a:lnTo>
                  <a:pt x="3539" y="894"/>
                </a:lnTo>
                <a:lnTo>
                  <a:pt x="3543" y="934"/>
                </a:lnTo>
                <a:lnTo>
                  <a:pt x="3548" y="975"/>
                </a:lnTo>
                <a:lnTo>
                  <a:pt x="3553" y="1013"/>
                </a:lnTo>
                <a:lnTo>
                  <a:pt x="3558" y="1050"/>
                </a:lnTo>
                <a:lnTo>
                  <a:pt x="3565" y="1081"/>
                </a:lnTo>
                <a:lnTo>
                  <a:pt x="3570" y="1110"/>
                </a:lnTo>
                <a:lnTo>
                  <a:pt x="3578" y="1131"/>
                </a:lnTo>
                <a:lnTo>
                  <a:pt x="3584" y="1146"/>
                </a:lnTo>
                <a:lnTo>
                  <a:pt x="3617" y="1146"/>
                </a:lnTo>
                <a:lnTo>
                  <a:pt x="3617" y="1216"/>
                </a:lnTo>
                <a:lnTo>
                  <a:pt x="3670" y="1216"/>
                </a:lnTo>
                <a:lnTo>
                  <a:pt x="3670" y="1300"/>
                </a:lnTo>
                <a:lnTo>
                  <a:pt x="3717" y="1300"/>
                </a:lnTo>
                <a:lnTo>
                  <a:pt x="3717" y="1463"/>
                </a:lnTo>
                <a:lnTo>
                  <a:pt x="3778" y="1463"/>
                </a:lnTo>
                <a:lnTo>
                  <a:pt x="3778" y="3731"/>
                </a:lnTo>
                <a:lnTo>
                  <a:pt x="3780" y="3731"/>
                </a:lnTo>
                <a:lnTo>
                  <a:pt x="3780" y="4317"/>
                </a:lnTo>
                <a:lnTo>
                  <a:pt x="715" y="4317"/>
                </a:lnTo>
                <a:lnTo>
                  <a:pt x="715" y="4316"/>
                </a:lnTo>
                <a:lnTo>
                  <a:pt x="216" y="4316"/>
                </a:lnTo>
                <a:lnTo>
                  <a:pt x="234" y="4301"/>
                </a:lnTo>
                <a:lnTo>
                  <a:pt x="251" y="4286"/>
                </a:lnTo>
                <a:lnTo>
                  <a:pt x="266" y="4269"/>
                </a:lnTo>
                <a:lnTo>
                  <a:pt x="272" y="4253"/>
                </a:lnTo>
                <a:lnTo>
                  <a:pt x="279" y="4231"/>
                </a:lnTo>
                <a:lnTo>
                  <a:pt x="284" y="4204"/>
                </a:lnTo>
                <a:lnTo>
                  <a:pt x="288" y="4176"/>
                </a:lnTo>
                <a:lnTo>
                  <a:pt x="292" y="4147"/>
                </a:lnTo>
                <a:lnTo>
                  <a:pt x="294" y="4118"/>
                </a:lnTo>
                <a:lnTo>
                  <a:pt x="296" y="4093"/>
                </a:lnTo>
                <a:lnTo>
                  <a:pt x="298" y="4075"/>
                </a:lnTo>
                <a:lnTo>
                  <a:pt x="298" y="4053"/>
                </a:lnTo>
                <a:lnTo>
                  <a:pt x="300" y="4036"/>
                </a:lnTo>
                <a:lnTo>
                  <a:pt x="300" y="4025"/>
                </a:lnTo>
                <a:lnTo>
                  <a:pt x="300" y="4019"/>
                </a:lnTo>
                <a:lnTo>
                  <a:pt x="300" y="4016"/>
                </a:lnTo>
                <a:lnTo>
                  <a:pt x="298" y="4016"/>
                </a:lnTo>
                <a:lnTo>
                  <a:pt x="298" y="4015"/>
                </a:lnTo>
                <a:lnTo>
                  <a:pt x="298" y="4013"/>
                </a:lnTo>
                <a:lnTo>
                  <a:pt x="297" y="4011"/>
                </a:lnTo>
                <a:lnTo>
                  <a:pt x="297" y="4009"/>
                </a:lnTo>
                <a:lnTo>
                  <a:pt x="296" y="4008"/>
                </a:lnTo>
                <a:lnTo>
                  <a:pt x="296" y="4007"/>
                </a:lnTo>
                <a:lnTo>
                  <a:pt x="296" y="4005"/>
                </a:lnTo>
                <a:lnTo>
                  <a:pt x="294" y="4003"/>
                </a:lnTo>
                <a:lnTo>
                  <a:pt x="294" y="4002"/>
                </a:lnTo>
                <a:lnTo>
                  <a:pt x="293" y="3999"/>
                </a:lnTo>
                <a:lnTo>
                  <a:pt x="292" y="3998"/>
                </a:lnTo>
                <a:lnTo>
                  <a:pt x="292" y="3995"/>
                </a:lnTo>
                <a:lnTo>
                  <a:pt x="291" y="3994"/>
                </a:lnTo>
                <a:lnTo>
                  <a:pt x="289" y="3990"/>
                </a:lnTo>
                <a:lnTo>
                  <a:pt x="288" y="3986"/>
                </a:lnTo>
                <a:lnTo>
                  <a:pt x="288" y="3984"/>
                </a:lnTo>
                <a:lnTo>
                  <a:pt x="287" y="3982"/>
                </a:lnTo>
                <a:lnTo>
                  <a:pt x="287" y="3979"/>
                </a:lnTo>
                <a:lnTo>
                  <a:pt x="285" y="3977"/>
                </a:lnTo>
                <a:lnTo>
                  <a:pt x="284" y="3974"/>
                </a:lnTo>
                <a:lnTo>
                  <a:pt x="283" y="3971"/>
                </a:lnTo>
                <a:lnTo>
                  <a:pt x="283" y="3969"/>
                </a:lnTo>
                <a:lnTo>
                  <a:pt x="281" y="3966"/>
                </a:lnTo>
                <a:lnTo>
                  <a:pt x="281" y="3964"/>
                </a:lnTo>
                <a:lnTo>
                  <a:pt x="280" y="3960"/>
                </a:lnTo>
                <a:lnTo>
                  <a:pt x="279" y="3958"/>
                </a:lnTo>
                <a:lnTo>
                  <a:pt x="277" y="3953"/>
                </a:lnTo>
                <a:lnTo>
                  <a:pt x="274" y="3939"/>
                </a:lnTo>
                <a:lnTo>
                  <a:pt x="266" y="3915"/>
                </a:lnTo>
                <a:lnTo>
                  <a:pt x="259" y="3893"/>
                </a:lnTo>
                <a:lnTo>
                  <a:pt x="255" y="3873"/>
                </a:lnTo>
                <a:lnTo>
                  <a:pt x="253" y="3856"/>
                </a:lnTo>
                <a:lnTo>
                  <a:pt x="250" y="3840"/>
                </a:lnTo>
                <a:lnTo>
                  <a:pt x="247" y="3822"/>
                </a:lnTo>
                <a:lnTo>
                  <a:pt x="243" y="3800"/>
                </a:lnTo>
                <a:lnTo>
                  <a:pt x="241" y="3786"/>
                </a:lnTo>
                <a:lnTo>
                  <a:pt x="239" y="3766"/>
                </a:lnTo>
                <a:lnTo>
                  <a:pt x="238" y="3745"/>
                </a:lnTo>
                <a:lnTo>
                  <a:pt x="237" y="3723"/>
                </a:lnTo>
                <a:lnTo>
                  <a:pt x="237" y="3703"/>
                </a:lnTo>
                <a:lnTo>
                  <a:pt x="237" y="3686"/>
                </a:lnTo>
                <a:lnTo>
                  <a:pt x="237" y="3676"/>
                </a:lnTo>
                <a:lnTo>
                  <a:pt x="237" y="3670"/>
                </a:lnTo>
                <a:lnTo>
                  <a:pt x="237" y="3669"/>
                </a:lnTo>
                <a:lnTo>
                  <a:pt x="236" y="3666"/>
                </a:lnTo>
                <a:lnTo>
                  <a:pt x="236" y="3668"/>
                </a:lnTo>
                <a:lnTo>
                  <a:pt x="236" y="3668"/>
                </a:lnTo>
                <a:lnTo>
                  <a:pt x="236" y="3668"/>
                </a:lnTo>
                <a:lnTo>
                  <a:pt x="236" y="3664"/>
                </a:lnTo>
                <a:lnTo>
                  <a:pt x="236" y="3660"/>
                </a:lnTo>
                <a:lnTo>
                  <a:pt x="234" y="3653"/>
                </a:lnTo>
                <a:lnTo>
                  <a:pt x="233" y="3647"/>
                </a:lnTo>
                <a:lnTo>
                  <a:pt x="230" y="3640"/>
                </a:lnTo>
                <a:lnTo>
                  <a:pt x="228" y="3628"/>
                </a:lnTo>
                <a:lnTo>
                  <a:pt x="226" y="3618"/>
                </a:lnTo>
                <a:lnTo>
                  <a:pt x="225" y="3610"/>
                </a:lnTo>
                <a:lnTo>
                  <a:pt x="225" y="3606"/>
                </a:lnTo>
                <a:lnTo>
                  <a:pt x="225" y="3605"/>
                </a:lnTo>
                <a:lnTo>
                  <a:pt x="222" y="3597"/>
                </a:lnTo>
                <a:lnTo>
                  <a:pt x="218" y="3587"/>
                </a:lnTo>
                <a:lnTo>
                  <a:pt x="216" y="3572"/>
                </a:lnTo>
                <a:lnTo>
                  <a:pt x="211" y="3549"/>
                </a:lnTo>
                <a:lnTo>
                  <a:pt x="208" y="3517"/>
                </a:lnTo>
                <a:lnTo>
                  <a:pt x="205" y="3478"/>
                </a:lnTo>
                <a:lnTo>
                  <a:pt x="205" y="3460"/>
                </a:lnTo>
                <a:lnTo>
                  <a:pt x="207" y="3440"/>
                </a:lnTo>
                <a:lnTo>
                  <a:pt x="209" y="3422"/>
                </a:lnTo>
                <a:lnTo>
                  <a:pt x="212" y="3405"/>
                </a:lnTo>
                <a:lnTo>
                  <a:pt x="213" y="3393"/>
                </a:lnTo>
                <a:lnTo>
                  <a:pt x="216" y="3384"/>
                </a:lnTo>
                <a:lnTo>
                  <a:pt x="216" y="3381"/>
                </a:lnTo>
                <a:lnTo>
                  <a:pt x="216" y="3380"/>
                </a:lnTo>
                <a:lnTo>
                  <a:pt x="216" y="3380"/>
                </a:lnTo>
                <a:lnTo>
                  <a:pt x="215" y="3382"/>
                </a:lnTo>
                <a:lnTo>
                  <a:pt x="215" y="3378"/>
                </a:lnTo>
                <a:lnTo>
                  <a:pt x="211" y="3373"/>
                </a:lnTo>
                <a:lnTo>
                  <a:pt x="205" y="3365"/>
                </a:lnTo>
                <a:lnTo>
                  <a:pt x="200" y="3355"/>
                </a:lnTo>
                <a:lnTo>
                  <a:pt x="196" y="3344"/>
                </a:lnTo>
                <a:lnTo>
                  <a:pt x="194" y="3327"/>
                </a:lnTo>
                <a:lnTo>
                  <a:pt x="192" y="3306"/>
                </a:lnTo>
                <a:lnTo>
                  <a:pt x="194" y="3280"/>
                </a:lnTo>
                <a:lnTo>
                  <a:pt x="198" y="3253"/>
                </a:lnTo>
                <a:lnTo>
                  <a:pt x="203" y="3221"/>
                </a:lnTo>
                <a:lnTo>
                  <a:pt x="211" y="3195"/>
                </a:lnTo>
                <a:lnTo>
                  <a:pt x="220" y="3173"/>
                </a:lnTo>
                <a:lnTo>
                  <a:pt x="230" y="3152"/>
                </a:lnTo>
                <a:lnTo>
                  <a:pt x="239" y="3135"/>
                </a:lnTo>
                <a:lnTo>
                  <a:pt x="247" y="3122"/>
                </a:lnTo>
                <a:lnTo>
                  <a:pt x="254" y="3114"/>
                </a:lnTo>
                <a:lnTo>
                  <a:pt x="255" y="3111"/>
                </a:lnTo>
                <a:lnTo>
                  <a:pt x="255" y="3110"/>
                </a:lnTo>
                <a:lnTo>
                  <a:pt x="254" y="3107"/>
                </a:lnTo>
                <a:lnTo>
                  <a:pt x="251" y="3101"/>
                </a:lnTo>
                <a:lnTo>
                  <a:pt x="247" y="3090"/>
                </a:lnTo>
                <a:lnTo>
                  <a:pt x="241" y="3076"/>
                </a:lnTo>
                <a:lnTo>
                  <a:pt x="236" y="3063"/>
                </a:lnTo>
                <a:lnTo>
                  <a:pt x="233" y="3051"/>
                </a:lnTo>
                <a:lnTo>
                  <a:pt x="232" y="3041"/>
                </a:lnTo>
                <a:lnTo>
                  <a:pt x="229" y="3028"/>
                </a:lnTo>
                <a:lnTo>
                  <a:pt x="226" y="3009"/>
                </a:lnTo>
                <a:lnTo>
                  <a:pt x="224" y="2992"/>
                </a:lnTo>
                <a:lnTo>
                  <a:pt x="221" y="2983"/>
                </a:lnTo>
                <a:lnTo>
                  <a:pt x="218" y="2978"/>
                </a:lnTo>
                <a:lnTo>
                  <a:pt x="215" y="2974"/>
                </a:lnTo>
                <a:lnTo>
                  <a:pt x="213" y="2974"/>
                </a:lnTo>
                <a:lnTo>
                  <a:pt x="213" y="2973"/>
                </a:lnTo>
                <a:lnTo>
                  <a:pt x="212" y="2973"/>
                </a:lnTo>
                <a:lnTo>
                  <a:pt x="211" y="2971"/>
                </a:lnTo>
                <a:lnTo>
                  <a:pt x="211" y="2971"/>
                </a:lnTo>
                <a:lnTo>
                  <a:pt x="209" y="2970"/>
                </a:lnTo>
                <a:lnTo>
                  <a:pt x="209" y="2969"/>
                </a:lnTo>
                <a:lnTo>
                  <a:pt x="207" y="2967"/>
                </a:lnTo>
                <a:lnTo>
                  <a:pt x="201" y="2958"/>
                </a:lnTo>
                <a:lnTo>
                  <a:pt x="199" y="2949"/>
                </a:lnTo>
                <a:lnTo>
                  <a:pt x="198" y="2940"/>
                </a:lnTo>
                <a:lnTo>
                  <a:pt x="198" y="2933"/>
                </a:lnTo>
                <a:lnTo>
                  <a:pt x="195" y="2932"/>
                </a:lnTo>
                <a:lnTo>
                  <a:pt x="191" y="2932"/>
                </a:lnTo>
                <a:lnTo>
                  <a:pt x="187" y="2931"/>
                </a:lnTo>
                <a:lnTo>
                  <a:pt x="181" y="2928"/>
                </a:lnTo>
                <a:lnTo>
                  <a:pt x="169" y="2927"/>
                </a:lnTo>
                <a:lnTo>
                  <a:pt x="166" y="2927"/>
                </a:lnTo>
                <a:lnTo>
                  <a:pt x="166" y="2927"/>
                </a:lnTo>
                <a:lnTo>
                  <a:pt x="165" y="2927"/>
                </a:lnTo>
                <a:lnTo>
                  <a:pt x="160" y="2923"/>
                </a:lnTo>
                <a:lnTo>
                  <a:pt x="156" y="2915"/>
                </a:lnTo>
                <a:lnTo>
                  <a:pt x="156" y="2902"/>
                </a:lnTo>
                <a:lnTo>
                  <a:pt x="157" y="2886"/>
                </a:lnTo>
                <a:lnTo>
                  <a:pt x="157" y="2868"/>
                </a:lnTo>
                <a:lnTo>
                  <a:pt x="158" y="2850"/>
                </a:lnTo>
                <a:lnTo>
                  <a:pt x="163" y="2830"/>
                </a:lnTo>
                <a:lnTo>
                  <a:pt x="169" y="2812"/>
                </a:lnTo>
                <a:lnTo>
                  <a:pt x="174" y="2795"/>
                </a:lnTo>
                <a:lnTo>
                  <a:pt x="179" y="2781"/>
                </a:lnTo>
                <a:lnTo>
                  <a:pt x="183" y="2772"/>
                </a:lnTo>
                <a:lnTo>
                  <a:pt x="186" y="2763"/>
                </a:lnTo>
                <a:lnTo>
                  <a:pt x="184" y="2751"/>
                </a:lnTo>
                <a:lnTo>
                  <a:pt x="182" y="2738"/>
                </a:lnTo>
                <a:lnTo>
                  <a:pt x="178" y="2724"/>
                </a:lnTo>
                <a:lnTo>
                  <a:pt x="174" y="2708"/>
                </a:lnTo>
                <a:lnTo>
                  <a:pt x="167" y="2690"/>
                </a:lnTo>
                <a:lnTo>
                  <a:pt x="161" y="2668"/>
                </a:lnTo>
                <a:lnTo>
                  <a:pt x="150" y="2641"/>
                </a:lnTo>
                <a:lnTo>
                  <a:pt x="143" y="2619"/>
                </a:lnTo>
                <a:lnTo>
                  <a:pt x="135" y="2593"/>
                </a:lnTo>
                <a:lnTo>
                  <a:pt x="129" y="2565"/>
                </a:lnTo>
                <a:lnTo>
                  <a:pt x="124" y="2539"/>
                </a:lnTo>
                <a:lnTo>
                  <a:pt x="120" y="2518"/>
                </a:lnTo>
                <a:lnTo>
                  <a:pt x="118" y="2503"/>
                </a:lnTo>
                <a:lnTo>
                  <a:pt x="115" y="2491"/>
                </a:lnTo>
                <a:lnTo>
                  <a:pt x="114" y="2478"/>
                </a:lnTo>
                <a:lnTo>
                  <a:pt x="112" y="2466"/>
                </a:lnTo>
                <a:lnTo>
                  <a:pt x="111" y="2455"/>
                </a:lnTo>
                <a:lnTo>
                  <a:pt x="110" y="2450"/>
                </a:lnTo>
                <a:lnTo>
                  <a:pt x="110" y="2449"/>
                </a:lnTo>
                <a:lnTo>
                  <a:pt x="110" y="2452"/>
                </a:lnTo>
                <a:lnTo>
                  <a:pt x="108" y="2453"/>
                </a:lnTo>
                <a:lnTo>
                  <a:pt x="108" y="2453"/>
                </a:lnTo>
                <a:lnTo>
                  <a:pt x="108" y="2453"/>
                </a:lnTo>
                <a:lnTo>
                  <a:pt x="108" y="2454"/>
                </a:lnTo>
                <a:lnTo>
                  <a:pt x="107" y="2455"/>
                </a:lnTo>
                <a:lnTo>
                  <a:pt x="106" y="2455"/>
                </a:lnTo>
                <a:lnTo>
                  <a:pt x="105" y="2458"/>
                </a:lnTo>
                <a:lnTo>
                  <a:pt x="105" y="2458"/>
                </a:lnTo>
                <a:lnTo>
                  <a:pt x="102" y="2461"/>
                </a:lnTo>
                <a:lnTo>
                  <a:pt x="102" y="2461"/>
                </a:lnTo>
                <a:lnTo>
                  <a:pt x="101" y="2462"/>
                </a:lnTo>
                <a:lnTo>
                  <a:pt x="99" y="2462"/>
                </a:lnTo>
                <a:lnTo>
                  <a:pt x="97" y="2462"/>
                </a:lnTo>
                <a:lnTo>
                  <a:pt x="97" y="2463"/>
                </a:lnTo>
                <a:lnTo>
                  <a:pt x="94" y="2463"/>
                </a:lnTo>
                <a:lnTo>
                  <a:pt x="93" y="2463"/>
                </a:lnTo>
                <a:lnTo>
                  <a:pt x="93" y="2463"/>
                </a:lnTo>
                <a:lnTo>
                  <a:pt x="91" y="2462"/>
                </a:lnTo>
                <a:lnTo>
                  <a:pt x="90" y="2462"/>
                </a:lnTo>
                <a:lnTo>
                  <a:pt x="90" y="2462"/>
                </a:lnTo>
                <a:lnTo>
                  <a:pt x="89" y="2461"/>
                </a:lnTo>
                <a:lnTo>
                  <a:pt x="89" y="2461"/>
                </a:lnTo>
                <a:lnTo>
                  <a:pt x="87" y="2459"/>
                </a:lnTo>
                <a:lnTo>
                  <a:pt x="87" y="2458"/>
                </a:lnTo>
                <a:lnTo>
                  <a:pt x="86" y="2458"/>
                </a:lnTo>
                <a:lnTo>
                  <a:pt x="85" y="2457"/>
                </a:lnTo>
                <a:lnTo>
                  <a:pt x="85" y="2457"/>
                </a:lnTo>
                <a:lnTo>
                  <a:pt x="84" y="2454"/>
                </a:lnTo>
                <a:lnTo>
                  <a:pt x="81" y="2452"/>
                </a:lnTo>
                <a:lnTo>
                  <a:pt x="80" y="2448"/>
                </a:lnTo>
                <a:lnTo>
                  <a:pt x="78" y="2445"/>
                </a:lnTo>
                <a:lnTo>
                  <a:pt x="77" y="2442"/>
                </a:lnTo>
                <a:lnTo>
                  <a:pt x="77" y="2441"/>
                </a:lnTo>
                <a:lnTo>
                  <a:pt x="76" y="2441"/>
                </a:lnTo>
                <a:lnTo>
                  <a:pt x="76" y="2441"/>
                </a:lnTo>
                <a:lnTo>
                  <a:pt x="76" y="2440"/>
                </a:lnTo>
                <a:lnTo>
                  <a:pt x="74" y="2438"/>
                </a:lnTo>
                <a:lnTo>
                  <a:pt x="74" y="2436"/>
                </a:lnTo>
                <a:lnTo>
                  <a:pt x="73" y="2432"/>
                </a:lnTo>
                <a:lnTo>
                  <a:pt x="73" y="2427"/>
                </a:lnTo>
                <a:lnTo>
                  <a:pt x="72" y="2418"/>
                </a:lnTo>
                <a:lnTo>
                  <a:pt x="69" y="2412"/>
                </a:lnTo>
                <a:lnTo>
                  <a:pt x="67" y="2408"/>
                </a:lnTo>
                <a:lnTo>
                  <a:pt x="63" y="2404"/>
                </a:lnTo>
                <a:lnTo>
                  <a:pt x="63" y="2400"/>
                </a:lnTo>
                <a:lnTo>
                  <a:pt x="63" y="2398"/>
                </a:lnTo>
                <a:lnTo>
                  <a:pt x="64" y="2395"/>
                </a:lnTo>
                <a:lnTo>
                  <a:pt x="65" y="2394"/>
                </a:lnTo>
                <a:lnTo>
                  <a:pt x="67" y="2393"/>
                </a:lnTo>
                <a:lnTo>
                  <a:pt x="67" y="2393"/>
                </a:lnTo>
                <a:lnTo>
                  <a:pt x="67" y="2391"/>
                </a:lnTo>
                <a:lnTo>
                  <a:pt x="67" y="2389"/>
                </a:lnTo>
                <a:lnTo>
                  <a:pt x="67" y="2385"/>
                </a:lnTo>
                <a:lnTo>
                  <a:pt x="68" y="2381"/>
                </a:lnTo>
                <a:lnTo>
                  <a:pt x="69" y="2376"/>
                </a:lnTo>
                <a:lnTo>
                  <a:pt x="70" y="2368"/>
                </a:lnTo>
                <a:lnTo>
                  <a:pt x="70" y="2359"/>
                </a:lnTo>
                <a:lnTo>
                  <a:pt x="69" y="2348"/>
                </a:lnTo>
                <a:lnTo>
                  <a:pt x="68" y="2342"/>
                </a:lnTo>
                <a:lnTo>
                  <a:pt x="68" y="2338"/>
                </a:lnTo>
                <a:lnTo>
                  <a:pt x="68" y="2338"/>
                </a:lnTo>
                <a:lnTo>
                  <a:pt x="68" y="2338"/>
                </a:lnTo>
                <a:lnTo>
                  <a:pt x="67" y="2338"/>
                </a:lnTo>
                <a:lnTo>
                  <a:pt x="67" y="2338"/>
                </a:lnTo>
                <a:lnTo>
                  <a:pt x="65" y="2338"/>
                </a:lnTo>
                <a:lnTo>
                  <a:pt x="65" y="2336"/>
                </a:lnTo>
                <a:lnTo>
                  <a:pt x="63" y="2335"/>
                </a:lnTo>
                <a:lnTo>
                  <a:pt x="60" y="2332"/>
                </a:lnTo>
                <a:lnTo>
                  <a:pt x="56" y="2328"/>
                </a:lnTo>
                <a:lnTo>
                  <a:pt x="53" y="2325"/>
                </a:lnTo>
                <a:lnTo>
                  <a:pt x="52" y="2319"/>
                </a:lnTo>
                <a:lnTo>
                  <a:pt x="52" y="2317"/>
                </a:lnTo>
                <a:lnTo>
                  <a:pt x="52" y="2314"/>
                </a:lnTo>
                <a:lnTo>
                  <a:pt x="53" y="2311"/>
                </a:lnTo>
                <a:lnTo>
                  <a:pt x="55" y="2310"/>
                </a:lnTo>
                <a:lnTo>
                  <a:pt x="57" y="2309"/>
                </a:lnTo>
                <a:lnTo>
                  <a:pt x="59" y="2308"/>
                </a:lnTo>
                <a:lnTo>
                  <a:pt x="59" y="2308"/>
                </a:lnTo>
                <a:lnTo>
                  <a:pt x="57" y="2308"/>
                </a:lnTo>
                <a:lnTo>
                  <a:pt x="56" y="2306"/>
                </a:lnTo>
                <a:lnTo>
                  <a:pt x="53" y="2304"/>
                </a:lnTo>
                <a:lnTo>
                  <a:pt x="52" y="2301"/>
                </a:lnTo>
                <a:lnTo>
                  <a:pt x="49" y="2297"/>
                </a:lnTo>
                <a:lnTo>
                  <a:pt x="49" y="2292"/>
                </a:lnTo>
                <a:lnTo>
                  <a:pt x="49" y="2288"/>
                </a:lnTo>
                <a:lnTo>
                  <a:pt x="51" y="2285"/>
                </a:lnTo>
                <a:lnTo>
                  <a:pt x="52" y="2283"/>
                </a:lnTo>
                <a:lnTo>
                  <a:pt x="53" y="2283"/>
                </a:lnTo>
                <a:lnTo>
                  <a:pt x="55" y="2281"/>
                </a:lnTo>
                <a:lnTo>
                  <a:pt x="55" y="2281"/>
                </a:lnTo>
                <a:lnTo>
                  <a:pt x="55" y="2281"/>
                </a:lnTo>
                <a:lnTo>
                  <a:pt x="53" y="2280"/>
                </a:lnTo>
                <a:lnTo>
                  <a:pt x="52" y="2277"/>
                </a:lnTo>
                <a:lnTo>
                  <a:pt x="49" y="2275"/>
                </a:lnTo>
                <a:lnTo>
                  <a:pt x="48" y="2272"/>
                </a:lnTo>
                <a:lnTo>
                  <a:pt x="48" y="2268"/>
                </a:lnTo>
                <a:lnTo>
                  <a:pt x="48" y="2264"/>
                </a:lnTo>
                <a:lnTo>
                  <a:pt x="49" y="2260"/>
                </a:lnTo>
                <a:lnTo>
                  <a:pt x="51" y="2259"/>
                </a:lnTo>
                <a:lnTo>
                  <a:pt x="53" y="2258"/>
                </a:lnTo>
                <a:lnTo>
                  <a:pt x="56" y="2256"/>
                </a:lnTo>
                <a:lnTo>
                  <a:pt x="57" y="2256"/>
                </a:lnTo>
                <a:lnTo>
                  <a:pt x="59" y="2256"/>
                </a:lnTo>
                <a:lnTo>
                  <a:pt x="60" y="2256"/>
                </a:lnTo>
                <a:lnTo>
                  <a:pt x="60" y="2245"/>
                </a:lnTo>
                <a:lnTo>
                  <a:pt x="60" y="2243"/>
                </a:lnTo>
                <a:lnTo>
                  <a:pt x="59" y="2241"/>
                </a:lnTo>
                <a:lnTo>
                  <a:pt x="57" y="2238"/>
                </a:lnTo>
                <a:lnTo>
                  <a:pt x="56" y="2234"/>
                </a:lnTo>
                <a:lnTo>
                  <a:pt x="55" y="2232"/>
                </a:lnTo>
                <a:lnTo>
                  <a:pt x="49" y="2230"/>
                </a:lnTo>
                <a:lnTo>
                  <a:pt x="46" y="2229"/>
                </a:lnTo>
                <a:lnTo>
                  <a:pt x="43" y="2226"/>
                </a:lnTo>
                <a:lnTo>
                  <a:pt x="40" y="2222"/>
                </a:lnTo>
                <a:lnTo>
                  <a:pt x="40" y="2220"/>
                </a:lnTo>
                <a:lnTo>
                  <a:pt x="40" y="2216"/>
                </a:lnTo>
                <a:lnTo>
                  <a:pt x="42" y="2213"/>
                </a:lnTo>
                <a:lnTo>
                  <a:pt x="43" y="2211"/>
                </a:lnTo>
                <a:lnTo>
                  <a:pt x="42" y="2211"/>
                </a:lnTo>
                <a:lnTo>
                  <a:pt x="42" y="2211"/>
                </a:lnTo>
                <a:lnTo>
                  <a:pt x="40" y="2211"/>
                </a:lnTo>
                <a:lnTo>
                  <a:pt x="40" y="2211"/>
                </a:lnTo>
                <a:lnTo>
                  <a:pt x="39" y="2211"/>
                </a:lnTo>
                <a:lnTo>
                  <a:pt x="38" y="2209"/>
                </a:lnTo>
                <a:lnTo>
                  <a:pt x="36" y="2209"/>
                </a:lnTo>
                <a:lnTo>
                  <a:pt x="36" y="2209"/>
                </a:lnTo>
                <a:lnTo>
                  <a:pt x="35" y="2209"/>
                </a:lnTo>
                <a:lnTo>
                  <a:pt x="34" y="2209"/>
                </a:lnTo>
                <a:lnTo>
                  <a:pt x="34" y="2209"/>
                </a:lnTo>
                <a:lnTo>
                  <a:pt x="31" y="2209"/>
                </a:lnTo>
                <a:lnTo>
                  <a:pt x="31" y="2209"/>
                </a:lnTo>
                <a:lnTo>
                  <a:pt x="29" y="2208"/>
                </a:lnTo>
                <a:lnTo>
                  <a:pt x="26" y="2207"/>
                </a:lnTo>
                <a:lnTo>
                  <a:pt x="26" y="2207"/>
                </a:lnTo>
                <a:lnTo>
                  <a:pt x="21" y="2203"/>
                </a:lnTo>
                <a:lnTo>
                  <a:pt x="21" y="2203"/>
                </a:lnTo>
                <a:lnTo>
                  <a:pt x="15" y="2198"/>
                </a:lnTo>
                <a:lnTo>
                  <a:pt x="14" y="2198"/>
                </a:lnTo>
                <a:lnTo>
                  <a:pt x="14" y="2196"/>
                </a:lnTo>
                <a:lnTo>
                  <a:pt x="11" y="2194"/>
                </a:lnTo>
                <a:lnTo>
                  <a:pt x="9" y="2191"/>
                </a:lnTo>
                <a:lnTo>
                  <a:pt x="5" y="2187"/>
                </a:lnTo>
                <a:lnTo>
                  <a:pt x="5" y="2184"/>
                </a:lnTo>
                <a:lnTo>
                  <a:pt x="6" y="2181"/>
                </a:lnTo>
                <a:lnTo>
                  <a:pt x="9" y="2178"/>
                </a:lnTo>
                <a:lnTo>
                  <a:pt x="11" y="2171"/>
                </a:lnTo>
                <a:lnTo>
                  <a:pt x="14" y="2162"/>
                </a:lnTo>
                <a:lnTo>
                  <a:pt x="17" y="2154"/>
                </a:lnTo>
                <a:lnTo>
                  <a:pt x="15" y="2150"/>
                </a:lnTo>
                <a:lnTo>
                  <a:pt x="13" y="2147"/>
                </a:lnTo>
                <a:lnTo>
                  <a:pt x="11" y="2145"/>
                </a:lnTo>
                <a:lnTo>
                  <a:pt x="11" y="2144"/>
                </a:lnTo>
                <a:lnTo>
                  <a:pt x="9" y="2143"/>
                </a:lnTo>
                <a:lnTo>
                  <a:pt x="9" y="2143"/>
                </a:lnTo>
                <a:lnTo>
                  <a:pt x="8" y="2141"/>
                </a:lnTo>
                <a:lnTo>
                  <a:pt x="6" y="2140"/>
                </a:lnTo>
                <a:lnTo>
                  <a:pt x="5" y="2139"/>
                </a:lnTo>
                <a:lnTo>
                  <a:pt x="5" y="2139"/>
                </a:lnTo>
                <a:lnTo>
                  <a:pt x="4" y="2137"/>
                </a:lnTo>
                <a:lnTo>
                  <a:pt x="2" y="2137"/>
                </a:lnTo>
                <a:lnTo>
                  <a:pt x="1" y="2137"/>
                </a:lnTo>
                <a:lnTo>
                  <a:pt x="1" y="2137"/>
                </a:lnTo>
                <a:lnTo>
                  <a:pt x="1" y="2136"/>
                </a:lnTo>
                <a:lnTo>
                  <a:pt x="0" y="2136"/>
                </a:lnTo>
                <a:lnTo>
                  <a:pt x="0" y="2136"/>
                </a:lnTo>
                <a:lnTo>
                  <a:pt x="11" y="2137"/>
                </a:lnTo>
                <a:lnTo>
                  <a:pt x="9" y="2127"/>
                </a:lnTo>
                <a:lnTo>
                  <a:pt x="22" y="2128"/>
                </a:lnTo>
                <a:lnTo>
                  <a:pt x="26" y="2119"/>
                </a:lnTo>
                <a:lnTo>
                  <a:pt x="46" y="2122"/>
                </a:lnTo>
                <a:lnTo>
                  <a:pt x="56" y="2109"/>
                </a:lnTo>
                <a:lnTo>
                  <a:pt x="69" y="2114"/>
                </a:lnTo>
                <a:lnTo>
                  <a:pt x="69" y="2110"/>
                </a:lnTo>
                <a:lnTo>
                  <a:pt x="68" y="2106"/>
                </a:lnTo>
                <a:lnTo>
                  <a:pt x="65" y="2102"/>
                </a:lnTo>
                <a:lnTo>
                  <a:pt x="63" y="2097"/>
                </a:lnTo>
                <a:lnTo>
                  <a:pt x="60" y="2092"/>
                </a:lnTo>
                <a:lnTo>
                  <a:pt x="59" y="2092"/>
                </a:lnTo>
                <a:lnTo>
                  <a:pt x="56" y="2086"/>
                </a:lnTo>
                <a:lnTo>
                  <a:pt x="56" y="2086"/>
                </a:lnTo>
                <a:lnTo>
                  <a:pt x="53" y="2081"/>
                </a:lnTo>
                <a:lnTo>
                  <a:pt x="53" y="2080"/>
                </a:lnTo>
                <a:lnTo>
                  <a:pt x="51" y="2075"/>
                </a:lnTo>
                <a:lnTo>
                  <a:pt x="51" y="2075"/>
                </a:lnTo>
                <a:lnTo>
                  <a:pt x="51" y="2075"/>
                </a:lnTo>
                <a:lnTo>
                  <a:pt x="48" y="2063"/>
                </a:lnTo>
                <a:lnTo>
                  <a:pt x="48" y="2051"/>
                </a:lnTo>
                <a:lnTo>
                  <a:pt x="53" y="2040"/>
                </a:lnTo>
                <a:lnTo>
                  <a:pt x="57" y="2035"/>
                </a:lnTo>
                <a:lnTo>
                  <a:pt x="61" y="2033"/>
                </a:lnTo>
                <a:lnTo>
                  <a:pt x="65" y="2030"/>
                </a:lnTo>
                <a:lnTo>
                  <a:pt x="68" y="2029"/>
                </a:lnTo>
                <a:lnTo>
                  <a:pt x="70" y="2027"/>
                </a:lnTo>
                <a:lnTo>
                  <a:pt x="73" y="2026"/>
                </a:lnTo>
                <a:lnTo>
                  <a:pt x="74" y="2026"/>
                </a:lnTo>
                <a:lnTo>
                  <a:pt x="76" y="2026"/>
                </a:lnTo>
                <a:lnTo>
                  <a:pt x="76" y="2026"/>
                </a:lnTo>
                <a:lnTo>
                  <a:pt x="77" y="2025"/>
                </a:lnTo>
                <a:lnTo>
                  <a:pt x="77" y="2025"/>
                </a:lnTo>
                <a:lnTo>
                  <a:pt x="78" y="2025"/>
                </a:lnTo>
                <a:lnTo>
                  <a:pt x="80" y="2023"/>
                </a:lnTo>
                <a:lnTo>
                  <a:pt x="81" y="2023"/>
                </a:lnTo>
                <a:lnTo>
                  <a:pt x="81" y="2022"/>
                </a:lnTo>
                <a:lnTo>
                  <a:pt x="82" y="2022"/>
                </a:lnTo>
                <a:lnTo>
                  <a:pt x="82" y="2021"/>
                </a:lnTo>
                <a:lnTo>
                  <a:pt x="85" y="2020"/>
                </a:lnTo>
                <a:lnTo>
                  <a:pt x="85" y="2020"/>
                </a:lnTo>
                <a:lnTo>
                  <a:pt x="87" y="2016"/>
                </a:lnTo>
                <a:lnTo>
                  <a:pt x="89" y="2014"/>
                </a:lnTo>
                <a:lnTo>
                  <a:pt x="90" y="2013"/>
                </a:lnTo>
                <a:lnTo>
                  <a:pt x="90" y="2012"/>
                </a:lnTo>
                <a:lnTo>
                  <a:pt x="91" y="2010"/>
                </a:lnTo>
                <a:lnTo>
                  <a:pt x="93" y="2009"/>
                </a:lnTo>
                <a:lnTo>
                  <a:pt x="94" y="2009"/>
                </a:lnTo>
                <a:lnTo>
                  <a:pt x="95" y="2008"/>
                </a:lnTo>
                <a:lnTo>
                  <a:pt x="95" y="2006"/>
                </a:lnTo>
                <a:lnTo>
                  <a:pt x="97" y="2005"/>
                </a:lnTo>
                <a:lnTo>
                  <a:pt x="98" y="2004"/>
                </a:lnTo>
                <a:lnTo>
                  <a:pt x="99" y="2004"/>
                </a:lnTo>
                <a:lnTo>
                  <a:pt x="101" y="2003"/>
                </a:lnTo>
                <a:lnTo>
                  <a:pt x="102" y="2001"/>
                </a:lnTo>
                <a:lnTo>
                  <a:pt x="102" y="2001"/>
                </a:lnTo>
                <a:lnTo>
                  <a:pt x="107" y="1999"/>
                </a:lnTo>
                <a:lnTo>
                  <a:pt x="112" y="1997"/>
                </a:lnTo>
                <a:lnTo>
                  <a:pt x="118" y="1999"/>
                </a:lnTo>
                <a:lnTo>
                  <a:pt x="119" y="2000"/>
                </a:lnTo>
                <a:lnTo>
                  <a:pt x="120" y="2003"/>
                </a:lnTo>
                <a:lnTo>
                  <a:pt x="122" y="2005"/>
                </a:lnTo>
                <a:lnTo>
                  <a:pt x="122" y="2009"/>
                </a:lnTo>
                <a:lnTo>
                  <a:pt x="123" y="2012"/>
                </a:lnTo>
                <a:lnTo>
                  <a:pt x="123" y="2012"/>
                </a:lnTo>
                <a:lnTo>
                  <a:pt x="123" y="2014"/>
                </a:lnTo>
                <a:lnTo>
                  <a:pt x="123" y="2014"/>
                </a:lnTo>
                <a:lnTo>
                  <a:pt x="123" y="2017"/>
                </a:lnTo>
                <a:lnTo>
                  <a:pt x="122" y="2020"/>
                </a:lnTo>
                <a:lnTo>
                  <a:pt x="122" y="2022"/>
                </a:lnTo>
                <a:lnTo>
                  <a:pt x="123" y="2025"/>
                </a:lnTo>
                <a:lnTo>
                  <a:pt x="123" y="2025"/>
                </a:lnTo>
                <a:lnTo>
                  <a:pt x="123" y="2026"/>
                </a:lnTo>
                <a:lnTo>
                  <a:pt x="123" y="2026"/>
                </a:lnTo>
                <a:lnTo>
                  <a:pt x="123" y="2027"/>
                </a:lnTo>
                <a:lnTo>
                  <a:pt x="123" y="2027"/>
                </a:lnTo>
                <a:lnTo>
                  <a:pt x="124" y="2029"/>
                </a:lnTo>
                <a:lnTo>
                  <a:pt x="125" y="2029"/>
                </a:lnTo>
                <a:lnTo>
                  <a:pt x="125" y="2027"/>
                </a:lnTo>
                <a:lnTo>
                  <a:pt x="127" y="2027"/>
                </a:lnTo>
                <a:lnTo>
                  <a:pt x="135" y="2025"/>
                </a:lnTo>
                <a:lnTo>
                  <a:pt x="141" y="2026"/>
                </a:lnTo>
                <a:lnTo>
                  <a:pt x="148" y="2026"/>
                </a:lnTo>
                <a:lnTo>
                  <a:pt x="156" y="2022"/>
                </a:lnTo>
                <a:lnTo>
                  <a:pt x="158" y="2021"/>
                </a:lnTo>
                <a:lnTo>
                  <a:pt x="158" y="2021"/>
                </a:lnTo>
                <a:lnTo>
                  <a:pt x="160" y="2018"/>
                </a:lnTo>
                <a:lnTo>
                  <a:pt x="163" y="2016"/>
                </a:lnTo>
                <a:lnTo>
                  <a:pt x="167" y="2012"/>
                </a:lnTo>
                <a:lnTo>
                  <a:pt x="170" y="2008"/>
                </a:lnTo>
                <a:lnTo>
                  <a:pt x="173" y="2005"/>
                </a:lnTo>
                <a:lnTo>
                  <a:pt x="175" y="2003"/>
                </a:lnTo>
                <a:lnTo>
                  <a:pt x="177" y="2001"/>
                </a:lnTo>
                <a:lnTo>
                  <a:pt x="177" y="2001"/>
                </a:lnTo>
                <a:lnTo>
                  <a:pt x="177" y="2001"/>
                </a:lnTo>
                <a:lnTo>
                  <a:pt x="178" y="2001"/>
                </a:lnTo>
                <a:lnTo>
                  <a:pt x="178" y="2001"/>
                </a:lnTo>
                <a:lnTo>
                  <a:pt x="179" y="2003"/>
                </a:lnTo>
                <a:lnTo>
                  <a:pt x="181" y="2009"/>
                </a:lnTo>
                <a:lnTo>
                  <a:pt x="179" y="2018"/>
                </a:lnTo>
                <a:lnTo>
                  <a:pt x="178" y="2029"/>
                </a:lnTo>
                <a:lnTo>
                  <a:pt x="174" y="2037"/>
                </a:lnTo>
                <a:lnTo>
                  <a:pt x="165" y="2046"/>
                </a:lnTo>
                <a:lnTo>
                  <a:pt x="156" y="2058"/>
                </a:lnTo>
                <a:lnTo>
                  <a:pt x="145" y="2068"/>
                </a:lnTo>
                <a:lnTo>
                  <a:pt x="140" y="2076"/>
                </a:lnTo>
                <a:lnTo>
                  <a:pt x="137" y="2082"/>
                </a:lnTo>
                <a:lnTo>
                  <a:pt x="135" y="2088"/>
                </a:lnTo>
                <a:lnTo>
                  <a:pt x="132" y="2090"/>
                </a:lnTo>
                <a:lnTo>
                  <a:pt x="131" y="2094"/>
                </a:lnTo>
                <a:lnTo>
                  <a:pt x="128" y="2095"/>
                </a:lnTo>
                <a:lnTo>
                  <a:pt x="127" y="2097"/>
                </a:lnTo>
                <a:lnTo>
                  <a:pt x="125" y="2098"/>
                </a:lnTo>
                <a:lnTo>
                  <a:pt x="124" y="2099"/>
                </a:lnTo>
                <a:lnTo>
                  <a:pt x="124" y="2102"/>
                </a:lnTo>
                <a:lnTo>
                  <a:pt x="124" y="2105"/>
                </a:lnTo>
                <a:lnTo>
                  <a:pt x="125" y="2109"/>
                </a:lnTo>
                <a:lnTo>
                  <a:pt x="127" y="2115"/>
                </a:lnTo>
                <a:lnTo>
                  <a:pt x="127" y="2122"/>
                </a:lnTo>
                <a:lnTo>
                  <a:pt x="154" y="2116"/>
                </a:lnTo>
                <a:lnTo>
                  <a:pt x="157" y="2127"/>
                </a:lnTo>
                <a:lnTo>
                  <a:pt x="175" y="2124"/>
                </a:lnTo>
                <a:lnTo>
                  <a:pt x="171" y="2135"/>
                </a:lnTo>
                <a:lnTo>
                  <a:pt x="184" y="2136"/>
                </a:lnTo>
                <a:lnTo>
                  <a:pt x="184" y="2136"/>
                </a:lnTo>
                <a:lnTo>
                  <a:pt x="184" y="2136"/>
                </a:lnTo>
                <a:lnTo>
                  <a:pt x="183" y="2136"/>
                </a:lnTo>
                <a:lnTo>
                  <a:pt x="183" y="2137"/>
                </a:lnTo>
                <a:lnTo>
                  <a:pt x="182" y="2139"/>
                </a:lnTo>
                <a:lnTo>
                  <a:pt x="182" y="2139"/>
                </a:lnTo>
                <a:lnTo>
                  <a:pt x="179" y="2140"/>
                </a:lnTo>
                <a:lnTo>
                  <a:pt x="179" y="2140"/>
                </a:lnTo>
                <a:lnTo>
                  <a:pt x="175" y="2145"/>
                </a:lnTo>
                <a:lnTo>
                  <a:pt x="171" y="2152"/>
                </a:lnTo>
                <a:lnTo>
                  <a:pt x="171" y="2160"/>
                </a:lnTo>
                <a:lnTo>
                  <a:pt x="175" y="2169"/>
                </a:lnTo>
                <a:lnTo>
                  <a:pt x="181" y="2178"/>
                </a:lnTo>
                <a:lnTo>
                  <a:pt x="182" y="2182"/>
                </a:lnTo>
                <a:lnTo>
                  <a:pt x="182" y="2186"/>
                </a:lnTo>
                <a:lnTo>
                  <a:pt x="181" y="2188"/>
                </a:lnTo>
                <a:lnTo>
                  <a:pt x="179" y="2191"/>
                </a:lnTo>
                <a:lnTo>
                  <a:pt x="178" y="2194"/>
                </a:lnTo>
                <a:lnTo>
                  <a:pt x="175" y="2196"/>
                </a:lnTo>
                <a:lnTo>
                  <a:pt x="175" y="2198"/>
                </a:lnTo>
                <a:lnTo>
                  <a:pt x="174" y="2198"/>
                </a:lnTo>
                <a:lnTo>
                  <a:pt x="174" y="2199"/>
                </a:lnTo>
                <a:lnTo>
                  <a:pt x="174" y="2199"/>
                </a:lnTo>
                <a:lnTo>
                  <a:pt x="174" y="2200"/>
                </a:lnTo>
                <a:lnTo>
                  <a:pt x="174" y="2200"/>
                </a:lnTo>
                <a:lnTo>
                  <a:pt x="173" y="2202"/>
                </a:lnTo>
                <a:lnTo>
                  <a:pt x="173" y="2203"/>
                </a:lnTo>
                <a:lnTo>
                  <a:pt x="173" y="2203"/>
                </a:lnTo>
                <a:lnTo>
                  <a:pt x="171" y="2204"/>
                </a:lnTo>
                <a:lnTo>
                  <a:pt x="171" y="2204"/>
                </a:lnTo>
                <a:lnTo>
                  <a:pt x="170" y="2205"/>
                </a:lnTo>
                <a:lnTo>
                  <a:pt x="170" y="2205"/>
                </a:lnTo>
                <a:lnTo>
                  <a:pt x="167" y="2207"/>
                </a:lnTo>
                <a:lnTo>
                  <a:pt x="167" y="2207"/>
                </a:lnTo>
                <a:lnTo>
                  <a:pt x="165" y="2207"/>
                </a:lnTo>
                <a:lnTo>
                  <a:pt x="165" y="2207"/>
                </a:lnTo>
                <a:lnTo>
                  <a:pt x="162" y="2208"/>
                </a:lnTo>
                <a:lnTo>
                  <a:pt x="161" y="2208"/>
                </a:lnTo>
                <a:lnTo>
                  <a:pt x="158" y="2209"/>
                </a:lnTo>
                <a:lnTo>
                  <a:pt x="158" y="2209"/>
                </a:lnTo>
                <a:lnTo>
                  <a:pt x="154" y="2209"/>
                </a:lnTo>
                <a:lnTo>
                  <a:pt x="154" y="2209"/>
                </a:lnTo>
                <a:lnTo>
                  <a:pt x="150" y="2211"/>
                </a:lnTo>
                <a:lnTo>
                  <a:pt x="150" y="2211"/>
                </a:lnTo>
                <a:lnTo>
                  <a:pt x="148" y="2211"/>
                </a:lnTo>
                <a:lnTo>
                  <a:pt x="146" y="2212"/>
                </a:lnTo>
                <a:lnTo>
                  <a:pt x="144" y="2212"/>
                </a:lnTo>
                <a:lnTo>
                  <a:pt x="144" y="2212"/>
                </a:lnTo>
                <a:lnTo>
                  <a:pt x="141" y="2212"/>
                </a:lnTo>
                <a:lnTo>
                  <a:pt x="140" y="2212"/>
                </a:lnTo>
                <a:lnTo>
                  <a:pt x="137" y="2213"/>
                </a:lnTo>
                <a:lnTo>
                  <a:pt x="137" y="2213"/>
                </a:lnTo>
                <a:lnTo>
                  <a:pt x="135" y="2213"/>
                </a:lnTo>
                <a:lnTo>
                  <a:pt x="135" y="2213"/>
                </a:lnTo>
                <a:lnTo>
                  <a:pt x="132" y="2213"/>
                </a:lnTo>
                <a:lnTo>
                  <a:pt x="132" y="2213"/>
                </a:lnTo>
                <a:lnTo>
                  <a:pt x="132" y="2215"/>
                </a:lnTo>
                <a:lnTo>
                  <a:pt x="133" y="2216"/>
                </a:lnTo>
                <a:lnTo>
                  <a:pt x="135" y="2219"/>
                </a:lnTo>
                <a:lnTo>
                  <a:pt x="136" y="2221"/>
                </a:lnTo>
                <a:lnTo>
                  <a:pt x="137" y="2224"/>
                </a:lnTo>
                <a:lnTo>
                  <a:pt x="137" y="2226"/>
                </a:lnTo>
                <a:lnTo>
                  <a:pt x="136" y="2229"/>
                </a:lnTo>
                <a:lnTo>
                  <a:pt x="135" y="2232"/>
                </a:lnTo>
                <a:lnTo>
                  <a:pt x="132" y="2233"/>
                </a:lnTo>
                <a:lnTo>
                  <a:pt x="131" y="2236"/>
                </a:lnTo>
                <a:lnTo>
                  <a:pt x="128" y="2237"/>
                </a:lnTo>
                <a:lnTo>
                  <a:pt x="127" y="2238"/>
                </a:lnTo>
                <a:lnTo>
                  <a:pt x="125" y="2238"/>
                </a:lnTo>
                <a:lnTo>
                  <a:pt x="123" y="2267"/>
                </a:lnTo>
                <a:lnTo>
                  <a:pt x="123" y="2267"/>
                </a:lnTo>
                <a:lnTo>
                  <a:pt x="124" y="2267"/>
                </a:lnTo>
                <a:lnTo>
                  <a:pt x="124" y="2267"/>
                </a:lnTo>
                <a:lnTo>
                  <a:pt x="125" y="2268"/>
                </a:lnTo>
                <a:lnTo>
                  <a:pt x="128" y="2271"/>
                </a:lnTo>
                <a:lnTo>
                  <a:pt x="131" y="2274"/>
                </a:lnTo>
                <a:lnTo>
                  <a:pt x="133" y="2276"/>
                </a:lnTo>
                <a:lnTo>
                  <a:pt x="137" y="2281"/>
                </a:lnTo>
                <a:lnTo>
                  <a:pt x="148" y="2297"/>
                </a:lnTo>
                <a:lnTo>
                  <a:pt x="157" y="2317"/>
                </a:lnTo>
                <a:lnTo>
                  <a:pt x="165" y="2340"/>
                </a:lnTo>
                <a:lnTo>
                  <a:pt x="169" y="2353"/>
                </a:lnTo>
                <a:lnTo>
                  <a:pt x="171" y="2364"/>
                </a:lnTo>
                <a:lnTo>
                  <a:pt x="173" y="2374"/>
                </a:lnTo>
                <a:lnTo>
                  <a:pt x="175" y="2385"/>
                </a:lnTo>
                <a:lnTo>
                  <a:pt x="178" y="2398"/>
                </a:lnTo>
                <a:lnTo>
                  <a:pt x="182" y="2414"/>
                </a:lnTo>
                <a:lnTo>
                  <a:pt x="186" y="2427"/>
                </a:lnTo>
                <a:lnTo>
                  <a:pt x="188" y="2437"/>
                </a:lnTo>
                <a:lnTo>
                  <a:pt x="191" y="2445"/>
                </a:lnTo>
                <a:lnTo>
                  <a:pt x="194" y="2453"/>
                </a:lnTo>
                <a:lnTo>
                  <a:pt x="196" y="2462"/>
                </a:lnTo>
                <a:lnTo>
                  <a:pt x="201" y="2475"/>
                </a:lnTo>
                <a:lnTo>
                  <a:pt x="209" y="2492"/>
                </a:lnTo>
                <a:lnTo>
                  <a:pt x="211" y="2497"/>
                </a:lnTo>
                <a:lnTo>
                  <a:pt x="221" y="2521"/>
                </a:lnTo>
                <a:lnTo>
                  <a:pt x="230" y="2544"/>
                </a:lnTo>
                <a:lnTo>
                  <a:pt x="239" y="2569"/>
                </a:lnTo>
                <a:lnTo>
                  <a:pt x="246" y="2592"/>
                </a:lnTo>
                <a:lnTo>
                  <a:pt x="251" y="2611"/>
                </a:lnTo>
                <a:lnTo>
                  <a:pt x="255" y="2628"/>
                </a:lnTo>
                <a:lnTo>
                  <a:pt x="256" y="2639"/>
                </a:lnTo>
                <a:lnTo>
                  <a:pt x="258" y="2643"/>
                </a:lnTo>
                <a:lnTo>
                  <a:pt x="309" y="2635"/>
                </a:lnTo>
                <a:lnTo>
                  <a:pt x="351" y="2630"/>
                </a:lnTo>
                <a:lnTo>
                  <a:pt x="355" y="2616"/>
                </a:lnTo>
                <a:lnTo>
                  <a:pt x="361" y="2603"/>
                </a:lnTo>
                <a:lnTo>
                  <a:pt x="309" y="2567"/>
                </a:lnTo>
                <a:lnTo>
                  <a:pt x="251" y="2526"/>
                </a:lnTo>
                <a:lnTo>
                  <a:pt x="313" y="2556"/>
                </a:lnTo>
                <a:lnTo>
                  <a:pt x="374" y="2586"/>
                </a:lnTo>
                <a:lnTo>
                  <a:pt x="376" y="2586"/>
                </a:lnTo>
                <a:lnTo>
                  <a:pt x="389" y="2577"/>
                </a:lnTo>
                <a:lnTo>
                  <a:pt x="406" y="2572"/>
                </a:lnTo>
                <a:lnTo>
                  <a:pt x="373" y="2495"/>
                </a:lnTo>
                <a:lnTo>
                  <a:pt x="356" y="2454"/>
                </a:lnTo>
                <a:lnTo>
                  <a:pt x="433" y="2569"/>
                </a:lnTo>
                <a:lnTo>
                  <a:pt x="433" y="2569"/>
                </a:lnTo>
                <a:lnTo>
                  <a:pt x="433" y="2569"/>
                </a:lnTo>
                <a:lnTo>
                  <a:pt x="465" y="2573"/>
                </a:lnTo>
                <a:lnTo>
                  <a:pt x="511" y="2482"/>
                </a:lnTo>
                <a:lnTo>
                  <a:pt x="492" y="2581"/>
                </a:lnTo>
                <a:lnTo>
                  <a:pt x="502" y="2586"/>
                </a:lnTo>
                <a:lnTo>
                  <a:pt x="511" y="2590"/>
                </a:lnTo>
                <a:lnTo>
                  <a:pt x="521" y="2598"/>
                </a:lnTo>
                <a:lnTo>
                  <a:pt x="619" y="2554"/>
                </a:lnTo>
                <a:lnTo>
                  <a:pt x="621" y="2554"/>
                </a:lnTo>
                <a:lnTo>
                  <a:pt x="625" y="2552"/>
                </a:lnTo>
                <a:lnTo>
                  <a:pt x="542" y="2618"/>
                </a:lnTo>
                <a:lnTo>
                  <a:pt x="550" y="2628"/>
                </a:lnTo>
                <a:lnTo>
                  <a:pt x="557" y="2637"/>
                </a:lnTo>
                <a:lnTo>
                  <a:pt x="557" y="2637"/>
                </a:lnTo>
                <a:lnTo>
                  <a:pt x="558" y="2637"/>
                </a:lnTo>
                <a:lnTo>
                  <a:pt x="560" y="2637"/>
                </a:lnTo>
                <a:lnTo>
                  <a:pt x="563" y="2637"/>
                </a:lnTo>
                <a:lnTo>
                  <a:pt x="566" y="2637"/>
                </a:lnTo>
                <a:lnTo>
                  <a:pt x="571" y="2637"/>
                </a:lnTo>
                <a:lnTo>
                  <a:pt x="577" y="2637"/>
                </a:lnTo>
                <a:lnTo>
                  <a:pt x="592" y="2636"/>
                </a:lnTo>
                <a:lnTo>
                  <a:pt x="597" y="2636"/>
                </a:lnTo>
                <a:lnTo>
                  <a:pt x="610" y="2636"/>
                </a:lnTo>
                <a:lnTo>
                  <a:pt x="615" y="2636"/>
                </a:lnTo>
                <a:lnTo>
                  <a:pt x="653" y="2635"/>
                </a:lnTo>
                <a:lnTo>
                  <a:pt x="657" y="2635"/>
                </a:lnTo>
                <a:lnTo>
                  <a:pt x="669" y="2635"/>
                </a:lnTo>
                <a:lnTo>
                  <a:pt x="674" y="2635"/>
                </a:lnTo>
                <a:lnTo>
                  <a:pt x="677" y="2635"/>
                </a:lnTo>
                <a:lnTo>
                  <a:pt x="680" y="2634"/>
                </a:lnTo>
                <a:lnTo>
                  <a:pt x="682" y="2634"/>
                </a:lnTo>
                <a:lnTo>
                  <a:pt x="682" y="2634"/>
                </a:lnTo>
                <a:lnTo>
                  <a:pt x="682" y="2634"/>
                </a:lnTo>
                <a:lnTo>
                  <a:pt x="570" y="2662"/>
                </a:lnTo>
                <a:lnTo>
                  <a:pt x="572" y="2669"/>
                </a:lnTo>
                <a:lnTo>
                  <a:pt x="575" y="2673"/>
                </a:lnTo>
                <a:lnTo>
                  <a:pt x="576" y="2678"/>
                </a:lnTo>
                <a:lnTo>
                  <a:pt x="579" y="2691"/>
                </a:lnTo>
                <a:lnTo>
                  <a:pt x="581" y="2700"/>
                </a:lnTo>
                <a:lnTo>
                  <a:pt x="580" y="2708"/>
                </a:lnTo>
                <a:lnTo>
                  <a:pt x="576" y="2715"/>
                </a:lnTo>
                <a:lnTo>
                  <a:pt x="574" y="2719"/>
                </a:lnTo>
                <a:lnTo>
                  <a:pt x="572" y="2720"/>
                </a:lnTo>
                <a:lnTo>
                  <a:pt x="570" y="2720"/>
                </a:lnTo>
                <a:lnTo>
                  <a:pt x="568" y="2719"/>
                </a:lnTo>
                <a:lnTo>
                  <a:pt x="567" y="2719"/>
                </a:lnTo>
                <a:lnTo>
                  <a:pt x="567" y="2717"/>
                </a:lnTo>
                <a:lnTo>
                  <a:pt x="566" y="2717"/>
                </a:lnTo>
                <a:lnTo>
                  <a:pt x="571" y="2738"/>
                </a:lnTo>
                <a:lnTo>
                  <a:pt x="571" y="2738"/>
                </a:lnTo>
                <a:lnTo>
                  <a:pt x="572" y="2740"/>
                </a:lnTo>
                <a:lnTo>
                  <a:pt x="575" y="2742"/>
                </a:lnTo>
                <a:lnTo>
                  <a:pt x="577" y="2745"/>
                </a:lnTo>
                <a:lnTo>
                  <a:pt x="580" y="2749"/>
                </a:lnTo>
                <a:lnTo>
                  <a:pt x="583" y="2753"/>
                </a:lnTo>
                <a:lnTo>
                  <a:pt x="584" y="2758"/>
                </a:lnTo>
                <a:lnTo>
                  <a:pt x="585" y="2767"/>
                </a:lnTo>
                <a:lnTo>
                  <a:pt x="584" y="2778"/>
                </a:lnTo>
                <a:lnTo>
                  <a:pt x="583" y="2788"/>
                </a:lnTo>
                <a:lnTo>
                  <a:pt x="581" y="2795"/>
                </a:lnTo>
                <a:lnTo>
                  <a:pt x="580" y="2797"/>
                </a:lnTo>
                <a:lnTo>
                  <a:pt x="581" y="2800"/>
                </a:lnTo>
                <a:lnTo>
                  <a:pt x="584" y="2805"/>
                </a:lnTo>
                <a:lnTo>
                  <a:pt x="588" y="2813"/>
                </a:lnTo>
                <a:lnTo>
                  <a:pt x="591" y="2821"/>
                </a:lnTo>
                <a:lnTo>
                  <a:pt x="591" y="2829"/>
                </a:lnTo>
                <a:lnTo>
                  <a:pt x="588" y="2832"/>
                </a:lnTo>
                <a:lnTo>
                  <a:pt x="587" y="2834"/>
                </a:lnTo>
                <a:lnTo>
                  <a:pt x="584" y="2835"/>
                </a:lnTo>
                <a:lnTo>
                  <a:pt x="581" y="2836"/>
                </a:lnTo>
                <a:lnTo>
                  <a:pt x="580" y="2836"/>
                </a:lnTo>
                <a:lnTo>
                  <a:pt x="577" y="2836"/>
                </a:lnTo>
                <a:lnTo>
                  <a:pt x="577" y="2835"/>
                </a:lnTo>
                <a:lnTo>
                  <a:pt x="577" y="2836"/>
                </a:lnTo>
                <a:lnTo>
                  <a:pt x="577" y="2838"/>
                </a:lnTo>
                <a:lnTo>
                  <a:pt x="580" y="2844"/>
                </a:lnTo>
                <a:lnTo>
                  <a:pt x="583" y="2850"/>
                </a:lnTo>
                <a:lnTo>
                  <a:pt x="593" y="2867"/>
                </a:lnTo>
                <a:lnTo>
                  <a:pt x="609" y="2881"/>
                </a:lnTo>
                <a:lnTo>
                  <a:pt x="629" y="2891"/>
                </a:lnTo>
                <a:lnTo>
                  <a:pt x="633" y="2894"/>
                </a:lnTo>
                <a:lnTo>
                  <a:pt x="633" y="2894"/>
                </a:lnTo>
                <a:lnTo>
                  <a:pt x="635" y="2895"/>
                </a:lnTo>
                <a:lnTo>
                  <a:pt x="635" y="2895"/>
                </a:lnTo>
                <a:lnTo>
                  <a:pt x="636" y="2897"/>
                </a:lnTo>
                <a:lnTo>
                  <a:pt x="638" y="2897"/>
                </a:lnTo>
                <a:lnTo>
                  <a:pt x="639" y="2898"/>
                </a:lnTo>
                <a:lnTo>
                  <a:pt x="639" y="2898"/>
                </a:lnTo>
                <a:lnTo>
                  <a:pt x="640" y="2899"/>
                </a:lnTo>
                <a:lnTo>
                  <a:pt x="640" y="2901"/>
                </a:lnTo>
                <a:lnTo>
                  <a:pt x="640" y="2901"/>
                </a:lnTo>
                <a:lnTo>
                  <a:pt x="640" y="2902"/>
                </a:lnTo>
                <a:lnTo>
                  <a:pt x="640" y="2902"/>
                </a:lnTo>
                <a:lnTo>
                  <a:pt x="640" y="2903"/>
                </a:lnTo>
                <a:lnTo>
                  <a:pt x="640" y="2903"/>
                </a:lnTo>
                <a:lnTo>
                  <a:pt x="642" y="2904"/>
                </a:lnTo>
                <a:lnTo>
                  <a:pt x="642" y="2904"/>
                </a:lnTo>
                <a:lnTo>
                  <a:pt x="642" y="2906"/>
                </a:lnTo>
                <a:lnTo>
                  <a:pt x="642" y="2907"/>
                </a:lnTo>
                <a:lnTo>
                  <a:pt x="642" y="2907"/>
                </a:lnTo>
                <a:lnTo>
                  <a:pt x="642" y="2908"/>
                </a:lnTo>
                <a:lnTo>
                  <a:pt x="642" y="2908"/>
                </a:lnTo>
                <a:lnTo>
                  <a:pt x="642" y="2908"/>
                </a:lnTo>
                <a:lnTo>
                  <a:pt x="642" y="2908"/>
                </a:lnTo>
                <a:lnTo>
                  <a:pt x="642" y="2910"/>
                </a:lnTo>
                <a:lnTo>
                  <a:pt x="643" y="2910"/>
                </a:lnTo>
                <a:lnTo>
                  <a:pt x="643" y="2910"/>
                </a:lnTo>
                <a:lnTo>
                  <a:pt x="644" y="2911"/>
                </a:lnTo>
                <a:lnTo>
                  <a:pt x="644" y="2911"/>
                </a:lnTo>
                <a:lnTo>
                  <a:pt x="647" y="2912"/>
                </a:lnTo>
                <a:lnTo>
                  <a:pt x="655" y="2916"/>
                </a:lnTo>
                <a:lnTo>
                  <a:pt x="660" y="2920"/>
                </a:lnTo>
                <a:lnTo>
                  <a:pt x="667" y="2927"/>
                </a:lnTo>
                <a:lnTo>
                  <a:pt x="674" y="2936"/>
                </a:lnTo>
                <a:lnTo>
                  <a:pt x="686" y="2950"/>
                </a:lnTo>
                <a:lnTo>
                  <a:pt x="699" y="2969"/>
                </a:lnTo>
                <a:lnTo>
                  <a:pt x="710" y="2990"/>
                </a:lnTo>
                <a:lnTo>
                  <a:pt x="716" y="3000"/>
                </a:lnTo>
                <a:lnTo>
                  <a:pt x="723" y="3013"/>
                </a:lnTo>
                <a:lnTo>
                  <a:pt x="731" y="3029"/>
                </a:lnTo>
                <a:lnTo>
                  <a:pt x="740" y="3046"/>
                </a:lnTo>
                <a:lnTo>
                  <a:pt x="748" y="3060"/>
                </a:lnTo>
                <a:lnTo>
                  <a:pt x="754" y="3073"/>
                </a:lnTo>
                <a:lnTo>
                  <a:pt x="761" y="3081"/>
                </a:lnTo>
                <a:lnTo>
                  <a:pt x="761" y="3083"/>
                </a:lnTo>
                <a:lnTo>
                  <a:pt x="762" y="3083"/>
                </a:lnTo>
                <a:lnTo>
                  <a:pt x="762" y="3084"/>
                </a:lnTo>
                <a:lnTo>
                  <a:pt x="765" y="3086"/>
                </a:lnTo>
                <a:lnTo>
                  <a:pt x="769" y="3088"/>
                </a:lnTo>
                <a:lnTo>
                  <a:pt x="771" y="3090"/>
                </a:lnTo>
                <a:lnTo>
                  <a:pt x="774" y="3092"/>
                </a:lnTo>
                <a:lnTo>
                  <a:pt x="777" y="3093"/>
                </a:lnTo>
                <a:lnTo>
                  <a:pt x="778" y="3094"/>
                </a:lnTo>
                <a:lnTo>
                  <a:pt x="779" y="3094"/>
                </a:lnTo>
                <a:lnTo>
                  <a:pt x="798" y="3055"/>
                </a:lnTo>
                <a:lnTo>
                  <a:pt x="808" y="3033"/>
                </a:lnTo>
                <a:lnTo>
                  <a:pt x="838" y="3039"/>
                </a:lnTo>
                <a:lnTo>
                  <a:pt x="868" y="3092"/>
                </a:lnTo>
                <a:lnTo>
                  <a:pt x="837" y="3168"/>
                </a:lnTo>
                <a:lnTo>
                  <a:pt x="837" y="3168"/>
                </a:lnTo>
                <a:lnTo>
                  <a:pt x="838" y="3170"/>
                </a:lnTo>
                <a:lnTo>
                  <a:pt x="840" y="3172"/>
                </a:lnTo>
                <a:lnTo>
                  <a:pt x="841" y="3174"/>
                </a:lnTo>
                <a:lnTo>
                  <a:pt x="843" y="3178"/>
                </a:lnTo>
                <a:lnTo>
                  <a:pt x="846" y="3183"/>
                </a:lnTo>
                <a:lnTo>
                  <a:pt x="849" y="3187"/>
                </a:lnTo>
                <a:lnTo>
                  <a:pt x="851" y="3190"/>
                </a:lnTo>
                <a:lnTo>
                  <a:pt x="853" y="3192"/>
                </a:lnTo>
                <a:lnTo>
                  <a:pt x="854" y="3196"/>
                </a:lnTo>
                <a:lnTo>
                  <a:pt x="854" y="3200"/>
                </a:lnTo>
                <a:lnTo>
                  <a:pt x="855" y="3204"/>
                </a:lnTo>
                <a:lnTo>
                  <a:pt x="857" y="3211"/>
                </a:lnTo>
                <a:lnTo>
                  <a:pt x="858" y="3221"/>
                </a:lnTo>
                <a:lnTo>
                  <a:pt x="861" y="3234"/>
                </a:lnTo>
                <a:lnTo>
                  <a:pt x="863" y="3246"/>
                </a:lnTo>
                <a:lnTo>
                  <a:pt x="870" y="3257"/>
                </a:lnTo>
                <a:lnTo>
                  <a:pt x="871" y="3259"/>
                </a:lnTo>
                <a:lnTo>
                  <a:pt x="871" y="3225"/>
                </a:lnTo>
                <a:lnTo>
                  <a:pt x="906" y="3225"/>
                </a:lnTo>
                <a:lnTo>
                  <a:pt x="1006" y="3166"/>
                </a:lnTo>
                <a:lnTo>
                  <a:pt x="1111" y="3223"/>
                </a:lnTo>
                <a:lnTo>
                  <a:pt x="1111" y="3161"/>
                </a:lnTo>
                <a:lnTo>
                  <a:pt x="1353" y="3161"/>
                </a:lnTo>
                <a:lnTo>
                  <a:pt x="1353" y="2965"/>
                </a:lnTo>
                <a:lnTo>
                  <a:pt x="1353" y="2965"/>
                </a:lnTo>
                <a:lnTo>
                  <a:pt x="1353" y="2965"/>
                </a:lnTo>
                <a:lnTo>
                  <a:pt x="1353" y="2962"/>
                </a:lnTo>
                <a:lnTo>
                  <a:pt x="1353" y="2962"/>
                </a:lnTo>
                <a:lnTo>
                  <a:pt x="1365" y="2933"/>
                </a:lnTo>
                <a:lnTo>
                  <a:pt x="1375" y="2962"/>
                </a:lnTo>
                <a:lnTo>
                  <a:pt x="1400" y="2962"/>
                </a:lnTo>
                <a:lnTo>
                  <a:pt x="1400" y="2834"/>
                </a:lnTo>
                <a:lnTo>
                  <a:pt x="1400" y="2834"/>
                </a:lnTo>
                <a:lnTo>
                  <a:pt x="1409" y="2810"/>
                </a:lnTo>
                <a:lnTo>
                  <a:pt x="1419" y="2834"/>
                </a:lnTo>
                <a:lnTo>
                  <a:pt x="1425" y="2834"/>
                </a:lnTo>
                <a:lnTo>
                  <a:pt x="1425" y="2641"/>
                </a:lnTo>
                <a:lnTo>
                  <a:pt x="1454" y="2641"/>
                </a:lnTo>
                <a:lnTo>
                  <a:pt x="1454" y="2558"/>
                </a:lnTo>
                <a:lnTo>
                  <a:pt x="1472" y="2558"/>
                </a:lnTo>
                <a:lnTo>
                  <a:pt x="1472" y="2446"/>
                </a:lnTo>
                <a:lnTo>
                  <a:pt x="1487" y="2446"/>
                </a:lnTo>
                <a:lnTo>
                  <a:pt x="1487" y="2558"/>
                </a:lnTo>
                <a:lnTo>
                  <a:pt x="1510" y="2558"/>
                </a:lnTo>
                <a:lnTo>
                  <a:pt x="1510" y="2641"/>
                </a:lnTo>
                <a:lnTo>
                  <a:pt x="1538" y="2641"/>
                </a:lnTo>
                <a:lnTo>
                  <a:pt x="1538" y="2834"/>
                </a:lnTo>
                <a:lnTo>
                  <a:pt x="1546" y="2834"/>
                </a:lnTo>
                <a:lnTo>
                  <a:pt x="1555" y="2810"/>
                </a:lnTo>
                <a:lnTo>
                  <a:pt x="1564" y="2834"/>
                </a:lnTo>
                <a:lnTo>
                  <a:pt x="1565" y="2834"/>
                </a:lnTo>
                <a:lnTo>
                  <a:pt x="1565" y="2962"/>
                </a:lnTo>
                <a:lnTo>
                  <a:pt x="1594" y="2962"/>
                </a:lnTo>
                <a:lnTo>
                  <a:pt x="1605" y="2933"/>
                </a:lnTo>
                <a:lnTo>
                  <a:pt x="1617" y="2962"/>
                </a:lnTo>
                <a:lnTo>
                  <a:pt x="1618" y="2962"/>
                </a:lnTo>
                <a:lnTo>
                  <a:pt x="1618" y="3161"/>
                </a:lnTo>
                <a:lnTo>
                  <a:pt x="1816" y="3161"/>
                </a:lnTo>
                <a:lnTo>
                  <a:pt x="1816" y="3111"/>
                </a:lnTo>
                <a:lnTo>
                  <a:pt x="2328" y="3111"/>
                </a:lnTo>
                <a:lnTo>
                  <a:pt x="2328" y="3169"/>
                </a:lnTo>
                <a:lnTo>
                  <a:pt x="1843" y="3169"/>
                </a:lnTo>
                <a:lnTo>
                  <a:pt x="1843" y="3192"/>
                </a:lnTo>
                <a:lnTo>
                  <a:pt x="2328" y="3192"/>
                </a:lnTo>
                <a:lnTo>
                  <a:pt x="2328" y="3249"/>
                </a:lnTo>
                <a:lnTo>
                  <a:pt x="2089" y="3249"/>
                </a:lnTo>
                <a:lnTo>
                  <a:pt x="2089" y="3272"/>
                </a:lnTo>
                <a:lnTo>
                  <a:pt x="2328" y="3272"/>
                </a:lnTo>
                <a:lnTo>
                  <a:pt x="2328" y="3329"/>
                </a:lnTo>
                <a:lnTo>
                  <a:pt x="2089" y="3329"/>
                </a:lnTo>
                <a:lnTo>
                  <a:pt x="2089" y="3354"/>
                </a:lnTo>
                <a:lnTo>
                  <a:pt x="2328" y="3354"/>
                </a:lnTo>
                <a:lnTo>
                  <a:pt x="2328" y="3410"/>
                </a:lnTo>
                <a:lnTo>
                  <a:pt x="2089" y="3410"/>
                </a:lnTo>
                <a:lnTo>
                  <a:pt x="2089" y="3433"/>
                </a:lnTo>
                <a:lnTo>
                  <a:pt x="2328" y="3433"/>
                </a:lnTo>
                <a:lnTo>
                  <a:pt x="2328" y="3491"/>
                </a:lnTo>
                <a:lnTo>
                  <a:pt x="2236" y="3491"/>
                </a:lnTo>
                <a:lnTo>
                  <a:pt x="2236" y="3515"/>
                </a:lnTo>
                <a:lnTo>
                  <a:pt x="2328" y="3515"/>
                </a:lnTo>
                <a:lnTo>
                  <a:pt x="2328" y="3572"/>
                </a:lnTo>
                <a:lnTo>
                  <a:pt x="2236" y="3572"/>
                </a:lnTo>
                <a:lnTo>
                  <a:pt x="2236" y="3600"/>
                </a:lnTo>
                <a:lnTo>
                  <a:pt x="2328" y="3600"/>
                </a:lnTo>
                <a:lnTo>
                  <a:pt x="2328" y="3656"/>
                </a:lnTo>
                <a:lnTo>
                  <a:pt x="2236" y="3656"/>
                </a:lnTo>
                <a:lnTo>
                  <a:pt x="2236" y="3681"/>
                </a:lnTo>
                <a:lnTo>
                  <a:pt x="2328" y="3681"/>
                </a:lnTo>
                <a:lnTo>
                  <a:pt x="2328" y="3731"/>
                </a:lnTo>
                <a:lnTo>
                  <a:pt x="2384" y="3731"/>
                </a:lnTo>
                <a:lnTo>
                  <a:pt x="2384" y="3575"/>
                </a:lnTo>
                <a:lnTo>
                  <a:pt x="2425" y="3575"/>
                </a:lnTo>
                <a:lnTo>
                  <a:pt x="2425" y="3262"/>
                </a:lnTo>
                <a:lnTo>
                  <a:pt x="2469" y="3262"/>
                </a:lnTo>
                <a:lnTo>
                  <a:pt x="2469" y="3086"/>
                </a:lnTo>
                <a:lnTo>
                  <a:pt x="2521" y="3086"/>
                </a:lnTo>
                <a:lnTo>
                  <a:pt x="2521" y="2945"/>
                </a:lnTo>
                <a:lnTo>
                  <a:pt x="2594" y="2945"/>
                </a:lnTo>
                <a:lnTo>
                  <a:pt x="2594" y="2033"/>
                </a:lnTo>
                <a:lnTo>
                  <a:pt x="2599" y="2033"/>
                </a:lnTo>
                <a:lnTo>
                  <a:pt x="2599" y="1948"/>
                </a:lnTo>
                <a:lnTo>
                  <a:pt x="2645" y="1948"/>
                </a:lnTo>
                <a:lnTo>
                  <a:pt x="2645" y="1725"/>
                </a:lnTo>
                <a:lnTo>
                  <a:pt x="2670" y="1725"/>
                </a:lnTo>
                <a:lnTo>
                  <a:pt x="2692" y="1674"/>
                </a:lnTo>
                <a:lnTo>
                  <a:pt x="2692" y="1578"/>
                </a:lnTo>
                <a:lnTo>
                  <a:pt x="2716" y="1542"/>
                </a:lnTo>
                <a:lnTo>
                  <a:pt x="2734" y="1462"/>
                </a:lnTo>
                <a:lnTo>
                  <a:pt x="2734" y="1373"/>
                </a:lnTo>
                <a:lnTo>
                  <a:pt x="2770" y="1344"/>
                </a:lnTo>
                <a:lnTo>
                  <a:pt x="2770" y="1251"/>
                </a:lnTo>
                <a:lnTo>
                  <a:pt x="2794" y="1218"/>
                </a:lnTo>
                <a:lnTo>
                  <a:pt x="2794" y="696"/>
                </a:lnTo>
                <a:lnTo>
                  <a:pt x="2818" y="696"/>
                </a:lnTo>
                <a:lnTo>
                  <a:pt x="2818" y="1218"/>
                </a:lnTo>
                <a:lnTo>
                  <a:pt x="2843" y="1251"/>
                </a:lnTo>
                <a:lnTo>
                  <a:pt x="2843" y="1344"/>
                </a:lnTo>
                <a:lnTo>
                  <a:pt x="2878" y="1373"/>
                </a:lnTo>
                <a:lnTo>
                  <a:pt x="2878" y="1462"/>
                </a:lnTo>
                <a:lnTo>
                  <a:pt x="2897" y="1542"/>
                </a:lnTo>
                <a:lnTo>
                  <a:pt x="2919" y="1578"/>
                </a:lnTo>
                <a:lnTo>
                  <a:pt x="2919" y="1674"/>
                </a:lnTo>
                <a:lnTo>
                  <a:pt x="2942" y="1725"/>
                </a:lnTo>
                <a:lnTo>
                  <a:pt x="2965" y="1725"/>
                </a:lnTo>
                <a:lnTo>
                  <a:pt x="2965" y="1948"/>
                </a:lnTo>
                <a:lnTo>
                  <a:pt x="3009" y="1948"/>
                </a:lnTo>
                <a:lnTo>
                  <a:pt x="3009" y="2033"/>
                </a:lnTo>
                <a:lnTo>
                  <a:pt x="3024" y="2033"/>
                </a:lnTo>
                <a:lnTo>
                  <a:pt x="3024" y="2945"/>
                </a:lnTo>
                <a:lnTo>
                  <a:pt x="3089" y="2945"/>
                </a:lnTo>
                <a:lnTo>
                  <a:pt x="3089" y="3086"/>
                </a:lnTo>
                <a:lnTo>
                  <a:pt x="3139" y="3086"/>
                </a:lnTo>
                <a:lnTo>
                  <a:pt x="3139" y="3262"/>
                </a:lnTo>
                <a:lnTo>
                  <a:pt x="3157" y="3262"/>
                </a:lnTo>
                <a:lnTo>
                  <a:pt x="3157" y="1463"/>
                </a:lnTo>
                <a:lnTo>
                  <a:pt x="3224" y="1463"/>
                </a:lnTo>
                <a:lnTo>
                  <a:pt x="3224" y="1300"/>
                </a:lnTo>
                <a:lnTo>
                  <a:pt x="3267" y="1300"/>
                </a:lnTo>
                <a:lnTo>
                  <a:pt x="3267" y="1216"/>
                </a:lnTo>
                <a:lnTo>
                  <a:pt x="3322" y="1216"/>
                </a:lnTo>
                <a:lnTo>
                  <a:pt x="3322" y="1146"/>
                </a:lnTo>
                <a:lnTo>
                  <a:pt x="3353" y="1146"/>
                </a:lnTo>
                <a:lnTo>
                  <a:pt x="3359" y="1127"/>
                </a:lnTo>
                <a:lnTo>
                  <a:pt x="3367" y="1099"/>
                </a:lnTo>
                <a:lnTo>
                  <a:pt x="3376" y="1065"/>
                </a:lnTo>
                <a:lnTo>
                  <a:pt x="3385" y="1026"/>
                </a:lnTo>
                <a:lnTo>
                  <a:pt x="3394" y="979"/>
                </a:lnTo>
                <a:lnTo>
                  <a:pt x="3404" y="928"/>
                </a:lnTo>
                <a:lnTo>
                  <a:pt x="3410" y="871"/>
                </a:lnTo>
                <a:lnTo>
                  <a:pt x="3417" y="810"/>
                </a:lnTo>
                <a:lnTo>
                  <a:pt x="3419" y="746"/>
                </a:lnTo>
                <a:lnTo>
                  <a:pt x="3419" y="678"/>
                </a:lnTo>
                <a:lnTo>
                  <a:pt x="3421" y="674"/>
                </a:lnTo>
                <a:lnTo>
                  <a:pt x="3425" y="667"/>
                </a:lnTo>
                <a:lnTo>
                  <a:pt x="3431" y="657"/>
                </a:lnTo>
                <a:lnTo>
                  <a:pt x="3440" y="648"/>
                </a:lnTo>
                <a:lnTo>
                  <a:pt x="3453" y="638"/>
                </a:lnTo>
                <a:lnTo>
                  <a:pt x="3453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4C1AB6-A9F5-1B4C-AFEE-9DE027C5F4B8}"/>
              </a:ext>
            </a:extLst>
          </p:cNvPr>
          <p:cNvSpPr/>
          <p:nvPr/>
        </p:nvSpPr>
        <p:spPr>
          <a:xfrm>
            <a:off x="825578" y="6216537"/>
            <a:ext cx="10540843" cy="3576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pPr lvl="0" algn="ctr"/>
            <a:endParaRPr lang="en-US" sz="16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57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25578" y="3957018"/>
            <a:ext cx="10540843" cy="2617195"/>
            <a:chOff x="811367" y="3862916"/>
            <a:chExt cx="10540843" cy="2722257"/>
          </a:xfrm>
        </p:grpSpPr>
        <p:sp>
          <p:nvSpPr>
            <p:cNvPr id="33" name="Freeform 14"/>
            <p:cNvSpPr>
              <a:spLocks noEditPoints="1"/>
            </p:cNvSpPr>
            <p:nvPr/>
          </p:nvSpPr>
          <p:spPr bwMode="auto">
            <a:xfrm>
              <a:off x="9294808" y="3862916"/>
              <a:ext cx="2057402" cy="2385096"/>
            </a:xfrm>
            <a:custGeom>
              <a:avLst/>
              <a:gdLst>
                <a:gd name="T0" fmla="*/ 3443 w 3780"/>
                <a:gd name="T1" fmla="*/ 4007 h 4317"/>
                <a:gd name="T2" fmla="*/ 3329 w 3780"/>
                <a:gd name="T3" fmla="*/ 3960 h 4317"/>
                <a:gd name="T4" fmla="*/ 3611 w 3780"/>
                <a:gd name="T5" fmla="*/ 3734 h 4317"/>
                <a:gd name="T6" fmla="*/ 3498 w 3780"/>
                <a:gd name="T7" fmla="*/ 3556 h 4317"/>
                <a:gd name="T8" fmla="*/ 3329 w 3780"/>
                <a:gd name="T9" fmla="*/ 3445 h 4317"/>
                <a:gd name="T10" fmla="*/ 799 w 3780"/>
                <a:gd name="T11" fmla="*/ 3511 h 4317"/>
                <a:gd name="T12" fmla="*/ 748 w 3780"/>
                <a:gd name="T13" fmla="*/ 3507 h 4317"/>
                <a:gd name="T14" fmla="*/ 3329 w 3780"/>
                <a:gd name="T15" fmla="*/ 3402 h 4317"/>
                <a:gd name="T16" fmla="*/ 3611 w 3780"/>
                <a:gd name="T17" fmla="*/ 3177 h 4317"/>
                <a:gd name="T18" fmla="*/ 3498 w 3780"/>
                <a:gd name="T19" fmla="*/ 3000 h 4317"/>
                <a:gd name="T20" fmla="*/ 3329 w 3780"/>
                <a:gd name="T21" fmla="*/ 2889 h 4317"/>
                <a:gd name="T22" fmla="*/ 3443 w 3780"/>
                <a:gd name="T23" fmla="*/ 2662 h 4317"/>
                <a:gd name="T24" fmla="*/ 3329 w 3780"/>
                <a:gd name="T25" fmla="*/ 2613 h 4317"/>
                <a:gd name="T26" fmla="*/ 3611 w 3780"/>
                <a:gd name="T27" fmla="*/ 2395 h 4317"/>
                <a:gd name="T28" fmla="*/ 3498 w 3780"/>
                <a:gd name="T29" fmla="*/ 2220 h 4317"/>
                <a:gd name="T30" fmla="*/ 3329 w 3780"/>
                <a:gd name="T31" fmla="*/ 2107 h 4317"/>
                <a:gd name="T32" fmla="*/ 3443 w 3780"/>
                <a:gd name="T33" fmla="*/ 1881 h 4317"/>
                <a:gd name="T34" fmla="*/ 3329 w 3780"/>
                <a:gd name="T35" fmla="*/ 1834 h 4317"/>
                <a:gd name="T36" fmla="*/ 3611 w 3780"/>
                <a:gd name="T37" fmla="*/ 1608 h 4317"/>
                <a:gd name="T38" fmla="*/ 3523 w 3780"/>
                <a:gd name="T39" fmla="*/ 697 h 4317"/>
                <a:gd name="T40" fmla="*/ 3778 w 3780"/>
                <a:gd name="T41" fmla="*/ 1463 h 4317"/>
                <a:gd name="T42" fmla="*/ 300 w 3780"/>
                <a:gd name="T43" fmla="*/ 4019 h 4317"/>
                <a:gd name="T44" fmla="*/ 285 w 3780"/>
                <a:gd name="T45" fmla="*/ 3977 h 4317"/>
                <a:gd name="T46" fmla="*/ 237 w 3780"/>
                <a:gd name="T47" fmla="*/ 3703 h 4317"/>
                <a:gd name="T48" fmla="*/ 216 w 3780"/>
                <a:gd name="T49" fmla="*/ 3572 h 4317"/>
                <a:gd name="T50" fmla="*/ 194 w 3780"/>
                <a:gd name="T51" fmla="*/ 3280 h 4317"/>
                <a:gd name="T52" fmla="*/ 221 w 3780"/>
                <a:gd name="T53" fmla="*/ 2983 h 4317"/>
                <a:gd name="T54" fmla="*/ 166 w 3780"/>
                <a:gd name="T55" fmla="*/ 2927 h 4317"/>
                <a:gd name="T56" fmla="*/ 143 w 3780"/>
                <a:gd name="T57" fmla="*/ 2619 h 4317"/>
                <a:gd name="T58" fmla="*/ 102 w 3780"/>
                <a:gd name="T59" fmla="*/ 2461 h 4317"/>
                <a:gd name="T60" fmla="*/ 80 w 3780"/>
                <a:gd name="T61" fmla="*/ 2448 h 4317"/>
                <a:gd name="T62" fmla="*/ 67 w 3780"/>
                <a:gd name="T63" fmla="*/ 2391 h 4317"/>
                <a:gd name="T64" fmla="*/ 52 w 3780"/>
                <a:gd name="T65" fmla="*/ 2317 h 4317"/>
                <a:gd name="T66" fmla="*/ 52 w 3780"/>
                <a:gd name="T67" fmla="*/ 2277 h 4317"/>
                <a:gd name="T68" fmla="*/ 40 w 3780"/>
                <a:gd name="T69" fmla="*/ 2222 h 4317"/>
                <a:gd name="T70" fmla="*/ 21 w 3780"/>
                <a:gd name="T71" fmla="*/ 2203 h 4317"/>
                <a:gd name="T72" fmla="*/ 6 w 3780"/>
                <a:gd name="T73" fmla="*/ 2140 h 4317"/>
                <a:gd name="T74" fmla="*/ 60 w 3780"/>
                <a:gd name="T75" fmla="*/ 2092 h 4317"/>
                <a:gd name="T76" fmla="*/ 77 w 3780"/>
                <a:gd name="T77" fmla="*/ 2025 h 4317"/>
                <a:gd name="T78" fmla="*/ 99 w 3780"/>
                <a:gd name="T79" fmla="*/ 2004 h 4317"/>
                <a:gd name="T80" fmla="*/ 123 w 3780"/>
                <a:gd name="T81" fmla="*/ 2026 h 4317"/>
                <a:gd name="T82" fmla="*/ 177 w 3780"/>
                <a:gd name="T83" fmla="*/ 2001 h 4317"/>
                <a:gd name="T84" fmla="*/ 124 w 3780"/>
                <a:gd name="T85" fmla="*/ 2105 h 4317"/>
                <a:gd name="T86" fmla="*/ 181 w 3780"/>
                <a:gd name="T87" fmla="*/ 2178 h 4317"/>
                <a:gd name="T88" fmla="*/ 167 w 3780"/>
                <a:gd name="T89" fmla="*/ 2207 h 4317"/>
                <a:gd name="T90" fmla="*/ 132 w 3780"/>
                <a:gd name="T91" fmla="*/ 2213 h 4317"/>
                <a:gd name="T92" fmla="*/ 131 w 3780"/>
                <a:gd name="T93" fmla="*/ 2274 h 4317"/>
                <a:gd name="T94" fmla="*/ 230 w 3780"/>
                <a:gd name="T95" fmla="*/ 2544 h 4317"/>
                <a:gd name="T96" fmla="*/ 433 w 3780"/>
                <a:gd name="T97" fmla="*/ 2569 h 4317"/>
                <a:gd name="T98" fmla="*/ 592 w 3780"/>
                <a:gd name="T99" fmla="*/ 2636 h 4317"/>
                <a:gd name="T100" fmla="*/ 574 w 3780"/>
                <a:gd name="T101" fmla="*/ 2719 h 4317"/>
                <a:gd name="T102" fmla="*/ 584 w 3780"/>
                <a:gd name="T103" fmla="*/ 2805 h 4317"/>
                <a:gd name="T104" fmla="*/ 635 w 3780"/>
                <a:gd name="T105" fmla="*/ 2895 h 4317"/>
                <a:gd name="T106" fmla="*/ 642 w 3780"/>
                <a:gd name="T107" fmla="*/ 2910 h 4317"/>
                <a:gd name="T108" fmla="*/ 762 w 3780"/>
                <a:gd name="T109" fmla="*/ 3083 h 4317"/>
                <a:gd name="T110" fmla="*/ 851 w 3780"/>
                <a:gd name="T111" fmla="*/ 3190 h 4317"/>
                <a:gd name="T112" fmla="*/ 1353 w 3780"/>
                <a:gd name="T113" fmla="*/ 2962 h 4317"/>
                <a:gd name="T114" fmla="*/ 1555 w 3780"/>
                <a:gd name="T115" fmla="*/ 2810 h 4317"/>
                <a:gd name="T116" fmla="*/ 2089 w 3780"/>
                <a:gd name="T117" fmla="*/ 3329 h 4317"/>
                <a:gd name="T118" fmla="*/ 2384 w 3780"/>
                <a:gd name="T119" fmla="*/ 3575 h 4317"/>
                <a:gd name="T120" fmla="*/ 2794 w 3780"/>
                <a:gd name="T121" fmla="*/ 1218 h 4317"/>
                <a:gd name="T122" fmla="*/ 3139 w 3780"/>
                <a:gd name="T123" fmla="*/ 3262 h 4317"/>
                <a:gd name="T124" fmla="*/ 3425 w 3780"/>
                <a:gd name="T125" fmla="*/ 66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80" h="4317">
                  <a:moveTo>
                    <a:pt x="3556" y="4121"/>
                  </a:moveTo>
                  <a:lnTo>
                    <a:pt x="3556" y="4185"/>
                  </a:lnTo>
                  <a:lnTo>
                    <a:pt x="3611" y="4185"/>
                  </a:lnTo>
                  <a:lnTo>
                    <a:pt x="3611" y="4121"/>
                  </a:lnTo>
                  <a:lnTo>
                    <a:pt x="3556" y="4121"/>
                  </a:lnTo>
                  <a:close/>
                  <a:moveTo>
                    <a:pt x="3443" y="4121"/>
                  </a:moveTo>
                  <a:lnTo>
                    <a:pt x="3443" y="4185"/>
                  </a:lnTo>
                  <a:lnTo>
                    <a:pt x="3498" y="4185"/>
                  </a:lnTo>
                  <a:lnTo>
                    <a:pt x="3498" y="4121"/>
                  </a:lnTo>
                  <a:lnTo>
                    <a:pt x="3443" y="4121"/>
                  </a:lnTo>
                  <a:close/>
                  <a:moveTo>
                    <a:pt x="3329" y="4121"/>
                  </a:moveTo>
                  <a:lnTo>
                    <a:pt x="3329" y="4185"/>
                  </a:lnTo>
                  <a:lnTo>
                    <a:pt x="3384" y="4185"/>
                  </a:lnTo>
                  <a:lnTo>
                    <a:pt x="3384" y="4121"/>
                  </a:lnTo>
                  <a:lnTo>
                    <a:pt x="3329" y="4121"/>
                  </a:lnTo>
                  <a:close/>
                  <a:moveTo>
                    <a:pt x="3556" y="4007"/>
                  </a:moveTo>
                  <a:lnTo>
                    <a:pt x="3556" y="4071"/>
                  </a:lnTo>
                  <a:lnTo>
                    <a:pt x="3611" y="4071"/>
                  </a:lnTo>
                  <a:lnTo>
                    <a:pt x="3611" y="4007"/>
                  </a:lnTo>
                  <a:lnTo>
                    <a:pt x="3556" y="4007"/>
                  </a:lnTo>
                  <a:close/>
                  <a:moveTo>
                    <a:pt x="3443" y="4007"/>
                  </a:moveTo>
                  <a:lnTo>
                    <a:pt x="3443" y="4071"/>
                  </a:lnTo>
                  <a:lnTo>
                    <a:pt x="3498" y="4071"/>
                  </a:lnTo>
                  <a:lnTo>
                    <a:pt x="3498" y="4007"/>
                  </a:lnTo>
                  <a:lnTo>
                    <a:pt x="3443" y="4007"/>
                  </a:lnTo>
                  <a:close/>
                  <a:moveTo>
                    <a:pt x="3329" y="4007"/>
                  </a:moveTo>
                  <a:lnTo>
                    <a:pt x="3329" y="4071"/>
                  </a:lnTo>
                  <a:lnTo>
                    <a:pt x="3384" y="4071"/>
                  </a:lnTo>
                  <a:lnTo>
                    <a:pt x="3384" y="4007"/>
                  </a:lnTo>
                  <a:lnTo>
                    <a:pt x="3329" y="4007"/>
                  </a:lnTo>
                  <a:close/>
                  <a:moveTo>
                    <a:pt x="3556" y="3895"/>
                  </a:moveTo>
                  <a:lnTo>
                    <a:pt x="3556" y="3960"/>
                  </a:lnTo>
                  <a:lnTo>
                    <a:pt x="3611" y="3960"/>
                  </a:lnTo>
                  <a:lnTo>
                    <a:pt x="3611" y="3895"/>
                  </a:lnTo>
                  <a:lnTo>
                    <a:pt x="3556" y="3895"/>
                  </a:lnTo>
                  <a:close/>
                  <a:moveTo>
                    <a:pt x="3443" y="3895"/>
                  </a:moveTo>
                  <a:lnTo>
                    <a:pt x="3443" y="3960"/>
                  </a:lnTo>
                  <a:lnTo>
                    <a:pt x="3498" y="3960"/>
                  </a:lnTo>
                  <a:lnTo>
                    <a:pt x="3498" y="3895"/>
                  </a:lnTo>
                  <a:lnTo>
                    <a:pt x="3443" y="3895"/>
                  </a:lnTo>
                  <a:close/>
                  <a:moveTo>
                    <a:pt x="3329" y="3895"/>
                  </a:moveTo>
                  <a:lnTo>
                    <a:pt x="3329" y="3960"/>
                  </a:lnTo>
                  <a:lnTo>
                    <a:pt x="3384" y="3960"/>
                  </a:lnTo>
                  <a:lnTo>
                    <a:pt x="3384" y="3895"/>
                  </a:lnTo>
                  <a:lnTo>
                    <a:pt x="3329" y="3895"/>
                  </a:lnTo>
                  <a:close/>
                  <a:moveTo>
                    <a:pt x="3556" y="3782"/>
                  </a:moveTo>
                  <a:lnTo>
                    <a:pt x="3556" y="3846"/>
                  </a:lnTo>
                  <a:lnTo>
                    <a:pt x="3611" y="3846"/>
                  </a:lnTo>
                  <a:lnTo>
                    <a:pt x="3611" y="3782"/>
                  </a:lnTo>
                  <a:lnTo>
                    <a:pt x="3556" y="3782"/>
                  </a:lnTo>
                  <a:close/>
                  <a:moveTo>
                    <a:pt x="3443" y="3782"/>
                  </a:moveTo>
                  <a:lnTo>
                    <a:pt x="3443" y="3846"/>
                  </a:lnTo>
                  <a:lnTo>
                    <a:pt x="3498" y="3846"/>
                  </a:lnTo>
                  <a:lnTo>
                    <a:pt x="3498" y="3782"/>
                  </a:lnTo>
                  <a:lnTo>
                    <a:pt x="3443" y="3782"/>
                  </a:lnTo>
                  <a:close/>
                  <a:moveTo>
                    <a:pt x="3329" y="3782"/>
                  </a:moveTo>
                  <a:lnTo>
                    <a:pt x="3329" y="3846"/>
                  </a:lnTo>
                  <a:lnTo>
                    <a:pt x="3384" y="3846"/>
                  </a:lnTo>
                  <a:lnTo>
                    <a:pt x="3384" y="3782"/>
                  </a:lnTo>
                  <a:lnTo>
                    <a:pt x="3329" y="3782"/>
                  </a:lnTo>
                  <a:close/>
                  <a:moveTo>
                    <a:pt x="3556" y="3672"/>
                  </a:moveTo>
                  <a:lnTo>
                    <a:pt x="3556" y="3734"/>
                  </a:lnTo>
                  <a:lnTo>
                    <a:pt x="3611" y="3734"/>
                  </a:lnTo>
                  <a:lnTo>
                    <a:pt x="3611" y="3672"/>
                  </a:lnTo>
                  <a:lnTo>
                    <a:pt x="3556" y="3672"/>
                  </a:lnTo>
                  <a:close/>
                  <a:moveTo>
                    <a:pt x="3443" y="3672"/>
                  </a:moveTo>
                  <a:lnTo>
                    <a:pt x="3443" y="3734"/>
                  </a:lnTo>
                  <a:lnTo>
                    <a:pt x="3498" y="3734"/>
                  </a:lnTo>
                  <a:lnTo>
                    <a:pt x="3498" y="3672"/>
                  </a:lnTo>
                  <a:lnTo>
                    <a:pt x="3443" y="3672"/>
                  </a:lnTo>
                  <a:close/>
                  <a:moveTo>
                    <a:pt x="3329" y="3672"/>
                  </a:moveTo>
                  <a:lnTo>
                    <a:pt x="3329" y="3734"/>
                  </a:lnTo>
                  <a:lnTo>
                    <a:pt x="3384" y="3734"/>
                  </a:lnTo>
                  <a:lnTo>
                    <a:pt x="3384" y="3672"/>
                  </a:lnTo>
                  <a:lnTo>
                    <a:pt x="3329" y="3672"/>
                  </a:lnTo>
                  <a:close/>
                  <a:moveTo>
                    <a:pt x="3556" y="3556"/>
                  </a:moveTo>
                  <a:lnTo>
                    <a:pt x="3556" y="3619"/>
                  </a:lnTo>
                  <a:lnTo>
                    <a:pt x="3611" y="3619"/>
                  </a:lnTo>
                  <a:lnTo>
                    <a:pt x="3611" y="3556"/>
                  </a:lnTo>
                  <a:lnTo>
                    <a:pt x="3556" y="3556"/>
                  </a:lnTo>
                  <a:close/>
                  <a:moveTo>
                    <a:pt x="3443" y="3556"/>
                  </a:moveTo>
                  <a:lnTo>
                    <a:pt x="3443" y="3619"/>
                  </a:lnTo>
                  <a:lnTo>
                    <a:pt x="3498" y="3619"/>
                  </a:lnTo>
                  <a:lnTo>
                    <a:pt x="3498" y="3556"/>
                  </a:lnTo>
                  <a:lnTo>
                    <a:pt x="3443" y="3556"/>
                  </a:lnTo>
                  <a:close/>
                  <a:moveTo>
                    <a:pt x="3329" y="3556"/>
                  </a:moveTo>
                  <a:lnTo>
                    <a:pt x="3329" y="3619"/>
                  </a:lnTo>
                  <a:lnTo>
                    <a:pt x="3384" y="3619"/>
                  </a:lnTo>
                  <a:lnTo>
                    <a:pt x="3384" y="3556"/>
                  </a:lnTo>
                  <a:lnTo>
                    <a:pt x="3329" y="3556"/>
                  </a:lnTo>
                  <a:close/>
                  <a:moveTo>
                    <a:pt x="3556" y="3445"/>
                  </a:moveTo>
                  <a:lnTo>
                    <a:pt x="3556" y="3509"/>
                  </a:lnTo>
                  <a:lnTo>
                    <a:pt x="3611" y="3509"/>
                  </a:lnTo>
                  <a:lnTo>
                    <a:pt x="3611" y="3445"/>
                  </a:lnTo>
                  <a:lnTo>
                    <a:pt x="3556" y="3445"/>
                  </a:lnTo>
                  <a:close/>
                  <a:moveTo>
                    <a:pt x="3443" y="3445"/>
                  </a:moveTo>
                  <a:lnTo>
                    <a:pt x="3443" y="3509"/>
                  </a:lnTo>
                  <a:lnTo>
                    <a:pt x="3498" y="3509"/>
                  </a:lnTo>
                  <a:lnTo>
                    <a:pt x="3498" y="3445"/>
                  </a:lnTo>
                  <a:lnTo>
                    <a:pt x="3443" y="3445"/>
                  </a:lnTo>
                  <a:close/>
                  <a:moveTo>
                    <a:pt x="3329" y="3445"/>
                  </a:moveTo>
                  <a:lnTo>
                    <a:pt x="3329" y="3509"/>
                  </a:lnTo>
                  <a:lnTo>
                    <a:pt x="3384" y="3509"/>
                  </a:lnTo>
                  <a:lnTo>
                    <a:pt x="3384" y="3445"/>
                  </a:lnTo>
                  <a:lnTo>
                    <a:pt x="3329" y="3445"/>
                  </a:lnTo>
                  <a:close/>
                  <a:moveTo>
                    <a:pt x="871" y="3357"/>
                  </a:moveTo>
                  <a:lnTo>
                    <a:pt x="866" y="3372"/>
                  </a:lnTo>
                  <a:lnTo>
                    <a:pt x="862" y="3385"/>
                  </a:lnTo>
                  <a:lnTo>
                    <a:pt x="859" y="3397"/>
                  </a:lnTo>
                  <a:lnTo>
                    <a:pt x="858" y="3410"/>
                  </a:lnTo>
                  <a:lnTo>
                    <a:pt x="854" y="3426"/>
                  </a:lnTo>
                  <a:lnTo>
                    <a:pt x="847" y="3444"/>
                  </a:lnTo>
                  <a:lnTo>
                    <a:pt x="840" y="3462"/>
                  </a:lnTo>
                  <a:lnTo>
                    <a:pt x="829" y="3483"/>
                  </a:lnTo>
                  <a:lnTo>
                    <a:pt x="825" y="3488"/>
                  </a:lnTo>
                  <a:lnTo>
                    <a:pt x="825" y="3491"/>
                  </a:lnTo>
                  <a:lnTo>
                    <a:pt x="821" y="3495"/>
                  </a:lnTo>
                  <a:lnTo>
                    <a:pt x="820" y="3496"/>
                  </a:lnTo>
                  <a:lnTo>
                    <a:pt x="817" y="3499"/>
                  </a:lnTo>
                  <a:lnTo>
                    <a:pt x="816" y="3500"/>
                  </a:lnTo>
                  <a:lnTo>
                    <a:pt x="811" y="3504"/>
                  </a:lnTo>
                  <a:lnTo>
                    <a:pt x="811" y="3504"/>
                  </a:lnTo>
                  <a:lnTo>
                    <a:pt x="805" y="3508"/>
                  </a:lnTo>
                  <a:lnTo>
                    <a:pt x="804" y="3508"/>
                  </a:lnTo>
                  <a:lnTo>
                    <a:pt x="802" y="3511"/>
                  </a:lnTo>
                  <a:lnTo>
                    <a:pt x="799" y="3511"/>
                  </a:lnTo>
                  <a:lnTo>
                    <a:pt x="798" y="3512"/>
                  </a:lnTo>
                  <a:lnTo>
                    <a:pt x="795" y="3513"/>
                  </a:lnTo>
                  <a:lnTo>
                    <a:pt x="794" y="3513"/>
                  </a:lnTo>
                  <a:lnTo>
                    <a:pt x="790" y="3515"/>
                  </a:lnTo>
                  <a:lnTo>
                    <a:pt x="788" y="3515"/>
                  </a:lnTo>
                  <a:lnTo>
                    <a:pt x="785" y="3516"/>
                  </a:lnTo>
                  <a:lnTo>
                    <a:pt x="783" y="3516"/>
                  </a:lnTo>
                  <a:lnTo>
                    <a:pt x="779" y="3516"/>
                  </a:lnTo>
                  <a:lnTo>
                    <a:pt x="778" y="3516"/>
                  </a:lnTo>
                  <a:lnTo>
                    <a:pt x="774" y="3517"/>
                  </a:lnTo>
                  <a:lnTo>
                    <a:pt x="773" y="3517"/>
                  </a:lnTo>
                  <a:lnTo>
                    <a:pt x="769" y="3516"/>
                  </a:lnTo>
                  <a:lnTo>
                    <a:pt x="769" y="3516"/>
                  </a:lnTo>
                  <a:lnTo>
                    <a:pt x="765" y="3516"/>
                  </a:lnTo>
                  <a:lnTo>
                    <a:pt x="765" y="3516"/>
                  </a:lnTo>
                  <a:lnTo>
                    <a:pt x="762" y="3515"/>
                  </a:lnTo>
                  <a:lnTo>
                    <a:pt x="761" y="3515"/>
                  </a:lnTo>
                  <a:lnTo>
                    <a:pt x="758" y="3513"/>
                  </a:lnTo>
                  <a:lnTo>
                    <a:pt x="758" y="3513"/>
                  </a:lnTo>
                  <a:lnTo>
                    <a:pt x="756" y="3512"/>
                  </a:lnTo>
                  <a:lnTo>
                    <a:pt x="748" y="3507"/>
                  </a:lnTo>
                  <a:lnTo>
                    <a:pt x="737" y="3503"/>
                  </a:lnTo>
                  <a:lnTo>
                    <a:pt x="729" y="3500"/>
                  </a:lnTo>
                  <a:lnTo>
                    <a:pt x="727" y="3500"/>
                  </a:lnTo>
                  <a:lnTo>
                    <a:pt x="727" y="3504"/>
                  </a:lnTo>
                  <a:lnTo>
                    <a:pt x="728" y="3515"/>
                  </a:lnTo>
                  <a:lnTo>
                    <a:pt x="729" y="3532"/>
                  </a:lnTo>
                  <a:lnTo>
                    <a:pt x="731" y="3552"/>
                  </a:lnTo>
                  <a:lnTo>
                    <a:pt x="871" y="3552"/>
                  </a:lnTo>
                  <a:lnTo>
                    <a:pt x="871" y="3357"/>
                  </a:lnTo>
                  <a:close/>
                  <a:moveTo>
                    <a:pt x="3556" y="3339"/>
                  </a:moveTo>
                  <a:lnTo>
                    <a:pt x="3556" y="3402"/>
                  </a:lnTo>
                  <a:lnTo>
                    <a:pt x="3611" y="3402"/>
                  </a:lnTo>
                  <a:lnTo>
                    <a:pt x="3611" y="3339"/>
                  </a:lnTo>
                  <a:lnTo>
                    <a:pt x="3556" y="3339"/>
                  </a:lnTo>
                  <a:close/>
                  <a:moveTo>
                    <a:pt x="3443" y="3339"/>
                  </a:moveTo>
                  <a:lnTo>
                    <a:pt x="3443" y="3402"/>
                  </a:lnTo>
                  <a:lnTo>
                    <a:pt x="3498" y="3402"/>
                  </a:lnTo>
                  <a:lnTo>
                    <a:pt x="3498" y="3339"/>
                  </a:lnTo>
                  <a:lnTo>
                    <a:pt x="3443" y="3339"/>
                  </a:lnTo>
                  <a:close/>
                  <a:moveTo>
                    <a:pt x="3329" y="3339"/>
                  </a:moveTo>
                  <a:lnTo>
                    <a:pt x="3329" y="3402"/>
                  </a:lnTo>
                  <a:lnTo>
                    <a:pt x="3384" y="3402"/>
                  </a:lnTo>
                  <a:lnTo>
                    <a:pt x="3384" y="3339"/>
                  </a:lnTo>
                  <a:lnTo>
                    <a:pt x="3329" y="3339"/>
                  </a:lnTo>
                  <a:close/>
                  <a:moveTo>
                    <a:pt x="3556" y="3224"/>
                  </a:moveTo>
                  <a:lnTo>
                    <a:pt x="3556" y="3288"/>
                  </a:lnTo>
                  <a:lnTo>
                    <a:pt x="3611" y="3288"/>
                  </a:lnTo>
                  <a:lnTo>
                    <a:pt x="3611" y="3224"/>
                  </a:lnTo>
                  <a:lnTo>
                    <a:pt x="3556" y="3224"/>
                  </a:lnTo>
                  <a:close/>
                  <a:moveTo>
                    <a:pt x="3443" y="3224"/>
                  </a:moveTo>
                  <a:lnTo>
                    <a:pt x="3443" y="3288"/>
                  </a:lnTo>
                  <a:lnTo>
                    <a:pt x="3498" y="3288"/>
                  </a:lnTo>
                  <a:lnTo>
                    <a:pt x="3498" y="3224"/>
                  </a:lnTo>
                  <a:lnTo>
                    <a:pt x="3443" y="3224"/>
                  </a:lnTo>
                  <a:close/>
                  <a:moveTo>
                    <a:pt x="3329" y="3224"/>
                  </a:moveTo>
                  <a:lnTo>
                    <a:pt x="3329" y="3288"/>
                  </a:lnTo>
                  <a:lnTo>
                    <a:pt x="3384" y="3288"/>
                  </a:lnTo>
                  <a:lnTo>
                    <a:pt x="3384" y="3224"/>
                  </a:lnTo>
                  <a:lnTo>
                    <a:pt x="3329" y="3224"/>
                  </a:lnTo>
                  <a:close/>
                  <a:moveTo>
                    <a:pt x="3556" y="3114"/>
                  </a:moveTo>
                  <a:lnTo>
                    <a:pt x="3556" y="3177"/>
                  </a:lnTo>
                  <a:lnTo>
                    <a:pt x="3611" y="3177"/>
                  </a:lnTo>
                  <a:lnTo>
                    <a:pt x="3611" y="3114"/>
                  </a:lnTo>
                  <a:lnTo>
                    <a:pt x="3556" y="3114"/>
                  </a:lnTo>
                  <a:close/>
                  <a:moveTo>
                    <a:pt x="3443" y="3114"/>
                  </a:moveTo>
                  <a:lnTo>
                    <a:pt x="3443" y="3177"/>
                  </a:lnTo>
                  <a:lnTo>
                    <a:pt x="3498" y="3177"/>
                  </a:lnTo>
                  <a:lnTo>
                    <a:pt x="3498" y="3114"/>
                  </a:lnTo>
                  <a:lnTo>
                    <a:pt x="3443" y="3114"/>
                  </a:lnTo>
                  <a:close/>
                  <a:moveTo>
                    <a:pt x="3329" y="3114"/>
                  </a:moveTo>
                  <a:lnTo>
                    <a:pt x="3329" y="3177"/>
                  </a:lnTo>
                  <a:lnTo>
                    <a:pt x="3384" y="3177"/>
                  </a:lnTo>
                  <a:lnTo>
                    <a:pt x="3384" y="3114"/>
                  </a:lnTo>
                  <a:lnTo>
                    <a:pt x="3329" y="3114"/>
                  </a:lnTo>
                  <a:close/>
                  <a:moveTo>
                    <a:pt x="3556" y="3000"/>
                  </a:moveTo>
                  <a:lnTo>
                    <a:pt x="3556" y="3063"/>
                  </a:lnTo>
                  <a:lnTo>
                    <a:pt x="3611" y="3063"/>
                  </a:lnTo>
                  <a:lnTo>
                    <a:pt x="3611" y="3000"/>
                  </a:lnTo>
                  <a:lnTo>
                    <a:pt x="3556" y="3000"/>
                  </a:lnTo>
                  <a:close/>
                  <a:moveTo>
                    <a:pt x="3443" y="3000"/>
                  </a:moveTo>
                  <a:lnTo>
                    <a:pt x="3443" y="3063"/>
                  </a:lnTo>
                  <a:lnTo>
                    <a:pt x="3498" y="3063"/>
                  </a:lnTo>
                  <a:lnTo>
                    <a:pt x="3498" y="3000"/>
                  </a:lnTo>
                  <a:lnTo>
                    <a:pt x="3443" y="3000"/>
                  </a:lnTo>
                  <a:close/>
                  <a:moveTo>
                    <a:pt x="3329" y="3000"/>
                  </a:moveTo>
                  <a:lnTo>
                    <a:pt x="3329" y="3063"/>
                  </a:lnTo>
                  <a:lnTo>
                    <a:pt x="3384" y="3063"/>
                  </a:lnTo>
                  <a:lnTo>
                    <a:pt x="3384" y="3000"/>
                  </a:lnTo>
                  <a:lnTo>
                    <a:pt x="3329" y="3000"/>
                  </a:lnTo>
                  <a:close/>
                  <a:moveTo>
                    <a:pt x="3556" y="2889"/>
                  </a:moveTo>
                  <a:lnTo>
                    <a:pt x="3556" y="2952"/>
                  </a:lnTo>
                  <a:lnTo>
                    <a:pt x="3611" y="2952"/>
                  </a:lnTo>
                  <a:lnTo>
                    <a:pt x="3611" y="2889"/>
                  </a:lnTo>
                  <a:lnTo>
                    <a:pt x="3556" y="2889"/>
                  </a:lnTo>
                  <a:close/>
                  <a:moveTo>
                    <a:pt x="3443" y="2889"/>
                  </a:moveTo>
                  <a:lnTo>
                    <a:pt x="3443" y="2952"/>
                  </a:lnTo>
                  <a:lnTo>
                    <a:pt x="3498" y="2952"/>
                  </a:lnTo>
                  <a:lnTo>
                    <a:pt x="3498" y="2889"/>
                  </a:lnTo>
                  <a:lnTo>
                    <a:pt x="3443" y="2889"/>
                  </a:lnTo>
                  <a:close/>
                  <a:moveTo>
                    <a:pt x="3329" y="2889"/>
                  </a:moveTo>
                  <a:lnTo>
                    <a:pt x="3329" y="2952"/>
                  </a:lnTo>
                  <a:lnTo>
                    <a:pt x="3384" y="2952"/>
                  </a:lnTo>
                  <a:lnTo>
                    <a:pt x="3384" y="2889"/>
                  </a:lnTo>
                  <a:lnTo>
                    <a:pt x="3329" y="2889"/>
                  </a:lnTo>
                  <a:close/>
                  <a:moveTo>
                    <a:pt x="3556" y="2774"/>
                  </a:moveTo>
                  <a:lnTo>
                    <a:pt x="3556" y="2838"/>
                  </a:lnTo>
                  <a:lnTo>
                    <a:pt x="3611" y="2838"/>
                  </a:lnTo>
                  <a:lnTo>
                    <a:pt x="3611" y="2774"/>
                  </a:lnTo>
                  <a:lnTo>
                    <a:pt x="3556" y="2774"/>
                  </a:lnTo>
                  <a:close/>
                  <a:moveTo>
                    <a:pt x="3443" y="2774"/>
                  </a:moveTo>
                  <a:lnTo>
                    <a:pt x="3443" y="2838"/>
                  </a:lnTo>
                  <a:lnTo>
                    <a:pt x="3498" y="2838"/>
                  </a:lnTo>
                  <a:lnTo>
                    <a:pt x="3498" y="2774"/>
                  </a:lnTo>
                  <a:lnTo>
                    <a:pt x="3443" y="2774"/>
                  </a:lnTo>
                  <a:close/>
                  <a:moveTo>
                    <a:pt x="3329" y="2774"/>
                  </a:moveTo>
                  <a:lnTo>
                    <a:pt x="3329" y="2838"/>
                  </a:lnTo>
                  <a:lnTo>
                    <a:pt x="3384" y="2838"/>
                  </a:lnTo>
                  <a:lnTo>
                    <a:pt x="3384" y="2774"/>
                  </a:lnTo>
                  <a:lnTo>
                    <a:pt x="3329" y="2774"/>
                  </a:lnTo>
                  <a:close/>
                  <a:moveTo>
                    <a:pt x="3556" y="2662"/>
                  </a:moveTo>
                  <a:lnTo>
                    <a:pt x="3556" y="2726"/>
                  </a:lnTo>
                  <a:lnTo>
                    <a:pt x="3611" y="2726"/>
                  </a:lnTo>
                  <a:lnTo>
                    <a:pt x="3611" y="2662"/>
                  </a:lnTo>
                  <a:lnTo>
                    <a:pt x="3556" y="2662"/>
                  </a:lnTo>
                  <a:close/>
                  <a:moveTo>
                    <a:pt x="3443" y="2662"/>
                  </a:moveTo>
                  <a:lnTo>
                    <a:pt x="3443" y="2726"/>
                  </a:lnTo>
                  <a:lnTo>
                    <a:pt x="3498" y="2726"/>
                  </a:lnTo>
                  <a:lnTo>
                    <a:pt x="3498" y="2662"/>
                  </a:lnTo>
                  <a:lnTo>
                    <a:pt x="3443" y="2662"/>
                  </a:lnTo>
                  <a:close/>
                  <a:moveTo>
                    <a:pt x="3329" y="2662"/>
                  </a:moveTo>
                  <a:lnTo>
                    <a:pt x="3329" y="2726"/>
                  </a:lnTo>
                  <a:lnTo>
                    <a:pt x="3384" y="2726"/>
                  </a:lnTo>
                  <a:lnTo>
                    <a:pt x="3384" y="2662"/>
                  </a:lnTo>
                  <a:lnTo>
                    <a:pt x="3329" y="2662"/>
                  </a:lnTo>
                  <a:close/>
                  <a:moveTo>
                    <a:pt x="3556" y="2548"/>
                  </a:moveTo>
                  <a:lnTo>
                    <a:pt x="3556" y="2613"/>
                  </a:lnTo>
                  <a:lnTo>
                    <a:pt x="3611" y="2613"/>
                  </a:lnTo>
                  <a:lnTo>
                    <a:pt x="3611" y="2548"/>
                  </a:lnTo>
                  <a:lnTo>
                    <a:pt x="3556" y="2548"/>
                  </a:lnTo>
                  <a:close/>
                  <a:moveTo>
                    <a:pt x="3443" y="2548"/>
                  </a:moveTo>
                  <a:lnTo>
                    <a:pt x="3443" y="2613"/>
                  </a:lnTo>
                  <a:lnTo>
                    <a:pt x="3498" y="2613"/>
                  </a:lnTo>
                  <a:lnTo>
                    <a:pt x="3498" y="2548"/>
                  </a:lnTo>
                  <a:lnTo>
                    <a:pt x="3443" y="2548"/>
                  </a:lnTo>
                  <a:close/>
                  <a:moveTo>
                    <a:pt x="3329" y="2548"/>
                  </a:moveTo>
                  <a:lnTo>
                    <a:pt x="3329" y="2613"/>
                  </a:lnTo>
                  <a:lnTo>
                    <a:pt x="3384" y="2613"/>
                  </a:lnTo>
                  <a:lnTo>
                    <a:pt x="3384" y="2548"/>
                  </a:lnTo>
                  <a:lnTo>
                    <a:pt x="3329" y="2548"/>
                  </a:lnTo>
                  <a:close/>
                  <a:moveTo>
                    <a:pt x="3556" y="2438"/>
                  </a:moveTo>
                  <a:lnTo>
                    <a:pt x="3556" y="2501"/>
                  </a:lnTo>
                  <a:lnTo>
                    <a:pt x="3611" y="2501"/>
                  </a:lnTo>
                  <a:lnTo>
                    <a:pt x="3611" y="2438"/>
                  </a:lnTo>
                  <a:lnTo>
                    <a:pt x="3556" y="2438"/>
                  </a:lnTo>
                  <a:close/>
                  <a:moveTo>
                    <a:pt x="3443" y="2438"/>
                  </a:moveTo>
                  <a:lnTo>
                    <a:pt x="3443" y="2501"/>
                  </a:lnTo>
                  <a:lnTo>
                    <a:pt x="3498" y="2501"/>
                  </a:lnTo>
                  <a:lnTo>
                    <a:pt x="3498" y="2438"/>
                  </a:lnTo>
                  <a:lnTo>
                    <a:pt x="3443" y="2438"/>
                  </a:lnTo>
                  <a:close/>
                  <a:moveTo>
                    <a:pt x="3329" y="2438"/>
                  </a:moveTo>
                  <a:lnTo>
                    <a:pt x="3329" y="2501"/>
                  </a:lnTo>
                  <a:lnTo>
                    <a:pt x="3384" y="2501"/>
                  </a:lnTo>
                  <a:lnTo>
                    <a:pt x="3384" y="2438"/>
                  </a:lnTo>
                  <a:lnTo>
                    <a:pt x="3329" y="2438"/>
                  </a:lnTo>
                  <a:close/>
                  <a:moveTo>
                    <a:pt x="3556" y="2331"/>
                  </a:moveTo>
                  <a:lnTo>
                    <a:pt x="3556" y="2395"/>
                  </a:lnTo>
                  <a:lnTo>
                    <a:pt x="3611" y="2395"/>
                  </a:lnTo>
                  <a:lnTo>
                    <a:pt x="3611" y="2331"/>
                  </a:lnTo>
                  <a:lnTo>
                    <a:pt x="3556" y="2331"/>
                  </a:lnTo>
                  <a:close/>
                  <a:moveTo>
                    <a:pt x="3443" y="2331"/>
                  </a:moveTo>
                  <a:lnTo>
                    <a:pt x="3443" y="2395"/>
                  </a:lnTo>
                  <a:lnTo>
                    <a:pt x="3498" y="2395"/>
                  </a:lnTo>
                  <a:lnTo>
                    <a:pt x="3498" y="2331"/>
                  </a:lnTo>
                  <a:lnTo>
                    <a:pt x="3443" y="2331"/>
                  </a:lnTo>
                  <a:close/>
                  <a:moveTo>
                    <a:pt x="3329" y="2331"/>
                  </a:moveTo>
                  <a:lnTo>
                    <a:pt x="3329" y="2395"/>
                  </a:lnTo>
                  <a:lnTo>
                    <a:pt x="3384" y="2395"/>
                  </a:lnTo>
                  <a:lnTo>
                    <a:pt x="3384" y="2331"/>
                  </a:lnTo>
                  <a:lnTo>
                    <a:pt x="3329" y="2331"/>
                  </a:lnTo>
                  <a:close/>
                  <a:moveTo>
                    <a:pt x="3556" y="2220"/>
                  </a:moveTo>
                  <a:lnTo>
                    <a:pt x="3556" y="2284"/>
                  </a:lnTo>
                  <a:lnTo>
                    <a:pt x="3611" y="2284"/>
                  </a:lnTo>
                  <a:lnTo>
                    <a:pt x="3611" y="2220"/>
                  </a:lnTo>
                  <a:lnTo>
                    <a:pt x="3556" y="2220"/>
                  </a:lnTo>
                  <a:close/>
                  <a:moveTo>
                    <a:pt x="3443" y="2220"/>
                  </a:moveTo>
                  <a:lnTo>
                    <a:pt x="3443" y="2284"/>
                  </a:lnTo>
                  <a:lnTo>
                    <a:pt x="3498" y="2284"/>
                  </a:lnTo>
                  <a:lnTo>
                    <a:pt x="3498" y="2220"/>
                  </a:lnTo>
                  <a:lnTo>
                    <a:pt x="3443" y="2220"/>
                  </a:lnTo>
                  <a:close/>
                  <a:moveTo>
                    <a:pt x="3329" y="2220"/>
                  </a:moveTo>
                  <a:lnTo>
                    <a:pt x="3329" y="2284"/>
                  </a:lnTo>
                  <a:lnTo>
                    <a:pt x="3384" y="2284"/>
                  </a:lnTo>
                  <a:lnTo>
                    <a:pt x="3384" y="2220"/>
                  </a:lnTo>
                  <a:lnTo>
                    <a:pt x="3329" y="2220"/>
                  </a:lnTo>
                  <a:close/>
                  <a:moveTo>
                    <a:pt x="3556" y="2107"/>
                  </a:moveTo>
                  <a:lnTo>
                    <a:pt x="3556" y="2170"/>
                  </a:lnTo>
                  <a:lnTo>
                    <a:pt x="3611" y="2170"/>
                  </a:lnTo>
                  <a:lnTo>
                    <a:pt x="3611" y="2107"/>
                  </a:lnTo>
                  <a:lnTo>
                    <a:pt x="3556" y="2107"/>
                  </a:lnTo>
                  <a:close/>
                  <a:moveTo>
                    <a:pt x="3443" y="2107"/>
                  </a:moveTo>
                  <a:lnTo>
                    <a:pt x="3443" y="2170"/>
                  </a:lnTo>
                  <a:lnTo>
                    <a:pt x="3498" y="2170"/>
                  </a:lnTo>
                  <a:lnTo>
                    <a:pt x="3498" y="2107"/>
                  </a:lnTo>
                  <a:lnTo>
                    <a:pt x="3443" y="2107"/>
                  </a:lnTo>
                  <a:close/>
                  <a:moveTo>
                    <a:pt x="3329" y="2107"/>
                  </a:moveTo>
                  <a:lnTo>
                    <a:pt x="3329" y="2170"/>
                  </a:lnTo>
                  <a:lnTo>
                    <a:pt x="3384" y="2170"/>
                  </a:lnTo>
                  <a:lnTo>
                    <a:pt x="3384" y="2107"/>
                  </a:lnTo>
                  <a:lnTo>
                    <a:pt x="3329" y="2107"/>
                  </a:lnTo>
                  <a:close/>
                  <a:moveTo>
                    <a:pt x="3556" y="1996"/>
                  </a:moveTo>
                  <a:lnTo>
                    <a:pt x="3556" y="2059"/>
                  </a:lnTo>
                  <a:lnTo>
                    <a:pt x="3611" y="2059"/>
                  </a:lnTo>
                  <a:lnTo>
                    <a:pt x="3611" y="1996"/>
                  </a:lnTo>
                  <a:lnTo>
                    <a:pt x="3556" y="1996"/>
                  </a:lnTo>
                  <a:close/>
                  <a:moveTo>
                    <a:pt x="3443" y="1996"/>
                  </a:moveTo>
                  <a:lnTo>
                    <a:pt x="3443" y="2059"/>
                  </a:lnTo>
                  <a:lnTo>
                    <a:pt x="3498" y="2059"/>
                  </a:lnTo>
                  <a:lnTo>
                    <a:pt x="3498" y="1996"/>
                  </a:lnTo>
                  <a:lnTo>
                    <a:pt x="3443" y="1996"/>
                  </a:lnTo>
                  <a:close/>
                  <a:moveTo>
                    <a:pt x="3329" y="1996"/>
                  </a:moveTo>
                  <a:lnTo>
                    <a:pt x="3329" y="2059"/>
                  </a:lnTo>
                  <a:lnTo>
                    <a:pt x="3384" y="2059"/>
                  </a:lnTo>
                  <a:lnTo>
                    <a:pt x="3384" y="1996"/>
                  </a:lnTo>
                  <a:lnTo>
                    <a:pt x="3329" y="1996"/>
                  </a:lnTo>
                  <a:close/>
                  <a:moveTo>
                    <a:pt x="3556" y="1881"/>
                  </a:moveTo>
                  <a:lnTo>
                    <a:pt x="3556" y="1944"/>
                  </a:lnTo>
                  <a:lnTo>
                    <a:pt x="3611" y="1944"/>
                  </a:lnTo>
                  <a:lnTo>
                    <a:pt x="3611" y="1881"/>
                  </a:lnTo>
                  <a:lnTo>
                    <a:pt x="3556" y="1881"/>
                  </a:lnTo>
                  <a:close/>
                  <a:moveTo>
                    <a:pt x="3443" y="1881"/>
                  </a:moveTo>
                  <a:lnTo>
                    <a:pt x="3443" y="1944"/>
                  </a:lnTo>
                  <a:lnTo>
                    <a:pt x="3498" y="1944"/>
                  </a:lnTo>
                  <a:lnTo>
                    <a:pt x="3498" y="1881"/>
                  </a:lnTo>
                  <a:lnTo>
                    <a:pt x="3443" y="1881"/>
                  </a:lnTo>
                  <a:close/>
                  <a:moveTo>
                    <a:pt x="3329" y="1881"/>
                  </a:moveTo>
                  <a:lnTo>
                    <a:pt x="3329" y="1944"/>
                  </a:lnTo>
                  <a:lnTo>
                    <a:pt x="3384" y="1944"/>
                  </a:lnTo>
                  <a:lnTo>
                    <a:pt x="3384" y="1881"/>
                  </a:lnTo>
                  <a:lnTo>
                    <a:pt x="3329" y="1881"/>
                  </a:lnTo>
                  <a:close/>
                  <a:moveTo>
                    <a:pt x="3556" y="1770"/>
                  </a:moveTo>
                  <a:lnTo>
                    <a:pt x="3556" y="1834"/>
                  </a:lnTo>
                  <a:lnTo>
                    <a:pt x="3611" y="1834"/>
                  </a:lnTo>
                  <a:lnTo>
                    <a:pt x="3611" y="1770"/>
                  </a:lnTo>
                  <a:lnTo>
                    <a:pt x="3556" y="1770"/>
                  </a:lnTo>
                  <a:close/>
                  <a:moveTo>
                    <a:pt x="3443" y="1770"/>
                  </a:moveTo>
                  <a:lnTo>
                    <a:pt x="3443" y="1834"/>
                  </a:lnTo>
                  <a:lnTo>
                    <a:pt x="3498" y="1834"/>
                  </a:lnTo>
                  <a:lnTo>
                    <a:pt x="3498" y="1770"/>
                  </a:lnTo>
                  <a:lnTo>
                    <a:pt x="3443" y="1770"/>
                  </a:lnTo>
                  <a:close/>
                  <a:moveTo>
                    <a:pt x="3329" y="1770"/>
                  </a:moveTo>
                  <a:lnTo>
                    <a:pt x="3329" y="1834"/>
                  </a:lnTo>
                  <a:lnTo>
                    <a:pt x="3384" y="1834"/>
                  </a:lnTo>
                  <a:lnTo>
                    <a:pt x="3384" y="1770"/>
                  </a:lnTo>
                  <a:lnTo>
                    <a:pt x="3329" y="1770"/>
                  </a:lnTo>
                  <a:close/>
                  <a:moveTo>
                    <a:pt x="3556" y="1656"/>
                  </a:moveTo>
                  <a:lnTo>
                    <a:pt x="3556" y="1720"/>
                  </a:lnTo>
                  <a:lnTo>
                    <a:pt x="3611" y="1720"/>
                  </a:lnTo>
                  <a:lnTo>
                    <a:pt x="3611" y="1656"/>
                  </a:lnTo>
                  <a:lnTo>
                    <a:pt x="3556" y="1656"/>
                  </a:lnTo>
                  <a:close/>
                  <a:moveTo>
                    <a:pt x="3443" y="1656"/>
                  </a:moveTo>
                  <a:lnTo>
                    <a:pt x="3443" y="1720"/>
                  </a:lnTo>
                  <a:lnTo>
                    <a:pt x="3498" y="1720"/>
                  </a:lnTo>
                  <a:lnTo>
                    <a:pt x="3498" y="1656"/>
                  </a:lnTo>
                  <a:lnTo>
                    <a:pt x="3443" y="1656"/>
                  </a:lnTo>
                  <a:close/>
                  <a:moveTo>
                    <a:pt x="3329" y="1656"/>
                  </a:moveTo>
                  <a:lnTo>
                    <a:pt x="3329" y="1720"/>
                  </a:lnTo>
                  <a:lnTo>
                    <a:pt x="3384" y="1720"/>
                  </a:lnTo>
                  <a:lnTo>
                    <a:pt x="3384" y="1656"/>
                  </a:lnTo>
                  <a:lnTo>
                    <a:pt x="3329" y="1656"/>
                  </a:lnTo>
                  <a:close/>
                  <a:moveTo>
                    <a:pt x="3556" y="1544"/>
                  </a:moveTo>
                  <a:lnTo>
                    <a:pt x="3556" y="1608"/>
                  </a:lnTo>
                  <a:lnTo>
                    <a:pt x="3611" y="1608"/>
                  </a:lnTo>
                  <a:lnTo>
                    <a:pt x="3611" y="1544"/>
                  </a:lnTo>
                  <a:lnTo>
                    <a:pt x="3556" y="1544"/>
                  </a:lnTo>
                  <a:close/>
                  <a:moveTo>
                    <a:pt x="3443" y="1544"/>
                  </a:moveTo>
                  <a:lnTo>
                    <a:pt x="3443" y="1608"/>
                  </a:lnTo>
                  <a:lnTo>
                    <a:pt x="3498" y="1608"/>
                  </a:lnTo>
                  <a:lnTo>
                    <a:pt x="3498" y="1544"/>
                  </a:lnTo>
                  <a:lnTo>
                    <a:pt x="3443" y="1544"/>
                  </a:lnTo>
                  <a:close/>
                  <a:moveTo>
                    <a:pt x="3329" y="1544"/>
                  </a:moveTo>
                  <a:lnTo>
                    <a:pt x="3329" y="1608"/>
                  </a:lnTo>
                  <a:lnTo>
                    <a:pt x="3384" y="1608"/>
                  </a:lnTo>
                  <a:lnTo>
                    <a:pt x="3384" y="1544"/>
                  </a:lnTo>
                  <a:lnTo>
                    <a:pt x="3329" y="1544"/>
                  </a:lnTo>
                  <a:close/>
                  <a:moveTo>
                    <a:pt x="3453" y="0"/>
                  </a:moveTo>
                  <a:lnTo>
                    <a:pt x="3478" y="0"/>
                  </a:lnTo>
                  <a:lnTo>
                    <a:pt x="3478" y="636"/>
                  </a:lnTo>
                  <a:lnTo>
                    <a:pt x="3494" y="642"/>
                  </a:lnTo>
                  <a:lnTo>
                    <a:pt x="3508" y="653"/>
                  </a:lnTo>
                  <a:lnTo>
                    <a:pt x="3518" y="665"/>
                  </a:lnTo>
                  <a:lnTo>
                    <a:pt x="3522" y="676"/>
                  </a:lnTo>
                  <a:lnTo>
                    <a:pt x="3522" y="683"/>
                  </a:lnTo>
                  <a:lnTo>
                    <a:pt x="3523" y="697"/>
                  </a:lnTo>
                  <a:lnTo>
                    <a:pt x="3524" y="720"/>
                  </a:lnTo>
                  <a:lnTo>
                    <a:pt x="3527" y="747"/>
                  </a:lnTo>
                  <a:lnTo>
                    <a:pt x="3528" y="780"/>
                  </a:lnTo>
                  <a:lnTo>
                    <a:pt x="3531" y="815"/>
                  </a:lnTo>
                  <a:lnTo>
                    <a:pt x="3535" y="853"/>
                  </a:lnTo>
                  <a:lnTo>
                    <a:pt x="3539" y="894"/>
                  </a:lnTo>
                  <a:lnTo>
                    <a:pt x="3543" y="934"/>
                  </a:lnTo>
                  <a:lnTo>
                    <a:pt x="3548" y="975"/>
                  </a:lnTo>
                  <a:lnTo>
                    <a:pt x="3553" y="1013"/>
                  </a:lnTo>
                  <a:lnTo>
                    <a:pt x="3558" y="1050"/>
                  </a:lnTo>
                  <a:lnTo>
                    <a:pt x="3565" y="1081"/>
                  </a:lnTo>
                  <a:lnTo>
                    <a:pt x="3570" y="1110"/>
                  </a:lnTo>
                  <a:lnTo>
                    <a:pt x="3578" y="1131"/>
                  </a:lnTo>
                  <a:lnTo>
                    <a:pt x="3584" y="1146"/>
                  </a:lnTo>
                  <a:lnTo>
                    <a:pt x="3617" y="1146"/>
                  </a:lnTo>
                  <a:lnTo>
                    <a:pt x="3617" y="1216"/>
                  </a:lnTo>
                  <a:lnTo>
                    <a:pt x="3670" y="1216"/>
                  </a:lnTo>
                  <a:lnTo>
                    <a:pt x="3670" y="1300"/>
                  </a:lnTo>
                  <a:lnTo>
                    <a:pt x="3717" y="1300"/>
                  </a:lnTo>
                  <a:lnTo>
                    <a:pt x="3717" y="1463"/>
                  </a:lnTo>
                  <a:lnTo>
                    <a:pt x="3778" y="1463"/>
                  </a:lnTo>
                  <a:lnTo>
                    <a:pt x="3778" y="3731"/>
                  </a:lnTo>
                  <a:lnTo>
                    <a:pt x="3780" y="3731"/>
                  </a:lnTo>
                  <a:lnTo>
                    <a:pt x="3780" y="4317"/>
                  </a:lnTo>
                  <a:lnTo>
                    <a:pt x="715" y="4317"/>
                  </a:lnTo>
                  <a:lnTo>
                    <a:pt x="715" y="4316"/>
                  </a:lnTo>
                  <a:lnTo>
                    <a:pt x="216" y="4316"/>
                  </a:lnTo>
                  <a:lnTo>
                    <a:pt x="234" y="4301"/>
                  </a:lnTo>
                  <a:lnTo>
                    <a:pt x="251" y="4286"/>
                  </a:lnTo>
                  <a:lnTo>
                    <a:pt x="266" y="4269"/>
                  </a:lnTo>
                  <a:lnTo>
                    <a:pt x="272" y="4253"/>
                  </a:lnTo>
                  <a:lnTo>
                    <a:pt x="279" y="4231"/>
                  </a:lnTo>
                  <a:lnTo>
                    <a:pt x="284" y="4204"/>
                  </a:lnTo>
                  <a:lnTo>
                    <a:pt x="288" y="4176"/>
                  </a:lnTo>
                  <a:lnTo>
                    <a:pt x="292" y="4147"/>
                  </a:lnTo>
                  <a:lnTo>
                    <a:pt x="294" y="4118"/>
                  </a:lnTo>
                  <a:lnTo>
                    <a:pt x="296" y="4093"/>
                  </a:lnTo>
                  <a:lnTo>
                    <a:pt x="298" y="4075"/>
                  </a:lnTo>
                  <a:lnTo>
                    <a:pt x="298" y="4053"/>
                  </a:lnTo>
                  <a:lnTo>
                    <a:pt x="300" y="4036"/>
                  </a:lnTo>
                  <a:lnTo>
                    <a:pt x="300" y="4025"/>
                  </a:lnTo>
                  <a:lnTo>
                    <a:pt x="300" y="4019"/>
                  </a:lnTo>
                  <a:lnTo>
                    <a:pt x="300" y="4016"/>
                  </a:lnTo>
                  <a:lnTo>
                    <a:pt x="298" y="4016"/>
                  </a:lnTo>
                  <a:lnTo>
                    <a:pt x="298" y="4015"/>
                  </a:lnTo>
                  <a:lnTo>
                    <a:pt x="298" y="4013"/>
                  </a:lnTo>
                  <a:lnTo>
                    <a:pt x="297" y="4011"/>
                  </a:lnTo>
                  <a:lnTo>
                    <a:pt x="297" y="4009"/>
                  </a:lnTo>
                  <a:lnTo>
                    <a:pt x="296" y="4008"/>
                  </a:lnTo>
                  <a:lnTo>
                    <a:pt x="296" y="4007"/>
                  </a:lnTo>
                  <a:lnTo>
                    <a:pt x="296" y="4005"/>
                  </a:lnTo>
                  <a:lnTo>
                    <a:pt x="294" y="4003"/>
                  </a:lnTo>
                  <a:lnTo>
                    <a:pt x="294" y="4002"/>
                  </a:lnTo>
                  <a:lnTo>
                    <a:pt x="293" y="3999"/>
                  </a:lnTo>
                  <a:lnTo>
                    <a:pt x="292" y="3998"/>
                  </a:lnTo>
                  <a:lnTo>
                    <a:pt x="292" y="3995"/>
                  </a:lnTo>
                  <a:lnTo>
                    <a:pt x="291" y="3994"/>
                  </a:lnTo>
                  <a:lnTo>
                    <a:pt x="289" y="3990"/>
                  </a:lnTo>
                  <a:lnTo>
                    <a:pt x="288" y="3986"/>
                  </a:lnTo>
                  <a:lnTo>
                    <a:pt x="288" y="3984"/>
                  </a:lnTo>
                  <a:lnTo>
                    <a:pt x="287" y="3982"/>
                  </a:lnTo>
                  <a:lnTo>
                    <a:pt x="287" y="3979"/>
                  </a:lnTo>
                  <a:lnTo>
                    <a:pt x="285" y="3977"/>
                  </a:lnTo>
                  <a:lnTo>
                    <a:pt x="284" y="3974"/>
                  </a:lnTo>
                  <a:lnTo>
                    <a:pt x="283" y="3971"/>
                  </a:lnTo>
                  <a:lnTo>
                    <a:pt x="283" y="3969"/>
                  </a:lnTo>
                  <a:lnTo>
                    <a:pt x="281" y="3966"/>
                  </a:lnTo>
                  <a:lnTo>
                    <a:pt x="281" y="3964"/>
                  </a:lnTo>
                  <a:lnTo>
                    <a:pt x="280" y="3960"/>
                  </a:lnTo>
                  <a:lnTo>
                    <a:pt x="279" y="3958"/>
                  </a:lnTo>
                  <a:lnTo>
                    <a:pt x="277" y="3953"/>
                  </a:lnTo>
                  <a:lnTo>
                    <a:pt x="274" y="3939"/>
                  </a:lnTo>
                  <a:lnTo>
                    <a:pt x="266" y="3915"/>
                  </a:lnTo>
                  <a:lnTo>
                    <a:pt x="259" y="3893"/>
                  </a:lnTo>
                  <a:lnTo>
                    <a:pt x="255" y="3873"/>
                  </a:lnTo>
                  <a:lnTo>
                    <a:pt x="253" y="3856"/>
                  </a:lnTo>
                  <a:lnTo>
                    <a:pt x="250" y="3840"/>
                  </a:lnTo>
                  <a:lnTo>
                    <a:pt x="247" y="3822"/>
                  </a:lnTo>
                  <a:lnTo>
                    <a:pt x="243" y="3800"/>
                  </a:lnTo>
                  <a:lnTo>
                    <a:pt x="241" y="3786"/>
                  </a:lnTo>
                  <a:lnTo>
                    <a:pt x="239" y="3766"/>
                  </a:lnTo>
                  <a:lnTo>
                    <a:pt x="238" y="3745"/>
                  </a:lnTo>
                  <a:lnTo>
                    <a:pt x="237" y="3723"/>
                  </a:lnTo>
                  <a:lnTo>
                    <a:pt x="237" y="3703"/>
                  </a:lnTo>
                  <a:lnTo>
                    <a:pt x="237" y="3686"/>
                  </a:lnTo>
                  <a:lnTo>
                    <a:pt x="237" y="3676"/>
                  </a:lnTo>
                  <a:lnTo>
                    <a:pt x="237" y="3670"/>
                  </a:lnTo>
                  <a:lnTo>
                    <a:pt x="237" y="3669"/>
                  </a:lnTo>
                  <a:lnTo>
                    <a:pt x="236" y="3666"/>
                  </a:lnTo>
                  <a:lnTo>
                    <a:pt x="236" y="3668"/>
                  </a:lnTo>
                  <a:lnTo>
                    <a:pt x="236" y="3668"/>
                  </a:lnTo>
                  <a:lnTo>
                    <a:pt x="236" y="3668"/>
                  </a:lnTo>
                  <a:lnTo>
                    <a:pt x="236" y="3664"/>
                  </a:lnTo>
                  <a:lnTo>
                    <a:pt x="236" y="3660"/>
                  </a:lnTo>
                  <a:lnTo>
                    <a:pt x="234" y="3653"/>
                  </a:lnTo>
                  <a:lnTo>
                    <a:pt x="233" y="3647"/>
                  </a:lnTo>
                  <a:lnTo>
                    <a:pt x="230" y="3640"/>
                  </a:lnTo>
                  <a:lnTo>
                    <a:pt x="228" y="3628"/>
                  </a:lnTo>
                  <a:lnTo>
                    <a:pt x="226" y="3618"/>
                  </a:lnTo>
                  <a:lnTo>
                    <a:pt x="225" y="3610"/>
                  </a:lnTo>
                  <a:lnTo>
                    <a:pt x="225" y="3606"/>
                  </a:lnTo>
                  <a:lnTo>
                    <a:pt x="225" y="3605"/>
                  </a:lnTo>
                  <a:lnTo>
                    <a:pt x="222" y="3597"/>
                  </a:lnTo>
                  <a:lnTo>
                    <a:pt x="218" y="3587"/>
                  </a:lnTo>
                  <a:lnTo>
                    <a:pt x="216" y="3572"/>
                  </a:lnTo>
                  <a:lnTo>
                    <a:pt x="211" y="3549"/>
                  </a:lnTo>
                  <a:lnTo>
                    <a:pt x="208" y="3517"/>
                  </a:lnTo>
                  <a:lnTo>
                    <a:pt x="205" y="3478"/>
                  </a:lnTo>
                  <a:lnTo>
                    <a:pt x="205" y="3460"/>
                  </a:lnTo>
                  <a:lnTo>
                    <a:pt x="207" y="3440"/>
                  </a:lnTo>
                  <a:lnTo>
                    <a:pt x="209" y="3422"/>
                  </a:lnTo>
                  <a:lnTo>
                    <a:pt x="212" y="3405"/>
                  </a:lnTo>
                  <a:lnTo>
                    <a:pt x="213" y="3393"/>
                  </a:lnTo>
                  <a:lnTo>
                    <a:pt x="216" y="3384"/>
                  </a:lnTo>
                  <a:lnTo>
                    <a:pt x="216" y="3381"/>
                  </a:lnTo>
                  <a:lnTo>
                    <a:pt x="216" y="3380"/>
                  </a:lnTo>
                  <a:lnTo>
                    <a:pt x="216" y="3380"/>
                  </a:lnTo>
                  <a:lnTo>
                    <a:pt x="215" y="3382"/>
                  </a:lnTo>
                  <a:lnTo>
                    <a:pt x="215" y="3378"/>
                  </a:lnTo>
                  <a:lnTo>
                    <a:pt x="211" y="3373"/>
                  </a:lnTo>
                  <a:lnTo>
                    <a:pt x="205" y="3365"/>
                  </a:lnTo>
                  <a:lnTo>
                    <a:pt x="200" y="3355"/>
                  </a:lnTo>
                  <a:lnTo>
                    <a:pt x="196" y="3344"/>
                  </a:lnTo>
                  <a:lnTo>
                    <a:pt x="194" y="3327"/>
                  </a:lnTo>
                  <a:lnTo>
                    <a:pt x="192" y="3306"/>
                  </a:lnTo>
                  <a:lnTo>
                    <a:pt x="194" y="3280"/>
                  </a:lnTo>
                  <a:lnTo>
                    <a:pt x="198" y="3253"/>
                  </a:lnTo>
                  <a:lnTo>
                    <a:pt x="203" y="3221"/>
                  </a:lnTo>
                  <a:lnTo>
                    <a:pt x="211" y="3195"/>
                  </a:lnTo>
                  <a:lnTo>
                    <a:pt x="220" y="3173"/>
                  </a:lnTo>
                  <a:lnTo>
                    <a:pt x="230" y="3152"/>
                  </a:lnTo>
                  <a:lnTo>
                    <a:pt x="239" y="3135"/>
                  </a:lnTo>
                  <a:lnTo>
                    <a:pt x="247" y="3122"/>
                  </a:lnTo>
                  <a:lnTo>
                    <a:pt x="254" y="3114"/>
                  </a:lnTo>
                  <a:lnTo>
                    <a:pt x="255" y="3111"/>
                  </a:lnTo>
                  <a:lnTo>
                    <a:pt x="255" y="3110"/>
                  </a:lnTo>
                  <a:lnTo>
                    <a:pt x="254" y="3107"/>
                  </a:lnTo>
                  <a:lnTo>
                    <a:pt x="251" y="3101"/>
                  </a:lnTo>
                  <a:lnTo>
                    <a:pt x="247" y="3090"/>
                  </a:lnTo>
                  <a:lnTo>
                    <a:pt x="241" y="3076"/>
                  </a:lnTo>
                  <a:lnTo>
                    <a:pt x="236" y="3063"/>
                  </a:lnTo>
                  <a:lnTo>
                    <a:pt x="233" y="3051"/>
                  </a:lnTo>
                  <a:lnTo>
                    <a:pt x="232" y="3041"/>
                  </a:lnTo>
                  <a:lnTo>
                    <a:pt x="229" y="3028"/>
                  </a:lnTo>
                  <a:lnTo>
                    <a:pt x="226" y="3009"/>
                  </a:lnTo>
                  <a:lnTo>
                    <a:pt x="224" y="2992"/>
                  </a:lnTo>
                  <a:lnTo>
                    <a:pt x="221" y="2983"/>
                  </a:lnTo>
                  <a:lnTo>
                    <a:pt x="218" y="2978"/>
                  </a:lnTo>
                  <a:lnTo>
                    <a:pt x="215" y="2974"/>
                  </a:lnTo>
                  <a:lnTo>
                    <a:pt x="213" y="2974"/>
                  </a:lnTo>
                  <a:lnTo>
                    <a:pt x="213" y="2973"/>
                  </a:lnTo>
                  <a:lnTo>
                    <a:pt x="212" y="2973"/>
                  </a:lnTo>
                  <a:lnTo>
                    <a:pt x="211" y="2971"/>
                  </a:lnTo>
                  <a:lnTo>
                    <a:pt x="211" y="2971"/>
                  </a:lnTo>
                  <a:lnTo>
                    <a:pt x="209" y="2970"/>
                  </a:lnTo>
                  <a:lnTo>
                    <a:pt x="209" y="2969"/>
                  </a:lnTo>
                  <a:lnTo>
                    <a:pt x="207" y="2967"/>
                  </a:lnTo>
                  <a:lnTo>
                    <a:pt x="201" y="2958"/>
                  </a:lnTo>
                  <a:lnTo>
                    <a:pt x="199" y="2949"/>
                  </a:lnTo>
                  <a:lnTo>
                    <a:pt x="198" y="2940"/>
                  </a:lnTo>
                  <a:lnTo>
                    <a:pt x="198" y="2933"/>
                  </a:lnTo>
                  <a:lnTo>
                    <a:pt x="195" y="2932"/>
                  </a:lnTo>
                  <a:lnTo>
                    <a:pt x="191" y="2932"/>
                  </a:lnTo>
                  <a:lnTo>
                    <a:pt x="187" y="2931"/>
                  </a:lnTo>
                  <a:lnTo>
                    <a:pt x="181" y="2928"/>
                  </a:lnTo>
                  <a:lnTo>
                    <a:pt x="169" y="2927"/>
                  </a:lnTo>
                  <a:lnTo>
                    <a:pt x="166" y="2927"/>
                  </a:lnTo>
                  <a:lnTo>
                    <a:pt x="166" y="2927"/>
                  </a:lnTo>
                  <a:lnTo>
                    <a:pt x="165" y="2927"/>
                  </a:lnTo>
                  <a:lnTo>
                    <a:pt x="160" y="2923"/>
                  </a:lnTo>
                  <a:lnTo>
                    <a:pt x="156" y="2915"/>
                  </a:lnTo>
                  <a:lnTo>
                    <a:pt x="156" y="2902"/>
                  </a:lnTo>
                  <a:lnTo>
                    <a:pt x="157" y="2886"/>
                  </a:lnTo>
                  <a:lnTo>
                    <a:pt x="157" y="2868"/>
                  </a:lnTo>
                  <a:lnTo>
                    <a:pt x="158" y="2850"/>
                  </a:lnTo>
                  <a:lnTo>
                    <a:pt x="163" y="2830"/>
                  </a:lnTo>
                  <a:lnTo>
                    <a:pt x="169" y="2812"/>
                  </a:lnTo>
                  <a:lnTo>
                    <a:pt x="174" y="2795"/>
                  </a:lnTo>
                  <a:lnTo>
                    <a:pt x="179" y="2781"/>
                  </a:lnTo>
                  <a:lnTo>
                    <a:pt x="183" y="2772"/>
                  </a:lnTo>
                  <a:lnTo>
                    <a:pt x="186" y="2763"/>
                  </a:lnTo>
                  <a:lnTo>
                    <a:pt x="184" y="2751"/>
                  </a:lnTo>
                  <a:lnTo>
                    <a:pt x="182" y="2738"/>
                  </a:lnTo>
                  <a:lnTo>
                    <a:pt x="178" y="2724"/>
                  </a:lnTo>
                  <a:lnTo>
                    <a:pt x="174" y="2708"/>
                  </a:lnTo>
                  <a:lnTo>
                    <a:pt x="167" y="2690"/>
                  </a:lnTo>
                  <a:lnTo>
                    <a:pt x="161" y="2668"/>
                  </a:lnTo>
                  <a:lnTo>
                    <a:pt x="150" y="2641"/>
                  </a:lnTo>
                  <a:lnTo>
                    <a:pt x="143" y="2619"/>
                  </a:lnTo>
                  <a:lnTo>
                    <a:pt x="135" y="2593"/>
                  </a:lnTo>
                  <a:lnTo>
                    <a:pt x="129" y="2565"/>
                  </a:lnTo>
                  <a:lnTo>
                    <a:pt x="124" y="2539"/>
                  </a:lnTo>
                  <a:lnTo>
                    <a:pt x="120" y="2518"/>
                  </a:lnTo>
                  <a:lnTo>
                    <a:pt x="118" y="2503"/>
                  </a:lnTo>
                  <a:lnTo>
                    <a:pt x="115" y="2491"/>
                  </a:lnTo>
                  <a:lnTo>
                    <a:pt x="114" y="2478"/>
                  </a:lnTo>
                  <a:lnTo>
                    <a:pt x="112" y="2466"/>
                  </a:lnTo>
                  <a:lnTo>
                    <a:pt x="111" y="2455"/>
                  </a:lnTo>
                  <a:lnTo>
                    <a:pt x="110" y="2450"/>
                  </a:lnTo>
                  <a:lnTo>
                    <a:pt x="110" y="2449"/>
                  </a:lnTo>
                  <a:lnTo>
                    <a:pt x="110" y="2452"/>
                  </a:lnTo>
                  <a:lnTo>
                    <a:pt x="108" y="2453"/>
                  </a:lnTo>
                  <a:lnTo>
                    <a:pt x="108" y="2453"/>
                  </a:lnTo>
                  <a:lnTo>
                    <a:pt x="108" y="2453"/>
                  </a:lnTo>
                  <a:lnTo>
                    <a:pt x="108" y="2454"/>
                  </a:lnTo>
                  <a:lnTo>
                    <a:pt x="107" y="2455"/>
                  </a:lnTo>
                  <a:lnTo>
                    <a:pt x="106" y="2455"/>
                  </a:lnTo>
                  <a:lnTo>
                    <a:pt x="105" y="2458"/>
                  </a:lnTo>
                  <a:lnTo>
                    <a:pt x="105" y="2458"/>
                  </a:lnTo>
                  <a:lnTo>
                    <a:pt x="102" y="2461"/>
                  </a:lnTo>
                  <a:lnTo>
                    <a:pt x="102" y="2461"/>
                  </a:lnTo>
                  <a:lnTo>
                    <a:pt x="101" y="2462"/>
                  </a:lnTo>
                  <a:lnTo>
                    <a:pt x="99" y="2462"/>
                  </a:lnTo>
                  <a:lnTo>
                    <a:pt x="97" y="2462"/>
                  </a:lnTo>
                  <a:lnTo>
                    <a:pt x="97" y="2463"/>
                  </a:lnTo>
                  <a:lnTo>
                    <a:pt x="94" y="2463"/>
                  </a:lnTo>
                  <a:lnTo>
                    <a:pt x="93" y="2463"/>
                  </a:lnTo>
                  <a:lnTo>
                    <a:pt x="93" y="2463"/>
                  </a:lnTo>
                  <a:lnTo>
                    <a:pt x="91" y="2462"/>
                  </a:lnTo>
                  <a:lnTo>
                    <a:pt x="90" y="2462"/>
                  </a:lnTo>
                  <a:lnTo>
                    <a:pt x="90" y="2462"/>
                  </a:lnTo>
                  <a:lnTo>
                    <a:pt x="89" y="2461"/>
                  </a:lnTo>
                  <a:lnTo>
                    <a:pt x="89" y="2461"/>
                  </a:lnTo>
                  <a:lnTo>
                    <a:pt x="87" y="2459"/>
                  </a:lnTo>
                  <a:lnTo>
                    <a:pt x="87" y="2458"/>
                  </a:lnTo>
                  <a:lnTo>
                    <a:pt x="86" y="2458"/>
                  </a:lnTo>
                  <a:lnTo>
                    <a:pt x="85" y="2457"/>
                  </a:lnTo>
                  <a:lnTo>
                    <a:pt x="85" y="2457"/>
                  </a:lnTo>
                  <a:lnTo>
                    <a:pt x="84" y="2454"/>
                  </a:lnTo>
                  <a:lnTo>
                    <a:pt x="81" y="2452"/>
                  </a:lnTo>
                  <a:lnTo>
                    <a:pt x="80" y="2448"/>
                  </a:lnTo>
                  <a:lnTo>
                    <a:pt x="78" y="2445"/>
                  </a:lnTo>
                  <a:lnTo>
                    <a:pt x="77" y="2442"/>
                  </a:lnTo>
                  <a:lnTo>
                    <a:pt x="77" y="2441"/>
                  </a:lnTo>
                  <a:lnTo>
                    <a:pt x="76" y="2441"/>
                  </a:lnTo>
                  <a:lnTo>
                    <a:pt x="76" y="2441"/>
                  </a:lnTo>
                  <a:lnTo>
                    <a:pt x="76" y="2440"/>
                  </a:lnTo>
                  <a:lnTo>
                    <a:pt x="74" y="2438"/>
                  </a:lnTo>
                  <a:lnTo>
                    <a:pt x="74" y="2436"/>
                  </a:lnTo>
                  <a:lnTo>
                    <a:pt x="73" y="2432"/>
                  </a:lnTo>
                  <a:lnTo>
                    <a:pt x="73" y="2427"/>
                  </a:lnTo>
                  <a:lnTo>
                    <a:pt x="72" y="2418"/>
                  </a:lnTo>
                  <a:lnTo>
                    <a:pt x="69" y="2412"/>
                  </a:lnTo>
                  <a:lnTo>
                    <a:pt x="67" y="2408"/>
                  </a:lnTo>
                  <a:lnTo>
                    <a:pt x="63" y="2404"/>
                  </a:lnTo>
                  <a:lnTo>
                    <a:pt x="63" y="2400"/>
                  </a:lnTo>
                  <a:lnTo>
                    <a:pt x="63" y="2398"/>
                  </a:lnTo>
                  <a:lnTo>
                    <a:pt x="64" y="2395"/>
                  </a:lnTo>
                  <a:lnTo>
                    <a:pt x="65" y="2394"/>
                  </a:lnTo>
                  <a:lnTo>
                    <a:pt x="67" y="2393"/>
                  </a:lnTo>
                  <a:lnTo>
                    <a:pt x="67" y="2393"/>
                  </a:lnTo>
                  <a:lnTo>
                    <a:pt x="67" y="2391"/>
                  </a:lnTo>
                  <a:lnTo>
                    <a:pt x="67" y="2389"/>
                  </a:lnTo>
                  <a:lnTo>
                    <a:pt x="67" y="2385"/>
                  </a:lnTo>
                  <a:lnTo>
                    <a:pt x="68" y="2381"/>
                  </a:lnTo>
                  <a:lnTo>
                    <a:pt x="69" y="2376"/>
                  </a:lnTo>
                  <a:lnTo>
                    <a:pt x="70" y="2368"/>
                  </a:lnTo>
                  <a:lnTo>
                    <a:pt x="70" y="2359"/>
                  </a:lnTo>
                  <a:lnTo>
                    <a:pt x="69" y="2348"/>
                  </a:lnTo>
                  <a:lnTo>
                    <a:pt x="68" y="2342"/>
                  </a:lnTo>
                  <a:lnTo>
                    <a:pt x="68" y="2338"/>
                  </a:lnTo>
                  <a:lnTo>
                    <a:pt x="68" y="2338"/>
                  </a:lnTo>
                  <a:lnTo>
                    <a:pt x="68" y="2338"/>
                  </a:lnTo>
                  <a:lnTo>
                    <a:pt x="67" y="2338"/>
                  </a:lnTo>
                  <a:lnTo>
                    <a:pt x="67" y="2338"/>
                  </a:lnTo>
                  <a:lnTo>
                    <a:pt x="65" y="2338"/>
                  </a:lnTo>
                  <a:lnTo>
                    <a:pt x="65" y="2336"/>
                  </a:lnTo>
                  <a:lnTo>
                    <a:pt x="63" y="2335"/>
                  </a:lnTo>
                  <a:lnTo>
                    <a:pt x="60" y="2332"/>
                  </a:lnTo>
                  <a:lnTo>
                    <a:pt x="56" y="2328"/>
                  </a:lnTo>
                  <a:lnTo>
                    <a:pt x="53" y="2325"/>
                  </a:lnTo>
                  <a:lnTo>
                    <a:pt x="52" y="2319"/>
                  </a:lnTo>
                  <a:lnTo>
                    <a:pt x="52" y="2317"/>
                  </a:lnTo>
                  <a:lnTo>
                    <a:pt x="52" y="2314"/>
                  </a:lnTo>
                  <a:lnTo>
                    <a:pt x="53" y="2311"/>
                  </a:lnTo>
                  <a:lnTo>
                    <a:pt x="55" y="2310"/>
                  </a:lnTo>
                  <a:lnTo>
                    <a:pt x="57" y="2309"/>
                  </a:lnTo>
                  <a:lnTo>
                    <a:pt x="59" y="2308"/>
                  </a:lnTo>
                  <a:lnTo>
                    <a:pt x="59" y="2308"/>
                  </a:lnTo>
                  <a:lnTo>
                    <a:pt x="57" y="2308"/>
                  </a:lnTo>
                  <a:lnTo>
                    <a:pt x="56" y="2306"/>
                  </a:lnTo>
                  <a:lnTo>
                    <a:pt x="53" y="2304"/>
                  </a:lnTo>
                  <a:lnTo>
                    <a:pt x="52" y="2301"/>
                  </a:lnTo>
                  <a:lnTo>
                    <a:pt x="49" y="2297"/>
                  </a:lnTo>
                  <a:lnTo>
                    <a:pt x="49" y="2292"/>
                  </a:lnTo>
                  <a:lnTo>
                    <a:pt x="49" y="2288"/>
                  </a:lnTo>
                  <a:lnTo>
                    <a:pt x="51" y="2285"/>
                  </a:lnTo>
                  <a:lnTo>
                    <a:pt x="52" y="2283"/>
                  </a:lnTo>
                  <a:lnTo>
                    <a:pt x="53" y="2283"/>
                  </a:lnTo>
                  <a:lnTo>
                    <a:pt x="55" y="2281"/>
                  </a:lnTo>
                  <a:lnTo>
                    <a:pt x="55" y="2281"/>
                  </a:lnTo>
                  <a:lnTo>
                    <a:pt x="55" y="2281"/>
                  </a:lnTo>
                  <a:lnTo>
                    <a:pt x="53" y="2280"/>
                  </a:lnTo>
                  <a:lnTo>
                    <a:pt x="52" y="2277"/>
                  </a:lnTo>
                  <a:lnTo>
                    <a:pt x="49" y="2275"/>
                  </a:lnTo>
                  <a:lnTo>
                    <a:pt x="48" y="2272"/>
                  </a:lnTo>
                  <a:lnTo>
                    <a:pt x="48" y="2268"/>
                  </a:lnTo>
                  <a:lnTo>
                    <a:pt x="48" y="2264"/>
                  </a:lnTo>
                  <a:lnTo>
                    <a:pt x="49" y="2260"/>
                  </a:lnTo>
                  <a:lnTo>
                    <a:pt x="51" y="2259"/>
                  </a:lnTo>
                  <a:lnTo>
                    <a:pt x="53" y="2258"/>
                  </a:lnTo>
                  <a:lnTo>
                    <a:pt x="56" y="2256"/>
                  </a:lnTo>
                  <a:lnTo>
                    <a:pt x="57" y="2256"/>
                  </a:lnTo>
                  <a:lnTo>
                    <a:pt x="59" y="2256"/>
                  </a:lnTo>
                  <a:lnTo>
                    <a:pt x="60" y="2256"/>
                  </a:lnTo>
                  <a:lnTo>
                    <a:pt x="60" y="2245"/>
                  </a:lnTo>
                  <a:lnTo>
                    <a:pt x="60" y="2243"/>
                  </a:lnTo>
                  <a:lnTo>
                    <a:pt x="59" y="2241"/>
                  </a:lnTo>
                  <a:lnTo>
                    <a:pt x="57" y="2238"/>
                  </a:lnTo>
                  <a:lnTo>
                    <a:pt x="56" y="2234"/>
                  </a:lnTo>
                  <a:lnTo>
                    <a:pt x="55" y="2232"/>
                  </a:lnTo>
                  <a:lnTo>
                    <a:pt x="49" y="2230"/>
                  </a:lnTo>
                  <a:lnTo>
                    <a:pt x="46" y="2229"/>
                  </a:lnTo>
                  <a:lnTo>
                    <a:pt x="43" y="2226"/>
                  </a:lnTo>
                  <a:lnTo>
                    <a:pt x="40" y="2222"/>
                  </a:lnTo>
                  <a:lnTo>
                    <a:pt x="40" y="2220"/>
                  </a:lnTo>
                  <a:lnTo>
                    <a:pt x="40" y="2216"/>
                  </a:lnTo>
                  <a:lnTo>
                    <a:pt x="42" y="2213"/>
                  </a:lnTo>
                  <a:lnTo>
                    <a:pt x="43" y="2211"/>
                  </a:lnTo>
                  <a:lnTo>
                    <a:pt x="42" y="2211"/>
                  </a:lnTo>
                  <a:lnTo>
                    <a:pt x="42" y="2211"/>
                  </a:lnTo>
                  <a:lnTo>
                    <a:pt x="40" y="2211"/>
                  </a:lnTo>
                  <a:lnTo>
                    <a:pt x="40" y="2211"/>
                  </a:lnTo>
                  <a:lnTo>
                    <a:pt x="39" y="2211"/>
                  </a:lnTo>
                  <a:lnTo>
                    <a:pt x="38" y="2209"/>
                  </a:lnTo>
                  <a:lnTo>
                    <a:pt x="36" y="2209"/>
                  </a:lnTo>
                  <a:lnTo>
                    <a:pt x="36" y="2209"/>
                  </a:lnTo>
                  <a:lnTo>
                    <a:pt x="35" y="2209"/>
                  </a:lnTo>
                  <a:lnTo>
                    <a:pt x="34" y="2209"/>
                  </a:lnTo>
                  <a:lnTo>
                    <a:pt x="34" y="2209"/>
                  </a:lnTo>
                  <a:lnTo>
                    <a:pt x="31" y="2209"/>
                  </a:lnTo>
                  <a:lnTo>
                    <a:pt x="31" y="2209"/>
                  </a:lnTo>
                  <a:lnTo>
                    <a:pt x="29" y="2208"/>
                  </a:lnTo>
                  <a:lnTo>
                    <a:pt x="26" y="2207"/>
                  </a:lnTo>
                  <a:lnTo>
                    <a:pt x="26" y="2207"/>
                  </a:lnTo>
                  <a:lnTo>
                    <a:pt x="21" y="2203"/>
                  </a:lnTo>
                  <a:lnTo>
                    <a:pt x="21" y="2203"/>
                  </a:lnTo>
                  <a:lnTo>
                    <a:pt x="15" y="2198"/>
                  </a:lnTo>
                  <a:lnTo>
                    <a:pt x="14" y="2198"/>
                  </a:lnTo>
                  <a:lnTo>
                    <a:pt x="14" y="2196"/>
                  </a:lnTo>
                  <a:lnTo>
                    <a:pt x="11" y="2194"/>
                  </a:lnTo>
                  <a:lnTo>
                    <a:pt x="9" y="2191"/>
                  </a:lnTo>
                  <a:lnTo>
                    <a:pt x="5" y="2187"/>
                  </a:lnTo>
                  <a:lnTo>
                    <a:pt x="5" y="2184"/>
                  </a:lnTo>
                  <a:lnTo>
                    <a:pt x="6" y="2181"/>
                  </a:lnTo>
                  <a:lnTo>
                    <a:pt x="9" y="2178"/>
                  </a:lnTo>
                  <a:lnTo>
                    <a:pt x="11" y="2171"/>
                  </a:lnTo>
                  <a:lnTo>
                    <a:pt x="14" y="2162"/>
                  </a:lnTo>
                  <a:lnTo>
                    <a:pt x="17" y="2154"/>
                  </a:lnTo>
                  <a:lnTo>
                    <a:pt x="15" y="2150"/>
                  </a:lnTo>
                  <a:lnTo>
                    <a:pt x="13" y="2147"/>
                  </a:lnTo>
                  <a:lnTo>
                    <a:pt x="11" y="2145"/>
                  </a:lnTo>
                  <a:lnTo>
                    <a:pt x="11" y="2144"/>
                  </a:lnTo>
                  <a:lnTo>
                    <a:pt x="9" y="2143"/>
                  </a:lnTo>
                  <a:lnTo>
                    <a:pt x="9" y="2143"/>
                  </a:lnTo>
                  <a:lnTo>
                    <a:pt x="8" y="2141"/>
                  </a:lnTo>
                  <a:lnTo>
                    <a:pt x="6" y="2140"/>
                  </a:lnTo>
                  <a:lnTo>
                    <a:pt x="5" y="2139"/>
                  </a:lnTo>
                  <a:lnTo>
                    <a:pt x="5" y="2139"/>
                  </a:lnTo>
                  <a:lnTo>
                    <a:pt x="4" y="2137"/>
                  </a:lnTo>
                  <a:lnTo>
                    <a:pt x="2" y="2137"/>
                  </a:lnTo>
                  <a:lnTo>
                    <a:pt x="1" y="2137"/>
                  </a:lnTo>
                  <a:lnTo>
                    <a:pt x="1" y="2137"/>
                  </a:lnTo>
                  <a:lnTo>
                    <a:pt x="1" y="2136"/>
                  </a:lnTo>
                  <a:lnTo>
                    <a:pt x="0" y="2136"/>
                  </a:lnTo>
                  <a:lnTo>
                    <a:pt x="0" y="2136"/>
                  </a:lnTo>
                  <a:lnTo>
                    <a:pt x="11" y="2137"/>
                  </a:lnTo>
                  <a:lnTo>
                    <a:pt x="9" y="2127"/>
                  </a:lnTo>
                  <a:lnTo>
                    <a:pt x="22" y="2128"/>
                  </a:lnTo>
                  <a:lnTo>
                    <a:pt x="26" y="2119"/>
                  </a:lnTo>
                  <a:lnTo>
                    <a:pt x="46" y="2122"/>
                  </a:lnTo>
                  <a:lnTo>
                    <a:pt x="56" y="2109"/>
                  </a:lnTo>
                  <a:lnTo>
                    <a:pt x="69" y="2114"/>
                  </a:lnTo>
                  <a:lnTo>
                    <a:pt x="69" y="2110"/>
                  </a:lnTo>
                  <a:lnTo>
                    <a:pt x="68" y="2106"/>
                  </a:lnTo>
                  <a:lnTo>
                    <a:pt x="65" y="2102"/>
                  </a:lnTo>
                  <a:lnTo>
                    <a:pt x="63" y="2097"/>
                  </a:lnTo>
                  <a:lnTo>
                    <a:pt x="60" y="2092"/>
                  </a:lnTo>
                  <a:lnTo>
                    <a:pt x="59" y="2092"/>
                  </a:lnTo>
                  <a:lnTo>
                    <a:pt x="56" y="2086"/>
                  </a:lnTo>
                  <a:lnTo>
                    <a:pt x="56" y="2086"/>
                  </a:lnTo>
                  <a:lnTo>
                    <a:pt x="53" y="2081"/>
                  </a:lnTo>
                  <a:lnTo>
                    <a:pt x="53" y="2080"/>
                  </a:lnTo>
                  <a:lnTo>
                    <a:pt x="51" y="2075"/>
                  </a:lnTo>
                  <a:lnTo>
                    <a:pt x="51" y="2075"/>
                  </a:lnTo>
                  <a:lnTo>
                    <a:pt x="51" y="2075"/>
                  </a:lnTo>
                  <a:lnTo>
                    <a:pt x="48" y="2063"/>
                  </a:lnTo>
                  <a:lnTo>
                    <a:pt x="48" y="2051"/>
                  </a:lnTo>
                  <a:lnTo>
                    <a:pt x="53" y="2040"/>
                  </a:lnTo>
                  <a:lnTo>
                    <a:pt x="57" y="2035"/>
                  </a:lnTo>
                  <a:lnTo>
                    <a:pt x="61" y="2033"/>
                  </a:lnTo>
                  <a:lnTo>
                    <a:pt x="65" y="2030"/>
                  </a:lnTo>
                  <a:lnTo>
                    <a:pt x="68" y="2029"/>
                  </a:lnTo>
                  <a:lnTo>
                    <a:pt x="70" y="2027"/>
                  </a:lnTo>
                  <a:lnTo>
                    <a:pt x="73" y="2026"/>
                  </a:lnTo>
                  <a:lnTo>
                    <a:pt x="74" y="2026"/>
                  </a:lnTo>
                  <a:lnTo>
                    <a:pt x="76" y="2026"/>
                  </a:lnTo>
                  <a:lnTo>
                    <a:pt x="76" y="2026"/>
                  </a:lnTo>
                  <a:lnTo>
                    <a:pt x="77" y="2025"/>
                  </a:lnTo>
                  <a:lnTo>
                    <a:pt x="77" y="2025"/>
                  </a:lnTo>
                  <a:lnTo>
                    <a:pt x="78" y="2025"/>
                  </a:lnTo>
                  <a:lnTo>
                    <a:pt x="80" y="2023"/>
                  </a:lnTo>
                  <a:lnTo>
                    <a:pt x="81" y="2023"/>
                  </a:lnTo>
                  <a:lnTo>
                    <a:pt x="81" y="2022"/>
                  </a:lnTo>
                  <a:lnTo>
                    <a:pt x="82" y="2022"/>
                  </a:lnTo>
                  <a:lnTo>
                    <a:pt x="82" y="2021"/>
                  </a:lnTo>
                  <a:lnTo>
                    <a:pt x="85" y="2020"/>
                  </a:lnTo>
                  <a:lnTo>
                    <a:pt x="85" y="2020"/>
                  </a:lnTo>
                  <a:lnTo>
                    <a:pt x="87" y="2016"/>
                  </a:lnTo>
                  <a:lnTo>
                    <a:pt x="89" y="2014"/>
                  </a:lnTo>
                  <a:lnTo>
                    <a:pt x="90" y="2013"/>
                  </a:lnTo>
                  <a:lnTo>
                    <a:pt x="90" y="2012"/>
                  </a:lnTo>
                  <a:lnTo>
                    <a:pt x="91" y="2010"/>
                  </a:lnTo>
                  <a:lnTo>
                    <a:pt x="93" y="2009"/>
                  </a:lnTo>
                  <a:lnTo>
                    <a:pt x="94" y="2009"/>
                  </a:lnTo>
                  <a:lnTo>
                    <a:pt x="95" y="2008"/>
                  </a:lnTo>
                  <a:lnTo>
                    <a:pt x="95" y="2006"/>
                  </a:lnTo>
                  <a:lnTo>
                    <a:pt x="97" y="2005"/>
                  </a:lnTo>
                  <a:lnTo>
                    <a:pt x="98" y="2004"/>
                  </a:lnTo>
                  <a:lnTo>
                    <a:pt x="99" y="2004"/>
                  </a:lnTo>
                  <a:lnTo>
                    <a:pt x="101" y="2003"/>
                  </a:lnTo>
                  <a:lnTo>
                    <a:pt x="102" y="2001"/>
                  </a:lnTo>
                  <a:lnTo>
                    <a:pt x="102" y="2001"/>
                  </a:lnTo>
                  <a:lnTo>
                    <a:pt x="107" y="1999"/>
                  </a:lnTo>
                  <a:lnTo>
                    <a:pt x="112" y="1997"/>
                  </a:lnTo>
                  <a:lnTo>
                    <a:pt x="118" y="1999"/>
                  </a:lnTo>
                  <a:lnTo>
                    <a:pt x="119" y="2000"/>
                  </a:lnTo>
                  <a:lnTo>
                    <a:pt x="120" y="2003"/>
                  </a:lnTo>
                  <a:lnTo>
                    <a:pt x="122" y="2005"/>
                  </a:lnTo>
                  <a:lnTo>
                    <a:pt x="122" y="2009"/>
                  </a:lnTo>
                  <a:lnTo>
                    <a:pt x="123" y="2012"/>
                  </a:lnTo>
                  <a:lnTo>
                    <a:pt x="123" y="2012"/>
                  </a:lnTo>
                  <a:lnTo>
                    <a:pt x="123" y="2014"/>
                  </a:lnTo>
                  <a:lnTo>
                    <a:pt x="123" y="2014"/>
                  </a:lnTo>
                  <a:lnTo>
                    <a:pt x="123" y="2017"/>
                  </a:lnTo>
                  <a:lnTo>
                    <a:pt x="122" y="2020"/>
                  </a:lnTo>
                  <a:lnTo>
                    <a:pt x="122" y="2022"/>
                  </a:lnTo>
                  <a:lnTo>
                    <a:pt x="123" y="2025"/>
                  </a:lnTo>
                  <a:lnTo>
                    <a:pt x="123" y="2025"/>
                  </a:lnTo>
                  <a:lnTo>
                    <a:pt x="123" y="2026"/>
                  </a:lnTo>
                  <a:lnTo>
                    <a:pt x="123" y="2026"/>
                  </a:lnTo>
                  <a:lnTo>
                    <a:pt x="123" y="2027"/>
                  </a:lnTo>
                  <a:lnTo>
                    <a:pt x="123" y="2027"/>
                  </a:lnTo>
                  <a:lnTo>
                    <a:pt x="124" y="2029"/>
                  </a:lnTo>
                  <a:lnTo>
                    <a:pt x="125" y="2029"/>
                  </a:lnTo>
                  <a:lnTo>
                    <a:pt x="125" y="2027"/>
                  </a:lnTo>
                  <a:lnTo>
                    <a:pt x="127" y="2027"/>
                  </a:lnTo>
                  <a:lnTo>
                    <a:pt x="135" y="2025"/>
                  </a:lnTo>
                  <a:lnTo>
                    <a:pt x="141" y="2026"/>
                  </a:lnTo>
                  <a:lnTo>
                    <a:pt x="148" y="2026"/>
                  </a:lnTo>
                  <a:lnTo>
                    <a:pt x="156" y="2022"/>
                  </a:lnTo>
                  <a:lnTo>
                    <a:pt x="158" y="2021"/>
                  </a:lnTo>
                  <a:lnTo>
                    <a:pt x="158" y="2021"/>
                  </a:lnTo>
                  <a:lnTo>
                    <a:pt x="160" y="2018"/>
                  </a:lnTo>
                  <a:lnTo>
                    <a:pt x="163" y="2016"/>
                  </a:lnTo>
                  <a:lnTo>
                    <a:pt x="167" y="2012"/>
                  </a:lnTo>
                  <a:lnTo>
                    <a:pt x="170" y="2008"/>
                  </a:lnTo>
                  <a:lnTo>
                    <a:pt x="173" y="2005"/>
                  </a:lnTo>
                  <a:lnTo>
                    <a:pt x="175" y="2003"/>
                  </a:lnTo>
                  <a:lnTo>
                    <a:pt x="177" y="2001"/>
                  </a:lnTo>
                  <a:lnTo>
                    <a:pt x="177" y="2001"/>
                  </a:lnTo>
                  <a:lnTo>
                    <a:pt x="177" y="2001"/>
                  </a:lnTo>
                  <a:lnTo>
                    <a:pt x="178" y="2001"/>
                  </a:lnTo>
                  <a:lnTo>
                    <a:pt x="178" y="2001"/>
                  </a:lnTo>
                  <a:lnTo>
                    <a:pt x="179" y="2003"/>
                  </a:lnTo>
                  <a:lnTo>
                    <a:pt x="181" y="2009"/>
                  </a:lnTo>
                  <a:lnTo>
                    <a:pt x="179" y="2018"/>
                  </a:lnTo>
                  <a:lnTo>
                    <a:pt x="178" y="2029"/>
                  </a:lnTo>
                  <a:lnTo>
                    <a:pt x="174" y="2037"/>
                  </a:lnTo>
                  <a:lnTo>
                    <a:pt x="165" y="2046"/>
                  </a:lnTo>
                  <a:lnTo>
                    <a:pt x="156" y="2058"/>
                  </a:lnTo>
                  <a:lnTo>
                    <a:pt x="145" y="2068"/>
                  </a:lnTo>
                  <a:lnTo>
                    <a:pt x="140" y="2076"/>
                  </a:lnTo>
                  <a:lnTo>
                    <a:pt x="137" y="2082"/>
                  </a:lnTo>
                  <a:lnTo>
                    <a:pt x="135" y="2088"/>
                  </a:lnTo>
                  <a:lnTo>
                    <a:pt x="132" y="2090"/>
                  </a:lnTo>
                  <a:lnTo>
                    <a:pt x="131" y="2094"/>
                  </a:lnTo>
                  <a:lnTo>
                    <a:pt x="128" y="2095"/>
                  </a:lnTo>
                  <a:lnTo>
                    <a:pt x="127" y="2097"/>
                  </a:lnTo>
                  <a:lnTo>
                    <a:pt x="125" y="2098"/>
                  </a:lnTo>
                  <a:lnTo>
                    <a:pt x="124" y="2099"/>
                  </a:lnTo>
                  <a:lnTo>
                    <a:pt x="124" y="2102"/>
                  </a:lnTo>
                  <a:lnTo>
                    <a:pt x="124" y="2105"/>
                  </a:lnTo>
                  <a:lnTo>
                    <a:pt x="125" y="2109"/>
                  </a:lnTo>
                  <a:lnTo>
                    <a:pt x="127" y="2115"/>
                  </a:lnTo>
                  <a:lnTo>
                    <a:pt x="127" y="2122"/>
                  </a:lnTo>
                  <a:lnTo>
                    <a:pt x="154" y="2116"/>
                  </a:lnTo>
                  <a:lnTo>
                    <a:pt x="157" y="2127"/>
                  </a:lnTo>
                  <a:lnTo>
                    <a:pt x="175" y="2124"/>
                  </a:lnTo>
                  <a:lnTo>
                    <a:pt x="171" y="2135"/>
                  </a:lnTo>
                  <a:lnTo>
                    <a:pt x="184" y="2136"/>
                  </a:lnTo>
                  <a:lnTo>
                    <a:pt x="184" y="2136"/>
                  </a:lnTo>
                  <a:lnTo>
                    <a:pt x="184" y="2136"/>
                  </a:lnTo>
                  <a:lnTo>
                    <a:pt x="183" y="2136"/>
                  </a:lnTo>
                  <a:lnTo>
                    <a:pt x="183" y="2137"/>
                  </a:lnTo>
                  <a:lnTo>
                    <a:pt x="182" y="2139"/>
                  </a:lnTo>
                  <a:lnTo>
                    <a:pt x="182" y="2139"/>
                  </a:lnTo>
                  <a:lnTo>
                    <a:pt x="179" y="2140"/>
                  </a:lnTo>
                  <a:lnTo>
                    <a:pt x="179" y="2140"/>
                  </a:lnTo>
                  <a:lnTo>
                    <a:pt x="175" y="2145"/>
                  </a:lnTo>
                  <a:lnTo>
                    <a:pt x="171" y="2152"/>
                  </a:lnTo>
                  <a:lnTo>
                    <a:pt x="171" y="2160"/>
                  </a:lnTo>
                  <a:lnTo>
                    <a:pt x="175" y="2169"/>
                  </a:lnTo>
                  <a:lnTo>
                    <a:pt x="181" y="2178"/>
                  </a:lnTo>
                  <a:lnTo>
                    <a:pt x="182" y="2182"/>
                  </a:lnTo>
                  <a:lnTo>
                    <a:pt x="182" y="2186"/>
                  </a:lnTo>
                  <a:lnTo>
                    <a:pt x="181" y="2188"/>
                  </a:lnTo>
                  <a:lnTo>
                    <a:pt x="179" y="2191"/>
                  </a:lnTo>
                  <a:lnTo>
                    <a:pt x="178" y="2194"/>
                  </a:lnTo>
                  <a:lnTo>
                    <a:pt x="175" y="2196"/>
                  </a:lnTo>
                  <a:lnTo>
                    <a:pt x="175" y="2198"/>
                  </a:lnTo>
                  <a:lnTo>
                    <a:pt x="174" y="2198"/>
                  </a:lnTo>
                  <a:lnTo>
                    <a:pt x="174" y="2199"/>
                  </a:lnTo>
                  <a:lnTo>
                    <a:pt x="174" y="2199"/>
                  </a:lnTo>
                  <a:lnTo>
                    <a:pt x="174" y="2200"/>
                  </a:lnTo>
                  <a:lnTo>
                    <a:pt x="174" y="2200"/>
                  </a:lnTo>
                  <a:lnTo>
                    <a:pt x="173" y="2202"/>
                  </a:lnTo>
                  <a:lnTo>
                    <a:pt x="173" y="2203"/>
                  </a:lnTo>
                  <a:lnTo>
                    <a:pt x="173" y="2203"/>
                  </a:lnTo>
                  <a:lnTo>
                    <a:pt x="171" y="2204"/>
                  </a:lnTo>
                  <a:lnTo>
                    <a:pt x="171" y="2204"/>
                  </a:lnTo>
                  <a:lnTo>
                    <a:pt x="170" y="2205"/>
                  </a:lnTo>
                  <a:lnTo>
                    <a:pt x="170" y="2205"/>
                  </a:lnTo>
                  <a:lnTo>
                    <a:pt x="167" y="2207"/>
                  </a:lnTo>
                  <a:lnTo>
                    <a:pt x="167" y="2207"/>
                  </a:lnTo>
                  <a:lnTo>
                    <a:pt x="165" y="2207"/>
                  </a:lnTo>
                  <a:lnTo>
                    <a:pt x="165" y="2207"/>
                  </a:lnTo>
                  <a:lnTo>
                    <a:pt x="162" y="2208"/>
                  </a:lnTo>
                  <a:lnTo>
                    <a:pt x="161" y="2208"/>
                  </a:lnTo>
                  <a:lnTo>
                    <a:pt x="158" y="2209"/>
                  </a:lnTo>
                  <a:lnTo>
                    <a:pt x="158" y="2209"/>
                  </a:lnTo>
                  <a:lnTo>
                    <a:pt x="154" y="2209"/>
                  </a:lnTo>
                  <a:lnTo>
                    <a:pt x="154" y="2209"/>
                  </a:lnTo>
                  <a:lnTo>
                    <a:pt x="150" y="2211"/>
                  </a:lnTo>
                  <a:lnTo>
                    <a:pt x="150" y="2211"/>
                  </a:lnTo>
                  <a:lnTo>
                    <a:pt x="148" y="2211"/>
                  </a:lnTo>
                  <a:lnTo>
                    <a:pt x="146" y="2212"/>
                  </a:lnTo>
                  <a:lnTo>
                    <a:pt x="144" y="2212"/>
                  </a:lnTo>
                  <a:lnTo>
                    <a:pt x="144" y="2212"/>
                  </a:lnTo>
                  <a:lnTo>
                    <a:pt x="141" y="2212"/>
                  </a:lnTo>
                  <a:lnTo>
                    <a:pt x="140" y="2212"/>
                  </a:lnTo>
                  <a:lnTo>
                    <a:pt x="137" y="2213"/>
                  </a:lnTo>
                  <a:lnTo>
                    <a:pt x="137" y="2213"/>
                  </a:lnTo>
                  <a:lnTo>
                    <a:pt x="135" y="2213"/>
                  </a:lnTo>
                  <a:lnTo>
                    <a:pt x="135" y="2213"/>
                  </a:lnTo>
                  <a:lnTo>
                    <a:pt x="132" y="2213"/>
                  </a:lnTo>
                  <a:lnTo>
                    <a:pt x="132" y="2213"/>
                  </a:lnTo>
                  <a:lnTo>
                    <a:pt x="132" y="2215"/>
                  </a:lnTo>
                  <a:lnTo>
                    <a:pt x="133" y="2216"/>
                  </a:lnTo>
                  <a:lnTo>
                    <a:pt x="135" y="2219"/>
                  </a:lnTo>
                  <a:lnTo>
                    <a:pt x="136" y="2221"/>
                  </a:lnTo>
                  <a:lnTo>
                    <a:pt x="137" y="2224"/>
                  </a:lnTo>
                  <a:lnTo>
                    <a:pt x="137" y="2226"/>
                  </a:lnTo>
                  <a:lnTo>
                    <a:pt x="136" y="2229"/>
                  </a:lnTo>
                  <a:lnTo>
                    <a:pt x="135" y="2232"/>
                  </a:lnTo>
                  <a:lnTo>
                    <a:pt x="132" y="2233"/>
                  </a:lnTo>
                  <a:lnTo>
                    <a:pt x="131" y="2236"/>
                  </a:lnTo>
                  <a:lnTo>
                    <a:pt x="128" y="2237"/>
                  </a:lnTo>
                  <a:lnTo>
                    <a:pt x="127" y="2238"/>
                  </a:lnTo>
                  <a:lnTo>
                    <a:pt x="125" y="2238"/>
                  </a:lnTo>
                  <a:lnTo>
                    <a:pt x="123" y="2267"/>
                  </a:lnTo>
                  <a:lnTo>
                    <a:pt x="123" y="2267"/>
                  </a:lnTo>
                  <a:lnTo>
                    <a:pt x="124" y="2267"/>
                  </a:lnTo>
                  <a:lnTo>
                    <a:pt x="124" y="2267"/>
                  </a:lnTo>
                  <a:lnTo>
                    <a:pt x="125" y="2268"/>
                  </a:lnTo>
                  <a:lnTo>
                    <a:pt x="128" y="2271"/>
                  </a:lnTo>
                  <a:lnTo>
                    <a:pt x="131" y="2274"/>
                  </a:lnTo>
                  <a:lnTo>
                    <a:pt x="133" y="2276"/>
                  </a:lnTo>
                  <a:lnTo>
                    <a:pt x="137" y="2281"/>
                  </a:lnTo>
                  <a:lnTo>
                    <a:pt x="148" y="2297"/>
                  </a:lnTo>
                  <a:lnTo>
                    <a:pt x="157" y="2317"/>
                  </a:lnTo>
                  <a:lnTo>
                    <a:pt x="165" y="2340"/>
                  </a:lnTo>
                  <a:lnTo>
                    <a:pt x="169" y="2353"/>
                  </a:lnTo>
                  <a:lnTo>
                    <a:pt x="171" y="2364"/>
                  </a:lnTo>
                  <a:lnTo>
                    <a:pt x="173" y="2374"/>
                  </a:lnTo>
                  <a:lnTo>
                    <a:pt x="175" y="2385"/>
                  </a:lnTo>
                  <a:lnTo>
                    <a:pt x="178" y="2398"/>
                  </a:lnTo>
                  <a:lnTo>
                    <a:pt x="182" y="2414"/>
                  </a:lnTo>
                  <a:lnTo>
                    <a:pt x="186" y="2427"/>
                  </a:lnTo>
                  <a:lnTo>
                    <a:pt x="188" y="2437"/>
                  </a:lnTo>
                  <a:lnTo>
                    <a:pt x="191" y="2445"/>
                  </a:lnTo>
                  <a:lnTo>
                    <a:pt x="194" y="2453"/>
                  </a:lnTo>
                  <a:lnTo>
                    <a:pt x="196" y="2462"/>
                  </a:lnTo>
                  <a:lnTo>
                    <a:pt x="201" y="2475"/>
                  </a:lnTo>
                  <a:lnTo>
                    <a:pt x="209" y="2492"/>
                  </a:lnTo>
                  <a:lnTo>
                    <a:pt x="211" y="2497"/>
                  </a:lnTo>
                  <a:lnTo>
                    <a:pt x="221" y="2521"/>
                  </a:lnTo>
                  <a:lnTo>
                    <a:pt x="230" y="2544"/>
                  </a:lnTo>
                  <a:lnTo>
                    <a:pt x="239" y="2569"/>
                  </a:lnTo>
                  <a:lnTo>
                    <a:pt x="246" y="2592"/>
                  </a:lnTo>
                  <a:lnTo>
                    <a:pt x="251" y="2611"/>
                  </a:lnTo>
                  <a:lnTo>
                    <a:pt x="255" y="2628"/>
                  </a:lnTo>
                  <a:lnTo>
                    <a:pt x="256" y="2639"/>
                  </a:lnTo>
                  <a:lnTo>
                    <a:pt x="258" y="2643"/>
                  </a:lnTo>
                  <a:lnTo>
                    <a:pt x="309" y="2635"/>
                  </a:lnTo>
                  <a:lnTo>
                    <a:pt x="351" y="2630"/>
                  </a:lnTo>
                  <a:lnTo>
                    <a:pt x="355" y="2616"/>
                  </a:lnTo>
                  <a:lnTo>
                    <a:pt x="361" y="2603"/>
                  </a:lnTo>
                  <a:lnTo>
                    <a:pt x="309" y="2567"/>
                  </a:lnTo>
                  <a:lnTo>
                    <a:pt x="251" y="2526"/>
                  </a:lnTo>
                  <a:lnTo>
                    <a:pt x="313" y="2556"/>
                  </a:lnTo>
                  <a:lnTo>
                    <a:pt x="374" y="2586"/>
                  </a:lnTo>
                  <a:lnTo>
                    <a:pt x="376" y="2586"/>
                  </a:lnTo>
                  <a:lnTo>
                    <a:pt x="389" y="2577"/>
                  </a:lnTo>
                  <a:lnTo>
                    <a:pt x="406" y="2572"/>
                  </a:lnTo>
                  <a:lnTo>
                    <a:pt x="373" y="2495"/>
                  </a:lnTo>
                  <a:lnTo>
                    <a:pt x="356" y="2454"/>
                  </a:lnTo>
                  <a:lnTo>
                    <a:pt x="433" y="2569"/>
                  </a:lnTo>
                  <a:lnTo>
                    <a:pt x="433" y="2569"/>
                  </a:lnTo>
                  <a:lnTo>
                    <a:pt x="433" y="2569"/>
                  </a:lnTo>
                  <a:lnTo>
                    <a:pt x="465" y="2573"/>
                  </a:lnTo>
                  <a:lnTo>
                    <a:pt x="511" y="2482"/>
                  </a:lnTo>
                  <a:lnTo>
                    <a:pt x="492" y="2581"/>
                  </a:lnTo>
                  <a:lnTo>
                    <a:pt x="502" y="2586"/>
                  </a:lnTo>
                  <a:lnTo>
                    <a:pt x="511" y="2590"/>
                  </a:lnTo>
                  <a:lnTo>
                    <a:pt x="521" y="2598"/>
                  </a:lnTo>
                  <a:lnTo>
                    <a:pt x="619" y="2554"/>
                  </a:lnTo>
                  <a:lnTo>
                    <a:pt x="621" y="2554"/>
                  </a:lnTo>
                  <a:lnTo>
                    <a:pt x="625" y="2552"/>
                  </a:lnTo>
                  <a:lnTo>
                    <a:pt x="542" y="2618"/>
                  </a:lnTo>
                  <a:lnTo>
                    <a:pt x="550" y="2628"/>
                  </a:lnTo>
                  <a:lnTo>
                    <a:pt x="557" y="2637"/>
                  </a:lnTo>
                  <a:lnTo>
                    <a:pt x="557" y="2637"/>
                  </a:lnTo>
                  <a:lnTo>
                    <a:pt x="558" y="2637"/>
                  </a:lnTo>
                  <a:lnTo>
                    <a:pt x="560" y="2637"/>
                  </a:lnTo>
                  <a:lnTo>
                    <a:pt x="563" y="2637"/>
                  </a:lnTo>
                  <a:lnTo>
                    <a:pt x="566" y="2637"/>
                  </a:lnTo>
                  <a:lnTo>
                    <a:pt x="571" y="2637"/>
                  </a:lnTo>
                  <a:lnTo>
                    <a:pt x="577" y="2637"/>
                  </a:lnTo>
                  <a:lnTo>
                    <a:pt x="592" y="2636"/>
                  </a:lnTo>
                  <a:lnTo>
                    <a:pt x="597" y="2636"/>
                  </a:lnTo>
                  <a:lnTo>
                    <a:pt x="610" y="2636"/>
                  </a:lnTo>
                  <a:lnTo>
                    <a:pt x="615" y="2636"/>
                  </a:lnTo>
                  <a:lnTo>
                    <a:pt x="653" y="2635"/>
                  </a:lnTo>
                  <a:lnTo>
                    <a:pt x="657" y="2635"/>
                  </a:lnTo>
                  <a:lnTo>
                    <a:pt x="669" y="2635"/>
                  </a:lnTo>
                  <a:lnTo>
                    <a:pt x="674" y="2635"/>
                  </a:lnTo>
                  <a:lnTo>
                    <a:pt x="677" y="2635"/>
                  </a:lnTo>
                  <a:lnTo>
                    <a:pt x="680" y="2634"/>
                  </a:lnTo>
                  <a:lnTo>
                    <a:pt x="682" y="2634"/>
                  </a:lnTo>
                  <a:lnTo>
                    <a:pt x="682" y="2634"/>
                  </a:lnTo>
                  <a:lnTo>
                    <a:pt x="682" y="2634"/>
                  </a:lnTo>
                  <a:lnTo>
                    <a:pt x="570" y="2662"/>
                  </a:lnTo>
                  <a:lnTo>
                    <a:pt x="572" y="2669"/>
                  </a:lnTo>
                  <a:lnTo>
                    <a:pt x="575" y="2673"/>
                  </a:lnTo>
                  <a:lnTo>
                    <a:pt x="576" y="2678"/>
                  </a:lnTo>
                  <a:lnTo>
                    <a:pt x="579" y="2691"/>
                  </a:lnTo>
                  <a:lnTo>
                    <a:pt x="581" y="2700"/>
                  </a:lnTo>
                  <a:lnTo>
                    <a:pt x="580" y="2708"/>
                  </a:lnTo>
                  <a:lnTo>
                    <a:pt x="576" y="2715"/>
                  </a:lnTo>
                  <a:lnTo>
                    <a:pt x="574" y="2719"/>
                  </a:lnTo>
                  <a:lnTo>
                    <a:pt x="572" y="2720"/>
                  </a:lnTo>
                  <a:lnTo>
                    <a:pt x="570" y="2720"/>
                  </a:lnTo>
                  <a:lnTo>
                    <a:pt x="568" y="2719"/>
                  </a:lnTo>
                  <a:lnTo>
                    <a:pt x="567" y="2719"/>
                  </a:lnTo>
                  <a:lnTo>
                    <a:pt x="567" y="2717"/>
                  </a:lnTo>
                  <a:lnTo>
                    <a:pt x="566" y="2717"/>
                  </a:lnTo>
                  <a:lnTo>
                    <a:pt x="571" y="2738"/>
                  </a:lnTo>
                  <a:lnTo>
                    <a:pt x="571" y="2738"/>
                  </a:lnTo>
                  <a:lnTo>
                    <a:pt x="572" y="2740"/>
                  </a:lnTo>
                  <a:lnTo>
                    <a:pt x="575" y="2742"/>
                  </a:lnTo>
                  <a:lnTo>
                    <a:pt x="577" y="2745"/>
                  </a:lnTo>
                  <a:lnTo>
                    <a:pt x="580" y="2749"/>
                  </a:lnTo>
                  <a:lnTo>
                    <a:pt x="583" y="2753"/>
                  </a:lnTo>
                  <a:lnTo>
                    <a:pt x="584" y="2758"/>
                  </a:lnTo>
                  <a:lnTo>
                    <a:pt x="585" y="2767"/>
                  </a:lnTo>
                  <a:lnTo>
                    <a:pt x="584" y="2778"/>
                  </a:lnTo>
                  <a:lnTo>
                    <a:pt x="583" y="2788"/>
                  </a:lnTo>
                  <a:lnTo>
                    <a:pt x="581" y="2795"/>
                  </a:lnTo>
                  <a:lnTo>
                    <a:pt x="580" y="2797"/>
                  </a:lnTo>
                  <a:lnTo>
                    <a:pt x="581" y="2800"/>
                  </a:lnTo>
                  <a:lnTo>
                    <a:pt x="584" y="2805"/>
                  </a:lnTo>
                  <a:lnTo>
                    <a:pt x="588" y="2813"/>
                  </a:lnTo>
                  <a:lnTo>
                    <a:pt x="591" y="2821"/>
                  </a:lnTo>
                  <a:lnTo>
                    <a:pt x="591" y="2829"/>
                  </a:lnTo>
                  <a:lnTo>
                    <a:pt x="588" y="2832"/>
                  </a:lnTo>
                  <a:lnTo>
                    <a:pt x="587" y="2834"/>
                  </a:lnTo>
                  <a:lnTo>
                    <a:pt x="584" y="2835"/>
                  </a:lnTo>
                  <a:lnTo>
                    <a:pt x="581" y="2836"/>
                  </a:lnTo>
                  <a:lnTo>
                    <a:pt x="580" y="2836"/>
                  </a:lnTo>
                  <a:lnTo>
                    <a:pt x="577" y="2836"/>
                  </a:lnTo>
                  <a:lnTo>
                    <a:pt x="577" y="2835"/>
                  </a:lnTo>
                  <a:lnTo>
                    <a:pt x="577" y="2836"/>
                  </a:lnTo>
                  <a:lnTo>
                    <a:pt x="577" y="2838"/>
                  </a:lnTo>
                  <a:lnTo>
                    <a:pt x="580" y="2844"/>
                  </a:lnTo>
                  <a:lnTo>
                    <a:pt x="583" y="2850"/>
                  </a:lnTo>
                  <a:lnTo>
                    <a:pt x="593" y="2867"/>
                  </a:lnTo>
                  <a:lnTo>
                    <a:pt x="609" y="2881"/>
                  </a:lnTo>
                  <a:lnTo>
                    <a:pt x="629" y="2891"/>
                  </a:lnTo>
                  <a:lnTo>
                    <a:pt x="633" y="2894"/>
                  </a:lnTo>
                  <a:lnTo>
                    <a:pt x="633" y="2894"/>
                  </a:lnTo>
                  <a:lnTo>
                    <a:pt x="635" y="2895"/>
                  </a:lnTo>
                  <a:lnTo>
                    <a:pt x="635" y="2895"/>
                  </a:lnTo>
                  <a:lnTo>
                    <a:pt x="636" y="2897"/>
                  </a:lnTo>
                  <a:lnTo>
                    <a:pt x="638" y="2897"/>
                  </a:lnTo>
                  <a:lnTo>
                    <a:pt x="639" y="2898"/>
                  </a:lnTo>
                  <a:lnTo>
                    <a:pt x="639" y="2898"/>
                  </a:lnTo>
                  <a:lnTo>
                    <a:pt x="640" y="2899"/>
                  </a:lnTo>
                  <a:lnTo>
                    <a:pt x="640" y="2901"/>
                  </a:lnTo>
                  <a:lnTo>
                    <a:pt x="640" y="2901"/>
                  </a:lnTo>
                  <a:lnTo>
                    <a:pt x="640" y="2902"/>
                  </a:lnTo>
                  <a:lnTo>
                    <a:pt x="640" y="2902"/>
                  </a:lnTo>
                  <a:lnTo>
                    <a:pt x="640" y="2903"/>
                  </a:lnTo>
                  <a:lnTo>
                    <a:pt x="640" y="2903"/>
                  </a:lnTo>
                  <a:lnTo>
                    <a:pt x="642" y="2904"/>
                  </a:lnTo>
                  <a:lnTo>
                    <a:pt x="642" y="2904"/>
                  </a:lnTo>
                  <a:lnTo>
                    <a:pt x="642" y="2906"/>
                  </a:lnTo>
                  <a:lnTo>
                    <a:pt x="642" y="2907"/>
                  </a:lnTo>
                  <a:lnTo>
                    <a:pt x="642" y="2907"/>
                  </a:lnTo>
                  <a:lnTo>
                    <a:pt x="642" y="2908"/>
                  </a:lnTo>
                  <a:lnTo>
                    <a:pt x="642" y="2908"/>
                  </a:lnTo>
                  <a:lnTo>
                    <a:pt x="642" y="2908"/>
                  </a:lnTo>
                  <a:lnTo>
                    <a:pt x="642" y="2908"/>
                  </a:lnTo>
                  <a:lnTo>
                    <a:pt x="642" y="2910"/>
                  </a:lnTo>
                  <a:lnTo>
                    <a:pt x="643" y="2910"/>
                  </a:lnTo>
                  <a:lnTo>
                    <a:pt x="643" y="2910"/>
                  </a:lnTo>
                  <a:lnTo>
                    <a:pt x="644" y="2911"/>
                  </a:lnTo>
                  <a:lnTo>
                    <a:pt x="644" y="2911"/>
                  </a:lnTo>
                  <a:lnTo>
                    <a:pt x="647" y="2912"/>
                  </a:lnTo>
                  <a:lnTo>
                    <a:pt x="655" y="2916"/>
                  </a:lnTo>
                  <a:lnTo>
                    <a:pt x="660" y="2920"/>
                  </a:lnTo>
                  <a:lnTo>
                    <a:pt x="667" y="2927"/>
                  </a:lnTo>
                  <a:lnTo>
                    <a:pt x="674" y="2936"/>
                  </a:lnTo>
                  <a:lnTo>
                    <a:pt x="686" y="2950"/>
                  </a:lnTo>
                  <a:lnTo>
                    <a:pt x="699" y="2969"/>
                  </a:lnTo>
                  <a:lnTo>
                    <a:pt x="710" y="2990"/>
                  </a:lnTo>
                  <a:lnTo>
                    <a:pt x="716" y="3000"/>
                  </a:lnTo>
                  <a:lnTo>
                    <a:pt x="723" y="3013"/>
                  </a:lnTo>
                  <a:lnTo>
                    <a:pt x="731" y="3029"/>
                  </a:lnTo>
                  <a:lnTo>
                    <a:pt x="740" y="3046"/>
                  </a:lnTo>
                  <a:lnTo>
                    <a:pt x="748" y="3060"/>
                  </a:lnTo>
                  <a:lnTo>
                    <a:pt x="754" y="3073"/>
                  </a:lnTo>
                  <a:lnTo>
                    <a:pt x="761" y="3081"/>
                  </a:lnTo>
                  <a:lnTo>
                    <a:pt x="761" y="3083"/>
                  </a:lnTo>
                  <a:lnTo>
                    <a:pt x="762" y="3083"/>
                  </a:lnTo>
                  <a:lnTo>
                    <a:pt x="762" y="3084"/>
                  </a:lnTo>
                  <a:lnTo>
                    <a:pt x="765" y="3086"/>
                  </a:lnTo>
                  <a:lnTo>
                    <a:pt x="769" y="3088"/>
                  </a:lnTo>
                  <a:lnTo>
                    <a:pt x="771" y="3090"/>
                  </a:lnTo>
                  <a:lnTo>
                    <a:pt x="774" y="3092"/>
                  </a:lnTo>
                  <a:lnTo>
                    <a:pt x="777" y="3093"/>
                  </a:lnTo>
                  <a:lnTo>
                    <a:pt x="778" y="3094"/>
                  </a:lnTo>
                  <a:lnTo>
                    <a:pt x="779" y="3094"/>
                  </a:lnTo>
                  <a:lnTo>
                    <a:pt x="798" y="3055"/>
                  </a:lnTo>
                  <a:lnTo>
                    <a:pt x="808" y="3033"/>
                  </a:lnTo>
                  <a:lnTo>
                    <a:pt x="838" y="3039"/>
                  </a:lnTo>
                  <a:lnTo>
                    <a:pt x="868" y="3092"/>
                  </a:lnTo>
                  <a:lnTo>
                    <a:pt x="837" y="3168"/>
                  </a:lnTo>
                  <a:lnTo>
                    <a:pt x="837" y="3168"/>
                  </a:lnTo>
                  <a:lnTo>
                    <a:pt x="838" y="3170"/>
                  </a:lnTo>
                  <a:lnTo>
                    <a:pt x="840" y="3172"/>
                  </a:lnTo>
                  <a:lnTo>
                    <a:pt x="841" y="3174"/>
                  </a:lnTo>
                  <a:lnTo>
                    <a:pt x="843" y="3178"/>
                  </a:lnTo>
                  <a:lnTo>
                    <a:pt x="846" y="3183"/>
                  </a:lnTo>
                  <a:lnTo>
                    <a:pt x="849" y="3187"/>
                  </a:lnTo>
                  <a:lnTo>
                    <a:pt x="851" y="3190"/>
                  </a:lnTo>
                  <a:lnTo>
                    <a:pt x="853" y="3192"/>
                  </a:lnTo>
                  <a:lnTo>
                    <a:pt x="854" y="3196"/>
                  </a:lnTo>
                  <a:lnTo>
                    <a:pt x="854" y="3200"/>
                  </a:lnTo>
                  <a:lnTo>
                    <a:pt x="855" y="3204"/>
                  </a:lnTo>
                  <a:lnTo>
                    <a:pt x="857" y="3211"/>
                  </a:lnTo>
                  <a:lnTo>
                    <a:pt x="858" y="3221"/>
                  </a:lnTo>
                  <a:lnTo>
                    <a:pt x="861" y="3234"/>
                  </a:lnTo>
                  <a:lnTo>
                    <a:pt x="863" y="3246"/>
                  </a:lnTo>
                  <a:lnTo>
                    <a:pt x="870" y="3257"/>
                  </a:lnTo>
                  <a:lnTo>
                    <a:pt x="871" y="3259"/>
                  </a:lnTo>
                  <a:lnTo>
                    <a:pt x="871" y="3225"/>
                  </a:lnTo>
                  <a:lnTo>
                    <a:pt x="906" y="3225"/>
                  </a:lnTo>
                  <a:lnTo>
                    <a:pt x="1006" y="3166"/>
                  </a:lnTo>
                  <a:lnTo>
                    <a:pt x="1111" y="3223"/>
                  </a:lnTo>
                  <a:lnTo>
                    <a:pt x="1111" y="3161"/>
                  </a:lnTo>
                  <a:lnTo>
                    <a:pt x="1353" y="3161"/>
                  </a:lnTo>
                  <a:lnTo>
                    <a:pt x="1353" y="2965"/>
                  </a:lnTo>
                  <a:lnTo>
                    <a:pt x="1353" y="2965"/>
                  </a:lnTo>
                  <a:lnTo>
                    <a:pt x="1353" y="2965"/>
                  </a:lnTo>
                  <a:lnTo>
                    <a:pt x="1353" y="2962"/>
                  </a:lnTo>
                  <a:lnTo>
                    <a:pt x="1353" y="2962"/>
                  </a:lnTo>
                  <a:lnTo>
                    <a:pt x="1365" y="2933"/>
                  </a:lnTo>
                  <a:lnTo>
                    <a:pt x="1375" y="2962"/>
                  </a:lnTo>
                  <a:lnTo>
                    <a:pt x="1400" y="2962"/>
                  </a:lnTo>
                  <a:lnTo>
                    <a:pt x="1400" y="2834"/>
                  </a:lnTo>
                  <a:lnTo>
                    <a:pt x="1400" y="2834"/>
                  </a:lnTo>
                  <a:lnTo>
                    <a:pt x="1409" y="2810"/>
                  </a:lnTo>
                  <a:lnTo>
                    <a:pt x="1419" y="2834"/>
                  </a:lnTo>
                  <a:lnTo>
                    <a:pt x="1425" y="2834"/>
                  </a:lnTo>
                  <a:lnTo>
                    <a:pt x="1425" y="2641"/>
                  </a:lnTo>
                  <a:lnTo>
                    <a:pt x="1454" y="2641"/>
                  </a:lnTo>
                  <a:lnTo>
                    <a:pt x="1454" y="2558"/>
                  </a:lnTo>
                  <a:lnTo>
                    <a:pt x="1472" y="2558"/>
                  </a:lnTo>
                  <a:lnTo>
                    <a:pt x="1472" y="2446"/>
                  </a:lnTo>
                  <a:lnTo>
                    <a:pt x="1487" y="2446"/>
                  </a:lnTo>
                  <a:lnTo>
                    <a:pt x="1487" y="2558"/>
                  </a:lnTo>
                  <a:lnTo>
                    <a:pt x="1510" y="2558"/>
                  </a:lnTo>
                  <a:lnTo>
                    <a:pt x="1510" y="2641"/>
                  </a:lnTo>
                  <a:lnTo>
                    <a:pt x="1538" y="2641"/>
                  </a:lnTo>
                  <a:lnTo>
                    <a:pt x="1538" y="2834"/>
                  </a:lnTo>
                  <a:lnTo>
                    <a:pt x="1546" y="2834"/>
                  </a:lnTo>
                  <a:lnTo>
                    <a:pt x="1555" y="2810"/>
                  </a:lnTo>
                  <a:lnTo>
                    <a:pt x="1564" y="2834"/>
                  </a:lnTo>
                  <a:lnTo>
                    <a:pt x="1565" y="2834"/>
                  </a:lnTo>
                  <a:lnTo>
                    <a:pt x="1565" y="2962"/>
                  </a:lnTo>
                  <a:lnTo>
                    <a:pt x="1594" y="2962"/>
                  </a:lnTo>
                  <a:lnTo>
                    <a:pt x="1605" y="2933"/>
                  </a:lnTo>
                  <a:lnTo>
                    <a:pt x="1617" y="2962"/>
                  </a:lnTo>
                  <a:lnTo>
                    <a:pt x="1618" y="2962"/>
                  </a:lnTo>
                  <a:lnTo>
                    <a:pt x="1618" y="3161"/>
                  </a:lnTo>
                  <a:lnTo>
                    <a:pt x="1816" y="3161"/>
                  </a:lnTo>
                  <a:lnTo>
                    <a:pt x="1816" y="3111"/>
                  </a:lnTo>
                  <a:lnTo>
                    <a:pt x="2328" y="3111"/>
                  </a:lnTo>
                  <a:lnTo>
                    <a:pt x="2328" y="3169"/>
                  </a:lnTo>
                  <a:lnTo>
                    <a:pt x="1843" y="3169"/>
                  </a:lnTo>
                  <a:lnTo>
                    <a:pt x="1843" y="3192"/>
                  </a:lnTo>
                  <a:lnTo>
                    <a:pt x="2328" y="3192"/>
                  </a:lnTo>
                  <a:lnTo>
                    <a:pt x="2328" y="3249"/>
                  </a:lnTo>
                  <a:lnTo>
                    <a:pt x="2089" y="3249"/>
                  </a:lnTo>
                  <a:lnTo>
                    <a:pt x="2089" y="3272"/>
                  </a:lnTo>
                  <a:lnTo>
                    <a:pt x="2328" y="3272"/>
                  </a:lnTo>
                  <a:lnTo>
                    <a:pt x="2328" y="3329"/>
                  </a:lnTo>
                  <a:lnTo>
                    <a:pt x="2089" y="3329"/>
                  </a:lnTo>
                  <a:lnTo>
                    <a:pt x="2089" y="3354"/>
                  </a:lnTo>
                  <a:lnTo>
                    <a:pt x="2328" y="3354"/>
                  </a:lnTo>
                  <a:lnTo>
                    <a:pt x="2328" y="3410"/>
                  </a:lnTo>
                  <a:lnTo>
                    <a:pt x="2089" y="3410"/>
                  </a:lnTo>
                  <a:lnTo>
                    <a:pt x="2089" y="3433"/>
                  </a:lnTo>
                  <a:lnTo>
                    <a:pt x="2328" y="3433"/>
                  </a:lnTo>
                  <a:lnTo>
                    <a:pt x="2328" y="3491"/>
                  </a:lnTo>
                  <a:lnTo>
                    <a:pt x="2236" y="3491"/>
                  </a:lnTo>
                  <a:lnTo>
                    <a:pt x="2236" y="3515"/>
                  </a:lnTo>
                  <a:lnTo>
                    <a:pt x="2328" y="3515"/>
                  </a:lnTo>
                  <a:lnTo>
                    <a:pt x="2328" y="3572"/>
                  </a:lnTo>
                  <a:lnTo>
                    <a:pt x="2236" y="3572"/>
                  </a:lnTo>
                  <a:lnTo>
                    <a:pt x="2236" y="3600"/>
                  </a:lnTo>
                  <a:lnTo>
                    <a:pt x="2328" y="3600"/>
                  </a:lnTo>
                  <a:lnTo>
                    <a:pt x="2328" y="3656"/>
                  </a:lnTo>
                  <a:lnTo>
                    <a:pt x="2236" y="3656"/>
                  </a:lnTo>
                  <a:lnTo>
                    <a:pt x="2236" y="3681"/>
                  </a:lnTo>
                  <a:lnTo>
                    <a:pt x="2328" y="3681"/>
                  </a:lnTo>
                  <a:lnTo>
                    <a:pt x="2328" y="3731"/>
                  </a:lnTo>
                  <a:lnTo>
                    <a:pt x="2384" y="3731"/>
                  </a:lnTo>
                  <a:lnTo>
                    <a:pt x="2384" y="3575"/>
                  </a:lnTo>
                  <a:lnTo>
                    <a:pt x="2425" y="3575"/>
                  </a:lnTo>
                  <a:lnTo>
                    <a:pt x="2425" y="3262"/>
                  </a:lnTo>
                  <a:lnTo>
                    <a:pt x="2469" y="3262"/>
                  </a:lnTo>
                  <a:lnTo>
                    <a:pt x="2469" y="3086"/>
                  </a:lnTo>
                  <a:lnTo>
                    <a:pt x="2521" y="3086"/>
                  </a:lnTo>
                  <a:lnTo>
                    <a:pt x="2521" y="2945"/>
                  </a:lnTo>
                  <a:lnTo>
                    <a:pt x="2594" y="2945"/>
                  </a:lnTo>
                  <a:lnTo>
                    <a:pt x="2594" y="2033"/>
                  </a:lnTo>
                  <a:lnTo>
                    <a:pt x="2599" y="2033"/>
                  </a:lnTo>
                  <a:lnTo>
                    <a:pt x="2599" y="1948"/>
                  </a:lnTo>
                  <a:lnTo>
                    <a:pt x="2645" y="1948"/>
                  </a:lnTo>
                  <a:lnTo>
                    <a:pt x="2645" y="1725"/>
                  </a:lnTo>
                  <a:lnTo>
                    <a:pt x="2670" y="1725"/>
                  </a:lnTo>
                  <a:lnTo>
                    <a:pt x="2692" y="1674"/>
                  </a:lnTo>
                  <a:lnTo>
                    <a:pt x="2692" y="1578"/>
                  </a:lnTo>
                  <a:lnTo>
                    <a:pt x="2716" y="1542"/>
                  </a:lnTo>
                  <a:lnTo>
                    <a:pt x="2734" y="1462"/>
                  </a:lnTo>
                  <a:lnTo>
                    <a:pt x="2734" y="1373"/>
                  </a:lnTo>
                  <a:lnTo>
                    <a:pt x="2770" y="1344"/>
                  </a:lnTo>
                  <a:lnTo>
                    <a:pt x="2770" y="1251"/>
                  </a:lnTo>
                  <a:lnTo>
                    <a:pt x="2794" y="1218"/>
                  </a:lnTo>
                  <a:lnTo>
                    <a:pt x="2794" y="696"/>
                  </a:lnTo>
                  <a:lnTo>
                    <a:pt x="2818" y="696"/>
                  </a:lnTo>
                  <a:lnTo>
                    <a:pt x="2818" y="1218"/>
                  </a:lnTo>
                  <a:lnTo>
                    <a:pt x="2843" y="1251"/>
                  </a:lnTo>
                  <a:lnTo>
                    <a:pt x="2843" y="1344"/>
                  </a:lnTo>
                  <a:lnTo>
                    <a:pt x="2878" y="1373"/>
                  </a:lnTo>
                  <a:lnTo>
                    <a:pt x="2878" y="1462"/>
                  </a:lnTo>
                  <a:lnTo>
                    <a:pt x="2897" y="1542"/>
                  </a:lnTo>
                  <a:lnTo>
                    <a:pt x="2919" y="1578"/>
                  </a:lnTo>
                  <a:lnTo>
                    <a:pt x="2919" y="1674"/>
                  </a:lnTo>
                  <a:lnTo>
                    <a:pt x="2942" y="1725"/>
                  </a:lnTo>
                  <a:lnTo>
                    <a:pt x="2965" y="1725"/>
                  </a:lnTo>
                  <a:lnTo>
                    <a:pt x="2965" y="1948"/>
                  </a:lnTo>
                  <a:lnTo>
                    <a:pt x="3009" y="1948"/>
                  </a:lnTo>
                  <a:lnTo>
                    <a:pt x="3009" y="2033"/>
                  </a:lnTo>
                  <a:lnTo>
                    <a:pt x="3024" y="2033"/>
                  </a:lnTo>
                  <a:lnTo>
                    <a:pt x="3024" y="2945"/>
                  </a:lnTo>
                  <a:lnTo>
                    <a:pt x="3089" y="2945"/>
                  </a:lnTo>
                  <a:lnTo>
                    <a:pt x="3089" y="3086"/>
                  </a:lnTo>
                  <a:lnTo>
                    <a:pt x="3139" y="3086"/>
                  </a:lnTo>
                  <a:lnTo>
                    <a:pt x="3139" y="3262"/>
                  </a:lnTo>
                  <a:lnTo>
                    <a:pt x="3157" y="3262"/>
                  </a:lnTo>
                  <a:lnTo>
                    <a:pt x="3157" y="1463"/>
                  </a:lnTo>
                  <a:lnTo>
                    <a:pt x="3224" y="1463"/>
                  </a:lnTo>
                  <a:lnTo>
                    <a:pt x="3224" y="1300"/>
                  </a:lnTo>
                  <a:lnTo>
                    <a:pt x="3267" y="1300"/>
                  </a:lnTo>
                  <a:lnTo>
                    <a:pt x="3267" y="1216"/>
                  </a:lnTo>
                  <a:lnTo>
                    <a:pt x="3322" y="1216"/>
                  </a:lnTo>
                  <a:lnTo>
                    <a:pt x="3322" y="1146"/>
                  </a:lnTo>
                  <a:lnTo>
                    <a:pt x="3353" y="1146"/>
                  </a:lnTo>
                  <a:lnTo>
                    <a:pt x="3359" y="1127"/>
                  </a:lnTo>
                  <a:lnTo>
                    <a:pt x="3367" y="1099"/>
                  </a:lnTo>
                  <a:lnTo>
                    <a:pt x="3376" y="1065"/>
                  </a:lnTo>
                  <a:lnTo>
                    <a:pt x="3385" y="1026"/>
                  </a:lnTo>
                  <a:lnTo>
                    <a:pt x="3394" y="979"/>
                  </a:lnTo>
                  <a:lnTo>
                    <a:pt x="3404" y="928"/>
                  </a:lnTo>
                  <a:lnTo>
                    <a:pt x="3410" y="871"/>
                  </a:lnTo>
                  <a:lnTo>
                    <a:pt x="3417" y="810"/>
                  </a:lnTo>
                  <a:lnTo>
                    <a:pt x="3419" y="746"/>
                  </a:lnTo>
                  <a:lnTo>
                    <a:pt x="3419" y="678"/>
                  </a:lnTo>
                  <a:lnTo>
                    <a:pt x="3421" y="674"/>
                  </a:lnTo>
                  <a:lnTo>
                    <a:pt x="3425" y="667"/>
                  </a:lnTo>
                  <a:lnTo>
                    <a:pt x="3431" y="657"/>
                  </a:lnTo>
                  <a:lnTo>
                    <a:pt x="3440" y="648"/>
                  </a:lnTo>
                  <a:lnTo>
                    <a:pt x="3453" y="638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1367" y="6213139"/>
              <a:ext cx="10540843" cy="37203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 anchorCtr="0"/>
            <a:lstStyle/>
            <a:p>
              <a:pPr lvl="0" algn="ctr"/>
              <a:endPara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2CF59E8-0490-994A-AC8B-833751B44D7E}"/>
              </a:ext>
            </a:extLst>
          </p:cNvPr>
          <p:cNvSpPr txBox="1"/>
          <p:nvPr/>
        </p:nvSpPr>
        <p:spPr>
          <a:xfrm>
            <a:off x="825578" y="1166842"/>
            <a:ext cx="86232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</a:t>
            </a:r>
            <a:r>
              <a:rPr lang="en-US" u="sng" dirty="0"/>
              <a:t>Top crowded ten </a:t>
            </a:r>
            <a:r>
              <a:rPr lang="en-US" dirty="0"/>
              <a:t>stations and do the following: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dirty="0"/>
              <a:t>Top five crowded station by </a:t>
            </a:r>
            <a:r>
              <a:rPr lang="en-US" u="sng" dirty="0"/>
              <a:t>number of exits 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dirty="0"/>
              <a:t>Look for the most </a:t>
            </a:r>
            <a:r>
              <a:rPr lang="en-US" u="sng" dirty="0"/>
              <a:t>crowded day</a:t>
            </a:r>
            <a:r>
              <a:rPr lang="en-US" dirty="0"/>
              <a:t>.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dirty="0"/>
              <a:t>Look for the most </a:t>
            </a:r>
            <a:r>
              <a:rPr lang="en-US" u="sng" dirty="0"/>
              <a:t>crowded time</a:t>
            </a:r>
            <a:r>
              <a:rPr lang="en-US" dirty="0"/>
              <a:t>.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dirty="0"/>
              <a:t>Look for the most </a:t>
            </a:r>
            <a:r>
              <a:rPr lang="en-US" u="sng" dirty="0"/>
              <a:t>turnstile.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Look for the stations near the LAGUARDIA and JFK airports: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dirty="0"/>
              <a:t>After extracting the most crowded stations the airport stations weren’t part of them.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0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48120FF0-9722-9441-A2BB-EF9B111C3ADB}"/>
              </a:ext>
            </a:extLst>
          </p:cNvPr>
          <p:cNvSpPr>
            <a:spLocks noEditPoints="1"/>
          </p:cNvSpPr>
          <p:nvPr/>
        </p:nvSpPr>
        <p:spPr bwMode="auto">
          <a:xfrm>
            <a:off x="9309019" y="3957018"/>
            <a:ext cx="2057402" cy="2293046"/>
          </a:xfrm>
          <a:custGeom>
            <a:avLst/>
            <a:gdLst>
              <a:gd name="T0" fmla="*/ 3443 w 3780"/>
              <a:gd name="T1" fmla="*/ 4007 h 4317"/>
              <a:gd name="T2" fmla="*/ 3329 w 3780"/>
              <a:gd name="T3" fmla="*/ 3960 h 4317"/>
              <a:gd name="T4" fmla="*/ 3611 w 3780"/>
              <a:gd name="T5" fmla="*/ 3734 h 4317"/>
              <a:gd name="T6" fmla="*/ 3498 w 3780"/>
              <a:gd name="T7" fmla="*/ 3556 h 4317"/>
              <a:gd name="T8" fmla="*/ 3329 w 3780"/>
              <a:gd name="T9" fmla="*/ 3445 h 4317"/>
              <a:gd name="T10" fmla="*/ 799 w 3780"/>
              <a:gd name="T11" fmla="*/ 3511 h 4317"/>
              <a:gd name="T12" fmla="*/ 748 w 3780"/>
              <a:gd name="T13" fmla="*/ 3507 h 4317"/>
              <a:gd name="T14" fmla="*/ 3329 w 3780"/>
              <a:gd name="T15" fmla="*/ 3402 h 4317"/>
              <a:gd name="T16" fmla="*/ 3611 w 3780"/>
              <a:gd name="T17" fmla="*/ 3177 h 4317"/>
              <a:gd name="T18" fmla="*/ 3498 w 3780"/>
              <a:gd name="T19" fmla="*/ 3000 h 4317"/>
              <a:gd name="T20" fmla="*/ 3329 w 3780"/>
              <a:gd name="T21" fmla="*/ 2889 h 4317"/>
              <a:gd name="T22" fmla="*/ 3443 w 3780"/>
              <a:gd name="T23" fmla="*/ 2662 h 4317"/>
              <a:gd name="T24" fmla="*/ 3329 w 3780"/>
              <a:gd name="T25" fmla="*/ 2613 h 4317"/>
              <a:gd name="T26" fmla="*/ 3611 w 3780"/>
              <a:gd name="T27" fmla="*/ 2395 h 4317"/>
              <a:gd name="T28" fmla="*/ 3498 w 3780"/>
              <a:gd name="T29" fmla="*/ 2220 h 4317"/>
              <a:gd name="T30" fmla="*/ 3329 w 3780"/>
              <a:gd name="T31" fmla="*/ 2107 h 4317"/>
              <a:gd name="T32" fmla="*/ 3443 w 3780"/>
              <a:gd name="T33" fmla="*/ 1881 h 4317"/>
              <a:gd name="T34" fmla="*/ 3329 w 3780"/>
              <a:gd name="T35" fmla="*/ 1834 h 4317"/>
              <a:gd name="T36" fmla="*/ 3611 w 3780"/>
              <a:gd name="T37" fmla="*/ 1608 h 4317"/>
              <a:gd name="T38" fmla="*/ 3523 w 3780"/>
              <a:gd name="T39" fmla="*/ 697 h 4317"/>
              <a:gd name="T40" fmla="*/ 3778 w 3780"/>
              <a:gd name="T41" fmla="*/ 1463 h 4317"/>
              <a:gd name="T42" fmla="*/ 300 w 3780"/>
              <a:gd name="T43" fmla="*/ 4019 h 4317"/>
              <a:gd name="T44" fmla="*/ 285 w 3780"/>
              <a:gd name="T45" fmla="*/ 3977 h 4317"/>
              <a:gd name="T46" fmla="*/ 237 w 3780"/>
              <a:gd name="T47" fmla="*/ 3703 h 4317"/>
              <a:gd name="T48" fmla="*/ 216 w 3780"/>
              <a:gd name="T49" fmla="*/ 3572 h 4317"/>
              <a:gd name="T50" fmla="*/ 194 w 3780"/>
              <a:gd name="T51" fmla="*/ 3280 h 4317"/>
              <a:gd name="T52" fmla="*/ 221 w 3780"/>
              <a:gd name="T53" fmla="*/ 2983 h 4317"/>
              <a:gd name="T54" fmla="*/ 166 w 3780"/>
              <a:gd name="T55" fmla="*/ 2927 h 4317"/>
              <a:gd name="T56" fmla="*/ 143 w 3780"/>
              <a:gd name="T57" fmla="*/ 2619 h 4317"/>
              <a:gd name="T58" fmla="*/ 102 w 3780"/>
              <a:gd name="T59" fmla="*/ 2461 h 4317"/>
              <a:gd name="T60" fmla="*/ 80 w 3780"/>
              <a:gd name="T61" fmla="*/ 2448 h 4317"/>
              <a:gd name="T62" fmla="*/ 67 w 3780"/>
              <a:gd name="T63" fmla="*/ 2391 h 4317"/>
              <a:gd name="T64" fmla="*/ 52 w 3780"/>
              <a:gd name="T65" fmla="*/ 2317 h 4317"/>
              <a:gd name="T66" fmla="*/ 52 w 3780"/>
              <a:gd name="T67" fmla="*/ 2277 h 4317"/>
              <a:gd name="T68" fmla="*/ 40 w 3780"/>
              <a:gd name="T69" fmla="*/ 2222 h 4317"/>
              <a:gd name="T70" fmla="*/ 21 w 3780"/>
              <a:gd name="T71" fmla="*/ 2203 h 4317"/>
              <a:gd name="T72" fmla="*/ 6 w 3780"/>
              <a:gd name="T73" fmla="*/ 2140 h 4317"/>
              <a:gd name="T74" fmla="*/ 60 w 3780"/>
              <a:gd name="T75" fmla="*/ 2092 h 4317"/>
              <a:gd name="T76" fmla="*/ 77 w 3780"/>
              <a:gd name="T77" fmla="*/ 2025 h 4317"/>
              <a:gd name="T78" fmla="*/ 99 w 3780"/>
              <a:gd name="T79" fmla="*/ 2004 h 4317"/>
              <a:gd name="T80" fmla="*/ 123 w 3780"/>
              <a:gd name="T81" fmla="*/ 2026 h 4317"/>
              <a:gd name="T82" fmla="*/ 177 w 3780"/>
              <a:gd name="T83" fmla="*/ 2001 h 4317"/>
              <a:gd name="T84" fmla="*/ 124 w 3780"/>
              <a:gd name="T85" fmla="*/ 2105 h 4317"/>
              <a:gd name="T86" fmla="*/ 181 w 3780"/>
              <a:gd name="T87" fmla="*/ 2178 h 4317"/>
              <a:gd name="T88" fmla="*/ 167 w 3780"/>
              <a:gd name="T89" fmla="*/ 2207 h 4317"/>
              <a:gd name="T90" fmla="*/ 132 w 3780"/>
              <a:gd name="T91" fmla="*/ 2213 h 4317"/>
              <a:gd name="T92" fmla="*/ 131 w 3780"/>
              <a:gd name="T93" fmla="*/ 2274 h 4317"/>
              <a:gd name="T94" fmla="*/ 230 w 3780"/>
              <a:gd name="T95" fmla="*/ 2544 h 4317"/>
              <a:gd name="T96" fmla="*/ 433 w 3780"/>
              <a:gd name="T97" fmla="*/ 2569 h 4317"/>
              <a:gd name="T98" fmla="*/ 592 w 3780"/>
              <a:gd name="T99" fmla="*/ 2636 h 4317"/>
              <a:gd name="T100" fmla="*/ 574 w 3780"/>
              <a:gd name="T101" fmla="*/ 2719 h 4317"/>
              <a:gd name="T102" fmla="*/ 584 w 3780"/>
              <a:gd name="T103" fmla="*/ 2805 h 4317"/>
              <a:gd name="T104" fmla="*/ 635 w 3780"/>
              <a:gd name="T105" fmla="*/ 2895 h 4317"/>
              <a:gd name="T106" fmla="*/ 642 w 3780"/>
              <a:gd name="T107" fmla="*/ 2910 h 4317"/>
              <a:gd name="T108" fmla="*/ 762 w 3780"/>
              <a:gd name="T109" fmla="*/ 3083 h 4317"/>
              <a:gd name="T110" fmla="*/ 851 w 3780"/>
              <a:gd name="T111" fmla="*/ 3190 h 4317"/>
              <a:gd name="T112" fmla="*/ 1353 w 3780"/>
              <a:gd name="T113" fmla="*/ 2962 h 4317"/>
              <a:gd name="T114" fmla="*/ 1555 w 3780"/>
              <a:gd name="T115" fmla="*/ 2810 h 4317"/>
              <a:gd name="T116" fmla="*/ 2089 w 3780"/>
              <a:gd name="T117" fmla="*/ 3329 h 4317"/>
              <a:gd name="T118" fmla="*/ 2384 w 3780"/>
              <a:gd name="T119" fmla="*/ 3575 h 4317"/>
              <a:gd name="T120" fmla="*/ 2794 w 3780"/>
              <a:gd name="T121" fmla="*/ 1218 h 4317"/>
              <a:gd name="T122" fmla="*/ 3139 w 3780"/>
              <a:gd name="T123" fmla="*/ 3262 h 4317"/>
              <a:gd name="T124" fmla="*/ 3425 w 3780"/>
              <a:gd name="T125" fmla="*/ 667 h 4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80" h="4317">
                <a:moveTo>
                  <a:pt x="3556" y="4121"/>
                </a:moveTo>
                <a:lnTo>
                  <a:pt x="3556" y="4185"/>
                </a:lnTo>
                <a:lnTo>
                  <a:pt x="3611" y="4185"/>
                </a:lnTo>
                <a:lnTo>
                  <a:pt x="3611" y="4121"/>
                </a:lnTo>
                <a:lnTo>
                  <a:pt x="3556" y="4121"/>
                </a:lnTo>
                <a:close/>
                <a:moveTo>
                  <a:pt x="3443" y="4121"/>
                </a:moveTo>
                <a:lnTo>
                  <a:pt x="3443" y="4185"/>
                </a:lnTo>
                <a:lnTo>
                  <a:pt x="3498" y="4185"/>
                </a:lnTo>
                <a:lnTo>
                  <a:pt x="3498" y="4121"/>
                </a:lnTo>
                <a:lnTo>
                  <a:pt x="3443" y="4121"/>
                </a:lnTo>
                <a:close/>
                <a:moveTo>
                  <a:pt x="3329" y="4121"/>
                </a:moveTo>
                <a:lnTo>
                  <a:pt x="3329" y="4185"/>
                </a:lnTo>
                <a:lnTo>
                  <a:pt x="3384" y="4185"/>
                </a:lnTo>
                <a:lnTo>
                  <a:pt x="3384" y="4121"/>
                </a:lnTo>
                <a:lnTo>
                  <a:pt x="3329" y="4121"/>
                </a:lnTo>
                <a:close/>
                <a:moveTo>
                  <a:pt x="3556" y="4007"/>
                </a:moveTo>
                <a:lnTo>
                  <a:pt x="3556" y="4071"/>
                </a:lnTo>
                <a:lnTo>
                  <a:pt x="3611" y="4071"/>
                </a:lnTo>
                <a:lnTo>
                  <a:pt x="3611" y="4007"/>
                </a:lnTo>
                <a:lnTo>
                  <a:pt x="3556" y="4007"/>
                </a:lnTo>
                <a:close/>
                <a:moveTo>
                  <a:pt x="3443" y="4007"/>
                </a:moveTo>
                <a:lnTo>
                  <a:pt x="3443" y="4071"/>
                </a:lnTo>
                <a:lnTo>
                  <a:pt x="3498" y="4071"/>
                </a:lnTo>
                <a:lnTo>
                  <a:pt x="3498" y="4007"/>
                </a:lnTo>
                <a:lnTo>
                  <a:pt x="3443" y="4007"/>
                </a:lnTo>
                <a:close/>
                <a:moveTo>
                  <a:pt x="3329" y="4007"/>
                </a:moveTo>
                <a:lnTo>
                  <a:pt x="3329" y="4071"/>
                </a:lnTo>
                <a:lnTo>
                  <a:pt x="3384" y="4071"/>
                </a:lnTo>
                <a:lnTo>
                  <a:pt x="3384" y="4007"/>
                </a:lnTo>
                <a:lnTo>
                  <a:pt x="3329" y="4007"/>
                </a:lnTo>
                <a:close/>
                <a:moveTo>
                  <a:pt x="3556" y="3895"/>
                </a:moveTo>
                <a:lnTo>
                  <a:pt x="3556" y="3960"/>
                </a:lnTo>
                <a:lnTo>
                  <a:pt x="3611" y="3960"/>
                </a:lnTo>
                <a:lnTo>
                  <a:pt x="3611" y="3895"/>
                </a:lnTo>
                <a:lnTo>
                  <a:pt x="3556" y="3895"/>
                </a:lnTo>
                <a:close/>
                <a:moveTo>
                  <a:pt x="3443" y="3895"/>
                </a:moveTo>
                <a:lnTo>
                  <a:pt x="3443" y="3960"/>
                </a:lnTo>
                <a:lnTo>
                  <a:pt x="3498" y="3960"/>
                </a:lnTo>
                <a:lnTo>
                  <a:pt x="3498" y="3895"/>
                </a:lnTo>
                <a:lnTo>
                  <a:pt x="3443" y="3895"/>
                </a:lnTo>
                <a:close/>
                <a:moveTo>
                  <a:pt x="3329" y="3895"/>
                </a:moveTo>
                <a:lnTo>
                  <a:pt x="3329" y="3960"/>
                </a:lnTo>
                <a:lnTo>
                  <a:pt x="3384" y="3960"/>
                </a:lnTo>
                <a:lnTo>
                  <a:pt x="3384" y="3895"/>
                </a:lnTo>
                <a:lnTo>
                  <a:pt x="3329" y="3895"/>
                </a:lnTo>
                <a:close/>
                <a:moveTo>
                  <a:pt x="3556" y="3782"/>
                </a:moveTo>
                <a:lnTo>
                  <a:pt x="3556" y="3846"/>
                </a:lnTo>
                <a:lnTo>
                  <a:pt x="3611" y="3846"/>
                </a:lnTo>
                <a:lnTo>
                  <a:pt x="3611" y="3782"/>
                </a:lnTo>
                <a:lnTo>
                  <a:pt x="3556" y="3782"/>
                </a:lnTo>
                <a:close/>
                <a:moveTo>
                  <a:pt x="3443" y="3782"/>
                </a:moveTo>
                <a:lnTo>
                  <a:pt x="3443" y="3846"/>
                </a:lnTo>
                <a:lnTo>
                  <a:pt x="3498" y="3846"/>
                </a:lnTo>
                <a:lnTo>
                  <a:pt x="3498" y="3782"/>
                </a:lnTo>
                <a:lnTo>
                  <a:pt x="3443" y="3782"/>
                </a:lnTo>
                <a:close/>
                <a:moveTo>
                  <a:pt x="3329" y="3782"/>
                </a:moveTo>
                <a:lnTo>
                  <a:pt x="3329" y="3846"/>
                </a:lnTo>
                <a:lnTo>
                  <a:pt x="3384" y="3846"/>
                </a:lnTo>
                <a:lnTo>
                  <a:pt x="3384" y="3782"/>
                </a:lnTo>
                <a:lnTo>
                  <a:pt x="3329" y="3782"/>
                </a:lnTo>
                <a:close/>
                <a:moveTo>
                  <a:pt x="3556" y="3672"/>
                </a:moveTo>
                <a:lnTo>
                  <a:pt x="3556" y="3734"/>
                </a:lnTo>
                <a:lnTo>
                  <a:pt x="3611" y="3734"/>
                </a:lnTo>
                <a:lnTo>
                  <a:pt x="3611" y="3672"/>
                </a:lnTo>
                <a:lnTo>
                  <a:pt x="3556" y="3672"/>
                </a:lnTo>
                <a:close/>
                <a:moveTo>
                  <a:pt x="3443" y="3672"/>
                </a:moveTo>
                <a:lnTo>
                  <a:pt x="3443" y="3734"/>
                </a:lnTo>
                <a:lnTo>
                  <a:pt x="3498" y="3734"/>
                </a:lnTo>
                <a:lnTo>
                  <a:pt x="3498" y="3672"/>
                </a:lnTo>
                <a:lnTo>
                  <a:pt x="3443" y="3672"/>
                </a:lnTo>
                <a:close/>
                <a:moveTo>
                  <a:pt x="3329" y="3672"/>
                </a:moveTo>
                <a:lnTo>
                  <a:pt x="3329" y="3734"/>
                </a:lnTo>
                <a:lnTo>
                  <a:pt x="3384" y="3734"/>
                </a:lnTo>
                <a:lnTo>
                  <a:pt x="3384" y="3672"/>
                </a:lnTo>
                <a:lnTo>
                  <a:pt x="3329" y="3672"/>
                </a:lnTo>
                <a:close/>
                <a:moveTo>
                  <a:pt x="3556" y="3556"/>
                </a:moveTo>
                <a:lnTo>
                  <a:pt x="3556" y="3619"/>
                </a:lnTo>
                <a:lnTo>
                  <a:pt x="3611" y="3619"/>
                </a:lnTo>
                <a:lnTo>
                  <a:pt x="3611" y="3556"/>
                </a:lnTo>
                <a:lnTo>
                  <a:pt x="3556" y="3556"/>
                </a:lnTo>
                <a:close/>
                <a:moveTo>
                  <a:pt x="3443" y="3556"/>
                </a:moveTo>
                <a:lnTo>
                  <a:pt x="3443" y="3619"/>
                </a:lnTo>
                <a:lnTo>
                  <a:pt x="3498" y="3619"/>
                </a:lnTo>
                <a:lnTo>
                  <a:pt x="3498" y="3556"/>
                </a:lnTo>
                <a:lnTo>
                  <a:pt x="3443" y="3556"/>
                </a:lnTo>
                <a:close/>
                <a:moveTo>
                  <a:pt x="3329" y="3556"/>
                </a:moveTo>
                <a:lnTo>
                  <a:pt x="3329" y="3619"/>
                </a:lnTo>
                <a:lnTo>
                  <a:pt x="3384" y="3619"/>
                </a:lnTo>
                <a:lnTo>
                  <a:pt x="3384" y="3556"/>
                </a:lnTo>
                <a:lnTo>
                  <a:pt x="3329" y="3556"/>
                </a:lnTo>
                <a:close/>
                <a:moveTo>
                  <a:pt x="3556" y="3445"/>
                </a:moveTo>
                <a:lnTo>
                  <a:pt x="3556" y="3509"/>
                </a:lnTo>
                <a:lnTo>
                  <a:pt x="3611" y="3509"/>
                </a:lnTo>
                <a:lnTo>
                  <a:pt x="3611" y="3445"/>
                </a:lnTo>
                <a:lnTo>
                  <a:pt x="3556" y="3445"/>
                </a:lnTo>
                <a:close/>
                <a:moveTo>
                  <a:pt x="3443" y="3445"/>
                </a:moveTo>
                <a:lnTo>
                  <a:pt x="3443" y="3509"/>
                </a:lnTo>
                <a:lnTo>
                  <a:pt x="3498" y="3509"/>
                </a:lnTo>
                <a:lnTo>
                  <a:pt x="3498" y="3445"/>
                </a:lnTo>
                <a:lnTo>
                  <a:pt x="3443" y="3445"/>
                </a:lnTo>
                <a:close/>
                <a:moveTo>
                  <a:pt x="3329" y="3445"/>
                </a:moveTo>
                <a:lnTo>
                  <a:pt x="3329" y="3509"/>
                </a:lnTo>
                <a:lnTo>
                  <a:pt x="3384" y="3509"/>
                </a:lnTo>
                <a:lnTo>
                  <a:pt x="3384" y="3445"/>
                </a:lnTo>
                <a:lnTo>
                  <a:pt x="3329" y="3445"/>
                </a:lnTo>
                <a:close/>
                <a:moveTo>
                  <a:pt x="871" y="3357"/>
                </a:moveTo>
                <a:lnTo>
                  <a:pt x="866" y="3372"/>
                </a:lnTo>
                <a:lnTo>
                  <a:pt x="862" y="3385"/>
                </a:lnTo>
                <a:lnTo>
                  <a:pt x="859" y="3397"/>
                </a:lnTo>
                <a:lnTo>
                  <a:pt x="858" y="3410"/>
                </a:lnTo>
                <a:lnTo>
                  <a:pt x="854" y="3426"/>
                </a:lnTo>
                <a:lnTo>
                  <a:pt x="847" y="3444"/>
                </a:lnTo>
                <a:lnTo>
                  <a:pt x="840" y="3462"/>
                </a:lnTo>
                <a:lnTo>
                  <a:pt x="829" y="3483"/>
                </a:lnTo>
                <a:lnTo>
                  <a:pt x="825" y="3488"/>
                </a:lnTo>
                <a:lnTo>
                  <a:pt x="825" y="3491"/>
                </a:lnTo>
                <a:lnTo>
                  <a:pt x="821" y="3495"/>
                </a:lnTo>
                <a:lnTo>
                  <a:pt x="820" y="3496"/>
                </a:lnTo>
                <a:lnTo>
                  <a:pt x="817" y="3499"/>
                </a:lnTo>
                <a:lnTo>
                  <a:pt x="816" y="3500"/>
                </a:lnTo>
                <a:lnTo>
                  <a:pt x="811" y="3504"/>
                </a:lnTo>
                <a:lnTo>
                  <a:pt x="811" y="3504"/>
                </a:lnTo>
                <a:lnTo>
                  <a:pt x="805" y="3508"/>
                </a:lnTo>
                <a:lnTo>
                  <a:pt x="804" y="3508"/>
                </a:lnTo>
                <a:lnTo>
                  <a:pt x="802" y="3511"/>
                </a:lnTo>
                <a:lnTo>
                  <a:pt x="799" y="3511"/>
                </a:lnTo>
                <a:lnTo>
                  <a:pt x="798" y="3512"/>
                </a:lnTo>
                <a:lnTo>
                  <a:pt x="795" y="3513"/>
                </a:lnTo>
                <a:lnTo>
                  <a:pt x="794" y="3513"/>
                </a:lnTo>
                <a:lnTo>
                  <a:pt x="790" y="3515"/>
                </a:lnTo>
                <a:lnTo>
                  <a:pt x="788" y="3515"/>
                </a:lnTo>
                <a:lnTo>
                  <a:pt x="785" y="3516"/>
                </a:lnTo>
                <a:lnTo>
                  <a:pt x="783" y="3516"/>
                </a:lnTo>
                <a:lnTo>
                  <a:pt x="779" y="3516"/>
                </a:lnTo>
                <a:lnTo>
                  <a:pt x="778" y="3516"/>
                </a:lnTo>
                <a:lnTo>
                  <a:pt x="774" y="3517"/>
                </a:lnTo>
                <a:lnTo>
                  <a:pt x="773" y="3517"/>
                </a:lnTo>
                <a:lnTo>
                  <a:pt x="769" y="3516"/>
                </a:lnTo>
                <a:lnTo>
                  <a:pt x="769" y="3516"/>
                </a:lnTo>
                <a:lnTo>
                  <a:pt x="765" y="3516"/>
                </a:lnTo>
                <a:lnTo>
                  <a:pt x="765" y="3516"/>
                </a:lnTo>
                <a:lnTo>
                  <a:pt x="762" y="3515"/>
                </a:lnTo>
                <a:lnTo>
                  <a:pt x="761" y="3515"/>
                </a:lnTo>
                <a:lnTo>
                  <a:pt x="758" y="3513"/>
                </a:lnTo>
                <a:lnTo>
                  <a:pt x="758" y="3513"/>
                </a:lnTo>
                <a:lnTo>
                  <a:pt x="756" y="3512"/>
                </a:lnTo>
                <a:lnTo>
                  <a:pt x="748" y="3507"/>
                </a:lnTo>
                <a:lnTo>
                  <a:pt x="737" y="3503"/>
                </a:lnTo>
                <a:lnTo>
                  <a:pt x="729" y="3500"/>
                </a:lnTo>
                <a:lnTo>
                  <a:pt x="727" y="3500"/>
                </a:lnTo>
                <a:lnTo>
                  <a:pt x="727" y="3504"/>
                </a:lnTo>
                <a:lnTo>
                  <a:pt x="728" y="3515"/>
                </a:lnTo>
                <a:lnTo>
                  <a:pt x="729" y="3532"/>
                </a:lnTo>
                <a:lnTo>
                  <a:pt x="731" y="3552"/>
                </a:lnTo>
                <a:lnTo>
                  <a:pt x="871" y="3552"/>
                </a:lnTo>
                <a:lnTo>
                  <a:pt x="871" y="3357"/>
                </a:lnTo>
                <a:close/>
                <a:moveTo>
                  <a:pt x="3556" y="3339"/>
                </a:moveTo>
                <a:lnTo>
                  <a:pt x="3556" y="3402"/>
                </a:lnTo>
                <a:lnTo>
                  <a:pt x="3611" y="3402"/>
                </a:lnTo>
                <a:lnTo>
                  <a:pt x="3611" y="3339"/>
                </a:lnTo>
                <a:lnTo>
                  <a:pt x="3556" y="3339"/>
                </a:lnTo>
                <a:close/>
                <a:moveTo>
                  <a:pt x="3443" y="3339"/>
                </a:moveTo>
                <a:lnTo>
                  <a:pt x="3443" y="3402"/>
                </a:lnTo>
                <a:lnTo>
                  <a:pt x="3498" y="3402"/>
                </a:lnTo>
                <a:lnTo>
                  <a:pt x="3498" y="3339"/>
                </a:lnTo>
                <a:lnTo>
                  <a:pt x="3443" y="3339"/>
                </a:lnTo>
                <a:close/>
                <a:moveTo>
                  <a:pt x="3329" y="3339"/>
                </a:moveTo>
                <a:lnTo>
                  <a:pt x="3329" y="3402"/>
                </a:lnTo>
                <a:lnTo>
                  <a:pt x="3384" y="3402"/>
                </a:lnTo>
                <a:lnTo>
                  <a:pt x="3384" y="3339"/>
                </a:lnTo>
                <a:lnTo>
                  <a:pt x="3329" y="3339"/>
                </a:lnTo>
                <a:close/>
                <a:moveTo>
                  <a:pt x="3556" y="3224"/>
                </a:moveTo>
                <a:lnTo>
                  <a:pt x="3556" y="3288"/>
                </a:lnTo>
                <a:lnTo>
                  <a:pt x="3611" y="3288"/>
                </a:lnTo>
                <a:lnTo>
                  <a:pt x="3611" y="3224"/>
                </a:lnTo>
                <a:lnTo>
                  <a:pt x="3556" y="3224"/>
                </a:lnTo>
                <a:close/>
                <a:moveTo>
                  <a:pt x="3443" y="3224"/>
                </a:moveTo>
                <a:lnTo>
                  <a:pt x="3443" y="3288"/>
                </a:lnTo>
                <a:lnTo>
                  <a:pt x="3498" y="3288"/>
                </a:lnTo>
                <a:lnTo>
                  <a:pt x="3498" y="3224"/>
                </a:lnTo>
                <a:lnTo>
                  <a:pt x="3443" y="3224"/>
                </a:lnTo>
                <a:close/>
                <a:moveTo>
                  <a:pt x="3329" y="3224"/>
                </a:moveTo>
                <a:lnTo>
                  <a:pt x="3329" y="3288"/>
                </a:lnTo>
                <a:lnTo>
                  <a:pt x="3384" y="3288"/>
                </a:lnTo>
                <a:lnTo>
                  <a:pt x="3384" y="3224"/>
                </a:lnTo>
                <a:lnTo>
                  <a:pt x="3329" y="3224"/>
                </a:lnTo>
                <a:close/>
                <a:moveTo>
                  <a:pt x="3556" y="3114"/>
                </a:moveTo>
                <a:lnTo>
                  <a:pt x="3556" y="3177"/>
                </a:lnTo>
                <a:lnTo>
                  <a:pt x="3611" y="3177"/>
                </a:lnTo>
                <a:lnTo>
                  <a:pt x="3611" y="3114"/>
                </a:lnTo>
                <a:lnTo>
                  <a:pt x="3556" y="3114"/>
                </a:lnTo>
                <a:close/>
                <a:moveTo>
                  <a:pt x="3443" y="3114"/>
                </a:moveTo>
                <a:lnTo>
                  <a:pt x="3443" y="3177"/>
                </a:lnTo>
                <a:lnTo>
                  <a:pt x="3498" y="3177"/>
                </a:lnTo>
                <a:lnTo>
                  <a:pt x="3498" y="3114"/>
                </a:lnTo>
                <a:lnTo>
                  <a:pt x="3443" y="3114"/>
                </a:lnTo>
                <a:close/>
                <a:moveTo>
                  <a:pt x="3329" y="3114"/>
                </a:moveTo>
                <a:lnTo>
                  <a:pt x="3329" y="3177"/>
                </a:lnTo>
                <a:lnTo>
                  <a:pt x="3384" y="3177"/>
                </a:lnTo>
                <a:lnTo>
                  <a:pt x="3384" y="3114"/>
                </a:lnTo>
                <a:lnTo>
                  <a:pt x="3329" y="3114"/>
                </a:lnTo>
                <a:close/>
                <a:moveTo>
                  <a:pt x="3556" y="3000"/>
                </a:moveTo>
                <a:lnTo>
                  <a:pt x="3556" y="3063"/>
                </a:lnTo>
                <a:lnTo>
                  <a:pt x="3611" y="3063"/>
                </a:lnTo>
                <a:lnTo>
                  <a:pt x="3611" y="3000"/>
                </a:lnTo>
                <a:lnTo>
                  <a:pt x="3556" y="3000"/>
                </a:lnTo>
                <a:close/>
                <a:moveTo>
                  <a:pt x="3443" y="3000"/>
                </a:moveTo>
                <a:lnTo>
                  <a:pt x="3443" y="3063"/>
                </a:lnTo>
                <a:lnTo>
                  <a:pt x="3498" y="3063"/>
                </a:lnTo>
                <a:lnTo>
                  <a:pt x="3498" y="3000"/>
                </a:lnTo>
                <a:lnTo>
                  <a:pt x="3443" y="3000"/>
                </a:lnTo>
                <a:close/>
                <a:moveTo>
                  <a:pt x="3329" y="3000"/>
                </a:moveTo>
                <a:lnTo>
                  <a:pt x="3329" y="3063"/>
                </a:lnTo>
                <a:lnTo>
                  <a:pt x="3384" y="3063"/>
                </a:lnTo>
                <a:lnTo>
                  <a:pt x="3384" y="3000"/>
                </a:lnTo>
                <a:lnTo>
                  <a:pt x="3329" y="3000"/>
                </a:lnTo>
                <a:close/>
                <a:moveTo>
                  <a:pt x="3556" y="2889"/>
                </a:moveTo>
                <a:lnTo>
                  <a:pt x="3556" y="2952"/>
                </a:lnTo>
                <a:lnTo>
                  <a:pt x="3611" y="2952"/>
                </a:lnTo>
                <a:lnTo>
                  <a:pt x="3611" y="2889"/>
                </a:lnTo>
                <a:lnTo>
                  <a:pt x="3556" y="2889"/>
                </a:lnTo>
                <a:close/>
                <a:moveTo>
                  <a:pt x="3443" y="2889"/>
                </a:moveTo>
                <a:lnTo>
                  <a:pt x="3443" y="2952"/>
                </a:lnTo>
                <a:lnTo>
                  <a:pt x="3498" y="2952"/>
                </a:lnTo>
                <a:lnTo>
                  <a:pt x="3498" y="2889"/>
                </a:lnTo>
                <a:lnTo>
                  <a:pt x="3443" y="2889"/>
                </a:lnTo>
                <a:close/>
                <a:moveTo>
                  <a:pt x="3329" y="2889"/>
                </a:moveTo>
                <a:lnTo>
                  <a:pt x="3329" y="2952"/>
                </a:lnTo>
                <a:lnTo>
                  <a:pt x="3384" y="2952"/>
                </a:lnTo>
                <a:lnTo>
                  <a:pt x="3384" y="2889"/>
                </a:lnTo>
                <a:lnTo>
                  <a:pt x="3329" y="2889"/>
                </a:lnTo>
                <a:close/>
                <a:moveTo>
                  <a:pt x="3556" y="2774"/>
                </a:moveTo>
                <a:lnTo>
                  <a:pt x="3556" y="2838"/>
                </a:lnTo>
                <a:lnTo>
                  <a:pt x="3611" y="2838"/>
                </a:lnTo>
                <a:lnTo>
                  <a:pt x="3611" y="2774"/>
                </a:lnTo>
                <a:lnTo>
                  <a:pt x="3556" y="2774"/>
                </a:lnTo>
                <a:close/>
                <a:moveTo>
                  <a:pt x="3443" y="2774"/>
                </a:moveTo>
                <a:lnTo>
                  <a:pt x="3443" y="2838"/>
                </a:lnTo>
                <a:lnTo>
                  <a:pt x="3498" y="2838"/>
                </a:lnTo>
                <a:lnTo>
                  <a:pt x="3498" y="2774"/>
                </a:lnTo>
                <a:lnTo>
                  <a:pt x="3443" y="2774"/>
                </a:lnTo>
                <a:close/>
                <a:moveTo>
                  <a:pt x="3329" y="2774"/>
                </a:moveTo>
                <a:lnTo>
                  <a:pt x="3329" y="2838"/>
                </a:lnTo>
                <a:lnTo>
                  <a:pt x="3384" y="2838"/>
                </a:lnTo>
                <a:lnTo>
                  <a:pt x="3384" y="2774"/>
                </a:lnTo>
                <a:lnTo>
                  <a:pt x="3329" y="2774"/>
                </a:lnTo>
                <a:close/>
                <a:moveTo>
                  <a:pt x="3556" y="2662"/>
                </a:moveTo>
                <a:lnTo>
                  <a:pt x="3556" y="2726"/>
                </a:lnTo>
                <a:lnTo>
                  <a:pt x="3611" y="2726"/>
                </a:lnTo>
                <a:lnTo>
                  <a:pt x="3611" y="2662"/>
                </a:lnTo>
                <a:lnTo>
                  <a:pt x="3556" y="2662"/>
                </a:lnTo>
                <a:close/>
                <a:moveTo>
                  <a:pt x="3443" y="2662"/>
                </a:moveTo>
                <a:lnTo>
                  <a:pt x="3443" y="2726"/>
                </a:lnTo>
                <a:lnTo>
                  <a:pt x="3498" y="2726"/>
                </a:lnTo>
                <a:lnTo>
                  <a:pt x="3498" y="2662"/>
                </a:lnTo>
                <a:lnTo>
                  <a:pt x="3443" y="2662"/>
                </a:lnTo>
                <a:close/>
                <a:moveTo>
                  <a:pt x="3329" y="2662"/>
                </a:moveTo>
                <a:lnTo>
                  <a:pt x="3329" y="2726"/>
                </a:lnTo>
                <a:lnTo>
                  <a:pt x="3384" y="2726"/>
                </a:lnTo>
                <a:lnTo>
                  <a:pt x="3384" y="2662"/>
                </a:lnTo>
                <a:lnTo>
                  <a:pt x="3329" y="2662"/>
                </a:lnTo>
                <a:close/>
                <a:moveTo>
                  <a:pt x="3556" y="2548"/>
                </a:moveTo>
                <a:lnTo>
                  <a:pt x="3556" y="2613"/>
                </a:lnTo>
                <a:lnTo>
                  <a:pt x="3611" y="2613"/>
                </a:lnTo>
                <a:lnTo>
                  <a:pt x="3611" y="2548"/>
                </a:lnTo>
                <a:lnTo>
                  <a:pt x="3556" y="2548"/>
                </a:lnTo>
                <a:close/>
                <a:moveTo>
                  <a:pt x="3443" y="2548"/>
                </a:moveTo>
                <a:lnTo>
                  <a:pt x="3443" y="2613"/>
                </a:lnTo>
                <a:lnTo>
                  <a:pt x="3498" y="2613"/>
                </a:lnTo>
                <a:lnTo>
                  <a:pt x="3498" y="2548"/>
                </a:lnTo>
                <a:lnTo>
                  <a:pt x="3443" y="2548"/>
                </a:lnTo>
                <a:close/>
                <a:moveTo>
                  <a:pt x="3329" y="2548"/>
                </a:moveTo>
                <a:lnTo>
                  <a:pt x="3329" y="2613"/>
                </a:lnTo>
                <a:lnTo>
                  <a:pt x="3384" y="2613"/>
                </a:lnTo>
                <a:lnTo>
                  <a:pt x="3384" y="2548"/>
                </a:lnTo>
                <a:lnTo>
                  <a:pt x="3329" y="2548"/>
                </a:lnTo>
                <a:close/>
                <a:moveTo>
                  <a:pt x="3556" y="2438"/>
                </a:moveTo>
                <a:lnTo>
                  <a:pt x="3556" y="2501"/>
                </a:lnTo>
                <a:lnTo>
                  <a:pt x="3611" y="2501"/>
                </a:lnTo>
                <a:lnTo>
                  <a:pt x="3611" y="2438"/>
                </a:lnTo>
                <a:lnTo>
                  <a:pt x="3556" y="2438"/>
                </a:lnTo>
                <a:close/>
                <a:moveTo>
                  <a:pt x="3443" y="2438"/>
                </a:moveTo>
                <a:lnTo>
                  <a:pt x="3443" y="2501"/>
                </a:lnTo>
                <a:lnTo>
                  <a:pt x="3498" y="2501"/>
                </a:lnTo>
                <a:lnTo>
                  <a:pt x="3498" y="2438"/>
                </a:lnTo>
                <a:lnTo>
                  <a:pt x="3443" y="2438"/>
                </a:lnTo>
                <a:close/>
                <a:moveTo>
                  <a:pt x="3329" y="2438"/>
                </a:moveTo>
                <a:lnTo>
                  <a:pt x="3329" y="2501"/>
                </a:lnTo>
                <a:lnTo>
                  <a:pt x="3384" y="2501"/>
                </a:lnTo>
                <a:lnTo>
                  <a:pt x="3384" y="2438"/>
                </a:lnTo>
                <a:lnTo>
                  <a:pt x="3329" y="2438"/>
                </a:lnTo>
                <a:close/>
                <a:moveTo>
                  <a:pt x="3556" y="2331"/>
                </a:moveTo>
                <a:lnTo>
                  <a:pt x="3556" y="2395"/>
                </a:lnTo>
                <a:lnTo>
                  <a:pt x="3611" y="2395"/>
                </a:lnTo>
                <a:lnTo>
                  <a:pt x="3611" y="2331"/>
                </a:lnTo>
                <a:lnTo>
                  <a:pt x="3556" y="2331"/>
                </a:lnTo>
                <a:close/>
                <a:moveTo>
                  <a:pt x="3443" y="2331"/>
                </a:moveTo>
                <a:lnTo>
                  <a:pt x="3443" y="2395"/>
                </a:lnTo>
                <a:lnTo>
                  <a:pt x="3498" y="2395"/>
                </a:lnTo>
                <a:lnTo>
                  <a:pt x="3498" y="2331"/>
                </a:lnTo>
                <a:lnTo>
                  <a:pt x="3443" y="2331"/>
                </a:lnTo>
                <a:close/>
                <a:moveTo>
                  <a:pt x="3329" y="2331"/>
                </a:moveTo>
                <a:lnTo>
                  <a:pt x="3329" y="2395"/>
                </a:lnTo>
                <a:lnTo>
                  <a:pt x="3384" y="2395"/>
                </a:lnTo>
                <a:lnTo>
                  <a:pt x="3384" y="2331"/>
                </a:lnTo>
                <a:lnTo>
                  <a:pt x="3329" y="2331"/>
                </a:lnTo>
                <a:close/>
                <a:moveTo>
                  <a:pt x="3556" y="2220"/>
                </a:moveTo>
                <a:lnTo>
                  <a:pt x="3556" y="2284"/>
                </a:lnTo>
                <a:lnTo>
                  <a:pt x="3611" y="2284"/>
                </a:lnTo>
                <a:lnTo>
                  <a:pt x="3611" y="2220"/>
                </a:lnTo>
                <a:lnTo>
                  <a:pt x="3556" y="2220"/>
                </a:lnTo>
                <a:close/>
                <a:moveTo>
                  <a:pt x="3443" y="2220"/>
                </a:moveTo>
                <a:lnTo>
                  <a:pt x="3443" y="2284"/>
                </a:lnTo>
                <a:lnTo>
                  <a:pt x="3498" y="2284"/>
                </a:lnTo>
                <a:lnTo>
                  <a:pt x="3498" y="2220"/>
                </a:lnTo>
                <a:lnTo>
                  <a:pt x="3443" y="2220"/>
                </a:lnTo>
                <a:close/>
                <a:moveTo>
                  <a:pt x="3329" y="2220"/>
                </a:moveTo>
                <a:lnTo>
                  <a:pt x="3329" y="2284"/>
                </a:lnTo>
                <a:lnTo>
                  <a:pt x="3384" y="2284"/>
                </a:lnTo>
                <a:lnTo>
                  <a:pt x="3384" y="2220"/>
                </a:lnTo>
                <a:lnTo>
                  <a:pt x="3329" y="2220"/>
                </a:lnTo>
                <a:close/>
                <a:moveTo>
                  <a:pt x="3556" y="2107"/>
                </a:moveTo>
                <a:lnTo>
                  <a:pt x="3556" y="2170"/>
                </a:lnTo>
                <a:lnTo>
                  <a:pt x="3611" y="2170"/>
                </a:lnTo>
                <a:lnTo>
                  <a:pt x="3611" y="2107"/>
                </a:lnTo>
                <a:lnTo>
                  <a:pt x="3556" y="2107"/>
                </a:lnTo>
                <a:close/>
                <a:moveTo>
                  <a:pt x="3443" y="2107"/>
                </a:moveTo>
                <a:lnTo>
                  <a:pt x="3443" y="2170"/>
                </a:lnTo>
                <a:lnTo>
                  <a:pt x="3498" y="2170"/>
                </a:lnTo>
                <a:lnTo>
                  <a:pt x="3498" y="2107"/>
                </a:lnTo>
                <a:lnTo>
                  <a:pt x="3443" y="2107"/>
                </a:lnTo>
                <a:close/>
                <a:moveTo>
                  <a:pt x="3329" y="2107"/>
                </a:moveTo>
                <a:lnTo>
                  <a:pt x="3329" y="2170"/>
                </a:lnTo>
                <a:lnTo>
                  <a:pt x="3384" y="2170"/>
                </a:lnTo>
                <a:lnTo>
                  <a:pt x="3384" y="2107"/>
                </a:lnTo>
                <a:lnTo>
                  <a:pt x="3329" y="2107"/>
                </a:lnTo>
                <a:close/>
                <a:moveTo>
                  <a:pt x="3556" y="1996"/>
                </a:moveTo>
                <a:lnTo>
                  <a:pt x="3556" y="2059"/>
                </a:lnTo>
                <a:lnTo>
                  <a:pt x="3611" y="2059"/>
                </a:lnTo>
                <a:lnTo>
                  <a:pt x="3611" y="1996"/>
                </a:lnTo>
                <a:lnTo>
                  <a:pt x="3556" y="1996"/>
                </a:lnTo>
                <a:close/>
                <a:moveTo>
                  <a:pt x="3443" y="1996"/>
                </a:moveTo>
                <a:lnTo>
                  <a:pt x="3443" y="2059"/>
                </a:lnTo>
                <a:lnTo>
                  <a:pt x="3498" y="2059"/>
                </a:lnTo>
                <a:lnTo>
                  <a:pt x="3498" y="1996"/>
                </a:lnTo>
                <a:lnTo>
                  <a:pt x="3443" y="1996"/>
                </a:lnTo>
                <a:close/>
                <a:moveTo>
                  <a:pt x="3329" y="1996"/>
                </a:moveTo>
                <a:lnTo>
                  <a:pt x="3329" y="2059"/>
                </a:lnTo>
                <a:lnTo>
                  <a:pt x="3384" y="2059"/>
                </a:lnTo>
                <a:lnTo>
                  <a:pt x="3384" y="1996"/>
                </a:lnTo>
                <a:lnTo>
                  <a:pt x="3329" y="1996"/>
                </a:lnTo>
                <a:close/>
                <a:moveTo>
                  <a:pt x="3556" y="1881"/>
                </a:moveTo>
                <a:lnTo>
                  <a:pt x="3556" y="1944"/>
                </a:lnTo>
                <a:lnTo>
                  <a:pt x="3611" y="1944"/>
                </a:lnTo>
                <a:lnTo>
                  <a:pt x="3611" y="1881"/>
                </a:lnTo>
                <a:lnTo>
                  <a:pt x="3556" y="1881"/>
                </a:lnTo>
                <a:close/>
                <a:moveTo>
                  <a:pt x="3443" y="1881"/>
                </a:moveTo>
                <a:lnTo>
                  <a:pt x="3443" y="1944"/>
                </a:lnTo>
                <a:lnTo>
                  <a:pt x="3498" y="1944"/>
                </a:lnTo>
                <a:lnTo>
                  <a:pt x="3498" y="1881"/>
                </a:lnTo>
                <a:lnTo>
                  <a:pt x="3443" y="1881"/>
                </a:lnTo>
                <a:close/>
                <a:moveTo>
                  <a:pt x="3329" y="1881"/>
                </a:moveTo>
                <a:lnTo>
                  <a:pt x="3329" y="1944"/>
                </a:lnTo>
                <a:lnTo>
                  <a:pt x="3384" y="1944"/>
                </a:lnTo>
                <a:lnTo>
                  <a:pt x="3384" y="1881"/>
                </a:lnTo>
                <a:lnTo>
                  <a:pt x="3329" y="1881"/>
                </a:lnTo>
                <a:close/>
                <a:moveTo>
                  <a:pt x="3556" y="1770"/>
                </a:moveTo>
                <a:lnTo>
                  <a:pt x="3556" y="1834"/>
                </a:lnTo>
                <a:lnTo>
                  <a:pt x="3611" y="1834"/>
                </a:lnTo>
                <a:lnTo>
                  <a:pt x="3611" y="1770"/>
                </a:lnTo>
                <a:lnTo>
                  <a:pt x="3556" y="1770"/>
                </a:lnTo>
                <a:close/>
                <a:moveTo>
                  <a:pt x="3443" y="1770"/>
                </a:moveTo>
                <a:lnTo>
                  <a:pt x="3443" y="1834"/>
                </a:lnTo>
                <a:lnTo>
                  <a:pt x="3498" y="1834"/>
                </a:lnTo>
                <a:lnTo>
                  <a:pt x="3498" y="1770"/>
                </a:lnTo>
                <a:lnTo>
                  <a:pt x="3443" y="1770"/>
                </a:lnTo>
                <a:close/>
                <a:moveTo>
                  <a:pt x="3329" y="1770"/>
                </a:moveTo>
                <a:lnTo>
                  <a:pt x="3329" y="1834"/>
                </a:lnTo>
                <a:lnTo>
                  <a:pt x="3384" y="1834"/>
                </a:lnTo>
                <a:lnTo>
                  <a:pt x="3384" y="1770"/>
                </a:lnTo>
                <a:lnTo>
                  <a:pt x="3329" y="1770"/>
                </a:lnTo>
                <a:close/>
                <a:moveTo>
                  <a:pt x="3556" y="1656"/>
                </a:moveTo>
                <a:lnTo>
                  <a:pt x="3556" y="1720"/>
                </a:lnTo>
                <a:lnTo>
                  <a:pt x="3611" y="1720"/>
                </a:lnTo>
                <a:lnTo>
                  <a:pt x="3611" y="1656"/>
                </a:lnTo>
                <a:lnTo>
                  <a:pt x="3556" y="1656"/>
                </a:lnTo>
                <a:close/>
                <a:moveTo>
                  <a:pt x="3443" y="1656"/>
                </a:moveTo>
                <a:lnTo>
                  <a:pt x="3443" y="1720"/>
                </a:lnTo>
                <a:lnTo>
                  <a:pt x="3498" y="1720"/>
                </a:lnTo>
                <a:lnTo>
                  <a:pt x="3498" y="1656"/>
                </a:lnTo>
                <a:lnTo>
                  <a:pt x="3443" y="1656"/>
                </a:lnTo>
                <a:close/>
                <a:moveTo>
                  <a:pt x="3329" y="1656"/>
                </a:moveTo>
                <a:lnTo>
                  <a:pt x="3329" y="1720"/>
                </a:lnTo>
                <a:lnTo>
                  <a:pt x="3384" y="1720"/>
                </a:lnTo>
                <a:lnTo>
                  <a:pt x="3384" y="1656"/>
                </a:lnTo>
                <a:lnTo>
                  <a:pt x="3329" y="1656"/>
                </a:lnTo>
                <a:close/>
                <a:moveTo>
                  <a:pt x="3556" y="1544"/>
                </a:moveTo>
                <a:lnTo>
                  <a:pt x="3556" y="1608"/>
                </a:lnTo>
                <a:lnTo>
                  <a:pt x="3611" y="1608"/>
                </a:lnTo>
                <a:lnTo>
                  <a:pt x="3611" y="1544"/>
                </a:lnTo>
                <a:lnTo>
                  <a:pt x="3556" y="1544"/>
                </a:lnTo>
                <a:close/>
                <a:moveTo>
                  <a:pt x="3443" y="1544"/>
                </a:moveTo>
                <a:lnTo>
                  <a:pt x="3443" y="1608"/>
                </a:lnTo>
                <a:lnTo>
                  <a:pt x="3498" y="1608"/>
                </a:lnTo>
                <a:lnTo>
                  <a:pt x="3498" y="1544"/>
                </a:lnTo>
                <a:lnTo>
                  <a:pt x="3443" y="1544"/>
                </a:lnTo>
                <a:close/>
                <a:moveTo>
                  <a:pt x="3329" y="1544"/>
                </a:moveTo>
                <a:lnTo>
                  <a:pt x="3329" y="1608"/>
                </a:lnTo>
                <a:lnTo>
                  <a:pt x="3384" y="1608"/>
                </a:lnTo>
                <a:lnTo>
                  <a:pt x="3384" y="1544"/>
                </a:lnTo>
                <a:lnTo>
                  <a:pt x="3329" y="1544"/>
                </a:lnTo>
                <a:close/>
                <a:moveTo>
                  <a:pt x="3453" y="0"/>
                </a:moveTo>
                <a:lnTo>
                  <a:pt x="3478" y="0"/>
                </a:lnTo>
                <a:lnTo>
                  <a:pt x="3478" y="636"/>
                </a:lnTo>
                <a:lnTo>
                  <a:pt x="3494" y="642"/>
                </a:lnTo>
                <a:lnTo>
                  <a:pt x="3508" y="653"/>
                </a:lnTo>
                <a:lnTo>
                  <a:pt x="3518" y="665"/>
                </a:lnTo>
                <a:lnTo>
                  <a:pt x="3522" y="676"/>
                </a:lnTo>
                <a:lnTo>
                  <a:pt x="3522" y="683"/>
                </a:lnTo>
                <a:lnTo>
                  <a:pt x="3523" y="697"/>
                </a:lnTo>
                <a:lnTo>
                  <a:pt x="3524" y="720"/>
                </a:lnTo>
                <a:lnTo>
                  <a:pt x="3527" y="747"/>
                </a:lnTo>
                <a:lnTo>
                  <a:pt x="3528" y="780"/>
                </a:lnTo>
                <a:lnTo>
                  <a:pt x="3531" y="815"/>
                </a:lnTo>
                <a:lnTo>
                  <a:pt x="3535" y="853"/>
                </a:lnTo>
                <a:lnTo>
                  <a:pt x="3539" y="894"/>
                </a:lnTo>
                <a:lnTo>
                  <a:pt x="3543" y="934"/>
                </a:lnTo>
                <a:lnTo>
                  <a:pt x="3548" y="975"/>
                </a:lnTo>
                <a:lnTo>
                  <a:pt x="3553" y="1013"/>
                </a:lnTo>
                <a:lnTo>
                  <a:pt x="3558" y="1050"/>
                </a:lnTo>
                <a:lnTo>
                  <a:pt x="3565" y="1081"/>
                </a:lnTo>
                <a:lnTo>
                  <a:pt x="3570" y="1110"/>
                </a:lnTo>
                <a:lnTo>
                  <a:pt x="3578" y="1131"/>
                </a:lnTo>
                <a:lnTo>
                  <a:pt x="3584" y="1146"/>
                </a:lnTo>
                <a:lnTo>
                  <a:pt x="3617" y="1146"/>
                </a:lnTo>
                <a:lnTo>
                  <a:pt x="3617" y="1216"/>
                </a:lnTo>
                <a:lnTo>
                  <a:pt x="3670" y="1216"/>
                </a:lnTo>
                <a:lnTo>
                  <a:pt x="3670" y="1300"/>
                </a:lnTo>
                <a:lnTo>
                  <a:pt x="3717" y="1300"/>
                </a:lnTo>
                <a:lnTo>
                  <a:pt x="3717" y="1463"/>
                </a:lnTo>
                <a:lnTo>
                  <a:pt x="3778" y="1463"/>
                </a:lnTo>
                <a:lnTo>
                  <a:pt x="3778" y="3731"/>
                </a:lnTo>
                <a:lnTo>
                  <a:pt x="3780" y="3731"/>
                </a:lnTo>
                <a:lnTo>
                  <a:pt x="3780" y="4317"/>
                </a:lnTo>
                <a:lnTo>
                  <a:pt x="715" y="4317"/>
                </a:lnTo>
                <a:lnTo>
                  <a:pt x="715" y="4316"/>
                </a:lnTo>
                <a:lnTo>
                  <a:pt x="216" y="4316"/>
                </a:lnTo>
                <a:lnTo>
                  <a:pt x="234" y="4301"/>
                </a:lnTo>
                <a:lnTo>
                  <a:pt x="251" y="4286"/>
                </a:lnTo>
                <a:lnTo>
                  <a:pt x="266" y="4269"/>
                </a:lnTo>
                <a:lnTo>
                  <a:pt x="272" y="4253"/>
                </a:lnTo>
                <a:lnTo>
                  <a:pt x="279" y="4231"/>
                </a:lnTo>
                <a:lnTo>
                  <a:pt x="284" y="4204"/>
                </a:lnTo>
                <a:lnTo>
                  <a:pt x="288" y="4176"/>
                </a:lnTo>
                <a:lnTo>
                  <a:pt x="292" y="4147"/>
                </a:lnTo>
                <a:lnTo>
                  <a:pt x="294" y="4118"/>
                </a:lnTo>
                <a:lnTo>
                  <a:pt x="296" y="4093"/>
                </a:lnTo>
                <a:lnTo>
                  <a:pt x="298" y="4075"/>
                </a:lnTo>
                <a:lnTo>
                  <a:pt x="298" y="4053"/>
                </a:lnTo>
                <a:lnTo>
                  <a:pt x="300" y="4036"/>
                </a:lnTo>
                <a:lnTo>
                  <a:pt x="300" y="4025"/>
                </a:lnTo>
                <a:lnTo>
                  <a:pt x="300" y="4019"/>
                </a:lnTo>
                <a:lnTo>
                  <a:pt x="300" y="4016"/>
                </a:lnTo>
                <a:lnTo>
                  <a:pt x="298" y="4016"/>
                </a:lnTo>
                <a:lnTo>
                  <a:pt x="298" y="4015"/>
                </a:lnTo>
                <a:lnTo>
                  <a:pt x="298" y="4013"/>
                </a:lnTo>
                <a:lnTo>
                  <a:pt x="297" y="4011"/>
                </a:lnTo>
                <a:lnTo>
                  <a:pt x="297" y="4009"/>
                </a:lnTo>
                <a:lnTo>
                  <a:pt x="296" y="4008"/>
                </a:lnTo>
                <a:lnTo>
                  <a:pt x="296" y="4007"/>
                </a:lnTo>
                <a:lnTo>
                  <a:pt x="296" y="4005"/>
                </a:lnTo>
                <a:lnTo>
                  <a:pt x="294" y="4003"/>
                </a:lnTo>
                <a:lnTo>
                  <a:pt x="294" y="4002"/>
                </a:lnTo>
                <a:lnTo>
                  <a:pt x="293" y="3999"/>
                </a:lnTo>
                <a:lnTo>
                  <a:pt x="292" y="3998"/>
                </a:lnTo>
                <a:lnTo>
                  <a:pt x="292" y="3995"/>
                </a:lnTo>
                <a:lnTo>
                  <a:pt x="291" y="3994"/>
                </a:lnTo>
                <a:lnTo>
                  <a:pt x="289" y="3990"/>
                </a:lnTo>
                <a:lnTo>
                  <a:pt x="288" y="3986"/>
                </a:lnTo>
                <a:lnTo>
                  <a:pt x="288" y="3984"/>
                </a:lnTo>
                <a:lnTo>
                  <a:pt x="287" y="3982"/>
                </a:lnTo>
                <a:lnTo>
                  <a:pt x="287" y="3979"/>
                </a:lnTo>
                <a:lnTo>
                  <a:pt x="285" y="3977"/>
                </a:lnTo>
                <a:lnTo>
                  <a:pt x="284" y="3974"/>
                </a:lnTo>
                <a:lnTo>
                  <a:pt x="283" y="3971"/>
                </a:lnTo>
                <a:lnTo>
                  <a:pt x="283" y="3969"/>
                </a:lnTo>
                <a:lnTo>
                  <a:pt x="281" y="3966"/>
                </a:lnTo>
                <a:lnTo>
                  <a:pt x="281" y="3964"/>
                </a:lnTo>
                <a:lnTo>
                  <a:pt x="280" y="3960"/>
                </a:lnTo>
                <a:lnTo>
                  <a:pt x="279" y="3958"/>
                </a:lnTo>
                <a:lnTo>
                  <a:pt x="277" y="3953"/>
                </a:lnTo>
                <a:lnTo>
                  <a:pt x="274" y="3939"/>
                </a:lnTo>
                <a:lnTo>
                  <a:pt x="266" y="3915"/>
                </a:lnTo>
                <a:lnTo>
                  <a:pt x="259" y="3893"/>
                </a:lnTo>
                <a:lnTo>
                  <a:pt x="255" y="3873"/>
                </a:lnTo>
                <a:lnTo>
                  <a:pt x="253" y="3856"/>
                </a:lnTo>
                <a:lnTo>
                  <a:pt x="250" y="3840"/>
                </a:lnTo>
                <a:lnTo>
                  <a:pt x="247" y="3822"/>
                </a:lnTo>
                <a:lnTo>
                  <a:pt x="243" y="3800"/>
                </a:lnTo>
                <a:lnTo>
                  <a:pt x="241" y="3786"/>
                </a:lnTo>
                <a:lnTo>
                  <a:pt x="239" y="3766"/>
                </a:lnTo>
                <a:lnTo>
                  <a:pt x="238" y="3745"/>
                </a:lnTo>
                <a:lnTo>
                  <a:pt x="237" y="3723"/>
                </a:lnTo>
                <a:lnTo>
                  <a:pt x="237" y="3703"/>
                </a:lnTo>
                <a:lnTo>
                  <a:pt x="237" y="3686"/>
                </a:lnTo>
                <a:lnTo>
                  <a:pt x="237" y="3676"/>
                </a:lnTo>
                <a:lnTo>
                  <a:pt x="237" y="3670"/>
                </a:lnTo>
                <a:lnTo>
                  <a:pt x="237" y="3669"/>
                </a:lnTo>
                <a:lnTo>
                  <a:pt x="236" y="3666"/>
                </a:lnTo>
                <a:lnTo>
                  <a:pt x="236" y="3668"/>
                </a:lnTo>
                <a:lnTo>
                  <a:pt x="236" y="3668"/>
                </a:lnTo>
                <a:lnTo>
                  <a:pt x="236" y="3668"/>
                </a:lnTo>
                <a:lnTo>
                  <a:pt x="236" y="3664"/>
                </a:lnTo>
                <a:lnTo>
                  <a:pt x="236" y="3660"/>
                </a:lnTo>
                <a:lnTo>
                  <a:pt x="234" y="3653"/>
                </a:lnTo>
                <a:lnTo>
                  <a:pt x="233" y="3647"/>
                </a:lnTo>
                <a:lnTo>
                  <a:pt x="230" y="3640"/>
                </a:lnTo>
                <a:lnTo>
                  <a:pt x="228" y="3628"/>
                </a:lnTo>
                <a:lnTo>
                  <a:pt x="226" y="3618"/>
                </a:lnTo>
                <a:lnTo>
                  <a:pt x="225" y="3610"/>
                </a:lnTo>
                <a:lnTo>
                  <a:pt x="225" y="3606"/>
                </a:lnTo>
                <a:lnTo>
                  <a:pt x="225" y="3605"/>
                </a:lnTo>
                <a:lnTo>
                  <a:pt x="222" y="3597"/>
                </a:lnTo>
                <a:lnTo>
                  <a:pt x="218" y="3587"/>
                </a:lnTo>
                <a:lnTo>
                  <a:pt x="216" y="3572"/>
                </a:lnTo>
                <a:lnTo>
                  <a:pt x="211" y="3549"/>
                </a:lnTo>
                <a:lnTo>
                  <a:pt x="208" y="3517"/>
                </a:lnTo>
                <a:lnTo>
                  <a:pt x="205" y="3478"/>
                </a:lnTo>
                <a:lnTo>
                  <a:pt x="205" y="3460"/>
                </a:lnTo>
                <a:lnTo>
                  <a:pt x="207" y="3440"/>
                </a:lnTo>
                <a:lnTo>
                  <a:pt x="209" y="3422"/>
                </a:lnTo>
                <a:lnTo>
                  <a:pt x="212" y="3405"/>
                </a:lnTo>
                <a:lnTo>
                  <a:pt x="213" y="3393"/>
                </a:lnTo>
                <a:lnTo>
                  <a:pt x="216" y="3384"/>
                </a:lnTo>
                <a:lnTo>
                  <a:pt x="216" y="3381"/>
                </a:lnTo>
                <a:lnTo>
                  <a:pt x="216" y="3380"/>
                </a:lnTo>
                <a:lnTo>
                  <a:pt x="216" y="3380"/>
                </a:lnTo>
                <a:lnTo>
                  <a:pt x="215" y="3382"/>
                </a:lnTo>
                <a:lnTo>
                  <a:pt x="215" y="3378"/>
                </a:lnTo>
                <a:lnTo>
                  <a:pt x="211" y="3373"/>
                </a:lnTo>
                <a:lnTo>
                  <a:pt x="205" y="3365"/>
                </a:lnTo>
                <a:lnTo>
                  <a:pt x="200" y="3355"/>
                </a:lnTo>
                <a:lnTo>
                  <a:pt x="196" y="3344"/>
                </a:lnTo>
                <a:lnTo>
                  <a:pt x="194" y="3327"/>
                </a:lnTo>
                <a:lnTo>
                  <a:pt x="192" y="3306"/>
                </a:lnTo>
                <a:lnTo>
                  <a:pt x="194" y="3280"/>
                </a:lnTo>
                <a:lnTo>
                  <a:pt x="198" y="3253"/>
                </a:lnTo>
                <a:lnTo>
                  <a:pt x="203" y="3221"/>
                </a:lnTo>
                <a:lnTo>
                  <a:pt x="211" y="3195"/>
                </a:lnTo>
                <a:lnTo>
                  <a:pt x="220" y="3173"/>
                </a:lnTo>
                <a:lnTo>
                  <a:pt x="230" y="3152"/>
                </a:lnTo>
                <a:lnTo>
                  <a:pt x="239" y="3135"/>
                </a:lnTo>
                <a:lnTo>
                  <a:pt x="247" y="3122"/>
                </a:lnTo>
                <a:lnTo>
                  <a:pt x="254" y="3114"/>
                </a:lnTo>
                <a:lnTo>
                  <a:pt x="255" y="3111"/>
                </a:lnTo>
                <a:lnTo>
                  <a:pt x="255" y="3110"/>
                </a:lnTo>
                <a:lnTo>
                  <a:pt x="254" y="3107"/>
                </a:lnTo>
                <a:lnTo>
                  <a:pt x="251" y="3101"/>
                </a:lnTo>
                <a:lnTo>
                  <a:pt x="247" y="3090"/>
                </a:lnTo>
                <a:lnTo>
                  <a:pt x="241" y="3076"/>
                </a:lnTo>
                <a:lnTo>
                  <a:pt x="236" y="3063"/>
                </a:lnTo>
                <a:lnTo>
                  <a:pt x="233" y="3051"/>
                </a:lnTo>
                <a:lnTo>
                  <a:pt x="232" y="3041"/>
                </a:lnTo>
                <a:lnTo>
                  <a:pt x="229" y="3028"/>
                </a:lnTo>
                <a:lnTo>
                  <a:pt x="226" y="3009"/>
                </a:lnTo>
                <a:lnTo>
                  <a:pt x="224" y="2992"/>
                </a:lnTo>
                <a:lnTo>
                  <a:pt x="221" y="2983"/>
                </a:lnTo>
                <a:lnTo>
                  <a:pt x="218" y="2978"/>
                </a:lnTo>
                <a:lnTo>
                  <a:pt x="215" y="2974"/>
                </a:lnTo>
                <a:lnTo>
                  <a:pt x="213" y="2974"/>
                </a:lnTo>
                <a:lnTo>
                  <a:pt x="213" y="2973"/>
                </a:lnTo>
                <a:lnTo>
                  <a:pt x="212" y="2973"/>
                </a:lnTo>
                <a:lnTo>
                  <a:pt x="211" y="2971"/>
                </a:lnTo>
                <a:lnTo>
                  <a:pt x="211" y="2971"/>
                </a:lnTo>
                <a:lnTo>
                  <a:pt x="209" y="2970"/>
                </a:lnTo>
                <a:lnTo>
                  <a:pt x="209" y="2969"/>
                </a:lnTo>
                <a:lnTo>
                  <a:pt x="207" y="2967"/>
                </a:lnTo>
                <a:lnTo>
                  <a:pt x="201" y="2958"/>
                </a:lnTo>
                <a:lnTo>
                  <a:pt x="199" y="2949"/>
                </a:lnTo>
                <a:lnTo>
                  <a:pt x="198" y="2940"/>
                </a:lnTo>
                <a:lnTo>
                  <a:pt x="198" y="2933"/>
                </a:lnTo>
                <a:lnTo>
                  <a:pt x="195" y="2932"/>
                </a:lnTo>
                <a:lnTo>
                  <a:pt x="191" y="2932"/>
                </a:lnTo>
                <a:lnTo>
                  <a:pt x="187" y="2931"/>
                </a:lnTo>
                <a:lnTo>
                  <a:pt x="181" y="2928"/>
                </a:lnTo>
                <a:lnTo>
                  <a:pt x="169" y="2927"/>
                </a:lnTo>
                <a:lnTo>
                  <a:pt x="166" y="2927"/>
                </a:lnTo>
                <a:lnTo>
                  <a:pt x="166" y="2927"/>
                </a:lnTo>
                <a:lnTo>
                  <a:pt x="165" y="2927"/>
                </a:lnTo>
                <a:lnTo>
                  <a:pt x="160" y="2923"/>
                </a:lnTo>
                <a:lnTo>
                  <a:pt x="156" y="2915"/>
                </a:lnTo>
                <a:lnTo>
                  <a:pt x="156" y="2902"/>
                </a:lnTo>
                <a:lnTo>
                  <a:pt x="157" y="2886"/>
                </a:lnTo>
                <a:lnTo>
                  <a:pt x="157" y="2868"/>
                </a:lnTo>
                <a:lnTo>
                  <a:pt x="158" y="2850"/>
                </a:lnTo>
                <a:lnTo>
                  <a:pt x="163" y="2830"/>
                </a:lnTo>
                <a:lnTo>
                  <a:pt x="169" y="2812"/>
                </a:lnTo>
                <a:lnTo>
                  <a:pt x="174" y="2795"/>
                </a:lnTo>
                <a:lnTo>
                  <a:pt x="179" y="2781"/>
                </a:lnTo>
                <a:lnTo>
                  <a:pt x="183" y="2772"/>
                </a:lnTo>
                <a:lnTo>
                  <a:pt x="186" y="2763"/>
                </a:lnTo>
                <a:lnTo>
                  <a:pt x="184" y="2751"/>
                </a:lnTo>
                <a:lnTo>
                  <a:pt x="182" y="2738"/>
                </a:lnTo>
                <a:lnTo>
                  <a:pt x="178" y="2724"/>
                </a:lnTo>
                <a:lnTo>
                  <a:pt x="174" y="2708"/>
                </a:lnTo>
                <a:lnTo>
                  <a:pt x="167" y="2690"/>
                </a:lnTo>
                <a:lnTo>
                  <a:pt x="161" y="2668"/>
                </a:lnTo>
                <a:lnTo>
                  <a:pt x="150" y="2641"/>
                </a:lnTo>
                <a:lnTo>
                  <a:pt x="143" y="2619"/>
                </a:lnTo>
                <a:lnTo>
                  <a:pt x="135" y="2593"/>
                </a:lnTo>
                <a:lnTo>
                  <a:pt x="129" y="2565"/>
                </a:lnTo>
                <a:lnTo>
                  <a:pt x="124" y="2539"/>
                </a:lnTo>
                <a:lnTo>
                  <a:pt x="120" y="2518"/>
                </a:lnTo>
                <a:lnTo>
                  <a:pt x="118" y="2503"/>
                </a:lnTo>
                <a:lnTo>
                  <a:pt x="115" y="2491"/>
                </a:lnTo>
                <a:lnTo>
                  <a:pt x="114" y="2478"/>
                </a:lnTo>
                <a:lnTo>
                  <a:pt x="112" y="2466"/>
                </a:lnTo>
                <a:lnTo>
                  <a:pt x="111" y="2455"/>
                </a:lnTo>
                <a:lnTo>
                  <a:pt x="110" y="2450"/>
                </a:lnTo>
                <a:lnTo>
                  <a:pt x="110" y="2449"/>
                </a:lnTo>
                <a:lnTo>
                  <a:pt x="110" y="2452"/>
                </a:lnTo>
                <a:lnTo>
                  <a:pt x="108" y="2453"/>
                </a:lnTo>
                <a:lnTo>
                  <a:pt x="108" y="2453"/>
                </a:lnTo>
                <a:lnTo>
                  <a:pt x="108" y="2453"/>
                </a:lnTo>
                <a:lnTo>
                  <a:pt x="108" y="2454"/>
                </a:lnTo>
                <a:lnTo>
                  <a:pt x="107" y="2455"/>
                </a:lnTo>
                <a:lnTo>
                  <a:pt x="106" y="2455"/>
                </a:lnTo>
                <a:lnTo>
                  <a:pt x="105" y="2458"/>
                </a:lnTo>
                <a:lnTo>
                  <a:pt x="105" y="2458"/>
                </a:lnTo>
                <a:lnTo>
                  <a:pt x="102" y="2461"/>
                </a:lnTo>
                <a:lnTo>
                  <a:pt x="102" y="2461"/>
                </a:lnTo>
                <a:lnTo>
                  <a:pt x="101" y="2462"/>
                </a:lnTo>
                <a:lnTo>
                  <a:pt x="99" y="2462"/>
                </a:lnTo>
                <a:lnTo>
                  <a:pt x="97" y="2462"/>
                </a:lnTo>
                <a:lnTo>
                  <a:pt x="97" y="2463"/>
                </a:lnTo>
                <a:lnTo>
                  <a:pt x="94" y="2463"/>
                </a:lnTo>
                <a:lnTo>
                  <a:pt x="93" y="2463"/>
                </a:lnTo>
                <a:lnTo>
                  <a:pt x="93" y="2463"/>
                </a:lnTo>
                <a:lnTo>
                  <a:pt x="91" y="2462"/>
                </a:lnTo>
                <a:lnTo>
                  <a:pt x="90" y="2462"/>
                </a:lnTo>
                <a:lnTo>
                  <a:pt x="90" y="2462"/>
                </a:lnTo>
                <a:lnTo>
                  <a:pt x="89" y="2461"/>
                </a:lnTo>
                <a:lnTo>
                  <a:pt x="89" y="2461"/>
                </a:lnTo>
                <a:lnTo>
                  <a:pt x="87" y="2459"/>
                </a:lnTo>
                <a:lnTo>
                  <a:pt x="87" y="2458"/>
                </a:lnTo>
                <a:lnTo>
                  <a:pt x="86" y="2458"/>
                </a:lnTo>
                <a:lnTo>
                  <a:pt x="85" y="2457"/>
                </a:lnTo>
                <a:lnTo>
                  <a:pt x="85" y="2457"/>
                </a:lnTo>
                <a:lnTo>
                  <a:pt x="84" y="2454"/>
                </a:lnTo>
                <a:lnTo>
                  <a:pt x="81" y="2452"/>
                </a:lnTo>
                <a:lnTo>
                  <a:pt x="80" y="2448"/>
                </a:lnTo>
                <a:lnTo>
                  <a:pt x="78" y="2445"/>
                </a:lnTo>
                <a:lnTo>
                  <a:pt x="77" y="2442"/>
                </a:lnTo>
                <a:lnTo>
                  <a:pt x="77" y="2441"/>
                </a:lnTo>
                <a:lnTo>
                  <a:pt x="76" y="2441"/>
                </a:lnTo>
                <a:lnTo>
                  <a:pt x="76" y="2441"/>
                </a:lnTo>
                <a:lnTo>
                  <a:pt x="76" y="2440"/>
                </a:lnTo>
                <a:lnTo>
                  <a:pt x="74" y="2438"/>
                </a:lnTo>
                <a:lnTo>
                  <a:pt x="74" y="2436"/>
                </a:lnTo>
                <a:lnTo>
                  <a:pt x="73" y="2432"/>
                </a:lnTo>
                <a:lnTo>
                  <a:pt x="73" y="2427"/>
                </a:lnTo>
                <a:lnTo>
                  <a:pt x="72" y="2418"/>
                </a:lnTo>
                <a:lnTo>
                  <a:pt x="69" y="2412"/>
                </a:lnTo>
                <a:lnTo>
                  <a:pt x="67" y="2408"/>
                </a:lnTo>
                <a:lnTo>
                  <a:pt x="63" y="2404"/>
                </a:lnTo>
                <a:lnTo>
                  <a:pt x="63" y="2400"/>
                </a:lnTo>
                <a:lnTo>
                  <a:pt x="63" y="2398"/>
                </a:lnTo>
                <a:lnTo>
                  <a:pt x="64" y="2395"/>
                </a:lnTo>
                <a:lnTo>
                  <a:pt x="65" y="2394"/>
                </a:lnTo>
                <a:lnTo>
                  <a:pt x="67" y="2393"/>
                </a:lnTo>
                <a:lnTo>
                  <a:pt x="67" y="2393"/>
                </a:lnTo>
                <a:lnTo>
                  <a:pt x="67" y="2391"/>
                </a:lnTo>
                <a:lnTo>
                  <a:pt x="67" y="2389"/>
                </a:lnTo>
                <a:lnTo>
                  <a:pt x="67" y="2385"/>
                </a:lnTo>
                <a:lnTo>
                  <a:pt x="68" y="2381"/>
                </a:lnTo>
                <a:lnTo>
                  <a:pt x="69" y="2376"/>
                </a:lnTo>
                <a:lnTo>
                  <a:pt x="70" y="2368"/>
                </a:lnTo>
                <a:lnTo>
                  <a:pt x="70" y="2359"/>
                </a:lnTo>
                <a:lnTo>
                  <a:pt x="69" y="2348"/>
                </a:lnTo>
                <a:lnTo>
                  <a:pt x="68" y="2342"/>
                </a:lnTo>
                <a:lnTo>
                  <a:pt x="68" y="2338"/>
                </a:lnTo>
                <a:lnTo>
                  <a:pt x="68" y="2338"/>
                </a:lnTo>
                <a:lnTo>
                  <a:pt x="68" y="2338"/>
                </a:lnTo>
                <a:lnTo>
                  <a:pt x="67" y="2338"/>
                </a:lnTo>
                <a:lnTo>
                  <a:pt x="67" y="2338"/>
                </a:lnTo>
                <a:lnTo>
                  <a:pt x="65" y="2338"/>
                </a:lnTo>
                <a:lnTo>
                  <a:pt x="65" y="2336"/>
                </a:lnTo>
                <a:lnTo>
                  <a:pt x="63" y="2335"/>
                </a:lnTo>
                <a:lnTo>
                  <a:pt x="60" y="2332"/>
                </a:lnTo>
                <a:lnTo>
                  <a:pt x="56" y="2328"/>
                </a:lnTo>
                <a:lnTo>
                  <a:pt x="53" y="2325"/>
                </a:lnTo>
                <a:lnTo>
                  <a:pt x="52" y="2319"/>
                </a:lnTo>
                <a:lnTo>
                  <a:pt x="52" y="2317"/>
                </a:lnTo>
                <a:lnTo>
                  <a:pt x="52" y="2314"/>
                </a:lnTo>
                <a:lnTo>
                  <a:pt x="53" y="2311"/>
                </a:lnTo>
                <a:lnTo>
                  <a:pt x="55" y="2310"/>
                </a:lnTo>
                <a:lnTo>
                  <a:pt x="57" y="2309"/>
                </a:lnTo>
                <a:lnTo>
                  <a:pt x="59" y="2308"/>
                </a:lnTo>
                <a:lnTo>
                  <a:pt x="59" y="2308"/>
                </a:lnTo>
                <a:lnTo>
                  <a:pt x="57" y="2308"/>
                </a:lnTo>
                <a:lnTo>
                  <a:pt x="56" y="2306"/>
                </a:lnTo>
                <a:lnTo>
                  <a:pt x="53" y="2304"/>
                </a:lnTo>
                <a:lnTo>
                  <a:pt x="52" y="2301"/>
                </a:lnTo>
                <a:lnTo>
                  <a:pt x="49" y="2297"/>
                </a:lnTo>
                <a:lnTo>
                  <a:pt x="49" y="2292"/>
                </a:lnTo>
                <a:lnTo>
                  <a:pt x="49" y="2288"/>
                </a:lnTo>
                <a:lnTo>
                  <a:pt x="51" y="2285"/>
                </a:lnTo>
                <a:lnTo>
                  <a:pt x="52" y="2283"/>
                </a:lnTo>
                <a:lnTo>
                  <a:pt x="53" y="2283"/>
                </a:lnTo>
                <a:lnTo>
                  <a:pt x="55" y="2281"/>
                </a:lnTo>
                <a:lnTo>
                  <a:pt x="55" y="2281"/>
                </a:lnTo>
                <a:lnTo>
                  <a:pt x="55" y="2281"/>
                </a:lnTo>
                <a:lnTo>
                  <a:pt x="53" y="2280"/>
                </a:lnTo>
                <a:lnTo>
                  <a:pt x="52" y="2277"/>
                </a:lnTo>
                <a:lnTo>
                  <a:pt x="49" y="2275"/>
                </a:lnTo>
                <a:lnTo>
                  <a:pt x="48" y="2272"/>
                </a:lnTo>
                <a:lnTo>
                  <a:pt x="48" y="2268"/>
                </a:lnTo>
                <a:lnTo>
                  <a:pt x="48" y="2264"/>
                </a:lnTo>
                <a:lnTo>
                  <a:pt x="49" y="2260"/>
                </a:lnTo>
                <a:lnTo>
                  <a:pt x="51" y="2259"/>
                </a:lnTo>
                <a:lnTo>
                  <a:pt x="53" y="2258"/>
                </a:lnTo>
                <a:lnTo>
                  <a:pt x="56" y="2256"/>
                </a:lnTo>
                <a:lnTo>
                  <a:pt x="57" y="2256"/>
                </a:lnTo>
                <a:lnTo>
                  <a:pt x="59" y="2256"/>
                </a:lnTo>
                <a:lnTo>
                  <a:pt x="60" y="2256"/>
                </a:lnTo>
                <a:lnTo>
                  <a:pt x="60" y="2245"/>
                </a:lnTo>
                <a:lnTo>
                  <a:pt x="60" y="2243"/>
                </a:lnTo>
                <a:lnTo>
                  <a:pt x="59" y="2241"/>
                </a:lnTo>
                <a:lnTo>
                  <a:pt x="57" y="2238"/>
                </a:lnTo>
                <a:lnTo>
                  <a:pt x="56" y="2234"/>
                </a:lnTo>
                <a:lnTo>
                  <a:pt x="55" y="2232"/>
                </a:lnTo>
                <a:lnTo>
                  <a:pt x="49" y="2230"/>
                </a:lnTo>
                <a:lnTo>
                  <a:pt x="46" y="2229"/>
                </a:lnTo>
                <a:lnTo>
                  <a:pt x="43" y="2226"/>
                </a:lnTo>
                <a:lnTo>
                  <a:pt x="40" y="2222"/>
                </a:lnTo>
                <a:lnTo>
                  <a:pt x="40" y="2220"/>
                </a:lnTo>
                <a:lnTo>
                  <a:pt x="40" y="2216"/>
                </a:lnTo>
                <a:lnTo>
                  <a:pt x="42" y="2213"/>
                </a:lnTo>
                <a:lnTo>
                  <a:pt x="43" y="2211"/>
                </a:lnTo>
                <a:lnTo>
                  <a:pt x="42" y="2211"/>
                </a:lnTo>
                <a:lnTo>
                  <a:pt x="42" y="2211"/>
                </a:lnTo>
                <a:lnTo>
                  <a:pt x="40" y="2211"/>
                </a:lnTo>
                <a:lnTo>
                  <a:pt x="40" y="2211"/>
                </a:lnTo>
                <a:lnTo>
                  <a:pt x="39" y="2211"/>
                </a:lnTo>
                <a:lnTo>
                  <a:pt x="38" y="2209"/>
                </a:lnTo>
                <a:lnTo>
                  <a:pt x="36" y="2209"/>
                </a:lnTo>
                <a:lnTo>
                  <a:pt x="36" y="2209"/>
                </a:lnTo>
                <a:lnTo>
                  <a:pt x="35" y="2209"/>
                </a:lnTo>
                <a:lnTo>
                  <a:pt x="34" y="2209"/>
                </a:lnTo>
                <a:lnTo>
                  <a:pt x="34" y="2209"/>
                </a:lnTo>
                <a:lnTo>
                  <a:pt x="31" y="2209"/>
                </a:lnTo>
                <a:lnTo>
                  <a:pt x="31" y="2209"/>
                </a:lnTo>
                <a:lnTo>
                  <a:pt x="29" y="2208"/>
                </a:lnTo>
                <a:lnTo>
                  <a:pt x="26" y="2207"/>
                </a:lnTo>
                <a:lnTo>
                  <a:pt x="26" y="2207"/>
                </a:lnTo>
                <a:lnTo>
                  <a:pt x="21" y="2203"/>
                </a:lnTo>
                <a:lnTo>
                  <a:pt x="21" y="2203"/>
                </a:lnTo>
                <a:lnTo>
                  <a:pt x="15" y="2198"/>
                </a:lnTo>
                <a:lnTo>
                  <a:pt x="14" y="2198"/>
                </a:lnTo>
                <a:lnTo>
                  <a:pt x="14" y="2196"/>
                </a:lnTo>
                <a:lnTo>
                  <a:pt x="11" y="2194"/>
                </a:lnTo>
                <a:lnTo>
                  <a:pt x="9" y="2191"/>
                </a:lnTo>
                <a:lnTo>
                  <a:pt x="5" y="2187"/>
                </a:lnTo>
                <a:lnTo>
                  <a:pt x="5" y="2184"/>
                </a:lnTo>
                <a:lnTo>
                  <a:pt x="6" y="2181"/>
                </a:lnTo>
                <a:lnTo>
                  <a:pt x="9" y="2178"/>
                </a:lnTo>
                <a:lnTo>
                  <a:pt x="11" y="2171"/>
                </a:lnTo>
                <a:lnTo>
                  <a:pt x="14" y="2162"/>
                </a:lnTo>
                <a:lnTo>
                  <a:pt x="17" y="2154"/>
                </a:lnTo>
                <a:lnTo>
                  <a:pt x="15" y="2150"/>
                </a:lnTo>
                <a:lnTo>
                  <a:pt x="13" y="2147"/>
                </a:lnTo>
                <a:lnTo>
                  <a:pt x="11" y="2145"/>
                </a:lnTo>
                <a:lnTo>
                  <a:pt x="11" y="2144"/>
                </a:lnTo>
                <a:lnTo>
                  <a:pt x="9" y="2143"/>
                </a:lnTo>
                <a:lnTo>
                  <a:pt x="9" y="2143"/>
                </a:lnTo>
                <a:lnTo>
                  <a:pt x="8" y="2141"/>
                </a:lnTo>
                <a:lnTo>
                  <a:pt x="6" y="2140"/>
                </a:lnTo>
                <a:lnTo>
                  <a:pt x="5" y="2139"/>
                </a:lnTo>
                <a:lnTo>
                  <a:pt x="5" y="2139"/>
                </a:lnTo>
                <a:lnTo>
                  <a:pt x="4" y="2137"/>
                </a:lnTo>
                <a:lnTo>
                  <a:pt x="2" y="2137"/>
                </a:lnTo>
                <a:lnTo>
                  <a:pt x="1" y="2137"/>
                </a:lnTo>
                <a:lnTo>
                  <a:pt x="1" y="2137"/>
                </a:lnTo>
                <a:lnTo>
                  <a:pt x="1" y="2136"/>
                </a:lnTo>
                <a:lnTo>
                  <a:pt x="0" y="2136"/>
                </a:lnTo>
                <a:lnTo>
                  <a:pt x="0" y="2136"/>
                </a:lnTo>
                <a:lnTo>
                  <a:pt x="11" y="2137"/>
                </a:lnTo>
                <a:lnTo>
                  <a:pt x="9" y="2127"/>
                </a:lnTo>
                <a:lnTo>
                  <a:pt x="22" y="2128"/>
                </a:lnTo>
                <a:lnTo>
                  <a:pt x="26" y="2119"/>
                </a:lnTo>
                <a:lnTo>
                  <a:pt x="46" y="2122"/>
                </a:lnTo>
                <a:lnTo>
                  <a:pt x="56" y="2109"/>
                </a:lnTo>
                <a:lnTo>
                  <a:pt x="69" y="2114"/>
                </a:lnTo>
                <a:lnTo>
                  <a:pt x="69" y="2110"/>
                </a:lnTo>
                <a:lnTo>
                  <a:pt x="68" y="2106"/>
                </a:lnTo>
                <a:lnTo>
                  <a:pt x="65" y="2102"/>
                </a:lnTo>
                <a:lnTo>
                  <a:pt x="63" y="2097"/>
                </a:lnTo>
                <a:lnTo>
                  <a:pt x="60" y="2092"/>
                </a:lnTo>
                <a:lnTo>
                  <a:pt x="59" y="2092"/>
                </a:lnTo>
                <a:lnTo>
                  <a:pt x="56" y="2086"/>
                </a:lnTo>
                <a:lnTo>
                  <a:pt x="56" y="2086"/>
                </a:lnTo>
                <a:lnTo>
                  <a:pt x="53" y="2081"/>
                </a:lnTo>
                <a:lnTo>
                  <a:pt x="53" y="2080"/>
                </a:lnTo>
                <a:lnTo>
                  <a:pt x="51" y="2075"/>
                </a:lnTo>
                <a:lnTo>
                  <a:pt x="51" y="2075"/>
                </a:lnTo>
                <a:lnTo>
                  <a:pt x="51" y="2075"/>
                </a:lnTo>
                <a:lnTo>
                  <a:pt x="48" y="2063"/>
                </a:lnTo>
                <a:lnTo>
                  <a:pt x="48" y="2051"/>
                </a:lnTo>
                <a:lnTo>
                  <a:pt x="53" y="2040"/>
                </a:lnTo>
                <a:lnTo>
                  <a:pt x="57" y="2035"/>
                </a:lnTo>
                <a:lnTo>
                  <a:pt x="61" y="2033"/>
                </a:lnTo>
                <a:lnTo>
                  <a:pt x="65" y="2030"/>
                </a:lnTo>
                <a:lnTo>
                  <a:pt x="68" y="2029"/>
                </a:lnTo>
                <a:lnTo>
                  <a:pt x="70" y="2027"/>
                </a:lnTo>
                <a:lnTo>
                  <a:pt x="73" y="2026"/>
                </a:lnTo>
                <a:lnTo>
                  <a:pt x="74" y="2026"/>
                </a:lnTo>
                <a:lnTo>
                  <a:pt x="76" y="2026"/>
                </a:lnTo>
                <a:lnTo>
                  <a:pt x="76" y="2026"/>
                </a:lnTo>
                <a:lnTo>
                  <a:pt x="77" y="2025"/>
                </a:lnTo>
                <a:lnTo>
                  <a:pt x="77" y="2025"/>
                </a:lnTo>
                <a:lnTo>
                  <a:pt x="78" y="2025"/>
                </a:lnTo>
                <a:lnTo>
                  <a:pt x="80" y="2023"/>
                </a:lnTo>
                <a:lnTo>
                  <a:pt x="81" y="2023"/>
                </a:lnTo>
                <a:lnTo>
                  <a:pt x="81" y="2022"/>
                </a:lnTo>
                <a:lnTo>
                  <a:pt x="82" y="2022"/>
                </a:lnTo>
                <a:lnTo>
                  <a:pt x="82" y="2021"/>
                </a:lnTo>
                <a:lnTo>
                  <a:pt x="85" y="2020"/>
                </a:lnTo>
                <a:lnTo>
                  <a:pt x="85" y="2020"/>
                </a:lnTo>
                <a:lnTo>
                  <a:pt x="87" y="2016"/>
                </a:lnTo>
                <a:lnTo>
                  <a:pt x="89" y="2014"/>
                </a:lnTo>
                <a:lnTo>
                  <a:pt x="90" y="2013"/>
                </a:lnTo>
                <a:lnTo>
                  <a:pt x="90" y="2012"/>
                </a:lnTo>
                <a:lnTo>
                  <a:pt x="91" y="2010"/>
                </a:lnTo>
                <a:lnTo>
                  <a:pt x="93" y="2009"/>
                </a:lnTo>
                <a:lnTo>
                  <a:pt x="94" y="2009"/>
                </a:lnTo>
                <a:lnTo>
                  <a:pt x="95" y="2008"/>
                </a:lnTo>
                <a:lnTo>
                  <a:pt x="95" y="2006"/>
                </a:lnTo>
                <a:lnTo>
                  <a:pt x="97" y="2005"/>
                </a:lnTo>
                <a:lnTo>
                  <a:pt x="98" y="2004"/>
                </a:lnTo>
                <a:lnTo>
                  <a:pt x="99" y="2004"/>
                </a:lnTo>
                <a:lnTo>
                  <a:pt x="101" y="2003"/>
                </a:lnTo>
                <a:lnTo>
                  <a:pt x="102" y="2001"/>
                </a:lnTo>
                <a:lnTo>
                  <a:pt x="102" y="2001"/>
                </a:lnTo>
                <a:lnTo>
                  <a:pt x="107" y="1999"/>
                </a:lnTo>
                <a:lnTo>
                  <a:pt x="112" y="1997"/>
                </a:lnTo>
                <a:lnTo>
                  <a:pt x="118" y="1999"/>
                </a:lnTo>
                <a:lnTo>
                  <a:pt x="119" y="2000"/>
                </a:lnTo>
                <a:lnTo>
                  <a:pt x="120" y="2003"/>
                </a:lnTo>
                <a:lnTo>
                  <a:pt x="122" y="2005"/>
                </a:lnTo>
                <a:lnTo>
                  <a:pt x="122" y="2009"/>
                </a:lnTo>
                <a:lnTo>
                  <a:pt x="123" y="2012"/>
                </a:lnTo>
                <a:lnTo>
                  <a:pt x="123" y="2012"/>
                </a:lnTo>
                <a:lnTo>
                  <a:pt x="123" y="2014"/>
                </a:lnTo>
                <a:lnTo>
                  <a:pt x="123" y="2014"/>
                </a:lnTo>
                <a:lnTo>
                  <a:pt x="123" y="2017"/>
                </a:lnTo>
                <a:lnTo>
                  <a:pt x="122" y="2020"/>
                </a:lnTo>
                <a:lnTo>
                  <a:pt x="122" y="2022"/>
                </a:lnTo>
                <a:lnTo>
                  <a:pt x="123" y="2025"/>
                </a:lnTo>
                <a:lnTo>
                  <a:pt x="123" y="2025"/>
                </a:lnTo>
                <a:lnTo>
                  <a:pt x="123" y="2026"/>
                </a:lnTo>
                <a:lnTo>
                  <a:pt x="123" y="2026"/>
                </a:lnTo>
                <a:lnTo>
                  <a:pt x="123" y="2027"/>
                </a:lnTo>
                <a:lnTo>
                  <a:pt x="123" y="2027"/>
                </a:lnTo>
                <a:lnTo>
                  <a:pt x="124" y="2029"/>
                </a:lnTo>
                <a:lnTo>
                  <a:pt x="125" y="2029"/>
                </a:lnTo>
                <a:lnTo>
                  <a:pt x="125" y="2027"/>
                </a:lnTo>
                <a:lnTo>
                  <a:pt x="127" y="2027"/>
                </a:lnTo>
                <a:lnTo>
                  <a:pt x="135" y="2025"/>
                </a:lnTo>
                <a:lnTo>
                  <a:pt x="141" y="2026"/>
                </a:lnTo>
                <a:lnTo>
                  <a:pt x="148" y="2026"/>
                </a:lnTo>
                <a:lnTo>
                  <a:pt x="156" y="2022"/>
                </a:lnTo>
                <a:lnTo>
                  <a:pt x="158" y="2021"/>
                </a:lnTo>
                <a:lnTo>
                  <a:pt x="158" y="2021"/>
                </a:lnTo>
                <a:lnTo>
                  <a:pt x="160" y="2018"/>
                </a:lnTo>
                <a:lnTo>
                  <a:pt x="163" y="2016"/>
                </a:lnTo>
                <a:lnTo>
                  <a:pt x="167" y="2012"/>
                </a:lnTo>
                <a:lnTo>
                  <a:pt x="170" y="2008"/>
                </a:lnTo>
                <a:lnTo>
                  <a:pt x="173" y="2005"/>
                </a:lnTo>
                <a:lnTo>
                  <a:pt x="175" y="2003"/>
                </a:lnTo>
                <a:lnTo>
                  <a:pt x="177" y="2001"/>
                </a:lnTo>
                <a:lnTo>
                  <a:pt x="177" y="2001"/>
                </a:lnTo>
                <a:lnTo>
                  <a:pt x="177" y="2001"/>
                </a:lnTo>
                <a:lnTo>
                  <a:pt x="178" y="2001"/>
                </a:lnTo>
                <a:lnTo>
                  <a:pt x="178" y="2001"/>
                </a:lnTo>
                <a:lnTo>
                  <a:pt x="179" y="2003"/>
                </a:lnTo>
                <a:lnTo>
                  <a:pt x="181" y="2009"/>
                </a:lnTo>
                <a:lnTo>
                  <a:pt x="179" y="2018"/>
                </a:lnTo>
                <a:lnTo>
                  <a:pt x="178" y="2029"/>
                </a:lnTo>
                <a:lnTo>
                  <a:pt x="174" y="2037"/>
                </a:lnTo>
                <a:lnTo>
                  <a:pt x="165" y="2046"/>
                </a:lnTo>
                <a:lnTo>
                  <a:pt x="156" y="2058"/>
                </a:lnTo>
                <a:lnTo>
                  <a:pt x="145" y="2068"/>
                </a:lnTo>
                <a:lnTo>
                  <a:pt x="140" y="2076"/>
                </a:lnTo>
                <a:lnTo>
                  <a:pt x="137" y="2082"/>
                </a:lnTo>
                <a:lnTo>
                  <a:pt x="135" y="2088"/>
                </a:lnTo>
                <a:lnTo>
                  <a:pt x="132" y="2090"/>
                </a:lnTo>
                <a:lnTo>
                  <a:pt x="131" y="2094"/>
                </a:lnTo>
                <a:lnTo>
                  <a:pt x="128" y="2095"/>
                </a:lnTo>
                <a:lnTo>
                  <a:pt x="127" y="2097"/>
                </a:lnTo>
                <a:lnTo>
                  <a:pt x="125" y="2098"/>
                </a:lnTo>
                <a:lnTo>
                  <a:pt x="124" y="2099"/>
                </a:lnTo>
                <a:lnTo>
                  <a:pt x="124" y="2102"/>
                </a:lnTo>
                <a:lnTo>
                  <a:pt x="124" y="2105"/>
                </a:lnTo>
                <a:lnTo>
                  <a:pt x="125" y="2109"/>
                </a:lnTo>
                <a:lnTo>
                  <a:pt x="127" y="2115"/>
                </a:lnTo>
                <a:lnTo>
                  <a:pt x="127" y="2122"/>
                </a:lnTo>
                <a:lnTo>
                  <a:pt x="154" y="2116"/>
                </a:lnTo>
                <a:lnTo>
                  <a:pt x="157" y="2127"/>
                </a:lnTo>
                <a:lnTo>
                  <a:pt x="175" y="2124"/>
                </a:lnTo>
                <a:lnTo>
                  <a:pt x="171" y="2135"/>
                </a:lnTo>
                <a:lnTo>
                  <a:pt x="184" y="2136"/>
                </a:lnTo>
                <a:lnTo>
                  <a:pt x="184" y="2136"/>
                </a:lnTo>
                <a:lnTo>
                  <a:pt x="184" y="2136"/>
                </a:lnTo>
                <a:lnTo>
                  <a:pt x="183" y="2136"/>
                </a:lnTo>
                <a:lnTo>
                  <a:pt x="183" y="2137"/>
                </a:lnTo>
                <a:lnTo>
                  <a:pt x="182" y="2139"/>
                </a:lnTo>
                <a:lnTo>
                  <a:pt x="182" y="2139"/>
                </a:lnTo>
                <a:lnTo>
                  <a:pt x="179" y="2140"/>
                </a:lnTo>
                <a:lnTo>
                  <a:pt x="179" y="2140"/>
                </a:lnTo>
                <a:lnTo>
                  <a:pt x="175" y="2145"/>
                </a:lnTo>
                <a:lnTo>
                  <a:pt x="171" y="2152"/>
                </a:lnTo>
                <a:lnTo>
                  <a:pt x="171" y="2160"/>
                </a:lnTo>
                <a:lnTo>
                  <a:pt x="175" y="2169"/>
                </a:lnTo>
                <a:lnTo>
                  <a:pt x="181" y="2178"/>
                </a:lnTo>
                <a:lnTo>
                  <a:pt x="182" y="2182"/>
                </a:lnTo>
                <a:lnTo>
                  <a:pt x="182" y="2186"/>
                </a:lnTo>
                <a:lnTo>
                  <a:pt x="181" y="2188"/>
                </a:lnTo>
                <a:lnTo>
                  <a:pt x="179" y="2191"/>
                </a:lnTo>
                <a:lnTo>
                  <a:pt x="178" y="2194"/>
                </a:lnTo>
                <a:lnTo>
                  <a:pt x="175" y="2196"/>
                </a:lnTo>
                <a:lnTo>
                  <a:pt x="175" y="2198"/>
                </a:lnTo>
                <a:lnTo>
                  <a:pt x="174" y="2198"/>
                </a:lnTo>
                <a:lnTo>
                  <a:pt x="174" y="2199"/>
                </a:lnTo>
                <a:lnTo>
                  <a:pt x="174" y="2199"/>
                </a:lnTo>
                <a:lnTo>
                  <a:pt x="174" y="2200"/>
                </a:lnTo>
                <a:lnTo>
                  <a:pt x="174" y="2200"/>
                </a:lnTo>
                <a:lnTo>
                  <a:pt x="173" y="2202"/>
                </a:lnTo>
                <a:lnTo>
                  <a:pt x="173" y="2203"/>
                </a:lnTo>
                <a:lnTo>
                  <a:pt x="173" y="2203"/>
                </a:lnTo>
                <a:lnTo>
                  <a:pt x="171" y="2204"/>
                </a:lnTo>
                <a:lnTo>
                  <a:pt x="171" y="2204"/>
                </a:lnTo>
                <a:lnTo>
                  <a:pt x="170" y="2205"/>
                </a:lnTo>
                <a:lnTo>
                  <a:pt x="170" y="2205"/>
                </a:lnTo>
                <a:lnTo>
                  <a:pt x="167" y="2207"/>
                </a:lnTo>
                <a:lnTo>
                  <a:pt x="167" y="2207"/>
                </a:lnTo>
                <a:lnTo>
                  <a:pt x="165" y="2207"/>
                </a:lnTo>
                <a:lnTo>
                  <a:pt x="165" y="2207"/>
                </a:lnTo>
                <a:lnTo>
                  <a:pt x="162" y="2208"/>
                </a:lnTo>
                <a:lnTo>
                  <a:pt x="161" y="2208"/>
                </a:lnTo>
                <a:lnTo>
                  <a:pt x="158" y="2209"/>
                </a:lnTo>
                <a:lnTo>
                  <a:pt x="158" y="2209"/>
                </a:lnTo>
                <a:lnTo>
                  <a:pt x="154" y="2209"/>
                </a:lnTo>
                <a:lnTo>
                  <a:pt x="154" y="2209"/>
                </a:lnTo>
                <a:lnTo>
                  <a:pt x="150" y="2211"/>
                </a:lnTo>
                <a:lnTo>
                  <a:pt x="150" y="2211"/>
                </a:lnTo>
                <a:lnTo>
                  <a:pt x="148" y="2211"/>
                </a:lnTo>
                <a:lnTo>
                  <a:pt x="146" y="2212"/>
                </a:lnTo>
                <a:lnTo>
                  <a:pt x="144" y="2212"/>
                </a:lnTo>
                <a:lnTo>
                  <a:pt x="144" y="2212"/>
                </a:lnTo>
                <a:lnTo>
                  <a:pt x="141" y="2212"/>
                </a:lnTo>
                <a:lnTo>
                  <a:pt x="140" y="2212"/>
                </a:lnTo>
                <a:lnTo>
                  <a:pt x="137" y="2213"/>
                </a:lnTo>
                <a:lnTo>
                  <a:pt x="137" y="2213"/>
                </a:lnTo>
                <a:lnTo>
                  <a:pt x="135" y="2213"/>
                </a:lnTo>
                <a:lnTo>
                  <a:pt x="135" y="2213"/>
                </a:lnTo>
                <a:lnTo>
                  <a:pt x="132" y="2213"/>
                </a:lnTo>
                <a:lnTo>
                  <a:pt x="132" y="2213"/>
                </a:lnTo>
                <a:lnTo>
                  <a:pt x="132" y="2215"/>
                </a:lnTo>
                <a:lnTo>
                  <a:pt x="133" y="2216"/>
                </a:lnTo>
                <a:lnTo>
                  <a:pt x="135" y="2219"/>
                </a:lnTo>
                <a:lnTo>
                  <a:pt x="136" y="2221"/>
                </a:lnTo>
                <a:lnTo>
                  <a:pt x="137" y="2224"/>
                </a:lnTo>
                <a:lnTo>
                  <a:pt x="137" y="2226"/>
                </a:lnTo>
                <a:lnTo>
                  <a:pt x="136" y="2229"/>
                </a:lnTo>
                <a:lnTo>
                  <a:pt x="135" y="2232"/>
                </a:lnTo>
                <a:lnTo>
                  <a:pt x="132" y="2233"/>
                </a:lnTo>
                <a:lnTo>
                  <a:pt x="131" y="2236"/>
                </a:lnTo>
                <a:lnTo>
                  <a:pt x="128" y="2237"/>
                </a:lnTo>
                <a:lnTo>
                  <a:pt x="127" y="2238"/>
                </a:lnTo>
                <a:lnTo>
                  <a:pt x="125" y="2238"/>
                </a:lnTo>
                <a:lnTo>
                  <a:pt x="123" y="2267"/>
                </a:lnTo>
                <a:lnTo>
                  <a:pt x="123" y="2267"/>
                </a:lnTo>
                <a:lnTo>
                  <a:pt x="124" y="2267"/>
                </a:lnTo>
                <a:lnTo>
                  <a:pt x="124" y="2267"/>
                </a:lnTo>
                <a:lnTo>
                  <a:pt x="125" y="2268"/>
                </a:lnTo>
                <a:lnTo>
                  <a:pt x="128" y="2271"/>
                </a:lnTo>
                <a:lnTo>
                  <a:pt x="131" y="2274"/>
                </a:lnTo>
                <a:lnTo>
                  <a:pt x="133" y="2276"/>
                </a:lnTo>
                <a:lnTo>
                  <a:pt x="137" y="2281"/>
                </a:lnTo>
                <a:lnTo>
                  <a:pt x="148" y="2297"/>
                </a:lnTo>
                <a:lnTo>
                  <a:pt x="157" y="2317"/>
                </a:lnTo>
                <a:lnTo>
                  <a:pt x="165" y="2340"/>
                </a:lnTo>
                <a:lnTo>
                  <a:pt x="169" y="2353"/>
                </a:lnTo>
                <a:lnTo>
                  <a:pt x="171" y="2364"/>
                </a:lnTo>
                <a:lnTo>
                  <a:pt x="173" y="2374"/>
                </a:lnTo>
                <a:lnTo>
                  <a:pt x="175" y="2385"/>
                </a:lnTo>
                <a:lnTo>
                  <a:pt x="178" y="2398"/>
                </a:lnTo>
                <a:lnTo>
                  <a:pt x="182" y="2414"/>
                </a:lnTo>
                <a:lnTo>
                  <a:pt x="186" y="2427"/>
                </a:lnTo>
                <a:lnTo>
                  <a:pt x="188" y="2437"/>
                </a:lnTo>
                <a:lnTo>
                  <a:pt x="191" y="2445"/>
                </a:lnTo>
                <a:lnTo>
                  <a:pt x="194" y="2453"/>
                </a:lnTo>
                <a:lnTo>
                  <a:pt x="196" y="2462"/>
                </a:lnTo>
                <a:lnTo>
                  <a:pt x="201" y="2475"/>
                </a:lnTo>
                <a:lnTo>
                  <a:pt x="209" y="2492"/>
                </a:lnTo>
                <a:lnTo>
                  <a:pt x="211" y="2497"/>
                </a:lnTo>
                <a:lnTo>
                  <a:pt x="221" y="2521"/>
                </a:lnTo>
                <a:lnTo>
                  <a:pt x="230" y="2544"/>
                </a:lnTo>
                <a:lnTo>
                  <a:pt x="239" y="2569"/>
                </a:lnTo>
                <a:lnTo>
                  <a:pt x="246" y="2592"/>
                </a:lnTo>
                <a:lnTo>
                  <a:pt x="251" y="2611"/>
                </a:lnTo>
                <a:lnTo>
                  <a:pt x="255" y="2628"/>
                </a:lnTo>
                <a:lnTo>
                  <a:pt x="256" y="2639"/>
                </a:lnTo>
                <a:lnTo>
                  <a:pt x="258" y="2643"/>
                </a:lnTo>
                <a:lnTo>
                  <a:pt x="309" y="2635"/>
                </a:lnTo>
                <a:lnTo>
                  <a:pt x="351" y="2630"/>
                </a:lnTo>
                <a:lnTo>
                  <a:pt x="355" y="2616"/>
                </a:lnTo>
                <a:lnTo>
                  <a:pt x="361" y="2603"/>
                </a:lnTo>
                <a:lnTo>
                  <a:pt x="309" y="2567"/>
                </a:lnTo>
                <a:lnTo>
                  <a:pt x="251" y="2526"/>
                </a:lnTo>
                <a:lnTo>
                  <a:pt x="313" y="2556"/>
                </a:lnTo>
                <a:lnTo>
                  <a:pt x="374" y="2586"/>
                </a:lnTo>
                <a:lnTo>
                  <a:pt x="376" y="2586"/>
                </a:lnTo>
                <a:lnTo>
                  <a:pt x="389" y="2577"/>
                </a:lnTo>
                <a:lnTo>
                  <a:pt x="406" y="2572"/>
                </a:lnTo>
                <a:lnTo>
                  <a:pt x="373" y="2495"/>
                </a:lnTo>
                <a:lnTo>
                  <a:pt x="356" y="2454"/>
                </a:lnTo>
                <a:lnTo>
                  <a:pt x="433" y="2569"/>
                </a:lnTo>
                <a:lnTo>
                  <a:pt x="433" y="2569"/>
                </a:lnTo>
                <a:lnTo>
                  <a:pt x="433" y="2569"/>
                </a:lnTo>
                <a:lnTo>
                  <a:pt x="465" y="2573"/>
                </a:lnTo>
                <a:lnTo>
                  <a:pt x="511" y="2482"/>
                </a:lnTo>
                <a:lnTo>
                  <a:pt x="492" y="2581"/>
                </a:lnTo>
                <a:lnTo>
                  <a:pt x="502" y="2586"/>
                </a:lnTo>
                <a:lnTo>
                  <a:pt x="511" y="2590"/>
                </a:lnTo>
                <a:lnTo>
                  <a:pt x="521" y="2598"/>
                </a:lnTo>
                <a:lnTo>
                  <a:pt x="619" y="2554"/>
                </a:lnTo>
                <a:lnTo>
                  <a:pt x="621" y="2554"/>
                </a:lnTo>
                <a:lnTo>
                  <a:pt x="625" y="2552"/>
                </a:lnTo>
                <a:lnTo>
                  <a:pt x="542" y="2618"/>
                </a:lnTo>
                <a:lnTo>
                  <a:pt x="550" y="2628"/>
                </a:lnTo>
                <a:lnTo>
                  <a:pt x="557" y="2637"/>
                </a:lnTo>
                <a:lnTo>
                  <a:pt x="557" y="2637"/>
                </a:lnTo>
                <a:lnTo>
                  <a:pt x="558" y="2637"/>
                </a:lnTo>
                <a:lnTo>
                  <a:pt x="560" y="2637"/>
                </a:lnTo>
                <a:lnTo>
                  <a:pt x="563" y="2637"/>
                </a:lnTo>
                <a:lnTo>
                  <a:pt x="566" y="2637"/>
                </a:lnTo>
                <a:lnTo>
                  <a:pt x="571" y="2637"/>
                </a:lnTo>
                <a:lnTo>
                  <a:pt x="577" y="2637"/>
                </a:lnTo>
                <a:lnTo>
                  <a:pt x="592" y="2636"/>
                </a:lnTo>
                <a:lnTo>
                  <a:pt x="597" y="2636"/>
                </a:lnTo>
                <a:lnTo>
                  <a:pt x="610" y="2636"/>
                </a:lnTo>
                <a:lnTo>
                  <a:pt x="615" y="2636"/>
                </a:lnTo>
                <a:lnTo>
                  <a:pt x="653" y="2635"/>
                </a:lnTo>
                <a:lnTo>
                  <a:pt x="657" y="2635"/>
                </a:lnTo>
                <a:lnTo>
                  <a:pt x="669" y="2635"/>
                </a:lnTo>
                <a:lnTo>
                  <a:pt x="674" y="2635"/>
                </a:lnTo>
                <a:lnTo>
                  <a:pt x="677" y="2635"/>
                </a:lnTo>
                <a:lnTo>
                  <a:pt x="680" y="2634"/>
                </a:lnTo>
                <a:lnTo>
                  <a:pt x="682" y="2634"/>
                </a:lnTo>
                <a:lnTo>
                  <a:pt x="682" y="2634"/>
                </a:lnTo>
                <a:lnTo>
                  <a:pt x="682" y="2634"/>
                </a:lnTo>
                <a:lnTo>
                  <a:pt x="570" y="2662"/>
                </a:lnTo>
                <a:lnTo>
                  <a:pt x="572" y="2669"/>
                </a:lnTo>
                <a:lnTo>
                  <a:pt x="575" y="2673"/>
                </a:lnTo>
                <a:lnTo>
                  <a:pt x="576" y="2678"/>
                </a:lnTo>
                <a:lnTo>
                  <a:pt x="579" y="2691"/>
                </a:lnTo>
                <a:lnTo>
                  <a:pt x="581" y="2700"/>
                </a:lnTo>
                <a:lnTo>
                  <a:pt x="580" y="2708"/>
                </a:lnTo>
                <a:lnTo>
                  <a:pt x="576" y="2715"/>
                </a:lnTo>
                <a:lnTo>
                  <a:pt x="574" y="2719"/>
                </a:lnTo>
                <a:lnTo>
                  <a:pt x="572" y="2720"/>
                </a:lnTo>
                <a:lnTo>
                  <a:pt x="570" y="2720"/>
                </a:lnTo>
                <a:lnTo>
                  <a:pt x="568" y="2719"/>
                </a:lnTo>
                <a:lnTo>
                  <a:pt x="567" y="2719"/>
                </a:lnTo>
                <a:lnTo>
                  <a:pt x="567" y="2717"/>
                </a:lnTo>
                <a:lnTo>
                  <a:pt x="566" y="2717"/>
                </a:lnTo>
                <a:lnTo>
                  <a:pt x="571" y="2738"/>
                </a:lnTo>
                <a:lnTo>
                  <a:pt x="571" y="2738"/>
                </a:lnTo>
                <a:lnTo>
                  <a:pt x="572" y="2740"/>
                </a:lnTo>
                <a:lnTo>
                  <a:pt x="575" y="2742"/>
                </a:lnTo>
                <a:lnTo>
                  <a:pt x="577" y="2745"/>
                </a:lnTo>
                <a:lnTo>
                  <a:pt x="580" y="2749"/>
                </a:lnTo>
                <a:lnTo>
                  <a:pt x="583" y="2753"/>
                </a:lnTo>
                <a:lnTo>
                  <a:pt x="584" y="2758"/>
                </a:lnTo>
                <a:lnTo>
                  <a:pt x="585" y="2767"/>
                </a:lnTo>
                <a:lnTo>
                  <a:pt x="584" y="2778"/>
                </a:lnTo>
                <a:lnTo>
                  <a:pt x="583" y="2788"/>
                </a:lnTo>
                <a:lnTo>
                  <a:pt x="581" y="2795"/>
                </a:lnTo>
                <a:lnTo>
                  <a:pt x="580" y="2797"/>
                </a:lnTo>
                <a:lnTo>
                  <a:pt x="581" y="2800"/>
                </a:lnTo>
                <a:lnTo>
                  <a:pt x="584" y="2805"/>
                </a:lnTo>
                <a:lnTo>
                  <a:pt x="588" y="2813"/>
                </a:lnTo>
                <a:lnTo>
                  <a:pt x="591" y="2821"/>
                </a:lnTo>
                <a:lnTo>
                  <a:pt x="591" y="2829"/>
                </a:lnTo>
                <a:lnTo>
                  <a:pt x="588" y="2832"/>
                </a:lnTo>
                <a:lnTo>
                  <a:pt x="587" y="2834"/>
                </a:lnTo>
                <a:lnTo>
                  <a:pt x="584" y="2835"/>
                </a:lnTo>
                <a:lnTo>
                  <a:pt x="581" y="2836"/>
                </a:lnTo>
                <a:lnTo>
                  <a:pt x="580" y="2836"/>
                </a:lnTo>
                <a:lnTo>
                  <a:pt x="577" y="2836"/>
                </a:lnTo>
                <a:lnTo>
                  <a:pt x="577" y="2835"/>
                </a:lnTo>
                <a:lnTo>
                  <a:pt x="577" y="2836"/>
                </a:lnTo>
                <a:lnTo>
                  <a:pt x="577" y="2838"/>
                </a:lnTo>
                <a:lnTo>
                  <a:pt x="580" y="2844"/>
                </a:lnTo>
                <a:lnTo>
                  <a:pt x="583" y="2850"/>
                </a:lnTo>
                <a:lnTo>
                  <a:pt x="593" y="2867"/>
                </a:lnTo>
                <a:lnTo>
                  <a:pt x="609" y="2881"/>
                </a:lnTo>
                <a:lnTo>
                  <a:pt x="629" y="2891"/>
                </a:lnTo>
                <a:lnTo>
                  <a:pt x="633" y="2894"/>
                </a:lnTo>
                <a:lnTo>
                  <a:pt x="633" y="2894"/>
                </a:lnTo>
                <a:lnTo>
                  <a:pt x="635" y="2895"/>
                </a:lnTo>
                <a:lnTo>
                  <a:pt x="635" y="2895"/>
                </a:lnTo>
                <a:lnTo>
                  <a:pt x="636" y="2897"/>
                </a:lnTo>
                <a:lnTo>
                  <a:pt x="638" y="2897"/>
                </a:lnTo>
                <a:lnTo>
                  <a:pt x="639" y="2898"/>
                </a:lnTo>
                <a:lnTo>
                  <a:pt x="639" y="2898"/>
                </a:lnTo>
                <a:lnTo>
                  <a:pt x="640" y="2899"/>
                </a:lnTo>
                <a:lnTo>
                  <a:pt x="640" y="2901"/>
                </a:lnTo>
                <a:lnTo>
                  <a:pt x="640" y="2901"/>
                </a:lnTo>
                <a:lnTo>
                  <a:pt x="640" y="2902"/>
                </a:lnTo>
                <a:lnTo>
                  <a:pt x="640" y="2902"/>
                </a:lnTo>
                <a:lnTo>
                  <a:pt x="640" y="2903"/>
                </a:lnTo>
                <a:lnTo>
                  <a:pt x="640" y="2903"/>
                </a:lnTo>
                <a:lnTo>
                  <a:pt x="642" y="2904"/>
                </a:lnTo>
                <a:lnTo>
                  <a:pt x="642" y="2904"/>
                </a:lnTo>
                <a:lnTo>
                  <a:pt x="642" y="2906"/>
                </a:lnTo>
                <a:lnTo>
                  <a:pt x="642" y="2907"/>
                </a:lnTo>
                <a:lnTo>
                  <a:pt x="642" y="2907"/>
                </a:lnTo>
                <a:lnTo>
                  <a:pt x="642" y="2908"/>
                </a:lnTo>
                <a:lnTo>
                  <a:pt x="642" y="2908"/>
                </a:lnTo>
                <a:lnTo>
                  <a:pt x="642" y="2908"/>
                </a:lnTo>
                <a:lnTo>
                  <a:pt x="642" y="2908"/>
                </a:lnTo>
                <a:lnTo>
                  <a:pt x="642" y="2910"/>
                </a:lnTo>
                <a:lnTo>
                  <a:pt x="643" y="2910"/>
                </a:lnTo>
                <a:lnTo>
                  <a:pt x="643" y="2910"/>
                </a:lnTo>
                <a:lnTo>
                  <a:pt x="644" y="2911"/>
                </a:lnTo>
                <a:lnTo>
                  <a:pt x="644" y="2911"/>
                </a:lnTo>
                <a:lnTo>
                  <a:pt x="647" y="2912"/>
                </a:lnTo>
                <a:lnTo>
                  <a:pt x="655" y="2916"/>
                </a:lnTo>
                <a:lnTo>
                  <a:pt x="660" y="2920"/>
                </a:lnTo>
                <a:lnTo>
                  <a:pt x="667" y="2927"/>
                </a:lnTo>
                <a:lnTo>
                  <a:pt x="674" y="2936"/>
                </a:lnTo>
                <a:lnTo>
                  <a:pt x="686" y="2950"/>
                </a:lnTo>
                <a:lnTo>
                  <a:pt x="699" y="2969"/>
                </a:lnTo>
                <a:lnTo>
                  <a:pt x="710" y="2990"/>
                </a:lnTo>
                <a:lnTo>
                  <a:pt x="716" y="3000"/>
                </a:lnTo>
                <a:lnTo>
                  <a:pt x="723" y="3013"/>
                </a:lnTo>
                <a:lnTo>
                  <a:pt x="731" y="3029"/>
                </a:lnTo>
                <a:lnTo>
                  <a:pt x="740" y="3046"/>
                </a:lnTo>
                <a:lnTo>
                  <a:pt x="748" y="3060"/>
                </a:lnTo>
                <a:lnTo>
                  <a:pt x="754" y="3073"/>
                </a:lnTo>
                <a:lnTo>
                  <a:pt x="761" y="3081"/>
                </a:lnTo>
                <a:lnTo>
                  <a:pt x="761" y="3083"/>
                </a:lnTo>
                <a:lnTo>
                  <a:pt x="762" y="3083"/>
                </a:lnTo>
                <a:lnTo>
                  <a:pt x="762" y="3084"/>
                </a:lnTo>
                <a:lnTo>
                  <a:pt x="765" y="3086"/>
                </a:lnTo>
                <a:lnTo>
                  <a:pt x="769" y="3088"/>
                </a:lnTo>
                <a:lnTo>
                  <a:pt x="771" y="3090"/>
                </a:lnTo>
                <a:lnTo>
                  <a:pt x="774" y="3092"/>
                </a:lnTo>
                <a:lnTo>
                  <a:pt x="777" y="3093"/>
                </a:lnTo>
                <a:lnTo>
                  <a:pt x="778" y="3094"/>
                </a:lnTo>
                <a:lnTo>
                  <a:pt x="779" y="3094"/>
                </a:lnTo>
                <a:lnTo>
                  <a:pt x="798" y="3055"/>
                </a:lnTo>
                <a:lnTo>
                  <a:pt x="808" y="3033"/>
                </a:lnTo>
                <a:lnTo>
                  <a:pt x="838" y="3039"/>
                </a:lnTo>
                <a:lnTo>
                  <a:pt x="868" y="3092"/>
                </a:lnTo>
                <a:lnTo>
                  <a:pt x="837" y="3168"/>
                </a:lnTo>
                <a:lnTo>
                  <a:pt x="837" y="3168"/>
                </a:lnTo>
                <a:lnTo>
                  <a:pt x="838" y="3170"/>
                </a:lnTo>
                <a:lnTo>
                  <a:pt x="840" y="3172"/>
                </a:lnTo>
                <a:lnTo>
                  <a:pt x="841" y="3174"/>
                </a:lnTo>
                <a:lnTo>
                  <a:pt x="843" y="3178"/>
                </a:lnTo>
                <a:lnTo>
                  <a:pt x="846" y="3183"/>
                </a:lnTo>
                <a:lnTo>
                  <a:pt x="849" y="3187"/>
                </a:lnTo>
                <a:lnTo>
                  <a:pt x="851" y="3190"/>
                </a:lnTo>
                <a:lnTo>
                  <a:pt x="853" y="3192"/>
                </a:lnTo>
                <a:lnTo>
                  <a:pt x="854" y="3196"/>
                </a:lnTo>
                <a:lnTo>
                  <a:pt x="854" y="3200"/>
                </a:lnTo>
                <a:lnTo>
                  <a:pt x="855" y="3204"/>
                </a:lnTo>
                <a:lnTo>
                  <a:pt x="857" y="3211"/>
                </a:lnTo>
                <a:lnTo>
                  <a:pt x="858" y="3221"/>
                </a:lnTo>
                <a:lnTo>
                  <a:pt x="861" y="3234"/>
                </a:lnTo>
                <a:lnTo>
                  <a:pt x="863" y="3246"/>
                </a:lnTo>
                <a:lnTo>
                  <a:pt x="870" y="3257"/>
                </a:lnTo>
                <a:lnTo>
                  <a:pt x="871" y="3259"/>
                </a:lnTo>
                <a:lnTo>
                  <a:pt x="871" y="3225"/>
                </a:lnTo>
                <a:lnTo>
                  <a:pt x="906" y="3225"/>
                </a:lnTo>
                <a:lnTo>
                  <a:pt x="1006" y="3166"/>
                </a:lnTo>
                <a:lnTo>
                  <a:pt x="1111" y="3223"/>
                </a:lnTo>
                <a:lnTo>
                  <a:pt x="1111" y="3161"/>
                </a:lnTo>
                <a:lnTo>
                  <a:pt x="1353" y="3161"/>
                </a:lnTo>
                <a:lnTo>
                  <a:pt x="1353" y="2965"/>
                </a:lnTo>
                <a:lnTo>
                  <a:pt x="1353" y="2965"/>
                </a:lnTo>
                <a:lnTo>
                  <a:pt x="1353" y="2965"/>
                </a:lnTo>
                <a:lnTo>
                  <a:pt x="1353" y="2962"/>
                </a:lnTo>
                <a:lnTo>
                  <a:pt x="1353" y="2962"/>
                </a:lnTo>
                <a:lnTo>
                  <a:pt x="1365" y="2933"/>
                </a:lnTo>
                <a:lnTo>
                  <a:pt x="1375" y="2962"/>
                </a:lnTo>
                <a:lnTo>
                  <a:pt x="1400" y="2962"/>
                </a:lnTo>
                <a:lnTo>
                  <a:pt x="1400" y="2834"/>
                </a:lnTo>
                <a:lnTo>
                  <a:pt x="1400" y="2834"/>
                </a:lnTo>
                <a:lnTo>
                  <a:pt x="1409" y="2810"/>
                </a:lnTo>
                <a:lnTo>
                  <a:pt x="1419" y="2834"/>
                </a:lnTo>
                <a:lnTo>
                  <a:pt x="1425" y="2834"/>
                </a:lnTo>
                <a:lnTo>
                  <a:pt x="1425" y="2641"/>
                </a:lnTo>
                <a:lnTo>
                  <a:pt x="1454" y="2641"/>
                </a:lnTo>
                <a:lnTo>
                  <a:pt x="1454" y="2558"/>
                </a:lnTo>
                <a:lnTo>
                  <a:pt x="1472" y="2558"/>
                </a:lnTo>
                <a:lnTo>
                  <a:pt x="1472" y="2446"/>
                </a:lnTo>
                <a:lnTo>
                  <a:pt x="1487" y="2446"/>
                </a:lnTo>
                <a:lnTo>
                  <a:pt x="1487" y="2558"/>
                </a:lnTo>
                <a:lnTo>
                  <a:pt x="1510" y="2558"/>
                </a:lnTo>
                <a:lnTo>
                  <a:pt x="1510" y="2641"/>
                </a:lnTo>
                <a:lnTo>
                  <a:pt x="1538" y="2641"/>
                </a:lnTo>
                <a:lnTo>
                  <a:pt x="1538" y="2834"/>
                </a:lnTo>
                <a:lnTo>
                  <a:pt x="1546" y="2834"/>
                </a:lnTo>
                <a:lnTo>
                  <a:pt x="1555" y="2810"/>
                </a:lnTo>
                <a:lnTo>
                  <a:pt x="1564" y="2834"/>
                </a:lnTo>
                <a:lnTo>
                  <a:pt x="1565" y="2834"/>
                </a:lnTo>
                <a:lnTo>
                  <a:pt x="1565" y="2962"/>
                </a:lnTo>
                <a:lnTo>
                  <a:pt x="1594" y="2962"/>
                </a:lnTo>
                <a:lnTo>
                  <a:pt x="1605" y="2933"/>
                </a:lnTo>
                <a:lnTo>
                  <a:pt x="1617" y="2962"/>
                </a:lnTo>
                <a:lnTo>
                  <a:pt x="1618" y="2962"/>
                </a:lnTo>
                <a:lnTo>
                  <a:pt x="1618" y="3161"/>
                </a:lnTo>
                <a:lnTo>
                  <a:pt x="1816" y="3161"/>
                </a:lnTo>
                <a:lnTo>
                  <a:pt x="1816" y="3111"/>
                </a:lnTo>
                <a:lnTo>
                  <a:pt x="2328" y="3111"/>
                </a:lnTo>
                <a:lnTo>
                  <a:pt x="2328" y="3169"/>
                </a:lnTo>
                <a:lnTo>
                  <a:pt x="1843" y="3169"/>
                </a:lnTo>
                <a:lnTo>
                  <a:pt x="1843" y="3192"/>
                </a:lnTo>
                <a:lnTo>
                  <a:pt x="2328" y="3192"/>
                </a:lnTo>
                <a:lnTo>
                  <a:pt x="2328" y="3249"/>
                </a:lnTo>
                <a:lnTo>
                  <a:pt x="2089" y="3249"/>
                </a:lnTo>
                <a:lnTo>
                  <a:pt x="2089" y="3272"/>
                </a:lnTo>
                <a:lnTo>
                  <a:pt x="2328" y="3272"/>
                </a:lnTo>
                <a:lnTo>
                  <a:pt x="2328" y="3329"/>
                </a:lnTo>
                <a:lnTo>
                  <a:pt x="2089" y="3329"/>
                </a:lnTo>
                <a:lnTo>
                  <a:pt x="2089" y="3354"/>
                </a:lnTo>
                <a:lnTo>
                  <a:pt x="2328" y="3354"/>
                </a:lnTo>
                <a:lnTo>
                  <a:pt x="2328" y="3410"/>
                </a:lnTo>
                <a:lnTo>
                  <a:pt x="2089" y="3410"/>
                </a:lnTo>
                <a:lnTo>
                  <a:pt x="2089" y="3433"/>
                </a:lnTo>
                <a:lnTo>
                  <a:pt x="2328" y="3433"/>
                </a:lnTo>
                <a:lnTo>
                  <a:pt x="2328" y="3491"/>
                </a:lnTo>
                <a:lnTo>
                  <a:pt x="2236" y="3491"/>
                </a:lnTo>
                <a:lnTo>
                  <a:pt x="2236" y="3515"/>
                </a:lnTo>
                <a:lnTo>
                  <a:pt x="2328" y="3515"/>
                </a:lnTo>
                <a:lnTo>
                  <a:pt x="2328" y="3572"/>
                </a:lnTo>
                <a:lnTo>
                  <a:pt x="2236" y="3572"/>
                </a:lnTo>
                <a:lnTo>
                  <a:pt x="2236" y="3600"/>
                </a:lnTo>
                <a:lnTo>
                  <a:pt x="2328" y="3600"/>
                </a:lnTo>
                <a:lnTo>
                  <a:pt x="2328" y="3656"/>
                </a:lnTo>
                <a:lnTo>
                  <a:pt x="2236" y="3656"/>
                </a:lnTo>
                <a:lnTo>
                  <a:pt x="2236" y="3681"/>
                </a:lnTo>
                <a:lnTo>
                  <a:pt x="2328" y="3681"/>
                </a:lnTo>
                <a:lnTo>
                  <a:pt x="2328" y="3731"/>
                </a:lnTo>
                <a:lnTo>
                  <a:pt x="2384" y="3731"/>
                </a:lnTo>
                <a:lnTo>
                  <a:pt x="2384" y="3575"/>
                </a:lnTo>
                <a:lnTo>
                  <a:pt x="2425" y="3575"/>
                </a:lnTo>
                <a:lnTo>
                  <a:pt x="2425" y="3262"/>
                </a:lnTo>
                <a:lnTo>
                  <a:pt x="2469" y="3262"/>
                </a:lnTo>
                <a:lnTo>
                  <a:pt x="2469" y="3086"/>
                </a:lnTo>
                <a:lnTo>
                  <a:pt x="2521" y="3086"/>
                </a:lnTo>
                <a:lnTo>
                  <a:pt x="2521" y="2945"/>
                </a:lnTo>
                <a:lnTo>
                  <a:pt x="2594" y="2945"/>
                </a:lnTo>
                <a:lnTo>
                  <a:pt x="2594" y="2033"/>
                </a:lnTo>
                <a:lnTo>
                  <a:pt x="2599" y="2033"/>
                </a:lnTo>
                <a:lnTo>
                  <a:pt x="2599" y="1948"/>
                </a:lnTo>
                <a:lnTo>
                  <a:pt x="2645" y="1948"/>
                </a:lnTo>
                <a:lnTo>
                  <a:pt x="2645" y="1725"/>
                </a:lnTo>
                <a:lnTo>
                  <a:pt x="2670" y="1725"/>
                </a:lnTo>
                <a:lnTo>
                  <a:pt x="2692" y="1674"/>
                </a:lnTo>
                <a:lnTo>
                  <a:pt x="2692" y="1578"/>
                </a:lnTo>
                <a:lnTo>
                  <a:pt x="2716" y="1542"/>
                </a:lnTo>
                <a:lnTo>
                  <a:pt x="2734" y="1462"/>
                </a:lnTo>
                <a:lnTo>
                  <a:pt x="2734" y="1373"/>
                </a:lnTo>
                <a:lnTo>
                  <a:pt x="2770" y="1344"/>
                </a:lnTo>
                <a:lnTo>
                  <a:pt x="2770" y="1251"/>
                </a:lnTo>
                <a:lnTo>
                  <a:pt x="2794" y="1218"/>
                </a:lnTo>
                <a:lnTo>
                  <a:pt x="2794" y="696"/>
                </a:lnTo>
                <a:lnTo>
                  <a:pt x="2818" y="696"/>
                </a:lnTo>
                <a:lnTo>
                  <a:pt x="2818" y="1218"/>
                </a:lnTo>
                <a:lnTo>
                  <a:pt x="2843" y="1251"/>
                </a:lnTo>
                <a:lnTo>
                  <a:pt x="2843" y="1344"/>
                </a:lnTo>
                <a:lnTo>
                  <a:pt x="2878" y="1373"/>
                </a:lnTo>
                <a:lnTo>
                  <a:pt x="2878" y="1462"/>
                </a:lnTo>
                <a:lnTo>
                  <a:pt x="2897" y="1542"/>
                </a:lnTo>
                <a:lnTo>
                  <a:pt x="2919" y="1578"/>
                </a:lnTo>
                <a:lnTo>
                  <a:pt x="2919" y="1674"/>
                </a:lnTo>
                <a:lnTo>
                  <a:pt x="2942" y="1725"/>
                </a:lnTo>
                <a:lnTo>
                  <a:pt x="2965" y="1725"/>
                </a:lnTo>
                <a:lnTo>
                  <a:pt x="2965" y="1948"/>
                </a:lnTo>
                <a:lnTo>
                  <a:pt x="3009" y="1948"/>
                </a:lnTo>
                <a:lnTo>
                  <a:pt x="3009" y="2033"/>
                </a:lnTo>
                <a:lnTo>
                  <a:pt x="3024" y="2033"/>
                </a:lnTo>
                <a:lnTo>
                  <a:pt x="3024" y="2945"/>
                </a:lnTo>
                <a:lnTo>
                  <a:pt x="3089" y="2945"/>
                </a:lnTo>
                <a:lnTo>
                  <a:pt x="3089" y="3086"/>
                </a:lnTo>
                <a:lnTo>
                  <a:pt x="3139" y="3086"/>
                </a:lnTo>
                <a:lnTo>
                  <a:pt x="3139" y="3262"/>
                </a:lnTo>
                <a:lnTo>
                  <a:pt x="3157" y="3262"/>
                </a:lnTo>
                <a:lnTo>
                  <a:pt x="3157" y="1463"/>
                </a:lnTo>
                <a:lnTo>
                  <a:pt x="3224" y="1463"/>
                </a:lnTo>
                <a:lnTo>
                  <a:pt x="3224" y="1300"/>
                </a:lnTo>
                <a:lnTo>
                  <a:pt x="3267" y="1300"/>
                </a:lnTo>
                <a:lnTo>
                  <a:pt x="3267" y="1216"/>
                </a:lnTo>
                <a:lnTo>
                  <a:pt x="3322" y="1216"/>
                </a:lnTo>
                <a:lnTo>
                  <a:pt x="3322" y="1146"/>
                </a:lnTo>
                <a:lnTo>
                  <a:pt x="3353" y="1146"/>
                </a:lnTo>
                <a:lnTo>
                  <a:pt x="3359" y="1127"/>
                </a:lnTo>
                <a:lnTo>
                  <a:pt x="3367" y="1099"/>
                </a:lnTo>
                <a:lnTo>
                  <a:pt x="3376" y="1065"/>
                </a:lnTo>
                <a:lnTo>
                  <a:pt x="3385" y="1026"/>
                </a:lnTo>
                <a:lnTo>
                  <a:pt x="3394" y="979"/>
                </a:lnTo>
                <a:lnTo>
                  <a:pt x="3404" y="928"/>
                </a:lnTo>
                <a:lnTo>
                  <a:pt x="3410" y="871"/>
                </a:lnTo>
                <a:lnTo>
                  <a:pt x="3417" y="810"/>
                </a:lnTo>
                <a:lnTo>
                  <a:pt x="3419" y="746"/>
                </a:lnTo>
                <a:lnTo>
                  <a:pt x="3419" y="678"/>
                </a:lnTo>
                <a:lnTo>
                  <a:pt x="3421" y="674"/>
                </a:lnTo>
                <a:lnTo>
                  <a:pt x="3425" y="667"/>
                </a:lnTo>
                <a:lnTo>
                  <a:pt x="3431" y="657"/>
                </a:lnTo>
                <a:lnTo>
                  <a:pt x="3440" y="648"/>
                </a:lnTo>
                <a:lnTo>
                  <a:pt x="3453" y="638"/>
                </a:lnTo>
                <a:lnTo>
                  <a:pt x="3453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82A447-63E5-5543-9A13-58313D7A7286}"/>
              </a:ext>
            </a:extLst>
          </p:cNvPr>
          <p:cNvSpPr/>
          <p:nvPr/>
        </p:nvSpPr>
        <p:spPr>
          <a:xfrm>
            <a:off x="825578" y="6216537"/>
            <a:ext cx="10540843" cy="3576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pPr lvl="0" algn="ctr"/>
            <a:endParaRPr lang="en-US" sz="16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D5BD04D-7DF9-D64E-B799-A10E4C13E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8155535"/>
              </p:ext>
            </p:extLst>
          </p:nvPr>
        </p:nvGraphicFramePr>
        <p:xfrm>
          <a:off x="584200" y="1262682"/>
          <a:ext cx="10363201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974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41">
            <a:extLst>
              <a:ext uri="{FF2B5EF4-FFF2-40B4-BE49-F238E27FC236}">
                <a16:creationId xmlns:a16="http://schemas.microsoft.com/office/drawing/2014/main" id="{A8A02F9B-76C7-0B47-88DA-B853E4A1E384}"/>
              </a:ext>
            </a:extLst>
          </p:cNvPr>
          <p:cNvSpPr txBox="1">
            <a:spLocks/>
          </p:cNvSpPr>
          <p:nvPr/>
        </p:nvSpPr>
        <p:spPr>
          <a:xfrm>
            <a:off x="762000" y="4270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 Ten Stations by # of Exits</a:t>
            </a:r>
          </a:p>
        </p:txBody>
      </p:sp>
      <p:sp>
        <p:nvSpPr>
          <p:cNvPr id="428" name="Freeform 14">
            <a:extLst>
              <a:ext uri="{FF2B5EF4-FFF2-40B4-BE49-F238E27FC236}">
                <a16:creationId xmlns:a16="http://schemas.microsoft.com/office/drawing/2014/main" id="{DF16417F-B52D-0E43-9860-D42951002C97}"/>
              </a:ext>
            </a:extLst>
          </p:cNvPr>
          <p:cNvSpPr>
            <a:spLocks noEditPoints="1"/>
          </p:cNvSpPr>
          <p:nvPr/>
        </p:nvSpPr>
        <p:spPr bwMode="auto">
          <a:xfrm>
            <a:off x="9309019" y="3957018"/>
            <a:ext cx="2057402" cy="2293046"/>
          </a:xfrm>
          <a:custGeom>
            <a:avLst/>
            <a:gdLst>
              <a:gd name="T0" fmla="*/ 3443 w 3780"/>
              <a:gd name="T1" fmla="*/ 4007 h 4317"/>
              <a:gd name="T2" fmla="*/ 3329 w 3780"/>
              <a:gd name="T3" fmla="*/ 3960 h 4317"/>
              <a:gd name="T4" fmla="*/ 3611 w 3780"/>
              <a:gd name="T5" fmla="*/ 3734 h 4317"/>
              <a:gd name="T6" fmla="*/ 3498 w 3780"/>
              <a:gd name="T7" fmla="*/ 3556 h 4317"/>
              <a:gd name="T8" fmla="*/ 3329 w 3780"/>
              <a:gd name="T9" fmla="*/ 3445 h 4317"/>
              <a:gd name="T10" fmla="*/ 799 w 3780"/>
              <a:gd name="T11" fmla="*/ 3511 h 4317"/>
              <a:gd name="T12" fmla="*/ 748 w 3780"/>
              <a:gd name="T13" fmla="*/ 3507 h 4317"/>
              <a:gd name="T14" fmla="*/ 3329 w 3780"/>
              <a:gd name="T15" fmla="*/ 3402 h 4317"/>
              <a:gd name="T16" fmla="*/ 3611 w 3780"/>
              <a:gd name="T17" fmla="*/ 3177 h 4317"/>
              <a:gd name="T18" fmla="*/ 3498 w 3780"/>
              <a:gd name="T19" fmla="*/ 3000 h 4317"/>
              <a:gd name="T20" fmla="*/ 3329 w 3780"/>
              <a:gd name="T21" fmla="*/ 2889 h 4317"/>
              <a:gd name="T22" fmla="*/ 3443 w 3780"/>
              <a:gd name="T23" fmla="*/ 2662 h 4317"/>
              <a:gd name="T24" fmla="*/ 3329 w 3780"/>
              <a:gd name="T25" fmla="*/ 2613 h 4317"/>
              <a:gd name="T26" fmla="*/ 3611 w 3780"/>
              <a:gd name="T27" fmla="*/ 2395 h 4317"/>
              <a:gd name="T28" fmla="*/ 3498 w 3780"/>
              <a:gd name="T29" fmla="*/ 2220 h 4317"/>
              <a:gd name="T30" fmla="*/ 3329 w 3780"/>
              <a:gd name="T31" fmla="*/ 2107 h 4317"/>
              <a:gd name="T32" fmla="*/ 3443 w 3780"/>
              <a:gd name="T33" fmla="*/ 1881 h 4317"/>
              <a:gd name="T34" fmla="*/ 3329 w 3780"/>
              <a:gd name="T35" fmla="*/ 1834 h 4317"/>
              <a:gd name="T36" fmla="*/ 3611 w 3780"/>
              <a:gd name="T37" fmla="*/ 1608 h 4317"/>
              <a:gd name="T38" fmla="*/ 3523 w 3780"/>
              <a:gd name="T39" fmla="*/ 697 h 4317"/>
              <a:gd name="T40" fmla="*/ 3778 w 3780"/>
              <a:gd name="T41" fmla="*/ 1463 h 4317"/>
              <a:gd name="T42" fmla="*/ 300 w 3780"/>
              <a:gd name="T43" fmla="*/ 4019 h 4317"/>
              <a:gd name="T44" fmla="*/ 285 w 3780"/>
              <a:gd name="T45" fmla="*/ 3977 h 4317"/>
              <a:gd name="T46" fmla="*/ 237 w 3780"/>
              <a:gd name="T47" fmla="*/ 3703 h 4317"/>
              <a:gd name="T48" fmla="*/ 216 w 3780"/>
              <a:gd name="T49" fmla="*/ 3572 h 4317"/>
              <a:gd name="T50" fmla="*/ 194 w 3780"/>
              <a:gd name="T51" fmla="*/ 3280 h 4317"/>
              <a:gd name="T52" fmla="*/ 221 w 3780"/>
              <a:gd name="T53" fmla="*/ 2983 h 4317"/>
              <a:gd name="T54" fmla="*/ 166 w 3780"/>
              <a:gd name="T55" fmla="*/ 2927 h 4317"/>
              <a:gd name="T56" fmla="*/ 143 w 3780"/>
              <a:gd name="T57" fmla="*/ 2619 h 4317"/>
              <a:gd name="T58" fmla="*/ 102 w 3780"/>
              <a:gd name="T59" fmla="*/ 2461 h 4317"/>
              <a:gd name="T60" fmla="*/ 80 w 3780"/>
              <a:gd name="T61" fmla="*/ 2448 h 4317"/>
              <a:gd name="T62" fmla="*/ 67 w 3780"/>
              <a:gd name="T63" fmla="*/ 2391 h 4317"/>
              <a:gd name="T64" fmla="*/ 52 w 3780"/>
              <a:gd name="T65" fmla="*/ 2317 h 4317"/>
              <a:gd name="T66" fmla="*/ 52 w 3780"/>
              <a:gd name="T67" fmla="*/ 2277 h 4317"/>
              <a:gd name="T68" fmla="*/ 40 w 3780"/>
              <a:gd name="T69" fmla="*/ 2222 h 4317"/>
              <a:gd name="T70" fmla="*/ 21 w 3780"/>
              <a:gd name="T71" fmla="*/ 2203 h 4317"/>
              <a:gd name="T72" fmla="*/ 6 w 3780"/>
              <a:gd name="T73" fmla="*/ 2140 h 4317"/>
              <a:gd name="T74" fmla="*/ 60 w 3780"/>
              <a:gd name="T75" fmla="*/ 2092 h 4317"/>
              <a:gd name="T76" fmla="*/ 77 w 3780"/>
              <a:gd name="T77" fmla="*/ 2025 h 4317"/>
              <a:gd name="T78" fmla="*/ 99 w 3780"/>
              <a:gd name="T79" fmla="*/ 2004 h 4317"/>
              <a:gd name="T80" fmla="*/ 123 w 3780"/>
              <a:gd name="T81" fmla="*/ 2026 h 4317"/>
              <a:gd name="T82" fmla="*/ 177 w 3780"/>
              <a:gd name="T83" fmla="*/ 2001 h 4317"/>
              <a:gd name="T84" fmla="*/ 124 w 3780"/>
              <a:gd name="T85" fmla="*/ 2105 h 4317"/>
              <a:gd name="T86" fmla="*/ 181 w 3780"/>
              <a:gd name="T87" fmla="*/ 2178 h 4317"/>
              <a:gd name="T88" fmla="*/ 167 w 3780"/>
              <a:gd name="T89" fmla="*/ 2207 h 4317"/>
              <a:gd name="T90" fmla="*/ 132 w 3780"/>
              <a:gd name="T91" fmla="*/ 2213 h 4317"/>
              <a:gd name="T92" fmla="*/ 131 w 3780"/>
              <a:gd name="T93" fmla="*/ 2274 h 4317"/>
              <a:gd name="T94" fmla="*/ 230 w 3780"/>
              <a:gd name="T95" fmla="*/ 2544 h 4317"/>
              <a:gd name="T96" fmla="*/ 433 w 3780"/>
              <a:gd name="T97" fmla="*/ 2569 h 4317"/>
              <a:gd name="T98" fmla="*/ 592 w 3780"/>
              <a:gd name="T99" fmla="*/ 2636 h 4317"/>
              <a:gd name="T100" fmla="*/ 574 w 3780"/>
              <a:gd name="T101" fmla="*/ 2719 h 4317"/>
              <a:gd name="T102" fmla="*/ 584 w 3780"/>
              <a:gd name="T103" fmla="*/ 2805 h 4317"/>
              <a:gd name="T104" fmla="*/ 635 w 3780"/>
              <a:gd name="T105" fmla="*/ 2895 h 4317"/>
              <a:gd name="T106" fmla="*/ 642 w 3780"/>
              <a:gd name="T107" fmla="*/ 2910 h 4317"/>
              <a:gd name="T108" fmla="*/ 762 w 3780"/>
              <a:gd name="T109" fmla="*/ 3083 h 4317"/>
              <a:gd name="T110" fmla="*/ 851 w 3780"/>
              <a:gd name="T111" fmla="*/ 3190 h 4317"/>
              <a:gd name="T112" fmla="*/ 1353 w 3780"/>
              <a:gd name="T113" fmla="*/ 2962 h 4317"/>
              <a:gd name="T114" fmla="*/ 1555 w 3780"/>
              <a:gd name="T115" fmla="*/ 2810 h 4317"/>
              <a:gd name="T116" fmla="*/ 2089 w 3780"/>
              <a:gd name="T117" fmla="*/ 3329 h 4317"/>
              <a:gd name="T118" fmla="*/ 2384 w 3780"/>
              <a:gd name="T119" fmla="*/ 3575 h 4317"/>
              <a:gd name="T120" fmla="*/ 2794 w 3780"/>
              <a:gd name="T121" fmla="*/ 1218 h 4317"/>
              <a:gd name="T122" fmla="*/ 3139 w 3780"/>
              <a:gd name="T123" fmla="*/ 3262 h 4317"/>
              <a:gd name="T124" fmla="*/ 3425 w 3780"/>
              <a:gd name="T125" fmla="*/ 667 h 4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80" h="4317">
                <a:moveTo>
                  <a:pt x="3556" y="4121"/>
                </a:moveTo>
                <a:lnTo>
                  <a:pt x="3556" y="4185"/>
                </a:lnTo>
                <a:lnTo>
                  <a:pt x="3611" y="4185"/>
                </a:lnTo>
                <a:lnTo>
                  <a:pt x="3611" y="4121"/>
                </a:lnTo>
                <a:lnTo>
                  <a:pt x="3556" y="4121"/>
                </a:lnTo>
                <a:close/>
                <a:moveTo>
                  <a:pt x="3443" y="4121"/>
                </a:moveTo>
                <a:lnTo>
                  <a:pt x="3443" y="4185"/>
                </a:lnTo>
                <a:lnTo>
                  <a:pt x="3498" y="4185"/>
                </a:lnTo>
                <a:lnTo>
                  <a:pt x="3498" y="4121"/>
                </a:lnTo>
                <a:lnTo>
                  <a:pt x="3443" y="4121"/>
                </a:lnTo>
                <a:close/>
                <a:moveTo>
                  <a:pt x="3329" y="4121"/>
                </a:moveTo>
                <a:lnTo>
                  <a:pt x="3329" y="4185"/>
                </a:lnTo>
                <a:lnTo>
                  <a:pt x="3384" y="4185"/>
                </a:lnTo>
                <a:lnTo>
                  <a:pt x="3384" y="4121"/>
                </a:lnTo>
                <a:lnTo>
                  <a:pt x="3329" y="4121"/>
                </a:lnTo>
                <a:close/>
                <a:moveTo>
                  <a:pt x="3556" y="4007"/>
                </a:moveTo>
                <a:lnTo>
                  <a:pt x="3556" y="4071"/>
                </a:lnTo>
                <a:lnTo>
                  <a:pt x="3611" y="4071"/>
                </a:lnTo>
                <a:lnTo>
                  <a:pt x="3611" y="4007"/>
                </a:lnTo>
                <a:lnTo>
                  <a:pt x="3556" y="4007"/>
                </a:lnTo>
                <a:close/>
                <a:moveTo>
                  <a:pt x="3443" y="4007"/>
                </a:moveTo>
                <a:lnTo>
                  <a:pt x="3443" y="4071"/>
                </a:lnTo>
                <a:lnTo>
                  <a:pt x="3498" y="4071"/>
                </a:lnTo>
                <a:lnTo>
                  <a:pt x="3498" y="4007"/>
                </a:lnTo>
                <a:lnTo>
                  <a:pt x="3443" y="4007"/>
                </a:lnTo>
                <a:close/>
                <a:moveTo>
                  <a:pt x="3329" y="4007"/>
                </a:moveTo>
                <a:lnTo>
                  <a:pt x="3329" y="4071"/>
                </a:lnTo>
                <a:lnTo>
                  <a:pt x="3384" y="4071"/>
                </a:lnTo>
                <a:lnTo>
                  <a:pt x="3384" y="4007"/>
                </a:lnTo>
                <a:lnTo>
                  <a:pt x="3329" y="4007"/>
                </a:lnTo>
                <a:close/>
                <a:moveTo>
                  <a:pt x="3556" y="3895"/>
                </a:moveTo>
                <a:lnTo>
                  <a:pt x="3556" y="3960"/>
                </a:lnTo>
                <a:lnTo>
                  <a:pt x="3611" y="3960"/>
                </a:lnTo>
                <a:lnTo>
                  <a:pt x="3611" y="3895"/>
                </a:lnTo>
                <a:lnTo>
                  <a:pt x="3556" y="3895"/>
                </a:lnTo>
                <a:close/>
                <a:moveTo>
                  <a:pt x="3443" y="3895"/>
                </a:moveTo>
                <a:lnTo>
                  <a:pt x="3443" y="3960"/>
                </a:lnTo>
                <a:lnTo>
                  <a:pt x="3498" y="3960"/>
                </a:lnTo>
                <a:lnTo>
                  <a:pt x="3498" y="3895"/>
                </a:lnTo>
                <a:lnTo>
                  <a:pt x="3443" y="3895"/>
                </a:lnTo>
                <a:close/>
                <a:moveTo>
                  <a:pt x="3329" y="3895"/>
                </a:moveTo>
                <a:lnTo>
                  <a:pt x="3329" y="3960"/>
                </a:lnTo>
                <a:lnTo>
                  <a:pt x="3384" y="3960"/>
                </a:lnTo>
                <a:lnTo>
                  <a:pt x="3384" y="3895"/>
                </a:lnTo>
                <a:lnTo>
                  <a:pt x="3329" y="3895"/>
                </a:lnTo>
                <a:close/>
                <a:moveTo>
                  <a:pt x="3556" y="3782"/>
                </a:moveTo>
                <a:lnTo>
                  <a:pt x="3556" y="3846"/>
                </a:lnTo>
                <a:lnTo>
                  <a:pt x="3611" y="3846"/>
                </a:lnTo>
                <a:lnTo>
                  <a:pt x="3611" y="3782"/>
                </a:lnTo>
                <a:lnTo>
                  <a:pt x="3556" y="3782"/>
                </a:lnTo>
                <a:close/>
                <a:moveTo>
                  <a:pt x="3443" y="3782"/>
                </a:moveTo>
                <a:lnTo>
                  <a:pt x="3443" y="3846"/>
                </a:lnTo>
                <a:lnTo>
                  <a:pt x="3498" y="3846"/>
                </a:lnTo>
                <a:lnTo>
                  <a:pt x="3498" y="3782"/>
                </a:lnTo>
                <a:lnTo>
                  <a:pt x="3443" y="3782"/>
                </a:lnTo>
                <a:close/>
                <a:moveTo>
                  <a:pt x="3329" y="3782"/>
                </a:moveTo>
                <a:lnTo>
                  <a:pt x="3329" y="3846"/>
                </a:lnTo>
                <a:lnTo>
                  <a:pt x="3384" y="3846"/>
                </a:lnTo>
                <a:lnTo>
                  <a:pt x="3384" y="3782"/>
                </a:lnTo>
                <a:lnTo>
                  <a:pt x="3329" y="3782"/>
                </a:lnTo>
                <a:close/>
                <a:moveTo>
                  <a:pt x="3556" y="3672"/>
                </a:moveTo>
                <a:lnTo>
                  <a:pt x="3556" y="3734"/>
                </a:lnTo>
                <a:lnTo>
                  <a:pt x="3611" y="3734"/>
                </a:lnTo>
                <a:lnTo>
                  <a:pt x="3611" y="3672"/>
                </a:lnTo>
                <a:lnTo>
                  <a:pt x="3556" y="3672"/>
                </a:lnTo>
                <a:close/>
                <a:moveTo>
                  <a:pt x="3443" y="3672"/>
                </a:moveTo>
                <a:lnTo>
                  <a:pt x="3443" y="3734"/>
                </a:lnTo>
                <a:lnTo>
                  <a:pt x="3498" y="3734"/>
                </a:lnTo>
                <a:lnTo>
                  <a:pt x="3498" y="3672"/>
                </a:lnTo>
                <a:lnTo>
                  <a:pt x="3443" y="3672"/>
                </a:lnTo>
                <a:close/>
                <a:moveTo>
                  <a:pt x="3329" y="3672"/>
                </a:moveTo>
                <a:lnTo>
                  <a:pt x="3329" y="3734"/>
                </a:lnTo>
                <a:lnTo>
                  <a:pt x="3384" y="3734"/>
                </a:lnTo>
                <a:lnTo>
                  <a:pt x="3384" y="3672"/>
                </a:lnTo>
                <a:lnTo>
                  <a:pt x="3329" y="3672"/>
                </a:lnTo>
                <a:close/>
                <a:moveTo>
                  <a:pt x="3556" y="3556"/>
                </a:moveTo>
                <a:lnTo>
                  <a:pt x="3556" y="3619"/>
                </a:lnTo>
                <a:lnTo>
                  <a:pt x="3611" y="3619"/>
                </a:lnTo>
                <a:lnTo>
                  <a:pt x="3611" y="3556"/>
                </a:lnTo>
                <a:lnTo>
                  <a:pt x="3556" y="3556"/>
                </a:lnTo>
                <a:close/>
                <a:moveTo>
                  <a:pt x="3443" y="3556"/>
                </a:moveTo>
                <a:lnTo>
                  <a:pt x="3443" y="3619"/>
                </a:lnTo>
                <a:lnTo>
                  <a:pt x="3498" y="3619"/>
                </a:lnTo>
                <a:lnTo>
                  <a:pt x="3498" y="3556"/>
                </a:lnTo>
                <a:lnTo>
                  <a:pt x="3443" y="3556"/>
                </a:lnTo>
                <a:close/>
                <a:moveTo>
                  <a:pt x="3329" y="3556"/>
                </a:moveTo>
                <a:lnTo>
                  <a:pt x="3329" y="3619"/>
                </a:lnTo>
                <a:lnTo>
                  <a:pt x="3384" y="3619"/>
                </a:lnTo>
                <a:lnTo>
                  <a:pt x="3384" y="3556"/>
                </a:lnTo>
                <a:lnTo>
                  <a:pt x="3329" y="3556"/>
                </a:lnTo>
                <a:close/>
                <a:moveTo>
                  <a:pt x="3556" y="3445"/>
                </a:moveTo>
                <a:lnTo>
                  <a:pt x="3556" y="3509"/>
                </a:lnTo>
                <a:lnTo>
                  <a:pt x="3611" y="3509"/>
                </a:lnTo>
                <a:lnTo>
                  <a:pt x="3611" y="3445"/>
                </a:lnTo>
                <a:lnTo>
                  <a:pt x="3556" y="3445"/>
                </a:lnTo>
                <a:close/>
                <a:moveTo>
                  <a:pt x="3443" y="3445"/>
                </a:moveTo>
                <a:lnTo>
                  <a:pt x="3443" y="3509"/>
                </a:lnTo>
                <a:lnTo>
                  <a:pt x="3498" y="3509"/>
                </a:lnTo>
                <a:lnTo>
                  <a:pt x="3498" y="3445"/>
                </a:lnTo>
                <a:lnTo>
                  <a:pt x="3443" y="3445"/>
                </a:lnTo>
                <a:close/>
                <a:moveTo>
                  <a:pt x="3329" y="3445"/>
                </a:moveTo>
                <a:lnTo>
                  <a:pt x="3329" y="3509"/>
                </a:lnTo>
                <a:lnTo>
                  <a:pt x="3384" y="3509"/>
                </a:lnTo>
                <a:lnTo>
                  <a:pt x="3384" y="3445"/>
                </a:lnTo>
                <a:lnTo>
                  <a:pt x="3329" y="3445"/>
                </a:lnTo>
                <a:close/>
                <a:moveTo>
                  <a:pt x="871" y="3357"/>
                </a:moveTo>
                <a:lnTo>
                  <a:pt x="866" y="3372"/>
                </a:lnTo>
                <a:lnTo>
                  <a:pt x="862" y="3385"/>
                </a:lnTo>
                <a:lnTo>
                  <a:pt x="859" y="3397"/>
                </a:lnTo>
                <a:lnTo>
                  <a:pt x="858" y="3410"/>
                </a:lnTo>
                <a:lnTo>
                  <a:pt x="854" y="3426"/>
                </a:lnTo>
                <a:lnTo>
                  <a:pt x="847" y="3444"/>
                </a:lnTo>
                <a:lnTo>
                  <a:pt x="840" y="3462"/>
                </a:lnTo>
                <a:lnTo>
                  <a:pt x="829" y="3483"/>
                </a:lnTo>
                <a:lnTo>
                  <a:pt x="825" y="3488"/>
                </a:lnTo>
                <a:lnTo>
                  <a:pt x="825" y="3491"/>
                </a:lnTo>
                <a:lnTo>
                  <a:pt x="821" y="3495"/>
                </a:lnTo>
                <a:lnTo>
                  <a:pt x="820" y="3496"/>
                </a:lnTo>
                <a:lnTo>
                  <a:pt x="817" y="3499"/>
                </a:lnTo>
                <a:lnTo>
                  <a:pt x="816" y="3500"/>
                </a:lnTo>
                <a:lnTo>
                  <a:pt x="811" y="3504"/>
                </a:lnTo>
                <a:lnTo>
                  <a:pt x="811" y="3504"/>
                </a:lnTo>
                <a:lnTo>
                  <a:pt x="805" y="3508"/>
                </a:lnTo>
                <a:lnTo>
                  <a:pt x="804" y="3508"/>
                </a:lnTo>
                <a:lnTo>
                  <a:pt x="802" y="3511"/>
                </a:lnTo>
                <a:lnTo>
                  <a:pt x="799" y="3511"/>
                </a:lnTo>
                <a:lnTo>
                  <a:pt x="798" y="3512"/>
                </a:lnTo>
                <a:lnTo>
                  <a:pt x="795" y="3513"/>
                </a:lnTo>
                <a:lnTo>
                  <a:pt x="794" y="3513"/>
                </a:lnTo>
                <a:lnTo>
                  <a:pt x="790" y="3515"/>
                </a:lnTo>
                <a:lnTo>
                  <a:pt x="788" y="3515"/>
                </a:lnTo>
                <a:lnTo>
                  <a:pt x="785" y="3516"/>
                </a:lnTo>
                <a:lnTo>
                  <a:pt x="783" y="3516"/>
                </a:lnTo>
                <a:lnTo>
                  <a:pt x="779" y="3516"/>
                </a:lnTo>
                <a:lnTo>
                  <a:pt x="778" y="3516"/>
                </a:lnTo>
                <a:lnTo>
                  <a:pt x="774" y="3517"/>
                </a:lnTo>
                <a:lnTo>
                  <a:pt x="773" y="3517"/>
                </a:lnTo>
                <a:lnTo>
                  <a:pt x="769" y="3516"/>
                </a:lnTo>
                <a:lnTo>
                  <a:pt x="769" y="3516"/>
                </a:lnTo>
                <a:lnTo>
                  <a:pt x="765" y="3516"/>
                </a:lnTo>
                <a:lnTo>
                  <a:pt x="765" y="3516"/>
                </a:lnTo>
                <a:lnTo>
                  <a:pt x="762" y="3515"/>
                </a:lnTo>
                <a:lnTo>
                  <a:pt x="761" y="3515"/>
                </a:lnTo>
                <a:lnTo>
                  <a:pt x="758" y="3513"/>
                </a:lnTo>
                <a:lnTo>
                  <a:pt x="758" y="3513"/>
                </a:lnTo>
                <a:lnTo>
                  <a:pt x="756" y="3512"/>
                </a:lnTo>
                <a:lnTo>
                  <a:pt x="748" y="3507"/>
                </a:lnTo>
                <a:lnTo>
                  <a:pt x="737" y="3503"/>
                </a:lnTo>
                <a:lnTo>
                  <a:pt x="729" y="3500"/>
                </a:lnTo>
                <a:lnTo>
                  <a:pt x="727" y="3500"/>
                </a:lnTo>
                <a:lnTo>
                  <a:pt x="727" y="3504"/>
                </a:lnTo>
                <a:lnTo>
                  <a:pt x="728" y="3515"/>
                </a:lnTo>
                <a:lnTo>
                  <a:pt x="729" y="3532"/>
                </a:lnTo>
                <a:lnTo>
                  <a:pt x="731" y="3552"/>
                </a:lnTo>
                <a:lnTo>
                  <a:pt x="871" y="3552"/>
                </a:lnTo>
                <a:lnTo>
                  <a:pt x="871" y="3357"/>
                </a:lnTo>
                <a:close/>
                <a:moveTo>
                  <a:pt x="3556" y="3339"/>
                </a:moveTo>
                <a:lnTo>
                  <a:pt x="3556" y="3402"/>
                </a:lnTo>
                <a:lnTo>
                  <a:pt x="3611" y="3402"/>
                </a:lnTo>
                <a:lnTo>
                  <a:pt x="3611" y="3339"/>
                </a:lnTo>
                <a:lnTo>
                  <a:pt x="3556" y="3339"/>
                </a:lnTo>
                <a:close/>
                <a:moveTo>
                  <a:pt x="3443" y="3339"/>
                </a:moveTo>
                <a:lnTo>
                  <a:pt x="3443" y="3402"/>
                </a:lnTo>
                <a:lnTo>
                  <a:pt x="3498" y="3402"/>
                </a:lnTo>
                <a:lnTo>
                  <a:pt x="3498" y="3339"/>
                </a:lnTo>
                <a:lnTo>
                  <a:pt x="3443" y="3339"/>
                </a:lnTo>
                <a:close/>
                <a:moveTo>
                  <a:pt x="3329" y="3339"/>
                </a:moveTo>
                <a:lnTo>
                  <a:pt x="3329" y="3402"/>
                </a:lnTo>
                <a:lnTo>
                  <a:pt x="3384" y="3402"/>
                </a:lnTo>
                <a:lnTo>
                  <a:pt x="3384" y="3339"/>
                </a:lnTo>
                <a:lnTo>
                  <a:pt x="3329" y="3339"/>
                </a:lnTo>
                <a:close/>
                <a:moveTo>
                  <a:pt x="3556" y="3224"/>
                </a:moveTo>
                <a:lnTo>
                  <a:pt x="3556" y="3288"/>
                </a:lnTo>
                <a:lnTo>
                  <a:pt x="3611" y="3288"/>
                </a:lnTo>
                <a:lnTo>
                  <a:pt x="3611" y="3224"/>
                </a:lnTo>
                <a:lnTo>
                  <a:pt x="3556" y="3224"/>
                </a:lnTo>
                <a:close/>
                <a:moveTo>
                  <a:pt x="3443" y="3224"/>
                </a:moveTo>
                <a:lnTo>
                  <a:pt x="3443" y="3288"/>
                </a:lnTo>
                <a:lnTo>
                  <a:pt x="3498" y="3288"/>
                </a:lnTo>
                <a:lnTo>
                  <a:pt x="3498" y="3224"/>
                </a:lnTo>
                <a:lnTo>
                  <a:pt x="3443" y="3224"/>
                </a:lnTo>
                <a:close/>
                <a:moveTo>
                  <a:pt x="3329" y="3224"/>
                </a:moveTo>
                <a:lnTo>
                  <a:pt x="3329" y="3288"/>
                </a:lnTo>
                <a:lnTo>
                  <a:pt x="3384" y="3288"/>
                </a:lnTo>
                <a:lnTo>
                  <a:pt x="3384" y="3224"/>
                </a:lnTo>
                <a:lnTo>
                  <a:pt x="3329" y="3224"/>
                </a:lnTo>
                <a:close/>
                <a:moveTo>
                  <a:pt x="3556" y="3114"/>
                </a:moveTo>
                <a:lnTo>
                  <a:pt x="3556" y="3177"/>
                </a:lnTo>
                <a:lnTo>
                  <a:pt x="3611" y="3177"/>
                </a:lnTo>
                <a:lnTo>
                  <a:pt x="3611" y="3114"/>
                </a:lnTo>
                <a:lnTo>
                  <a:pt x="3556" y="3114"/>
                </a:lnTo>
                <a:close/>
                <a:moveTo>
                  <a:pt x="3443" y="3114"/>
                </a:moveTo>
                <a:lnTo>
                  <a:pt x="3443" y="3177"/>
                </a:lnTo>
                <a:lnTo>
                  <a:pt x="3498" y="3177"/>
                </a:lnTo>
                <a:lnTo>
                  <a:pt x="3498" y="3114"/>
                </a:lnTo>
                <a:lnTo>
                  <a:pt x="3443" y="3114"/>
                </a:lnTo>
                <a:close/>
                <a:moveTo>
                  <a:pt x="3329" y="3114"/>
                </a:moveTo>
                <a:lnTo>
                  <a:pt x="3329" y="3177"/>
                </a:lnTo>
                <a:lnTo>
                  <a:pt x="3384" y="3177"/>
                </a:lnTo>
                <a:lnTo>
                  <a:pt x="3384" y="3114"/>
                </a:lnTo>
                <a:lnTo>
                  <a:pt x="3329" y="3114"/>
                </a:lnTo>
                <a:close/>
                <a:moveTo>
                  <a:pt x="3556" y="3000"/>
                </a:moveTo>
                <a:lnTo>
                  <a:pt x="3556" y="3063"/>
                </a:lnTo>
                <a:lnTo>
                  <a:pt x="3611" y="3063"/>
                </a:lnTo>
                <a:lnTo>
                  <a:pt x="3611" y="3000"/>
                </a:lnTo>
                <a:lnTo>
                  <a:pt x="3556" y="3000"/>
                </a:lnTo>
                <a:close/>
                <a:moveTo>
                  <a:pt x="3443" y="3000"/>
                </a:moveTo>
                <a:lnTo>
                  <a:pt x="3443" y="3063"/>
                </a:lnTo>
                <a:lnTo>
                  <a:pt x="3498" y="3063"/>
                </a:lnTo>
                <a:lnTo>
                  <a:pt x="3498" y="3000"/>
                </a:lnTo>
                <a:lnTo>
                  <a:pt x="3443" y="3000"/>
                </a:lnTo>
                <a:close/>
                <a:moveTo>
                  <a:pt x="3329" y="3000"/>
                </a:moveTo>
                <a:lnTo>
                  <a:pt x="3329" y="3063"/>
                </a:lnTo>
                <a:lnTo>
                  <a:pt x="3384" y="3063"/>
                </a:lnTo>
                <a:lnTo>
                  <a:pt x="3384" y="3000"/>
                </a:lnTo>
                <a:lnTo>
                  <a:pt x="3329" y="3000"/>
                </a:lnTo>
                <a:close/>
                <a:moveTo>
                  <a:pt x="3556" y="2889"/>
                </a:moveTo>
                <a:lnTo>
                  <a:pt x="3556" y="2952"/>
                </a:lnTo>
                <a:lnTo>
                  <a:pt x="3611" y="2952"/>
                </a:lnTo>
                <a:lnTo>
                  <a:pt x="3611" y="2889"/>
                </a:lnTo>
                <a:lnTo>
                  <a:pt x="3556" y="2889"/>
                </a:lnTo>
                <a:close/>
                <a:moveTo>
                  <a:pt x="3443" y="2889"/>
                </a:moveTo>
                <a:lnTo>
                  <a:pt x="3443" y="2952"/>
                </a:lnTo>
                <a:lnTo>
                  <a:pt x="3498" y="2952"/>
                </a:lnTo>
                <a:lnTo>
                  <a:pt x="3498" y="2889"/>
                </a:lnTo>
                <a:lnTo>
                  <a:pt x="3443" y="2889"/>
                </a:lnTo>
                <a:close/>
                <a:moveTo>
                  <a:pt x="3329" y="2889"/>
                </a:moveTo>
                <a:lnTo>
                  <a:pt x="3329" y="2952"/>
                </a:lnTo>
                <a:lnTo>
                  <a:pt x="3384" y="2952"/>
                </a:lnTo>
                <a:lnTo>
                  <a:pt x="3384" y="2889"/>
                </a:lnTo>
                <a:lnTo>
                  <a:pt x="3329" y="2889"/>
                </a:lnTo>
                <a:close/>
                <a:moveTo>
                  <a:pt x="3556" y="2774"/>
                </a:moveTo>
                <a:lnTo>
                  <a:pt x="3556" y="2838"/>
                </a:lnTo>
                <a:lnTo>
                  <a:pt x="3611" y="2838"/>
                </a:lnTo>
                <a:lnTo>
                  <a:pt x="3611" y="2774"/>
                </a:lnTo>
                <a:lnTo>
                  <a:pt x="3556" y="2774"/>
                </a:lnTo>
                <a:close/>
                <a:moveTo>
                  <a:pt x="3443" y="2774"/>
                </a:moveTo>
                <a:lnTo>
                  <a:pt x="3443" y="2838"/>
                </a:lnTo>
                <a:lnTo>
                  <a:pt x="3498" y="2838"/>
                </a:lnTo>
                <a:lnTo>
                  <a:pt x="3498" y="2774"/>
                </a:lnTo>
                <a:lnTo>
                  <a:pt x="3443" y="2774"/>
                </a:lnTo>
                <a:close/>
                <a:moveTo>
                  <a:pt x="3329" y="2774"/>
                </a:moveTo>
                <a:lnTo>
                  <a:pt x="3329" y="2838"/>
                </a:lnTo>
                <a:lnTo>
                  <a:pt x="3384" y="2838"/>
                </a:lnTo>
                <a:lnTo>
                  <a:pt x="3384" y="2774"/>
                </a:lnTo>
                <a:lnTo>
                  <a:pt x="3329" y="2774"/>
                </a:lnTo>
                <a:close/>
                <a:moveTo>
                  <a:pt x="3556" y="2662"/>
                </a:moveTo>
                <a:lnTo>
                  <a:pt x="3556" y="2726"/>
                </a:lnTo>
                <a:lnTo>
                  <a:pt x="3611" y="2726"/>
                </a:lnTo>
                <a:lnTo>
                  <a:pt x="3611" y="2662"/>
                </a:lnTo>
                <a:lnTo>
                  <a:pt x="3556" y="2662"/>
                </a:lnTo>
                <a:close/>
                <a:moveTo>
                  <a:pt x="3443" y="2662"/>
                </a:moveTo>
                <a:lnTo>
                  <a:pt x="3443" y="2726"/>
                </a:lnTo>
                <a:lnTo>
                  <a:pt x="3498" y="2726"/>
                </a:lnTo>
                <a:lnTo>
                  <a:pt x="3498" y="2662"/>
                </a:lnTo>
                <a:lnTo>
                  <a:pt x="3443" y="2662"/>
                </a:lnTo>
                <a:close/>
                <a:moveTo>
                  <a:pt x="3329" y="2662"/>
                </a:moveTo>
                <a:lnTo>
                  <a:pt x="3329" y="2726"/>
                </a:lnTo>
                <a:lnTo>
                  <a:pt x="3384" y="2726"/>
                </a:lnTo>
                <a:lnTo>
                  <a:pt x="3384" y="2662"/>
                </a:lnTo>
                <a:lnTo>
                  <a:pt x="3329" y="2662"/>
                </a:lnTo>
                <a:close/>
                <a:moveTo>
                  <a:pt x="3556" y="2548"/>
                </a:moveTo>
                <a:lnTo>
                  <a:pt x="3556" y="2613"/>
                </a:lnTo>
                <a:lnTo>
                  <a:pt x="3611" y="2613"/>
                </a:lnTo>
                <a:lnTo>
                  <a:pt x="3611" y="2548"/>
                </a:lnTo>
                <a:lnTo>
                  <a:pt x="3556" y="2548"/>
                </a:lnTo>
                <a:close/>
                <a:moveTo>
                  <a:pt x="3443" y="2548"/>
                </a:moveTo>
                <a:lnTo>
                  <a:pt x="3443" y="2613"/>
                </a:lnTo>
                <a:lnTo>
                  <a:pt x="3498" y="2613"/>
                </a:lnTo>
                <a:lnTo>
                  <a:pt x="3498" y="2548"/>
                </a:lnTo>
                <a:lnTo>
                  <a:pt x="3443" y="2548"/>
                </a:lnTo>
                <a:close/>
                <a:moveTo>
                  <a:pt x="3329" y="2548"/>
                </a:moveTo>
                <a:lnTo>
                  <a:pt x="3329" y="2613"/>
                </a:lnTo>
                <a:lnTo>
                  <a:pt x="3384" y="2613"/>
                </a:lnTo>
                <a:lnTo>
                  <a:pt x="3384" y="2548"/>
                </a:lnTo>
                <a:lnTo>
                  <a:pt x="3329" y="2548"/>
                </a:lnTo>
                <a:close/>
                <a:moveTo>
                  <a:pt x="3556" y="2438"/>
                </a:moveTo>
                <a:lnTo>
                  <a:pt x="3556" y="2501"/>
                </a:lnTo>
                <a:lnTo>
                  <a:pt x="3611" y="2501"/>
                </a:lnTo>
                <a:lnTo>
                  <a:pt x="3611" y="2438"/>
                </a:lnTo>
                <a:lnTo>
                  <a:pt x="3556" y="2438"/>
                </a:lnTo>
                <a:close/>
                <a:moveTo>
                  <a:pt x="3443" y="2438"/>
                </a:moveTo>
                <a:lnTo>
                  <a:pt x="3443" y="2501"/>
                </a:lnTo>
                <a:lnTo>
                  <a:pt x="3498" y="2501"/>
                </a:lnTo>
                <a:lnTo>
                  <a:pt x="3498" y="2438"/>
                </a:lnTo>
                <a:lnTo>
                  <a:pt x="3443" y="2438"/>
                </a:lnTo>
                <a:close/>
                <a:moveTo>
                  <a:pt x="3329" y="2438"/>
                </a:moveTo>
                <a:lnTo>
                  <a:pt x="3329" y="2501"/>
                </a:lnTo>
                <a:lnTo>
                  <a:pt x="3384" y="2501"/>
                </a:lnTo>
                <a:lnTo>
                  <a:pt x="3384" y="2438"/>
                </a:lnTo>
                <a:lnTo>
                  <a:pt x="3329" y="2438"/>
                </a:lnTo>
                <a:close/>
                <a:moveTo>
                  <a:pt x="3556" y="2331"/>
                </a:moveTo>
                <a:lnTo>
                  <a:pt x="3556" y="2395"/>
                </a:lnTo>
                <a:lnTo>
                  <a:pt x="3611" y="2395"/>
                </a:lnTo>
                <a:lnTo>
                  <a:pt x="3611" y="2331"/>
                </a:lnTo>
                <a:lnTo>
                  <a:pt x="3556" y="2331"/>
                </a:lnTo>
                <a:close/>
                <a:moveTo>
                  <a:pt x="3443" y="2331"/>
                </a:moveTo>
                <a:lnTo>
                  <a:pt x="3443" y="2395"/>
                </a:lnTo>
                <a:lnTo>
                  <a:pt x="3498" y="2395"/>
                </a:lnTo>
                <a:lnTo>
                  <a:pt x="3498" y="2331"/>
                </a:lnTo>
                <a:lnTo>
                  <a:pt x="3443" y="2331"/>
                </a:lnTo>
                <a:close/>
                <a:moveTo>
                  <a:pt x="3329" y="2331"/>
                </a:moveTo>
                <a:lnTo>
                  <a:pt x="3329" y="2395"/>
                </a:lnTo>
                <a:lnTo>
                  <a:pt x="3384" y="2395"/>
                </a:lnTo>
                <a:lnTo>
                  <a:pt x="3384" y="2331"/>
                </a:lnTo>
                <a:lnTo>
                  <a:pt x="3329" y="2331"/>
                </a:lnTo>
                <a:close/>
                <a:moveTo>
                  <a:pt x="3556" y="2220"/>
                </a:moveTo>
                <a:lnTo>
                  <a:pt x="3556" y="2284"/>
                </a:lnTo>
                <a:lnTo>
                  <a:pt x="3611" y="2284"/>
                </a:lnTo>
                <a:lnTo>
                  <a:pt x="3611" y="2220"/>
                </a:lnTo>
                <a:lnTo>
                  <a:pt x="3556" y="2220"/>
                </a:lnTo>
                <a:close/>
                <a:moveTo>
                  <a:pt x="3443" y="2220"/>
                </a:moveTo>
                <a:lnTo>
                  <a:pt x="3443" y="2284"/>
                </a:lnTo>
                <a:lnTo>
                  <a:pt x="3498" y="2284"/>
                </a:lnTo>
                <a:lnTo>
                  <a:pt x="3498" y="2220"/>
                </a:lnTo>
                <a:lnTo>
                  <a:pt x="3443" y="2220"/>
                </a:lnTo>
                <a:close/>
                <a:moveTo>
                  <a:pt x="3329" y="2220"/>
                </a:moveTo>
                <a:lnTo>
                  <a:pt x="3329" y="2284"/>
                </a:lnTo>
                <a:lnTo>
                  <a:pt x="3384" y="2284"/>
                </a:lnTo>
                <a:lnTo>
                  <a:pt x="3384" y="2220"/>
                </a:lnTo>
                <a:lnTo>
                  <a:pt x="3329" y="2220"/>
                </a:lnTo>
                <a:close/>
                <a:moveTo>
                  <a:pt x="3556" y="2107"/>
                </a:moveTo>
                <a:lnTo>
                  <a:pt x="3556" y="2170"/>
                </a:lnTo>
                <a:lnTo>
                  <a:pt x="3611" y="2170"/>
                </a:lnTo>
                <a:lnTo>
                  <a:pt x="3611" y="2107"/>
                </a:lnTo>
                <a:lnTo>
                  <a:pt x="3556" y="2107"/>
                </a:lnTo>
                <a:close/>
                <a:moveTo>
                  <a:pt x="3443" y="2107"/>
                </a:moveTo>
                <a:lnTo>
                  <a:pt x="3443" y="2170"/>
                </a:lnTo>
                <a:lnTo>
                  <a:pt x="3498" y="2170"/>
                </a:lnTo>
                <a:lnTo>
                  <a:pt x="3498" y="2107"/>
                </a:lnTo>
                <a:lnTo>
                  <a:pt x="3443" y="2107"/>
                </a:lnTo>
                <a:close/>
                <a:moveTo>
                  <a:pt x="3329" y="2107"/>
                </a:moveTo>
                <a:lnTo>
                  <a:pt x="3329" y="2170"/>
                </a:lnTo>
                <a:lnTo>
                  <a:pt x="3384" y="2170"/>
                </a:lnTo>
                <a:lnTo>
                  <a:pt x="3384" y="2107"/>
                </a:lnTo>
                <a:lnTo>
                  <a:pt x="3329" y="2107"/>
                </a:lnTo>
                <a:close/>
                <a:moveTo>
                  <a:pt x="3556" y="1996"/>
                </a:moveTo>
                <a:lnTo>
                  <a:pt x="3556" y="2059"/>
                </a:lnTo>
                <a:lnTo>
                  <a:pt x="3611" y="2059"/>
                </a:lnTo>
                <a:lnTo>
                  <a:pt x="3611" y="1996"/>
                </a:lnTo>
                <a:lnTo>
                  <a:pt x="3556" y="1996"/>
                </a:lnTo>
                <a:close/>
                <a:moveTo>
                  <a:pt x="3443" y="1996"/>
                </a:moveTo>
                <a:lnTo>
                  <a:pt x="3443" y="2059"/>
                </a:lnTo>
                <a:lnTo>
                  <a:pt x="3498" y="2059"/>
                </a:lnTo>
                <a:lnTo>
                  <a:pt x="3498" y="1996"/>
                </a:lnTo>
                <a:lnTo>
                  <a:pt x="3443" y="1996"/>
                </a:lnTo>
                <a:close/>
                <a:moveTo>
                  <a:pt x="3329" y="1996"/>
                </a:moveTo>
                <a:lnTo>
                  <a:pt x="3329" y="2059"/>
                </a:lnTo>
                <a:lnTo>
                  <a:pt x="3384" y="2059"/>
                </a:lnTo>
                <a:lnTo>
                  <a:pt x="3384" y="1996"/>
                </a:lnTo>
                <a:lnTo>
                  <a:pt x="3329" y="1996"/>
                </a:lnTo>
                <a:close/>
                <a:moveTo>
                  <a:pt x="3556" y="1881"/>
                </a:moveTo>
                <a:lnTo>
                  <a:pt x="3556" y="1944"/>
                </a:lnTo>
                <a:lnTo>
                  <a:pt x="3611" y="1944"/>
                </a:lnTo>
                <a:lnTo>
                  <a:pt x="3611" y="1881"/>
                </a:lnTo>
                <a:lnTo>
                  <a:pt x="3556" y="1881"/>
                </a:lnTo>
                <a:close/>
                <a:moveTo>
                  <a:pt x="3443" y="1881"/>
                </a:moveTo>
                <a:lnTo>
                  <a:pt x="3443" y="1944"/>
                </a:lnTo>
                <a:lnTo>
                  <a:pt x="3498" y="1944"/>
                </a:lnTo>
                <a:lnTo>
                  <a:pt x="3498" y="1881"/>
                </a:lnTo>
                <a:lnTo>
                  <a:pt x="3443" y="1881"/>
                </a:lnTo>
                <a:close/>
                <a:moveTo>
                  <a:pt x="3329" y="1881"/>
                </a:moveTo>
                <a:lnTo>
                  <a:pt x="3329" y="1944"/>
                </a:lnTo>
                <a:lnTo>
                  <a:pt x="3384" y="1944"/>
                </a:lnTo>
                <a:lnTo>
                  <a:pt x="3384" y="1881"/>
                </a:lnTo>
                <a:lnTo>
                  <a:pt x="3329" y="1881"/>
                </a:lnTo>
                <a:close/>
                <a:moveTo>
                  <a:pt x="3556" y="1770"/>
                </a:moveTo>
                <a:lnTo>
                  <a:pt x="3556" y="1834"/>
                </a:lnTo>
                <a:lnTo>
                  <a:pt x="3611" y="1834"/>
                </a:lnTo>
                <a:lnTo>
                  <a:pt x="3611" y="1770"/>
                </a:lnTo>
                <a:lnTo>
                  <a:pt x="3556" y="1770"/>
                </a:lnTo>
                <a:close/>
                <a:moveTo>
                  <a:pt x="3443" y="1770"/>
                </a:moveTo>
                <a:lnTo>
                  <a:pt x="3443" y="1834"/>
                </a:lnTo>
                <a:lnTo>
                  <a:pt x="3498" y="1834"/>
                </a:lnTo>
                <a:lnTo>
                  <a:pt x="3498" y="1770"/>
                </a:lnTo>
                <a:lnTo>
                  <a:pt x="3443" y="1770"/>
                </a:lnTo>
                <a:close/>
                <a:moveTo>
                  <a:pt x="3329" y="1770"/>
                </a:moveTo>
                <a:lnTo>
                  <a:pt x="3329" y="1834"/>
                </a:lnTo>
                <a:lnTo>
                  <a:pt x="3384" y="1834"/>
                </a:lnTo>
                <a:lnTo>
                  <a:pt x="3384" y="1770"/>
                </a:lnTo>
                <a:lnTo>
                  <a:pt x="3329" y="1770"/>
                </a:lnTo>
                <a:close/>
                <a:moveTo>
                  <a:pt x="3556" y="1656"/>
                </a:moveTo>
                <a:lnTo>
                  <a:pt x="3556" y="1720"/>
                </a:lnTo>
                <a:lnTo>
                  <a:pt x="3611" y="1720"/>
                </a:lnTo>
                <a:lnTo>
                  <a:pt x="3611" y="1656"/>
                </a:lnTo>
                <a:lnTo>
                  <a:pt x="3556" y="1656"/>
                </a:lnTo>
                <a:close/>
                <a:moveTo>
                  <a:pt x="3443" y="1656"/>
                </a:moveTo>
                <a:lnTo>
                  <a:pt x="3443" y="1720"/>
                </a:lnTo>
                <a:lnTo>
                  <a:pt x="3498" y="1720"/>
                </a:lnTo>
                <a:lnTo>
                  <a:pt x="3498" y="1656"/>
                </a:lnTo>
                <a:lnTo>
                  <a:pt x="3443" y="1656"/>
                </a:lnTo>
                <a:close/>
                <a:moveTo>
                  <a:pt x="3329" y="1656"/>
                </a:moveTo>
                <a:lnTo>
                  <a:pt x="3329" y="1720"/>
                </a:lnTo>
                <a:lnTo>
                  <a:pt x="3384" y="1720"/>
                </a:lnTo>
                <a:lnTo>
                  <a:pt x="3384" y="1656"/>
                </a:lnTo>
                <a:lnTo>
                  <a:pt x="3329" y="1656"/>
                </a:lnTo>
                <a:close/>
                <a:moveTo>
                  <a:pt x="3556" y="1544"/>
                </a:moveTo>
                <a:lnTo>
                  <a:pt x="3556" y="1608"/>
                </a:lnTo>
                <a:lnTo>
                  <a:pt x="3611" y="1608"/>
                </a:lnTo>
                <a:lnTo>
                  <a:pt x="3611" y="1544"/>
                </a:lnTo>
                <a:lnTo>
                  <a:pt x="3556" y="1544"/>
                </a:lnTo>
                <a:close/>
                <a:moveTo>
                  <a:pt x="3443" y="1544"/>
                </a:moveTo>
                <a:lnTo>
                  <a:pt x="3443" y="1608"/>
                </a:lnTo>
                <a:lnTo>
                  <a:pt x="3498" y="1608"/>
                </a:lnTo>
                <a:lnTo>
                  <a:pt x="3498" y="1544"/>
                </a:lnTo>
                <a:lnTo>
                  <a:pt x="3443" y="1544"/>
                </a:lnTo>
                <a:close/>
                <a:moveTo>
                  <a:pt x="3329" y="1544"/>
                </a:moveTo>
                <a:lnTo>
                  <a:pt x="3329" y="1608"/>
                </a:lnTo>
                <a:lnTo>
                  <a:pt x="3384" y="1608"/>
                </a:lnTo>
                <a:lnTo>
                  <a:pt x="3384" y="1544"/>
                </a:lnTo>
                <a:lnTo>
                  <a:pt x="3329" y="1544"/>
                </a:lnTo>
                <a:close/>
                <a:moveTo>
                  <a:pt x="3453" y="0"/>
                </a:moveTo>
                <a:lnTo>
                  <a:pt x="3478" y="0"/>
                </a:lnTo>
                <a:lnTo>
                  <a:pt x="3478" y="636"/>
                </a:lnTo>
                <a:lnTo>
                  <a:pt x="3494" y="642"/>
                </a:lnTo>
                <a:lnTo>
                  <a:pt x="3508" y="653"/>
                </a:lnTo>
                <a:lnTo>
                  <a:pt x="3518" y="665"/>
                </a:lnTo>
                <a:lnTo>
                  <a:pt x="3522" y="676"/>
                </a:lnTo>
                <a:lnTo>
                  <a:pt x="3522" y="683"/>
                </a:lnTo>
                <a:lnTo>
                  <a:pt x="3523" y="697"/>
                </a:lnTo>
                <a:lnTo>
                  <a:pt x="3524" y="720"/>
                </a:lnTo>
                <a:lnTo>
                  <a:pt x="3527" y="747"/>
                </a:lnTo>
                <a:lnTo>
                  <a:pt x="3528" y="780"/>
                </a:lnTo>
                <a:lnTo>
                  <a:pt x="3531" y="815"/>
                </a:lnTo>
                <a:lnTo>
                  <a:pt x="3535" y="853"/>
                </a:lnTo>
                <a:lnTo>
                  <a:pt x="3539" y="894"/>
                </a:lnTo>
                <a:lnTo>
                  <a:pt x="3543" y="934"/>
                </a:lnTo>
                <a:lnTo>
                  <a:pt x="3548" y="975"/>
                </a:lnTo>
                <a:lnTo>
                  <a:pt x="3553" y="1013"/>
                </a:lnTo>
                <a:lnTo>
                  <a:pt x="3558" y="1050"/>
                </a:lnTo>
                <a:lnTo>
                  <a:pt x="3565" y="1081"/>
                </a:lnTo>
                <a:lnTo>
                  <a:pt x="3570" y="1110"/>
                </a:lnTo>
                <a:lnTo>
                  <a:pt x="3578" y="1131"/>
                </a:lnTo>
                <a:lnTo>
                  <a:pt x="3584" y="1146"/>
                </a:lnTo>
                <a:lnTo>
                  <a:pt x="3617" y="1146"/>
                </a:lnTo>
                <a:lnTo>
                  <a:pt x="3617" y="1216"/>
                </a:lnTo>
                <a:lnTo>
                  <a:pt x="3670" y="1216"/>
                </a:lnTo>
                <a:lnTo>
                  <a:pt x="3670" y="1300"/>
                </a:lnTo>
                <a:lnTo>
                  <a:pt x="3717" y="1300"/>
                </a:lnTo>
                <a:lnTo>
                  <a:pt x="3717" y="1463"/>
                </a:lnTo>
                <a:lnTo>
                  <a:pt x="3778" y="1463"/>
                </a:lnTo>
                <a:lnTo>
                  <a:pt x="3778" y="3731"/>
                </a:lnTo>
                <a:lnTo>
                  <a:pt x="3780" y="3731"/>
                </a:lnTo>
                <a:lnTo>
                  <a:pt x="3780" y="4317"/>
                </a:lnTo>
                <a:lnTo>
                  <a:pt x="715" y="4317"/>
                </a:lnTo>
                <a:lnTo>
                  <a:pt x="715" y="4316"/>
                </a:lnTo>
                <a:lnTo>
                  <a:pt x="216" y="4316"/>
                </a:lnTo>
                <a:lnTo>
                  <a:pt x="234" y="4301"/>
                </a:lnTo>
                <a:lnTo>
                  <a:pt x="251" y="4286"/>
                </a:lnTo>
                <a:lnTo>
                  <a:pt x="266" y="4269"/>
                </a:lnTo>
                <a:lnTo>
                  <a:pt x="272" y="4253"/>
                </a:lnTo>
                <a:lnTo>
                  <a:pt x="279" y="4231"/>
                </a:lnTo>
                <a:lnTo>
                  <a:pt x="284" y="4204"/>
                </a:lnTo>
                <a:lnTo>
                  <a:pt x="288" y="4176"/>
                </a:lnTo>
                <a:lnTo>
                  <a:pt x="292" y="4147"/>
                </a:lnTo>
                <a:lnTo>
                  <a:pt x="294" y="4118"/>
                </a:lnTo>
                <a:lnTo>
                  <a:pt x="296" y="4093"/>
                </a:lnTo>
                <a:lnTo>
                  <a:pt x="298" y="4075"/>
                </a:lnTo>
                <a:lnTo>
                  <a:pt x="298" y="4053"/>
                </a:lnTo>
                <a:lnTo>
                  <a:pt x="300" y="4036"/>
                </a:lnTo>
                <a:lnTo>
                  <a:pt x="300" y="4025"/>
                </a:lnTo>
                <a:lnTo>
                  <a:pt x="300" y="4019"/>
                </a:lnTo>
                <a:lnTo>
                  <a:pt x="300" y="4016"/>
                </a:lnTo>
                <a:lnTo>
                  <a:pt x="298" y="4016"/>
                </a:lnTo>
                <a:lnTo>
                  <a:pt x="298" y="4015"/>
                </a:lnTo>
                <a:lnTo>
                  <a:pt x="298" y="4013"/>
                </a:lnTo>
                <a:lnTo>
                  <a:pt x="297" y="4011"/>
                </a:lnTo>
                <a:lnTo>
                  <a:pt x="297" y="4009"/>
                </a:lnTo>
                <a:lnTo>
                  <a:pt x="296" y="4008"/>
                </a:lnTo>
                <a:lnTo>
                  <a:pt x="296" y="4007"/>
                </a:lnTo>
                <a:lnTo>
                  <a:pt x="296" y="4005"/>
                </a:lnTo>
                <a:lnTo>
                  <a:pt x="294" y="4003"/>
                </a:lnTo>
                <a:lnTo>
                  <a:pt x="294" y="4002"/>
                </a:lnTo>
                <a:lnTo>
                  <a:pt x="293" y="3999"/>
                </a:lnTo>
                <a:lnTo>
                  <a:pt x="292" y="3998"/>
                </a:lnTo>
                <a:lnTo>
                  <a:pt x="292" y="3995"/>
                </a:lnTo>
                <a:lnTo>
                  <a:pt x="291" y="3994"/>
                </a:lnTo>
                <a:lnTo>
                  <a:pt x="289" y="3990"/>
                </a:lnTo>
                <a:lnTo>
                  <a:pt x="288" y="3986"/>
                </a:lnTo>
                <a:lnTo>
                  <a:pt x="288" y="3984"/>
                </a:lnTo>
                <a:lnTo>
                  <a:pt x="287" y="3982"/>
                </a:lnTo>
                <a:lnTo>
                  <a:pt x="287" y="3979"/>
                </a:lnTo>
                <a:lnTo>
                  <a:pt x="285" y="3977"/>
                </a:lnTo>
                <a:lnTo>
                  <a:pt x="284" y="3974"/>
                </a:lnTo>
                <a:lnTo>
                  <a:pt x="283" y="3971"/>
                </a:lnTo>
                <a:lnTo>
                  <a:pt x="283" y="3969"/>
                </a:lnTo>
                <a:lnTo>
                  <a:pt x="281" y="3966"/>
                </a:lnTo>
                <a:lnTo>
                  <a:pt x="281" y="3964"/>
                </a:lnTo>
                <a:lnTo>
                  <a:pt x="280" y="3960"/>
                </a:lnTo>
                <a:lnTo>
                  <a:pt x="279" y="3958"/>
                </a:lnTo>
                <a:lnTo>
                  <a:pt x="277" y="3953"/>
                </a:lnTo>
                <a:lnTo>
                  <a:pt x="274" y="3939"/>
                </a:lnTo>
                <a:lnTo>
                  <a:pt x="266" y="3915"/>
                </a:lnTo>
                <a:lnTo>
                  <a:pt x="259" y="3893"/>
                </a:lnTo>
                <a:lnTo>
                  <a:pt x="255" y="3873"/>
                </a:lnTo>
                <a:lnTo>
                  <a:pt x="253" y="3856"/>
                </a:lnTo>
                <a:lnTo>
                  <a:pt x="250" y="3840"/>
                </a:lnTo>
                <a:lnTo>
                  <a:pt x="247" y="3822"/>
                </a:lnTo>
                <a:lnTo>
                  <a:pt x="243" y="3800"/>
                </a:lnTo>
                <a:lnTo>
                  <a:pt x="241" y="3786"/>
                </a:lnTo>
                <a:lnTo>
                  <a:pt x="239" y="3766"/>
                </a:lnTo>
                <a:lnTo>
                  <a:pt x="238" y="3745"/>
                </a:lnTo>
                <a:lnTo>
                  <a:pt x="237" y="3723"/>
                </a:lnTo>
                <a:lnTo>
                  <a:pt x="237" y="3703"/>
                </a:lnTo>
                <a:lnTo>
                  <a:pt x="237" y="3686"/>
                </a:lnTo>
                <a:lnTo>
                  <a:pt x="237" y="3676"/>
                </a:lnTo>
                <a:lnTo>
                  <a:pt x="237" y="3670"/>
                </a:lnTo>
                <a:lnTo>
                  <a:pt x="237" y="3669"/>
                </a:lnTo>
                <a:lnTo>
                  <a:pt x="236" y="3666"/>
                </a:lnTo>
                <a:lnTo>
                  <a:pt x="236" y="3668"/>
                </a:lnTo>
                <a:lnTo>
                  <a:pt x="236" y="3668"/>
                </a:lnTo>
                <a:lnTo>
                  <a:pt x="236" y="3668"/>
                </a:lnTo>
                <a:lnTo>
                  <a:pt x="236" y="3664"/>
                </a:lnTo>
                <a:lnTo>
                  <a:pt x="236" y="3660"/>
                </a:lnTo>
                <a:lnTo>
                  <a:pt x="234" y="3653"/>
                </a:lnTo>
                <a:lnTo>
                  <a:pt x="233" y="3647"/>
                </a:lnTo>
                <a:lnTo>
                  <a:pt x="230" y="3640"/>
                </a:lnTo>
                <a:lnTo>
                  <a:pt x="228" y="3628"/>
                </a:lnTo>
                <a:lnTo>
                  <a:pt x="226" y="3618"/>
                </a:lnTo>
                <a:lnTo>
                  <a:pt x="225" y="3610"/>
                </a:lnTo>
                <a:lnTo>
                  <a:pt x="225" y="3606"/>
                </a:lnTo>
                <a:lnTo>
                  <a:pt x="225" y="3605"/>
                </a:lnTo>
                <a:lnTo>
                  <a:pt x="222" y="3597"/>
                </a:lnTo>
                <a:lnTo>
                  <a:pt x="218" y="3587"/>
                </a:lnTo>
                <a:lnTo>
                  <a:pt x="216" y="3572"/>
                </a:lnTo>
                <a:lnTo>
                  <a:pt x="211" y="3549"/>
                </a:lnTo>
                <a:lnTo>
                  <a:pt x="208" y="3517"/>
                </a:lnTo>
                <a:lnTo>
                  <a:pt x="205" y="3478"/>
                </a:lnTo>
                <a:lnTo>
                  <a:pt x="205" y="3460"/>
                </a:lnTo>
                <a:lnTo>
                  <a:pt x="207" y="3440"/>
                </a:lnTo>
                <a:lnTo>
                  <a:pt x="209" y="3422"/>
                </a:lnTo>
                <a:lnTo>
                  <a:pt x="212" y="3405"/>
                </a:lnTo>
                <a:lnTo>
                  <a:pt x="213" y="3393"/>
                </a:lnTo>
                <a:lnTo>
                  <a:pt x="216" y="3384"/>
                </a:lnTo>
                <a:lnTo>
                  <a:pt x="216" y="3381"/>
                </a:lnTo>
                <a:lnTo>
                  <a:pt x="216" y="3380"/>
                </a:lnTo>
                <a:lnTo>
                  <a:pt x="216" y="3380"/>
                </a:lnTo>
                <a:lnTo>
                  <a:pt x="215" y="3382"/>
                </a:lnTo>
                <a:lnTo>
                  <a:pt x="215" y="3378"/>
                </a:lnTo>
                <a:lnTo>
                  <a:pt x="211" y="3373"/>
                </a:lnTo>
                <a:lnTo>
                  <a:pt x="205" y="3365"/>
                </a:lnTo>
                <a:lnTo>
                  <a:pt x="200" y="3355"/>
                </a:lnTo>
                <a:lnTo>
                  <a:pt x="196" y="3344"/>
                </a:lnTo>
                <a:lnTo>
                  <a:pt x="194" y="3327"/>
                </a:lnTo>
                <a:lnTo>
                  <a:pt x="192" y="3306"/>
                </a:lnTo>
                <a:lnTo>
                  <a:pt x="194" y="3280"/>
                </a:lnTo>
                <a:lnTo>
                  <a:pt x="198" y="3253"/>
                </a:lnTo>
                <a:lnTo>
                  <a:pt x="203" y="3221"/>
                </a:lnTo>
                <a:lnTo>
                  <a:pt x="211" y="3195"/>
                </a:lnTo>
                <a:lnTo>
                  <a:pt x="220" y="3173"/>
                </a:lnTo>
                <a:lnTo>
                  <a:pt x="230" y="3152"/>
                </a:lnTo>
                <a:lnTo>
                  <a:pt x="239" y="3135"/>
                </a:lnTo>
                <a:lnTo>
                  <a:pt x="247" y="3122"/>
                </a:lnTo>
                <a:lnTo>
                  <a:pt x="254" y="3114"/>
                </a:lnTo>
                <a:lnTo>
                  <a:pt x="255" y="3111"/>
                </a:lnTo>
                <a:lnTo>
                  <a:pt x="255" y="3110"/>
                </a:lnTo>
                <a:lnTo>
                  <a:pt x="254" y="3107"/>
                </a:lnTo>
                <a:lnTo>
                  <a:pt x="251" y="3101"/>
                </a:lnTo>
                <a:lnTo>
                  <a:pt x="247" y="3090"/>
                </a:lnTo>
                <a:lnTo>
                  <a:pt x="241" y="3076"/>
                </a:lnTo>
                <a:lnTo>
                  <a:pt x="236" y="3063"/>
                </a:lnTo>
                <a:lnTo>
                  <a:pt x="233" y="3051"/>
                </a:lnTo>
                <a:lnTo>
                  <a:pt x="232" y="3041"/>
                </a:lnTo>
                <a:lnTo>
                  <a:pt x="229" y="3028"/>
                </a:lnTo>
                <a:lnTo>
                  <a:pt x="226" y="3009"/>
                </a:lnTo>
                <a:lnTo>
                  <a:pt x="224" y="2992"/>
                </a:lnTo>
                <a:lnTo>
                  <a:pt x="221" y="2983"/>
                </a:lnTo>
                <a:lnTo>
                  <a:pt x="218" y="2978"/>
                </a:lnTo>
                <a:lnTo>
                  <a:pt x="215" y="2974"/>
                </a:lnTo>
                <a:lnTo>
                  <a:pt x="213" y="2974"/>
                </a:lnTo>
                <a:lnTo>
                  <a:pt x="213" y="2973"/>
                </a:lnTo>
                <a:lnTo>
                  <a:pt x="212" y="2973"/>
                </a:lnTo>
                <a:lnTo>
                  <a:pt x="211" y="2971"/>
                </a:lnTo>
                <a:lnTo>
                  <a:pt x="211" y="2971"/>
                </a:lnTo>
                <a:lnTo>
                  <a:pt x="209" y="2970"/>
                </a:lnTo>
                <a:lnTo>
                  <a:pt x="209" y="2969"/>
                </a:lnTo>
                <a:lnTo>
                  <a:pt x="207" y="2967"/>
                </a:lnTo>
                <a:lnTo>
                  <a:pt x="201" y="2958"/>
                </a:lnTo>
                <a:lnTo>
                  <a:pt x="199" y="2949"/>
                </a:lnTo>
                <a:lnTo>
                  <a:pt x="198" y="2940"/>
                </a:lnTo>
                <a:lnTo>
                  <a:pt x="198" y="2933"/>
                </a:lnTo>
                <a:lnTo>
                  <a:pt x="195" y="2932"/>
                </a:lnTo>
                <a:lnTo>
                  <a:pt x="191" y="2932"/>
                </a:lnTo>
                <a:lnTo>
                  <a:pt x="187" y="2931"/>
                </a:lnTo>
                <a:lnTo>
                  <a:pt x="181" y="2928"/>
                </a:lnTo>
                <a:lnTo>
                  <a:pt x="169" y="2927"/>
                </a:lnTo>
                <a:lnTo>
                  <a:pt x="166" y="2927"/>
                </a:lnTo>
                <a:lnTo>
                  <a:pt x="166" y="2927"/>
                </a:lnTo>
                <a:lnTo>
                  <a:pt x="165" y="2927"/>
                </a:lnTo>
                <a:lnTo>
                  <a:pt x="160" y="2923"/>
                </a:lnTo>
                <a:lnTo>
                  <a:pt x="156" y="2915"/>
                </a:lnTo>
                <a:lnTo>
                  <a:pt x="156" y="2902"/>
                </a:lnTo>
                <a:lnTo>
                  <a:pt x="157" y="2886"/>
                </a:lnTo>
                <a:lnTo>
                  <a:pt x="157" y="2868"/>
                </a:lnTo>
                <a:lnTo>
                  <a:pt x="158" y="2850"/>
                </a:lnTo>
                <a:lnTo>
                  <a:pt x="163" y="2830"/>
                </a:lnTo>
                <a:lnTo>
                  <a:pt x="169" y="2812"/>
                </a:lnTo>
                <a:lnTo>
                  <a:pt x="174" y="2795"/>
                </a:lnTo>
                <a:lnTo>
                  <a:pt x="179" y="2781"/>
                </a:lnTo>
                <a:lnTo>
                  <a:pt x="183" y="2772"/>
                </a:lnTo>
                <a:lnTo>
                  <a:pt x="186" y="2763"/>
                </a:lnTo>
                <a:lnTo>
                  <a:pt x="184" y="2751"/>
                </a:lnTo>
                <a:lnTo>
                  <a:pt x="182" y="2738"/>
                </a:lnTo>
                <a:lnTo>
                  <a:pt x="178" y="2724"/>
                </a:lnTo>
                <a:lnTo>
                  <a:pt x="174" y="2708"/>
                </a:lnTo>
                <a:lnTo>
                  <a:pt x="167" y="2690"/>
                </a:lnTo>
                <a:lnTo>
                  <a:pt x="161" y="2668"/>
                </a:lnTo>
                <a:lnTo>
                  <a:pt x="150" y="2641"/>
                </a:lnTo>
                <a:lnTo>
                  <a:pt x="143" y="2619"/>
                </a:lnTo>
                <a:lnTo>
                  <a:pt x="135" y="2593"/>
                </a:lnTo>
                <a:lnTo>
                  <a:pt x="129" y="2565"/>
                </a:lnTo>
                <a:lnTo>
                  <a:pt x="124" y="2539"/>
                </a:lnTo>
                <a:lnTo>
                  <a:pt x="120" y="2518"/>
                </a:lnTo>
                <a:lnTo>
                  <a:pt x="118" y="2503"/>
                </a:lnTo>
                <a:lnTo>
                  <a:pt x="115" y="2491"/>
                </a:lnTo>
                <a:lnTo>
                  <a:pt x="114" y="2478"/>
                </a:lnTo>
                <a:lnTo>
                  <a:pt x="112" y="2466"/>
                </a:lnTo>
                <a:lnTo>
                  <a:pt x="111" y="2455"/>
                </a:lnTo>
                <a:lnTo>
                  <a:pt x="110" y="2450"/>
                </a:lnTo>
                <a:lnTo>
                  <a:pt x="110" y="2449"/>
                </a:lnTo>
                <a:lnTo>
                  <a:pt x="110" y="2452"/>
                </a:lnTo>
                <a:lnTo>
                  <a:pt x="108" y="2453"/>
                </a:lnTo>
                <a:lnTo>
                  <a:pt x="108" y="2453"/>
                </a:lnTo>
                <a:lnTo>
                  <a:pt x="108" y="2453"/>
                </a:lnTo>
                <a:lnTo>
                  <a:pt x="108" y="2454"/>
                </a:lnTo>
                <a:lnTo>
                  <a:pt x="107" y="2455"/>
                </a:lnTo>
                <a:lnTo>
                  <a:pt x="106" y="2455"/>
                </a:lnTo>
                <a:lnTo>
                  <a:pt x="105" y="2458"/>
                </a:lnTo>
                <a:lnTo>
                  <a:pt x="105" y="2458"/>
                </a:lnTo>
                <a:lnTo>
                  <a:pt x="102" y="2461"/>
                </a:lnTo>
                <a:lnTo>
                  <a:pt x="102" y="2461"/>
                </a:lnTo>
                <a:lnTo>
                  <a:pt x="101" y="2462"/>
                </a:lnTo>
                <a:lnTo>
                  <a:pt x="99" y="2462"/>
                </a:lnTo>
                <a:lnTo>
                  <a:pt x="97" y="2462"/>
                </a:lnTo>
                <a:lnTo>
                  <a:pt x="97" y="2463"/>
                </a:lnTo>
                <a:lnTo>
                  <a:pt x="94" y="2463"/>
                </a:lnTo>
                <a:lnTo>
                  <a:pt x="93" y="2463"/>
                </a:lnTo>
                <a:lnTo>
                  <a:pt x="93" y="2463"/>
                </a:lnTo>
                <a:lnTo>
                  <a:pt x="91" y="2462"/>
                </a:lnTo>
                <a:lnTo>
                  <a:pt x="90" y="2462"/>
                </a:lnTo>
                <a:lnTo>
                  <a:pt x="90" y="2462"/>
                </a:lnTo>
                <a:lnTo>
                  <a:pt x="89" y="2461"/>
                </a:lnTo>
                <a:lnTo>
                  <a:pt x="89" y="2461"/>
                </a:lnTo>
                <a:lnTo>
                  <a:pt x="87" y="2459"/>
                </a:lnTo>
                <a:lnTo>
                  <a:pt x="87" y="2458"/>
                </a:lnTo>
                <a:lnTo>
                  <a:pt x="86" y="2458"/>
                </a:lnTo>
                <a:lnTo>
                  <a:pt x="85" y="2457"/>
                </a:lnTo>
                <a:lnTo>
                  <a:pt x="85" y="2457"/>
                </a:lnTo>
                <a:lnTo>
                  <a:pt x="84" y="2454"/>
                </a:lnTo>
                <a:lnTo>
                  <a:pt x="81" y="2452"/>
                </a:lnTo>
                <a:lnTo>
                  <a:pt x="80" y="2448"/>
                </a:lnTo>
                <a:lnTo>
                  <a:pt x="78" y="2445"/>
                </a:lnTo>
                <a:lnTo>
                  <a:pt x="77" y="2442"/>
                </a:lnTo>
                <a:lnTo>
                  <a:pt x="77" y="2441"/>
                </a:lnTo>
                <a:lnTo>
                  <a:pt x="76" y="2441"/>
                </a:lnTo>
                <a:lnTo>
                  <a:pt x="76" y="2441"/>
                </a:lnTo>
                <a:lnTo>
                  <a:pt x="76" y="2440"/>
                </a:lnTo>
                <a:lnTo>
                  <a:pt x="74" y="2438"/>
                </a:lnTo>
                <a:lnTo>
                  <a:pt x="74" y="2436"/>
                </a:lnTo>
                <a:lnTo>
                  <a:pt x="73" y="2432"/>
                </a:lnTo>
                <a:lnTo>
                  <a:pt x="73" y="2427"/>
                </a:lnTo>
                <a:lnTo>
                  <a:pt x="72" y="2418"/>
                </a:lnTo>
                <a:lnTo>
                  <a:pt x="69" y="2412"/>
                </a:lnTo>
                <a:lnTo>
                  <a:pt x="67" y="2408"/>
                </a:lnTo>
                <a:lnTo>
                  <a:pt x="63" y="2404"/>
                </a:lnTo>
                <a:lnTo>
                  <a:pt x="63" y="2400"/>
                </a:lnTo>
                <a:lnTo>
                  <a:pt x="63" y="2398"/>
                </a:lnTo>
                <a:lnTo>
                  <a:pt x="64" y="2395"/>
                </a:lnTo>
                <a:lnTo>
                  <a:pt x="65" y="2394"/>
                </a:lnTo>
                <a:lnTo>
                  <a:pt x="67" y="2393"/>
                </a:lnTo>
                <a:lnTo>
                  <a:pt x="67" y="2393"/>
                </a:lnTo>
                <a:lnTo>
                  <a:pt x="67" y="2391"/>
                </a:lnTo>
                <a:lnTo>
                  <a:pt x="67" y="2389"/>
                </a:lnTo>
                <a:lnTo>
                  <a:pt x="67" y="2385"/>
                </a:lnTo>
                <a:lnTo>
                  <a:pt x="68" y="2381"/>
                </a:lnTo>
                <a:lnTo>
                  <a:pt x="69" y="2376"/>
                </a:lnTo>
                <a:lnTo>
                  <a:pt x="70" y="2368"/>
                </a:lnTo>
                <a:lnTo>
                  <a:pt x="70" y="2359"/>
                </a:lnTo>
                <a:lnTo>
                  <a:pt x="69" y="2348"/>
                </a:lnTo>
                <a:lnTo>
                  <a:pt x="68" y="2342"/>
                </a:lnTo>
                <a:lnTo>
                  <a:pt x="68" y="2338"/>
                </a:lnTo>
                <a:lnTo>
                  <a:pt x="68" y="2338"/>
                </a:lnTo>
                <a:lnTo>
                  <a:pt x="68" y="2338"/>
                </a:lnTo>
                <a:lnTo>
                  <a:pt x="67" y="2338"/>
                </a:lnTo>
                <a:lnTo>
                  <a:pt x="67" y="2338"/>
                </a:lnTo>
                <a:lnTo>
                  <a:pt x="65" y="2338"/>
                </a:lnTo>
                <a:lnTo>
                  <a:pt x="65" y="2336"/>
                </a:lnTo>
                <a:lnTo>
                  <a:pt x="63" y="2335"/>
                </a:lnTo>
                <a:lnTo>
                  <a:pt x="60" y="2332"/>
                </a:lnTo>
                <a:lnTo>
                  <a:pt x="56" y="2328"/>
                </a:lnTo>
                <a:lnTo>
                  <a:pt x="53" y="2325"/>
                </a:lnTo>
                <a:lnTo>
                  <a:pt x="52" y="2319"/>
                </a:lnTo>
                <a:lnTo>
                  <a:pt x="52" y="2317"/>
                </a:lnTo>
                <a:lnTo>
                  <a:pt x="52" y="2314"/>
                </a:lnTo>
                <a:lnTo>
                  <a:pt x="53" y="2311"/>
                </a:lnTo>
                <a:lnTo>
                  <a:pt x="55" y="2310"/>
                </a:lnTo>
                <a:lnTo>
                  <a:pt x="57" y="2309"/>
                </a:lnTo>
                <a:lnTo>
                  <a:pt x="59" y="2308"/>
                </a:lnTo>
                <a:lnTo>
                  <a:pt x="59" y="2308"/>
                </a:lnTo>
                <a:lnTo>
                  <a:pt x="57" y="2308"/>
                </a:lnTo>
                <a:lnTo>
                  <a:pt x="56" y="2306"/>
                </a:lnTo>
                <a:lnTo>
                  <a:pt x="53" y="2304"/>
                </a:lnTo>
                <a:lnTo>
                  <a:pt x="52" y="2301"/>
                </a:lnTo>
                <a:lnTo>
                  <a:pt x="49" y="2297"/>
                </a:lnTo>
                <a:lnTo>
                  <a:pt x="49" y="2292"/>
                </a:lnTo>
                <a:lnTo>
                  <a:pt x="49" y="2288"/>
                </a:lnTo>
                <a:lnTo>
                  <a:pt x="51" y="2285"/>
                </a:lnTo>
                <a:lnTo>
                  <a:pt x="52" y="2283"/>
                </a:lnTo>
                <a:lnTo>
                  <a:pt x="53" y="2283"/>
                </a:lnTo>
                <a:lnTo>
                  <a:pt x="55" y="2281"/>
                </a:lnTo>
                <a:lnTo>
                  <a:pt x="55" y="2281"/>
                </a:lnTo>
                <a:lnTo>
                  <a:pt x="55" y="2281"/>
                </a:lnTo>
                <a:lnTo>
                  <a:pt x="53" y="2280"/>
                </a:lnTo>
                <a:lnTo>
                  <a:pt x="52" y="2277"/>
                </a:lnTo>
                <a:lnTo>
                  <a:pt x="49" y="2275"/>
                </a:lnTo>
                <a:lnTo>
                  <a:pt x="48" y="2272"/>
                </a:lnTo>
                <a:lnTo>
                  <a:pt x="48" y="2268"/>
                </a:lnTo>
                <a:lnTo>
                  <a:pt x="48" y="2264"/>
                </a:lnTo>
                <a:lnTo>
                  <a:pt x="49" y="2260"/>
                </a:lnTo>
                <a:lnTo>
                  <a:pt x="51" y="2259"/>
                </a:lnTo>
                <a:lnTo>
                  <a:pt x="53" y="2258"/>
                </a:lnTo>
                <a:lnTo>
                  <a:pt x="56" y="2256"/>
                </a:lnTo>
                <a:lnTo>
                  <a:pt x="57" y="2256"/>
                </a:lnTo>
                <a:lnTo>
                  <a:pt x="59" y="2256"/>
                </a:lnTo>
                <a:lnTo>
                  <a:pt x="60" y="2256"/>
                </a:lnTo>
                <a:lnTo>
                  <a:pt x="60" y="2245"/>
                </a:lnTo>
                <a:lnTo>
                  <a:pt x="60" y="2243"/>
                </a:lnTo>
                <a:lnTo>
                  <a:pt x="59" y="2241"/>
                </a:lnTo>
                <a:lnTo>
                  <a:pt x="57" y="2238"/>
                </a:lnTo>
                <a:lnTo>
                  <a:pt x="56" y="2234"/>
                </a:lnTo>
                <a:lnTo>
                  <a:pt x="55" y="2232"/>
                </a:lnTo>
                <a:lnTo>
                  <a:pt x="49" y="2230"/>
                </a:lnTo>
                <a:lnTo>
                  <a:pt x="46" y="2229"/>
                </a:lnTo>
                <a:lnTo>
                  <a:pt x="43" y="2226"/>
                </a:lnTo>
                <a:lnTo>
                  <a:pt x="40" y="2222"/>
                </a:lnTo>
                <a:lnTo>
                  <a:pt x="40" y="2220"/>
                </a:lnTo>
                <a:lnTo>
                  <a:pt x="40" y="2216"/>
                </a:lnTo>
                <a:lnTo>
                  <a:pt x="42" y="2213"/>
                </a:lnTo>
                <a:lnTo>
                  <a:pt x="43" y="2211"/>
                </a:lnTo>
                <a:lnTo>
                  <a:pt x="42" y="2211"/>
                </a:lnTo>
                <a:lnTo>
                  <a:pt x="42" y="2211"/>
                </a:lnTo>
                <a:lnTo>
                  <a:pt x="40" y="2211"/>
                </a:lnTo>
                <a:lnTo>
                  <a:pt x="40" y="2211"/>
                </a:lnTo>
                <a:lnTo>
                  <a:pt x="39" y="2211"/>
                </a:lnTo>
                <a:lnTo>
                  <a:pt x="38" y="2209"/>
                </a:lnTo>
                <a:lnTo>
                  <a:pt x="36" y="2209"/>
                </a:lnTo>
                <a:lnTo>
                  <a:pt x="36" y="2209"/>
                </a:lnTo>
                <a:lnTo>
                  <a:pt x="35" y="2209"/>
                </a:lnTo>
                <a:lnTo>
                  <a:pt x="34" y="2209"/>
                </a:lnTo>
                <a:lnTo>
                  <a:pt x="34" y="2209"/>
                </a:lnTo>
                <a:lnTo>
                  <a:pt x="31" y="2209"/>
                </a:lnTo>
                <a:lnTo>
                  <a:pt x="31" y="2209"/>
                </a:lnTo>
                <a:lnTo>
                  <a:pt x="29" y="2208"/>
                </a:lnTo>
                <a:lnTo>
                  <a:pt x="26" y="2207"/>
                </a:lnTo>
                <a:lnTo>
                  <a:pt x="26" y="2207"/>
                </a:lnTo>
                <a:lnTo>
                  <a:pt x="21" y="2203"/>
                </a:lnTo>
                <a:lnTo>
                  <a:pt x="21" y="2203"/>
                </a:lnTo>
                <a:lnTo>
                  <a:pt x="15" y="2198"/>
                </a:lnTo>
                <a:lnTo>
                  <a:pt x="14" y="2198"/>
                </a:lnTo>
                <a:lnTo>
                  <a:pt x="14" y="2196"/>
                </a:lnTo>
                <a:lnTo>
                  <a:pt x="11" y="2194"/>
                </a:lnTo>
                <a:lnTo>
                  <a:pt x="9" y="2191"/>
                </a:lnTo>
                <a:lnTo>
                  <a:pt x="5" y="2187"/>
                </a:lnTo>
                <a:lnTo>
                  <a:pt x="5" y="2184"/>
                </a:lnTo>
                <a:lnTo>
                  <a:pt x="6" y="2181"/>
                </a:lnTo>
                <a:lnTo>
                  <a:pt x="9" y="2178"/>
                </a:lnTo>
                <a:lnTo>
                  <a:pt x="11" y="2171"/>
                </a:lnTo>
                <a:lnTo>
                  <a:pt x="14" y="2162"/>
                </a:lnTo>
                <a:lnTo>
                  <a:pt x="17" y="2154"/>
                </a:lnTo>
                <a:lnTo>
                  <a:pt x="15" y="2150"/>
                </a:lnTo>
                <a:lnTo>
                  <a:pt x="13" y="2147"/>
                </a:lnTo>
                <a:lnTo>
                  <a:pt x="11" y="2145"/>
                </a:lnTo>
                <a:lnTo>
                  <a:pt x="11" y="2144"/>
                </a:lnTo>
                <a:lnTo>
                  <a:pt x="9" y="2143"/>
                </a:lnTo>
                <a:lnTo>
                  <a:pt x="9" y="2143"/>
                </a:lnTo>
                <a:lnTo>
                  <a:pt x="8" y="2141"/>
                </a:lnTo>
                <a:lnTo>
                  <a:pt x="6" y="2140"/>
                </a:lnTo>
                <a:lnTo>
                  <a:pt x="5" y="2139"/>
                </a:lnTo>
                <a:lnTo>
                  <a:pt x="5" y="2139"/>
                </a:lnTo>
                <a:lnTo>
                  <a:pt x="4" y="2137"/>
                </a:lnTo>
                <a:lnTo>
                  <a:pt x="2" y="2137"/>
                </a:lnTo>
                <a:lnTo>
                  <a:pt x="1" y="2137"/>
                </a:lnTo>
                <a:lnTo>
                  <a:pt x="1" y="2137"/>
                </a:lnTo>
                <a:lnTo>
                  <a:pt x="1" y="2136"/>
                </a:lnTo>
                <a:lnTo>
                  <a:pt x="0" y="2136"/>
                </a:lnTo>
                <a:lnTo>
                  <a:pt x="0" y="2136"/>
                </a:lnTo>
                <a:lnTo>
                  <a:pt x="11" y="2137"/>
                </a:lnTo>
                <a:lnTo>
                  <a:pt x="9" y="2127"/>
                </a:lnTo>
                <a:lnTo>
                  <a:pt x="22" y="2128"/>
                </a:lnTo>
                <a:lnTo>
                  <a:pt x="26" y="2119"/>
                </a:lnTo>
                <a:lnTo>
                  <a:pt x="46" y="2122"/>
                </a:lnTo>
                <a:lnTo>
                  <a:pt x="56" y="2109"/>
                </a:lnTo>
                <a:lnTo>
                  <a:pt x="69" y="2114"/>
                </a:lnTo>
                <a:lnTo>
                  <a:pt x="69" y="2110"/>
                </a:lnTo>
                <a:lnTo>
                  <a:pt x="68" y="2106"/>
                </a:lnTo>
                <a:lnTo>
                  <a:pt x="65" y="2102"/>
                </a:lnTo>
                <a:lnTo>
                  <a:pt x="63" y="2097"/>
                </a:lnTo>
                <a:lnTo>
                  <a:pt x="60" y="2092"/>
                </a:lnTo>
                <a:lnTo>
                  <a:pt x="59" y="2092"/>
                </a:lnTo>
                <a:lnTo>
                  <a:pt x="56" y="2086"/>
                </a:lnTo>
                <a:lnTo>
                  <a:pt x="56" y="2086"/>
                </a:lnTo>
                <a:lnTo>
                  <a:pt x="53" y="2081"/>
                </a:lnTo>
                <a:lnTo>
                  <a:pt x="53" y="2080"/>
                </a:lnTo>
                <a:lnTo>
                  <a:pt x="51" y="2075"/>
                </a:lnTo>
                <a:lnTo>
                  <a:pt x="51" y="2075"/>
                </a:lnTo>
                <a:lnTo>
                  <a:pt x="51" y="2075"/>
                </a:lnTo>
                <a:lnTo>
                  <a:pt x="48" y="2063"/>
                </a:lnTo>
                <a:lnTo>
                  <a:pt x="48" y="2051"/>
                </a:lnTo>
                <a:lnTo>
                  <a:pt x="53" y="2040"/>
                </a:lnTo>
                <a:lnTo>
                  <a:pt x="57" y="2035"/>
                </a:lnTo>
                <a:lnTo>
                  <a:pt x="61" y="2033"/>
                </a:lnTo>
                <a:lnTo>
                  <a:pt x="65" y="2030"/>
                </a:lnTo>
                <a:lnTo>
                  <a:pt x="68" y="2029"/>
                </a:lnTo>
                <a:lnTo>
                  <a:pt x="70" y="2027"/>
                </a:lnTo>
                <a:lnTo>
                  <a:pt x="73" y="2026"/>
                </a:lnTo>
                <a:lnTo>
                  <a:pt x="74" y="2026"/>
                </a:lnTo>
                <a:lnTo>
                  <a:pt x="76" y="2026"/>
                </a:lnTo>
                <a:lnTo>
                  <a:pt x="76" y="2026"/>
                </a:lnTo>
                <a:lnTo>
                  <a:pt x="77" y="2025"/>
                </a:lnTo>
                <a:lnTo>
                  <a:pt x="77" y="2025"/>
                </a:lnTo>
                <a:lnTo>
                  <a:pt x="78" y="2025"/>
                </a:lnTo>
                <a:lnTo>
                  <a:pt x="80" y="2023"/>
                </a:lnTo>
                <a:lnTo>
                  <a:pt x="81" y="2023"/>
                </a:lnTo>
                <a:lnTo>
                  <a:pt x="81" y="2022"/>
                </a:lnTo>
                <a:lnTo>
                  <a:pt x="82" y="2022"/>
                </a:lnTo>
                <a:lnTo>
                  <a:pt x="82" y="2021"/>
                </a:lnTo>
                <a:lnTo>
                  <a:pt x="85" y="2020"/>
                </a:lnTo>
                <a:lnTo>
                  <a:pt x="85" y="2020"/>
                </a:lnTo>
                <a:lnTo>
                  <a:pt x="87" y="2016"/>
                </a:lnTo>
                <a:lnTo>
                  <a:pt x="89" y="2014"/>
                </a:lnTo>
                <a:lnTo>
                  <a:pt x="90" y="2013"/>
                </a:lnTo>
                <a:lnTo>
                  <a:pt x="90" y="2012"/>
                </a:lnTo>
                <a:lnTo>
                  <a:pt x="91" y="2010"/>
                </a:lnTo>
                <a:lnTo>
                  <a:pt x="93" y="2009"/>
                </a:lnTo>
                <a:lnTo>
                  <a:pt x="94" y="2009"/>
                </a:lnTo>
                <a:lnTo>
                  <a:pt x="95" y="2008"/>
                </a:lnTo>
                <a:lnTo>
                  <a:pt x="95" y="2006"/>
                </a:lnTo>
                <a:lnTo>
                  <a:pt x="97" y="2005"/>
                </a:lnTo>
                <a:lnTo>
                  <a:pt x="98" y="2004"/>
                </a:lnTo>
                <a:lnTo>
                  <a:pt x="99" y="2004"/>
                </a:lnTo>
                <a:lnTo>
                  <a:pt x="101" y="2003"/>
                </a:lnTo>
                <a:lnTo>
                  <a:pt x="102" y="2001"/>
                </a:lnTo>
                <a:lnTo>
                  <a:pt x="102" y="2001"/>
                </a:lnTo>
                <a:lnTo>
                  <a:pt x="107" y="1999"/>
                </a:lnTo>
                <a:lnTo>
                  <a:pt x="112" y="1997"/>
                </a:lnTo>
                <a:lnTo>
                  <a:pt x="118" y="1999"/>
                </a:lnTo>
                <a:lnTo>
                  <a:pt x="119" y="2000"/>
                </a:lnTo>
                <a:lnTo>
                  <a:pt x="120" y="2003"/>
                </a:lnTo>
                <a:lnTo>
                  <a:pt x="122" y="2005"/>
                </a:lnTo>
                <a:lnTo>
                  <a:pt x="122" y="2009"/>
                </a:lnTo>
                <a:lnTo>
                  <a:pt x="123" y="2012"/>
                </a:lnTo>
                <a:lnTo>
                  <a:pt x="123" y="2012"/>
                </a:lnTo>
                <a:lnTo>
                  <a:pt x="123" y="2014"/>
                </a:lnTo>
                <a:lnTo>
                  <a:pt x="123" y="2014"/>
                </a:lnTo>
                <a:lnTo>
                  <a:pt x="123" y="2017"/>
                </a:lnTo>
                <a:lnTo>
                  <a:pt x="122" y="2020"/>
                </a:lnTo>
                <a:lnTo>
                  <a:pt x="122" y="2022"/>
                </a:lnTo>
                <a:lnTo>
                  <a:pt x="123" y="2025"/>
                </a:lnTo>
                <a:lnTo>
                  <a:pt x="123" y="2025"/>
                </a:lnTo>
                <a:lnTo>
                  <a:pt x="123" y="2026"/>
                </a:lnTo>
                <a:lnTo>
                  <a:pt x="123" y="2026"/>
                </a:lnTo>
                <a:lnTo>
                  <a:pt x="123" y="2027"/>
                </a:lnTo>
                <a:lnTo>
                  <a:pt x="123" y="2027"/>
                </a:lnTo>
                <a:lnTo>
                  <a:pt x="124" y="2029"/>
                </a:lnTo>
                <a:lnTo>
                  <a:pt x="125" y="2029"/>
                </a:lnTo>
                <a:lnTo>
                  <a:pt x="125" y="2027"/>
                </a:lnTo>
                <a:lnTo>
                  <a:pt x="127" y="2027"/>
                </a:lnTo>
                <a:lnTo>
                  <a:pt x="135" y="2025"/>
                </a:lnTo>
                <a:lnTo>
                  <a:pt x="141" y="2026"/>
                </a:lnTo>
                <a:lnTo>
                  <a:pt x="148" y="2026"/>
                </a:lnTo>
                <a:lnTo>
                  <a:pt x="156" y="2022"/>
                </a:lnTo>
                <a:lnTo>
                  <a:pt x="158" y="2021"/>
                </a:lnTo>
                <a:lnTo>
                  <a:pt x="158" y="2021"/>
                </a:lnTo>
                <a:lnTo>
                  <a:pt x="160" y="2018"/>
                </a:lnTo>
                <a:lnTo>
                  <a:pt x="163" y="2016"/>
                </a:lnTo>
                <a:lnTo>
                  <a:pt x="167" y="2012"/>
                </a:lnTo>
                <a:lnTo>
                  <a:pt x="170" y="2008"/>
                </a:lnTo>
                <a:lnTo>
                  <a:pt x="173" y="2005"/>
                </a:lnTo>
                <a:lnTo>
                  <a:pt x="175" y="2003"/>
                </a:lnTo>
                <a:lnTo>
                  <a:pt x="177" y="2001"/>
                </a:lnTo>
                <a:lnTo>
                  <a:pt x="177" y="2001"/>
                </a:lnTo>
                <a:lnTo>
                  <a:pt x="177" y="2001"/>
                </a:lnTo>
                <a:lnTo>
                  <a:pt x="178" y="2001"/>
                </a:lnTo>
                <a:lnTo>
                  <a:pt x="178" y="2001"/>
                </a:lnTo>
                <a:lnTo>
                  <a:pt x="179" y="2003"/>
                </a:lnTo>
                <a:lnTo>
                  <a:pt x="181" y="2009"/>
                </a:lnTo>
                <a:lnTo>
                  <a:pt x="179" y="2018"/>
                </a:lnTo>
                <a:lnTo>
                  <a:pt x="178" y="2029"/>
                </a:lnTo>
                <a:lnTo>
                  <a:pt x="174" y="2037"/>
                </a:lnTo>
                <a:lnTo>
                  <a:pt x="165" y="2046"/>
                </a:lnTo>
                <a:lnTo>
                  <a:pt x="156" y="2058"/>
                </a:lnTo>
                <a:lnTo>
                  <a:pt x="145" y="2068"/>
                </a:lnTo>
                <a:lnTo>
                  <a:pt x="140" y="2076"/>
                </a:lnTo>
                <a:lnTo>
                  <a:pt x="137" y="2082"/>
                </a:lnTo>
                <a:lnTo>
                  <a:pt x="135" y="2088"/>
                </a:lnTo>
                <a:lnTo>
                  <a:pt x="132" y="2090"/>
                </a:lnTo>
                <a:lnTo>
                  <a:pt x="131" y="2094"/>
                </a:lnTo>
                <a:lnTo>
                  <a:pt x="128" y="2095"/>
                </a:lnTo>
                <a:lnTo>
                  <a:pt x="127" y="2097"/>
                </a:lnTo>
                <a:lnTo>
                  <a:pt x="125" y="2098"/>
                </a:lnTo>
                <a:lnTo>
                  <a:pt x="124" y="2099"/>
                </a:lnTo>
                <a:lnTo>
                  <a:pt x="124" y="2102"/>
                </a:lnTo>
                <a:lnTo>
                  <a:pt x="124" y="2105"/>
                </a:lnTo>
                <a:lnTo>
                  <a:pt x="125" y="2109"/>
                </a:lnTo>
                <a:lnTo>
                  <a:pt x="127" y="2115"/>
                </a:lnTo>
                <a:lnTo>
                  <a:pt x="127" y="2122"/>
                </a:lnTo>
                <a:lnTo>
                  <a:pt x="154" y="2116"/>
                </a:lnTo>
                <a:lnTo>
                  <a:pt x="157" y="2127"/>
                </a:lnTo>
                <a:lnTo>
                  <a:pt x="175" y="2124"/>
                </a:lnTo>
                <a:lnTo>
                  <a:pt x="171" y="2135"/>
                </a:lnTo>
                <a:lnTo>
                  <a:pt x="184" y="2136"/>
                </a:lnTo>
                <a:lnTo>
                  <a:pt x="184" y="2136"/>
                </a:lnTo>
                <a:lnTo>
                  <a:pt x="184" y="2136"/>
                </a:lnTo>
                <a:lnTo>
                  <a:pt x="183" y="2136"/>
                </a:lnTo>
                <a:lnTo>
                  <a:pt x="183" y="2137"/>
                </a:lnTo>
                <a:lnTo>
                  <a:pt x="182" y="2139"/>
                </a:lnTo>
                <a:lnTo>
                  <a:pt x="182" y="2139"/>
                </a:lnTo>
                <a:lnTo>
                  <a:pt x="179" y="2140"/>
                </a:lnTo>
                <a:lnTo>
                  <a:pt x="179" y="2140"/>
                </a:lnTo>
                <a:lnTo>
                  <a:pt x="175" y="2145"/>
                </a:lnTo>
                <a:lnTo>
                  <a:pt x="171" y="2152"/>
                </a:lnTo>
                <a:lnTo>
                  <a:pt x="171" y="2160"/>
                </a:lnTo>
                <a:lnTo>
                  <a:pt x="175" y="2169"/>
                </a:lnTo>
                <a:lnTo>
                  <a:pt x="181" y="2178"/>
                </a:lnTo>
                <a:lnTo>
                  <a:pt x="182" y="2182"/>
                </a:lnTo>
                <a:lnTo>
                  <a:pt x="182" y="2186"/>
                </a:lnTo>
                <a:lnTo>
                  <a:pt x="181" y="2188"/>
                </a:lnTo>
                <a:lnTo>
                  <a:pt x="179" y="2191"/>
                </a:lnTo>
                <a:lnTo>
                  <a:pt x="178" y="2194"/>
                </a:lnTo>
                <a:lnTo>
                  <a:pt x="175" y="2196"/>
                </a:lnTo>
                <a:lnTo>
                  <a:pt x="175" y="2198"/>
                </a:lnTo>
                <a:lnTo>
                  <a:pt x="174" y="2198"/>
                </a:lnTo>
                <a:lnTo>
                  <a:pt x="174" y="2199"/>
                </a:lnTo>
                <a:lnTo>
                  <a:pt x="174" y="2199"/>
                </a:lnTo>
                <a:lnTo>
                  <a:pt x="174" y="2200"/>
                </a:lnTo>
                <a:lnTo>
                  <a:pt x="174" y="2200"/>
                </a:lnTo>
                <a:lnTo>
                  <a:pt x="173" y="2202"/>
                </a:lnTo>
                <a:lnTo>
                  <a:pt x="173" y="2203"/>
                </a:lnTo>
                <a:lnTo>
                  <a:pt x="173" y="2203"/>
                </a:lnTo>
                <a:lnTo>
                  <a:pt x="171" y="2204"/>
                </a:lnTo>
                <a:lnTo>
                  <a:pt x="171" y="2204"/>
                </a:lnTo>
                <a:lnTo>
                  <a:pt x="170" y="2205"/>
                </a:lnTo>
                <a:lnTo>
                  <a:pt x="170" y="2205"/>
                </a:lnTo>
                <a:lnTo>
                  <a:pt x="167" y="2207"/>
                </a:lnTo>
                <a:lnTo>
                  <a:pt x="167" y="2207"/>
                </a:lnTo>
                <a:lnTo>
                  <a:pt x="165" y="2207"/>
                </a:lnTo>
                <a:lnTo>
                  <a:pt x="165" y="2207"/>
                </a:lnTo>
                <a:lnTo>
                  <a:pt x="162" y="2208"/>
                </a:lnTo>
                <a:lnTo>
                  <a:pt x="161" y="2208"/>
                </a:lnTo>
                <a:lnTo>
                  <a:pt x="158" y="2209"/>
                </a:lnTo>
                <a:lnTo>
                  <a:pt x="158" y="2209"/>
                </a:lnTo>
                <a:lnTo>
                  <a:pt x="154" y="2209"/>
                </a:lnTo>
                <a:lnTo>
                  <a:pt x="154" y="2209"/>
                </a:lnTo>
                <a:lnTo>
                  <a:pt x="150" y="2211"/>
                </a:lnTo>
                <a:lnTo>
                  <a:pt x="150" y="2211"/>
                </a:lnTo>
                <a:lnTo>
                  <a:pt x="148" y="2211"/>
                </a:lnTo>
                <a:lnTo>
                  <a:pt x="146" y="2212"/>
                </a:lnTo>
                <a:lnTo>
                  <a:pt x="144" y="2212"/>
                </a:lnTo>
                <a:lnTo>
                  <a:pt x="144" y="2212"/>
                </a:lnTo>
                <a:lnTo>
                  <a:pt x="141" y="2212"/>
                </a:lnTo>
                <a:lnTo>
                  <a:pt x="140" y="2212"/>
                </a:lnTo>
                <a:lnTo>
                  <a:pt x="137" y="2213"/>
                </a:lnTo>
                <a:lnTo>
                  <a:pt x="137" y="2213"/>
                </a:lnTo>
                <a:lnTo>
                  <a:pt x="135" y="2213"/>
                </a:lnTo>
                <a:lnTo>
                  <a:pt x="135" y="2213"/>
                </a:lnTo>
                <a:lnTo>
                  <a:pt x="132" y="2213"/>
                </a:lnTo>
                <a:lnTo>
                  <a:pt x="132" y="2213"/>
                </a:lnTo>
                <a:lnTo>
                  <a:pt x="132" y="2215"/>
                </a:lnTo>
                <a:lnTo>
                  <a:pt x="133" y="2216"/>
                </a:lnTo>
                <a:lnTo>
                  <a:pt x="135" y="2219"/>
                </a:lnTo>
                <a:lnTo>
                  <a:pt x="136" y="2221"/>
                </a:lnTo>
                <a:lnTo>
                  <a:pt x="137" y="2224"/>
                </a:lnTo>
                <a:lnTo>
                  <a:pt x="137" y="2226"/>
                </a:lnTo>
                <a:lnTo>
                  <a:pt x="136" y="2229"/>
                </a:lnTo>
                <a:lnTo>
                  <a:pt x="135" y="2232"/>
                </a:lnTo>
                <a:lnTo>
                  <a:pt x="132" y="2233"/>
                </a:lnTo>
                <a:lnTo>
                  <a:pt x="131" y="2236"/>
                </a:lnTo>
                <a:lnTo>
                  <a:pt x="128" y="2237"/>
                </a:lnTo>
                <a:lnTo>
                  <a:pt x="127" y="2238"/>
                </a:lnTo>
                <a:lnTo>
                  <a:pt x="125" y="2238"/>
                </a:lnTo>
                <a:lnTo>
                  <a:pt x="123" y="2267"/>
                </a:lnTo>
                <a:lnTo>
                  <a:pt x="123" y="2267"/>
                </a:lnTo>
                <a:lnTo>
                  <a:pt x="124" y="2267"/>
                </a:lnTo>
                <a:lnTo>
                  <a:pt x="124" y="2267"/>
                </a:lnTo>
                <a:lnTo>
                  <a:pt x="125" y="2268"/>
                </a:lnTo>
                <a:lnTo>
                  <a:pt x="128" y="2271"/>
                </a:lnTo>
                <a:lnTo>
                  <a:pt x="131" y="2274"/>
                </a:lnTo>
                <a:lnTo>
                  <a:pt x="133" y="2276"/>
                </a:lnTo>
                <a:lnTo>
                  <a:pt x="137" y="2281"/>
                </a:lnTo>
                <a:lnTo>
                  <a:pt x="148" y="2297"/>
                </a:lnTo>
                <a:lnTo>
                  <a:pt x="157" y="2317"/>
                </a:lnTo>
                <a:lnTo>
                  <a:pt x="165" y="2340"/>
                </a:lnTo>
                <a:lnTo>
                  <a:pt x="169" y="2353"/>
                </a:lnTo>
                <a:lnTo>
                  <a:pt x="171" y="2364"/>
                </a:lnTo>
                <a:lnTo>
                  <a:pt x="173" y="2374"/>
                </a:lnTo>
                <a:lnTo>
                  <a:pt x="175" y="2385"/>
                </a:lnTo>
                <a:lnTo>
                  <a:pt x="178" y="2398"/>
                </a:lnTo>
                <a:lnTo>
                  <a:pt x="182" y="2414"/>
                </a:lnTo>
                <a:lnTo>
                  <a:pt x="186" y="2427"/>
                </a:lnTo>
                <a:lnTo>
                  <a:pt x="188" y="2437"/>
                </a:lnTo>
                <a:lnTo>
                  <a:pt x="191" y="2445"/>
                </a:lnTo>
                <a:lnTo>
                  <a:pt x="194" y="2453"/>
                </a:lnTo>
                <a:lnTo>
                  <a:pt x="196" y="2462"/>
                </a:lnTo>
                <a:lnTo>
                  <a:pt x="201" y="2475"/>
                </a:lnTo>
                <a:lnTo>
                  <a:pt x="209" y="2492"/>
                </a:lnTo>
                <a:lnTo>
                  <a:pt x="211" y="2497"/>
                </a:lnTo>
                <a:lnTo>
                  <a:pt x="221" y="2521"/>
                </a:lnTo>
                <a:lnTo>
                  <a:pt x="230" y="2544"/>
                </a:lnTo>
                <a:lnTo>
                  <a:pt x="239" y="2569"/>
                </a:lnTo>
                <a:lnTo>
                  <a:pt x="246" y="2592"/>
                </a:lnTo>
                <a:lnTo>
                  <a:pt x="251" y="2611"/>
                </a:lnTo>
                <a:lnTo>
                  <a:pt x="255" y="2628"/>
                </a:lnTo>
                <a:lnTo>
                  <a:pt x="256" y="2639"/>
                </a:lnTo>
                <a:lnTo>
                  <a:pt x="258" y="2643"/>
                </a:lnTo>
                <a:lnTo>
                  <a:pt x="309" y="2635"/>
                </a:lnTo>
                <a:lnTo>
                  <a:pt x="351" y="2630"/>
                </a:lnTo>
                <a:lnTo>
                  <a:pt x="355" y="2616"/>
                </a:lnTo>
                <a:lnTo>
                  <a:pt x="361" y="2603"/>
                </a:lnTo>
                <a:lnTo>
                  <a:pt x="309" y="2567"/>
                </a:lnTo>
                <a:lnTo>
                  <a:pt x="251" y="2526"/>
                </a:lnTo>
                <a:lnTo>
                  <a:pt x="313" y="2556"/>
                </a:lnTo>
                <a:lnTo>
                  <a:pt x="374" y="2586"/>
                </a:lnTo>
                <a:lnTo>
                  <a:pt x="376" y="2586"/>
                </a:lnTo>
                <a:lnTo>
                  <a:pt x="389" y="2577"/>
                </a:lnTo>
                <a:lnTo>
                  <a:pt x="406" y="2572"/>
                </a:lnTo>
                <a:lnTo>
                  <a:pt x="373" y="2495"/>
                </a:lnTo>
                <a:lnTo>
                  <a:pt x="356" y="2454"/>
                </a:lnTo>
                <a:lnTo>
                  <a:pt x="433" y="2569"/>
                </a:lnTo>
                <a:lnTo>
                  <a:pt x="433" y="2569"/>
                </a:lnTo>
                <a:lnTo>
                  <a:pt x="433" y="2569"/>
                </a:lnTo>
                <a:lnTo>
                  <a:pt x="465" y="2573"/>
                </a:lnTo>
                <a:lnTo>
                  <a:pt x="511" y="2482"/>
                </a:lnTo>
                <a:lnTo>
                  <a:pt x="492" y="2581"/>
                </a:lnTo>
                <a:lnTo>
                  <a:pt x="502" y="2586"/>
                </a:lnTo>
                <a:lnTo>
                  <a:pt x="511" y="2590"/>
                </a:lnTo>
                <a:lnTo>
                  <a:pt x="521" y="2598"/>
                </a:lnTo>
                <a:lnTo>
                  <a:pt x="619" y="2554"/>
                </a:lnTo>
                <a:lnTo>
                  <a:pt x="621" y="2554"/>
                </a:lnTo>
                <a:lnTo>
                  <a:pt x="625" y="2552"/>
                </a:lnTo>
                <a:lnTo>
                  <a:pt x="542" y="2618"/>
                </a:lnTo>
                <a:lnTo>
                  <a:pt x="550" y="2628"/>
                </a:lnTo>
                <a:lnTo>
                  <a:pt x="557" y="2637"/>
                </a:lnTo>
                <a:lnTo>
                  <a:pt x="557" y="2637"/>
                </a:lnTo>
                <a:lnTo>
                  <a:pt x="558" y="2637"/>
                </a:lnTo>
                <a:lnTo>
                  <a:pt x="560" y="2637"/>
                </a:lnTo>
                <a:lnTo>
                  <a:pt x="563" y="2637"/>
                </a:lnTo>
                <a:lnTo>
                  <a:pt x="566" y="2637"/>
                </a:lnTo>
                <a:lnTo>
                  <a:pt x="571" y="2637"/>
                </a:lnTo>
                <a:lnTo>
                  <a:pt x="577" y="2637"/>
                </a:lnTo>
                <a:lnTo>
                  <a:pt x="592" y="2636"/>
                </a:lnTo>
                <a:lnTo>
                  <a:pt x="597" y="2636"/>
                </a:lnTo>
                <a:lnTo>
                  <a:pt x="610" y="2636"/>
                </a:lnTo>
                <a:lnTo>
                  <a:pt x="615" y="2636"/>
                </a:lnTo>
                <a:lnTo>
                  <a:pt x="653" y="2635"/>
                </a:lnTo>
                <a:lnTo>
                  <a:pt x="657" y="2635"/>
                </a:lnTo>
                <a:lnTo>
                  <a:pt x="669" y="2635"/>
                </a:lnTo>
                <a:lnTo>
                  <a:pt x="674" y="2635"/>
                </a:lnTo>
                <a:lnTo>
                  <a:pt x="677" y="2635"/>
                </a:lnTo>
                <a:lnTo>
                  <a:pt x="680" y="2634"/>
                </a:lnTo>
                <a:lnTo>
                  <a:pt x="682" y="2634"/>
                </a:lnTo>
                <a:lnTo>
                  <a:pt x="682" y="2634"/>
                </a:lnTo>
                <a:lnTo>
                  <a:pt x="682" y="2634"/>
                </a:lnTo>
                <a:lnTo>
                  <a:pt x="570" y="2662"/>
                </a:lnTo>
                <a:lnTo>
                  <a:pt x="572" y="2669"/>
                </a:lnTo>
                <a:lnTo>
                  <a:pt x="575" y="2673"/>
                </a:lnTo>
                <a:lnTo>
                  <a:pt x="576" y="2678"/>
                </a:lnTo>
                <a:lnTo>
                  <a:pt x="579" y="2691"/>
                </a:lnTo>
                <a:lnTo>
                  <a:pt x="581" y="2700"/>
                </a:lnTo>
                <a:lnTo>
                  <a:pt x="580" y="2708"/>
                </a:lnTo>
                <a:lnTo>
                  <a:pt x="576" y="2715"/>
                </a:lnTo>
                <a:lnTo>
                  <a:pt x="574" y="2719"/>
                </a:lnTo>
                <a:lnTo>
                  <a:pt x="572" y="2720"/>
                </a:lnTo>
                <a:lnTo>
                  <a:pt x="570" y="2720"/>
                </a:lnTo>
                <a:lnTo>
                  <a:pt x="568" y="2719"/>
                </a:lnTo>
                <a:lnTo>
                  <a:pt x="567" y="2719"/>
                </a:lnTo>
                <a:lnTo>
                  <a:pt x="567" y="2717"/>
                </a:lnTo>
                <a:lnTo>
                  <a:pt x="566" y="2717"/>
                </a:lnTo>
                <a:lnTo>
                  <a:pt x="571" y="2738"/>
                </a:lnTo>
                <a:lnTo>
                  <a:pt x="571" y="2738"/>
                </a:lnTo>
                <a:lnTo>
                  <a:pt x="572" y="2740"/>
                </a:lnTo>
                <a:lnTo>
                  <a:pt x="575" y="2742"/>
                </a:lnTo>
                <a:lnTo>
                  <a:pt x="577" y="2745"/>
                </a:lnTo>
                <a:lnTo>
                  <a:pt x="580" y="2749"/>
                </a:lnTo>
                <a:lnTo>
                  <a:pt x="583" y="2753"/>
                </a:lnTo>
                <a:lnTo>
                  <a:pt x="584" y="2758"/>
                </a:lnTo>
                <a:lnTo>
                  <a:pt x="585" y="2767"/>
                </a:lnTo>
                <a:lnTo>
                  <a:pt x="584" y="2778"/>
                </a:lnTo>
                <a:lnTo>
                  <a:pt x="583" y="2788"/>
                </a:lnTo>
                <a:lnTo>
                  <a:pt x="581" y="2795"/>
                </a:lnTo>
                <a:lnTo>
                  <a:pt x="580" y="2797"/>
                </a:lnTo>
                <a:lnTo>
                  <a:pt x="581" y="2800"/>
                </a:lnTo>
                <a:lnTo>
                  <a:pt x="584" y="2805"/>
                </a:lnTo>
                <a:lnTo>
                  <a:pt x="588" y="2813"/>
                </a:lnTo>
                <a:lnTo>
                  <a:pt x="591" y="2821"/>
                </a:lnTo>
                <a:lnTo>
                  <a:pt x="591" y="2829"/>
                </a:lnTo>
                <a:lnTo>
                  <a:pt x="588" y="2832"/>
                </a:lnTo>
                <a:lnTo>
                  <a:pt x="587" y="2834"/>
                </a:lnTo>
                <a:lnTo>
                  <a:pt x="584" y="2835"/>
                </a:lnTo>
                <a:lnTo>
                  <a:pt x="581" y="2836"/>
                </a:lnTo>
                <a:lnTo>
                  <a:pt x="580" y="2836"/>
                </a:lnTo>
                <a:lnTo>
                  <a:pt x="577" y="2836"/>
                </a:lnTo>
                <a:lnTo>
                  <a:pt x="577" y="2835"/>
                </a:lnTo>
                <a:lnTo>
                  <a:pt x="577" y="2836"/>
                </a:lnTo>
                <a:lnTo>
                  <a:pt x="577" y="2838"/>
                </a:lnTo>
                <a:lnTo>
                  <a:pt x="580" y="2844"/>
                </a:lnTo>
                <a:lnTo>
                  <a:pt x="583" y="2850"/>
                </a:lnTo>
                <a:lnTo>
                  <a:pt x="593" y="2867"/>
                </a:lnTo>
                <a:lnTo>
                  <a:pt x="609" y="2881"/>
                </a:lnTo>
                <a:lnTo>
                  <a:pt x="629" y="2891"/>
                </a:lnTo>
                <a:lnTo>
                  <a:pt x="633" y="2894"/>
                </a:lnTo>
                <a:lnTo>
                  <a:pt x="633" y="2894"/>
                </a:lnTo>
                <a:lnTo>
                  <a:pt x="635" y="2895"/>
                </a:lnTo>
                <a:lnTo>
                  <a:pt x="635" y="2895"/>
                </a:lnTo>
                <a:lnTo>
                  <a:pt x="636" y="2897"/>
                </a:lnTo>
                <a:lnTo>
                  <a:pt x="638" y="2897"/>
                </a:lnTo>
                <a:lnTo>
                  <a:pt x="639" y="2898"/>
                </a:lnTo>
                <a:lnTo>
                  <a:pt x="639" y="2898"/>
                </a:lnTo>
                <a:lnTo>
                  <a:pt x="640" y="2899"/>
                </a:lnTo>
                <a:lnTo>
                  <a:pt x="640" y="2901"/>
                </a:lnTo>
                <a:lnTo>
                  <a:pt x="640" y="2901"/>
                </a:lnTo>
                <a:lnTo>
                  <a:pt x="640" y="2902"/>
                </a:lnTo>
                <a:lnTo>
                  <a:pt x="640" y="2902"/>
                </a:lnTo>
                <a:lnTo>
                  <a:pt x="640" y="2903"/>
                </a:lnTo>
                <a:lnTo>
                  <a:pt x="640" y="2903"/>
                </a:lnTo>
                <a:lnTo>
                  <a:pt x="642" y="2904"/>
                </a:lnTo>
                <a:lnTo>
                  <a:pt x="642" y="2904"/>
                </a:lnTo>
                <a:lnTo>
                  <a:pt x="642" y="2906"/>
                </a:lnTo>
                <a:lnTo>
                  <a:pt x="642" y="2907"/>
                </a:lnTo>
                <a:lnTo>
                  <a:pt x="642" y="2907"/>
                </a:lnTo>
                <a:lnTo>
                  <a:pt x="642" y="2908"/>
                </a:lnTo>
                <a:lnTo>
                  <a:pt x="642" y="2908"/>
                </a:lnTo>
                <a:lnTo>
                  <a:pt x="642" y="2908"/>
                </a:lnTo>
                <a:lnTo>
                  <a:pt x="642" y="2908"/>
                </a:lnTo>
                <a:lnTo>
                  <a:pt x="642" y="2910"/>
                </a:lnTo>
                <a:lnTo>
                  <a:pt x="643" y="2910"/>
                </a:lnTo>
                <a:lnTo>
                  <a:pt x="643" y="2910"/>
                </a:lnTo>
                <a:lnTo>
                  <a:pt x="644" y="2911"/>
                </a:lnTo>
                <a:lnTo>
                  <a:pt x="644" y="2911"/>
                </a:lnTo>
                <a:lnTo>
                  <a:pt x="647" y="2912"/>
                </a:lnTo>
                <a:lnTo>
                  <a:pt x="655" y="2916"/>
                </a:lnTo>
                <a:lnTo>
                  <a:pt x="660" y="2920"/>
                </a:lnTo>
                <a:lnTo>
                  <a:pt x="667" y="2927"/>
                </a:lnTo>
                <a:lnTo>
                  <a:pt x="674" y="2936"/>
                </a:lnTo>
                <a:lnTo>
                  <a:pt x="686" y="2950"/>
                </a:lnTo>
                <a:lnTo>
                  <a:pt x="699" y="2969"/>
                </a:lnTo>
                <a:lnTo>
                  <a:pt x="710" y="2990"/>
                </a:lnTo>
                <a:lnTo>
                  <a:pt x="716" y="3000"/>
                </a:lnTo>
                <a:lnTo>
                  <a:pt x="723" y="3013"/>
                </a:lnTo>
                <a:lnTo>
                  <a:pt x="731" y="3029"/>
                </a:lnTo>
                <a:lnTo>
                  <a:pt x="740" y="3046"/>
                </a:lnTo>
                <a:lnTo>
                  <a:pt x="748" y="3060"/>
                </a:lnTo>
                <a:lnTo>
                  <a:pt x="754" y="3073"/>
                </a:lnTo>
                <a:lnTo>
                  <a:pt x="761" y="3081"/>
                </a:lnTo>
                <a:lnTo>
                  <a:pt x="761" y="3083"/>
                </a:lnTo>
                <a:lnTo>
                  <a:pt x="762" y="3083"/>
                </a:lnTo>
                <a:lnTo>
                  <a:pt x="762" y="3084"/>
                </a:lnTo>
                <a:lnTo>
                  <a:pt x="765" y="3086"/>
                </a:lnTo>
                <a:lnTo>
                  <a:pt x="769" y="3088"/>
                </a:lnTo>
                <a:lnTo>
                  <a:pt x="771" y="3090"/>
                </a:lnTo>
                <a:lnTo>
                  <a:pt x="774" y="3092"/>
                </a:lnTo>
                <a:lnTo>
                  <a:pt x="777" y="3093"/>
                </a:lnTo>
                <a:lnTo>
                  <a:pt x="778" y="3094"/>
                </a:lnTo>
                <a:lnTo>
                  <a:pt x="779" y="3094"/>
                </a:lnTo>
                <a:lnTo>
                  <a:pt x="798" y="3055"/>
                </a:lnTo>
                <a:lnTo>
                  <a:pt x="808" y="3033"/>
                </a:lnTo>
                <a:lnTo>
                  <a:pt x="838" y="3039"/>
                </a:lnTo>
                <a:lnTo>
                  <a:pt x="868" y="3092"/>
                </a:lnTo>
                <a:lnTo>
                  <a:pt x="837" y="3168"/>
                </a:lnTo>
                <a:lnTo>
                  <a:pt x="837" y="3168"/>
                </a:lnTo>
                <a:lnTo>
                  <a:pt x="838" y="3170"/>
                </a:lnTo>
                <a:lnTo>
                  <a:pt x="840" y="3172"/>
                </a:lnTo>
                <a:lnTo>
                  <a:pt x="841" y="3174"/>
                </a:lnTo>
                <a:lnTo>
                  <a:pt x="843" y="3178"/>
                </a:lnTo>
                <a:lnTo>
                  <a:pt x="846" y="3183"/>
                </a:lnTo>
                <a:lnTo>
                  <a:pt x="849" y="3187"/>
                </a:lnTo>
                <a:lnTo>
                  <a:pt x="851" y="3190"/>
                </a:lnTo>
                <a:lnTo>
                  <a:pt x="853" y="3192"/>
                </a:lnTo>
                <a:lnTo>
                  <a:pt x="854" y="3196"/>
                </a:lnTo>
                <a:lnTo>
                  <a:pt x="854" y="3200"/>
                </a:lnTo>
                <a:lnTo>
                  <a:pt x="855" y="3204"/>
                </a:lnTo>
                <a:lnTo>
                  <a:pt x="857" y="3211"/>
                </a:lnTo>
                <a:lnTo>
                  <a:pt x="858" y="3221"/>
                </a:lnTo>
                <a:lnTo>
                  <a:pt x="861" y="3234"/>
                </a:lnTo>
                <a:lnTo>
                  <a:pt x="863" y="3246"/>
                </a:lnTo>
                <a:lnTo>
                  <a:pt x="870" y="3257"/>
                </a:lnTo>
                <a:lnTo>
                  <a:pt x="871" y="3259"/>
                </a:lnTo>
                <a:lnTo>
                  <a:pt x="871" y="3225"/>
                </a:lnTo>
                <a:lnTo>
                  <a:pt x="906" y="3225"/>
                </a:lnTo>
                <a:lnTo>
                  <a:pt x="1006" y="3166"/>
                </a:lnTo>
                <a:lnTo>
                  <a:pt x="1111" y="3223"/>
                </a:lnTo>
                <a:lnTo>
                  <a:pt x="1111" y="3161"/>
                </a:lnTo>
                <a:lnTo>
                  <a:pt x="1353" y="3161"/>
                </a:lnTo>
                <a:lnTo>
                  <a:pt x="1353" y="2965"/>
                </a:lnTo>
                <a:lnTo>
                  <a:pt x="1353" y="2965"/>
                </a:lnTo>
                <a:lnTo>
                  <a:pt x="1353" y="2965"/>
                </a:lnTo>
                <a:lnTo>
                  <a:pt x="1353" y="2962"/>
                </a:lnTo>
                <a:lnTo>
                  <a:pt x="1353" y="2962"/>
                </a:lnTo>
                <a:lnTo>
                  <a:pt x="1365" y="2933"/>
                </a:lnTo>
                <a:lnTo>
                  <a:pt x="1375" y="2962"/>
                </a:lnTo>
                <a:lnTo>
                  <a:pt x="1400" y="2962"/>
                </a:lnTo>
                <a:lnTo>
                  <a:pt x="1400" y="2834"/>
                </a:lnTo>
                <a:lnTo>
                  <a:pt x="1400" y="2834"/>
                </a:lnTo>
                <a:lnTo>
                  <a:pt x="1409" y="2810"/>
                </a:lnTo>
                <a:lnTo>
                  <a:pt x="1419" y="2834"/>
                </a:lnTo>
                <a:lnTo>
                  <a:pt x="1425" y="2834"/>
                </a:lnTo>
                <a:lnTo>
                  <a:pt x="1425" y="2641"/>
                </a:lnTo>
                <a:lnTo>
                  <a:pt x="1454" y="2641"/>
                </a:lnTo>
                <a:lnTo>
                  <a:pt x="1454" y="2558"/>
                </a:lnTo>
                <a:lnTo>
                  <a:pt x="1472" y="2558"/>
                </a:lnTo>
                <a:lnTo>
                  <a:pt x="1472" y="2446"/>
                </a:lnTo>
                <a:lnTo>
                  <a:pt x="1487" y="2446"/>
                </a:lnTo>
                <a:lnTo>
                  <a:pt x="1487" y="2558"/>
                </a:lnTo>
                <a:lnTo>
                  <a:pt x="1510" y="2558"/>
                </a:lnTo>
                <a:lnTo>
                  <a:pt x="1510" y="2641"/>
                </a:lnTo>
                <a:lnTo>
                  <a:pt x="1538" y="2641"/>
                </a:lnTo>
                <a:lnTo>
                  <a:pt x="1538" y="2834"/>
                </a:lnTo>
                <a:lnTo>
                  <a:pt x="1546" y="2834"/>
                </a:lnTo>
                <a:lnTo>
                  <a:pt x="1555" y="2810"/>
                </a:lnTo>
                <a:lnTo>
                  <a:pt x="1564" y="2834"/>
                </a:lnTo>
                <a:lnTo>
                  <a:pt x="1565" y="2834"/>
                </a:lnTo>
                <a:lnTo>
                  <a:pt x="1565" y="2962"/>
                </a:lnTo>
                <a:lnTo>
                  <a:pt x="1594" y="2962"/>
                </a:lnTo>
                <a:lnTo>
                  <a:pt x="1605" y="2933"/>
                </a:lnTo>
                <a:lnTo>
                  <a:pt x="1617" y="2962"/>
                </a:lnTo>
                <a:lnTo>
                  <a:pt x="1618" y="2962"/>
                </a:lnTo>
                <a:lnTo>
                  <a:pt x="1618" y="3161"/>
                </a:lnTo>
                <a:lnTo>
                  <a:pt x="1816" y="3161"/>
                </a:lnTo>
                <a:lnTo>
                  <a:pt x="1816" y="3111"/>
                </a:lnTo>
                <a:lnTo>
                  <a:pt x="2328" y="3111"/>
                </a:lnTo>
                <a:lnTo>
                  <a:pt x="2328" y="3169"/>
                </a:lnTo>
                <a:lnTo>
                  <a:pt x="1843" y="3169"/>
                </a:lnTo>
                <a:lnTo>
                  <a:pt x="1843" y="3192"/>
                </a:lnTo>
                <a:lnTo>
                  <a:pt x="2328" y="3192"/>
                </a:lnTo>
                <a:lnTo>
                  <a:pt x="2328" y="3249"/>
                </a:lnTo>
                <a:lnTo>
                  <a:pt x="2089" y="3249"/>
                </a:lnTo>
                <a:lnTo>
                  <a:pt x="2089" y="3272"/>
                </a:lnTo>
                <a:lnTo>
                  <a:pt x="2328" y="3272"/>
                </a:lnTo>
                <a:lnTo>
                  <a:pt x="2328" y="3329"/>
                </a:lnTo>
                <a:lnTo>
                  <a:pt x="2089" y="3329"/>
                </a:lnTo>
                <a:lnTo>
                  <a:pt x="2089" y="3354"/>
                </a:lnTo>
                <a:lnTo>
                  <a:pt x="2328" y="3354"/>
                </a:lnTo>
                <a:lnTo>
                  <a:pt x="2328" y="3410"/>
                </a:lnTo>
                <a:lnTo>
                  <a:pt x="2089" y="3410"/>
                </a:lnTo>
                <a:lnTo>
                  <a:pt x="2089" y="3433"/>
                </a:lnTo>
                <a:lnTo>
                  <a:pt x="2328" y="3433"/>
                </a:lnTo>
                <a:lnTo>
                  <a:pt x="2328" y="3491"/>
                </a:lnTo>
                <a:lnTo>
                  <a:pt x="2236" y="3491"/>
                </a:lnTo>
                <a:lnTo>
                  <a:pt x="2236" y="3515"/>
                </a:lnTo>
                <a:lnTo>
                  <a:pt x="2328" y="3515"/>
                </a:lnTo>
                <a:lnTo>
                  <a:pt x="2328" y="3572"/>
                </a:lnTo>
                <a:lnTo>
                  <a:pt x="2236" y="3572"/>
                </a:lnTo>
                <a:lnTo>
                  <a:pt x="2236" y="3600"/>
                </a:lnTo>
                <a:lnTo>
                  <a:pt x="2328" y="3600"/>
                </a:lnTo>
                <a:lnTo>
                  <a:pt x="2328" y="3656"/>
                </a:lnTo>
                <a:lnTo>
                  <a:pt x="2236" y="3656"/>
                </a:lnTo>
                <a:lnTo>
                  <a:pt x="2236" y="3681"/>
                </a:lnTo>
                <a:lnTo>
                  <a:pt x="2328" y="3681"/>
                </a:lnTo>
                <a:lnTo>
                  <a:pt x="2328" y="3731"/>
                </a:lnTo>
                <a:lnTo>
                  <a:pt x="2384" y="3731"/>
                </a:lnTo>
                <a:lnTo>
                  <a:pt x="2384" y="3575"/>
                </a:lnTo>
                <a:lnTo>
                  <a:pt x="2425" y="3575"/>
                </a:lnTo>
                <a:lnTo>
                  <a:pt x="2425" y="3262"/>
                </a:lnTo>
                <a:lnTo>
                  <a:pt x="2469" y="3262"/>
                </a:lnTo>
                <a:lnTo>
                  <a:pt x="2469" y="3086"/>
                </a:lnTo>
                <a:lnTo>
                  <a:pt x="2521" y="3086"/>
                </a:lnTo>
                <a:lnTo>
                  <a:pt x="2521" y="2945"/>
                </a:lnTo>
                <a:lnTo>
                  <a:pt x="2594" y="2945"/>
                </a:lnTo>
                <a:lnTo>
                  <a:pt x="2594" y="2033"/>
                </a:lnTo>
                <a:lnTo>
                  <a:pt x="2599" y="2033"/>
                </a:lnTo>
                <a:lnTo>
                  <a:pt x="2599" y="1948"/>
                </a:lnTo>
                <a:lnTo>
                  <a:pt x="2645" y="1948"/>
                </a:lnTo>
                <a:lnTo>
                  <a:pt x="2645" y="1725"/>
                </a:lnTo>
                <a:lnTo>
                  <a:pt x="2670" y="1725"/>
                </a:lnTo>
                <a:lnTo>
                  <a:pt x="2692" y="1674"/>
                </a:lnTo>
                <a:lnTo>
                  <a:pt x="2692" y="1578"/>
                </a:lnTo>
                <a:lnTo>
                  <a:pt x="2716" y="1542"/>
                </a:lnTo>
                <a:lnTo>
                  <a:pt x="2734" y="1462"/>
                </a:lnTo>
                <a:lnTo>
                  <a:pt x="2734" y="1373"/>
                </a:lnTo>
                <a:lnTo>
                  <a:pt x="2770" y="1344"/>
                </a:lnTo>
                <a:lnTo>
                  <a:pt x="2770" y="1251"/>
                </a:lnTo>
                <a:lnTo>
                  <a:pt x="2794" y="1218"/>
                </a:lnTo>
                <a:lnTo>
                  <a:pt x="2794" y="696"/>
                </a:lnTo>
                <a:lnTo>
                  <a:pt x="2818" y="696"/>
                </a:lnTo>
                <a:lnTo>
                  <a:pt x="2818" y="1218"/>
                </a:lnTo>
                <a:lnTo>
                  <a:pt x="2843" y="1251"/>
                </a:lnTo>
                <a:lnTo>
                  <a:pt x="2843" y="1344"/>
                </a:lnTo>
                <a:lnTo>
                  <a:pt x="2878" y="1373"/>
                </a:lnTo>
                <a:lnTo>
                  <a:pt x="2878" y="1462"/>
                </a:lnTo>
                <a:lnTo>
                  <a:pt x="2897" y="1542"/>
                </a:lnTo>
                <a:lnTo>
                  <a:pt x="2919" y="1578"/>
                </a:lnTo>
                <a:lnTo>
                  <a:pt x="2919" y="1674"/>
                </a:lnTo>
                <a:lnTo>
                  <a:pt x="2942" y="1725"/>
                </a:lnTo>
                <a:lnTo>
                  <a:pt x="2965" y="1725"/>
                </a:lnTo>
                <a:lnTo>
                  <a:pt x="2965" y="1948"/>
                </a:lnTo>
                <a:lnTo>
                  <a:pt x="3009" y="1948"/>
                </a:lnTo>
                <a:lnTo>
                  <a:pt x="3009" y="2033"/>
                </a:lnTo>
                <a:lnTo>
                  <a:pt x="3024" y="2033"/>
                </a:lnTo>
                <a:lnTo>
                  <a:pt x="3024" y="2945"/>
                </a:lnTo>
                <a:lnTo>
                  <a:pt x="3089" y="2945"/>
                </a:lnTo>
                <a:lnTo>
                  <a:pt x="3089" y="3086"/>
                </a:lnTo>
                <a:lnTo>
                  <a:pt x="3139" y="3086"/>
                </a:lnTo>
                <a:lnTo>
                  <a:pt x="3139" y="3262"/>
                </a:lnTo>
                <a:lnTo>
                  <a:pt x="3157" y="3262"/>
                </a:lnTo>
                <a:lnTo>
                  <a:pt x="3157" y="1463"/>
                </a:lnTo>
                <a:lnTo>
                  <a:pt x="3224" y="1463"/>
                </a:lnTo>
                <a:lnTo>
                  <a:pt x="3224" y="1300"/>
                </a:lnTo>
                <a:lnTo>
                  <a:pt x="3267" y="1300"/>
                </a:lnTo>
                <a:lnTo>
                  <a:pt x="3267" y="1216"/>
                </a:lnTo>
                <a:lnTo>
                  <a:pt x="3322" y="1216"/>
                </a:lnTo>
                <a:lnTo>
                  <a:pt x="3322" y="1146"/>
                </a:lnTo>
                <a:lnTo>
                  <a:pt x="3353" y="1146"/>
                </a:lnTo>
                <a:lnTo>
                  <a:pt x="3359" y="1127"/>
                </a:lnTo>
                <a:lnTo>
                  <a:pt x="3367" y="1099"/>
                </a:lnTo>
                <a:lnTo>
                  <a:pt x="3376" y="1065"/>
                </a:lnTo>
                <a:lnTo>
                  <a:pt x="3385" y="1026"/>
                </a:lnTo>
                <a:lnTo>
                  <a:pt x="3394" y="979"/>
                </a:lnTo>
                <a:lnTo>
                  <a:pt x="3404" y="928"/>
                </a:lnTo>
                <a:lnTo>
                  <a:pt x="3410" y="871"/>
                </a:lnTo>
                <a:lnTo>
                  <a:pt x="3417" y="810"/>
                </a:lnTo>
                <a:lnTo>
                  <a:pt x="3419" y="746"/>
                </a:lnTo>
                <a:lnTo>
                  <a:pt x="3419" y="678"/>
                </a:lnTo>
                <a:lnTo>
                  <a:pt x="3421" y="674"/>
                </a:lnTo>
                <a:lnTo>
                  <a:pt x="3425" y="667"/>
                </a:lnTo>
                <a:lnTo>
                  <a:pt x="3431" y="657"/>
                </a:lnTo>
                <a:lnTo>
                  <a:pt x="3440" y="648"/>
                </a:lnTo>
                <a:lnTo>
                  <a:pt x="3453" y="638"/>
                </a:lnTo>
                <a:lnTo>
                  <a:pt x="3453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25F426F6-0BE7-304B-BD75-101DE2C56E0E}"/>
              </a:ext>
            </a:extLst>
          </p:cNvPr>
          <p:cNvSpPr/>
          <p:nvPr/>
        </p:nvSpPr>
        <p:spPr>
          <a:xfrm>
            <a:off x="825578" y="6216537"/>
            <a:ext cx="10540843" cy="3576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pPr lvl="0" algn="ctr"/>
            <a:endParaRPr lang="en-US" sz="16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91" name="Picture 190">
            <a:extLst>
              <a:ext uri="{FF2B5EF4-FFF2-40B4-BE49-F238E27FC236}">
                <a16:creationId xmlns:a16="http://schemas.microsoft.com/office/drawing/2014/main" id="{9D7B5B1C-E0B8-354A-B05C-559EA97D0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316939"/>
            <a:ext cx="6019800" cy="42241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41">
            <a:extLst>
              <a:ext uri="{FF2B5EF4-FFF2-40B4-BE49-F238E27FC236}">
                <a16:creationId xmlns:a16="http://schemas.microsoft.com/office/drawing/2014/main" id="{A8A02F9B-76C7-0B47-88DA-B853E4A1E384}"/>
              </a:ext>
            </a:extLst>
          </p:cNvPr>
          <p:cNvSpPr txBox="1">
            <a:spLocks/>
          </p:cNvSpPr>
          <p:nvPr/>
        </p:nvSpPr>
        <p:spPr>
          <a:xfrm>
            <a:off x="762000" y="4270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Crowded days in the week </a:t>
            </a:r>
          </a:p>
        </p:txBody>
      </p:sp>
      <p:sp>
        <p:nvSpPr>
          <p:cNvPr id="428" name="Freeform 14">
            <a:extLst>
              <a:ext uri="{FF2B5EF4-FFF2-40B4-BE49-F238E27FC236}">
                <a16:creationId xmlns:a16="http://schemas.microsoft.com/office/drawing/2014/main" id="{DF16417F-B52D-0E43-9860-D42951002C97}"/>
              </a:ext>
            </a:extLst>
          </p:cNvPr>
          <p:cNvSpPr>
            <a:spLocks noEditPoints="1"/>
          </p:cNvSpPr>
          <p:nvPr/>
        </p:nvSpPr>
        <p:spPr bwMode="auto">
          <a:xfrm>
            <a:off x="9309019" y="3957018"/>
            <a:ext cx="2057402" cy="2293046"/>
          </a:xfrm>
          <a:custGeom>
            <a:avLst/>
            <a:gdLst>
              <a:gd name="T0" fmla="*/ 3443 w 3780"/>
              <a:gd name="T1" fmla="*/ 4007 h 4317"/>
              <a:gd name="T2" fmla="*/ 3329 w 3780"/>
              <a:gd name="T3" fmla="*/ 3960 h 4317"/>
              <a:gd name="T4" fmla="*/ 3611 w 3780"/>
              <a:gd name="T5" fmla="*/ 3734 h 4317"/>
              <a:gd name="T6" fmla="*/ 3498 w 3780"/>
              <a:gd name="T7" fmla="*/ 3556 h 4317"/>
              <a:gd name="T8" fmla="*/ 3329 w 3780"/>
              <a:gd name="T9" fmla="*/ 3445 h 4317"/>
              <a:gd name="T10" fmla="*/ 799 w 3780"/>
              <a:gd name="T11" fmla="*/ 3511 h 4317"/>
              <a:gd name="T12" fmla="*/ 748 w 3780"/>
              <a:gd name="T13" fmla="*/ 3507 h 4317"/>
              <a:gd name="T14" fmla="*/ 3329 w 3780"/>
              <a:gd name="T15" fmla="*/ 3402 h 4317"/>
              <a:gd name="T16" fmla="*/ 3611 w 3780"/>
              <a:gd name="T17" fmla="*/ 3177 h 4317"/>
              <a:gd name="T18" fmla="*/ 3498 w 3780"/>
              <a:gd name="T19" fmla="*/ 3000 h 4317"/>
              <a:gd name="T20" fmla="*/ 3329 w 3780"/>
              <a:gd name="T21" fmla="*/ 2889 h 4317"/>
              <a:gd name="T22" fmla="*/ 3443 w 3780"/>
              <a:gd name="T23" fmla="*/ 2662 h 4317"/>
              <a:gd name="T24" fmla="*/ 3329 w 3780"/>
              <a:gd name="T25" fmla="*/ 2613 h 4317"/>
              <a:gd name="T26" fmla="*/ 3611 w 3780"/>
              <a:gd name="T27" fmla="*/ 2395 h 4317"/>
              <a:gd name="T28" fmla="*/ 3498 w 3780"/>
              <a:gd name="T29" fmla="*/ 2220 h 4317"/>
              <a:gd name="T30" fmla="*/ 3329 w 3780"/>
              <a:gd name="T31" fmla="*/ 2107 h 4317"/>
              <a:gd name="T32" fmla="*/ 3443 w 3780"/>
              <a:gd name="T33" fmla="*/ 1881 h 4317"/>
              <a:gd name="T34" fmla="*/ 3329 w 3780"/>
              <a:gd name="T35" fmla="*/ 1834 h 4317"/>
              <a:gd name="T36" fmla="*/ 3611 w 3780"/>
              <a:gd name="T37" fmla="*/ 1608 h 4317"/>
              <a:gd name="T38" fmla="*/ 3523 w 3780"/>
              <a:gd name="T39" fmla="*/ 697 h 4317"/>
              <a:gd name="T40" fmla="*/ 3778 w 3780"/>
              <a:gd name="T41" fmla="*/ 1463 h 4317"/>
              <a:gd name="T42" fmla="*/ 300 w 3780"/>
              <a:gd name="T43" fmla="*/ 4019 h 4317"/>
              <a:gd name="T44" fmla="*/ 285 w 3780"/>
              <a:gd name="T45" fmla="*/ 3977 h 4317"/>
              <a:gd name="T46" fmla="*/ 237 w 3780"/>
              <a:gd name="T47" fmla="*/ 3703 h 4317"/>
              <a:gd name="T48" fmla="*/ 216 w 3780"/>
              <a:gd name="T49" fmla="*/ 3572 h 4317"/>
              <a:gd name="T50" fmla="*/ 194 w 3780"/>
              <a:gd name="T51" fmla="*/ 3280 h 4317"/>
              <a:gd name="T52" fmla="*/ 221 w 3780"/>
              <a:gd name="T53" fmla="*/ 2983 h 4317"/>
              <a:gd name="T54" fmla="*/ 166 w 3780"/>
              <a:gd name="T55" fmla="*/ 2927 h 4317"/>
              <a:gd name="T56" fmla="*/ 143 w 3780"/>
              <a:gd name="T57" fmla="*/ 2619 h 4317"/>
              <a:gd name="T58" fmla="*/ 102 w 3780"/>
              <a:gd name="T59" fmla="*/ 2461 h 4317"/>
              <a:gd name="T60" fmla="*/ 80 w 3780"/>
              <a:gd name="T61" fmla="*/ 2448 h 4317"/>
              <a:gd name="T62" fmla="*/ 67 w 3780"/>
              <a:gd name="T63" fmla="*/ 2391 h 4317"/>
              <a:gd name="T64" fmla="*/ 52 w 3780"/>
              <a:gd name="T65" fmla="*/ 2317 h 4317"/>
              <a:gd name="T66" fmla="*/ 52 w 3780"/>
              <a:gd name="T67" fmla="*/ 2277 h 4317"/>
              <a:gd name="T68" fmla="*/ 40 w 3780"/>
              <a:gd name="T69" fmla="*/ 2222 h 4317"/>
              <a:gd name="T70" fmla="*/ 21 w 3780"/>
              <a:gd name="T71" fmla="*/ 2203 h 4317"/>
              <a:gd name="T72" fmla="*/ 6 w 3780"/>
              <a:gd name="T73" fmla="*/ 2140 h 4317"/>
              <a:gd name="T74" fmla="*/ 60 w 3780"/>
              <a:gd name="T75" fmla="*/ 2092 h 4317"/>
              <a:gd name="T76" fmla="*/ 77 w 3780"/>
              <a:gd name="T77" fmla="*/ 2025 h 4317"/>
              <a:gd name="T78" fmla="*/ 99 w 3780"/>
              <a:gd name="T79" fmla="*/ 2004 h 4317"/>
              <a:gd name="T80" fmla="*/ 123 w 3780"/>
              <a:gd name="T81" fmla="*/ 2026 h 4317"/>
              <a:gd name="T82" fmla="*/ 177 w 3780"/>
              <a:gd name="T83" fmla="*/ 2001 h 4317"/>
              <a:gd name="T84" fmla="*/ 124 w 3780"/>
              <a:gd name="T85" fmla="*/ 2105 h 4317"/>
              <a:gd name="T86" fmla="*/ 181 w 3780"/>
              <a:gd name="T87" fmla="*/ 2178 h 4317"/>
              <a:gd name="T88" fmla="*/ 167 w 3780"/>
              <a:gd name="T89" fmla="*/ 2207 h 4317"/>
              <a:gd name="T90" fmla="*/ 132 w 3780"/>
              <a:gd name="T91" fmla="*/ 2213 h 4317"/>
              <a:gd name="T92" fmla="*/ 131 w 3780"/>
              <a:gd name="T93" fmla="*/ 2274 h 4317"/>
              <a:gd name="T94" fmla="*/ 230 w 3780"/>
              <a:gd name="T95" fmla="*/ 2544 h 4317"/>
              <a:gd name="T96" fmla="*/ 433 w 3780"/>
              <a:gd name="T97" fmla="*/ 2569 h 4317"/>
              <a:gd name="T98" fmla="*/ 592 w 3780"/>
              <a:gd name="T99" fmla="*/ 2636 h 4317"/>
              <a:gd name="T100" fmla="*/ 574 w 3780"/>
              <a:gd name="T101" fmla="*/ 2719 h 4317"/>
              <a:gd name="T102" fmla="*/ 584 w 3780"/>
              <a:gd name="T103" fmla="*/ 2805 h 4317"/>
              <a:gd name="T104" fmla="*/ 635 w 3780"/>
              <a:gd name="T105" fmla="*/ 2895 h 4317"/>
              <a:gd name="T106" fmla="*/ 642 w 3780"/>
              <a:gd name="T107" fmla="*/ 2910 h 4317"/>
              <a:gd name="T108" fmla="*/ 762 w 3780"/>
              <a:gd name="T109" fmla="*/ 3083 h 4317"/>
              <a:gd name="T110" fmla="*/ 851 w 3780"/>
              <a:gd name="T111" fmla="*/ 3190 h 4317"/>
              <a:gd name="T112" fmla="*/ 1353 w 3780"/>
              <a:gd name="T113" fmla="*/ 2962 h 4317"/>
              <a:gd name="T114" fmla="*/ 1555 w 3780"/>
              <a:gd name="T115" fmla="*/ 2810 h 4317"/>
              <a:gd name="T116" fmla="*/ 2089 w 3780"/>
              <a:gd name="T117" fmla="*/ 3329 h 4317"/>
              <a:gd name="T118" fmla="*/ 2384 w 3780"/>
              <a:gd name="T119" fmla="*/ 3575 h 4317"/>
              <a:gd name="T120" fmla="*/ 2794 w 3780"/>
              <a:gd name="T121" fmla="*/ 1218 h 4317"/>
              <a:gd name="T122" fmla="*/ 3139 w 3780"/>
              <a:gd name="T123" fmla="*/ 3262 h 4317"/>
              <a:gd name="T124" fmla="*/ 3425 w 3780"/>
              <a:gd name="T125" fmla="*/ 667 h 4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80" h="4317">
                <a:moveTo>
                  <a:pt x="3556" y="4121"/>
                </a:moveTo>
                <a:lnTo>
                  <a:pt x="3556" y="4185"/>
                </a:lnTo>
                <a:lnTo>
                  <a:pt x="3611" y="4185"/>
                </a:lnTo>
                <a:lnTo>
                  <a:pt x="3611" y="4121"/>
                </a:lnTo>
                <a:lnTo>
                  <a:pt x="3556" y="4121"/>
                </a:lnTo>
                <a:close/>
                <a:moveTo>
                  <a:pt x="3443" y="4121"/>
                </a:moveTo>
                <a:lnTo>
                  <a:pt x="3443" y="4185"/>
                </a:lnTo>
                <a:lnTo>
                  <a:pt x="3498" y="4185"/>
                </a:lnTo>
                <a:lnTo>
                  <a:pt x="3498" y="4121"/>
                </a:lnTo>
                <a:lnTo>
                  <a:pt x="3443" y="4121"/>
                </a:lnTo>
                <a:close/>
                <a:moveTo>
                  <a:pt x="3329" y="4121"/>
                </a:moveTo>
                <a:lnTo>
                  <a:pt x="3329" y="4185"/>
                </a:lnTo>
                <a:lnTo>
                  <a:pt x="3384" y="4185"/>
                </a:lnTo>
                <a:lnTo>
                  <a:pt x="3384" y="4121"/>
                </a:lnTo>
                <a:lnTo>
                  <a:pt x="3329" y="4121"/>
                </a:lnTo>
                <a:close/>
                <a:moveTo>
                  <a:pt x="3556" y="4007"/>
                </a:moveTo>
                <a:lnTo>
                  <a:pt x="3556" y="4071"/>
                </a:lnTo>
                <a:lnTo>
                  <a:pt x="3611" y="4071"/>
                </a:lnTo>
                <a:lnTo>
                  <a:pt x="3611" y="4007"/>
                </a:lnTo>
                <a:lnTo>
                  <a:pt x="3556" y="4007"/>
                </a:lnTo>
                <a:close/>
                <a:moveTo>
                  <a:pt x="3443" y="4007"/>
                </a:moveTo>
                <a:lnTo>
                  <a:pt x="3443" y="4071"/>
                </a:lnTo>
                <a:lnTo>
                  <a:pt x="3498" y="4071"/>
                </a:lnTo>
                <a:lnTo>
                  <a:pt x="3498" y="4007"/>
                </a:lnTo>
                <a:lnTo>
                  <a:pt x="3443" y="4007"/>
                </a:lnTo>
                <a:close/>
                <a:moveTo>
                  <a:pt x="3329" y="4007"/>
                </a:moveTo>
                <a:lnTo>
                  <a:pt x="3329" y="4071"/>
                </a:lnTo>
                <a:lnTo>
                  <a:pt x="3384" y="4071"/>
                </a:lnTo>
                <a:lnTo>
                  <a:pt x="3384" y="4007"/>
                </a:lnTo>
                <a:lnTo>
                  <a:pt x="3329" y="4007"/>
                </a:lnTo>
                <a:close/>
                <a:moveTo>
                  <a:pt x="3556" y="3895"/>
                </a:moveTo>
                <a:lnTo>
                  <a:pt x="3556" y="3960"/>
                </a:lnTo>
                <a:lnTo>
                  <a:pt x="3611" y="3960"/>
                </a:lnTo>
                <a:lnTo>
                  <a:pt x="3611" y="3895"/>
                </a:lnTo>
                <a:lnTo>
                  <a:pt x="3556" y="3895"/>
                </a:lnTo>
                <a:close/>
                <a:moveTo>
                  <a:pt x="3443" y="3895"/>
                </a:moveTo>
                <a:lnTo>
                  <a:pt x="3443" y="3960"/>
                </a:lnTo>
                <a:lnTo>
                  <a:pt x="3498" y="3960"/>
                </a:lnTo>
                <a:lnTo>
                  <a:pt x="3498" y="3895"/>
                </a:lnTo>
                <a:lnTo>
                  <a:pt x="3443" y="3895"/>
                </a:lnTo>
                <a:close/>
                <a:moveTo>
                  <a:pt x="3329" y="3895"/>
                </a:moveTo>
                <a:lnTo>
                  <a:pt x="3329" y="3960"/>
                </a:lnTo>
                <a:lnTo>
                  <a:pt x="3384" y="3960"/>
                </a:lnTo>
                <a:lnTo>
                  <a:pt x="3384" y="3895"/>
                </a:lnTo>
                <a:lnTo>
                  <a:pt x="3329" y="3895"/>
                </a:lnTo>
                <a:close/>
                <a:moveTo>
                  <a:pt x="3556" y="3782"/>
                </a:moveTo>
                <a:lnTo>
                  <a:pt x="3556" y="3846"/>
                </a:lnTo>
                <a:lnTo>
                  <a:pt x="3611" y="3846"/>
                </a:lnTo>
                <a:lnTo>
                  <a:pt x="3611" y="3782"/>
                </a:lnTo>
                <a:lnTo>
                  <a:pt x="3556" y="3782"/>
                </a:lnTo>
                <a:close/>
                <a:moveTo>
                  <a:pt x="3443" y="3782"/>
                </a:moveTo>
                <a:lnTo>
                  <a:pt x="3443" y="3846"/>
                </a:lnTo>
                <a:lnTo>
                  <a:pt x="3498" y="3846"/>
                </a:lnTo>
                <a:lnTo>
                  <a:pt x="3498" y="3782"/>
                </a:lnTo>
                <a:lnTo>
                  <a:pt x="3443" y="3782"/>
                </a:lnTo>
                <a:close/>
                <a:moveTo>
                  <a:pt x="3329" y="3782"/>
                </a:moveTo>
                <a:lnTo>
                  <a:pt x="3329" y="3846"/>
                </a:lnTo>
                <a:lnTo>
                  <a:pt x="3384" y="3846"/>
                </a:lnTo>
                <a:lnTo>
                  <a:pt x="3384" y="3782"/>
                </a:lnTo>
                <a:lnTo>
                  <a:pt x="3329" y="3782"/>
                </a:lnTo>
                <a:close/>
                <a:moveTo>
                  <a:pt x="3556" y="3672"/>
                </a:moveTo>
                <a:lnTo>
                  <a:pt x="3556" y="3734"/>
                </a:lnTo>
                <a:lnTo>
                  <a:pt x="3611" y="3734"/>
                </a:lnTo>
                <a:lnTo>
                  <a:pt x="3611" y="3672"/>
                </a:lnTo>
                <a:lnTo>
                  <a:pt x="3556" y="3672"/>
                </a:lnTo>
                <a:close/>
                <a:moveTo>
                  <a:pt x="3443" y="3672"/>
                </a:moveTo>
                <a:lnTo>
                  <a:pt x="3443" y="3734"/>
                </a:lnTo>
                <a:lnTo>
                  <a:pt x="3498" y="3734"/>
                </a:lnTo>
                <a:lnTo>
                  <a:pt x="3498" y="3672"/>
                </a:lnTo>
                <a:lnTo>
                  <a:pt x="3443" y="3672"/>
                </a:lnTo>
                <a:close/>
                <a:moveTo>
                  <a:pt x="3329" y="3672"/>
                </a:moveTo>
                <a:lnTo>
                  <a:pt x="3329" y="3734"/>
                </a:lnTo>
                <a:lnTo>
                  <a:pt x="3384" y="3734"/>
                </a:lnTo>
                <a:lnTo>
                  <a:pt x="3384" y="3672"/>
                </a:lnTo>
                <a:lnTo>
                  <a:pt x="3329" y="3672"/>
                </a:lnTo>
                <a:close/>
                <a:moveTo>
                  <a:pt x="3556" y="3556"/>
                </a:moveTo>
                <a:lnTo>
                  <a:pt x="3556" y="3619"/>
                </a:lnTo>
                <a:lnTo>
                  <a:pt x="3611" y="3619"/>
                </a:lnTo>
                <a:lnTo>
                  <a:pt x="3611" y="3556"/>
                </a:lnTo>
                <a:lnTo>
                  <a:pt x="3556" y="3556"/>
                </a:lnTo>
                <a:close/>
                <a:moveTo>
                  <a:pt x="3443" y="3556"/>
                </a:moveTo>
                <a:lnTo>
                  <a:pt x="3443" y="3619"/>
                </a:lnTo>
                <a:lnTo>
                  <a:pt x="3498" y="3619"/>
                </a:lnTo>
                <a:lnTo>
                  <a:pt x="3498" y="3556"/>
                </a:lnTo>
                <a:lnTo>
                  <a:pt x="3443" y="3556"/>
                </a:lnTo>
                <a:close/>
                <a:moveTo>
                  <a:pt x="3329" y="3556"/>
                </a:moveTo>
                <a:lnTo>
                  <a:pt x="3329" y="3619"/>
                </a:lnTo>
                <a:lnTo>
                  <a:pt x="3384" y="3619"/>
                </a:lnTo>
                <a:lnTo>
                  <a:pt x="3384" y="3556"/>
                </a:lnTo>
                <a:lnTo>
                  <a:pt x="3329" y="3556"/>
                </a:lnTo>
                <a:close/>
                <a:moveTo>
                  <a:pt x="3556" y="3445"/>
                </a:moveTo>
                <a:lnTo>
                  <a:pt x="3556" y="3509"/>
                </a:lnTo>
                <a:lnTo>
                  <a:pt x="3611" y="3509"/>
                </a:lnTo>
                <a:lnTo>
                  <a:pt x="3611" y="3445"/>
                </a:lnTo>
                <a:lnTo>
                  <a:pt x="3556" y="3445"/>
                </a:lnTo>
                <a:close/>
                <a:moveTo>
                  <a:pt x="3443" y="3445"/>
                </a:moveTo>
                <a:lnTo>
                  <a:pt x="3443" y="3509"/>
                </a:lnTo>
                <a:lnTo>
                  <a:pt x="3498" y="3509"/>
                </a:lnTo>
                <a:lnTo>
                  <a:pt x="3498" y="3445"/>
                </a:lnTo>
                <a:lnTo>
                  <a:pt x="3443" y="3445"/>
                </a:lnTo>
                <a:close/>
                <a:moveTo>
                  <a:pt x="3329" y="3445"/>
                </a:moveTo>
                <a:lnTo>
                  <a:pt x="3329" y="3509"/>
                </a:lnTo>
                <a:lnTo>
                  <a:pt x="3384" y="3509"/>
                </a:lnTo>
                <a:lnTo>
                  <a:pt x="3384" y="3445"/>
                </a:lnTo>
                <a:lnTo>
                  <a:pt x="3329" y="3445"/>
                </a:lnTo>
                <a:close/>
                <a:moveTo>
                  <a:pt x="871" y="3357"/>
                </a:moveTo>
                <a:lnTo>
                  <a:pt x="866" y="3372"/>
                </a:lnTo>
                <a:lnTo>
                  <a:pt x="862" y="3385"/>
                </a:lnTo>
                <a:lnTo>
                  <a:pt x="859" y="3397"/>
                </a:lnTo>
                <a:lnTo>
                  <a:pt x="858" y="3410"/>
                </a:lnTo>
                <a:lnTo>
                  <a:pt x="854" y="3426"/>
                </a:lnTo>
                <a:lnTo>
                  <a:pt x="847" y="3444"/>
                </a:lnTo>
                <a:lnTo>
                  <a:pt x="840" y="3462"/>
                </a:lnTo>
                <a:lnTo>
                  <a:pt x="829" y="3483"/>
                </a:lnTo>
                <a:lnTo>
                  <a:pt x="825" y="3488"/>
                </a:lnTo>
                <a:lnTo>
                  <a:pt x="825" y="3491"/>
                </a:lnTo>
                <a:lnTo>
                  <a:pt x="821" y="3495"/>
                </a:lnTo>
                <a:lnTo>
                  <a:pt x="820" y="3496"/>
                </a:lnTo>
                <a:lnTo>
                  <a:pt x="817" y="3499"/>
                </a:lnTo>
                <a:lnTo>
                  <a:pt x="816" y="3500"/>
                </a:lnTo>
                <a:lnTo>
                  <a:pt x="811" y="3504"/>
                </a:lnTo>
                <a:lnTo>
                  <a:pt x="811" y="3504"/>
                </a:lnTo>
                <a:lnTo>
                  <a:pt x="805" y="3508"/>
                </a:lnTo>
                <a:lnTo>
                  <a:pt x="804" y="3508"/>
                </a:lnTo>
                <a:lnTo>
                  <a:pt x="802" y="3511"/>
                </a:lnTo>
                <a:lnTo>
                  <a:pt x="799" y="3511"/>
                </a:lnTo>
                <a:lnTo>
                  <a:pt x="798" y="3512"/>
                </a:lnTo>
                <a:lnTo>
                  <a:pt x="795" y="3513"/>
                </a:lnTo>
                <a:lnTo>
                  <a:pt x="794" y="3513"/>
                </a:lnTo>
                <a:lnTo>
                  <a:pt x="790" y="3515"/>
                </a:lnTo>
                <a:lnTo>
                  <a:pt x="788" y="3515"/>
                </a:lnTo>
                <a:lnTo>
                  <a:pt x="785" y="3516"/>
                </a:lnTo>
                <a:lnTo>
                  <a:pt x="783" y="3516"/>
                </a:lnTo>
                <a:lnTo>
                  <a:pt x="779" y="3516"/>
                </a:lnTo>
                <a:lnTo>
                  <a:pt x="778" y="3516"/>
                </a:lnTo>
                <a:lnTo>
                  <a:pt x="774" y="3517"/>
                </a:lnTo>
                <a:lnTo>
                  <a:pt x="773" y="3517"/>
                </a:lnTo>
                <a:lnTo>
                  <a:pt x="769" y="3516"/>
                </a:lnTo>
                <a:lnTo>
                  <a:pt x="769" y="3516"/>
                </a:lnTo>
                <a:lnTo>
                  <a:pt x="765" y="3516"/>
                </a:lnTo>
                <a:lnTo>
                  <a:pt x="765" y="3516"/>
                </a:lnTo>
                <a:lnTo>
                  <a:pt x="762" y="3515"/>
                </a:lnTo>
                <a:lnTo>
                  <a:pt x="761" y="3515"/>
                </a:lnTo>
                <a:lnTo>
                  <a:pt x="758" y="3513"/>
                </a:lnTo>
                <a:lnTo>
                  <a:pt x="758" y="3513"/>
                </a:lnTo>
                <a:lnTo>
                  <a:pt x="756" y="3512"/>
                </a:lnTo>
                <a:lnTo>
                  <a:pt x="748" y="3507"/>
                </a:lnTo>
                <a:lnTo>
                  <a:pt x="737" y="3503"/>
                </a:lnTo>
                <a:lnTo>
                  <a:pt x="729" y="3500"/>
                </a:lnTo>
                <a:lnTo>
                  <a:pt x="727" y="3500"/>
                </a:lnTo>
                <a:lnTo>
                  <a:pt x="727" y="3504"/>
                </a:lnTo>
                <a:lnTo>
                  <a:pt x="728" y="3515"/>
                </a:lnTo>
                <a:lnTo>
                  <a:pt x="729" y="3532"/>
                </a:lnTo>
                <a:lnTo>
                  <a:pt x="731" y="3552"/>
                </a:lnTo>
                <a:lnTo>
                  <a:pt x="871" y="3552"/>
                </a:lnTo>
                <a:lnTo>
                  <a:pt x="871" y="3357"/>
                </a:lnTo>
                <a:close/>
                <a:moveTo>
                  <a:pt x="3556" y="3339"/>
                </a:moveTo>
                <a:lnTo>
                  <a:pt x="3556" y="3402"/>
                </a:lnTo>
                <a:lnTo>
                  <a:pt x="3611" y="3402"/>
                </a:lnTo>
                <a:lnTo>
                  <a:pt x="3611" y="3339"/>
                </a:lnTo>
                <a:lnTo>
                  <a:pt x="3556" y="3339"/>
                </a:lnTo>
                <a:close/>
                <a:moveTo>
                  <a:pt x="3443" y="3339"/>
                </a:moveTo>
                <a:lnTo>
                  <a:pt x="3443" y="3402"/>
                </a:lnTo>
                <a:lnTo>
                  <a:pt x="3498" y="3402"/>
                </a:lnTo>
                <a:lnTo>
                  <a:pt x="3498" y="3339"/>
                </a:lnTo>
                <a:lnTo>
                  <a:pt x="3443" y="3339"/>
                </a:lnTo>
                <a:close/>
                <a:moveTo>
                  <a:pt x="3329" y="3339"/>
                </a:moveTo>
                <a:lnTo>
                  <a:pt x="3329" y="3402"/>
                </a:lnTo>
                <a:lnTo>
                  <a:pt x="3384" y="3402"/>
                </a:lnTo>
                <a:lnTo>
                  <a:pt x="3384" y="3339"/>
                </a:lnTo>
                <a:lnTo>
                  <a:pt x="3329" y="3339"/>
                </a:lnTo>
                <a:close/>
                <a:moveTo>
                  <a:pt x="3556" y="3224"/>
                </a:moveTo>
                <a:lnTo>
                  <a:pt x="3556" y="3288"/>
                </a:lnTo>
                <a:lnTo>
                  <a:pt x="3611" y="3288"/>
                </a:lnTo>
                <a:lnTo>
                  <a:pt x="3611" y="3224"/>
                </a:lnTo>
                <a:lnTo>
                  <a:pt x="3556" y="3224"/>
                </a:lnTo>
                <a:close/>
                <a:moveTo>
                  <a:pt x="3443" y="3224"/>
                </a:moveTo>
                <a:lnTo>
                  <a:pt x="3443" y="3288"/>
                </a:lnTo>
                <a:lnTo>
                  <a:pt x="3498" y="3288"/>
                </a:lnTo>
                <a:lnTo>
                  <a:pt x="3498" y="3224"/>
                </a:lnTo>
                <a:lnTo>
                  <a:pt x="3443" y="3224"/>
                </a:lnTo>
                <a:close/>
                <a:moveTo>
                  <a:pt x="3329" y="3224"/>
                </a:moveTo>
                <a:lnTo>
                  <a:pt x="3329" y="3288"/>
                </a:lnTo>
                <a:lnTo>
                  <a:pt x="3384" y="3288"/>
                </a:lnTo>
                <a:lnTo>
                  <a:pt x="3384" y="3224"/>
                </a:lnTo>
                <a:lnTo>
                  <a:pt x="3329" y="3224"/>
                </a:lnTo>
                <a:close/>
                <a:moveTo>
                  <a:pt x="3556" y="3114"/>
                </a:moveTo>
                <a:lnTo>
                  <a:pt x="3556" y="3177"/>
                </a:lnTo>
                <a:lnTo>
                  <a:pt x="3611" y="3177"/>
                </a:lnTo>
                <a:lnTo>
                  <a:pt x="3611" y="3114"/>
                </a:lnTo>
                <a:lnTo>
                  <a:pt x="3556" y="3114"/>
                </a:lnTo>
                <a:close/>
                <a:moveTo>
                  <a:pt x="3443" y="3114"/>
                </a:moveTo>
                <a:lnTo>
                  <a:pt x="3443" y="3177"/>
                </a:lnTo>
                <a:lnTo>
                  <a:pt x="3498" y="3177"/>
                </a:lnTo>
                <a:lnTo>
                  <a:pt x="3498" y="3114"/>
                </a:lnTo>
                <a:lnTo>
                  <a:pt x="3443" y="3114"/>
                </a:lnTo>
                <a:close/>
                <a:moveTo>
                  <a:pt x="3329" y="3114"/>
                </a:moveTo>
                <a:lnTo>
                  <a:pt x="3329" y="3177"/>
                </a:lnTo>
                <a:lnTo>
                  <a:pt x="3384" y="3177"/>
                </a:lnTo>
                <a:lnTo>
                  <a:pt x="3384" y="3114"/>
                </a:lnTo>
                <a:lnTo>
                  <a:pt x="3329" y="3114"/>
                </a:lnTo>
                <a:close/>
                <a:moveTo>
                  <a:pt x="3556" y="3000"/>
                </a:moveTo>
                <a:lnTo>
                  <a:pt x="3556" y="3063"/>
                </a:lnTo>
                <a:lnTo>
                  <a:pt x="3611" y="3063"/>
                </a:lnTo>
                <a:lnTo>
                  <a:pt x="3611" y="3000"/>
                </a:lnTo>
                <a:lnTo>
                  <a:pt x="3556" y="3000"/>
                </a:lnTo>
                <a:close/>
                <a:moveTo>
                  <a:pt x="3443" y="3000"/>
                </a:moveTo>
                <a:lnTo>
                  <a:pt x="3443" y="3063"/>
                </a:lnTo>
                <a:lnTo>
                  <a:pt x="3498" y="3063"/>
                </a:lnTo>
                <a:lnTo>
                  <a:pt x="3498" y="3000"/>
                </a:lnTo>
                <a:lnTo>
                  <a:pt x="3443" y="3000"/>
                </a:lnTo>
                <a:close/>
                <a:moveTo>
                  <a:pt x="3329" y="3000"/>
                </a:moveTo>
                <a:lnTo>
                  <a:pt x="3329" y="3063"/>
                </a:lnTo>
                <a:lnTo>
                  <a:pt x="3384" y="3063"/>
                </a:lnTo>
                <a:lnTo>
                  <a:pt x="3384" y="3000"/>
                </a:lnTo>
                <a:lnTo>
                  <a:pt x="3329" y="3000"/>
                </a:lnTo>
                <a:close/>
                <a:moveTo>
                  <a:pt x="3556" y="2889"/>
                </a:moveTo>
                <a:lnTo>
                  <a:pt x="3556" y="2952"/>
                </a:lnTo>
                <a:lnTo>
                  <a:pt x="3611" y="2952"/>
                </a:lnTo>
                <a:lnTo>
                  <a:pt x="3611" y="2889"/>
                </a:lnTo>
                <a:lnTo>
                  <a:pt x="3556" y="2889"/>
                </a:lnTo>
                <a:close/>
                <a:moveTo>
                  <a:pt x="3443" y="2889"/>
                </a:moveTo>
                <a:lnTo>
                  <a:pt x="3443" y="2952"/>
                </a:lnTo>
                <a:lnTo>
                  <a:pt x="3498" y="2952"/>
                </a:lnTo>
                <a:lnTo>
                  <a:pt x="3498" y="2889"/>
                </a:lnTo>
                <a:lnTo>
                  <a:pt x="3443" y="2889"/>
                </a:lnTo>
                <a:close/>
                <a:moveTo>
                  <a:pt x="3329" y="2889"/>
                </a:moveTo>
                <a:lnTo>
                  <a:pt x="3329" y="2952"/>
                </a:lnTo>
                <a:lnTo>
                  <a:pt x="3384" y="2952"/>
                </a:lnTo>
                <a:lnTo>
                  <a:pt x="3384" y="2889"/>
                </a:lnTo>
                <a:lnTo>
                  <a:pt x="3329" y="2889"/>
                </a:lnTo>
                <a:close/>
                <a:moveTo>
                  <a:pt x="3556" y="2774"/>
                </a:moveTo>
                <a:lnTo>
                  <a:pt x="3556" y="2838"/>
                </a:lnTo>
                <a:lnTo>
                  <a:pt x="3611" y="2838"/>
                </a:lnTo>
                <a:lnTo>
                  <a:pt x="3611" y="2774"/>
                </a:lnTo>
                <a:lnTo>
                  <a:pt x="3556" y="2774"/>
                </a:lnTo>
                <a:close/>
                <a:moveTo>
                  <a:pt x="3443" y="2774"/>
                </a:moveTo>
                <a:lnTo>
                  <a:pt x="3443" y="2838"/>
                </a:lnTo>
                <a:lnTo>
                  <a:pt x="3498" y="2838"/>
                </a:lnTo>
                <a:lnTo>
                  <a:pt x="3498" y="2774"/>
                </a:lnTo>
                <a:lnTo>
                  <a:pt x="3443" y="2774"/>
                </a:lnTo>
                <a:close/>
                <a:moveTo>
                  <a:pt x="3329" y="2774"/>
                </a:moveTo>
                <a:lnTo>
                  <a:pt x="3329" y="2838"/>
                </a:lnTo>
                <a:lnTo>
                  <a:pt x="3384" y="2838"/>
                </a:lnTo>
                <a:lnTo>
                  <a:pt x="3384" y="2774"/>
                </a:lnTo>
                <a:lnTo>
                  <a:pt x="3329" y="2774"/>
                </a:lnTo>
                <a:close/>
                <a:moveTo>
                  <a:pt x="3556" y="2662"/>
                </a:moveTo>
                <a:lnTo>
                  <a:pt x="3556" y="2726"/>
                </a:lnTo>
                <a:lnTo>
                  <a:pt x="3611" y="2726"/>
                </a:lnTo>
                <a:lnTo>
                  <a:pt x="3611" y="2662"/>
                </a:lnTo>
                <a:lnTo>
                  <a:pt x="3556" y="2662"/>
                </a:lnTo>
                <a:close/>
                <a:moveTo>
                  <a:pt x="3443" y="2662"/>
                </a:moveTo>
                <a:lnTo>
                  <a:pt x="3443" y="2726"/>
                </a:lnTo>
                <a:lnTo>
                  <a:pt x="3498" y="2726"/>
                </a:lnTo>
                <a:lnTo>
                  <a:pt x="3498" y="2662"/>
                </a:lnTo>
                <a:lnTo>
                  <a:pt x="3443" y="2662"/>
                </a:lnTo>
                <a:close/>
                <a:moveTo>
                  <a:pt x="3329" y="2662"/>
                </a:moveTo>
                <a:lnTo>
                  <a:pt x="3329" y="2726"/>
                </a:lnTo>
                <a:lnTo>
                  <a:pt x="3384" y="2726"/>
                </a:lnTo>
                <a:lnTo>
                  <a:pt x="3384" y="2662"/>
                </a:lnTo>
                <a:lnTo>
                  <a:pt x="3329" y="2662"/>
                </a:lnTo>
                <a:close/>
                <a:moveTo>
                  <a:pt x="3556" y="2548"/>
                </a:moveTo>
                <a:lnTo>
                  <a:pt x="3556" y="2613"/>
                </a:lnTo>
                <a:lnTo>
                  <a:pt x="3611" y="2613"/>
                </a:lnTo>
                <a:lnTo>
                  <a:pt x="3611" y="2548"/>
                </a:lnTo>
                <a:lnTo>
                  <a:pt x="3556" y="2548"/>
                </a:lnTo>
                <a:close/>
                <a:moveTo>
                  <a:pt x="3443" y="2548"/>
                </a:moveTo>
                <a:lnTo>
                  <a:pt x="3443" y="2613"/>
                </a:lnTo>
                <a:lnTo>
                  <a:pt x="3498" y="2613"/>
                </a:lnTo>
                <a:lnTo>
                  <a:pt x="3498" y="2548"/>
                </a:lnTo>
                <a:lnTo>
                  <a:pt x="3443" y="2548"/>
                </a:lnTo>
                <a:close/>
                <a:moveTo>
                  <a:pt x="3329" y="2548"/>
                </a:moveTo>
                <a:lnTo>
                  <a:pt x="3329" y="2613"/>
                </a:lnTo>
                <a:lnTo>
                  <a:pt x="3384" y="2613"/>
                </a:lnTo>
                <a:lnTo>
                  <a:pt x="3384" y="2548"/>
                </a:lnTo>
                <a:lnTo>
                  <a:pt x="3329" y="2548"/>
                </a:lnTo>
                <a:close/>
                <a:moveTo>
                  <a:pt x="3556" y="2438"/>
                </a:moveTo>
                <a:lnTo>
                  <a:pt x="3556" y="2501"/>
                </a:lnTo>
                <a:lnTo>
                  <a:pt x="3611" y="2501"/>
                </a:lnTo>
                <a:lnTo>
                  <a:pt x="3611" y="2438"/>
                </a:lnTo>
                <a:lnTo>
                  <a:pt x="3556" y="2438"/>
                </a:lnTo>
                <a:close/>
                <a:moveTo>
                  <a:pt x="3443" y="2438"/>
                </a:moveTo>
                <a:lnTo>
                  <a:pt x="3443" y="2501"/>
                </a:lnTo>
                <a:lnTo>
                  <a:pt x="3498" y="2501"/>
                </a:lnTo>
                <a:lnTo>
                  <a:pt x="3498" y="2438"/>
                </a:lnTo>
                <a:lnTo>
                  <a:pt x="3443" y="2438"/>
                </a:lnTo>
                <a:close/>
                <a:moveTo>
                  <a:pt x="3329" y="2438"/>
                </a:moveTo>
                <a:lnTo>
                  <a:pt x="3329" y="2501"/>
                </a:lnTo>
                <a:lnTo>
                  <a:pt x="3384" y="2501"/>
                </a:lnTo>
                <a:lnTo>
                  <a:pt x="3384" y="2438"/>
                </a:lnTo>
                <a:lnTo>
                  <a:pt x="3329" y="2438"/>
                </a:lnTo>
                <a:close/>
                <a:moveTo>
                  <a:pt x="3556" y="2331"/>
                </a:moveTo>
                <a:lnTo>
                  <a:pt x="3556" y="2395"/>
                </a:lnTo>
                <a:lnTo>
                  <a:pt x="3611" y="2395"/>
                </a:lnTo>
                <a:lnTo>
                  <a:pt x="3611" y="2331"/>
                </a:lnTo>
                <a:lnTo>
                  <a:pt x="3556" y="2331"/>
                </a:lnTo>
                <a:close/>
                <a:moveTo>
                  <a:pt x="3443" y="2331"/>
                </a:moveTo>
                <a:lnTo>
                  <a:pt x="3443" y="2395"/>
                </a:lnTo>
                <a:lnTo>
                  <a:pt x="3498" y="2395"/>
                </a:lnTo>
                <a:lnTo>
                  <a:pt x="3498" y="2331"/>
                </a:lnTo>
                <a:lnTo>
                  <a:pt x="3443" y="2331"/>
                </a:lnTo>
                <a:close/>
                <a:moveTo>
                  <a:pt x="3329" y="2331"/>
                </a:moveTo>
                <a:lnTo>
                  <a:pt x="3329" y="2395"/>
                </a:lnTo>
                <a:lnTo>
                  <a:pt x="3384" y="2395"/>
                </a:lnTo>
                <a:lnTo>
                  <a:pt x="3384" y="2331"/>
                </a:lnTo>
                <a:lnTo>
                  <a:pt x="3329" y="2331"/>
                </a:lnTo>
                <a:close/>
                <a:moveTo>
                  <a:pt x="3556" y="2220"/>
                </a:moveTo>
                <a:lnTo>
                  <a:pt x="3556" y="2284"/>
                </a:lnTo>
                <a:lnTo>
                  <a:pt x="3611" y="2284"/>
                </a:lnTo>
                <a:lnTo>
                  <a:pt x="3611" y="2220"/>
                </a:lnTo>
                <a:lnTo>
                  <a:pt x="3556" y="2220"/>
                </a:lnTo>
                <a:close/>
                <a:moveTo>
                  <a:pt x="3443" y="2220"/>
                </a:moveTo>
                <a:lnTo>
                  <a:pt x="3443" y="2284"/>
                </a:lnTo>
                <a:lnTo>
                  <a:pt x="3498" y="2284"/>
                </a:lnTo>
                <a:lnTo>
                  <a:pt x="3498" y="2220"/>
                </a:lnTo>
                <a:lnTo>
                  <a:pt x="3443" y="2220"/>
                </a:lnTo>
                <a:close/>
                <a:moveTo>
                  <a:pt x="3329" y="2220"/>
                </a:moveTo>
                <a:lnTo>
                  <a:pt x="3329" y="2284"/>
                </a:lnTo>
                <a:lnTo>
                  <a:pt x="3384" y="2284"/>
                </a:lnTo>
                <a:lnTo>
                  <a:pt x="3384" y="2220"/>
                </a:lnTo>
                <a:lnTo>
                  <a:pt x="3329" y="2220"/>
                </a:lnTo>
                <a:close/>
                <a:moveTo>
                  <a:pt x="3556" y="2107"/>
                </a:moveTo>
                <a:lnTo>
                  <a:pt x="3556" y="2170"/>
                </a:lnTo>
                <a:lnTo>
                  <a:pt x="3611" y="2170"/>
                </a:lnTo>
                <a:lnTo>
                  <a:pt x="3611" y="2107"/>
                </a:lnTo>
                <a:lnTo>
                  <a:pt x="3556" y="2107"/>
                </a:lnTo>
                <a:close/>
                <a:moveTo>
                  <a:pt x="3443" y="2107"/>
                </a:moveTo>
                <a:lnTo>
                  <a:pt x="3443" y="2170"/>
                </a:lnTo>
                <a:lnTo>
                  <a:pt x="3498" y="2170"/>
                </a:lnTo>
                <a:lnTo>
                  <a:pt x="3498" y="2107"/>
                </a:lnTo>
                <a:lnTo>
                  <a:pt x="3443" y="2107"/>
                </a:lnTo>
                <a:close/>
                <a:moveTo>
                  <a:pt x="3329" y="2107"/>
                </a:moveTo>
                <a:lnTo>
                  <a:pt x="3329" y="2170"/>
                </a:lnTo>
                <a:lnTo>
                  <a:pt x="3384" y="2170"/>
                </a:lnTo>
                <a:lnTo>
                  <a:pt x="3384" y="2107"/>
                </a:lnTo>
                <a:lnTo>
                  <a:pt x="3329" y="2107"/>
                </a:lnTo>
                <a:close/>
                <a:moveTo>
                  <a:pt x="3556" y="1996"/>
                </a:moveTo>
                <a:lnTo>
                  <a:pt x="3556" y="2059"/>
                </a:lnTo>
                <a:lnTo>
                  <a:pt x="3611" y="2059"/>
                </a:lnTo>
                <a:lnTo>
                  <a:pt x="3611" y="1996"/>
                </a:lnTo>
                <a:lnTo>
                  <a:pt x="3556" y="1996"/>
                </a:lnTo>
                <a:close/>
                <a:moveTo>
                  <a:pt x="3443" y="1996"/>
                </a:moveTo>
                <a:lnTo>
                  <a:pt x="3443" y="2059"/>
                </a:lnTo>
                <a:lnTo>
                  <a:pt x="3498" y="2059"/>
                </a:lnTo>
                <a:lnTo>
                  <a:pt x="3498" y="1996"/>
                </a:lnTo>
                <a:lnTo>
                  <a:pt x="3443" y="1996"/>
                </a:lnTo>
                <a:close/>
                <a:moveTo>
                  <a:pt x="3329" y="1996"/>
                </a:moveTo>
                <a:lnTo>
                  <a:pt x="3329" y="2059"/>
                </a:lnTo>
                <a:lnTo>
                  <a:pt x="3384" y="2059"/>
                </a:lnTo>
                <a:lnTo>
                  <a:pt x="3384" y="1996"/>
                </a:lnTo>
                <a:lnTo>
                  <a:pt x="3329" y="1996"/>
                </a:lnTo>
                <a:close/>
                <a:moveTo>
                  <a:pt x="3556" y="1881"/>
                </a:moveTo>
                <a:lnTo>
                  <a:pt x="3556" y="1944"/>
                </a:lnTo>
                <a:lnTo>
                  <a:pt x="3611" y="1944"/>
                </a:lnTo>
                <a:lnTo>
                  <a:pt x="3611" y="1881"/>
                </a:lnTo>
                <a:lnTo>
                  <a:pt x="3556" y="1881"/>
                </a:lnTo>
                <a:close/>
                <a:moveTo>
                  <a:pt x="3443" y="1881"/>
                </a:moveTo>
                <a:lnTo>
                  <a:pt x="3443" y="1944"/>
                </a:lnTo>
                <a:lnTo>
                  <a:pt x="3498" y="1944"/>
                </a:lnTo>
                <a:lnTo>
                  <a:pt x="3498" y="1881"/>
                </a:lnTo>
                <a:lnTo>
                  <a:pt x="3443" y="1881"/>
                </a:lnTo>
                <a:close/>
                <a:moveTo>
                  <a:pt x="3329" y="1881"/>
                </a:moveTo>
                <a:lnTo>
                  <a:pt x="3329" y="1944"/>
                </a:lnTo>
                <a:lnTo>
                  <a:pt x="3384" y="1944"/>
                </a:lnTo>
                <a:lnTo>
                  <a:pt x="3384" y="1881"/>
                </a:lnTo>
                <a:lnTo>
                  <a:pt x="3329" y="1881"/>
                </a:lnTo>
                <a:close/>
                <a:moveTo>
                  <a:pt x="3556" y="1770"/>
                </a:moveTo>
                <a:lnTo>
                  <a:pt x="3556" y="1834"/>
                </a:lnTo>
                <a:lnTo>
                  <a:pt x="3611" y="1834"/>
                </a:lnTo>
                <a:lnTo>
                  <a:pt x="3611" y="1770"/>
                </a:lnTo>
                <a:lnTo>
                  <a:pt x="3556" y="1770"/>
                </a:lnTo>
                <a:close/>
                <a:moveTo>
                  <a:pt x="3443" y="1770"/>
                </a:moveTo>
                <a:lnTo>
                  <a:pt x="3443" y="1834"/>
                </a:lnTo>
                <a:lnTo>
                  <a:pt x="3498" y="1834"/>
                </a:lnTo>
                <a:lnTo>
                  <a:pt x="3498" y="1770"/>
                </a:lnTo>
                <a:lnTo>
                  <a:pt x="3443" y="1770"/>
                </a:lnTo>
                <a:close/>
                <a:moveTo>
                  <a:pt x="3329" y="1770"/>
                </a:moveTo>
                <a:lnTo>
                  <a:pt x="3329" y="1834"/>
                </a:lnTo>
                <a:lnTo>
                  <a:pt x="3384" y="1834"/>
                </a:lnTo>
                <a:lnTo>
                  <a:pt x="3384" y="1770"/>
                </a:lnTo>
                <a:lnTo>
                  <a:pt x="3329" y="1770"/>
                </a:lnTo>
                <a:close/>
                <a:moveTo>
                  <a:pt x="3556" y="1656"/>
                </a:moveTo>
                <a:lnTo>
                  <a:pt x="3556" y="1720"/>
                </a:lnTo>
                <a:lnTo>
                  <a:pt x="3611" y="1720"/>
                </a:lnTo>
                <a:lnTo>
                  <a:pt x="3611" y="1656"/>
                </a:lnTo>
                <a:lnTo>
                  <a:pt x="3556" y="1656"/>
                </a:lnTo>
                <a:close/>
                <a:moveTo>
                  <a:pt x="3443" y="1656"/>
                </a:moveTo>
                <a:lnTo>
                  <a:pt x="3443" y="1720"/>
                </a:lnTo>
                <a:lnTo>
                  <a:pt x="3498" y="1720"/>
                </a:lnTo>
                <a:lnTo>
                  <a:pt x="3498" y="1656"/>
                </a:lnTo>
                <a:lnTo>
                  <a:pt x="3443" y="1656"/>
                </a:lnTo>
                <a:close/>
                <a:moveTo>
                  <a:pt x="3329" y="1656"/>
                </a:moveTo>
                <a:lnTo>
                  <a:pt x="3329" y="1720"/>
                </a:lnTo>
                <a:lnTo>
                  <a:pt x="3384" y="1720"/>
                </a:lnTo>
                <a:lnTo>
                  <a:pt x="3384" y="1656"/>
                </a:lnTo>
                <a:lnTo>
                  <a:pt x="3329" y="1656"/>
                </a:lnTo>
                <a:close/>
                <a:moveTo>
                  <a:pt x="3556" y="1544"/>
                </a:moveTo>
                <a:lnTo>
                  <a:pt x="3556" y="1608"/>
                </a:lnTo>
                <a:lnTo>
                  <a:pt x="3611" y="1608"/>
                </a:lnTo>
                <a:lnTo>
                  <a:pt x="3611" y="1544"/>
                </a:lnTo>
                <a:lnTo>
                  <a:pt x="3556" y="1544"/>
                </a:lnTo>
                <a:close/>
                <a:moveTo>
                  <a:pt x="3443" y="1544"/>
                </a:moveTo>
                <a:lnTo>
                  <a:pt x="3443" y="1608"/>
                </a:lnTo>
                <a:lnTo>
                  <a:pt x="3498" y="1608"/>
                </a:lnTo>
                <a:lnTo>
                  <a:pt x="3498" y="1544"/>
                </a:lnTo>
                <a:lnTo>
                  <a:pt x="3443" y="1544"/>
                </a:lnTo>
                <a:close/>
                <a:moveTo>
                  <a:pt x="3329" y="1544"/>
                </a:moveTo>
                <a:lnTo>
                  <a:pt x="3329" y="1608"/>
                </a:lnTo>
                <a:lnTo>
                  <a:pt x="3384" y="1608"/>
                </a:lnTo>
                <a:lnTo>
                  <a:pt x="3384" y="1544"/>
                </a:lnTo>
                <a:lnTo>
                  <a:pt x="3329" y="1544"/>
                </a:lnTo>
                <a:close/>
                <a:moveTo>
                  <a:pt x="3453" y="0"/>
                </a:moveTo>
                <a:lnTo>
                  <a:pt x="3478" y="0"/>
                </a:lnTo>
                <a:lnTo>
                  <a:pt x="3478" y="636"/>
                </a:lnTo>
                <a:lnTo>
                  <a:pt x="3494" y="642"/>
                </a:lnTo>
                <a:lnTo>
                  <a:pt x="3508" y="653"/>
                </a:lnTo>
                <a:lnTo>
                  <a:pt x="3518" y="665"/>
                </a:lnTo>
                <a:lnTo>
                  <a:pt x="3522" y="676"/>
                </a:lnTo>
                <a:lnTo>
                  <a:pt x="3522" y="683"/>
                </a:lnTo>
                <a:lnTo>
                  <a:pt x="3523" y="697"/>
                </a:lnTo>
                <a:lnTo>
                  <a:pt x="3524" y="720"/>
                </a:lnTo>
                <a:lnTo>
                  <a:pt x="3527" y="747"/>
                </a:lnTo>
                <a:lnTo>
                  <a:pt x="3528" y="780"/>
                </a:lnTo>
                <a:lnTo>
                  <a:pt x="3531" y="815"/>
                </a:lnTo>
                <a:lnTo>
                  <a:pt x="3535" y="853"/>
                </a:lnTo>
                <a:lnTo>
                  <a:pt x="3539" y="894"/>
                </a:lnTo>
                <a:lnTo>
                  <a:pt x="3543" y="934"/>
                </a:lnTo>
                <a:lnTo>
                  <a:pt x="3548" y="975"/>
                </a:lnTo>
                <a:lnTo>
                  <a:pt x="3553" y="1013"/>
                </a:lnTo>
                <a:lnTo>
                  <a:pt x="3558" y="1050"/>
                </a:lnTo>
                <a:lnTo>
                  <a:pt x="3565" y="1081"/>
                </a:lnTo>
                <a:lnTo>
                  <a:pt x="3570" y="1110"/>
                </a:lnTo>
                <a:lnTo>
                  <a:pt x="3578" y="1131"/>
                </a:lnTo>
                <a:lnTo>
                  <a:pt x="3584" y="1146"/>
                </a:lnTo>
                <a:lnTo>
                  <a:pt x="3617" y="1146"/>
                </a:lnTo>
                <a:lnTo>
                  <a:pt x="3617" y="1216"/>
                </a:lnTo>
                <a:lnTo>
                  <a:pt x="3670" y="1216"/>
                </a:lnTo>
                <a:lnTo>
                  <a:pt x="3670" y="1300"/>
                </a:lnTo>
                <a:lnTo>
                  <a:pt x="3717" y="1300"/>
                </a:lnTo>
                <a:lnTo>
                  <a:pt x="3717" y="1463"/>
                </a:lnTo>
                <a:lnTo>
                  <a:pt x="3778" y="1463"/>
                </a:lnTo>
                <a:lnTo>
                  <a:pt x="3778" y="3731"/>
                </a:lnTo>
                <a:lnTo>
                  <a:pt x="3780" y="3731"/>
                </a:lnTo>
                <a:lnTo>
                  <a:pt x="3780" y="4317"/>
                </a:lnTo>
                <a:lnTo>
                  <a:pt x="715" y="4317"/>
                </a:lnTo>
                <a:lnTo>
                  <a:pt x="715" y="4316"/>
                </a:lnTo>
                <a:lnTo>
                  <a:pt x="216" y="4316"/>
                </a:lnTo>
                <a:lnTo>
                  <a:pt x="234" y="4301"/>
                </a:lnTo>
                <a:lnTo>
                  <a:pt x="251" y="4286"/>
                </a:lnTo>
                <a:lnTo>
                  <a:pt x="266" y="4269"/>
                </a:lnTo>
                <a:lnTo>
                  <a:pt x="272" y="4253"/>
                </a:lnTo>
                <a:lnTo>
                  <a:pt x="279" y="4231"/>
                </a:lnTo>
                <a:lnTo>
                  <a:pt x="284" y="4204"/>
                </a:lnTo>
                <a:lnTo>
                  <a:pt x="288" y="4176"/>
                </a:lnTo>
                <a:lnTo>
                  <a:pt x="292" y="4147"/>
                </a:lnTo>
                <a:lnTo>
                  <a:pt x="294" y="4118"/>
                </a:lnTo>
                <a:lnTo>
                  <a:pt x="296" y="4093"/>
                </a:lnTo>
                <a:lnTo>
                  <a:pt x="298" y="4075"/>
                </a:lnTo>
                <a:lnTo>
                  <a:pt x="298" y="4053"/>
                </a:lnTo>
                <a:lnTo>
                  <a:pt x="300" y="4036"/>
                </a:lnTo>
                <a:lnTo>
                  <a:pt x="300" y="4025"/>
                </a:lnTo>
                <a:lnTo>
                  <a:pt x="300" y="4019"/>
                </a:lnTo>
                <a:lnTo>
                  <a:pt x="300" y="4016"/>
                </a:lnTo>
                <a:lnTo>
                  <a:pt x="298" y="4016"/>
                </a:lnTo>
                <a:lnTo>
                  <a:pt x="298" y="4015"/>
                </a:lnTo>
                <a:lnTo>
                  <a:pt x="298" y="4013"/>
                </a:lnTo>
                <a:lnTo>
                  <a:pt x="297" y="4011"/>
                </a:lnTo>
                <a:lnTo>
                  <a:pt x="297" y="4009"/>
                </a:lnTo>
                <a:lnTo>
                  <a:pt x="296" y="4008"/>
                </a:lnTo>
                <a:lnTo>
                  <a:pt x="296" y="4007"/>
                </a:lnTo>
                <a:lnTo>
                  <a:pt x="296" y="4005"/>
                </a:lnTo>
                <a:lnTo>
                  <a:pt x="294" y="4003"/>
                </a:lnTo>
                <a:lnTo>
                  <a:pt x="294" y="4002"/>
                </a:lnTo>
                <a:lnTo>
                  <a:pt x="293" y="3999"/>
                </a:lnTo>
                <a:lnTo>
                  <a:pt x="292" y="3998"/>
                </a:lnTo>
                <a:lnTo>
                  <a:pt x="292" y="3995"/>
                </a:lnTo>
                <a:lnTo>
                  <a:pt x="291" y="3994"/>
                </a:lnTo>
                <a:lnTo>
                  <a:pt x="289" y="3990"/>
                </a:lnTo>
                <a:lnTo>
                  <a:pt x="288" y="3986"/>
                </a:lnTo>
                <a:lnTo>
                  <a:pt x="288" y="3984"/>
                </a:lnTo>
                <a:lnTo>
                  <a:pt x="287" y="3982"/>
                </a:lnTo>
                <a:lnTo>
                  <a:pt x="287" y="3979"/>
                </a:lnTo>
                <a:lnTo>
                  <a:pt x="285" y="3977"/>
                </a:lnTo>
                <a:lnTo>
                  <a:pt x="284" y="3974"/>
                </a:lnTo>
                <a:lnTo>
                  <a:pt x="283" y="3971"/>
                </a:lnTo>
                <a:lnTo>
                  <a:pt x="283" y="3969"/>
                </a:lnTo>
                <a:lnTo>
                  <a:pt x="281" y="3966"/>
                </a:lnTo>
                <a:lnTo>
                  <a:pt x="281" y="3964"/>
                </a:lnTo>
                <a:lnTo>
                  <a:pt x="280" y="3960"/>
                </a:lnTo>
                <a:lnTo>
                  <a:pt x="279" y="3958"/>
                </a:lnTo>
                <a:lnTo>
                  <a:pt x="277" y="3953"/>
                </a:lnTo>
                <a:lnTo>
                  <a:pt x="274" y="3939"/>
                </a:lnTo>
                <a:lnTo>
                  <a:pt x="266" y="3915"/>
                </a:lnTo>
                <a:lnTo>
                  <a:pt x="259" y="3893"/>
                </a:lnTo>
                <a:lnTo>
                  <a:pt x="255" y="3873"/>
                </a:lnTo>
                <a:lnTo>
                  <a:pt x="253" y="3856"/>
                </a:lnTo>
                <a:lnTo>
                  <a:pt x="250" y="3840"/>
                </a:lnTo>
                <a:lnTo>
                  <a:pt x="247" y="3822"/>
                </a:lnTo>
                <a:lnTo>
                  <a:pt x="243" y="3800"/>
                </a:lnTo>
                <a:lnTo>
                  <a:pt x="241" y="3786"/>
                </a:lnTo>
                <a:lnTo>
                  <a:pt x="239" y="3766"/>
                </a:lnTo>
                <a:lnTo>
                  <a:pt x="238" y="3745"/>
                </a:lnTo>
                <a:lnTo>
                  <a:pt x="237" y="3723"/>
                </a:lnTo>
                <a:lnTo>
                  <a:pt x="237" y="3703"/>
                </a:lnTo>
                <a:lnTo>
                  <a:pt x="237" y="3686"/>
                </a:lnTo>
                <a:lnTo>
                  <a:pt x="237" y="3676"/>
                </a:lnTo>
                <a:lnTo>
                  <a:pt x="237" y="3670"/>
                </a:lnTo>
                <a:lnTo>
                  <a:pt x="237" y="3669"/>
                </a:lnTo>
                <a:lnTo>
                  <a:pt x="236" y="3666"/>
                </a:lnTo>
                <a:lnTo>
                  <a:pt x="236" y="3668"/>
                </a:lnTo>
                <a:lnTo>
                  <a:pt x="236" y="3668"/>
                </a:lnTo>
                <a:lnTo>
                  <a:pt x="236" y="3668"/>
                </a:lnTo>
                <a:lnTo>
                  <a:pt x="236" y="3664"/>
                </a:lnTo>
                <a:lnTo>
                  <a:pt x="236" y="3660"/>
                </a:lnTo>
                <a:lnTo>
                  <a:pt x="234" y="3653"/>
                </a:lnTo>
                <a:lnTo>
                  <a:pt x="233" y="3647"/>
                </a:lnTo>
                <a:lnTo>
                  <a:pt x="230" y="3640"/>
                </a:lnTo>
                <a:lnTo>
                  <a:pt x="228" y="3628"/>
                </a:lnTo>
                <a:lnTo>
                  <a:pt x="226" y="3618"/>
                </a:lnTo>
                <a:lnTo>
                  <a:pt x="225" y="3610"/>
                </a:lnTo>
                <a:lnTo>
                  <a:pt x="225" y="3606"/>
                </a:lnTo>
                <a:lnTo>
                  <a:pt x="225" y="3605"/>
                </a:lnTo>
                <a:lnTo>
                  <a:pt x="222" y="3597"/>
                </a:lnTo>
                <a:lnTo>
                  <a:pt x="218" y="3587"/>
                </a:lnTo>
                <a:lnTo>
                  <a:pt x="216" y="3572"/>
                </a:lnTo>
                <a:lnTo>
                  <a:pt x="211" y="3549"/>
                </a:lnTo>
                <a:lnTo>
                  <a:pt x="208" y="3517"/>
                </a:lnTo>
                <a:lnTo>
                  <a:pt x="205" y="3478"/>
                </a:lnTo>
                <a:lnTo>
                  <a:pt x="205" y="3460"/>
                </a:lnTo>
                <a:lnTo>
                  <a:pt x="207" y="3440"/>
                </a:lnTo>
                <a:lnTo>
                  <a:pt x="209" y="3422"/>
                </a:lnTo>
                <a:lnTo>
                  <a:pt x="212" y="3405"/>
                </a:lnTo>
                <a:lnTo>
                  <a:pt x="213" y="3393"/>
                </a:lnTo>
                <a:lnTo>
                  <a:pt x="216" y="3384"/>
                </a:lnTo>
                <a:lnTo>
                  <a:pt x="216" y="3381"/>
                </a:lnTo>
                <a:lnTo>
                  <a:pt x="216" y="3380"/>
                </a:lnTo>
                <a:lnTo>
                  <a:pt x="216" y="3380"/>
                </a:lnTo>
                <a:lnTo>
                  <a:pt x="215" y="3382"/>
                </a:lnTo>
                <a:lnTo>
                  <a:pt x="215" y="3378"/>
                </a:lnTo>
                <a:lnTo>
                  <a:pt x="211" y="3373"/>
                </a:lnTo>
                <a:lnTo>
                  <a:pt x="205" y="3365"/>
                </a:lnTo>
                <a:lnTo>
                  <a:pt x="200" y="3355"/>
                </a:lnTo>
                <a:lnTo>
                  <a:pt x="196" y="3344"/>
                </a:lnTo>
                <a:lnTo>
                  <a:pt x="194" y="3327"/>
                </a:lnTo>
                <a:lnTo>
                  <a:pt x="192" y="3306"/>
                </a:lnTo>
                <a:lnTo>
                  <a:pt x="194" y="3280"/>
                </a:lnTo>
                <a:lnTo>
                  <a:pt x="198" y="3253"/>
                </a:lnTo>
                <a:lnTo>
                  <a:pt x="203" y="3221"/>
                </a:lnTo>
                <a:lnTo>
                  <a:pt x="211" y="3195"/>
                </a:lnTo>
                <a:lnTo>
                  <a:pt x="220" y="3173"/>
                </a:lnTo>
                <a:lnTo>
                  <a:pt x="230" y="3152"/>
                </a:lnTo>
                <a:lnTo>
                  <a:pt x="239" y="3135"/>
                </a:lnTo>
                <a:lnTo>
                  <a:pt x="247" y="3122"/>
                </a:lnTo>
                <a:lnTo>
                  <a:pt x="254" y="3114"/>
                </a:lnTo>
                <a:lnTo>
                  <a:pt x="255" y="3111"/>
                </a:lnTo>
                <a:lnTo>
                  <a:pt x="255" y="3110"/>
                </a:lnTo>
                <a:lnTo>
                  <a:pt x="254" y="3107"/>
                </a:lnTo>
                <a:lnTo>
                  <a:pt x="251" y="3101"/>
                </a:lnTo>
                <a:lnTo>
                  <a:pt x="247" y="3090"/>
                </a:lnTo>
                <a:lnTo>
                  <a:pt x="241" y="3076"/>
                </a:lnTo>
                <a:lnTo>
                  <a:pt x="236" y="3063"/>
                </a:lnTo>
                <a:lnTo>
                  <a:pt x="233" y="3051"/>
                </a:lnTo>
                <a:lnTo>
                  <a:pt x="232" y="3041"/>
                </a:lnTo>
                <a:lnTo>
                  <a:pt x="229" y="3028"/>
                </a:lnTo>
                <a:lnTo>
                  <a:pt x="226" y="3009"/>
                </a:lnTo>
                <a:lnTo>
                  <a:pt x="224" y="2992"/>
                </a:lnTo>
                <a:lnTo>
                  <a:pt x="221" y="2983"/>
                </a:lnTo>
                <a:lnTo>
                  <a:pt x="218" y="2978"/>
                </a:lnTo>
                <a:lnTo>
                  <a:pt x="215" y="2974"/>
                </a:lnTo>
                <a:lnTo>
                  <a:pt x="213" y="2974"/>
                </a:lnTo>
                <a:lnTo>
                  <a:pt x="213" y="2973"/>
                </a:lnTo>
                <a:lnTo>
                  <a:pt x="212" y="2973"/>
                </a:lnTo>
                <a:lnTo>
                  <a:pt x="211" y="2971"/>
                </a:lnTo>
                <a:lnTo>
                  <a:pt x="211" y="2971"/>
                </a:lnTo>
                <a:lnTo>
                  <a:pt x="209" y="2970"/>
                </a:lnTo>
                <a:lnTo>
                  <a:pt x="209" y="2969"/>
                </a:lnTo>
                <a:lnTo>
                  <a:pt x="207" y="2967"/>
                </a:lnTo>
                <a:lnTo>
                  <a:pt x="201" y="2958"/>
                </a:lnTo>
                <a:lnTo>
                  <a:pt x="199" y="2949"/>
                </a:lnTo>
                <a:lnTo>
                  <a:pt x="198" y="2940"/>
                </a:lnTo>
                <a:lnTo>
                  <a:pt x="198" y="2933"/>
                </a:lnTo>
                <a:lnTo>
                  <a:pt x="195" y="2932"/>
                </a:lnTo>
                <a:lnTo>
                  <a:pt x="191" y="2932"/>
                </a:lnTo>
                <a:lnTo>
                  <a:pt x="187" y="2931"/>
                </a:lnTo>
                <a:lnTo>
                  <a:pt x="181" y="2928"/>
                </a:lnTo>
                <a:lnTo>
                  <a:pt x="169" y="2927"/>
                </a:lnTo>
                <a:lnTo>
                  <a:pt x="166" y="2927"/>
                </a:lnTo>
                <a:lnTo>
                  <a:pt x="166" y="2927"/>
                </a:lnTo>
                <a:lnTo>
                  <a:pt x="165" y="2927"/>
                </a:lnTo>
                <a:lnTo>
                  <a:pt x="160" y="2923"/>
                </a:lnTo>
                <a:lnTo>
                  <a:pt x="156" y="2915"/>
                </a:lnTo>
                <a:lnTo>
                  <a:pt x="156" y="2902"/>
                </a:lnTo>
                <a:lnTo>
                  <a:pt x="157" y="2886"/>
                </a:lnTo>
                <a:lnTo>
                  <a:pt x="157" y="2868"/>
                </a:lnTo>
                <a:lnTo>
                  <a:pt x="158" y="2850"/>
                </a:lnTo>
                <a:lnTo>
                  <a:pt x="163" y="2830"/>
                </a:lnTo>
                <a:lnTo>
                  <a:pt x="169" y="2812"/>
                </a:lnTo>
                <a:lnTo>
                  <a:pt x="174" y="2795"/>
                </a:lnTo>
                <a:lnTo>
                  <a:pt x="179" y="2781"/>
                </a:lnTo>
                <a:lnTo>
                  <a:pt x="183" y="2772"/>
                </a:lnTo>
                <a:lnTo>
                  <a:pt x="186" y="2763"/>
                </a:lnTo>
                <a:lnTo>
                  <a:pt x="184" y="2751"/>
                </a:lnTo>
                <a:lnTo>
                  <a:pt x="182" y="2738"/>
                </a:lnTo>
                <a:lnTo>
                  <a:pt x="178" y="2724"/>
                </a:lnTo>
                <a:lnTo>
                  <a:pt x="174" y="2708"/>
                </a:lnTo>
                <a:lnTo>
                  <a:pt x="167" y="2690"/>
                </a:lnTo>
                <a:lnTo>
                  <a:pt x="161" y="2668"/>
                </a:lnTo>
                <a:lnTo>
                  <a:pt x="150" y="2641"/>
                </a:lnTo>
                <a:lnTo>
                  <a:pt x="143" y="2619"/>
                </a:lnTo>
                <a:lnTo>
                  <a:pt x="135" y="2593"/>
                </a:lnTo>
                <a:lnTo>
                  <a:pt x="129" y="2565"/>
                </a:lnTo>
                <a:lnTo>
                  <a:pt x="124" y="2539"/>
                </a:lnTo>
                <a:lnTo>
                  <a:pt x="120" y="2518"/>
                </a:lnTo>
                <a:lnTo>
                  <a:pt x="118" y="2503"/>
                </a:lnTo>
                <a:lnTo>
                  <a:pt x="115" y="2491"/>
                </a:lnTo>
                <a:lnTo>
                  <a:pt x="114" y="2478"/>
                </a:lnTo>
                <a:lnTo>
                  <a:pt x="112" y="2466"/>
                </a:lnTo>
                <a:lnTo>
                  <a:pt x="111" y="2455"/>
                </a:lnTo>
                <a:lnTo>
                  <a:pt x="110" y="2450"/>
                </a:lnTo>
                <a:lnTo>
                  <a:pt x="110" y="2449"/>
                </a:lnTo>
                <a:lnTo>
                  <a:pt x="110" y="2452"/>
                </a:lnTo>
                <a:lnTo>
                  <a:pt x="108" y="2453"/>
                </a:lnTo>
                <a:lnTo>
                  <a:pt x="108" y="2453"/>
                </a:lnTo>
                <a:lnTo>
                  <a:pt x="108" y="2453"/>
                </a:lnTo>
                <a:lnTo>
                  <a:pt x="108" y="2454"/>
                </a:lnTo>
                <a:lnTo>
                  <a:pt x="107" y="2455"/>
                </a:lnTo>
                <a:lnTo>
                  <a:pt x="106" y="2455"/>
                </a:lnTo>
                <a:lnTo>
                  <a:pt x="105" y="2458"/>
                </a:lnTo>
                <a:lnTo>
                  <a:pt x="105" y="2458"/>
                </a:lnTo>
                <a:lnTo>
                  <a:pt x="102" y="2461"/>
                </a:lnTo>
                <a:lnTo>
                  <a:pt x="102" y="2461"/>
                </a:lnTo>
                <a:lnTo>
                  <a:pt x="101" y="2462"/>
                </a:lnTo>
                <a:lnTo>
                  <a:pt x="99" y="2462"/>
                </a:lnTo>
                <a:lnTo>
                  <a:pt x="97" y="2462"/>
                </a:lnTo>
                <a:lnTo>
                  <a:pt x="97" y="2463"/>
                </a:lnTo>
                <a:lnTo>
                  <a:pt x="94" y="2463"/>
                </a:lnTo>
                <a:lnTo>
                  <a:pt x="93" y="2463"/>
                </a:lnTo>
                <a:lnTo>
                  <a:pt x="93" y="2463"/>
                </a:lnTo>
                <a:lnTo>
                  <a:pt x="91" y="2462"/>
                </a:lnTo>
                <a:lnTo>
                  <a:pt x="90" y="2462"/>
                </a:lnTo>
                <a:lnTo>
                  <a:pt x="90" y="2462"/>
                </a:lnTo>
                <a:lnTo>
                  <a:pt x="89" y="2461"/>
                </a:lnTo>
                <a:lnTo>
                  <a:pt x="89" y="2461"/>
                </a:lnTo>
                <a:lnTo>
                  <a:pt x="87" y="2459"/>
                </a:lnTo>
                <a:lnTo>
                  <a:pt x="87" y="2458"/>
                </a:lnTo>
                <a:lnTo>
                  <a:pt x="86" y="2458"/>
                </a:lnTo>
                <a:lnTo>
                  <a:pt x="85" y="2457"/>
                </a:lnTo>
                <a:lnTo>
                  <a:pt x="85" y="2457"/>
                </a:lnTo>
                <a:lnTo>
                  <a:pt x="84" y="2454"/>
                </a:lnTo>
                <a:lnTo>
                  <a:pt x="81" y="2452"/>
                </a:lnTo>
                <a:lnTo>
                  <a:pt x="80" y="2448"/>
                </a:lnTo>
                <a:lnTo>
                  <a:pt x="78" y="2445"/>
                </a:lnTo>
                <a:lnTo>
                  <a:pt x="77" y="2442"/>
                </a:lnTo>
                <a:lnTo>
                  <a:pt x="77" y="2441"/>
                </a:lnTo>
                <a:lnTo>
                  <a:pt x="76" y="2441"/>
                </a:lnTo>
                <a:lnTo>
                  <a:pt x="76" y="2441"/>
                </a:lnTo>
                <a:lnTo>
                  <a:pt x="76" y="2440"/>
                </a:lnTo>
                <a:lnTo>
                  <a:pt x="74" y="2438"/>
                </a:lnTo>
                <a:lnTo>
                  <a:pt x="74" y="2436"/>
                </a:lnTo>
                <a:lnTo>
                  <a:pt x="73" y="2432"/>
                </a:lnTo>
                <a:lnTo>
                  <a:pt x="73" y="2427"/>
                </a:lnTo>
                <a:lnTo>
                  <a:pt x="72" y="2418"/>
                </a:lnTo>
                <a:lnTo>
                  <a:pt x="69" y="2412"/>
                </a:lnTo>
                <a:lnTo>
                  <a:pt x="67" y="2408"/>
                </a:lnTo>
                <a:lnTo>
                  <a:pt x="63" y="2404"/>
                </a:lnTo>
                <a:lnTo>
                  <a:pt x="63" y="2400"/>
                </a:lnTo>
                <a:lnTo>
                  <a:pt x="63" y="2398"/>
                </a:lnTo>
                <a:lnTo>
                  <a:pt x="64" y="2395"/>
                </a:lnTo>
                <a:lnTo>
                  <a:pt x="65" y="2394"/>
                </a:lnTo>
                <a:lnTo>
                  <a:pt x="67" y="2393"/>
                </a:lnTo>
                <a:lnTo>
                  <a:pt x="67" y="2393"/>
                </a:lnTo>
                <a:lnTo>
                  <a:pt x="67" y="2391"/>
                </a:lnTo>
                <a:lnTo>
                  <a:pt x="67" y="2389"/>
                </a:lnTo>
                <a:lnTo>
                  <a:pt x="67" y="2385"/>
                </a:lnTo>
                <a:lnTo>
                  <a:pt x="68" y="2381"/>
                </a:lnTo>
                <a:lnTo>
                  <a:pt x="69" y="2376"/>
                </a:lnTo>
                <a:lnTo>
                  <a:pt x="70" y="2368"/>
                </a:lnTo>
                <a:lnTo>
                  <a:pt x="70" y="2359"/>
                </a:lnTo>
                <a:lnTo>
                  <a:pt x="69" y="2348"/>
                </a:lnTo>
                <a:lnTo>
                  <a:pt x="68" y="2342"/>
                </a:lnTo>
                <a:lnTo>
                  <a:pt x="68" y="2338"/>
                </a:lnTo>
                <a:lnTo>
                  <a:pt x="68" y="2338"/>
                </a:lnTo>
                <a:lnTo>
                  <a:pt x="68" y="2338"/>
                </a:lnTo>
                <a:lnTo>
                  <a:pt x="67" y="2338"/>
                </a:lnTo>
                <a:lnTo>
                  <a:pt x="67" y="2338"/>
                </a:lnTo>
                <a:lnTo>
                  <a:pt x="65" y="2338"/>
                </a:lnTo>
                <a:lnTo>
                  <a:pt x="65" y="2336"/>
                </a:lnTo>
                <a:lnTo>
                  <a:pt x="63" y="2335"/>
                </a:lnTo>
                <a:lnTo>
                  <a:pt x="60" y="2332"/>
                </a:lnTo>
                <a:lnTo>
                  <a:pt x="56" y="2328"/>
                </a:lnTo>
                <a:lnTo>
                  <a:pt x="53" y="2325"/>
                </a:lnTo>
                <a:lnTo>
                  <a:pt x="52" y="2319"/>
                </a:lnTo>
                <a:lnTo>
                  <a:pt x="52" y="2317"/>
                </a:lnTo>
                <a:lnTo>
                  <a:pt x="52" y="2314"/>
                </a:lnTo>
                <a:lnTo>
                  <a:pt x="53" y="2311"/>
                </a:lnTo>
                <a:lnTo>
                  <a:pt x="55" y="2310"/>
                </a:lnTo>
                <a:lnTo>
                  <a:pt x="57" y="2309"/>
                </a:lnTo>
                <a:lnTo>
                  <a:pt x="59" y="2308"/>
                </a:lnTo>
                <a:lnTo>
                  <a:pt x="59" y="2308"/>
                </a:lnTo>
                <a:lnTo>
                  <a:pt x="57" y="2308"/>
                </a:lnTo>
                <a:lnTo>
                  <a:pt x="56" y="2306"/>
                </a:lnTo>
                <a:lnTo>
                  <a:pt x="53" y="2304"/>
                </a:lnTo>
                <a:lnTo>
                  <a:pt x="52" y="2301"/>
                </a:lnTo>
                <a:lnTo>
                  <a:pt x="49" y="2297"/>
                </a:lnTo>
                <a:lnTo>
                  <a:pt x="49" y="2292"/>
                </a:lnTo>
                <a:lnTo>
                  <a:pt x="49" y="2288"/>
                </a:lnTo>
                <a:lnTo>
                  <a:pt x="51" y="2285"/>
                </a:lnTo>
                <a:lnTo>
                  <a:pt x="52" y="2283"/>
                </a:lnTo>
                <a:lnTo>
                  <a:pt x="53" y="2283"/>
                </a:lnTo>
                <a:lnTo>
                  <a:pt x="55" y="2281"/>
                </a:lnTo>
                <a:lnTo>
                  <a:pt x="55" y="2281"/>
                </a:lnTo>
                <a:lnTo>
                  <a:pt x="55" y="2281"/>
                </a:lnTo>
                <a:lnTo>
                  <a:pt x="53" y="2280"/>
                </a:lnTo>
                <a:lnTo>
                  <a:pt x="52" y="2277"/>
                </a:lnTo>
                <a:lnTo>
                  <a:pt x="49" y="2275"/>
                </a:lnTo>
                <a:lnTo>
                  <a:pt x="48" y="2272"/>
                </a:lnTo>
                <a:lnTo>
                  <a:pt x="48" y="2268"/>
                </a:lnTo>
                <a:lnTo>
                  <a:pt x="48" y="2264"/>
                </a:lnTo>
                <a:lnTo>
                  <a:pt x="49" y="2260"/>
                </a:lnTo>
                <a:lnTo>
                  <a:pt x="51" y="2259"/>
                </a:lnTo>
                <a:lnTo>
                  <a:pt x="53" y="2258"/>
                </a:lnTo>
                <a:lnTo>
                  <a:pt x="56" y="2256"/>
                </a:lnTo>
                <a:lnTo>
                  <a:pt x="57" y="2256"/>
                </a:lnTo>
                <a:lnTo>
                  <a:pt x="59" y="2256"/>
                </a:lnTo>
                <a:lnTo>
                  <a:pt x="60" y="2256"/>
                </a:lnTo>
                <a:lnTo>
                  <a:pt x="60" y="2245"/>
                </a:lnTo>
                <a:lnTo>
                  <a:pt x="60" y="2243"/>
                </a:lnTo>
                <a:lnTo>
                  <a:pt x="59" y="2241"/>
                </a:lnTo>
                <a:lnTo>
                  <a:pt x="57" y="2238"/>
                </a:lnTo>
                <a:lnTo>
                  <a:pt x="56" y="2234"/>
                </a:lnTo>
                <a:lnTo>
                  <a:pt x="55" y="2232"/>
                </a:lnTo>
                <a:lnTo>
                  <a:pt x="49" y="2230"/>
                </a:lnTo>
                <a:lnTo>
                  <a:pt x="46" y="2229"/>
                </a:lnTo>
                <a:lnTo>
                  <a:pt x="43" y="2226"/>
                </a:lnTo>
                <a:lnTo>
                  <a:pt x="40" y="2222"/>
                </a:lnTo>
                <a:lnTo>
                  <a:pt x="40" y="2220"/>
                </a:lnTo>
                <a:lnTo>
                  <a:pt x="40" y="2216"/>
                </a:lnTo>
                <a:lnTo>
                  <a:pt x="42" y="2213"/>
                </a:lnTo>
                <a:lnTo>
                  <a:pt x="43" y="2211"/>
                </a:lnTo>
                <a:lnTo>
                  <a:pt x="42" y="2211"/>
                </a:lnTo>
                <a:lnTo>
                  <a:pt x="42" y="2211"/>
                </a:lnTo>
                <a:lnTo>
                  <a:pt x="40" y="2211"/>
                </a:lnTo>
                <a:lnTo>
                  <a:pt x="40" y="2211"/>
                </a:lnTo>
                <a:lnTo>
                  <a:pt x="39" y="2211"/>
                </a:lnTo>
                <a:lnTo>
                  <a:pt x="38" y="2209"/>
                </a:lnTo>
                <a:lnTo>
                  <a:pt x="36" y="2209"/>
                </a:lnTo>
                <a:lnTo>
                  <a:pt x="36" y="2209"/>
                </a:lnTo>
                <a:lnTo>
                  <a:pt x="35" y="2209"/>
                </a:lnTo>
                <a:lnTo>
                  <a:pt x="34" y="2209"/>
                </a:lnTo>
                <a:lnTo>
                  <a:pt x="34" y="2209"/>
                </a:lnTo>
                <a:lnTo>
                  <a:pt x="31" y="2209"/>
                </a:lnTo>
                <a:lnTo>
                  <a:pt x="31" y="2209"/>
                </a:lnTo>
                <a:lnTo>
                  <a:pt x="29" y="2208"/>
                </a:lnTo>
                <a:lnTo>
                  <a:pt x="26" y="2207"/>
                </a:lnTo>
                <a:lnTo>
                  <a:pt x="26" y="2207"/>
                </a:lnTo>
                <a:lnTo>
                  <a:pt x="21" y="2203"/>
                </a:lnTo>
                <a:lnTo>
                  <a:pt x="21" y="2203"/>
                </a:lnTo>
                <a:lnTo>
                  <a:pt x="15" y="2198"/>
                </a:lnTo>
                <a:lnTo>
                  <a:pt x="14" y="2198"/>
                </a:lnTo>
                <a:lnTo>
                  <a:pt x="14" y="2196"/>
                </a:lnTo>
                <a:lnTo>
                  <a:pt x="11" y="2194"/>
                </a:lnTo>
                <a:lnTo>
                  <a:pt x="9" y="2191"/>
                </a:lnTo>
                <a:lnTo>
                  <a:pt x="5" y="2187"/>
                </a:lnTo>
                <a:lnTo>
                  <a:pt x="5" y="2184"/>
                </a:lnTo>
                <a:lnTo>
                  <a:pt x="6" y="2181"/>
                </a:lnTo>
                <a:lnTo>
                  <a:pt x="9" y="2178"/>
                </a:lnTo>
                <a:lnTo>
                  <a:pt x="11" y="2171"/>
                </a:lnTo>
                <a:lnTo>
                  <a:pt x="14" y="2162"/>
                </a:lnTo>
                <a:lnTo>
                  <a:pt x="17" y="2154"/>
                </a:lnTo>
                <a:lnTo>
                  <a:pt x="15" y="2150"/>
                </a:lnTo>
                <a:lnTo>
                  <a:pt x="13" y="2147"/>
                </a:lnTo>
                <a:lnTo>
                  <a:pt x="11" y="2145"/>
                </a:lnTo>
                <a:lnTo>
                  <a:pt x="11" y="2144"/>
                </a:lnTo>
                <a:lnTo>
                  <a:pt x="9" y="2143"/>
                </a:lnTo>
                <a:lnTo>
                  <a:pt x="9" y="2143"/>
                </a:lnTo>
                <a:lnTo>
                  <a:pt x="8" y="2141"/>
                </a:lnTo>
                <a:lnTo>
                  <a:pt x="6" y="2140"/>
                </a:lnTo>
                <a:lnTo>
                  <a:pt x="5" y="2139"/>
                </a:lnTo>
                <a:lnTo>
                  <a:pt x="5" y="2139"/>
                </a:lnTo>
                <a:lnTo>
                  <a:pt x="4" y="2137"/>
                </a:lnTo>
                <a:lnTo>
                  <a:pt x="2" y="2137"/>
                </a:lnTo>
                <a:lnTo>
                  <a:pt x="1" y="2137"/>
                </a:lnTo>
                <a:lnTo>
                  <a:pt x="1" y="2137"/>
                </a:lnTo>
                <a:lnTo>
                  <a:pt x="1" y="2136"/>
                </a:lnTo>
                <a:lnTo>
                  <a:pt x="0" y="2136"/>
                </a:lnTo>
                <a:lnTo>
                  <a:pt x="0" y="2136"/>
                </a:lnTo>
                <a:lnTo>
                  <a:pt x="11" y="2137"/>
                </a:lnTo>
                <a:lnTo>
                  <a:pt x="9" y="2127"/>
                </a:lnTo>
                <a:lnTo>
                  <a:pt x="22" y="2128"/>
                </a:lnTo>
                <a:lnTo>
                  <a:pt x="26" y="2119"/>
                </a:lnTo>
                <a:lnTo>
                  <a:pt x="46" y="2122"/>
                </a:lnTo>
                <a:lnTo>
                  <a:pt x="56" y="2109"/>
                </a:lnTo>
                <a:lnTo>
                  <a:pt x="69" y="2114"/>
                </a:lnTo>
                <a:lnTo>
                  <a:pt x="69" y="2110"/>
                </a:lnTo>
                <a:lnTo>
                  <a:pt x="68" y="2106"/>
                </a:lnTo>
                <a:lnTo>
                  <a:pt x="65" y="2102"/>
                </a:lnTo>
                <a:lnTo>
                  <a:pt x="63" y="2097"/>
                </a:lnTo>
                <a:lnTo>
                  <a:pt x="60" y="2092"/>
                </a:lnTo>
                <a:lnTo>
                  <a:pt x="59" y="2092"/>
                </a:lnTo>
                <a:lnTo>
                  <a:pt x="56" y="2086"/>
                </a:lnTo>
                <a:lnTo>
                  <a:pt x="56" y="2086"/>
                </a:lnTo>
                <a:lnTo>
                  <a:pt x="53" y="2081"/>
                </a:lnTo>
                <a:lnTo>
                  <a:pt x="53" y="2080"/>
                </a:lnTo>
                <a:lnTo>
                  <a:pt x="51" y="2075"/>
                </a:lnTo>
                <a:lnTo>
                  <a:pt x="51" y="2075"/>
                </a:lnTo>
                <a:lnTo>
                  <a:pt x="51" y="2075"/>
                </a:lnTo>
                <a:lnTo>
                  <a:pt x="48" y="2063"/>
                </a:lnTo>
                <a:lnTo>
                  <a:pt x="48" y="2051"/>
                </a:lnTo>
                <a:lnTo>
                  <a:pt x="53" y="2040"/>
                </a:lnTo>
                <a:lnTo>
                  <a:pt x="57" y="2035"/>
                </a:lnTo>
                <a:lnTo>
                  <a:pt x="61" y="2033"/>
                </a:lnTo>
                <a:lnTo>
                  <a:pt x="65" y="2030"/>
                </a:lnTo>
                <a:lnTo>
                  <a:pt x="68" y="2029"/>
                </a:lnTo>
                <a:lnTo>
                  <a:pt x="70" y="2027"/>
                </a:lnTo>
                <a:lnTo>
                  <a:pt x="73" y="2026"/>
                </a:lnTo>
                <a:lnTo>
                  <a:pt x="74" y="2026"/>
                </a:lnTo>
                <a:lnTo>
                  <a:pt x="76" y="2026"/>
                </a:lnTo>
                <a:lnTo>
                  <a:pt x="76" y="2026"/>
                </a:lnTo>
                <a:lnTo>
                  <a:pt x="77" y="2025"/>
                </a:lnTo>
                <a:lnTo>
                  <a:pt x="77" y="2025"/>
                </a:lnTo>
                <a:lnTo>
                  <a:pt x="78" y="2025"/>
                </a:lnTo>
                <a:lnTo>
                  <a:pt x="80" y="2023"/>
                </a:lnTo>
                <a:lnTo>
                  <a:pt x="81" y="2023"/>
                </a:lnTo>
                <a:lnTo>
                  <a:pt x="81" y="2022"/>
                </a:lnTo>
                <a:lnTo>
                  <a:pt x="82" y="2022"/>
                </a:lnTo>
                <a:lnTo>
                  <a:pt x="82" y="2021"/>
                </a:lnTo>
                <a:lnTo>
                  <a:pt x="85" y="2020"/>
                </a:lnTo>
                <a:lnTo>
                  <a:pt x="85" y="2020"/>
                </a:lnTo>
                <a:lnTo>
                  <a:pt x="87" y="2016"/>
                </a:lnTo>
                <a:lnTo>
                  <a:pt x="89" y="2014"/>
                </a:lnTo>
                <a:lnTo>
                  <a:pt x="90" y="2013"/>
                </a:lnTo>
                <a:lnTo>
                  <a:pt x="90" y="2012"/>
                </a:lnTo>
                <a:lnTo>
                  <a:pt x="91" y="2010"/>
                </a:lnTo>
                <a:lnTo>
                  <a:pt x="93" y="2009"/>
                </a:lnTo>
                <a:lnTo>
                  <a:pt x="94" y="2009"/>
                </a:lnTo>
                <a:lnTo>
                  <a:pt x="95" y="2008"/>
                </a:lnTo>
                <a:lnTo>
                  <a:pt x="95" y="2006"/>
                </a:lnTo>
                <a:lnTo>
                  <a:pt x="97" y="2005"/>
                </a:lnTo>
                <a:lnTo>
                  <a:pt x="98" y="2004"/>
                </a:lnTo>
                <a:lnTo>
                  <a:pt x="99" y="2004"/>
                </a:lnTo>
                <a:lnTo>
                  <a:pt x="101" y="2003"/>
                </a:lnTo>
                <a:lnTo>
                  <a:pt x="102" y="2001"/>
                </a:lnTo>
                <a:lnTo>
                  <a:pt x="102" y="2001"/>
                </a:lnTo>
                <a:lnTo>
                  <a:pt x="107" y="1999"/>
                </a:lnTo>
                <a:lnTo>
                  <a:pt x="112" y="1997"/>
                </a:lnTo>
                <a:lnTo>
                  <a:pt x="118" y="1999"/>
                </a:lnTo>
                <a:lnTo>
                  <a:pt x="119" y="2000"/>
                </a:lnTo>
                <a:lnTo>
                  <a:pt x="120" y="2003"/>
                </a:lnTo>
                <a:lnTo>
                  <a:pt x="122" y="2005"/>
                </a:lnTo>
                <a:lnTo>
                  <a:pt x="122" y="2009"/>
                </a:lnTo>
                <a:lnTo>
                  <a:pt x="123" y="2012"/>
                </a:lnTo>
                <a:lnTo>
                  <a:pt x="123" y="2012"/>
                </a:lnTo>
                <a:lnTo>
                  <a:pt x="123" y="2014"/>
                </a:lnTo>
                <a:lnTo>
                  <a:pt x="123" y="2014"/>
                </a:lnTo>
                <a:lnTo>
                  <a:pt x="123" y="2017"/>
                </a:lnTo>
                <a:lnTo>
                  <a:pt x="122" y="2020"/>
                </a:lnTo>
                <a:lnTo>
                  <a:pt x="122" y="2022"/>
                </a:lnTo>
                <a:lnTo>
                  <a:pt x="123" y="2025"/>
                </a:lnTo>
                <a:lnTo>
                  <a:pt x="123" y="2025"/>
                </a:lnTo>
                <a:lnTo>
                  <a:pt x="123" y="2026"/>
                </a:lnTo>
                <a:lnTo>
                  <a:pt x="123" y="2026"/>
                </a:lnTo>
                <a:lnTo>
                  <a:pt x="123" y="2027"/>
                </a:lnTo>
                <a:lnTo>
                  <a:pt x="123" y="2027"/>
                </a:lnTo>
                <a:lnTo>
                  <a:pt x="124" y="2029"/>
                </a:lnTo>
                <a:lnTo>
                  <a:pt x="125" y="2029"/>
                </a:lnTo>
                <a:lnTo>
                  <a:pt x="125" y="2027"/>
                </a:lnTo>
                <a:lnTo>
                  <a:pt x="127" y="2027"/>
                </a:lnTo>
                <a:lnTo>
                  <a:pt x="135" y="2025"/>
                </a:lnTo>
                <a:lnTo>
                  <a:pt x="141" y="2026"/>
                </a:lnTo>
                <a:lnTo>
                  <a:pt x="148" y="2026"/>
                </a:lnTo>
                <a:lnTo>
                  <a:pt x="156" y="2022"/>
                </a:lnTo>
                <a:lnTo>
                  <a:pt x="158" y="2021"/>
                </a:lnTo>
                <a:lnTo>
                  <a:pt x="158" y="2021"/>
                </a:lnTo>
                <a:lnTo>
                  <a:pt x="160" y="2018"/>
                </a:lnTo>
                <a:lnTo>
                  <a:pt x="163" y="2016"/>
                </a:lnTo>
                <a:lnTo>
                  <a:pt x="167" y="2012"/>
                </a:lnTo>
                <a:lnTo>
                  <a:pt x="170" y="2008"/>
                </a:lnTo>
                <a:lnTo>
                  <a:pt x="173" y="2005"/>
                </a:lnTo>
                <a:lnTo>
                  <a:pt x="175" y="2003"/>
                </a:lnTo>
                <a:lnTo>
                  <a:pt x="177" y="2001"/>
                </a:lnTo>
                <a:lnTo>
                  <a:pt x="177" y="2001"/>
                </a:lnTo>
                <a:lnTo>
                  <a:pt x="177" y="2001"/>
                </a:lnTo>
                <a:lnTo>
                  <a:pt x="178" y="2001"/>
                </a:lnTo>
                <a:lnTo>
                  <a:pt x="178" y="2001"/>
                </a:lnTo>
                <a:lnTo>
                  <a:pt x="179" y="2003"/>
                </a:lnTo>
                <a:lnTo>
                  <a:pt x="181" y="2009"/>
                </a:lnTo>
                <a:lnTo>
                  <a:pt x="179" y="2018"/>
                </a:lnTo>
                <a:lnTo>
                  <a:pt x="178" y="2029"/>
                </a:lnTo>
                <a:lnTo>
                  <a:pt x="174" y="2037"/>
                </a:lnTo>
                <a:lnTo>
                  <a:pt x="165" y="2046"/>
                </a:lnTo>
                <a:lnTo>
                  <a:pt x="156" y="2058"/>
                </a:lnTo>
                <a:lnTo>
                  <a:pt x="145" y="2068"/>
                </a:lnTo>
                <a:lnTo>
                  <a:pt x="140" y="2076"/>
                </a:lnTo>
                <a:lnTo>
                  <a:pt x="137" y="2082"/>
                </a:lnTo>
                <a:lnTo>
                  <a:pt x="135" y="2088"/>
                </a:lnTo>
                <a:lnTo>
                  <a:pt x="132" y="2090"/>
                </a:lnTo>
                <a:lnTo>
                  <a:pt x="131" y="2094"/>
                </a:lnTo>
                <a:lnTo>
                  <a:pt x="128" y="2095"/>
                </a:lnTo>
                <a:lnTo>
                  <a:pt x="127" y="2097"/>
                </a:lnTo>
                <a:lnTo>
                  <a:pt x="125" y="2098"/>
                </a:lnTo>
                <a:lnTo>
                  <a:pt x="124" y="2099"/>
                </a:lnTo>
                <a:lnTo>
                  <a:pt x="124" y="2102"/>
                </a:lnTo>
                <a:lnTo>
                  <a:pt x="124" y="2105"/>
                </a:lnTo>
                <a:lnTo>
                  <a:pt x="125" y="2109"/>
                </a:lnTo>
                <a:lnTo>
                  <a:pt x="127" y="2115"/>
                </a:lnTo>
                <a:lnTo>
                  <a:pt x="127" y="2122"/>
                </a:lnTo>
                <a:lnTo>
                  <a:pt x="154" y="2116"/>
                </a:lnTo>
                <a:lnTo>
                  <a:pt x="157" y="2127"/>
                </a:lnTo>
                <a:lnTo>
                  <a:pt x="175" y="2124"/>
                </a:lnTo>
                <a:lnTo>
                  <a:pt x="171" y="2135"/>
                </a:lnTo>
                <a:lnTo>
                  <a:pt x="184" y="2136"/>
                </a:lnTo>
                <a:lnTo>
                  <a:pt x="184" y="2136"/>
                </a:lnTo>
                <a:lnTo>
                  <a:pt x="184" y="2136"/>
                </a:lnTo>
                <a:lnTo>
                  <a:pt x="183" y="2136"/>
                </a:lnTo>
                <a:lnTo>
                  <a:pt x="183" y="2137"/>
                </a:lnTo>
                <a:lnTo>
                  <a:pt x="182" y="2139"/>
                </a:lnTo>
                <a:lnTo>
                  <a:pt x="182" y="2139"/>
                </a:lnTo>
                <a:lnTo>
                  <a:pt x="179" y="2140"/>
                </a:lnTo>
                <a:lnTo>
                  <a:pt x="179" y="2140"/>
                </a:lnTo>
                <a:lnTo>
                  <a:pt x="175" y="2145"/>
                </a:lnTo>
                <a:lnTo>
                  <a:pt x="171" y="2152"/>
                </a:lnTo>
                <a:lnTo>
                  <a:pt x="171" y="2160"/>
                </a:lnTo>
                <a:lnTo>
                  <a:pt x="175" y="2169"/>
                </a:lnTo>
                <a:lnTo>
                  <a:pt x="181" y="2178"/>
                </a:lnTo>
                <a:lnTo>
                  <a:pt x="182" y="2182"/>
                </a:lnTo>
                <a:lnTo>
                  <a:pt x="182" y="2186"/>
                </a:lnTo>
                <a:lnTo>
                  <a:pt x="181" y="2188"/>
                </a:lnTo>
                <a:lnTo>
                  <a:pt x="179" y="2191"/>
                </a:lnTo>
                <a:lnTo>
                  <a:pt x="178" y="2194"/>
                </a:lnTo>
                <a:lnTo>
                  <a:pt x="175" y="2196"/>
                </a:lnTo>
                <a:lnTo>
                  <a:pt x="175" y="2198"/>
                </a:lnTo>
                <a:lnTo>
                  <a:pt x="174" y="2198"/>
                </a:lnTo>
                <a:lnTo>
                  <a:pt x="174" y="2199"/>
                </a:lnTo>
                <a:lnTo>
                  <a:pt x="174" y="2199"/>
                </a:lnTo>
                <a:lnTo>
                  <a:pt x="174" y="2200"/>
                </a:lnTo>
                <a:lnTo>
                  <a:pt x="174" y="2200"/>
                </a:lnTo>
                <a:lnTo>
                  <a:pt x="173" y="2202"/>
                </a:lnTo>
                <a:lnTo>
                  <a:pt x="173" y="2203"/>
                </a:lnTo>
                <a:lnTo>
                  <a:pt x="173" y="2203"/>
                </a:lnTo>
                <a:lnTo>
                  <a:pt x="171" y="2204"/>
                </a:lnTo>
                <a:lnTo>
                  <a:pt x="171" y="2204"/>
                </a:lnTo>
                <a:lnTo>
                  <a:pt x="170" y="2205"/>
                </a:lnTo>
                <a:lnTo>
                  <a:pt x="170" y="2205"/>
                </a:lnTo>
                <a:lnTo>
                  <a:pt x="167" y="2207"/>
                </a:lnTo>
                <a:lnTo>
                  <a:pt x="167" y="2207"/>
                </a:lnTo>
                <a:lnTo>
                  <a:pt x="165" y="2207"/>
                </a:lnTo>
                <a:lnTo>
                  <a:pt x="165" y="2207"/>
                </a:lnTo>
                <a:lnTo>
                  <a:pt x="162" y="2208"/>
                </a:lnTo>
                <a:lnTo>
                  <a:pt x="161" y="2208"/>
                </a:lnTo>
                <a:lnTo>
                  <a:pt x="158" y="2209"/>
                </a:lnTo>
                <a:lnTo>
                  <a:pt x="158" y="2209"/>
                </a:lnTo>
                <a:lnTo>
                  <a:pt x="154" y="2209"/>
                </a:lnTo>
                <a:lnTo>
                  <a:pt x="154" y="2209"/>
                </a:lnTo>
                <a:lnTo>
                  <a:pt x="150" y="2211"/>
                </a:lnTo>
                <a:lnTo>
                  <a:pt x="150" y="2211"/>
                </a:lnTo>
                <a:lnTo>
                  <a:pt x="148" y="2211"/>
                </a:lnTo>
                <a:lnTo>
                  <a:pt x="146" y="2212"/>
                </a:lnTo>
                <a:lnTo>
                  <a:pt x="144" y="2212"/>
                </a:lnTo>
                <a:lnTo>
                  <a:pt x="144" y="2212"/>
                </a:lnTo>
                <a:lnTo>
                  <a:pt x="141" y="2212"/>
                </a:lnTo>
                <a:lnTo>
                  <a:pt x="140" y="2212"/>
                </a:lnTo>
                <a:lnTo>
                  <a:pt x="137" y="2213"/>
                </a:lnTo>
                <a:lnTo>
                  <a:pt x="137" y="2213"/>
                </a:lnTo>
                <a:lnTo>
                  <a:pt x="135" y="2213"/>
                </a:lnTo>
                <a:lnTo>
                  <a:pt x="135" y="2213"/>
                </a:lnTo>
                <a:lnTo>
                  <a:pt x="132" y="2213"/>
                </a:lnTo>
                <a:lnTo>
                  <a:pt x="132" y="2213"/>
                </a:lnTo>
                <a:lnTo>
                  <a:pt x="132" y="2215"/>
                </a:lnTo>
                <a:lnTo>
                  <a:pt x="133" y="2216"/>
                </a:lnTo>
                <a:lnTo>
                  <a:pt x="135" y="2219"/>
                </a:lnTo>
                <a:lnTo>
                  <a:pt x="136" y="2221"/>
                </a:lnTo>
                <a:lnTo>
                  <a:pt x="137" y="2224"/>
                </a:lnTo>
                <a:lnTo>
                  <a:pt x="137" y="2226"/>
                </a:lnTo>
                <a:lnTo>
                  <a:pt x="136" y="2229"/>
                </a:lnTo>
                <a:lnTo>
                  <a:pt x="135" y="2232"/>
                </a:lnTo>
                <a:lnTo>
                  <a:pt x="132" y="2233"/>
                </a:lnTo>
                <a:lnTo>
                  <a:pt x="131" y="2236"/>
                </a:lnTo>
                <a:lnTo>
                  <a:pt x="128" y="2237"/>
                </a:lnTo>
                <a:lnTo>
                  <a:pt x="127" y="2238"/>
                </a:lnTo>
                <a:lnTo>
                  <a:pt x="125" y="2238"/>
                </a:lnTo>
                <a:lnTo>
                  <a:pt x="123" y="2267"/>
                </a:lnTo>
                <a:lnTo>
                  <a:pt x="123" y="2267"/>
                </a:lnTo>
                <a:lnTo>
                  <a:pt x="124" y="2267"/>
                </a:lnTo>
                <a:lnTo>
                  <a:pt x="124" y="2267"/>
                </a:lnTo>
                <a:lnTo>
                  <a:pt x="125" y="2268"/>
                </a:lnTo>
                <a:lnTo>
                  <a:pt x="128" y="2271"/>
                </a:lnTo>
                <a:lnTo>
                  <a:pt x="131" y="2274"/>
                </a:lnTo>
                <a:lnTo>
                  <a:pt x="133" y="2276"/>
                </a:lnTo>
                <a:lnTo>
                  <a:pt x="137" y="2281"/>
                </a:lnTo>
                <a:lnTo>
                  <a:pt x="148" y="2297"/>
                </a:lnTo>
                <a:lnTo>
                  <a:pt x="157" y="2317"/>
                </a:lnTo>
                <a:lnTo>
                  <a:pt x="165" y="2340"/>
                </a:lnTo>
                <a:lnTo>
                  <a:pt x="169" y="2353"/>
                </a:lnTo>
                <a:lnTo>
                  <a:pt x="171" y="2364"/>
                </a:lnTo>
                <a:lnTo>
                  <a:pt x="173" y="2374"/>
                </a:lnTo>
                <a:lnTo>
                  <a:pt x="175" y="2385"/>
                </a:lnTo>
                <a:lnTo>
                  <a:pt x="178" y="2398"/>
                </a:lnTo>
                <a:lnTo>
                  <a:pt x="182" y="2414"/>
                </a:lnTo>
                <a:lnTo>
                  <a:pt x="186" y="2427"/>
                </a:lnTo>
                <a:lnTo>
                  <a:pt x="188" y="2437"/>
                </a:lnTo>
                <a:lnTo>
                  <a:pt x="191" y="2445"/>
                </a:lnTo>
                <a:lnTo>
                  <a:pt x="194" y="2453"/>
                </a:lnTo>
                <a:lnTo>
                  <a:pt x="196" y="2462"/>
                </a:lnTo>
                <a:lnTo>
                  <a:pt x="201" y="2475"/>
                </a:lnTo>
                <a:lnTo>
                  <a:pt x="209" y="2492"/>
                </a:lnTo>
                <a:lnTo>
                  <a:pt x="211" y="2497"/>
                </a:lnTo>
                <a:lnTo>
                  <a:pt x="221" y="2521"/>
                </a:lnTo>
                <a:lnTo>
                  <a:pt x="230" y="2544"/>
                </a:lnTo>
                <a:lnTo>
                  <a:pt x="239" y="2569"/>
                </a:lnTo>
                <a:lnTo>
                  <a:pt x="246" y="2592"/>
                </a:lnTo>
                <a:lnTo>
                  <a:pt x="251" y="2611"/>
                </a:lnTo>
                <a:lnTo>
                  <a:pt x="255" y="2628"/>
                </a:lnTo>
                <a:lnTo>
                  <a:pt x="256" y="2639"/>
                </a:lnTo>
                <a:lnTo>
                  <a:pt x="258" y="2643"/>
                </a:lnTo>
                <a:lnTo>
                  <a:pt x="309" y="2635"/>
                </a:lnTo>
                <a:lnTo>
                  <a:pt x="351" y="2630"/>
                </a:lnTo>
                <a:lnTo>
                  <a:pt x="355" y="2616"/>
                </a:lnTo>
                <a:lnTo>
                  <a:pt x="361" y="2603"/>
                </a:lnTo>
                <a:lnTo>
                  <a:pt x="309" y="2567"/>
                </a:lnTo>
                <a:lnTo>
                  <a:pt x="251" y="2526"/>
                </a:lnTo>
                <a:lnTo>
                  <a:pt x="313" y="2556"/>
                </a:lnTo>
                <a:lnTo>
                  <a:pt x="374" y="2586"/>
                </a:lnTo>
                <a:lnTo>
                  <a:pt x="376" y="2586"/>
                </a:lnTo>
                <a:lnTo>
                  <a:pt x="389" y="2577"/>
                </a:lnTo>
                <a:lnTo>
                  <a:pt x="406" y="2572"/>
                </a:lnTo>
                <a:lnTo>
                  <a:pt x="373" y="2495"/>
                </a:lnTo>
                <a:lnTo>
                  <a:pt x="356" y="2454"/>
                </a:lnTo>
                <a:lnTo>
                  <a:pt x="433" y="2569"/>
                </a:lnTo>
                <a:lnTo>
                  <a:pt x="433" y="2569"/>
                </a:lnTo>
                <a:lnTo>
                  <a:pt x="433" y="2569"/>
                </a:lnTo>
                <a:lnTo>
                  <a:pt x="465" y="2573"/>
                </a:lnTo>
                <a:lnTo>
                  <a:pt x="511" y="2482"/>
                </a:lnTo>
                <a:lnTo>
                  <a:pt x="492" y="2581"/>
                </a:lnTo>
                <a:lnTo>
                  <a:pt x="502" y="2586"/>
                </a:lnTo>
                <a:lnTo>
                  <a:pt x="511" y="2590"/>
                </a:lnTo>
                <a:lnTo>
                  <a:pt x="521" y="2598"/>
                </a:lnTo>
                <a:lnTo>
                  <a:pt x="619" y="2554"/>
                </a:lnTo>
                <a:lnTo>
                  <a:pt x="621" y="2554"/>
                </a:lnTo>
                <a:lnTo>
                  <a:pt x="625" y="2552"/>
                </a:lnTo>
                <a:lnTo>
                  <a:pt x="542" y="2618"/>
                </a:lnTo>
                <a:lnTo>
                  <a:pt x="550" y="2628"/>
                </a:lnTo>
                <a:lnTo>
                  <a:pt x="557" y="2637"/>
                </a:lnTo>
                <a:lnTo>
                  <a:pt x="557" y="2637"/>
                </a:lnTo>
                <a:lnTo>
                  <a:pt x="558" y="2637"/>
                </a:lnTo>
                <a:lnTo>
                  <a:pt x="560" y="2637"/>
                </a:lnTo>
                <a:lnTo>
                  <a:pt x="563" y="2637"/>
                </a:lnTo>
                <a:lnTo>
                  <a:pt x="566" y="2637"/>
                </a:lnTo>
                <a:lnTo>
                  <a:pt x="571" y="2637"/>
                </a:lnTo>
                <a:lnTo>
                  <a:pt x="577" y="2637"/>
                </a:lnTo>
                <a:lnTo>
                  <a:pt x="592" y="2636"/>
                </a:lnTo>
                <a:lnTo>
                  <a:pt x="597" y="2636"/>
                </a:lnTo>
                <a:lnTo>
                  <a:pt x="610" y="2636"/>
                </a:lnTo>
                <a:lnTo>
                  <a:pt x="615" y="2636"/>
                </a:lnTo>
                <a:lnTo>
                  <a:pt x="653" y="2635"/>
                </a:lnTo>
                <a:lnTo>
                  <a:pt x="657" y="2635"/>
                </a:lnTo>
                <a:lnTo>
                  <a:pt x="669" y="2635"/>
                </a:lnTo>
                <a:lnTo>
                  <a:pt x="674" y="2635"/>
                </a:lnTo>
                <a:lnTo>
                  <a:pt x="677" y="2635"/>
                </a:lnTo>
                <a:lnTo>
                  <a:pt x="680" y="2634"/>
                </a:lnTo>
                <a:lnTo>
                  <a:pt x="682" y="2634"/>
                </a:lnTo>
                <a:lnTo>
                  <a:pt x="682" y="2634"/>
                </a:lnTo>
                <a:lnTo>
                  <a:pt x="682" y="2634"/>
                </a:lnTo>
                <a:lnTo>
                  <a:pt x="570" y="2662"/>
                </a:lnTo>
                <a:lnTo>
                  <a:pt x="572" y="2669"/>
                </a:lnTo>
                <a:lnTo>
                  <a:pt x="575" y="2673"/>
                </a:lnTo>
                <a:lnTo>
                  <a:pt x="576" y="2678"/>
                </a:lnTo>
                <a:lnTo>
                  <a:pt x="579" y="2691"/>
                </a:lnTo>
                <a:lnTo>
                  <a:pt x="581" y="2700"/>
                </a:lnTo>
                <a:lnTo>
                  <a:pt x="580" y="2708"/>
                </a:lnTo>
                <a:lnTo>
                  <a:pt x="576" y="2715"/>
                </a:lnTo>
                <a:lnTo>
                  <a:pt x="574" y="2719"/>
                </a:lnTo>
                <a:lnTo>
                  <a:pt x="572" y="2720"/>
                </a:lnTo>
                <a:lnTo>
                  <a:pt x="570" y="2720"/>
                </a:lnTo>
                <a:lnTo>
                  <a:pt x="568" y="2719"/>
                </a:lnTo>
                <a:lnTo>
                  <a:pt x="567" y="2719"/>
                </a:lnTo>
                <a:lnTo>
                  <a:pt x="567" y="2717"/>
                </a:lnTo>
                <a:lnTo>
                  <a:pt x="566" y="2717"/>
                </a:lnTo>
                <a:lnTo>
                  <a:pt x="571" y="2738"/>
                </a:lnTo>
                <a:lnTo>
                  <a:pt x="571" y="2738"/>
                </a:lnTo>
                <a:lnTo>
                  <a:pt x="572" y="2740"/>
                </a:lnTo>
                <a:lnTo>
                  <a:pt x="575" y="2742"/>
                </a:lnTo>
                <a:lnTo>
                  <a:pt x="577" y="2745"/>
                </a:lnTo>
                <a:lnTo>
                  <a:pt x="580" y="2749"/>
                </a:lnTo>
                <a:lnTo>
                  <a:pt x="583" y="2753"/>
                </a:lnTo>
                <a:lnTo>
                  <a:pt x="584" y="2758"/>
                </a:lnTo>
                <a:lnTo>
                  <a:pt x="585" y="2767"/>
                </a:lnTo>
                <a:lnTo>
                  <a:pt x="584" y="2778"/>
                </a:lnTo>
                <a:lnTo>
                  <a:pt x="583" y="2788"/>
                </a:lnTo>
                <a:lnTo>
                  <a:pt x="581" y="2795"/>
                </a:lnTo>
                <a:lnTo>
                  <a:pt x="580" y="2797"/>
                </a:lnTo>
                <a:lnTo>
                  <a:pt x="581" y="2800"/>
                </a:lnTo>
                <a:lnTo>
                  <a:pt x="584" y="2805"/>
                </a:lnTo>
                <a:lnTo>
                  <a:pt x="588" y="2813"/>
                </a:lnTo>
                <a:lnTo>
                  <a:pt x="591" y="2821"/>
                </a:lnTo>
                <a:lnTo>
                  <a:pt x="591" y="2829"/>
                </a:lnTo>
                <a:lnTo>
                  <a:pt x="588" y="2832"/>
                </a:lnTo>
                <a:lnTo>
                  <a:pt x="587" y="2834"/>
                </a:lnTo>
                <a:lnTo>
                  <a:pt x="584" y="2835"/>
                </a:lnTo>
                <a:lnTo>
                  <a:pt x="581" y="2836"/>
                </a:lnTo>
                <a:lnTo>
                  <a:pt x="580" y="2836"/>
                </a:lnTo>
                <a:lnTo>
                  <a:pt x="577" y="2836"/>
                </a:lnTo>
                <a:lnTo>
                  <a:pt x="577" y="2835"/>
                </a:lnTo>
                <a:lnTo>
                  <a:pt x="577" y="2836"/>
                </a:lnTo>
                <a:lnTo>
                  <a:pt x="577" y="2838"/>
                </a:lnTo>
                <a:lnTo>
                  <a:pt x="580" y="2844"/>
                </a:lnTo>
                <a:lnTo>
                  <a:pt x="583" y="2850"/>
                </a:lnTo>
                <a:lnTo>
                  <a:pt x="593" y="2867"/>
                </a:lnTo>
                <a:lnTo>
                  <a:pt x="609" y="2881"/>
                </a:lnTo>
                <a:lnTo>
                  <a:pt x="629" y="2891"/>
                </a:lnTo>
                <a:lnTo>
                  <a:pt x="633" y="2894"/>
                </a:lnTo>
                <a:lnTo>
                  <a:pt x="633" y="2894"/>
                </a:lnTo>
                <a:lnTo>
                  <a:pt x="635" y="2895"/>
                </a:lnTo>
                <a:lnTo>
                  <a:pt x="635" y="2895"/>
                </a:lnTo>
                <a:lnTo>
                  <a:pt x="636" y="2897"/>
                </a:lnTo>
                <a:lnTo>
                  <a:pt x="638" y="2897"/>
                </a:lnTo>
                <a:lnTo>
                  <a:pt x="639" y="2898"/>
                </a:lnTo>
                <a:lnTo>
                  <a:pt x="639" y="2898"/>
                </a:lnTo>
                <a:lnTo>
                  <a:pt x="640" y="2899"/>
                </a:lnTo>
                <a:lnTo>
                  <a:pt x="640" y="2901"/>
                </a:lnTo>
                <a:lnTo>
                  <a:pt x="640" y="2901"/>
                </a:lnTo>
                <a:lnTo>
                  <a:pt x="640" y="2902"/>
                </a:lnTo>
                <a:lnTo>
                  <a:pt x="640" y="2902"/>
                </a:lnTo>
                <a:lnTo>
                  <a:pt x="640" y="2903"/>
                </a:lnTo>
                <a:lnTo>
                  <a:pt x="640" y="2903"/>
                </a:lnTo>
                <a:lnTo>
                  <a:pt x="642" y="2904"/>
                </a:lnTo>
                <a:lnTo>
                  <a:pt x="642" y="2904"/>
                </a:lnTo>
                <a:lnTo>
                  <a:pt x="642" y="2906"/>
                </a:lnTo>
                <a:lnTo>
                  <a:pt x="642" y="2907"/>
                </a:lnTo>
                <a:lnTo>
                  <a:pt x="642" y="2907"/>
                </a:lnTo>
                <a:lnTo>
                  <a:pt x="642" y="2908"/>
                </a:lnTo>
                <a:lnTo>
                  <a:pt x="642" y="2908"/>
                </a:lnTo>
                <a:lnTo>
                  <a:pt x="642" y="2908"/>
                </a:lnTo>
                <a:lnTo>
                  <a:pt x="642" y="2908"/>
                </a:lnTo>
                <a:lnTo>
                  <a:pt x="642" y="2910"/>
                </a:lnTo>
                <a:lnTo>
                  <a:pt x="643" y="2910"/>
                </a:lnTo>
                <a:lnTo>
                  <a:pt x="643" y="2910"/>
                </a:lnTo>
                <a:lnTo>
                  <a:pt x="644" y="2911"/>
                </a:lnTo>
                <a:lnTo>
                  <a:pt x="644" y="2911"/>
                </a:lnTo>
                <a:lnTo>
                  <a:pt x="647" y="2912"/>
                </a:lnTo>
                <a:lnTo>
                  <a:pt x="655" y="2916"/>
                </a:lnTo>
                <a:lnTo>
                  <a:pt x="660" y="2920"/>
                </a:lnTo>
                <a:lnTo>
                  <a:pt x="667" y="2927"/>
                </a:lnTo>
                <a:lnTo>
                  <a:pt x="674" y="2936"/>
                </a:lnTo>
                <a:lnTo>
                  <a:pt x="686" y="2950"/>
                </a:lnTo>
                <a:lnTo>
                  <a:pt x="699" y="2969"/>
                </a:lnTo>
                <a:lnTo>
                  <a:pt x="710" y="2990"/>
                </a:lnTo>
                <a:lnTo>
                  <a:pt x="716" y="3000"/>
                </a:lnTo>
                <a:lnTo>
                  <a:pt x="723" y="3013"/>
                </a:lnTo>
                <a:lnTo>
                  <a:pt x="731" y="3029"/>
                </a:lnTo>
                <a:lnTo>
                  <a:pt x="740" y="3046"/>
                </a:lnTo>
                <a:lnTo>
                  <a:pt x="748" y="3060"/>
                </a:lnTo>
                <a:lnTo>
                  <a:pt x="754" y="3073"/>
                </a:lnTo>
                <a:lnTo>
                  <a:pt x="761" y="3081"/>
                </a:lnTo>
                <a:lnTo>
                  <a:pt x="761" y="3083"/>
                </a:lnTo>
                <a:lnTo>
                  <a:pt x="762" y="3083"/>
                </a:lnTo>
                <a:lnTo>
                  <a:pt x="762" y="3084"/>
                </a:lnTo>
                <a:lnTo>
                  <a:pt x="765" y="3086"/>
                </a:lnTo>
                <a:lnTo>
                  <a:pt x="769" y="3088"/>
                </a:lnTo>
                <a:lnTo>
                  <a:pt x="771" y="3090"/>
                </a:lnTo>
                <a:lnTo>
                  <a:pt x="774" y="3092"/>
                </a:lnTo>
                <a:lnTo>
                  <a:pt x="777" y="3093"/>
                </a:lnTo>
                <a:lnTo>
                  <a:pt x="778" y="3094"/>
                </a:lnTo>
                <a:lnTo>
                  <a:pt x="779" y="3094"/>
                </a:lnTo>
                <a:lnTo>
                  <a:pt x="798" y="3055"/>
                </a:lnTo>
                <a:lnTo>
                  <a:pt x="808" y="3033"/>
                </a:lnTo>
                <a:lnTo>
                  <a:pt x="838" y="3039"/>
                </a:lnTo>
                <a:lnTo>
                  <a:pt x="868" y="3092"/>
                </a:lnTo>
                <a:lnTo>
                  <a:pt x="837" y="3168"/>
                </a:lnTo>
                <a:lnTo>
                  <a:pt x="837" y="3168"/>
                </a:lnTo>
                <a:lnTo>
                  <a:pt x="838" y="3170"/>
                </a:lnTo>
                <a:lnTo>
                  <a:pt x="840" y="3172"/>
                </a:lnTo>
                <a:lnTo>
                  <a:pt x="841" y="3174"/>
                </a:lnTo>
                <a:lnTo>
                  <a:pt x="843" y="3178"/>
                </a:lnTo>
                <a:lnTo>
                  <a:pt x="846" y="3183"/>
                </a:lnTo>
                <a:lnTo>
                  <a:pt x="849" y="3187"/>
                </a:lnTo>
                <a:lnTo>
                  <a:pt x="851" y="3190"/>
                </a:lnTo>
                <a:lnTo>
                  <a:pt x="853" y="3192"/>
                </a:lnTo>
                <a:lnTo>
                  <a:pt x="854" y="3196"/>
                </a:lnTo>
                <a:lnTo>
                  <a:pt x="854" y="3200"/>
                </a:lnTo>
                <a:lnTo>
                  <a:pt x="855" y="3204"/>
                </a:lnTo>
                <a:lnTo>
                  <a:pt x="857" y="3211"/>
                </a:lnTo>
                <a:lnTo>
                  <a:pt x="858" y="3221"/>
                </a:lnTo>
                <a:lnTo>
                  <a:pt x="861" y="3234"/>
                </a:lnTo>
                <a:lnTo>
                  <a:pt x="863" y="3246"/>
                </a:lnTo>
                <a:lnTo>
                  <a:pt x="870" y="3257"/>
                </a:lnTo>
                <a:lnTo>
                  <a:pt x="871" y="3259"/>
                </a:lnTo>
                <a:lnTo>
                  <a:pt x="871" y="3225"/>
                </a:lnTo>
                <a:lnTo>
                  <a:pt x="906" y="3225"/>
                </a:lnTo>
                <a:lnTo>
                  <a:pt x="1006" y="3166"/>
                </a:lnTo>
                <a:lnTo>
                  <a:pt x="1111" y="3223"/>
                </a:lnTo>
                <a:lnTo>
                  <a:pt x="1111" y="3161"/>
                </a:lnTo>
                <a:lnTo>
                  <a:pt x="1353" y="3161"/>
                </a:lnTo>
                <a:lnTo>
                  <a:pt x="1353" y="2965"/>
                </a:lnTo>
                <a:lnTo>
                  <a:pt x="1353" y="2965"/>
                </a:lnTo>
                <a:lnTo>
                  <a:pt x="1353" y="2965"/>
                </a:lnTo>
                <a:lnTo>
                  <a:pt x="1353" y="2962"/>
                </a:lnTo>
                <a:lnTo>
                  <a:pt x="1353" y="2962"/>
                </a:lnTo>
                <a:lnTo>
                  <a:pt x="1365" y="2933"/>
                </a:lnTo>
                <a:lnTo>
                  <a:pt x="1375" y="2962"/>
                </a:lnTo>
                <a:lnTo>
                  <a:pt x="1400" y="2962"/>
                </a:lnTo>
                <a:lnTo>
                  <a:pt x="1400" y="2834"/>
                </a:lnTo>
                <a:lnTo>
                  <a:pt x="1400" y="2834"/>
                </a:lnTo>
                <a:lnTo>
                  <a:pt x="1409" y="2810"/>
                </a:lnTo>
                <a:lnTo>
                  <a:pt x="1419" y="2834"/>
                </a:lnTo>
                <a:lnTo>
                  <a:pt x="1425" y="2834"/>
                </a:lnTo>
                <a:lnTo>
                  <a:pt x="1425" y="2641"/>
                </a:lnTo>
                <a:lnTo>
                  <a:pt x="1454" y="2641"/>
                </a:lnTo>
                <a:lnTo>
                  <a:pt x="1454" y="2558"/>
                </a:lnTo>
                <a:lnTo>
                  <a:pt x="1472" y="2558"/>
                </a:lnTo>
                <a:lnTo>
                  <a:pt x="1472" y="2446"/>
                </a:lnTo>
                <a:lnTo>
                  <a:pt x="1487" y="2446"/>
                </a:lnTo>
                <a:lnTo>
                  <a:pt x="1487" y="2558"/>
                </a:lnTo>
                <a:lnTo>
                  <a:pt x="1510" y="2558"/>
                </a:lnTo>
                <a:lnTo>
                  <a:pt x="1510" y="2641"/>
                </a:lnTo>
                <a:lnTo>
                  <a:pt x="1538" y="2641"/>
                </a:lnTo>
                <a:lnTo>
                  <a:pt x="1538" y="2834"/>
                </a:lnTo>
                <a:lnTo>
                  <a:pt x="1546" y="2834"/>
                </a:lnTo>
                <a:lnTo>
                  <a:pt x="1555" y="2810"/>
                </a:lnTo>
                <a:lnTo>
                  <a:pt x="1564" y="2834"/>
                </a:lnTo>
                <a:lnTo>
                  <a:pt x="1565" y="2834"/>
                </a:lnTo>
                <a:lnTo>
                  <a:pt x="1565" y="2962"/>
                </a:lnTo>
                <a:lnTo>
                  <a:pt x="1594" y="2962"/>
                </a:lnTo>
                <a:lnTo>
                  <a:pt x="1605" y="2933"/>
                </a:lnTo>
                <a:lnTo>
                  <a:pt x="1617" y="2962"/>
                </a:lnTo>
                <a:lnTo>
                  <a:pt x="1618" y="2962"/>
                </a:lnTo>
                <a:lnTo>
                  <a:pt x="1618" y="3161"/>
                </a:lnTo>
                <a:lnTo>
                  <a:pt x="1816" y="3161"/>
                </a:lnTo>
                <a:lnTo>
                  <a:pt x="1816" y="3111"/>
                </a:lnTo>
                <a:lnTo>
                  <a:pt x="2328" y="3111"/>
                </a:lnTo>
                <a:lnTo>
                  <a:pt x="2328" y="3169"/>
                </a:lnTo>
                <a:lnTo>
                  <a:pt x="1843" y="3169"/>
                </a:lnTo>
                <a:lnTo>
                  <a:pt x="1843" y="3192"/>
                </a:lnTo>
                <a:lnTo>
                  <a:pt x="2328" y="3192"/>
                </a:lnTo>
                <a:lnTo>
                  <a:pt x="2328" y="3249"/>
                </a:lnTo>
                <a:lnTo>
                  <a:pt x="2089" y="3249"/>
                </a:lnTo>
                <a:lnTo>
                  <a:pt x="2089" y="3272"/>
                </a:lnTo>
                <a:lnTo>
                  <a:pt x="2328" y="3272"/>
                </a:lnTo>
                <a:lnTo>
                  <a:pt x="2328" y="3329"/>
                </a:lnTo>
                <a:lnTo>
                  <a:pt x="2089" y="3329"/>
                </a:lnTo>
                <a:lnTo>
                  <a:pt x="2089" y="3354"/>
                </a:lnTo>
                <a:lnTo>
                  <a:pt x="2328" y="3354"/>
                </a:lnTo>
                <a:lnTo>
                  <a:pt x="2328" y="3410"/>
                </a:lnTo>
                <a:lnTo>
                  <a:pt x="2089" y="3410"/>
                </a:lnTo>
                <a:lnTo>
                  <a:pt x="2089" y="3433"/>
                </a:lnTo>
                <a:lnTo>
                  <a:pt x="2328" y="3433"/>
                </a:lnTo>
                <a:lnTo>
                  <a:pt x="2328" y="3491"/>
                </a:lnTo>
                <a:lnTo>
                  <a:pt x="2236" y="3491"/>
                </a:lnTo>
                <a:lnTo>
                  <a:pt x="2236" y="3515"/>
                </a:lnTo>
                <a:lnTo>
                  <a:pt x="2328" y="3515"/>
                </a:lnTo>
                <a:lnTo>
                  <a:pt x="2328" y="3572"/>
                </a:lnTo>
                <a:lnTo>
                  <a:pt x="2236" y="3572"/>
                </a:lnTo>
                <a:lnTo>
                  <a:pt x="2236" y="3600"/>
                </a:lnTo>
                <a:lnTo>
                  <a:pt x="2328" y="3600"/>
                </a:lnTo>
                <a:lnTo>
                  <a:pt x="2328" y="3656"/>
                </a:lnTo>
                <a:lnTo>
                  <a:pt x="2236" y="3656"/>
                </a:lnTo>
                <a:lnTo>
                  <a:pt x="2236" y="3681"/>
                </a:lnTo>
                <a:lnTo>
                  <a:pt x="2328" y="3681"/>
                </a:lnTo>
                <a:lnTo>
                  <a:pt x="2328" y="3731"/>
                </a:lnTo>
                <a:lnTo>
                  <a:pt x="2384" y="3731"/>
                </a:lnTo>
                <a:lnTo>
                  <a:pt x="2384" y="3575"/>
                </a:lnTo>
                <a:lnTo>
                  <a:pt x="2425" y="3575"/>
                </a:lnTo>
                <a:lnTo>
                  <a:pt x="2425" y="3262"/>
                </a:lnTo>
                <a:lnTo>
                  <a:pt x="2469" y="3262"/>
                </a:lnTo>
                <a:lnTo>
                  <a:pt x="2469" y="3086"/>
                </a:lnTo>
                <a:lnTo>
                  <a:pt x="2521" y="3086"/>
                </a:lnTo>
                <a:lnTo>
                  <a:pt x="2521" y="2945"/>
                </a:lnTo>
                <a:lnTo>
                  <a:pt x="2594" y="2945"/>
                </a:lnTo>
                <a:lnTo>
                  <a:pt x="2594" y="2033"/>
                </a:lnTo>
                <a:lnTo>
                  <a:pt x="2599" y="2033"/>
                </a:lnTo>
                <a:lnTo>
                  <a:pt x="2599" y="1948"/>
                </a:lnTo>
                <a:lnTo>
                  <a:pt x="2645" y="1948"/>
                </a:lnTo>
                <a:lnTo>
                  <a:pt x="2645" y="1725"/>
                </a:lnTo>
                <a:lnTo>
                  <a:pt x="2670" y="1725"/>
                </a:lnTo>
                <a:lnTo>
                  <a:pt x="2692" y="1674"/>
                </a:lnTo>
                <a:lnTo>
                  <a:pt x="2692" y="1578"/>
                </a:lnTo>
                <a:lnTo>
                  <a:pt x="2716" y="1542"/>
                </a:lnTo>
                <a:lnTo>
                  <a:pt x="2734" y="1462"/>
                </a:lnTo>
                <a:lnTo>
                  <a:pt x="2734" y="1373"/>
                </a:lnTo>
                <a:lnTo>
                  <a:pt x="2770" y="1344"/>
                </a:lnTo>
                <a:lnTo>
                  <a:pt x="2770" y="1251"/>
                </a:lnTo>
                <a:lnTo>
                  <a:pt x="2794" y="1218"/>
                </a:lnTo>
                <a:lnTo>
                  <a:pt x="2794" y="696"/>
                </a:lnTo>
                <a:lnTo>
                  <a:pt x="2818" y="696"/>
                </a:lnTo>
                <a:lnTo>
                  <a:pt x="2818" y="1218"/>
                </a:lnTo>
                <a:lnTo>
                  <a:pt x="2843" y="1251"/>
                </a:lnTo>
                <a:lnTo>
                  <a:pt x="2843" y="1344"/>
                </a:lnTo>
                <a:lnTo>
                  <a:pt x="2878" y="1373"/>
                </a:lnTo>
                <a:lnTo>
                  <a:pt x="2878" y="1462"/>
                </a:lnTo>
                <a:lnTo>
                  <a:pt x="2897" y="1542"/>
                </a:lnTo>
                <a:lnTo>
                  <a:pt x="2919" y="1578"/>
                </a:lnTo>
                <a:lnTo>
                  <a:pt x="2919" y="1674"/>
                </a:lnTo>
                <a:lnTo>
                  <a:pt x="2942" y="1725"/>
                </a:lnTo>
                <a:lnTo>
                  <a:pt x="2965" y="1725"/>
                </a:lnTo>
                <a:lnTo>
                  <a:pt x="2965" y="1948"/>
                </a:lnTo>
                <a:lnTo>
                  <a:pt x="3009" y="1948"/>
                </a:lnTo>
                <a:lnTo>
                  <a:pt x="3009" y="2033"/>
                </a:lnTo>
                <a:lnTo>
                  <a:pt x="3024" y="2033"/>
                </a:lnTo>
                <a:lnTo>
                  <a:pt x="3024" y="2945"/>
                </a:lnTo>
                <a:lnTo>
                  <a:pt x="3089" y="2945"/>
                </a:lnTo>
                <a:lnTo>
                  <a:pt x="3089" y="3086"/>
                </a:lnTo>
                <a:lnTo>
                  <a:pt x="3139" y="3086"/>
                </a:lnTo>
                <a:lnTo>
                  <a:pt x="3139" y="3262"/>
                </a:lnTo>
                <a:lnTo>
                  <a:pt x="3157" y="3262"/>
                </a:lnTo>
                <a:lnTo>
                  <a:pt x="3157" y="1463"/>
                </a:lnTo>
                <a:lnTo>
                  <a:pt x="3224" y="1463"/>
                </a:lnTo>
                <a:lnTo>
                  <a:pt x="3224" y="1300"/>
                </a:lnTo>
                <a:lnTo>
                  <a:pt x="3267" y="1300"/>
                </a:lnTo>
                <a:lnTo>
                  <a:pt x="3267" y="1216"/>
                </a:lnTo>
                <a:lnTo>
                  <a:pt x="3322" y="1216"/>
                </a:lnTo>
                <a:lnTo>
                  <a:pt x="3322" y="1146"/>
                </a:lnTo>
                <a:lnTo>
                  <a:pt x="3353" y="1146"/>
                </a:lnTo>
                <a:lnTo>
                  <a:pt x="3359" y="1127"/>
                </a:lnTo>
                <a:lnTo>
                  <a:pt x="3367" y="1099"/>
                </a:lnTo>
                <a:lnTo>
                  <a:pt x="3376" y="1065"/>
                </a:lnTo>
                <a:lnTo>
                  <a:pt x="3385" y="1026"/>
                </a:lnTo>
                <a:lnTo>
                  <a:pt x="3394" y="979"/>
                </a:lnTo>
                <a:lnTo>
                  <a:pt x="3404" y="928"/>
                </a:lnTo>
                <a:lnTo>
                  <a:pt x="3410" y="871"/>
                </a:lnTo>
                <a:lnTo>
                  <a:pt x="3417" y="810"/>
                </a:lnTo>
                <a:lnTo>
                  <a:pt x="3419" y="746"/>
                </a:lnTo>
                <a:lnTo>
                  <a:pt x="3419" y="678"/>
                </a:lnTo>
                <a:lnTo>
                  <a:pt x="3421" y="674"/>
                </a:lnTo>
                <a:lnTo>
                  <a:pt x="3425" y="667"/>
                </a:lnTo>
                <a:lnTo>
                  <a:pt x="3431" y="657"/>
                </a:lnTo>
                <a:lnTo>
                  <a:pt x="3440" y="648"/>
                </a:lnTo>
                <a:lnTo>
                  <a:pt x="3453" y="638"/>
                </a:lnTo>
                <a:lnTo>
                  <a:pt x="3453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25F426F6-0BE7-304B-BD75-101DE2C56E0E}"/>
              </a:ext>
            </a:extLst>
          </p:cNvPr>
          <p:cNvSpPr/>
          <p:nvPr/>
        </p:nvSpPr>
        <p:spPr>
          <a:xfrm>
            <a:off x="825578" y="6216537"/>
            <a:ext cx="10540843" cy="3576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pPr lvl="0" algn="ctr"/>
            <a:endParaRPr lang="en-US" sz="16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5001BD-3A07-A24C-984F-D4FE21DFE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156246"/>
            <a:ext cx="6324600" cy="454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41">
            <a:extLst>
              <a:ext uri="{FF2B5EF4-FFF2-40B4-BE49-F238E27FC236}">
                <a16:creationId xmlns:a16="http://schemas.microsoft.com/office/drawing/2014/main" id="{A8A02F9B-76C7-0B47-88DA-B853E4A1E384}"/>
              </a:ext>
            </a:extLst>
          </p:cNvPr>
          <p:cNvSpPr txBox="1">
            <a:spLocks/>
          </p:cNvSpPr>
          <p:nvPr/>
        </p:nvSpPr>
        <p:spPr>
          <a:xfrm>
            <a:off x="762000" y="4270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Crowded  time in the week </a:t>
            </a:r>
          </a:p>
        </p:txBody>
      </p:sp>
      <p:sp>
        <p:nvSpPr>
          <p:cNvPr id="428" name="Freeform 14">
            <a:extLst>
              <a:ext uri="{FF2B5EF4-FFF2-40B4-BE49-F238E27FC236}">
                <a16:creationId xmlns:a16="http://schemas.microsoft.com/office/drawing/2014/main" id="{DF16417F-B52D-0E43-9860-D42951002C97}"/>
              </a:ext>
            </a:extLst>
          </p:cNvPr>
          <p:cNvSpPr>
            <a:spLocks noEditPoints="1"/>
          </p:cNvSpPr>
          <p:nvPr/>
        </p:nvSpPr>
        <p:spPr bwMode="auto">
          <a:xfrm>
            <a:off x="9309019" y="3957018"/>
            <a:ext cx="2057402" cy="2293046"/>
          </a:xfrm>
          <a:custGeom>
            <a:avLst/>
            <a:gdLst>
              <a:gd name="T0" fmla="*/ 3443 w 3780"/>
              <a:gd name="T1" fmla="*/ 4007 h 4317"/>
              <a:gd name="T2" fmla="*/ 3329 w 3780"/>
              <a:gd name="T3" fmla="*/ 3960 h 4317"/>
              <a:gd name="T4" fmla="*/ 3611 w 3780"/>
              <a:gd name="T5" fmla="*/ 3734 h 4317"/>
              <a:gd name="T6" fmla="*/ 3498 w 3780"/>
              <a:gd name="T7" fmla="*/ 3556 h 4317"/>
              <a:gd name="T8" fmla="*/ 3329 w 3780"/>
              <a:gd name="T9" fmla="*/ 3445 h 4317"/>
              <a:gd name="T10" fmla="*/ 799 w 3780"/>
              <a:gd name="T11" fmla="*/ 3511 h 4317"/>
              <a:gd name="T12" fmla="*/ 748 w 3780"/>
              <a:gd name="T13" fmla="*/ 3507 h 4317"/>
              <a:gd name="T14" fmla="*/ 3329 w 3780"/>
              <a:gd name="T15" fmla="*/ 3402 h 4317"/>
              <a:gd name="T16" fmla="*/ 3611 w 3780"/>
              <a:gd name="T17" fmla="*/ 3177 h 4317"/>
              <a:gd name="T18" fmla="*/ 3498 w 3780"/>
              <a:gd name="T19" fmla="*/ 3000 h 4317"/>
              <a:gd name="T20" fmla="*/ 3329 w 3780"/>
              <a:gd name="T21" fmla="*/ 2889 h 4317"/>
              <a:gd name="T22" fmla="*/ 3443 w 3780"/>
              <a:gd name="T23" fmla="*/ 2662 h 4317"/>
              <a:gd name="T24" fmla="*/ 3329 w 3780"/>
              <a:gd name="T25" fmla="*/ 2613 h 4317"/>
              <a:gd name="T26" fmla="*/ 3611 w 3780"/>
              <a:gd name="T27" fmla="*/ 2395 h 4317"/>
              <a:gd name="T28" fmla="*/ 3498 w 3780"/>
              <a:gd name="T29" fmla="*/ 2220 h 4317"/>
              <a:gd name="T30" fmla="*/ 3329 w 3780"/>
              <a:gd name="T31" fmla="*/ 2107 h 4317"/>
              <a:gd name="T32" fmla="*/ 3443 w 3780"/>
              <a:gd name="T33" fmla="*/ 1881 h 4317"/>
              <a:gd name="T34" fmla="*/ 3329 w 3780"/>
              <a:gd name="T35" fmla="*/ 1834 h 4317"/>
              <a:gd name="T36" fmla="*/ 3611 w 3780"/>
              <a:gd name="T37" fmla="*/ 1608 h 4317"/>
              <a:gd name="T38" fmla="*/ 3523 w 3780"/>
              <a:gd name="T39" fmla="*/ 697 h 4317"/>
              <a:gd name="T40" fmla="*/ 3778 w 3780"/>
              <a:gd name="T41" fmla="*/ 1463 h 4317"/>
              <a:gd name="T42" fmla="*/ 300 w 3780"/>
              <a:gd name="T43" fmla="*/ 4019 h 4317"/>
              <a:gd name="T44" fmla="*/ 285 w 3780"/>
              <a:gd name="T45" fmla="*/ 3977 h 4317"/>
              <a:gd name="T46" fmla="*/ 237 w 3780"/>
              <a:gd name="T47" fmla="*/ 3703 h 4317"/>
              <a:gd name="T48" fmla="*/ 216 w 3780"/>
              <a:gd name="T49" fmla="*/ 3572 h 4317"/>
              <a:gd name="T50" fmla="*/ 194 w 3780"/>
              <a:gd name="T51" fmla="*/ 3280 h 4317"/>
              <a:gd name="T52" fmla="*/ 221 w 3780"/>
              <a:gd name="T53" fmla="*/ 2983 h 4317"/>
              <a:gd name="T54" fmla="*/ 166 w 3780"/>
              <a:gd name="T55" fmla="*/ 2927 h 4317"/>
              <a:gd name="T56" fmla="*/ 143 w 3780"/>
              <a:gd name="T57" fmla="*/ 2619 h 4317"/>
              <a:gd name="T58" fmla="*/ 102 w 3780"/>
              <a:gd name="T59" fmla="*/ 2461 h 4317"/>
              <a:gd name="T60" fmla="*/ 80 w 3780"/>
              <a:gd name="T61" fmla="*/ 2448 h 4317"/>
              <a:gd name="T62" fmla="*/ 67 w 3780"/>
              <a:gd name="T63" fmla="*/ 2391 h 4317"/>
              <a:gd name="T64" fmla="*/ 52 w 3780"/>
              <a:gd name="T65" fmla="*/ 2317 h 4317"/>
              <a:gd name="T66" fmla="*/ 52 w 3780"/>
              <a:gd name="T67" fmla="*/ 2277 h 4317"/>
              <a:gd name="T68" fmla="*/ 40 w 3780"/>
              <a:gd name="T69" fmla="*/ 2222 h 4317"/>
              <a:gd name="T70" fmla="*/ 21 w 3780"/>
              <a:gd name="T71" fmla="*/ 2203 h 4317"/>
              <a:gd name="T72" fmla="*/ 6 w 3780"/>
              <a:gd name="T73" fmla="*/ 2140 h 4317"/>
              <a:gd name="T74" fmla="*/ 60 w 3780"/>
              <a:gd name="T75" fmla="*/ 2092 h 4317"/>
              <a:gd name="T76" fmla="*/ 77 w 3780"/>
              <a:gd name="T77" fmla="*/ 2025 h 4317"/>
              <a:gd name="T78" fmla="*/ 99 w 3780"/>
              <a:gd name="T79" fmla="*/ 2004 h 4317"/>
              <a:gd name="T80" fmla="*/ 123 w 3780"/>
              <a:gd name="T81" fmla="*/ 2026 h 4317"/>
              <a:gd name="T82" fmla="*/ 177 w 3780"/>
              <a:gd name="T83" fmla="*/ 2001 h 4317"/>
              <a:gd name="T84" fmla="*/ 124 w 3780"/>
              <a:gd name="T85" fmla="*/ 2105 h 4317"/>
              <a:gd name="T86" fmla="*/ 181 w 3780"/>
              <a:gd name="T87" fmla="*/ 2178 h 4317"/>
              <a:gd name="T88" fmla="*/ 167 w 3780"/>
              <a:gd name="T89" fmla="*/ 2207 h 4317"/>
              <a:gd name="T90" fmla="*/ 132 w 3780"/>
              <a:gd name="T91" fmla="*/ 2213 h 4317"/>
              <a:gd name="T92" fmla="*/ 131 w 3780"/>
              <a:gd name="T93" fmla="*/ 2274 h 4317"/>
              <a:gd name="T94" fmla="*/ 230 w 3780"/>
              <a:gd name="T95" fmla="*/ 2544 h 4317"/>
              <a:gd name="T96" fmla="*/ 433 w 3780"/>
              <a:gd name="T97" fmla="*/ 2569 h 4317"/>
              <a:gd name="T98" fmla="*/ 592 w 3780"/>
              <a:gd name="T99" fmla="*/ 2636 h 4317"/>
              <a:gd name="T100" fmla="*/ 574 w 3780"/>
              <a:gd name="T101" fmla="*/ 2719 h 4317"/>
              <a:gd name="T102" fmla="*/ 584 w 3780"/>
              <a:gd name="T103" fmla="*/ 2805 h 4317"/>
              <a:gd name="T104" fmla="*/ 635 w 3780"/>
              <a:gd name="T105" fmla="*/ 2895 h 4317"/>
              <a:gd name="T106" fmla="*/ 642 w 3780"/>
              <a:gd name="T107" fmla="*/ 2910 h 4317"/>
              <a:gd name="T108" fmla="*/ 762 w 3780"/>
              <a:gd name="T109" fmla="*/ 3083 h 4317"/>
              <a:gd name="T110" fmla="*/ 851 w 3780"/>
              <a:gd name="T111" fmla="*/ 3190 h 4317"/>
              <a:gd name="T112" fmla="*/ 1353 w 3780"/>
              <a:gd name="T113" fmla="*/ 2962 h 4317"/>
              <a:gd name="T114" fmla="*/ 1555 w 3780"/>
              <a:gd name="T115" fmla="*/ 2810 h 4317"/>
              <a:gd name="T116" fmla="*/ 2089 w 3780"/>
              <a:gd name="T117" fmla="*/ 3329 h 4317"/>
              <a:gd name="T118" fmla="*/ 2384 w 3780"/>
              <a:gd name="T119" fmla="*/ 3575 h 4317"/>
              <a:gd name="T120" fmla="*/ 2794 w 3780"/>
              <a:gd name="T121" fmla="*/ 1218 h 4317"/>
              <a:gd name="T122" fmla="*/ 3139 w 3780"/>
              <a:gd name="T123" fmla="*/ 3262 h 4317"/>
              <a:gd name="T124" fmla="*/ 3425 w 3780"/>
              <a:gd name="T125" fmla="*/ 667 h 4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80" h="4317">
                <a:moveTo>
                  <a:pt x="3556" y="4121"/>
                </a:moveTo>
                <a:lnTo>
                  <a:pt x="3556" y="4185"/>
                </a:lnTo>
                <a:lnTo>
                  <a:pt x="3611" y="4185"/>
                </a:lnTo>
                <a:lnTo>
                  <a:pt x="3611" y="4121"/>
                </a:lnTo>
                <a:lnTo>
                  <a:pt x="3556" y="4121"/>
                </a:lnTo>
                <a:close/>
                <a:moveTo>
                  <a:pt x="3443" y="4121"/>
                </a:moveTo>
                <a:lnTo>
                  <a:pt x="3443" y="4185"/>
                </a:lnTo>
                <a:lnTo>
                  <a:pt x="3498" y="4185"/>
                </a:lnTo>
                <a:lnTo>
                  <a:pt x="3498" y="4121"/>
                </a:lnTo>
                <a:lnTo>
                  <a:pt x="3443" y="4121"/>
                </a:lnTo>
                <a:close/>
                <a:moveTo>
                  <a:pt x="3329" y="4121"/>
                </a:moveTo>
                <a:lnTo>
                  <a:pt x="3329" y="4185"/>
                </a:lnTo>
                <a:lnTo>
                  <a:pt x="3384" y="4185"/>
                </a:lnTo>
                <a:lnTo>
                  <a:pt x="3384" y="4121"/>
                </a:lnTo>
                <a:lnTo>
                  <a:pt x="3329" y="4121"/>
                </a:lnTo>
                <a:close/>
                <a:moveTo>
                  <a:pt x="3556" y="4007"/>
                </a:moveTo>
                <a:lnTo>
                  <a:pt x="3556" y="4071"/>
                </a:lnTo>
                <a:lnTo>
                  <a:pt x="3611" y="4071"/>
                </a:lnTo>
                <a:lnTo>
                  <a:pt x="3611" y="4007"/>
                </a:lnTo>
                <a:lnTo>
                  <a:pt x="3556" y="4007"/>
                </a:lnTo>
                <a:close/>
                <a:moveTo>
                  <a:pt x="3443" y="4007"/>
                </a:moveTo>
                <a:lnTo>
                  <a:pt x="3443" y="4071"/>
                </a:lnTo>
                <a:lnTo>
                  <a:pt x="3498" y="4071"/>
                </a:lnTo>
                <a:lnTo>
                  <a:pt x="3498" y="4007"/>
                </a:lnTo>
                <a:lnTo>
                  <a:pt x="3443" y="4007"/>
                </a:lnTo>
                <a:close/>
                <a:moveTo>
                  <a:pt x="3329" y="4007"/>
                </a:moveTo>
                <a:lnTo>
                  <a:pt x="3329" y="4071"/>
                </a:lnTo>
                <a:lnTo>
                  <a:pt x="3384" y="4071"/>
                </a:lnTo>
                <a:lnTo>
                  <a:pt x="3384" y="4007"/>
                </a:lnTo>
                <a:lnTo>
                  <a:pt x="3329" y="4007"/>
                </a:lnTo>
                <a:close/>
                <a:moveTo>
                  <a:pt x="3556" y="3895"/>
                </a:moveTo>
                <a:lnTo>
                  <a:pt x="3556" y="3960"/>
                </a:lnTo>
                <a:lnTo>
                  <a:pt x="3611" y="3960"/>
                </a:lnTo>
                <a:lnTo>
                  <a:pt x="3611" y="3895"/>
                </a:lnTo>
                <a:lnTo>
                  <a:pt x="3556" y="3895"/>
                </a:lnTo>
                <a:close/>
                <a:moveTo>
                  <a:pt x="3443" y="3895"/>
                </a:moveTo>
                <a:lnTo>
                  <a:pt x="3443" y="3960"/>
                </a:lnTo>
                <a:lnTo>
                  <a:pt x="3498" y="3960"/>
                </a:lnTo>
                <a:lnTo>
                  <a:pt x="3498" y="3895"/>
                </a:lnTo>
                <a:lnTo>
                  <a:pt x="3443" y="3895"/>
                </a:lnTo>
                <a:close/>
                <a:moveTo>
                  <a:pt x="3329" y="3895"/>
                </a:moveTo>
                <a:lnTo>
                  <a:pt x="3329" y="3960"/>
                </a:lnTo>
                <a:lnTo>
                  <a:pt x="3384" y="3960"/>
                </a:lnTo>
                <a:lnTo>
                  <a:pt x="3384" y="3895"/>
                </a:lnTo>
                <a:lnTo>
                  <a:pt x="3329" y="3895"/>
                </a:lnTo>
                <a:close/>
                <a:moveTo>
                  <a:pt x="3556" y="3782"/>
                </a:moveTo>
                <a:lnTo>
                  <a:pt x="3556" y="3846"/>
                </a:lnTo>
                <a:lnTo>
                  <a:pt x="3611" y="3846"/>
                </a:lnTo>
                <a:lnTo>
                  <a:pt x="3611" y="3782"/>
                </a:lnTo>
                <a:lnTo>
                  <a:pt x="3556" y="3782"/>
                </a:lnTo>
                <a:close/>
                <a:moveTo>
                  <a:pt x="3443" y="3782"/>
                </a:moveTo>
                <a:lnTo>
                  <a:pt x="3443" y="3846"/>
                </a:lnTo>
                <a:lnTo>
                  <a:pt x="3498" y="3846"/>
                </a:lnTo>
                <a:lnTo>
                  <a:pt x="3498" y="3782"/>
                </a:lnTo>
                <a:lnTo>
                  <a:pt x="3443" y="3782"/>
                </a:lnTo>
                <a:close/>
                <a:moveTo>
                  <a:pt x="3329" y="3782"/>
                </a:moveTo>
                <a:lnTo>
                  <a:pt x="3329" y="3846"/>
                </a:lnTo>
                <a:lnTo>
                  <a:pt x="3384" y="3846"/>
                </a:lnTo>
                <a:lnTo>
                  <a:pt x="3384" y="3782"/>
                </a:lnTo>
                <a:lnTo>
                  <a:pt x="3329" y="3782"/>
                </a:lnTo>
                <a:close/>
                <a:moveTo>
                  <a:pt x="3556" y="3672"/>
                </a:moveTo>
                <a:lnTo>
                  <a:pt x="3556" y="3734"/>
                </a:lnTo>
                <a:lnTo>
                  <a:pt x="3611" y="3734"/>
                </a:lnTo>
                <a:lnTo>
                  <a:pt x="3611" y="3672"/>
                </a:lnTo>
                <a:lnTo>
                  <a:pt x="3556" y="3672"/>
                </a:lnTo>
                <a:close/>
                <a:moveTo>
                  <a:pt x="3443" y="3672"/>
                </a:moveTo>
                <a:lnTo>
                  <a:pt x="3443" y="3734"/>
                </a:lnTo>
                <a:lnTo>
                  <a:pt x="3498" y="3734"/>
                </a:lnTo>
                <a:lnTo>
                  <a:pt x="3498" y="3672"/>
                </a:lnTo>
                <a:lnTo>
                  <a:pt x="3443" y="3672"/>
                </a:lnTo>
                <a:close/>
                <a:moveTo>
                  <a:pt x="3329" y="3672"/>
                </a:moveTo>
                <a:lnTo>
                  <a:pt x="3329" y="3734"/>
                </a:lnTo>
                <a:lnTo>
                  <a:pt x="3384" y="3734"/>
                </a:lnTo>
                <a:lnTo>
                  <a:pt x="3384" y="3672"/>
                </a:lnTo>
                <a:lnTo>
                  <a:pt x="3329" y="3672"/>
                </a:lnTo>
                <a:close/>
                <a:moveTo>
                  <a:pt x="3556" y="3556"/>
                </a:moveTo>
                <a:lnTo>
                  <a:pt x="3556" y="3619"/>
                </a:lnTo>
                <a:lnTo>
                  <a:pt x="3611" y="3619"/>
                </a:lnTo>
                <a:lnTo>
                  <a:pt x="3611" y="3556"/>
                </a:lnTo>
                <a:lnTo>
                  <a:pt x="3556" y="3556"/>
                </a:lnTo>
                <a:close/>
                <a:moveTo>
                  <a:pt x="3443" y="3556"/>
                </a:moveTo>
                <a:lnTo>
                  <a:pt x="3443" y="3619"/>
                </a:lnTo>
                <a:lnTo>
                  <a:pt x="3498" y="3619"/>
                </a:lnTo>
                <a:lnTo>
                  <a:pt x="3498" y="3556"/>
                </a:lnTo>
                <a:lnTo>
                  <a:pt x="3443" y="3556"/>
                </a:lnTo>
                <a:close/>
                <a:moveTo>
                  <a:pt x="3329" y="3556"/>
                </a:moveTo>
                <a:lnTo>
                  <a:pt x="3329" y="3619"/>
                </a:lnTo>
                <a:lnTo>
                  <a:pt x="3384" y="3619"/>
                </a:lnTo>
                <a:lnTo>
                  <a:pt x="3384" y="3556"/>
                </a:lnTo>
                <a:lnTo>
                  <a:pt x="3329" y="3556"/>
                </a:lnTo>
                <a:close/>
                <a:moveTo>
                  <a:pt x="3556" y="3445"/>
                </a:moveTo>
                <a:lnTo>
                  <a:pt x="3556" y="3509"/>
                </a:lnTo>
                <a:lnTo>
                  <a:pt x="3611" y="3509"/>
                </a:lnTo>
                <a:lnTo>
                  <a:pt x="3611" y="3445"/>
                </a:lnTo>
                <a:lnTo>
                  <a:pt x="3556" y="3445"/>
                </a:lnTo>
                <a:close/>
                <a:moveTo>
                  <a:pt x="3443" y="3445"/>
                </a:moveTo>
                <a:lnTo>
                  <a:pt x="3443" y="3509"/>
                </a:lnTo>
                <a:lnTo>
                  <a:pt x="3498" y="3509"/>
                </a:lnTo>
                <a:lnTo>
                  <a:pt x="3498" y="3445"/>
                </a:lnTo>
                <a:lnTo>
                  <a:pt x="3443" y="3445"/>
                </a:lnTo>
                <a:close/>
                <a:moveTo>
                  <a:pt x="3329" y="3445"/>
                </a:moveTo>
                <a:lnTo>
                  <a:pt x="3329" y="3509"/>
                </a:lnTo>
                <a:lnTo>
                  <a:pt x="3384" y="3509"/>
                </a:lnTo>
                <a:lnTo>
                  <a:pt x="3384" y="3445"/>
                </a:lnTo>
                <a:lnTo>
                  <a:pt x="3329" y="3445"/>
                </a:lnTo>
                <a:close/>
                <a:moveTo>
                  <a:pt x="871" y="3357"/>
                </a:moveTo>
                <a:lnTo>
                  <a:pt x="866" y="3372"/>
                </a:lnTo>
                <a:lnTo>
                  <a:pt x="862" y="3385"/>
                </a:lnTo>
                <a:lnTo>
                  <a:pt x="859" y="3397"/>
                </a:lnTo>
                <a:lnTo>
                  <a:pt x="858" y="3410"/>
                </a:lnTo>
                <a:lnTo>
                  <a:pt x="854" y="3426"/>
                </a:lnTo>
                <a:lnTo>
                  <a:pt x="847" y="3444"/>
                </a:lnTo>
                <a:lnTo>
                  <a:pt x="840" y="3462"/>
                </a:lnTo>
                <a:lnTo>
                  <a:pt x="829" y="3483"/>
                </a:lnTo>
                <a:lnTo>
                  <a:pt x="825" y="3488"/>
                </a:lnTo>
                <a:lnTo>
                  <a:pt x="825" y="3491"/>
                </a:lnTo>
                <a:lnTo>
                  <a:pt x="821" y="3495"/>
                </a:lnTo>
                <a:lnTo>
                  <a:pt x="820" y="3496"/>
                </a:lnTo>
                <a:lnTo>
                  <a:pt x="817" y="3499"/>
                </a:lnTo>
                <a:lnTo>
                  <a:pt x="816" y="3500"/>
                </a:lnTo>
                <a:lnTo>
                  <a:pt x="811" y="3504"/>
                </a:lnTo>
                <a:lnTo>
                  <a:pt x="811" y="3504"/>
                </a:lnTo>
                <a:lnTo>
                  <a:pt x="805" y="3508"/>
                </a:lnTo>
                <a:lnTo>
                  <a:pt x="804" y="3508"/>
                </a:lnTo>
                <a:lnTo>
                  <a:pt x="802" y="3511"/>
                </a:lnTo>
                <a:lnTo>
                  <a:pt x="799" y="3511"/>
                </a:lnTo>
                <a:lnTo>
                  <a:pt x="798" y="3512"/>
                </a:lnTo>
                <a:lnTo>
                  <a:pt x="795" y="3513"/>
                </a:lnTo>
                <a:lnTo>
                  <a:pt x="794" y="3513"/>
                </a:lnTo>
                <a:lnTo>
                  <a:pt x="790" y="3515"/>
                </a:lnTo>
                <a:lnTo>
                  <a:pt x="788" y="3515"/>
                </a:lnTo>
                <a:lnTo>
                  <a:pt x="785" y="3516"/>
                </a:lnTo>
                <a:lnTo>
                  <a:pt x="783" y="3516"/>
                </a:lnTo>
                <a:lnTo>
                  <a:pt x="779" y="3516"/>
                </a:lnTo>
                <a:lnTo>
                  <a:pt x="778" y="3516"/>
                </a:lnTo>
                <a:lnTo>
                  <a:pt x="774" y="3517"/>
                </a:lnTo>
                <a:lnTo>
                  <a:pt x="773" y="3517"/>
                </a:lnTo>
                <a:lnTo>
                  <a:pt x="769" y="3516"/>
                </a:lnTo>
                <a:lnTo>
                  <a:pt x="769" y="3516"/>
                </a:lnTo>
                <a:lnTo>
                  <a:pt x="765" y="3516"/>
                </a:lnTo>
                <a:lnTo>
                  <a:pt x="765" y="3516"/>
                </a:lnTo>
                <a:lnTo>
                  <a:pt x="762" y="3515"/>
                </a:lnTo>
                <a:lnTo>
                  <a:pt x="761" y="3515"/>
                </a:lnTo>
                <a:lnTo>
                  <a:pt x="758" y="3513"/>
                </a:lnTo>
                <a:lnTo>
                  <a:pt x="758" y="3513"/>
                </a:lnTo>
                <a:lnTo>
                  <a:pt x="756" y="3512"/>
                </a:lnTo>
                <a:lnTo>
                  <a:pt x="748" y="3507"/>
                </a:lnTo>
                <a:lnTo>
                  <a:pt x="737" y="3503"/>
                </a:lnTo>
                <a:lnTo>
                  <a:pt x="729" y="3500"/>
                </a:lnTo>
                <a:lnTo>
                  <a:pt x="727" y="3500"/>
                </a:lnTo>
                <a:lnTo>
                  <a:pt x="727" y="3504"/>
                </a:lnTo>
                <a:lnTo>
                  <a:pt x="728" y="3515"/>
                </a:lnTo>
                <a:lnTo>
                  <a:pt x="729" y="3532"/>
                </a:lnTo>
                <a:lnTo>
                  <a:pt x="731" y="3552"/>
                </a:lnTo>
                <a:lnTo>
                  <a:pt x="871" y="3552"/>
                </a:lnTo>
                <a:lnTo>
                  <a:pt x="871" y="3357"/>
                </a:lnTo>
                <a:close/>
                <a:moveTo>
                  <a:pt x="3556" y="3339"/>
                </a:moveTo>
                <a:lnTo>
                  <a:pt x="3556" y="3402"/>
                </a:lnTo>
                <a:lnTo>
                  <a:pt x="3611" y="3402"/>
                </a:lnTo>
                <a:lnTo>
                  <a:pt x="3611" y="3339"/>
                </a:lnTo>
                <a:lnTo>
                  <a:pt x="3556" y="3339"/>
                </a:lnTo>
                <a:close/>
                <a:moveTo>
                  <a:pt x="3443" y="3339"/>
                </a:moveTo>
                <a:lnTo>
                  <a:pt x="3443" y="3402"/>
                </a:lnTo>
                <a:lnTo>
                  <a:pt x="3498" y="3402"/>
                </a:lnTo>
                <a:lnTo>
                  <a:pt x="3498" y="3339"/>
                </a:lnTo>
                <a:lnTo>
                  <a:pt x="3443" y="3339"/>
                </a:lnTo>
                <a:close/>
                <a:moveTo>
                  <a:pt x="3329" y="3339"/>
                </a:moveTo>
                <a:lnTo>
                  <a:pt x="3329" y="3402"/>
                </a:lnTo>
                <a:lnTo>
                  <a:pt x="3384" y="3402"/>
                </a:lnTo>
                <a:lnTo>
                  <a:pt x="3384" y="3339"/>
                </a:lnTo>
                <a:lnTo>
                  <a:pt x="3329" y="3339"/>
                </a:lnTo>
                <a:close/>
                <a:moveTo>
                  <a:pt x="3556" y="3224"/>
                </a:moveTo>
                <a:lnTo>
                  <a:pt x="3556" y="3288"/>
                </a:lnTo>
                <a:lnTo>
                  <a:pt x="3611" y="3288"/>
                </a:lnTo>
                <a:lnTo>
                  <a:pt x="3611" y="3224"/>
                </a:lnTo>
                <a:lnTo>
                  <a:pt x="3556" y="3224"/>
                </a:lnTo>
                <a:close/>
                <a:moveTo>
                  <a:pt x="3443" y="3224"/>
                </a:moveTo>
                <a:lnTo>
                  <a:pt x="3443" y="3288"/>
                </a:lnTo>
                <a:lnTo>
                  <a:pt x="3498" y="3288"/>
                </a:lnTo>
                <a:lnTo>
                  <a:pt x="3498" y="3224"/>
                </a:lnTo>
                <a:lnTo>
                  <a:pt x="3443" y="3224"/>
                </a:lnTo>
                <a:close/>
                <a:moveTo>
                  <a:pt x="3329" y="3224"/>
                </a:moveTo>
                <a:lnTo>
                  <a:pt x="3329" y="3288"/>
                </a:lnTo>
                <a:lnTo>
                  <a:pt x="3384" y="3288"/>
                </a:lnTo>
                <a:lnTo>
                  <a:pt x="3384" y="3224"/>
                </a:lnTo>
                <a:lnTo>
                  <a:pt x="3329" y="3224"/>
                </a:lnTo>
                <a:close/>
                <a:moveTo>
                  <a:pt x="3556" y="3114"/>
                </a:moveTo>
                <a:lnTo>
                  <a:pt x="3556" y="3177"/>
                </a:lnTo>
                <a:lnTo>
                  <a:pt x="3611" y="3177"/>
                </a:lnTo>
                <a:lnTo>
                  <a:pt x="3611" y="3114"/>
                </a:lnTo>
                <a:lnTo>
                  <a:pt x="3556" y="3114"/>
                </a:lnTo>
                <a:close/>
                <a:moveTo>
                  <a:pt x="3443" y="3114"/>
                </a:moveTo>
                <a:lnTo>
                  <a:pt x="3443" y="3177"/>
                </a:lnTo>
                <a:lnTo>
                  <a:pt x="3498" y="3177"/>
                </a:lnTo>
                <a:lnTo>
                  <a:pt x="3498" y="3114"/>
                </a:lnTo>
                <a:lnTo>
                  <a:pt x="3443" y="3114"/>
                </a:lnTo>
                <a:close/>
                <a:moveTo>
                  <a:pt x="3329" y="3114"/>
                </a:moveTo>
                <a:lnTo>
                  <a:pt x="3329" y="3177"/>
                </a:lnTo>
                <a:lnTo>
                  <a:pt x="3384" y="3177"/>
                </a:lnTo>
                <a:lnTo>
                  <a:pt x="3384" y="3114"/>
                </a:lnTo>
                <a:lnTo>
                  <a:pt x="3329" y="3114"/>
                </a:lnTo>
                <a:close/>
                <a:moveTo>
                  <a:pt x="3556" y="3000"/>
                </a:moveTo>
                <a:lnTo>
                  <a:pt x="3556" y="3063"/>
                </a:lnTo>
                <a:lnTo>
                  <a:pt x="3611" y="3063"/>
                </a:lnTo>
                <a:lnTo>
                  <a:pt x="3611" y="3000"/>
                </a:lnTo>
                <a:lnTo>
                  <a:pt x="3556" y="3000"/>
                </a:lnTo>
                <a:close/>
                <a:moveTo>
                  <a:pt x="3443" y="3000"/>
                </a:moveTo>
                <a:lnTo>
                  <a:pt x="3443" y="3063"/>
                </a:lnTo>
                <a:lnTo>
                  <a:pt x="3498" y="3063"/>
                </a:lnTo>
                <a:lnTo>
                  <a:pt x="3498" y="3000"/>
                </a:lnTo>
                <a:lnTo>
                  <a:pt x="3443" y="3000"/>
                </a:lnTo>
                <a:close/>
                <a:moveTo>
                  <a:pt x="3329" y="3000"/>
                </a:moveTo>
                <a:lnTo>
                  <a:pt x="3329" y="3063"/>
                </a:lnTo>
                <a:lnTo>
                  <a:pt x="3384" y="3063"/>
                </a:lnTo>
                <a:lnTo>
                  <a:pt x="3384" y="3000"/>
                </a:lnTo>
                <a:lnTo>
                  <a:pt x="3329" y="3000"/>
                </a:lnTo>
                <a:close/>
                <a:moveTo>
                  <a:pt x="3556" y="2889"/>
                </a:moveTo>
                <a:lnTo>
                  <a:pt x="3556" y="2952"/>
                </a:lnTo>
                <a:lnTo>
                  <a:pt x="3611" y="2952"/>
                </a:lnTo>
                <a:lnTo>
                  <a:pt x="3611" y="2889"/>
                </a:lnTo>
                <a:lnTo>
                  <a:pt x="3556" y="2889"/>
                </a:lnTo>
                <a:close/>
                <a:moveTo>
                  <a:pt x="3443" y="2889"/>
                </a:moveTo>
                <a:lnTo>
                  <a:pt x="3443" y="2952"/>
                </a:lnTo>
                <a:lnTo>
                  <a:pt x="3498" y="2952"/>
                </a:lnTo>
                <a:lnTo>
                  <a:pt x="3498" y="2889"/>
                </a:lnTo>
                <a:lnTo>
                  <a:pt x="3443" y="2889"/>
                </a:lnTo>
                <a:close/>
                <a:moveTo>
                  <a:pt x="3329" y="2889"/>
                </a:moveTo>
                <a:lnTo>
                  <a:pt x="3329" y="2952"/>
                </a:lnTo>
                <a:lnTo>
                  <a:pt x="3384" y="2952"/>
                </a:lnTo>
                <a:lnTo>
                  <a:pt x="3384" y="2889"/>
                </a:lnTo>
                <a:lnTo>
                  <a:pt x="3329" y="2889"/>
                </a:lnTo>
                <a:close/>
                <a:moveTo>
                  <a:pt x="3556" y="2774"/>
                </a:moveTo>
                <a:lnTo>
                  <a:pt x="3556" y="2838"/>
                </a:lnTo>
                <a:lnTo>
                  <a:pt x="3611" y="2838"/>
                </a:lnTo>
                <a:lnTo>
                  <a:pt x="3611" y="2774"/>
                </a:lnTo>
                <a:lnTo>
                  <a:pt x="3556" y="2774"/>
                </a:lnTo>
                <a:close/>
                <a:moveTo>
                  <a:pt x="3443" y="2774"/>
                </a:moveTo>
                <a:lnTo>
                  <a:pt x="3443" y="2838"/>
                </a:lnTo>
                <a:lnTo>
                  <a:pt x="3498" y="2838"/>
                </a:lnTo>
                <a:lnTo>
                  <a:pt x="3498" y="2774"/>
                </a:lnTo>
                <a:lnTo>
                  <a:pt x="3443" y="2774"/>
                </a:lnTo>
                <a:close/>
                <a:moveTo>
                  <a:pt x="3329" y="2774"/>
                </a:moveTo>
                <a:lnTo>
                  <a:pt x="3329" y="2838"/>
                </a:lnTo>
                <a:lnTo>
                  <a:pt x="3384" y="2838"/>
                </a:lnTo>
                <a:lnTo>
                  <a:pt x="3384" y="2774"/>
                </a:lnTo>
                <a:lnTo>
                  <a:pt x="3329" y="2774"/>
                </a:lnTo>
                <a:close/>
                <a:moveTo>
                  <a:pt x="3556" y="2662"/>
                </a:moveTo>
                <a:lnTo>
                  <a:pt x="3556" y="2726"/>
                </a:lnTo>
                <a:lnTo>
                  <a:pt x="3611" y="2726"/>
                </a:lnTo>
                <a:lnTo>
                  <a:pt x="3611" y="2662"/>
                </a:lnTo>
                <a:lnTo>
                  <a:pt x="3556" y="2662"/>
                </a:lnTo>
                <a:close/>
                <a:moveTo>
                  <a:pt x="3443" y="2662"/>
                </a:moveTo>
                <a:lnTo>
                  <a:pt x="3443" y="2726"/>
                </a:lnTo>
                <a:lnTo>
                  <a:pt x="3498" y="2726"/>
                </a:lnTo>
                <a:lnTo>
                  <a:pt x="3498" y="2662"/>
                </a:lnTo>
                <a:lnTo>
                  <a:pt x="3443" y="2662"/>
                </a:lnTo>
                <a:close/>
                <a:moveTo>
                  <a:pt x="3329" y="2662"/>
                </a:moveTo>
                <a:lnTo>
                  <a:pt x="3329" y="2726"/>
                </a:lnTo>
                <a:lnTo>
                  <a:pt x="3384" y="2726"/>
                </a:lnTo>
                <a:lnTo>
                  <a:pt x="3384" y="2662"/>
                </a:lnTo>
                <a:lnTo>
                  <a:pt x="3329" y="2662"/>
                </a:lnTo>
                <a:close/>
                <a:moveTo>
                  <a:pt x="3556" y="2548"/>
                </a:moveTo>
                <a:lnTo>
                  <a:pt x="3556" y="2613"/>
                </a:lnTo>
                <a:lnTo>
                  <a:pt x="3611" y="2613"/>
                </a:lnTo>
                <a:lnTo>
                  <a:pt x="3611" y="2548"/>
                </a:lnTo>
                <a:lnTo>
                  <a:pt x="3556" y="2548"/>
                </a:lnTo>
                <a:close/>
                <a:moveTo>
                  <a:pt x="3443" y="2548"/>
                </a:moveTo>
                <a:lnTo>
                  <a:pt x="3443" y="2613"/>
                </a:lnTo>
                <a:lnTo>
                  <a:pt x="3498" y="2613"/>
                </a:lnTo>
                <a:lnTo>
                  <a:pt x="3498" y="2548"/>
                </a:lnTo>
                <a:lnTo>
                  <a:pt x="3443" y="2548"/>
                </a:lnTo>
                <a:close/>
                <a:moveTo>
                  <a:pt x="3329" y="2548"/>
                </a:moveTo>
                <a:lnTo>
                  <a:pt x="3329" y="2613"/>
                </a:lnTo>
                <a:lnTo>
                  <a:pt x="3384" y="2613"/>
                </a:lnTo>
                <a:lnTo>
                  <a:pt x="3384" y="2548"/>
                </a:lnTo>
                <a:lnTo>
                  <a:pt x="3329" y="2548"/>
                </a:lnTo>
                <a:close/>
                <a:moveTo>
                  <a:pt x="3556" y="2438"/>
                </a:moveTo>
                <a:lnTo>
                  <a:pt x="3556" y="2501"/>
                </a:lnTo>
                <a:lnTo>
                  <a:pt x="3611" y="2501"/>
                </a:lnTo>
                <a:lnTo>
                  <a:pt x="3611" y="2438"/>
                </a:lnTo>
                <a:lnTo>
                  <a:pt x="3556" y="2438"/>
                </a:lnTo>
                <a:close/>
                <a:moveTo>
                  <a:pt x="3443" y="2438"/>
                </a:moveTo>
                <a:lnTo>
                  <a:pt x="3443" y="2501"/>
                </a:lnTo>
                <a:lnTo>
                  <a:pt x="3498" y="2501"/>
                </a:lnTo>
                <a:lnTo>
                  <a:pt x="3498" y="2438"/>
                </a:lnTo>
                <a:lnTo>
                  <a:pt x="3443" y="2438"/>
                </a:lnTo>
                <a:close/>
                <a:moveTo>
                  <a:pt x="3329" y="2438"/>
                </a:moveTo>
                <a:lnTo>
                  <a:pt x="3329" y="2501"/>
                </a:lnTo>
                <a:lnTo>
                  <a:pt x="3384" y="2501"/>
                </a:lnTo>
                <a:lnTo>
                  <a:pt x="3384" y="2438"/>
                </a:lnTo>
                <a:lnTo>
                  <a:pt x="3329" y="2438"/>
                </a:lnTo>
                <a:close/>
                <a:moveTo>
                  <a:pt x="3556" y="2331"/>
                </a:moveTo>
                <a:lnTo>
                  <a:pt x="3556" y="2395"/>
                </a:lnTo>
                <a:lnTo>
                  <a:pt x="3611" y="2395"/>
                </a:lnTo>
                <a:lnTo>
                  <a:pt x="3611" y="2331"/>
                </a:lnTo>
                <a:lnTo>
                  <a:pt x="3556" y="2331"/>
                </a:lnTo>
                <a:close/>
                <a:moveTo>
                  <a:pt x="3443" y="2331"/>
                </a:moveTo>
                <a:lnTo>
                  <a:pt x="3443" y="2395"/>
                </a:lnTo>
                <a:lnTo>
                  <a:pt x="3498" y="2395"/>
                </a:lnTo>
                <a:lnTo>
                  <a:pt x="3498" y="2331"/>
                </a:lnTo>
                <a:lnTo>
                  <a:pt x="3443" y="2331"/>
                </a:lnTo>
                <a:close/>
                <a:moveTo>
                  <a:pt x="3329" y="2331"/>
                </a:moveTo>
                <a:lnTo>
                  <a:pt x="3329" y="2395"/>
                </a:lnTo>
                <a:lnTo>
                  <a:pt x="3384" y="2395"/>
                </a:lnTo>
                <a:lnTo>
                  <a:pt x="3384" y="2331"/>
                </a:lnTo>
                <a:lnTo>
                  <a:pt x="3329" y="2331"/>
                </a:lnTo>
                <a:close/>
                <a:moveTo>
                  <a:pt x="3556" y="2220"/>
                </a:moveTo>
                <a:lnTo>
                  <a:pt x="3556" y="2284"/>
                </a:lnTo>
                <a:lnTo>
                  <a:pt x="3611" y="2284"/>
                </a:lnTo>
                <a:lnTo>
                  <a:pt x="3611" y="2220"/>
                </a:lnTo>
                <a:lnTo>
                  <a:pt x="3556" y="2220"/>
                </a:lnTo>
                <a:close/>
                <a:moveTo>
                  <a:pt x="3443" y="2220"/>
                </a:moveTo>
                <a:lnTo>
                  <a:pt x="3443" y="2284"/>
                </a:lnTo>
                <a:lnTo>
                  <a:pt x="3498" y="2284"/>
                </a:lnTo>
                <a:lnTo>
                  <a:pt x="3498" y="2220"/>
                </a:lnTo>
                <a:lnTo>
                  <a:pt x="3443" y="2220"/>
                </a:lnTo>
                <a:close/>
                <a:moveTo>
                  <a:pt x="3329" y="2220"/>
                </a:moveTo>
                <a:lnTo>
                  <a:pt x="3329" y="2284"/>
                </a:lnTo>
                <a:lnTo>
                  <a:pt x="3384" y="2284"/>
                </a:lnTo>
                <a:lnTo>
                  <a:pt x="3384" y="2220"/>
                </a:lnTo>
                <a:lnTo>
                  <a:pt x="3329" y="2220"/>
                </a:lnTo>
                <a:close/>
                <a:moveTo>
                  <a:pt x="3556" y="2107"/>
                </a:moveTo>
                <a:lnTo>
                  <a:pt x="3556" y="2170"/>
                </a:lnTo>
                <a:lnTo>
                  <a:pt x="3611" y="2170"/>
                </a:lnTo>
                <a:lnTo>
                  <a:pt x="3611" y="2107"/>
                </a:lnTo>
                <a:lnTo>
                  <a:pt x="3556" y="2107"/>
                </a:lnTo>
                <a:close/>
                <a:moveTo>
                  <a:pt x="3443" y="2107"/>
                </a:moveTo>
                <a:lnTo>
                  <a:pt x="3443" y="2170"/>
                </a:lnTo>
                <a:lnTo>
                  <a:pt x="3498" y="2170"/>
                </a:lnTo>
                <a:lnTo>
                  <a:pt x="3498" y="2107"/>
                </a:lnTo>
                <a:lnTo>
                  <a:pt x="3443" y="2107"/>
                </a:lnTo>
                <a:close/>
                <a:moveTo>
                  <a:pt x="3329" y="2107"/>
                </a:moveTo>
                <a:lnTo>
                  <a:pt x="3329" y="2170"/>
                </a:lnTo>
                <a:lnTo>
                  <a:pt x="3384" y="2170"/>
                </a:lnTo>
                <a:lnTo>
                  <a:pt x="3384" y="2107"/>
                </a:lnTo>
                <a:lnTo>
                  <a:pt x="3329" y="2107"/>
                </a:lnTo>
                <a:close/>
                <a:moveTo>
                  <a:pt x="3556" y="1996"/>
                </a:moveTo>
                <a:lnTo>
                  <a:pt x="3556" y="2059"/>
                </a:lnTo>
                <a:lnTo>
                  <a:pt x="3611" y="2059"/>
                </a:lnTo>
                <a:lnTo>
                  <a:pt x="3611" y="1996"/>
                </a:lnTo>
                <a:lnTo>
                  <a:pt x="3556" y="1996"/>
                </a:lnTo>
                <a:close/>
                <a:moveTo>
                  <a:pt x="3443" y="1996"/>
                </a:moveTo>
                <a:lnTo>
                  <a:pt x="3443" y="2059"/>
                </a:lnTo>
                <a:lnTo>
                  <a:pt x="3498" y="2059"/>
                </a:lnTo>
                <a:lnTo>
                  <a:pt x="3498" y="1996"/>
                </a:lnTo>
                <a:lnTo>
                  <a:pt x="3443" y="1996"/>
                </a:lnTo>
                <a:close/>
                <a:moveTo>
                  <a:pt x="3329" y="1996"/>
                </a:moveTo>
                <a:lnTo>
                  <a:pt x="3329" y="2059"/>
                </a:lnTo>
                <a:lnTo>
                  <a:pt x="3384" y="2059"/>
                </a:lnTo>
                <a:lnTo>
                  <a:pt x="3384" y="1996"/>
                </a:lnTo>
                <a:lnTo>
                  <a:pt x="3329" y="1996"/>
                </a:lnTo>
                <a:close/>
                <a:moveTo>
                  <a:pt x="3556" y="1881"/>
                </a:moveTo>
                <a:lnTo>
                  <a:pt x="3556" y="1944"/>
                </a:lnTo>
                <a:lnTo>
                  <a:pt x="3611" y="1944"/>
                </a:lnTo>
                <a:lnTo>
                  <a:pt x="3611" y="1881"/>
                </a:lnTo>
                <a:lnTo>
                  <a:pt x="3556" y="1881"/>
                </a:lnTo>
                <a:close/>
                <a:moveTo>
                  <a:pt x="3443" y="1881"/>
                </a:moveTo>
                <a:lnTo>
                  <a:pt x="3443" y="1944"/>
                </a:lnTo>
                <a:lnTo>
                  <a:pt x="3498" y="1944"/>
                </a:lnTo>
                <a:lnTo>
                  <a:pt x="3498" y="1881"/>
                </a:lnTo>
                <a:lnTo>
                  <a:pt x="3443" y="1881"/>
                </a:lnTo>
                <a:close/>
                <a:moveTo>
                  <a:pt x="3329" y="1881"/>
                </a:moveTo>
                <a:lnTo>
                  <a:pt x="3329" y="1944"/>
                </a:lnTo>
                <a:lnTo>
                  <a:pt x="3384" y="1944"/>
                </a:lnTo>
                <a:lnTo>
                  <a:pt x="3384" y="1881"/>
                </a:lnTo>
                <a:lnTo>
                  <a:pt x="3329" y="1881"/>
                </a:lnTo>
                <a:close/>
                <a:moveTo>
                  <a:pt x="3556" y="1770"/>
                </a:moveTo>
                <a:lnTo>
                  <a:pt x="3556" y="1834"/>
                </a:lnTo>
                <a:lnTo>
                  <a:pt x="3611" y="1834"/>
                </a:lnTo>
                <a:lnTo>
                  <a:pt x="3611" y="1770"/>
                </a:lnTo>
                <a:lnTo>
                  <a:pt x="3556" y="1770"/>
                </a:lnTo>
                <a:close/>
                <a:moveTo>
                  <a:pt x="3443" y="1770"/>
                </a:moveTo>
                <a:lnTo>
                  <a:pt x="3443" y="1834"/>
                </a:lnTo>
                <a:lnTo>
                  <a:pt x="3498" y="1834"/>
                </a:lnTo>
                <a:lnTo>
                  <a:pt x="3498" y="1770"/>
                </a:lnTo>
                <a:lnTo>
                  <a:pt x="3443" y="1770"/>
                </a:lnTo>
                <a:close/>
                <a:moveTo>
                  <a:pt x="3329" y="1770"/>
                </a:moveTo>
                <a:lnTo>
                  <a:pt x="3329" y="1834"/>
                </a:lnTo>
                <a:lnTo>
                  <a:pt x="3384" y="1834"/>
                </a:lnTo>
                <a:lnTo>
                  <a:pt x="3384" y="1770"/>
                </a:lnTo>
                <a:lnTo>
                  <a:pt x="3329" y="1770"/>
                </a:lnTo>
                <a:close/>
                <a:moveTo>
                  <a:pt x="3556" y="1656"/>
                </a:moveTo>
                <a:lnTo>
                  <a:pt x="3556" y="1720"/>
                </a:lnTo>
                <a:lnTo>
                  <a:pt x="3611" y="1720"/>
                </a:lnTo>
                <a:lnTo>
                  <a:pt x="3611" y="1656"/>
                </a:lnTo>
                <a:lnTo>
                  <a:pt x="3556" y="1656"/>
                </a:lnTo>
                <a:close/>
                <a:moveTo>
                  <a:pt x="3443" y="1656"/>
                </a:moveTo>
                <a:lnTo>
                  <a:pt x="3443" y="1720"/>
                </a:lnTo>
                <a:lnTo>
                  <a:pt x="3498" y="1720"/>
                </a:lnTo>
                <a:lnTo>
                  <a:pt x="3498" y="1656"/>
                </a:lnTo>
                <a:lnTo>
                  <a:pt x="3443" y="1656"/>
                </a:lnTo>
                <a:close/>
                <a:moveTo>
                  <a:pt x="3329" y="1656"/>
                </a:moveTo>
                <a:lnTo>
                  <a:pt x="3329" y="1720"/>
                </a:lnTo>
                <a:lnTo>
                  <a:pt x="3384" y="1720"/>
                </a:lnTo>
                <a:lnTo>
                  <a:pt x="3384" y="1656"/>
                </a:lnTo>
                <a:lnTo>
                  <a:pt x="3329" y="1656"/>
                </a:lnTo>
                <a:close/>
                <a:moveTo>
                  <a:pt x="3556" y="1544"/>
                </a:moveTo>
                <a:lnTo>
                  <a:pt x="3556" y="1608"/>
                </a:lnTo>
                <a:lnTo>
                  <a:pt x="3611" y="1608"/>
                </a:lnTo>
                <a:lnTo>
                  <a:pt x="3611" y="1544"/>
                </a:lnTo>
                <a:lnTo>
                  <a:pt x="3556" y="1544"/>
                </a:lnTo>
                <a:close/>
                <a:moveTo>
                  <a:pt x="3443" y="1544"/>
                </a:moveTo>
                <a:lnTo>
                  <a:pt x="3443" y="1608"/>
                </a:lnTo>
                <a:lnTo>
                  <a:pt x="3498" y="1608"/>
                </a:lnTo>
                <a:lnTo>
                  <a:pt x="3498" y="1544"/>
                </a:lnTo>
                <a:lnTo>
                  <a:pt x="3443" y="1544"/>
                </a:lnTo>
                <a:close/>
                <a:moveTo>
                  <a:pt x="3329" y="1544"/>
                </a:moveTo>
                <a:lnTo>
                  <a:pt x="3329" y="1608"/>
                </a:lnTo>
                <a:lnTo>
                  <a:pt x="3384" y="1608"/>
                </a:lnTo>
                <a:lnTo>
                  <a:pt x="3384" y="1544"/>
                </a:lnTo>
                <a:lnTo>
                  <a:pt x="3329" y="1544"/>
                </a:lnTo>
                <a:close/>
                <a:moveTo>
                  <a:pt x="3453" y="0"/>
                </a:moveTo>
                <a:lnTo>
                  <a:pt x="3478" y="0"/>
                </a:lnTo>
                <a:lnTo>
                  <a:pt x="3478" y="636"/>
                </a:lnTo>
                <a:lnTo>
                  <a:pt x="3494" y="642"/>
                </a:lnTo>
                <a:lnTo>
                  <a:pt x="3508" y="653"/>
                </a:lnTo>
                <a:lnTo>
                  <a:pt x="3518" y="665"/>
                </a:lnTo>
                <a:lnTo>
                  <a:pt x="3522" y="676"/>
                </a:lnTo>
                <a:lnTo>
                  <a:pt x="3522" y="683"/>
                </a:lnTo>
                <a:lnTo>
                  <a:pt x="3523" y="697"/>
                </a:lnTo>
                <a:lnTo>
                  <a:pt x="3524" y="720"/>
                </a:lnTo>
                <a:lnTo>
                  <a:pt x="3527" y="747"/>
                </a:lnTo>
                <a:lnTo>
                  <a:pt x="3528" y="780"/>
                </a:lnTo>
                <a:lnTo>
                  <a:pt x="3531" y="815"/>
                </a:lnTo>
                <a:lnTo>
                  <a:pt x="3535" y="853"/>
                </a:lnTo>
                <a:lnTo>
                  <a:pt x="3539" y="894"/>
                </a:lnTo>
                <a:lnTo>
                  <a:pt x="3543" y="934"/>
                </a:lnTo>
                <a:lnTo>
                  <a:pt x="3548" y="975"/>
                </a:lnTo>
                <a:lnTo>
                  <a:pt x="3553" y="1013"/>
                </a:lnTo>
                <a:lnTo>
                  <a:pt x="3558" y="1050"/>
                </a:lnTo>
                <a:lnTo>
                  <a:pt x="3565" y="1081"/>
                </a:lnTo>
                <a:lnTo>
                  <a:pt x="3570" y="1110"/>
                </a:lnTo>
                <a:lnTo>
                  <a:pt x="3578" y="1131"/>
                </a:lnTo>
                <a:lnTo>
                  <a:pt x="3584" y="1146"/>
                </a:lnTo>
                <a:lnTo>
                  <a:pt x="3617" y="1146"/>
                </a:lnTo>
                <a:lnTo>
                  <a:pt x="3617" y="1216"/>
                </a:lnTo>
                <a:lnTo>
                  <a:pt x="3670" y="1216"/>
                </a:lnTo>
                <a:lnTo>
                  <a:pt x="3670" y="1300"/>
                </a:lnTo>
                <a:lnTo>
                  <a:pt x="3717" y="1300"/>
                </a:lnTo>
                <a:lnTo>
                  <a:pt x="3717" y="1463"/>
                </a:lnTo>
                <a:lnTo>
                  <a:pt x="3778" y="1463"/>
                </a:lnTo>
                <a:lnTo>
                  <a:pt x="3778" y="3731"/>
                </a:lnTo>
                <a:lnTo>
                  <a:pt x="3780" y="3731"/>
                </a:lnTo>
                <a:lnTo>
                  <a:pt x="3780" y="4317"/>
                </a:lnTo>
                <a:lnTo>
                  <a:pt x="715" y="4317"/>
                </a:lnTo>
                <a:lnTo>
                  <a:pt x="715" y="4316"/>
                </a:lnTo>
                <a:lnTo>
                  <a:pt x="216" y="4316"/>
                </a:lnTo>
                <a:lnTo>
                  <a:pt x="234" y="4301"/>
                </a:lnTo>
                <a:lnTo>
                  <a:pt x="251" y="4286"/>
                </a:lnTo>
                <a:lnTo>
                  <a:pt x="266" y="4269"/>
                </a:lnTo>
                <a:lnTo>
                  <a:pt x="272" y="4253"/>
                </a:lnTo>
                <a:lnTo>
                  <a:pt x="279" y="4231"/>
                </a:lnTo>
                <a:lnTo>
                  <a:pt x="284" y="4204"/>
                </a:lnTo>
                <a:lnTo>
                  <a:pt x="288" y="4176"/>
                </a:lnTo>
                <a:lnTo>
                  <a:pt x="292" y="4147"/>
                </a:lnTo>
                <a:lnTo>
                  <a:pt x="294" y="4118"/>
                </a:lnTo>
                <a:lnTo>
                  <a:pt x="296" y="4093"/>
                </a:lnTo>
                <a:lnTo>
                  <a:pt x="298" y="4075"/>
                </a:lnTo>
                <a:lnTo>
                  <a:pt x="298" y="4053"/>
                </a:lnTo>
                <a:lnTo>
                  <a:pt x="300" y="4036"/>
                </a:lnTo>
                <a:lnTo>
                  <a:pt x="300" y="4025"/>
                </a:lnTo>
                <a:lnTo>
                  <a:pt x="300" y="4019"/>
                </a:lnTo>
                <a:lnTo>
                  <a:pt x="300" y="4016"/>
                </a:lnTo>
                <a:lnTo>
                  <a:pt x="298" y="4016"/>
                </a:lnTo>
                <a:lnTo>
                  <a:pt x="298" y="4015"/>
                </a:lnTo>
                <a:lnTo>
                  <a:pt x="298" y="4013"/>
                </a:lnTo>
                <a:lnTo>
                  <a:pt x="297" y="4011"/>
                </a:lnTo>
                <a:lnTo>
                  <a:pt x="297" y="4009"/>
                </a:lnTo>
                <a:lnTo>
                  <a:pt x="296" y="4008"/>
                </a:lnTo>
                <a:lnTo>
                  <a:pt x="296" y="4007"/>
                </a:lnTo>
                <a:lnTo>
                  <a:pt x="296" y="4005"/>
                </a:lnTo>
                <a:lnTo>
                  <a:pt x="294" y="4003"/>
                </a:lnTo>
                <a:lnTo>
                  <a:pt x="294" y="4002"/>
                </a:lnTo>
                <a:lnTo>
                  <a:pt x="293" y="3999"/>
                </a:lnTo>
                <a:lnTo>
                  <a:pt x="292" y="3998"/>
                </a:lnTo>
                <a:lnTo>
                  <a:pt x="292" y="3995"/>
                </a:lnTo>
                <a:lnTo>
                  <a:pt x="291" y="3994"/>
                </a:lnTo>
                <a:lnTo>
                  <a:pt x="289" y="3990"/>
                </a:lnTo>
                <a:lnTo>
                  <a:pt x="288" y="3986"/>
                </a:lnTo>
                <a:lnTo>
                  <a:pt x="288" y="3984"/>
                </a:lnTo>
                <a:lnTo>
                  <a:pt x="287" y="3982"/>
                </a:lnTo>
                <a:lnTo>
                  <a:pt x="287" y="3979"/>
                </a:lnTo>
                <a:lnTo>
                  <a:pt x="285" y="3977"/>
                </a:lnTo>
                <a:lnTo>
                  <a:pt x="284" y="3974"/>
                </a:lnTo>
                <a:lnTo>
                  <a:pt x="283" y="3971"/>
                </a:lnTo>
                <a:lnTo>
                  <a:pt x="283" y="3969"/>
                </a:lnTo>
                <a:lnTo>
                  <a:pt x="281" y="3966"/>
                </a:lnTo>
                <a:lnTo>
                  <a:pt x="281" y="3964"/>
                </a:lnTo>
                <a:lnTo>
                  <a:pt x="280" y="3960"/>
                </a:lnTo>
                <a:lnTo>
                  <a:pt x="279" y="3958"/>
                </a:lnTo>
                <a:lnTo>
                  <a:pt x="277" y="3953"/>
                </a:lnTo>
                <a:lnTo>
                  <a:pt x="274" y="3939"/>
                </a:lnTo>
                <a:lnTo>
                  <a:pt x="266" y="3915"/>
                </a:lnTo>
                <a:lnTo>
                  <a:pt x="259" y="3893"/>
                </a:lnTo>
                <a:lnTo>
                  <a:pt x="255" y="3873"/>
                </a:lnTo>
                <a:lnTo>
                  <a:pt x="253" y="3856"/>
                </a:lnTo>
                <a:lnTo>
                  <a:pt x="250" y="3840"/>
                </a:lnTo>
                <a:lnTo>
                  <a:pt x="247" y="3822"/>
                </a:lnTo>
                <a:lnTo>
                  <a:pt x="243" y="3800"/>
                </a:lnTo>
                <a:lnTo>
                  <a:pt x="241" y="3786"/>
                </a:lnTo>
                <a:lnTo>
                  <a:pt x="239" y="3766"/>
                </a:lnTo>
                <a:lnTo>
                  <a:pt x="238" y="3745"/>
                </a:lnTo>
                <a:lnTo>
                  <a:pt x="237" y="3723"/>
                </a:lnTo>
                <a:lnTo>
                  <a:pt x="237" y="3703"/>
                </a:lnTo>
                <a:lnTo>
                  <a:pt x="237" y="3686"/>
                </a:lnTo>
                <a:lnTo>
                  <a:pt x="237" y="3676"/>
                </a:lnTo>
                <a:lnTo>
                  <a:pt x="237" y="3670"/>
                </a:lnTo>
                <a:lnTo>
                  <a:pt x="237" y="3669"/>
                </a:lnTo>
                <a:lnTo>
                  <a:pt x="236" y="3666"/>
                </a:lnTo>
                <a:lnTo>
                  <a:pt x="236" y="3668"/>
                </a:lnTo>
                <a:lnTo>
                  <a:pt x="236" y="3668"/>
                </a:lnTo>
                <a:lnTo>
                  <a:pt x="236" y="3668"/>
                </a:lnTo>
                <a:lnTo>
                  <a:pt x="236" y="3664"/>
                </a:lnTo>
                <a:lnTo>
                  <a:pt x="236" y="3660"/>
                </a:lnTo>
                <a:lnTo>
                  <a:pt x="234" y="3653"/>
                </a:lnTo>
                <a:lnTo>
                  <a:pt x="233" y="3647"/>
                </a:lnTo>
                <a:lnTo>
                  <a:pt x="230" y="3640"/>
                </a:lnTo>
                <a:lnTo>
                  <a:pt x="228" y="3628"/>
                </a:lnTo>
                <a:lnTo>
                  <a:pt x="226" y="3618"/>
                </a:lnTo>
                <a:lnTo>
                  <a:pt x="225" y="3610"/>
                </a:lnTo>
                <a:lnTo>
                  <a:pt x="225" y="3606"/>
                </a:lnTo>
                <a:lnTo>
                  <a:pt x="225" y="3605"/>
                </a:lnTo>
                <a:lnTo>
                  <a:pt x="222" y="3597"/>
                </a:lnTo>
                <a:lnTo>
                  <a:pt x="218" y="3587"/>
                </a:lnTo>
                <a:lnTo>
                  <a:pt x="216" y="3572"/>
                </a:lnTo>
                <a:lnTo>
                  <a:pt x="211" y="3549"/>
                </a:lnTo>
                <a:lnTo>
                  <a:pt x="208" y="3517"/>
                </a:lnTo>
                <a:lnTo>
                  <a:pt x="205" y="3478"/>
                </a:lnTo>
                <a:lnTo>
                  <a:pt x="205" y="3460"/>
                </a:lnTo>
                <a:lnTo>
                  <a:pt x="207" y="3440"/>
                </a:lnTo>
                <a:lnTo>
                  <a:pt x="209" y="3422"/>
                </a:lnTo>
                <a:lnTo>
                  <a:pt x="212" y="3405"/>
                </a:lnTo>
                <a:lnTo>
                  <a:pt x="213" y="3393"/>
                </a:lnTo>
                <a:lnTo>
                  <a:pt x="216" y="3384"/>
                </a:lnTo>
                <a:lnTo>
                  <a:pt x="216" y="3381"/>
                </a:lnTo>
                <a:lnTo>
                  <a:pt x="216" y="3380"/>
                </a:lnTo>
                <a:lnTo>
                  <a:pt x="216" y="3380"/>
                </a:lnTo>
                <a:lnTo>
                  <a:pt x="215" y="3382"/>
                </a:lnTo>
                <a:lnTo>
                  <a:pt x="215" y="3378"/>
                </a:lnTo>
                <a:lnTo>
                  <a:pt x="211" y="3373"/>
                </a:lnTo>
                <a:lnTo>
                  <a:pt x="205" y="3365"/>
                </a:lnTo>
                <a:lnTo>
                  <a:pt x="200" y="3355"/>
                </a:lnTo>
                <a:lnTo>
                  <a:pt x="196" y="3344"/>
                </a:lnTo>
                <a:lnTo>
                  <a:pt x="194" y="3327"/>
                </a:lnTo>
                <a:lnTo>
                  <a:pt x="192" y="3306"/>
                </a:lnTo>
                <a:lnTo>
                  <a:pt x="194" y="3280"/>
                </a:lnTo>
                <a:lnTo>
                  <a:pt x="198" y="3253"/>
                </a:lnTo>
                <a:lnTo>
                  <a:pt x="203" y="3221"/>
                </a:lnTo>
                <a:lnTo>
                  <a:pt x="211" y="3195"/>
                </a:lnTo>
                <a:lnTo>
                  <a:pt x="220" y="3173"/>
                </a:lnTo>
                <a:lnTo>
                  <a:pt x="230" y="3152"/>
                </a:lnTo>
                <a:lnTo>
                  <a:pt x="239" y="3135"/>
                </a:lnTo>
                <a:lnTo>
                  <a:pt x="247" y="3122"/>
                </a:lnTo>
                <a:lnTo>
                  <a:pt x="254" y="3114"/>
                </a:lnTo>
                <a:lnTo>
                  <a:pt x="255" y="3111"/>
                </a:lnTo>
                <a:lnTo>
                  <a:pt x="255" y="3110"/>
                </a:lnTo>
                <a:lnTo>
                  <a:pt x="254" y="3107"/>
                </a:lnTo>
                <a:lnTo>
                  <a:pt x="251" y="3101"/>
                </a:lnTo>
                <a:lnTo>
                  <a:pt x="247" y="3090"/>
                </a:lnTo>
                <a:lnTo>
                  <a:pt x="241" y="3076"/>
                </a:lnTo>
                <a:lnTo>
                  <a:pt x="236" y="3063"/>
                </a:lnTo>
                <a:lnTo>
                  <a:pt x="233" y="3051"/>
                </a:lnTo>
                <a:lnTo>
                  <a:pt x="232" y="3041"/>
                </a:lnTo>
                <a:lnTo>
                  <a:pt x="229" y="3028"/>
                </a:lnTo>
                <a:lnTo>
                  <a:pt x="226" y="3009"/>
                </a:lnTo>
                <a:lnTo>
                  <a:pt x="224" y="2992"/>
                </a:lnTo>
                <a:lnTo>
                  <a:pt x="221" y="2983"/>
                </a:lnTo>
                <a:lnTo>
                  <a:pt x="218" y="2978"/>
                </a:lnTo>
                <a:lnTo>
                  <a:pt x="215" y="2974"/>
                </a:lnTo>
                <a:lnTo>
                  <a:pt x="213" y="2974"/>
                </a:lnTo>
                <a:lnTo>
                  <a:pt x="213" y="2973"/>
                </a:lnTo>
                <a:lnTo>
                  <a:pt x="212" y="2973"/>
                </a:lnTo>
                <a:lnTo>
                  <a:pt x="211" y="2971"/>
                </a:lnTo>
                <a:lnTo>
                  <a:pt x="211" y="2971"/>
                </a:lnTo>
                <a:lnTo>
                  <a:pt x="209" y="2970"/>
                </a:lnTo>
                <a:lnTo>
                  <a:pt x="209" y="2969"/>
                </a:lnTo>
                <a:lnTo>
                  <a:pt x="207" y="2967"/>
                </a:lnTo>
                <a:lnTo>
                  <a:pt x="201" y="2958"/>
                </a:lnTo>
                <a:lnTo>
                  <a:pt x="199" y="2949"/>
                </a:lnTo>
                <a:lnTo>
                  <a:pt x="198" y="2940"/>
                </a:lnTo>
                <a:lnTo>
                  <a:pt x="198" y="2933"/>
                </a:lnTo>
                <a:lnTo>
                  <a:pt x="195" y="2932"/>
                </a:lnTo>
                <a:lnTo>
                  <a:pt x="191" y="2932"/>
                </a:lnTo>
                <a:lnTo>
                  <a:pt x="187" y="2931"/>
                </a:lnTo>
                <a:lnTo>
                  <a:pt x="181" y="2928"/>
                </a:lnTo>
                <a:lnTo>
                  <a:pt x="169" y="2927"/>
                </a:lnTo>
                <a:lnTo>
                  <a:pt x="166" y="2927"/>
                </a:lnTo>
                <a:lnTo>
                  <a:pt x="166" y="2927"/>
                </a:lnTo>
                <a:lnTo>
                  <a:pt x="165" y="2927"/>
                </a:lnTo>
                <a:lnTo>
                  <a:pt x="160" y="2923"/>
                </a:lnTo>
                <a:lnTo>
                  <a:pt x="156" y="2915"/>
                </a:lnTo>
                <a:lnTo>
                  <a:pt x="156" y="2902"/>
                </a:lnTo>
                <a:lnTo>
                  <a:pt x="157" y="2886"/>
                </a:lnTo>
                <a:lnTo>
                  <a:pt x="157" y="2868"/>
                </a:lnTo>
                <a:lnTo>
                  <a:pt x="158" y="2850"/>
                </a:lnTo>
                <a:lnTo>
                  <a:pt x="163" y="2830"/>
                </a:lnTo>
                <a:lnTo>
                  <a:pt x="169" y="2812"/>
                </a:lnTo>
                <a:lnTo>
                  <a:pt x="174" y="2795"/>
                </a:lnTo>
                <a:lnTo>
                  <a:pt x="179" y="2781"/>
                </a:lnTo>
                <a:lnTo>
                  <a:pt x="183" y="2772"/>
                </a:lnTo>
                <a:lnTo>
                  <a:pt x="186" y="2763"/>
                </a:lnTo>
                <a:lnTo>
                  <a:pt x="184" y="2751"/>
                </a:lnTo>
                <a:lnTo>
                  <a:pt x="182" y="2738"/>
                </a:lnTo>
                <a:lnTo>
                  <a:pt x="178" y="2724"/>
                </a:lnTo>
                <a:lnTo>
                  <a:pt x="174" y="2708"/>
                </a:lnTo>
                <a:lnTo>
                  <a:pt x="167" y="2690"/>
                </a:lnTo>
                <a:lnTo>
                  <a:pt x="161" y="2668"/>
                </a:lnTo>
                <a:lnTo>
                  <a:pt x="150" y="2641"/>
                </a:lnTo>
                <a:lnTo>
                  <a:pt x="143" y="2619"/>
                </a:lnTo>
                <a:lnTo>
                  <a:pt x="135" y="2593"/>
                </a:lnTo>
                <a:lnTo>
                  <a:pt x="129" y="2565"/>
                </a:lnTo>
                <a:lnTo>
                  <a:pt x="124" y="2539"/>
                </a:lnTo>
                <a:lnTo>
                  <a:pt x="120" y="2518"/>
                </a:lnTo>
                <a:lnTo>
                  <a:pt x="118" y="2503"/>
                </a:lnTo>
                <a:lnTo>
                  <a:pt x="115" y="2491"/>
                </a:lnTo>
                <a:lnTo>
                  <a:pt x="114" y="2478"/>
                </a:lnTo>
                <a:lnTo>
                  <a:pt x="112" y="2466"/>
                </a:lnTo>
                <a:lnTo>
                  <a:pt x="111" y="2455"/>
                </a:lnTo>
                <a:lnTo>
                  <a:pt x="110" y="2450"/>
                </a:lnTo>
                <a:lnTo>
                  <a:pt x="110" y="2449"/>
                </a:lnTo>
                <a:lnTo>
                  <a:pt x="110" y="2452"/>
                </a:lnTo>
                <a:lnTo>
                  <a:pt x="108" y="2453"/>
                </a:lnTo>
                <a:lnTo>
                  <a:pt x="108" y="2453"/>
                </a:lnTo>
                <a:lnTo>
                  <a:pt x="108" y="2453"/>
                </a:lnTo>
                <a:lnTo>
                  <a:pt x="108" y="2454"/>
                </a:lnTo>
                <a:lnTo>
                  <a:pt x="107" y="2455"/>
                </a:lnTo>
                <a:lnTo>
                  <a:pt x="106" y="2455"/>
                </a:lnTo>
                <a:lnTo>
                  <a:pt x="105" y="2458"/>
                </a:lnTo>
                <a:lnTo>
                  <a:pt x="105" y="2458"/>
                </a:lnTo>
                <a:lnTo>
                  <a:pt x="102" y="2461"/>
                </a:lnTo>
                <a:lnTo>
                  <a:pt x="102" y="2461"/>
                </a:lnTo>
                <a:lnTo>
                  <a:pt x="101" y="2462"/>
                </a:lnTo>
                <a:lnTo>
                  <a:pt x="99" y="2462"/>
                </a:lnTo>
                <a:lnTo>
                  <a:pt x="97" y="2462"/>
                </a:lnTo>
                <a:lnTo>
                  <a:pt x="97" y="2463"/>
                </a:lnTo>
                <a:lnTo>
                  <a:pt x="94" y="2463"/>
                </a:lnTo>
                <a:lnTo>
                  <a:pt x="93" y="2463"/>
                </a:lnTo>
                <a:lnTo>
                  <a:pt x="93" y="2463"/>
                </a:lnTo>
                <a:lnTo>
                  <a:pt x="91" y="2462"/>
                </a:lnTo>
                <a:lnTo>
                  <a:pt x="90" y="2462"/>
                </a:lnTo>
                <a:lnTo>
                  <a:pt x="90" y="2462"/>
                </a:lnTo>
                <a:lnTo>
                  <a:pt x="89" y="2461"/>
                </a:lnTo>
                <a:lnTo>
                  <a:pt x="89" y="2461"/>
                </a:lnTo>
                <a:lnTo>
                  <a:pt x="87" y="2459"/>
                </a:lnTo>
                <a:lnTo>
                  <a:pt x="87" y="2458"/>
                </a:lnTo>
                <a:lnTo>
                  <a:pt x="86" y="2458"/>
                </a:lnTo>
                <a:lnTo>
                  <a:pt x="85" y="2457"/>
                </a:lnTo>
                <a:lnTo>
                  <a:pt x="85" y="2457"/>
                </a:lnTo>
                <a:lnTo>
                  <a:pt x="84" y="2454"/>
                </a:lnTo>
                <a:lnTo>
                  <a:pt x="81" y="2452"/>
                </a:lnTo>
                <a:lnTo>
                  <a:pt x="80" y="2448"/>
                </a:lnTo>
                <a:lnTo>
                  <a:pt x="78" y="2445"/>
                </a:lnTo>
                <a:lnTo>
                  <a:pt x="77" y="2442"/>
                </a:lnTo>
                <a:lnTo>
                  <a:pt x="77" y="2441"/>
                </a:lnTo>
                <a:lnTo>
                  <a:pt x="76" y="2441"/>
                </a:lnTo>
                <a:lnTo>
                  <a:pt x="76" y="2441"/>
                </a:lnTo>
                <a:lnTo>
                  <a:pt x="76" y="2440"/>
                </a:lnTo>
                <a:lnTo>
                  <a:pt x="74" y="2438"/>
                </a:lnTo>
                <a:lnTo>
                  <a:pt x="74" y="2436"/>
                </a:lnTo>
                <a:lnTo>
                  <a:pt x="73" y="2432"/>
                </a:lnTo>
                <a:lnTo>
                  <a:pt x="73" y="2427"/>
                </a:lnTo>
                <a:lnTo>
                  <a:pt x="72" y="2418"/>
                </a:lnTo>
                <a:lnTo>
                  <a:pt x="69" y="2412"/>
                </a:lnTo>
                <a:lnTo>
                  <a:pt x="67" y="2408"/>
                </a:lnTo>
                <a:lnTo>
                  <a:pt x="63" y="2404"/>
                </a:lnTo>
                <a:lnTo>
                  <a:pt x="63" y="2400"/>
                </a:lnTo>
                <a:lnTo>
                  <a:pt x="63" y="2398"/>
                </a:lnTo>
                <a:lnTo>
                  <a:pt x="64" y="2395"/>
                </a:lnTo>
                <a:lnTo>
                  <a:pt x="65" y="2394"/>
                </a:lnTo>
                <a:lnTo>
                  <a:pt x="67" y="2393"/>
                </a:lnTo>
                <a:lnTo>
                  <a:pt x="67" y="2393"/>
                </a:lnTo>
                <a:lnTo>
                  <a:pt x="67" y="2391"/>
                </a:lnTo>
                <a:lnTo>
                  <a:pt x="67" y="2389"/>
                </a:lnTo>
                <a:lnTo>
                  <a:pt x="67" y="2385"/>
                </a:lnTo>
                <a:lnTo>
                  <a:pt x="68" y="2381"/>
                </a:lnTo>
                <a:lnTo>
                  <a:pt x="69" y="2376"/>
                </a:lnTo>
                <a:lnTo>
                  <a:pt x="70" y="2368"/>
                </a:lnTo>
                <a:lnTo>
                  <a:pt x="70" y="2359"/>
                </a:lnTo>
                <a:lnTo>
                  <a:pt x="69" y="2348"/>
                </a:lnTo>
                <a:lnTo>
                  <a:pt x="68" y="2342"/>
                </a:lnTo>
                <a:lnTo>
                  <a:pt x="68" y="2338"/>
                </a:lnTo>
                <a:lnTo>
                  <a:pt x="68" y="2338"/>
                </a:lnTo>
                <a:lnTo>
                  <a:pt x="68" y="2338"/>
                </a:lnTo>
                <a:lnTo>
                  <a:pt x="67" y="2338"/>
                </a:lnTo>
                <a:lnTo>
                  <a:pt x="67" y="2338"/>
                </a:lnTo>
                <a:lnTo>
                  <a:pt x="65" y="2338"/>
                </a:lnTo>
                <a:lnTo>
                  <a:pt x="65" y="2336"/>
                </a:lnTo>
                <a:lnTo>
                  <a:pt x="63" y="2335"/>
                </a:lnTo>
                <a:lnTo>
                  <a:pt x="60" y="2332"/>
                </a:lnTo>
                <a:lnTo>
                  <a:pt x="56" y="2328"/>
                </a:lnTo>
                <a:lnTo>
                  <a:pt x="53" y="2325"/>
                </a:lnTo>
                <a:lnTo>
                  <a:pt x="52" y="2319"/>
                </a:lnTo>
                <a:lnTo>
                  <a:pt x="52" y="2317"/>
                </a:lnTo>
                <a:lnTo>
                  <a:pt x="52" y="2314"/>
                </a:lnTo>
                <a:lnTo>
                  <a:pt x="53" y="2311"/>
                </a:lnTo>
                <a:lnTo>
                  <a:pt x="55" y="2310"/>
                </a:lnTo>
                <a:lnTo>
                  <a:pt x="57" y="2309"/>
                </a:lnTo>
                <a:lnTo>
                  <a:pt x="59" y="2308"/>
                </a:lnTo>
                <a:lnTo>
                  <a:pt x="59" y="2308"/>
                </a:lnTo>
                <a:lnTo>
                  <a:pt x="57" y="2308"/>
                </a:lnTo>
                <a:lnTo>
                  <a:pt x="56" y="2306"/>
                </a:lnTo>
                <a:lnTo>
                  <a:pt x="53" y="2304"/>
                </a:lnTo>
                <a:lnTo>
                  <a:pt x="52" y="2301"/>
                </a:lnTo>
                <a:lnTo>
                  <a:pt x="49" y="2297"/>
                </a:lnTo>
                <a:lnTo>
                  <a:pt x="49" y="2292"/>
                </a:lnTo>
                <a:lnTo>
                  <a:pt x="49" y="2288"/>
                </a:lnTo>
                <a:lnTo>
                  <a:pt x="51" y="2285"/>
                </a:lnTo>
                <a:lnTo>
                  <a:pt x="52" y="2283"/>
                </a:lnTo>
                <a:lnTo>
                  <a:pt x="53" y="2283"/>
                </a:lnTo>
                <a:lnTo>
                  <a:pt x="55" y="2281"/>
                </a:lnTo>
                <a:lnTo>
                  <a:pt x="55" y="2281"/>
                </a:lnTo>
                <a:lnTo>
                  <a:pt x="55" y="2281"/>
                </a:lnTo>
                <a:lnTo>
                  <a:pt x="53" y="2280"/>
                </a:lnTo>
                <a:lnTo>
                  <a:pt x="52" y="2277"/>
                </a:lnTo>
                <a:lnTo>
                  <a:pt x="49" y="2275"/>
                </a:lnTo>
                <a:lnTo>
                  <a:pt x="48" y="2272"/>
                </a:lnTo>
                <a:lnTo>
                  <a:pt x="48" y="2268"/>
                </a:lnTo>
                <a:lnTo>
                  <a:pt x="48" y="2264"/>
                </a:lnTo>
                <a:lnTo>
                  <a:pt x="49" y="2260"/>
                </a:lnTo>
                <a:lnTo>
                  <a:pt x="51" y="2259"/>
                </a:lnTo>
                <a:lnTo>
                  <a:pt x="53" y="2258"/>
                </a:lnTo>
                <a:lnTo>
                  <a:pt x="56" y="2256"/>
                </a:lnTo>
                <a:lnTo>
                  <a:pt x="57" y="2256"/>
                </a:lnTo>
                <a:lnTo>
                  <a:pt x="59" y="2256"/>
                </a:lnTo>
                <a:lnTo>
                  <a:pt x="60" y="2256"/>
                </a:lnTo>
                <a:lnTo>
                  <a:pt x="60" y="2245"/>
                </a:lnTo>
                <a:lnTo>
                  <a:pt x="60" y="2243"/>
                </a:lnTo>
                <a:lnTo>
                  <a:pt x="59" y="2241"/>
                </a:lnTo>
                <a:lnTo>
                  <a:pt x="57" y="2238"/>
                </a:lnTo>
                <a:lnTo>
                  <a:pt x="56" y="2234"/>
                </a:lnTo>
                <a:lnTo>
                  <a:pt x="55" y="2232"/>
                </a:lnTo>
                <a:lnTo>
                  <a:pt x="49" y="2230"/>
                </a:lnTo>
                <a:lnTo>
                  <a:pt x="46" y="2229"/>
                </a:lnTo>
                <a:lnTo>
                  <a:pt x="43" y="2226"/>
                </a:lnTo>
                <a:lnTo>
                  <a:pt x="40" y="2222"/>
                </a:lnTo>
                <a:lnTo>
                  <a:pt x="40" y="2220"/>
                </a:lnTo>
                <a:lnTo>
                  <a:pt x="40" y="2216"/>
                </a:lnTo>
                <a:lnTo>
                  <a:pt x="42" y="2213"/>
                </a:lnTo>
                <a:lnTo>
                  <a:pt x="43" y="2211"/>
                </a:lnTo>
                <a:lnTo>
                  <a:pt x="42" y="2211"/>
                </a:lnTo>
                <a:lnTo>
                  <a:pt x="42" y="2211"/>
                </a:lnTo>
                <a:lnTo>
                  <a:pt x="40" y="2211"/>
                </a:lnTo>
                <a:lnTo>
                  <a:pt x="40" y="2211"/>
                </a:lnTo>
                <a:lnTo>
                  <a:pt x="39" y="2211"/>
                </a:lnTo>
                <a:lnTo>
                  <a:pt x="38" y="2209"/>
                </a:lnTo>
                <a:lnTo>
                  <a:pt x="36" y="2209"/>
                </a:lnTo>
                <a:lnTo>
                  <a:pt x="36" y="2209"/>
                </a:lnTo>
                <a:lnTo>
                  <a:pt x="35" y="2209"/>
                </a:lnTo>
                <a:lnTo>
                  <a:pt x="34" y="2209"/>
                </a:lnTo>
                <a:lnTo>
                  <a:pt x="34" y="2209"/>
                </a:lnTo>
                <a:lnTo>
                  <a:pt x="31" y="2209"/>
                </a:lnTo>
                <a:lnTo>
                  <a:pt x="31" y="2209"/>
                </a:lnTo>
                <a:lnTo>
                  <a:pt x="29" y="2208"/>
                </a:lnTo>
                <a:lnTo>
                  <a:pt x="26" y="2207"/>
                </a:lnTo>
                <a:lnTo>
                  <a:pt x="26" y="2207"/>
                </a:lnTo>
                <a:lnTo>
                  <a:pt x="21" y="2203"/>
                </a:lnTo>
                <a:lnTo>
                  <a:pt x="21" y="2203"/>
                </a:lnTo>
                <a:lnTo>
                  <a:pt x="15" y="2198"/>
                </a:lnTo>
                <a:lnTo>
                  <a:pt x="14" y="2198"/>
                </a:lnTo>
                <a:lnTo>
                  <a:pt x="14" y="2196"/>
                </a:lnTo>
                <a:lnTo>
                  <a:pt x="11" y="2194"/>
                </a:lnTo>
                <a:lnTo>
                  <a:pt x="9" y="2191"/>
                </a:lnTo>
                <a:lnTo>
                  <a:pt x="5" y="2187"/>
                </a:lnTo>
                <a:lnTo>
                  <a:pt x="5" y="2184"/>
                </a:lnTo>
                <a:lnTo>
                  <a:pt x="6" y="2181"/>
                </a:lnTo>
                <a:lnTo>
                  <a:pt x="9" y="2178"/>
                </a:lnTo>
                <a:lnTo>
                  <a:pt x="11" y="2171"/>
                </a:lnTo>
                <a:lnTo>
                  <a:pt x="14" y="2162"/>
                </a:lnTo>
                <a:lnTo>
                  <a:pt x="17" y="2154"/>
                </a:lnTo>
                <a:lnTo>
                  <a:pt x="15" y="2150"/>
                </a:lnTo>
                <a:lnTo>
                  <a:pt x="13" y="2147"/>
                </a:lnTo>
                <a:lnTo>
                  <a:pt x="11" y="2145"/>
                </a:lnTo>
                <a:lnTo>
                  <a:pt x="11" y="2144"/>
                </a:lnTo>
                <a:lnTo>
                  <a:pt x="9" y="2143"/>
                </a:lnTo>
                <a:lnTo>
                  <a:pt x="9" y="2143"/>
                </a:lnTo>
                <a:lnTo>
                  <a:pt x="8" y="2141"/>
                </a:lnTo>
                <a:lnTo>
                  <a:pt x="6" y="2140"/>
                </a:lnTo>
                <a:lnTo>
                  <a:pt x="5" y="2139"/>
                </a:lnTo>
                <a:lnTo>
                  <a:pt x="5" y="2139"/>
                </a:lnTo>
                <a:lnTo>
                  <a:pt x="4" y="2137"/>
                </a:lnTo>
                <a:lnTo>
                  <a:pt x="2" y="2137"/>
                </a:lnTo>
                <a:lnTo>
                  <a:pt x="1" y="2137"/>
                </a:lnTo>
                <a:lnTo>
                  <a:pt x="1" y="2137"/>
                </a:lnTo>
                <a:lnTo>
                  <a:pt x="1" y="2136"/>
                </a:lnTo>
                <a:lnTo>
                  <a:pt x="0" y="2136"/>
                </a:lnTo>
                <a:lnTo>
                  <a:pt x="0" y="2136"/>
                </a:lnTo>
                <a:lnTo>
                  <a:pt x="11" y="2137"/>
                </a:lnTo>
                <a:lnTo>
                  <a:pt x="9" y="2127"/>
                </a:lnTo>
                <a:lnTo>
                  <a:pt x="22" y="2128"/>
                </a:lnTo>
                <a:lnTo>
                  <a:pt x="26" y="2119"/>
                </a:lnTo>
                <a:lnTo>
                  <a:pt x="46" y="2122"/>
                </a:lnTo>
                <a:lnTo>
                  <a:pt x="56" y="2109"/>
                </a:lnTo>
                <a:lnTo>
                  <a:pt x="69" y="2114"/>
                </a:lnTo>
                <a:lnTo>
                  <a:pt x="69" y="2110"/>
                </a:lnTo>
                <a:lnTo>
                  <a:pt x="68" y="2106"/>
                </a:lnTo>
                <a:lnTo>
                  <a:pt x="65" y="2102"/>
                </a:lnTo>
                <a:lnTo>
                  <a:pt x="63" y="2097"/>
                </a:lnTo>
                <a:lnTo>
                  <a:pt x="60" y="2092"/>
                </a:lnTo>
                <a:lnTo>
                  <a:pt x="59" y="2092"/>
                </a:lnTo>
                <a:lnTo>
                  <a:pt x="56" y="2086"/>
                </a:lnTo>
                <a:lnTo>
                  <a:pt x="56" y="2086"/>
                </a:lnTo>
                <a:lnTo>
                  <a:pt x="53" y="2081"/>
                </a:lnTo>
                <a:lnTo>
                  <a:pt x="53" y="2080"/>
                </a:lnTo>
                <a:lnTo>
                  <a:pt x="51" y="2075"/>
                </a:lnTo>
                <a:lnTo>
                  <a:pt x="51" y="2075"/>
                </a:lnTo>
                <a:lnTo>
                  <a:pt x="51" y="2075"/>
                </a:lnTo>
                <a:lnTo>
                  <a:pt x="48" y="2063"/>
                </a:lnTo>
                <a:lnTo>
                  <a:pt x="48" y="2051"/>
                </a:lnTo>
                <a:lnTo>
                  <a:pt x="53" y="2040"/>
                </a:lnTo>
                <a:lnTo>
                  <a:pt x="57" y="2035"/>
                </a:lnTo>
                <a:lnTo>
                  <a:pt x="61" y="2033"/>
                </a:lnTo>
                <a:lnTo>
                  <a:pt x="65" y="2030"/>
                </a:lnTo>
                <a:lnTo>
                  <a:pt x="68" y="2029"/>
                </a:lnTo>
                <a:lnTo>
                  <a:pt x="70" y="2027"/>
                </a:lnTo>
                <a:lnTo>
                  <a:pt x="73" y="2026"/>
                </a:lnTo>
                <a:lnTo>
                  <a:pt x="74" y="2026"/>
                </a:lnTo>
                <a:lnTo>
                  <a:pt x="76" y="2026"/>
                </a:lnTo>
                <a:lnTo>
                  <a:pt x="76" y="2026"/>
                </a:lnTo>
                <a:lnTo>
                  <a:pt x="77" y="2025"/>
                </a:lnTo>
                <a:lnTo>
                  <a:pt x="77" y="2025"/>
                </a:lnTo>
                <a:lnTo>
                  <a:pt x="78" y="2025"/>
                </a:lnTo>
                <a:lnTo>
                  <a:pt x="80" y="2023"/>
                </a:lnTo>
                <a:lnTo>
                  <a:pt x="81" y="2023"/>
                </a:lnTo>
                <a:lnTo>
                  <a:pt x="81" y="2022"/>
                </a:lnTo>
                <a:lnTo>
                  <a:pt x="82" y="2022"/>
                </a:lnTo>
                <a:lnTo>
                  <a:pt x="82" y="2021"/>
                </a:lnTo>
                <a:lnTo>
                  <a:pt x="85" y="2020"/>
                </a:lnTo>
                <a:lnTo>
                  <a:pt x="85" y="2020"/>
                </a:lnTo>
                <a:lnTo>
                  <a:pt x="87" y="2016"/>
                </a:lnTo>
                <a:lnTo>
                  <a:pt x="89" y="2014"/>
                </a:lnTo>
                <a:lnTo>
                  <a:pt x="90" y="2013"/>
                </a:lnTo>
                <a:lnTo>
                  <a:pt x="90" y="2012"/>
                </a:lnTo>
                <a:lnTo>
                  <a:pt x="91" y="2010"/>
                </a:lnTo>
                <a:lnTo>
                  <a:pt x="93" y="2009"/>
                </a:lnTo>
                <a:lnTo>
                  <a:pt x="94" y="2009"/>
                </a:lnTo>
                <a:lnTo>
                  <a:pt x="95" y="2008"/>
                </a:lnTo>
                <a:lnTo>
                  <a:pt x="95" y="2006"/>
                </a:lnTo>
                <a:lnTo>
                  <a:pt x="97" y="2005"/>
                </a:lnTo>
                <a:lnTo>
                  <a:pt x="98" y="2004"/>
                </a:lnTo>
                <a:lnTo>
                  <a:pt x="99" y="2004"/>
                </a:lnTo>
                <a:lnTo>
                  <a:pt x="101" y="2003"/>
                </a:lnTo>
                <a:lnTo>
                  <a:pt x="102" y="2001"/>
                </a:lnTo>
                <a:lnTo>
                  <a:pt x="102" y="2001"/>
                </a:lnTo>
                <a:lnTo>
                  <a:pt x="107" y="1999"/>
                </a:lnTo>
                <a:lnTo>
                  <a:pt x="112" y="1997"/>
                </a:lnTo>
                <a:lnTo>
                  <a:pt x="118" y="1999"/>
                </a:lnTo>
                <a:lnTo>
                  <a:pt x="119" y="2000"/>
                </a:lnTo>
                <a:lnTo>
                  <a:pt x="120" y="2003"/>
                </a:lnTo>
                <a:lnTo>
                  <a:pt x="122" y="2005"/>
                </a:lnTo>
                <a:lnTo>
                  <a:pt x="122" y="2009"/>
                </a:lnTo>
                <a:lnTo>
                  <a:pt x="123" y="2012"/>
                </a:lnTo>
                <a:lnTo>
                  <a:pt x="123" y="2012"/>
                </a:lnTo>
                <a:lnTo>
                  <a:pt x="123" y="2014"/>
                </a:lnTo>
                <a:lnTo>
                  <a:pt x="123" y="2014"/>
                </a:lnTo>
                <a:lnTo>
                  <a:pt x="123" y="2017"/>
                </a:lnTo>
                <a:lnTo>
                  <a:pt x="122" y="2020"/>
                </a:lnTo>
                <a:lnTo>
                  <a:pt x="122" y="2022"/>
                </a:lnTo>
                <a:lnTo>
                  <a:pt x="123" y="2025"/>
                </a:lnTo>
                <a:lnTo>
                  <a:pt x="123" y="2025"/>
                </a:lnTo>
                <a:lnTo>
                  <a:pt x="123" y="2026"/>
                </a:lnTo>
                <a:lnTo>
                  <a:pt x="123" y="2026"/>
                </a:lnTo>
                <a:lnTo>
                  <a:pt x="123" y="2027"/>
                </a:lnTo>
                <a:lnTo>
                  <a:pt x="123" y="2027"/>
                </a:lnTo>
                <a:lnTo>
                  <a:pt x="124" y="2029"/>
                </a:lnTo>
                <a:lnTo>
                  <a:pt x="125" y="2029"/>
                </a:lnTo>
                <a:lnTo>
                  <a:pt x="125" y="2027"/>
                </a:lnTo>
                <a:lnTo>
                  <a:pt x="127" y="2027"/>
                </a:lnTo>
                <a:lnTo>
                  <a:pt x="135" y="2025"/>
                </a:lnTo>
                <a:lnTo>
                  <a:pt x="141" y="2026"/>
                </a:lnTo>
                <a:lnTo>
                  <a:pt x="148" y="2026"/>
                </a:lnTo>
                <a:lnTo>
                  <a:pt x="156" y="2022"/>
                </a:lnTo>
                <a:lnTo>
                  <a:pt x="158" y="2021"/>
                </a:lnTo>
                <a:lnTo>
                  <a:pt x="158" y="2021"/>
                </a:lnTo>
                <a:lnTo>
                  <a:pt x="160" y="2018"/>
                </a:lnTo>
                <a:lnTo>
                  <a:pt x="163" y="2016"/>
                </a:lnTo>
                <a:lnTo>
                  <a:pt x="167" y="2012"/>
                </a:lnTo>
                <a:lnTo>
                  <a:pt x="170" y="2008"/>
                </a:lnTo>
                <a:lnTo>
                  <a:pt x="173" y="2005"/>
                </a:lnTo>
                <a:lnTo>
                  <a:pt x="175" y="2003"/>
                </a:lnTo>
                <a:lnTo>
                  <a:pt x="177" y="2001"/>
                </a:lnTo>
                <a:lnTo>
                  <a:pt x="177" y="2001"/>
                </a:lnTo>
                <a:lnTo>
                  <a:pt x="177" y="2001"/>
                </a:lnTo>
                <a:lnTo>
                  <a:pt x="178" y="2001"/>
                </a:lnTo>
                <a:lnTo>
                  <a:pt x="178" y="2001"/>
                </a:lnTo>
                <a:lnTo>
                  <a:pt x="179" y="2003"/>
                </a:lnTo>
                <a:lnTo>
                  <a:pt x="181" y="2009"/>
                </a:lnTo>
                <a:lnTo>
                  <a:pt x="179" y="2018"/>
                </a:lnTo>
                <a:lnTo>
                  <a:pt x="178" y="2029"/>
                </a:lnTo>
                <a:lnTo>
                  <a:pt x="174" y="2037"/>
                </a:lnTo>
                <a:lnTo>
                  <a:pt x="165" y="2046"/>
                </a:lnTo>
                <a:lnTo>
                  <a:pt x="156" y="2058"/>
                </a:lnTo>
                <a:lnTo>
                  <a:pt x="145" y="2068"/>
                </a:lnTo>
                <a:lnTo>
                  <a:pt x="140" y="2076"/>
                </a:lnTo>
                <a:lnTo>
                  <a:pt x="137" y="2082"/>
                </a:lnTo>
                <a:lnTo>
                  <a:pt x="135" y="2088"/>
                </a:lnTo>
                <a:lnTo>
                  <a:pt x="132" y="2090"/>
                </a:lnTo>
                <a:lnTo>
                  <a:pt x="131" y="2094"/>
                </a:lnTo>
                <a:lnTo>
                  <a:pt x="128" y="2095"/>
                </a:lnTo>
                <a:lnTo>
                  <a:pt x="127" y="2097"/>
                </a:lnTo>
                <a:lnTo>
                  <a:pt x="125" y="2098"/>
                </a:lnTo>
                <a:lnTo>
                  <a:pt x="124" y="2099"/>
                </a:lnTo>
                <a:lnTo>
                  <a:pt x="124" y="2102"/>
                </a:lnTo>
                <a:lnTo>
                  <a:pt x="124" y="2105"/>
                </a:lnTo>
                <a:lnTo>
                  <a:pt x="125" y="2109"/>
                </a:lnTo>
                <a:lnTo>
                  <a:pt x="127" y="2115"/>
                </a:lnTo>
                <a:lnTo>
                  <a:pt x="127" y="2122"/>
                </a:lnTo>
                <a:lnTo>
                  <a:pt x="154" y="2116"/>
                </a:lnTo>
                <a:lnTo>
                  <a:pt x="157" y="2127"/>
                </a:lnTo>
                <a:lnTo>
                  <a:pt x="175" y="2124"/>
                </a:lnTo>
                <a:lnTo>
                  <a:pt x="171" y="2135"/>
                </a:lnTo>
                <a:lnTo>
                  <a:pt x="184" y="2136"/>
                </a:lnTo>
                <a:lnTo>
                  <a:pt x="184" y="2136"/>
                </a:lnTo>
                <a:lnTo>
                  <a:pt x="184" y="2136"/>
                </a:lnTo>
                <a:lnTo>
                  <a:pt x="183" y="2136"/>
                </a:lnTo>
                <a:lnTo>
                  <a:pt x="183" y="2137"/>
                </a:lnTo>
                <a:lnTo>
                  <a:pt x="182" y="2139"/>
                </a:lnTo>
                <a:lnTo>
                  <a:pt x="182" y="2139"/>
                </a:lnTo>
                <a:lnTo>
                  <a:pt x="179" y="2140"/>
                </a:lnTo>
                <a:lnTo>
                  <a:pt x="179" y="2140"/>
                </a:lnTo>
                <a:lnTo>
                  <a:pt x="175" y="2145"/>
                </a:lnTo>
                <a:lnTo>
                  <a:pt x="171" y="2152"/>
                </a:lnTo>
                <a:lnTo>
                  <a:pt x="171" y="2160"/>
                </a:lnTo>
                <a:lnTo>
                  <a:pt x="175" y="2169"/>
                </a:lnTo>
                <a:lnTo>
                  <a:pt x="181" y="2178"/>
                </a:lnTo>
                <a:lnTo>
                  <a:pt x="182" y="2182"/>
                </a:lnTo>
                <a:lnTo>
                  <a:pt x="182" y="2186"/>
                </a:lnTo>
                <a:lnTo>
                  <a:pt x="181" y="2188"/>
                </a:lnTo>
                <a:lnTo>
                  <a:pt x="179" y="2191"/>
                </a:lnTo>
                <a:lnTo>
                  <a:pt x="178" y="2194"/>
                </a:lnTo>
                <a:lnTo>
                  <a:pt x="175" y="2196"/>
                </a:lnTo>
                <a:lnTo>
                  <a:pt x="175" y="2198"/>
                </a:lnTo>
                <a:lnTo>
                  <a:pt x="174" y="2198"/>
                </a:lnTo>
                <a:lnTo>
                  <a:pt x="174" y="2199"/>
                </a:lnTo>
                <a:lnTo>
                  <a:pt x="174" y="2199"/>
                </a:lnTo>
                <a:lnTo>
                  <a:pt x="174" y="2200"/>
                </a:lnTo>
                <a:lnTo>
                  <a:pt x="174" y="2200"/>
                </a:lnTo>
                <a:lnTo>
                  <a:pt x="173" y="2202"/>
                </a:lnTo>
                <a:lnTo>
                  <a:pt x="173" y="2203"/>
                </a:lnTo>
                <a:lnTo>
                  <a:pt x="173" y="2203"/>
                </a:lnTo>
                <a:lnTo>
                  <a:pt x="171" y="2204"/>
                </a:lnTo>
                <a:lnTo>
                  <a:pt x="171" y="2204"/>
                </a:lnTo>
                <a:lnTo>
                  <a:pt x="170" y="2205"/>
                </a:lnTo>
                <a:lnTo>
                  <a:pt x="170" y="2205"/>
                </a:lnTo>
                <a:lnTo>
                  <a:pt x="167" y="2207"/>
                </a:lnTo>
                <a:lnTo>
                  <a:pt x="167" y="2207"/>
                </a:lnTo>
                <a:lnTo>
                  <a:pt x="165" y="2207"/>
                </a:lnTo>
                <a:lnTo>
                  <a:pt x="165" y="2207"/>
                </a:lnTo>
                <a:lnTo>
                  <a:pt x="162" y="2208"/>
                </a:lnTo>
                <a:lnTo>
                  <a:pt x="161" y="2208"/>
                </a:lnTo>
                <a:lnTo>
                  <a:pt x="158" y="2209"/>
                </a:lnTo>
                <a:lnTo>
                  <a:pt x="158" y="2209"/>
                </a:lnTo>
                <a:lnTo>
                  <a:pt x="154" y="2209"/>
                </a:lnTo>
                <a:lnTo>
                  <a:pt x="154" y="2209"/>
                </a:lnTo>
                <a:lnTo>
                  <a:pt x="150" y="2211"/>
                </a:lnTo>
                <a:lnTo>
                  <a:pt x="150" y="2211"/>
                </a:lnTo>
                <a:lnTo>
                  <a:pt x="148" y="2211"/>
                </a:lnTo>
                <a:lnTo>
                  <a:pt x="146" y="2212"/>
                </a:lnTo>
                <a:lnTo>
                  <a:pt x="144" y="2212"/>
                </a:lnTo>
                <a:lnTo>
                  <a:pt x="144" y="2212"/>
                </a:lnTo>
                <a:lnTo>
                  <a:pt x="141" y="2212"/>
                </a:lnTo>
                <a:lnTo>
                  <a:pt x="140" y="2212"/>
                </a:lnTo>
                <a:lnTo>
                  <a:pt x="137" y="2213"/>
                </a:lnTo>
                <a:lnTo>
                  <a:pt x="137" y="2213"/>
                </a:lnTo>
                <a:lnTo>
                  <a:pt x="135" y="2213"/>
                </a:lnTo>
                <a:lnTo>
                  <a:pt x="135" y="2213"/>
                </a:lnTo>
                <a:lnTo>
                  <a:pt x="132" y="2213"/>
                </a:lnTo>
                <a:lnTo>
                  <a:pt x="132" y="2213"/>
                </a:lnTo>
                <a:lnTo>
                  <a:pt x="132" y="2215"/>
                </a:lnTo>
                <a:lnTo>
                  <a:pt x="133" y="2216"/>
                </a:lnTo>
                <a:lnTo>
                  <a:pt x="135" y="2219"/>
                </a:lnTo>
                <a:lnTo>
                  <a:pt x="136" y="2221"/>
                </a:lnTo>
                <a:lnTo>
                  <a:pt x="137" y="2224"/>
                </a:lnTo>
                <a:lnTo>
                  <a:pt x="137" y="2226"/>
                </a:lnTo>
                <a:lnTo>
                  <a:pt x="136" y="2229"/>
                </a:lnTo>
                <a:lnTo>
                  <a:pt x="135" y="2232"/>
                </a:lnTo>
                <a:lnTo>
                  <a:pt x="132" y="2233"/>
                </a:lnTo>
                <a:lnTo>
                  <a:pt x="131" y="2236"/>
                </a:lnTo>
                <a:lnTo>
                  <a:pt x="128" y="2237"/>
                </a:lnTo>
                <a:lnTo>
                  <a:pt x="127" y="2238"/>
                </a:lnTo>
                <a:lnTo>
                  <a:pt x="125" y="2238"/>
                </a:lnTo>
                <a:lnTo>
                  <a:pt x="123" y="2267"/>
                </a:lnTo>
                <a:lnTo>
                  <a:pt x="123" y="2267"/>
                </a:lnTo>
                <a:lnTo>
                  <a:pt x="124" y="2267"/>
                </a:lnTo>
                <a:lnTo>
                  <a:pt x="124" y="2267"/>
                </a:lnTo>
                <a:lnTo>
                  <a:pt x="125" y="2268"/>
                </a:lnTo>
                <a:lnTo>
                  <a:pt x="128" y="2271"/>
                </a:lnTo>
                <a:lnTo>
                  <a:pt x="131" y="2274"/>
                </a:lnTo>
                <a:lnTo>
                  <a:pt x="133" y="2276"/>
                </a:lnTo>
                <a:lnTo>
                  <a:pt x="137" y="2281"/>
                </a:lnTo>
                <a:lnTo>
                  <a:pt x="148" y="2297"/>
                </a:lnTo>
                <a:lnTo>
                  <a:pt x="157" y="2317"/>
                </a:lnTo>
                <a:lnTo>
                  <a:pt x="165" y="2340"/>
                </a:lnTo>
                <a:lnTo>
                  <a:pt x="169" y="2353"/>
                </a:lnTo>
                <a:lnTo>
                  <a:pt x="171" y="2364"/>
                </a:lnTo>
                <a:lnTo>
                  <a:pt x="173" y="2374"/>
                </a:lnTo>
                <a:lnTo>
                  <a:pt x="175" y="2385"/>
                </a:lnTo>
                <a:lnTo>
                  <a:pt x="178" y="2398"/>
                </a:lnTo>
                <a:lnTo>
                  <a:pt x="182" y="2414"/>
                </a:lnTo>
                <a:lnTo>
                  <a:pt x="186" y="2427"/>
                </a:lnTo>
                <a:lnTo>
                  <a:pt x="188" y="2437"/>
                </a:lnTo>
                <a:lnTo>
                  <a:pt x="191" y="2445"/>
                </a:lnTo>
                <a:lnTo>
                  <a:pt x="194" y="2453"/>
                </a:lnTo>
                <a:lnTo>
                  <a:pt x="196" y="2462"/>
                </a:lnTo>
                <a:lnTo>
                  <a:pt x="201" y="2475"/>
                </a:lnTo>
                <a:lnTo>
                  <a:pt x="209" y="2492"/>
                </a:lnTo>
                <a:lnTo>
                  <a:pt x="211" y="2497"/>
                </a:lnTo>
                <a:lnTo>
                  <a:pt x="221" y="2521"/>
                </a:lnTo>
                <a:lnTo>
                  <a:pt x="230" y="2544"/>
                </a:lnTo>
                <a:lnTo>
                  <a:pt x="239" y="2569"/>
                </a:lnTo>
                <a:lnTo>
                  <a:pt x="246" y="2592"/>
                </a:lnTo>
                <a:lnTo>
                  <a:pt x="251" y="2611"/>
                </a:lnTo>
                <a:lnTo>
                  <a:pt x="255" y="2628"/>
                </a:lnTo>
                <a:lnTo>
                  <a:pt x="256" y="2639"/>
                </a:lnTo>
                <a:lnTo>
                  <a:pt x="258" y="2643"/>
                </a:lnTo>
                <a:lnTo>
                  <a:pt x="309" y="2635"/>
                </a:lnTo>
                <a:lnTo>
                  <a:pt x="351" y="2630"/>
                </a:lnTo>
                <a:lnTo>
                  <a:pt x="355" y="2616"/>
                </a:lnTo>
                <a:lnTo>
                  <a:pt x="361" y="2603"/>
                </a:lnTo>
                <a:lnTo>
                  <a:pt x="309" y="2567"/>
                </a:lnTo>
                <a:lnTo>
                  <a:pt x="251" y="2526"/>
                </a:lnTo>
                <a:lnTo>
                  <a:pt x="313" y="2556"/>
                </a:lnTo>
                <a:lnTo>
                  <a:pt x="374" y="2586"/>
                </a:lnTo>
                <a:lnTo>
                  <a:pt x="376" y="2586"/>
                </a:lnTo>
                <a:lnTo>
                  <a:pt x="389" y="2577"/>
                </a:lnTo>
                <a:lnTo>
                  <a:pt x="406" y="2572"/>
                </a:lnTo>
                <a:lnTo>
                  <a:pt x="373" y="2495"/>
                </a:lnTo>
                <a:lnTo>
                  <a:pt x="356" y="2454"/>
                </a:lnTo>
                <a:lnTo>
                  <a:pt x="433" y="2569"/>
                </a:lnTo>
                <a:lnTo>
                  <a:pt x="433" y="2569"/>
                </a:lnTo>
                <a:lnTo>
                  <a:pt x="433" y="2569"/>
                </a:lnTo>
                <a:lnTo>
                  <a:pt x="465" y="2573"/>
                </a:lnTo>
                <a:lnTo>
                  <a:pt x="511" y="2482"/>
                </a:lnTo>
                <a:lnTo>
                  <a:pt x="492" y="2581"/>
                </a:lnTo>
                <a:lnTo>
                  <a:pt x="502" y="2586"/>
                </a:lnTo>
                <a:lnTo>
                  <a:pt x="511" y="2590"/>
                </a:lnTo>
                <a:lnTo>
                  <a:pt x="521" y="2598"/>
                </a:lnTo>
                <a:lnTo>
                  <a:pt x="619" y="2554"/>
                </a:lnTo>
                <a:lnTo>
                  <a:pt x="621" y="2554"/>
                </a:lnTo>
                <a:lnTo>
                  <a:pt x="625" y="2552"/>
                </a:lnTo>
                <a:lnTo>
                  <a:pt x="542" y="2618"/>
                </a:lnTo>
                <a:lnTo>
                  <a:pt x="550" y="2628"/>
                </a:lnTo>
                <a:lnTo>
                  <a:pt x="557" y="2637"/>
                </a:lnTo>
                <a:lnTo>
                  <a:pt x="557" y="2637"/>
                </a:lnTo>
                <a:lnTo>
                  <a:pt x="558" y="2637"/>
                </a:lnTo>
                <a:lnTo>
                  <a:pt x="560" y="2637"/>
                </a:lnTo>
                <a:lnTo>
                  <a:pt x="563" y="2637"/>
                </a:lnTo>
                <a:lnTo>
                  <a:pt x="566" y="2637"/>
                </a:lnTo>
                <a:lnTo>
                  <a:pt x="571" y="2637"/>
                </a:lnTo>
                <a:lnTo>
                  <a:pt x="577" y="2637"/>
                </a:lnTo>
                <a:lnTo>
                  <a:pt x="592" y="2636"/>
                </a:lnTo>
                <a:lnTo>
                  <a:pt x="597" y="2636"/>
                </a:lnTo>
                <a:lnTo>
                  <a:pt x="610" y="2636"/>
                </a:lnTo>
                <a:lnTo>
                  <a:pt x="615" y="2636"/>
                </a:lnTo>
                <a:lnTo>
                  <a:pt x="653" y="2635"/>
                </a:lnTo>
                <a:lnTo>
                  <a:pt x="657" y="2635"/>
                </a:lnTo>
                <a:lnTo>
                  <a:pt x="669" y="2635"/>
                </a:lnTo>
                <a:lnTo>
                  <a:pt x="674" y="2635"/>
                </a:lnTo>
                <a:lnTo>
                  <a:pt x="677" y="2635"/>
                </a:lnTo>
                <a:lnTo>
                  <a:pt x="680" y="2634"/>
                </a:lnTo>
                <a:lnTo>
                  <a:pt x="682" y="2634"/>
                </a:lnTo>
                <a:lnTo>
                  <a:pt x="682" y="2634"/>
                </a:lnTo>
                <a:lnTo>
                  <a:pt x="682" y="2634"/>
                </a:lnTo>
                <a:lnTo>
                  <a:pt x="570" y="2662"/>
                </a:lnTo>
                <a:lnTo>
                  <a:pt x="572" y="2669"/>
                </a:lnTo>
                <a:lnTo>
                  <a:pt x="575" y="2673"/>
                </a:lnTo>
                <a:lnTo>
                  <a:pt x="576" y="2678"/>
                </a:lnTo>
                <a:lnTo>
                  <a:pt x="579" y="2691"/>
                </a:lnTo>
                <a:lnTo>
                  <a:pt x="581" y="2700"/>
                </a:lnTo>
                <a:lnTo>
                  <a:pt x="580" y="2708"/>
                </a:lnTo>
                <a:lnTo>
                  <a:pt x="576" y="2715"/>
                </a:lnTo>
                <a:lnTo>
                  <a:pt x="574" y="2719"/>
                </a:lnTo>
                <a:lnTo>
                  <a:pt x="572" y="2720"/>
                </a:lnTo>
                <a:lnTo>
                  <a:pt x="570" y="2720"/>
                </a:lnTo>
                <a:lnTo>
                  <a:pt x="568" y="2719"/>
                </a:lnTo>
                <a:lnTo>
                  <a:pt x="567" y="2719"/>
                </a:lnTo>
                <a:lnTo>
                  <a:pt x="567" y="2717"/>
                </a:lnTo>
                <a:lnTo>
                  <a:pt x="566" y="2717"/>
                </a:lnTo>
                <a:lnTo>
                  <a:pt x="571" y="2738"/>
                </a:lnTo>
                <a:lnTo>
                  <a:pt x="571" y="2738"/>
                </a:lnTo>
                <a:lnTo>
                  <a:pt x="572" y="2740"/>
                </a:lnTo>
                <a:lnTo>
                  <a:pt x="575" y="2742"/>
                </a:lnTo>
                <a:lnTo>
                  <a:pt x="577" y="2745"/>
                </a:lnTo>
                <a:lnTo>
                  <a:pt x="580" y="2749"/>
                </a:lnTo>
                <a:lnTo>
                  <a:pt x="583" y="2753"/>
                </a:lnTo>
                <a:lnTo>
                  <a:pt x="584" y="2758"/>
                </a:lnTo>
                <a:lnTo>
                  <a:pt x="585" y="2767"/>
                </a:lnTo>
                <a:lnTo>
                  <a:pt x="584" y="2778"/>
                </a:lnTo>
                <a:lnTo>
                  <a:pt x="583" y="2788"/>
                </a:lnTo>
                <a:lnTo>
                  <a:pt x="581" y="2795"/>
                </a:lnTo>
                <a:lnTo>
                  <a:pt x="580" y="2797"/>
                </a:lnTo>
                <a:lnTo>
                  <a:pt x="581" y="2800"/>
                </a:lnTo>
                <a:lnTo>
                  <a:pt x="584" y="2805"/>
                </a:lnTo>
                <a:lnTo>
                  <a:pt x="588" y="2813"/>
                </a:lnTo>
                <a:lnTo>
                  <a:pt x="591" y="2821"/>
                </a:lnTo>
                <a:lnTo>
                  <a:pt x="591" y="2829"/>
                </a:lnTo>
                <a:lnTo>
                  <a:pt x="588" y="2832"/>
                </a:lnTo>
                <a:lnTo>
                  <a:pt x="587" y="2834"/>
                </a:lnTo>
                <a:lnTo>
                  <a:pt x="584" y="2835"/>
                </a:lnTo>
                <a:lnTo>
                  <a:pt x="581" y="2836"/>
                </a:lnTo>
                <a:lnTo>
                  <a:pt x="580" y="2836"/>
                </a:lnTo>
                <a:lnTo>
                  <a:pt x="577" y="2836"/>
                </a:lnTo>
                <a:lnTo>
                  <a:pt x="577" y="2835"/>
                </a:lnTo>
                <a:lnTo>
                  <a:pt x="577" y="2836"/>
                </a:lnTo>
                <a:lnTo>
                  <a:pt x="577" y="2838"/>
                </a:lnTo>
                <a:lnTo>
                  <a:pt x="580" y="2844"/>
                </a:lnTo>
                <a:lnTo>
                  <a:pt x="583" y="2850"/>
                </a:lnTo>
                <a:lnTo>
                  <a:pt x="593" y="2867"/>
                </a:lnTo>
                <a:lnTo>
                  <a:pt x="609" y="2881"/>
                </a:lnTo>
                <a:lnTo>
                  <a:pt x="629" y="2891"/>
                </a:lnTo>
                <a:lnTo>
                  <a:pt x="633" y="2894"/>
                </a:lnTo>
                <a:lnTo>
                  <a:pt x="633" y="2894"/>
                </a:lnTo>
                <a:lnTo>
                  <a:pt x="635" y="2895"/>
                </a:lnTo>
                <a:lnTo>
                  <a:pt x="635" y="2895"/>
                </a:lnTo>
                <a:lnTo>
                  <a:pt x="636" y="2897"/>
                </a:lnTo>
                <a:lnTo>
                  <a:pt x="638" y="2897"/>
                </a:lnTo>
                <a:lnTo>
                  <a:pt x="639" y="2898"/>
                </a:lnTo>
                <a:lnTo>
                  <a:pt x="639" y="2898"/>
                </a:lnTo>
                <a:lnTo>
                  <a:pt x="640" y="2899"/>
                </a:lnTo>
                <a:lnTo>
                  <a:pt x="640" y="2901"/>
                </a:lnTo>
                <a:lnTo>
                  <a:pt x="640" y="2901"/>
                </a:lnTo>
                <a:lnTo>
                  <a:pt x="640" y="2902"/>
                </a:lnTo>
                <a:lnTo>
                  <a:pt x="640" y="2902"/>
                </a:lnTo>
                <a:lnTo>
                  <a:pt x="640" y="2903"/>
                </a:lnTo>
                <a:lnTo>
                  <a:pt x="640" y="2903"/>
                </a:lnTo>
                <a:lnTo>
                  <a:pt x="642" y="2904"/>
                </a:lnTo>
                <a:lnTo>
                  <a:pt x="642" y="2904"/>
                </a:lnTo>
                <a:lnTo>
                  <a:pt x="642" y="2906"/>
                </a:lnTo>
                <a:lnTo>
                  <a:pt x="642" y="2907"/>
                </a:lnTo>
                <a:lnTo>
                  <a:pt x="642" y="2907"/>
                </a:lnTo>
                <a:lnTo>
                  <a:pt x="642" y="2908"/>
                </a:lnTo>
                <a:lnTo>
                  <a:pt x="642" y="2908"/>
                </a:lnTo>
                <a:lnTo>
                  <a:pt x="642" y="2908"/>
                </a:lnTo>
                <a:lnTo>
                  <a:pt x="642" y="2908"/>
                </a:lnTo>
                <a:lnTo>
                  <a:pt x="642" y="2910"/>
                </a:lnTo>
                <a:lnTo>
                  <a:pt x="643" y="2910"/>
                </a:lnTo>
                <a:lnTo>
                  <a:pt x="643" y="2910"/>
                </a:lnTo>
                <a:lnTo>
                  <a:pt x="644" y="2911"/>
                </a:lnTo>
                <a:lnTo>
                  <a:pt x="644" y="2911"/>
                </a:lnTo>
                <a:lnTo>
                  <a:pt x="647" y="2912"/>
                </a:lnTo>
                <a:lnTo>
                  <a:pt x="655" y="2916"/>
                </a:lnTo>
                <a:lnTo>
                  <a:pt x="660" y="2920"/>
                </a:lnTo>
                <a:lnTo>
                  <a:pt x="667" y="2927"/>
                </a:lnTo>
                <a:lnTo>
                  <a:pt x="674" y="2936"/>
                </a:lnTo>
                <a:lnTo>
                  <a:pt x="686" y="2950"/>
                </a:lnTo>
                <a:lnTo>
                  <a:pt x="699" y="2969"/>
                </a:lnTo>
                <a:lnTo>
                  <a:pt x="710" y="2990"/>
                </a:lnTo>
                <a:lnTo>
                  <a:pt x="716" y="3000"/>
                </a:lnTo>
                <a:lnTo>
                  <a:pt x="723" y="3013"/>
                </a:lnTo>
                <a:lnTo>
                  <a:pt x="731" y="3029"/>
                </a:lnTo>
                <a:lnTo>
                  <a:pt x="740" y="3046"/>
                </a:lnTo>
                <a:lnTo>
                  <a:pt x="748" y="3060"/>
                </a:lnTo>
                <a:lnTo>
                  <a:pt x="754" y="3073"/>
                </a:lnTo>
                <a:lnTo>
                  <a:pt x="761" y="3081"/>
                </a:lnTo>
                <a:lnTo>
                  <a:pt x="761" y="3083"/>
                </a:lnTo>
                <a:lnTo>
                  <a:pt x="762" y="3083"/>
                </a:lnTo>
                <a:lnTo>
                  <a:pt x="762" y="3084"/>
                </a:lnTo>
                <a:lnTo>
                  <a:pt x="765" y="3086"/>
                </a:lnTo>
                <a:lnTo>
                  <a:pt x="769" y="3088"/>
                </a:lnTo>
                <a:lnTo>
                  <a:pt x="771" y="3090"/>
                </a:lnTo>
                <a:lnTo>
                  <a:pt x="774" y="3092"/>
                </a:lnTo>
                <a:lnTo>
                  <a:pt x="777" y="3093"/>
                </a:lnTo>
                <a:lnTo>
                  <a:pt x="778" y="3094"/>
                </a:lnTo>
                <a:lnTo>
                  <a:pt x="779" y="3094"/>
                </a:lnTo>
                <a:lnTo>
                  <a:pt x="798" y="3055"/>
                </a:lnTo>
                <a:lnTo>
                  <a:pt x="808" y="3033"/>
                </a:lnTo>
                <a:lnTo>
                  <a:pt x="838" y="3039"/>
                </a:lnTo>
                <a:lnTo>
                  <a:pt x="868" y="3092"/>
                </a:lnTo>
                <a:lnTo>
                  <a:pt x="837" y="3168"/>
                </a:lnTo>
                <a:lnTo>
                  <a:pt x="837" y="3168"/>
                </a:lnTo>
                <a:lnTo>
                  <a:pt x="838" y="3170"/>
                </a:lnTo>
                <a:lnTo>
                  <a:pt x="840" y="3172"/>
                </a:lnTo>
                <a:lnTo>
                  <a:pt x="841" y="3174"/>
                </a:lnTo>
                <a:lnTo>
                  <a:pt x="843" y="3178"/>
                </a:lnTo>
                <a:lnTo>
                  <a:pt x="846" y="3183"/>
                </a:lnTo>
                <a:lnTo>
                  <a:pt x="849" y="3187"/>
                </a:lnTo>
                <a:lnTo>
                  <a:pt x="851" y="3190"/>
                </a:lnTo>
                <a:lnTo>
                  <a:pt x="853" y="3192"/>
                </a:lnTo>
                <a:lnTo>
                  <a:pt x="854" y="3196"/>
                </a:lnTo>
                <a:lnTo>
                  <a:pt x="854" y="3200"/>
                </a:lnTo>
                <a:lnTo>
                  <a:pt x="855" y="3204"/>
                </a:lnTo>
                <a:lnTo>
                  <a:pt x="857" y="3211"/>
                </a:lnTo>
                <a:lnTo>
                  <a:pt x="858" y="3221"/>
                </a:lnTo>
                <a:lnTo>
                  <a:pt x="861" y="3234"/>
                </a:lnTo>
                <a:lnTo>
                  <a:pt x="863" y="3246"/>
                </a:lnTo>
                <a:lnTo>
                  <a:pt x="870" y="3257"/>
                </a:lnTo>
                <a:lnTo>
                  <a:pt x="871" y="3259"/>
                </a:lnTo>
                <a:lnTo>
                  <a:pt x="871" y="3225"/>
                </a:lnTo>
                <a:lnTo>
                  <a:pt x="906" y="3225"/>
                </a:lnTo>
                <a:lnTo>
                  <a:pt x="1006" y="3166"/>
                </a:lnTo>
                <a:lnTo>
                  <a:pt x="1111" y="3223"/>
                </a:lnTo>
                <a:lnTo>
                  <a:pt x="1111" y="3161"/>
                </a:lnTo>
                <a:lnTo>
                  <a:pt x="1353" y="3161"/>
                </a:lnTo>
                <a:lnTo>
                  <a:pt x="1353" y="2965"/>
                </a:lnTo>
                <a:lnTo>
                  <a:pt x="1353" y="2965"/>
                </a:lnTo>
                <a:lnTo>
                  <a:pt x="1353" y="2965"/>
                </a:lnTo>
                <a:lnTo>
                  <a:pt x="1353" y="2962"/>
                </a:lnTo>
                <a:lnTo>
                  <a:pt x="1353" y="2962"/>
                </a:lnTo>
                <a:lnTo>
                  <a:pt x="1365" y="2933"/>
                </a:lnTo>
                <a:lnTo>
                  <a:pt x="1375" y="2962"/>
                </a:lnTo>
                <a:lnTo>
                  <a:pt x="1400" y="2962"/>
                </a:lnTo>
                <a:lnTo>
                  <a:pt x="1400" y="2834"/>
                </a:lnTo>
                <a:lnTo>
                  <a:pt x="1400" y="2834"/>
                </a:lnTo>
                <a:lnTo>
                  <a:pt x="1409" y="2810"/>
                </a:lnTo>
                <a:lnTo>
                  <a:pt x="1419" y="2834"/>
                </a:lnTo>
                <a:lnTo>
                  <a:pt x="1425" y="2834"/>
                </a:lnTo>
                <a:lnTo>
                  <a:pt x="1425" y="2641"/>
                </a:lnTo>
                <a:lnTo>
                  <a:pt x="1454" y="2641"/>
                </a:lnTo>
                <a:lnTo>
                  <a:pt x="1454" y="2558"/>
                </a:lnTo>
                <a:lnTo>
                  <a:pt x="1472" y="2558"/>
                </a:lnTo>
                <a:lnTo>
                  <a:pt x="1472" y="2446"/>
                </a:lnTo>
                <a:lnTo>
                  <a:pt x="1487" y="2446"/>
                </a:lnTo>
                <a:lnTo>
                  <a:pt x="1487" y="2558"/>
                </a:lnTo>
                <a:lnTo>
                  <a:pt x="1510" y="2558"/>
                </a:lnTo>
                <a:lnTo>
                  <a:pt x="1510" y="2641"/>
                </a:lnTo>
                <a:lnTo>
                  <a:pt x="1538" y="2641"/>
                </a:lnTo>
                <a:lnTo>
                  <a:pt x="1538" y="2834"/>
                </a:lnTo>
                <a:lnTo>
                  <a:pt x="1546" y="2834"/>
                </a:lnTo>
                <a:lnTo>
                  <a:pt x="1555" y="2810"/>
                </a:lnTo>
                <a:lnTo>
                  <a:pt x="1564" y="2834"/>
                </a:lnTo>
                <a:lnTo>
                  <a:pt x="1565" y="2834"/>
                </a:lnTo>
                <a:lnTo>
                  <a:pt x="1565" y="2962"/>
                </a:lnTo>
                <a:lnTo>
                  <a:pt x="1594" y="2962"/>
                </a:lnTo>
                <a:lnTo>
                  <a:pt x="1605" y="2933"/>
                </a:lnTo>
                <a:lnTo>
                  <a:pt x="1617" y="2962"/>
                </a:lnTo>
                <a:lnTo>
                  <a:pt x="1618" y="2962"/>
                </a:lnTo>
                <a:lnTo>
                  <a:pt x="1618" y="3161"/>
                </a:lnTo>
                <a:lnTo>
                  <a:pt x="1816" y="3161"/>
                </a:lnTo>
                <a:lnTo>
                  <a:pt x="1816" y="3111"/>
                </a:lnTo>
                <a:lnTo>
                  <a:pt x="2328" y="3111"/>
                </a:lnTo>
                <a:lnTo>
                  <a:pt x="2328" y="3169"/>
                </a:lnTo>
                <a:lnTo>
                  <a:pt x="1843" y="3169"/>
                </a:lnTo>
                <a:lnTo>
                  <a:pt x="1843" y="3192"/>
                </a:lnTo>
                <a:lnTo>
                  <a:pt x="2328" y="3192"/>
                </a:lnTo>
                <a:lnTo>
                  <a:pt x="2328" y="3249"/>
                </a:lnTo>
                <a:lnTo>
                  <a:pt x="2089" y="3249"/>
                </a:lnTo>
                <a:lnTo>
                  <a:pt x="2089" y="3272"/>
                </a:lnTo>
                <a:lnTo>
                  <a:pt x="2328" y="3272"/>
                </a:lnTo>
                <a:lnTo>
                  <a:pt x="2328" y="3329"/>
                </a:lnTo>
                <a:lnTo>
                  <a:pt x="2089" y="3329"/>
                </a:lnTo>
                <a:lnTo>
                  <a:pt x="2089" y="3354"/>
                </a:lnTo>
                <a:lnTo>
                  <a:pt x="2328" y="3354"/>
                </a:lnTo>
                <a:lnTo>
                  <a:pt x="2328" y="3410"/>
                </a:lnTo>
                <a:lnTo>
                  <a:pt x="2089" y="3410"/>
                </a:lnTo>
                <a:lnTo>
                  <a:pt x="2089" y="3433"/>
                </a:lnTo>
                <a:lnTo>
                  <a:pt x="2328" y="3433"/>
                </a:lnTo>
                <a:lnTo>
                  <a:pt x="2328" y="3491"/>
                </a:lnTo>
                <a:lnTo>
                  <a:pt x="2236" y="3491"/>
                </a:lnTo>
                <a:lnTo>
                  <a:pt x="2236" y="3515"/>
                </a:lnTo>
                <a:lnTo>
                  <a:pt x="2328" y="3515"/>
                </a:lnTo>
                <a:lnTo>
                  <a:pt x="2328" y="3572"/>
                </a:lnTo>
                <a:lnTo>
                  <a:pt x="2236" y="3572"/>
                </a:lnTo>
                <a:lnTo>
                  <a:pt x="2236" y="3600"/>
                </a:lnTo>
                <a:lnTo>
                  <a:pt x="2328" y="3600"/>
                </a:lnTo>
                <a:lnTo>
                  <a:pt x="2328" y="3656"/>
                </a:lnTo>
                <a:lnTo>
                  <a:pt x="2236" y="3656"/>
                </a:lnTo>
                <a:lnTo>
                  <a:pt x="2236" y="3681"/>
                </a:lnTo>
                <a:lnTo>
                  <a:pt x="2328" y="3681"/>
                </a:lnTo>
                <a:lnTo>
                  <a:pt x="2328" y="3731"/>
                </a:lnTo>
                <a:lnTo>
                  <a:pt x="2384" y="3731"/>
                </a:lnTo>
                <a:lnTo>
                  <a:pt x="2384" y="3575"/>
                </a:lnTo>
                <a:lnTo>
                  <a:pt x="2425" y="3575"/>
                </a:lnTo>
                <a:lnTo>
                  <a:pt x="2425" y="3262"/>
                </a:lnTo>
                <a:lnTo>
                  <a:pt x="2469" y="3262"/>
                </a:lnTo>
                <a:lnTo>
                  <a:pt x="2469" y="3086"/>
                </a:lnTo>
                <a:lnTo>
                  <a:pt x="2521" y="3086"/>
                </a:lnTo>
                <a:lnTo>
                  <a:pt x="2521" y="2945"/>
                </a:lnTo>
                <a:lnTo>
                  <a:pt x="2594" y="2945"/>
                </a:lnTo>
                <a:lnTo>
                  <a:pt x="2594" y="2033"/>
                </a:lnTo>
                <a:lnTo>
                  <a:pt x="2599" y="2033"/>
                </a:lnTo>
                <a:lnTo>
                  <a:pt x="2599" y="1948"/>
                </a:lnTo>
                <a:lnTo>
                  <a:pt x="2645" y="1948"/>
                </a:lnTo>
                <a:lnTo>
                  <a:pt x="2645" y="1725"/>
                </a:lnTo>
                <a:lnTo>
                  <a:pt x="2670" y="1725"/>
                </a:lnTo>
                <a:lnTo>
                  <a:pt x="2692" y="1674"/>
                </a:lnTo>
                <a:lnTo>
                  <a:pt x="2692" y="1578"/>
                </a:lnTo>
                <a:lnTo>
                  <a:pt x="2716" y="1542"/>
                </a:lnTo>
                <a:lnTo>
                  <a:pt x="2734" y="1462"/>
                </a:lnTo>
                <a:lnTo>
                  <a:pt x="2734" y="1373"/>
                </a:lnTo>
                <a:lnTo>
                  <a:pt x="2770" y="1344"/>
                </a:lnTo>
                <a:lnTo>
                  <a:pt x="2770" y="1251"/>
                </a:lnTo>
                <a:lnTo>
                  <a:pt x="2794" y="1218"/>
                </a:lnTo>
                <a:lnTo>
                  <a:pt x="2794" y="696"/>
                </a:lnTo>
                <a:lnTo>
                  <a:pt x="2818" y="696"/>
                </a:lnTo>
                <a:lnTo>
                  <a:pt x="2818" y="1218"/>
                </a:lnTo>
                <a:lnTo>
                  <a:pt x="2843" y="1251"/>
                </a:lnTo>
                <a:lnTo>
                  <a:pt x="2843" y="1344"/>
                </a:lnTo>
                <a:lnTo>
                  <a:pt x="2878" y="1373"/>
                </a:lnTo>
                <a:lnTo>
                  <a:pt x="2878" y="1462"/>
                </a:lnTo>
                <a:lnTo>
                  <a:pt x="2897" y="1542"/>
                </a:lnTo>
                <a:lnTo>
                  <a:pt x="2919" y="1578"/>
                </a:lnTo>
                <a:lnTo>
                  <a:pt x="2919" y="1674"/>
                </a:lnTo>
                <a:lnTo>
                  <a:pt x="2942" y="1725"/>
                </a:lnTo>
                <a:lnTo>
                  <a:pt x="2965" y="1725"/>
                </a:lnTo>
                <a:lnTo>
                  <a:pt x="2965" y="1948"/>
                </a:lnTo>
                <a:lnTo>
                  <a:pt x="3009" y="1948"/>
                </a:lnTo>
                <a:lnTo>
                  <a:pt x="3009" y="2033"/>
                </a:lnTo>
                <a:lnTo>
                  <a:pt x="3024" y="2033"/>
                </a:lnTo>
                <a:lnTo>
                  <a:pt x="3024" y="2945"/>
                </a:lnTo>
                <a:lnTo>
                  <a:pt x="3089" y="2945"/>
                </a:lnTo>
                <a:lnTo>
                  <a:pt x="3089" y="3086"/>
                </a:lnTo>
                <a:lnTo>
                  <a:pt x="3139" y="3086"/>
                </a:lnTo>
                <a:lnTo>
                  <a:pt x="3139" y="3262"/>
                </a:lnTo>
                <a:lnTo>
                  <a:pt x="3157" y="3262"/>
                </a:lnTo>
                <a:lnTo>
                  <a:pt x="3157" y="1463"/>
                </a:lnTo>
                <a:lnTo>
                  <a:pt x="3224" y="1463"/>
                </a:lnTo>
                <a:lnTo>
                  <a:pt x="3224" y="1300"/>
                </a:lnTo>
                <a:lnTo>
                  <a:pt x="3267" y="1300"/>
                </a:lnTo>
                <a:lnTo>
                  <a:pt x="3267" y="1216"/>
                </a:lnTo>
                <a:lnTo>
                  <a:pt x="3322" y="1216"/>
                </a:lnTo>
                <a:lnTo>
                  <a:pt x="3322" y="1146"/>
                </a:lnTo>
                <a:lnTo>
                  <a:pt x="3353" y="1146"/>
                </a:lnTo>
                <a:lnTo>
                  <a:pt x="3359" y="1127"/>
                </a:lnTo>
                <a:lnTo>
                  <a:pt x="3367" y="1099"/>
                </a:lnTo>
                <a:lnTo>
                  <a:pt x="3376" y="1065"/>
                </a:lnTo>
                <a:lnTo>
                  <a:pt x="3385" y="1026"/>
                </a:lnTo>
                <a:lnTo>
                  <a:pt x="3394" y="979"/>
                </a:lnTo>
                <a:lnTo>
                  <a:pt x="3404" y="928"/>
                </a:lnTo>
                <a:lnTo>
                  <a:pt x="3410" y="871"/>
                </a:lnTo>
                <a:lnTo>
                  <a:pt x="3417" y="810"/>
                </a:lnTo>
                <a:lnTo>
                  <a:pt x="3419" y="746"/>
                </a:lnTo>
                <a:lnTo>
                  <a:pt x="3419" y="678"/>
                </a:lnTo>
                <a:lnTo>
                  <a:pt x="3421" y="674"/>
                </a:lnTo>
                <a:lnTo>
                  <a:pt x="3425" y="667"/>
                </a:lnTo>
                <a:lnTo>
                  <a:pt x="3431" y="657"/>
                </a:lnTo>
                <a:lnTo>
                  <a:pt x="3440" y="648"/>
                </a:lnTo>
                <a:lnTo>
                  <a:pt x="3453" y="638"/>
                </a:lnTo>
                <a:lnTo>
                  <a:pt x="3453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25F426F6-0BE7-304B-BD75-101DE2C56E0E}"/>
              </a:ext>
            </a:extLst>
          </p:cNvPr>
          <p:cNvSpPr/>
          <p:nvPr/>
        </p:nvSpPr>
        <p:spPr>
          <a:xfrm>
            <a:off x="825578" y="6216537"/>
            <a:ext cx="10540843" cy="3576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pPr lvl="0" algn="ctr"/>
            <a:endParaRPr lang="en-US" sz="16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5001BD-3A07-A24C-984F-D4FE21DFE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0" y="1228441"/>
            <a:ext cx="5827043" cy="454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8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5733</TotalTime>
  <Words>275</Words>
  <Application>Microsoft Macintosh PowerPoint</Application>
  <PresentationFormat>Widescreen</PresentationFormat>
  <Paragraphs>54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PowerPoint Presentation</vt:lpstr>
      <vt:lpstr>Overview</vt:lpstr>
      <vt:lpstr>Work Stages:</vt:lpstr>
      <vt:lpstr>Data Cleaning:</vt:lpstr>
      <vt:lpstr>Data Processing</vt:lpstr>
      <vt:lpstr>Data Processing</vt:lpstr>
      <vt:lpstr>PowerPoint Presentation</vt:lpstr>
      <vt:lpstr>PowerPoint Presentation</vt:lpstr>
      <vt:lpstr>PowerPoint Presentation</vt:lpstr>
      <vt:lpstr>Top Turnstiles by # of Exits</vt:lpstr>
      <vt:lpstr>Conclusion</vt:lpstr>
      <vt:lpstr>Team members: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داليا</cp:lastModifiedBy>
  <cp:revision>111</cp:revision>
  <dcterms:created xsi:type="dcterms:W3CDTF">2013-09-12T13:05:01Z</dcterms:created>
  <dcterms:modified xsi:type="dcterms:W3CDTF">2019-09-05T09:23:13Z</dcterms:modified>
</cp:coreProperties>
</file>