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Removal of Moiré Pattern Noise in Images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994F-1C11-4D9D-83BB-A68D67EAF2D8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15423-CAE6-46B1-97E0-678F6C46F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21631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Removal of Moiré Pattern Noise in Images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6635C-1392-4AF9-864B-3D6440D378F7}" type="datetimeFigureOut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D8BD0-2860-43C7-BAC4-4F402DC072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56528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054-7BF7-4208-B5C6-42C4C84A3669}" type="datetime1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BBB6-190B-43F1-B236-88847E1F86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0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6057-7453-4E4D-8434-1A6B3B03AF19}" type="datetime1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BBB6-190B-43F1-B236-88847E1F8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69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1B8F-B9FD-464C-9E0A-B98DBE589353}" type="datetime1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BBB6-190B-43F1-B236-88847E1F8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34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392F-EC3C-4F32-966E-489F871402AF}" type="datetime1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BBB6-190B-43F1-B236-88847E1F8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89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B8B7-1243-45C9-B6E2-CFC4445BC55D}" type="datetime1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BBB6-190B-43F1-B236-88847E1F86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36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091D-CE3B-4378-A989-5F8521C26885}" type="datetime1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BBB6-190B-43F1-B236-88847E1F8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57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9D33-AF35-4B55-A497-3535820CF94C}" type="datetime1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BBB6-190B-43F1-B236-88847E1F8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67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DFA5-7A8C-4AB7-9900-2B6631038CE9}" type="datetime1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BBB6-190B-43F1-B236-88847E1F8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34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760-DCE5-4CD4-96A7-EC41CD7D2590}" type="datetime1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BBB6-190B-43F1-B236-88847E1F8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86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226043-5DC2-47D8-AA9C-23A6759779E7}" type="datetime1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BABBB6-190B-43F1-B236-88847E1F8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17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F35E-CD0B-4850-94CC-4DCD59BB3677}" type="datetime1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BBB6-190B-43F1-B236-88847E1F86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01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3A57C2-D881-47ED-878E-7E92270493C8}" type="datetime1">
              <a:rPr lang="zh-TW" altLang="en-US" smtClean="0"/>
              <a:t>2018/10/10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BABBB6-190B-43F1-B236-88847E1F86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17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0051" y="1789611"/>
            <a:ext cx="10058400" cy="732826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Moiré Pattern Noise in Images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107327002</a:t>
            </a:r>
          </a:p>
          <a:p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鄭宇程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BBB6-190B-43F1-B236-88847E1F86A6}" type="slidenum">
              <a:rPr lang="zh-TW" altLang="en-US" sz="1800" smtClean="0"/>
              <a:t>1</a:t>
            </a:fld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9108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10047" y="1515291"/>
            <a:ext cx="10224010" cy="3396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2" y="1901462"/>
            <a:ext cx="4155411" cy="252684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823" y="1901462"/>
            <a:ext cx="3978133" cy="266953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56" y="2063281"/>
            <a:ext cx="3951044" cy="2263619"/>
          </a:xfrm>
          <a:prstGeom prst="rect">
            <a:avLst/>
          </a:prstGeom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BBB6-190B-43F1-B236-88847E1F86A6}" type="slidenum">
              <a:rPr lang="zh-TW" altLang="en-US" sz="1800" smtClean="0"/>
              <a:t>2</a:t>
            </a:fld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02408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BBB6-190B-43F1-B236-88847E1F86A6}" type="slidenum">
              <a:rPr lang="zh-TW" altLang="en-US" sz="1800" smtClean="0"/>
              <a:t>3</a:t>
            </a:fld>
            <a:endParaRPr lang="zh-TW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1010047" y="1515291"/>
            <a:ext cx="10224010" cy="3396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814" y="2130879"/>
            <a:ext cx="5440300" cy="253419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47" y="1854926"/>
            <a:ext cx="4048125" cy="30861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010047" y="745850"/>
            <a:ext cx="31679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8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0047" y="1515291"/>
            <a:ext cx="10224010" cy="3396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136" y="384919"/>
            <a:ext cx="3157728" cy="5931408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BBB6-190B-43F1-B236-88847E1F86A6}" type="slidenum">
              <a:rPr lang="zh-TW" altLang="en-US" sz="1800" smtClean="0"/>
              <a:t>4</a:t>
            </a:fld>
            <a:endParaRPr lang="zh-TW" altLang="en-US" sz="1800"/>
          </a:p>
        </p:txBody>
      </p:sp>
      <p:sp>
        <p:nvSpPr>
          <p:cNvPr id="7" name="文字方塊 6"/>
          <p:cNvSpPr txBox="1"/>
          <p:nvPr/>
        </p:nvSpPr>
        <p:spPr>
          <a:xfrm>
            <a:off x="1010047" y="745850"/>
            <a:ext cx="26132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lowchart 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0047" y="1515291"/>
            <a:ext cx="10224010" cy="3396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BBB6-190B-43F1-B236-88847E1F86A6}" type="slidenum">
              <a:rPr lang="zh-TW" altLang="en-US" sz="1800" smtClean="0"/>
              <a:t>5</a:t>
            </a:fld>
            <a:endParaRPr lang="zh-TW" altLang="en-US" sz="1800"/>
          </a:p>
        </p:txBody>
      </p:sp>
      <p:sp>
        <p:nvSpPr>
          <p:cNvPr id="7" name="文字方塊 6"/>
          <p:cNvSpPr txBox="1"/>
          <p:nvPr/>
        </p:nvSpPr>
        <p:spPr>
          <a:xfrm>
            <a:off x="1010047" y="745850"/>
            <a:ext cx="23535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Schemes 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0046" y="1854926"/>
            <a:ext cx="47436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search (2~3weeks)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methods (3~4 weeks)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execution (3~6 weeks)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report (1~2weeks)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/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81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0047" y="1515291"/>
            <a:ext cx="10224010" cy="3396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BBB6-190B-43F1-B236-88847E1F86A6}" type="slidenum">
              <a:rPr lang="zh-TW" altLang="en-US" sz="1800" smtClean="0"/>
              <a:t>6</a:t>
            </a:fld>
            <a:endParaRPr lang="zh-TW" altLang="en-US" sz="1800"/>
          </a:p>
        </p:txBody>
      </p:sp>
      <p:sp>
        <p:nvSpPr>
          <p:cNvPr id="7" name="文字方塊 6"/>
          <p:cNvSpPr txBox="1"/>
          <p:nvPr/>
        </p:nvSpPr>
        <p:spPr>
          <a:xfrm>
            <a:off x="1010047" y="745850"/>
            <a:ext cx="2829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0046" y="1854926"/>
            <a:ext cx="106266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Z. Wei, J. Wang, H. Nichol, S.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Wiebe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Chapmana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“A median-Gaussian 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framework for Moiré pattern noise removal from X-ray microscopy image,”</a:t>
            </a:r>
          </a:p>
          <a:p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Micron,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vol. 43, pp. 170-6, 2011.</a:t>
            </a:r>
            <a:endParaRPr lang="en-US" altLang="zh-TW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250</TotalTime>
  <Words>92</Words>
  <Application>Microsoft Office PowerPoint</Application>
  <PresentationFormat>寬螢幕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Times New Roman</vt:lpstr>
      <vt:lpstr>回顧</vt:lpstr>
      <vt:lpstr>Removal of Moiré Pattern Noise in Images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lenovo</dc:creator>
  <cp:lastModifiedBy>lenovo</cp:lastModifiedBy>
  <cp:revision>12</cp:revision>
  <dcterms:created xsi:type="dcterms:W3CDTF">2018-10-10T08:07:45Z</dcterms:created>
  <dcterms:modified xsi:type="dcterms:W3CDTF">2018-10-10T12:18:04Z</dcterms:modified>
</cp:coreProperties>
</file>