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B60B65A-178D-4311-85C2-B1309D35DF97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54809A1-48D2-46C9-8F70-05C1033547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/>
              <a:t>пользовательского взаимодействия с карточками </a:t>
            </a:r>
            <a:r>
              <a:rPr lang="ru-RU" dirty="0" smtClean="0"/>
              <a:t>статей в </a:t>
            </a:r>
            <a:r>
              <a:rPr lang="ru-RU" dirty="0" err="1" smtClean="0"/>
              <a:t>Яндекс.Дзене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 24.09.2021г.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ru-RU" dirty="0" smtClean="0"/>
              <a:t>Общие 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Всего за анализируемый период было около 60 тыс. взаимодействий по всем карточкам.</a:t>
            </a:r>
          </a:p>
          <a:p>
            <a:pPr algn="just"/>
            <a:r>
              <a:rPr lang="ru-RU" dirty="0" smtClean="0"/>
              <a:t>Больше всего карточек генерируется по сл. темам: семейные отношения, Россия, полезные советы, с ними также происходит больше всего взаимодействий.</a:t>
            </a:r>
          </a:p>
          <a:p>
            <a:pPr algn="just"/>
            <a:r>
              <a:rPr lang="ru-RU" dirty="0" smtClean="0"/>
              <a:t>Самые популярные сочетания тем карточек и источников – это путешествие/рассказы,  Россия/общество,  кино/наука.</a:t>
            </a:r>
          </a:p>
          <a:p>
            <a:pPr algn="just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История событий по темам карточек</a:t>
            </a:r>
            <a:endParaRPr lang="ru-RU" dirty="0"/>
          </a:p>
        </p:txBody>
      </p:sp>
      <p:pic>
        <p:nvPicPr>
          <p:cNvPr id="6" name="Содержимое 5" descr="visits by to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05"/>
          <a:stretch>
            <a:fillRect/>
          </a:stretch>
        </p:blipFill>
        <p:spPr>
          <a:xfrm>
            <a:off x="395536" y="1484784"/>
            <a:ext cx="5832648" cy="2304255"/>
          </a:xfrm>
        </p:spPr>
      </p:pic>
      <p:sp>
        <p:nvSpPr>
          <p:cNvPr id="8" name="TextBox 7"/>
          <p:cNvSpPr txBox="1"/>
          <p:nvPr/>
        </p:nvSpPr>
        <p:spPr>
          <a:xfrm>
            <a:off x="395536" y="4509120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Самые популярные</a:t>
            </a:r>
          </a:p>
          <a:p>
            <a:r>
              <a:rPr lang="ru-RU" dirty="0" smtClean="0"/>
              <a:t> темы карточек: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Наука;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Отношения;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Интересные факты;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Общество;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Подборки.</a:t>
            </a:r>
          </a:p>
        </p:txBody>
      </p:sp>
      <p:pic>
        <p:nvPicPr>
          <p:cNvPr id="9" name="Рисунок 8" descr="% of visits by topic.png"/>
          <p:cNvPicPr>
            <a:picLocks noChangeAspect="1"/>
          </p:cNvPicPr>
          <p:nvPr/>
        </p:nvPicPr>
        <p:blipFill>
          <a:blip r:embed="rId3" cstate="print"/>
          <a:srcRect r="9889"/>
          <a:stretch>
            <a:fillRect/>
          </a:stretch>
        </p:blipFill>
        <p:spPr>
          <a:xfrm>
            <a:off x="3419872" y="3933056"/>
            <a:ext cx="5472608" cy="2621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Разбивка событий по темам источников, %</a:t>
            </a:r>
            <a:endParaRPr lang="ru-RU" dirty="0"/>
          </a:p>
        </p:txBody>
      </p:sp>
      <p:pic>
        <p:nvPicPr>
          <p:cNvPr id="7" name="Содержимое 6" descr="visits by sourc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rcRect l="27084" t="12792" r="33721" b="4298"/>
          <a:stretch>
            <a:fillRect/>
          </a:stretch>
        </p:blipFill>
        <p:spPr>
          <a:xfrm>
            <a:off x="395536" y="2132856"/>
            <a:ext cx="4536504" cy="4124095"/>
          </a:xfrm>
        </p:spPr>
      </p:pic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32040" y="2132856"/>
            <a:ext cx="4041775" cy="3886200"/>
          </a:xfrm>
        </p:spPr>
        <p:txBody>
          <a:bodyPr>
            <a:normAutofit/>
          </a:bodyPr>
          <a:lstStyle/>
          <a:p>
            <a:pPr marL="168275" indent="0">
              <a:buNone/>
            </a:pPr>
            <a:r>
              <a:rPr lang="ru-RU" dirty="0" smtClean="0"/>
              <a:t>Больше всего взаимодействий с карточками по сл. источникам: 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Семейные отношения;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Россия; 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Полезные советы; 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Путешествия;</a:t>
            </a:r>
          </a:p>
          <a:p>
            <a:pPr marL="566928" indent="-457200">
              <a:buFont typeface="+mj-lt"/>
              <a:buAutoNum type="arabicPeriod"/>
            </a:pPr>
            <a:r>
              <a:rPr lang="ru-RU" dirty="0" smtClean="0"/>
              <a:t>Знаменитости.</a:t>
            </a:r>
          </a:p>
          <a:p>
            <a:pPr marL="566928" indent="-457200">
              <a:buNone/>
            </a:pPr>
            <a:endParaRPr lang="ru-RU" dirty="0" smtClean="0"/>
          </a:p>
          <a:p>
            <a:pPr marL="173038" indent="0">
              <a:buNone/>
            </a:pPr>
            <a:r>
              <a:rPr lang="ru-RU" dirty="0" smtClean="0"/>
              <a:t>Что логично, т.к. по этим темам больше всего конвента.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Соответствия тем источников темам карточек</a:t>
            </a:r>
            <a:endParaRPr lang="ru-RU" dirty="0"/>
          </a:p>
        </p:txBody>
      </p:sp>
      <p:pic>
        <p:nvPicPr>
          <p:cNvPr id="4" name="Содержимое 3" descr="topic-sou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8676509" cy="2817875"/>
          </a:xfr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таблице видно, что самые популярные сочетания тем карточек и источников – это путешествие/рассказы,  Россия/общество,  кино/наука.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</TotalTime>
  <Words>154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Анализ пользовательского взаимодействия с карточками статей в Яндекс.Дзене</vt:lpstr>
      <vt:lpstr>Общие выводы</vt:lpstr>
      <vt:lpstr>История событий по темам карточек</vt:lpstr>
      <vt:lpstr>Разбивка событий по темам источников, %</vt:lpstr>
      <vt:lpstr>Соответствия тем источников темам карточек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пользовательского взаимодействия с карточками статей в Яндекс.Дзене</dc:title>
  <dc:creator>Аdministrаtоr</dc:creator>
  <cp:lastModifiedBy>Аdministrаtоr</cp:lastModifiedBy>
  <cp:revision>2</cp:revision>
  <dcterms:created xsi:type="dcterms:W3CDTF">2022-01-11T19:22:02Z</dcterms:created>
  <dcterms:modified xsi:type="dcterms:W3CDTF">2022-01-11T20:17:39Z</dcterms:modified>
</cp:coreProperties>
</file>