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5D7E-9F6D-428C-A6BB-4D7E8BE2F630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4B8D-29B1-49F7-BDC6-D1ACB3C45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5D7E-9F6D-428C-A6BB-4D7E8BE2F630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4B8D-29B1-49F7-BDC6-D1ACB3C45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5D7E-9F6D-428C-A6BB-4D7E8BE2F630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4B8D-29B1-49F7-BDC6-D1ACB3C45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5D7E-9F6D-428C-A6BB-4D7E8BE2F630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4B8D-29B1-49F7-BDC6-D1ACB3C45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5D7E-9F6D-428C-A6BB-4D7E8BE2F630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4B8D-29B1-49F7-BDC6-D1ACB3C45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5D7E-9F6D-428C-A6BB-4D7E8BE2F630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4B8D-29B1-49F7-BDC6-D1ACB3C45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5D7E-9F6D-428C-A6BB-4D7E8BE2F630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4B8D-29B1-49F7-BDC6-D1ACB3C45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5D7E-9F6D-428C-A6BB-4D7E8BE2F630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4B8D-29B1-49F7-BDC6-D1ACB3C45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5D7E-9F6D-428C-A6BB-4D7E8BE2F630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4B8D-29B1-49F7-BDC6-D1ACB3C45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5D7E-9F6D-428C-A6BB-4D7E8BE2F630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4B8D-29B1-49F7-BDC6-D1ACB3C45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5D7E-9F6D-428C-A6BB-4D7E8BE2F630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4B8D-29B1-49F7-BDC6-D1ACB3C45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35D7E-9F6D-428C-A6BB-4D7E8BE2F630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34B8D-29B1-49F7-BDC6-D1ACB3C45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Anagram Maker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By: Meagin Arrocha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Data Types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Dictionary words: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A vector of strings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INPUT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RESULT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SOFAR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For these three I will use a </a:t>
            </a:r>
            <a:r>
              <a:rPr lang="en-US" dirty="0" err="1" smtClean="0">
                <a:solidFill>
                  <a:srgbClr val="FFFF00"/>
                </a:solidFill>
              </a:rPr>
              <a:t>struct</a:t>
            </a:r>
            <a:endParaRPr lang="en-US" dirty="0" smtClean="0">
              <a:solidFill>
                <a:srgbClr val="FFFF00"/>
              </a:solidFill>
            </a:endParaRP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A string and a array of </a:t>
            </a:r>
            <a:r>
              <a:rPr lang="en-US" dirty="0" err="1" smtClean="0">
                <a:solidFill>
                  <a:srgbClr val="FFFF00"/>
                </a:solidFill>
              </a:rPr>
              <a:t>ints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Data Types Cont.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05400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rgbClr val="FFFF00"/>
                </a:solidFill>
              </a:rPr>
              <a:t>When I get my input in I’m going to store it in an array of </a:t>
            </a:r>
            <a:r>
              <a:rPr lang="en-US" dirty="0" err="1" smtClean="0">
                <a:solidFill>
                  <a:srgbClr val="FFFF00"/>
                </a:solidFill>
              </a:rPr>
              <a:t>ints</a:t>
            </a:r>
            <a:r>
              <a:rPr lang="en-US" dirty="0" smtClean="0">
                <a:solidFill>
                  <a:srgbClr val="FFFF00"/>
                </a:solidFill>
              </a:rPr>
              <a:t> which will be my count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Array[26];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I will use </a:t>
            </a:r>
            <a:r>
              <a:rPr lang="en-US" dirty="0" err="1" smtClean="0">
                <a:solidFill>
                  <a:srgbClr val="FFFF00"/>
                </a:solidFill>
              </a:rPr>
              <a:t>ascii</a:t>
            </a:r>
            <a:r>
              <a:rPr lang="en-US" dirty="0" smtClean="0">
                <a:solidFill>
                  <a:srgbClr val="FFFF00"/>
                </a:solidFill>
              </a:rPr>
              <a:t> values and store them in </a:t>
            </a:r>
            <a:r>
              <a:rPr lang="en-US" smtClean="0">
                <a:solidFill>
                  <a:srgbClr val="FFFF00"/>
                </a:solidFill>
              </a:rPr>
              <a:t>the index </a:t>
            </a:r>
            <a:r>
              <a:rPr lang="en-US" dirty="0" smtClean="0">
                <a:solidFill>
                  <a:srgbClr val="FFFF00"/>
                </a:solidFill>
              </a:rPr>
              <a:t>according to their corresponding values; with a being the 0 index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Plan when inputs array of </a:t>
            </a:r>
            <a:r>
              <a:rPr lang="en-US" dirty="0" err="1" smtClean="0">
                <a:solidFill>
                  <a:srgbClr val="FFFF00"/>
                </a:solidFill>
              </a:rPr>
              <a:t>ints</a:t>
            </a:r>
            <a:r>
              <a:rPr lang="en-US" dirty="0" smtClean="0">
                <a:solidFill>
                  <a:srgbClr val="FFFF00"/>
                </a:solidFill>
              </a:rPr>
              <a:t> is 0 I’ve found an full anagram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Also RESULTS array could match SOFARS array to make sure I used all of the chars and not any more than I needed.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How is One Word Less than Another?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If the word in the dictionary has less than the chars needed from input or equal </a:t>
            </a:r>
            <a:r>
              <a:rPr lang="en-US" dirty="0" smtClean="0">
                <a:solidFill>
                  <a:srgbClr val="FFFF00"/>
                </a:solidFill>
              </a:rPr>
              <a:t>to and it’s the same chars from input(no more), </a:t>
            </a:r>
            <a:r>
              <a:rPr lang="en-US" dirty="0" smtClean="0">
                <a:solidFill>
                  <a:srgbClr val="FFFF00"/>
                </a:solidFill>
              </a:rPr>
              <a:t>then it is less than.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For example; input being underwood; wood has less than the chars needed because I still need 1u, 1n, etc</a:t>
            </a:r>
            <a:r>
              <a:rPr lang="en-US" dirty="0" smtClean="0">
                <a:solidFill>
                  <a:srgbClr val="FFFF00"/>
                </a:solidFill>
              </a:rPr>
              <a:t>. and it has doesn’t have any chars not in the input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I will probably make this function a </a:t>
            </a:r>
            <a:r>
              <a:rPr lang="en-US" dirty="0" err="1" smtClean="0">
                <a:solidFill>
                  <a:srgbClr val="FFFF00"/>
                </a:solidFill>
              </a:rPr>
              <a:t>boolean</a:t>
            </a:r>
            <a:r>
              <a:rPr lang="en-US" dirty="0" smtClean="0">
                <a:solidFill>
                  <a:srgbClr val="FFFF00"/>
                </a:solidFill>
              </a:rPr>
              <a:t> to return true if it found a word in the dictionary that is less than or equal to the input.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How to Subtract One Word From Another?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 will use my less than function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if it returns true and found the word, I will then subtract those letters from the word I found from the input array and add them to the </a:t>
            </a:r>
            <a:r>
              <a:rPr lang="en-US" dirty="0" err="1" smtClean="0">
                <a:solidFill>
                  <a:srgbClr val="FFFF00"/>
                </a:solidFill>
              </a:rPr>
              <a:t>sofar</a:t>
            </a:r>
            <a:r>
              <a:rPr lang="en-US" dirty="0" smtClean="0">
                <a:solidFill>
                  <a:srgbClr val="FFFF00"/>
                </a:solidFill>
              </a:rPr>
              <a:t> array.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 will also add them to the result string but not change my input string so I don’t lose it if I cannot find an anagram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Then I can just reset result = “ “ (empty)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How to Avoid Repeats?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 will try to not backtrack myself when I </a:t>
            </a:r>
            <a:r>
              <a:rPr lang="en-US" dirty="0" err="1" smtClean="0">
                <a:solidFill>
                  <a:srgbClr val="FFFF00"/>
                </a:solidFill>
              </a:rPr>
              <a:t>recurse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Instead of starting at the beginning of the dictionary each time, I will try to start looking from the last word that I found.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Try to keep track of where the word I found was in my string vector and then use that index instead of the first one.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Things I May Try but Might Not Help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To keep speed fast: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Try to pass the least amount of parameters as possible for the method I am using </a:t>
            </a:r>
            <a:r>
              <a:rPr lang="en-US" dirty="0" smtClean="0">
                <a:solidFill>
                  <a:srgbClr val="FFFF00"/>
                </a:solidFill>
              </a:rPr>
              <a:t>recursion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Try to use pass by reference if possible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Will check when I add the input that the input is a valid one</a:t>
            </a:r>
          </a:p>
          <a:p>
            <a:pPr lvl="3"/>
            <a:r>
              <a:rPr lang="en-US" dirty="0" smtClean="0">
                <a:solidFill>
                  <a:srgbClr val="FFFF00"/>
                </a:solidFill>
              </a:rPr>
              <a:t>No numbers or </a:t>
            </a:r>
            <a:r>
              <a:rPr lang="en-US" dirty="0" smtClean="0">
                <a:solidFill>
                  <a:srgbClr val="FFFF00"/>
                </a:solidFill>
              </a:rPr>
              <a:t>punctuation</a:t>
            </a:r>
          </a:p>
          <a:p>
            <a:pPr lvl="3"/>
            <a:r>
              <a:rPr lang="en-US" dirty="0" smtClean="0">
                <a:solidFill>
                  <a:srgbClr val="FFFF00"/>
                </a:solidFill>
              </a:rPr>
              <a:t>Change it all to lower case</a:t>
            </a:r>
          </a:p>
          <a:p>
            <a:pPr lvl="4"/>
            <a:r>
              <a:rPr lang="en-US" dirty="0" smtClean="0">
                <a:solidFill>
                  <a:srgbClr val="FFFF00"/>
                </a:solidFill>
              </a:rPr>
              <a:t>For the array; using lower case </a:t>
            </a:r>
            <a:r>
              <a:rPr lang="en-US" dirty="0" err="1" smtClean="0">
                <a:solidFill>
                  <a:srgbClr val="FFFF00"/>
                </a:solidFill>
              </a:rPr>
              <a:t>ascii</a:t>
            </a:r>
            <a:r>
              <a:rPr lang="en-US" dirty="0" smtClean="0">
                <a:solidFill>
                  <a:srgbClr val="FFFF00"/>
                </a:solidFill>
              </a:rPr>
              <a:t> values</a:t>
            </a:r>
            <a:endParaRPr lang="en-US" dirty="0" smtClean="0">
              <a:solidFill>
                <a:srgbClr val="FFFF00"/>
              </a:solidFill>
            </a:endParaRPr>
          </a:p>
          <a:p>
            <a:pPr lvl="2"/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FFFF00"/>
                </a:solidFill>
              </a:rPr>
              <a:t/>
            </a:r>
            <a:br>
              <a:rPr lang="en-US" sz="8000" dirty="0" smtClean="0">
                <a:solidFill>
                  <a:srgbClr val="FFFF00"/>
                </a:solidFill>
              </a:rPr>
            </a:br>
            <a:r>
              <a:rPr lang="en-US" sz="8000" dirty="0" smtClean="0">
                <a:solidFill>
                  <a:srgbClr val="FFFF00"/>
                </a:solidFill>
              </a:rPr>
              <a:t>Any Questions?</a:t>
            </a:r>
            <a:br>
              <a:rPr lang="en-US" sz="8000" dirty="0" smtClean="0">
                <a:solidFill>
                  <a:srgbClr val="FFFF00"/>
                </a:solidFill>
              </a:rPr>
            </a:br>
            <a:endParaRPr lang="en-US" sz="8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447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Anagram Maker</vt:lpstr>
      <vt:lpstr>Data Types</vt:lpstr>
      <vt:lpstr>Data Types Cont.</vt:lpstr>
      <vt:lpstr>How is One Word Less than Another?</vt:lpstr>
      <vt:lpstr>How to Subtract One Word From Another?</vt:lpstr>
      <vt:lpstr>How to Avoid Repeats?</vt:lpstr>
      <vt:lpstr>Things I May Try but Might Not Help</vt:lpstr>
      <vt:lpstr> Any Questions?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Anagram Maker</dc:title>
  <dc:creator>David</dc:creator>
  <cp:lastModifiedBy>David</cp:lastModifiedBy>
  <cp:revision>34</cp:revision>
  <dcterms:created xsi:type="dcterms:W3CDTF">2014-04-02T17:40:37Z</dcterms:created>
  <dcterms:modified xsi:type="dcterms:W3CDTF">2014-04-03T12:45:11Z</dcterms:modified>
</cp:coreProperties>
</file>