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9" r:id="rId12"/>
    <p:sldId id="265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66" r:id="rId24"/>
    <p:sldId id="267" r:id="rId2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47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C9D6E1-1439-4FB1-A60E-9978E4361E62}" type="doc">
      <dgm:prSet loTypeId="urn:microsoft.com/office/officeart/2005/8/layout/cycle7" loCatId="cycle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43E1A600-6BC7-4519-90EC-A1F7C76D8501}">
      <dgm:prSet phldrT="[텍스트]"/>
      <dgm:spPr/>
      <dgm:t>
        <a:bodyPr/>
        <a:lstStyle/>
        <a:p>
          <a:pPr latinLnBrk="1"/>
          <a:r>
            <a:rPr lang="ko-KR" altLang="en-US" dirty="0"/>
            <a:t>사장님</a:t>
          </a:r>
        </a:p>
      </dgm:t>
    </dgm:pt>
    <dgm:pt modelId="{3BB848F0-40FD-410A-A9DB-54DFF60F7291}" type="parTrans" cxnId="{C7A59A7F-7E61-4D60-9B17-5A4111754BA2}">
      <dgm:prSet/>
      <dgm:spPr/>
      <dgm:t>
        <a:bodyPr/>
        <a:lstStyle/>
        <a:p>
          <a:pPr latinLnBrk="1"/>
          <a:endParaRPr lang="ko-KR" altLang="en-US"/>
        </a:p>
      </dgm:t>
    </dgm:pt>
    <dgm:pt modelId="{3931651C-7143-4BBA-9073-7AF095CD3392}" type="sibTrans" cxnId="{C7A59A7F-7E61-4D60-9B17-5A4111754BA2}">
      <dgm:prSet/>
      <dgm:spPr/>
      <dgm:t>
        <a:bodyPr/>
        <a:lstStyle/>
        <a:p>
          <a:pPr latinLnBrk="1"/>
          <a:endParaRPr lang="ko-KR" altLang="en-US"/>
        </a:p>
      </dgm:t>
    </dgm:pt>
    <dgm:pt modelId="{89C26402-5019-4C92-AC78-58727440F80B}">
      <dgm:prSet phldrT="[텍스트]"/>
      <dgm:spPr/>
      <dgm:t>
        <a:bodyPr/>
        <a:lstStyle/>
        <a:p>
          <a:pPr latinLnBrk="1"/>
          <a:r>
            <a:rPr lang="ko-KR" altLang="en-US" dirty="0"/>
            <a:t>기획자</a:t>
          </a:r>
        </a:p>
      </dgm:t>
    </dgm:pt>
    <dgm:pt modelId="{1EBD9022-922A-4EDF-876B-02A49C9CF03F}" type="parTrans" cxnId="{54166A6E-BA70-4F08-A32A-D102C3B42564}">
      <dgm:prSet/>
      <dgm:spPr/>
      <dgm:t>
        <a:bodyPr/>
        <a:lstStyle/>
        <a:p>
          <a:pPr latinLnBrk="1"/>
          <a:endParaRPr lang="ko-KR" altLang="en-US"/>
        </a:p>
      </dgm:t>
    </dgm:pt>
    <dgm:pt modelId="{151CC56A-112D-4D0A-AF7D-64DBE7FA8E30}" type="sibTrans" cxnId="{54166A6E-BA70-4F08-A32A-D102C3B42564}">
      <dgm:prSet/>
      <dgm:spPr/>
      <dgm:t>
        <a:bodyPr/>
        <a:lstStyle/>
        <a:p>
          <a:pPr latinLnBrk="1"/>
          <a:endParaRPr lang="ko-KR" altLang="en-US"/>
        </a:p>
      </dgm:t>
    </dgm:pt>
    <dgm:pt modelId="{E9B2A29B-DC56-48B2-B8E6-5858290AF461}" type="pres">
      <dgm:prSet presAssocID="{CCC9D6E1-1439-4FB1-A60E-9978E4361E62}" presName="Name0" presStyleCnt="0">
        <dgm:presLayoutVars>
          <dgm:dir/>
          <dgm:resizeHandles val="exact"/>
        </dgm:presLayoutVars>
      </dgm:prSet>
      <dgm:spPr/>
    </dgm:pt>
    <dgm:pt modelId="{1228C769-4083-41E7-9E8C-CEB7E2C06F7B}" type="pres">
      <dgm:prSet presAssocID="{43E1A600-6BC7-4519-90EC-A1F7C76D8501}" presName="node" presStyleLbl="node1" presStyleIdx="0" presStyleCnt="2">
        <dgm:presLayoutVars>
          <dgm:bulletEnabled val="1"/>
        </dgm:presLayoutVars>
      </dgm:prSet>
      <dgm:spPr/>
    </dgm:pt>
    <dgm:pt modelId="{FCB40E70-2BAB-4F62-A449-C4ADE89E2615}" type="pres">
      <dgm:prSet presAssocID="{3931651C-7143-4BBA-9073-7AF095CD3392}" presName="sibTrans" presStyleLbl="sibTrans2D1" presStyleIdx="0" presStyleCnt="2"/>
      <dgm:spPr/>
    </dgm:pt>
    <dgm:pt modelId="{757887A5-5315-4A41-8573-EBF53ACD58CD}" type="pres">
      <dgm:prSet presAssocID="{3931651C-7143-4BBA-9073-7AF095CD3392}" presName="connectorText" presStyleLbl="sibTrans2D1" presStyleIdx="0" presStyleCnt="2"/>
      <dgm:spPr/>
    </dgm:pt>
    <dgm:pt modelId="{84A6021C-499E-41EE-9C8B-81B2667E2D09}" type="pres">
      <dgm:prSet presAssocID="{89C26402-5019-4C92-AC78-58727440F80B}" presName="node" presStyleLbl="node1" presStyleIdx="1" presStyleCnt="2">
        <dgm:presLayoutVars>
          <dgm:bulletEnabled val="1"/>
        </dgm:presLayoutVars>
      </dgm:prSet>
      <dgm:spPr/>
    </dgm:pt>
    <dgm:pt modelId="{1FB66986-39D4-46A9-B24D-93EA1CE1A6C8}" type="pres">
      <dgm:prSet presAssocID="{151CC56A-112D-4D0A-AF7D-64DBE7FA8E30}" presName="sibTrans" presStyleLbl="sibTrans2D1" presStyleIdx="1" presStyleCnt="2"/>
      <dgm:spPr/>
    </dgm:pt>
    <dgm:pt modelId="{CA984357-454E-4827-BA6C-428E076DA819}" type="pres">
      <dgm:prSet presAssocID="{151CC56A-112D-4D0A-AF7D-64DBE7FA8E30}" presName="connectorText" presStyleLbl="sibTrans2D1" presStyleIdx="1" presStyleCnt="2"/>
      <dgm:spPr/>
    </dgm:pt>
  </dgm:ptLst>
  <dgm:cxnLst>
    <dgm:cxn modelId="{7B0DE804-2E17-4F9C-9D36-E27D0A73CE7B}" type="presOf" srcId="{43E1A600-6BC7-4519-90EC-A1F7C76D8501}" destId="{1228C769-4083-41E7-9E8C-CEB7E2C06F7B}" srcOrd="0" destOrd="0" presId="urn:microsoft.com/office/officeart/2005/8/layout/cycle7"/>
    <dgm:cxn modelId="{12A47605-EDAA-4811-94D1-6304173B868B}" type="presOf" srcId="{3931651C-7143-4BBA-9073-7AF095CD3392}" destId="{757887A5-5315-4A41-8573-EBF53ACD58CD}" srcOrd="1" destOrd="0" presId="urn:microsoft.com/office/officeart/2005/8/layout/cycle7"/>
    <dgm:cxn modelId="{54166A6E-BA70-4F08-A32A-D102C3B42564}" srcId="{CCC9D6E1-1439-4FB1-A60E-9978E4361E62}" destId="{89C26402-5019-4C92-AC78-58727440F80B}" srcOrd="1" destOrd="0" parTransId="{1EBD9022-922A-4EDF-876B-02A49C9CF03F}" sibTransId="{151CC56A-112D-4D0A-AF7D-64DBE7FA8E30}"/>
    <dgm:cxn modelId="{2A0D987B-7BE0-47D6-8248-509FA53E08CD}" type="presOf" srcId="{3931651C-7143-4BBA-9073-7AF095CD3392}" destId="{FCB40E70-2BAB-4F62-A449-C4ADE89E2615}" srcOrd="0" destOrd="0" presId="urn:microsoft.com/office/officeart/2005/8/layout/cycle7"/>
    <dgm:cxn modelId="{C7A59A7F-7E61-4D60-9B17-5A4111754BA2}" srcId="{CCC9D6E1-1439-4FB1-A60E-9978E4361E62}" destId="{43E1A600-6BC7-4519-90EC-A1F7C76D8501}" srcOrd="0" destOrd="0" parTransId="{3BB848F0-40FD-410A-A9DB-54DFF60F7291}" sibTransId="{3931651C-7143-4BBA-9073-7AF095CD3392}"/>
    <dgm:cxn modelId="{8DA6EE90-4E9E-4751-86E7-DC7F79E4598E}" type="presOf" srcId="{151CC56A-112D-4D0A-AF7D-64DBE7FA8E30}" destId="{CA984357-454E-4827-BA6C-428E076DA819}" srcOrd="1" destOrd="0" presId="urn:microsoft.com/office/officeart/2005/8/layout/cycle7"/>
    <dgm:cxn modelId="{04F91FBE-5E26-4665-A0B8-CE2557A3D7F5}" type="presOf" srcId="{89C26402-5019-4C92-AC78-58727440F80B}" destId="{84A6021C-499E-41EE-9C8B-81B2667E2D09}" srcOrd="0" destOrd="0" presId="urn:microsoft.com/office/officeart/2005/8/layout/cycle7"/>
    <dgm:cxn modelId="{2568E2D7-8C6E-4C55-9D0A-236FC6FA1430}" type="presOf" srcId="{151CC56A-112D-4D0A-AF7D-64DBE7FA8E30}" destId="{1FB66986-39D4-46A9-B24D-93EA1CE1A6C8}" srcOrd="0" destOrd="0" presId="urn:microsoft.com/office/officeart/2005/8/layout/cycle7"/>
    <dgm:cxn modelId="{EF005CDF-58CF-4E9D-B105-32757C3E3705}" type="presOf" srcId="{CCC9D6E1-1439-4FB1-A60E-9978E4361E62}" destId="{E9B2A29B-DC56-48B2-B8E6-5858290AF461}" srcOrd="0" destOrd="0" presId="urn:microsoft.com/office/officeart/2005/8/layout/cycle7"/>
    <dgm:cxn modelId="{276A18BC-07C4-4D3A-9B1C-120C125F4D25}" type="presParOf" srcId="{E9B2A29B-DC56-48B2-B8E6-5858290AF461}" destId="{1228C769-4083-41E7-9E8C-CEB7E2C06F7B}" srcOrd="0" destOrd="0" presId="urn:microsoft.com/office/officeart/2005/8/layout/cycle7"/>
    <dgm:cxn modelId="{5CDDE94D-47FC-4E80-A48B-355E19743BB0}" type="presParOf" srcId="{E9B2A29B-DC56-48B2-B8E6-5858290AF461}" destId="{FCB40E70-2BAB-4F62-A449-C4ADE89E2615}" srcOrd="1" destOrd="0" presId="urn:microsoft.com/office/officeart/2005/8/layout/cycle7"/>
    <dgm:cxn modelId="{AA493546-6FB7-4BC5-ABB6-C1ABECFB8018}" type="presParOf" srcId="{FCB40E70-2BAB-4F62-A449-C4ADE89E2615}" destId="{757887A5-5315-4A41-8573-EBF53ACD58CD}" srcOrd="0" destOrd="0" presId="urn:microsoft.com/office/officeart/2005/8/layout/cycle7"/>
    <dgm:cxn modelId="{7DD67722-4D37-4062-8AE6-A2A8EAC8C488}" type="presParOf" srcId="{E9B2A29B-DC56-48B2-B8E6-5858290AF461}" destId="{84A6021C-499E-41EE-9C8B-81B2667E2D09}" srcOrd="2" destOrd="0" presId="urn:microsoft.com/office/officeart/2005/8/layout/cycle7"/>
    <dgm:cxn modelId="{21D3ACE1-2EFB-4EE7-96FA-EFCA12D4E370}" type="presParOf" srcId="{E9B2A29B-DC56-48B2-B8E6-5858290AF461}" destId="{1FB66986-39D4-46A9-B24D-93EA1CE1A6C8}" srcOrd="3" destOrd="0" presId="urn:microsoft.com/office/officeart/2005/8/layout/cycle7"/>
    <dgm:cxn modelId="{E379980B-8CBD-4091-9916-083472A28420}" type="presParOf" srcId="{1FB66986-39D4-46A9-B24D-93EA1CE1A6C8}" destId="{CA984357-454E-4827-BA6C-428E076DA819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7B73E2-1BEA-4D10-95DB-443030151DE3}" type="doc">
      <dgm:prSet loTypeId="urn:microsoft.com/office/officeart/2005/8/layout/cycle7" loCatId="cycle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FC41A015-07E8-404B-BD42-3BDF29299C7F}">
      <dgm:prSet phldrT="[텍스트]"/>
      <dgm:spPr/>
      <dgm:t>
        <a:bodyPr/>
        <a:lstStyle/>
        <a:p>
          <a:pPr latinLnBrk="1"/>
          <a:r>
            <a:rPr lang="ko-KR" altLang="en-US" dirty="0"/>
            <a:t>사장님</a:t>
          </a:r>
        </a:p>
      </dgm:t>
    </dgm:pt>
    <dgm:pt modelId="{A6A7C255-31ED-4558-86F7-A15D736FCE91}" type="parTrans" cxnId="{7400A37B-33E6-48A9-9546-54CD896AA2D3}">
      <dgm:prSet/>
      <dgm:spPr/>
      <dgm:t>
        <a:bodyPr/>
        <a:lstStyle/>
        <a:p>
          <a:pPr latinLnBrk="1"/>
          <a:endParaRPr lang="ko-KR" altLang="en-US"/>
        </a:p>
      </dgm:t>
    </dgm:pt>
    <dgm:pt modelId="{5209DEA0-2C42-4571-B0DC-61F426C769F4}" type="sibTrans" cxnId="{7400A37B-33E6-48A9-9546-54CD896AA2D3}">
      <dgm:prSet/>
      <dgm:spPr/>
      <dgm:t>
        <a:bodyPr/>
        <a:lstStyle/>
        <a:p>
          <a:pPr latinLnBrk="1"/>
          <a:endParaRPr lang="ko-KR" altLang="en-US"/>
        </a:p>
      </dgm:t>
    </dgm:pt>
    <dgm:pt modelId="{8508F8B1-CB10-47B3-A489-6E14DA93BF88}">
      <dgm:prSet phldrT="[텍스트]"/>
      <dgm:spPr/>
      <dgm:t>
        <a:bodyPr/>
        <a:lstStyle/>
        <a:p>
          <a:pPr latinLnBrk="1"/>
          <a:r>
            <a:rPr lang="ko-KR" altLang="en-US" dirty="0"/>
            <a:t>손님</a:t>
          </a:r>
        </a:p>
      </dgm:t>
    </dgm:pt>
    <dgm:pt modelId="{FC125BFB-4971-4CE7-B621-7782C11DD4BC}" type="parTrans" cxnId="{A1A146AA-4EED-4086-BE85-4E40EEDE5524}">
      <dgm:prSet/>
      <dgm:spPr/>
      <dgm:t>
        <a:bodyPr/>
        <a:lstStyle/>
        <a:p>
          <a:pPr latinLnBrk="1"/>
          <a:endParaRPr lang="ko-KR" altLang="en-US"/>
        </a:p>
      </dgm:t>
    </dgm:pt>
    <dgm:pt modelId="{2D957AE4-D1BD-4AFD-A86F-5C4E78183AD3}" type="sibTrans" cxnId="{A1A146AA-4EED-4086-BE85-4E40EEDE5524}">
      <dgm:prSet/>
      <dgm:spPr/>
      <dgm:t>
        <a:bodyPr/>
        <a:lstStyle/>
        <a:p>
          <a:pPr latinLnBrk="1"/>
          <a:endParaRPr lang="ko-KR" altLang="en-US"/>
        </a:p>
      </dgm:t>
    </dgm:pt>
    <dgm:pt modelId="{656FFAB2-5368-46CF-8884-6C557332C3F7}">
      <dgm:prSet phldrT="[텍스트]"/>
      <dgm:spPr/>
      <dgm:t>
        <a:bodyPr/>
        <a:lstStyle/>
        <a:p>
          <a:pPr latinLnBrk="1"/>
          <a:r>
            <a:rPr lang="ko-KR" altLang="en-US" dirty="0"/>
            <a:t>기획자</a:t>
          </a:r>
        </a:p>
      </dgm:t>
    </dgm:pt>
    <dgm:pt modelId="{E0D864D8-6C4B-45A6-AAF6-77DA4C19D8F4}" type="parTrans" cxnId="{A27D79C4-99FD-4C0A-B555-28FD139B5523}">
      <dgm:prSet/>
      <dgm:spPr/>
      <dgm:t>
        <a:bodyPr/>
        <a:lstStyle/>
        <a:p>
          <a:pPr latinLnBrk="1"/>
          <a:endParaRPr lang="ko-KR" altLang="en-US"/>
        </a:p>
      </dgm:t>
    </dgm:pt>
    <dgm:pt modelId="{40BCFC61-F1D2-4400-9B29-8D4DC90C7CC3}" type="sibTrans" cxnId="{A27D79C4-99FD-4C0A-B555-28FD139B5523}">
      <dgm:prSet/>
      <dgm:spPr/>
      <dgm:t>
        <a:bodyPr/>
        <a:lstStyle/>
        <a:p>
          <a:pPr latinLnBrk="1"/>
          <a:endParaRPr lang="ko-KR" altLang="en-US"/>
        </a:p>
      </dgm:t>
    </dgm:pt>
    <dgm:pt modelId="{9F2A7DED-A468-49CD-B658-BD567C1BBD8D}" type="pres">
      <dgm:prSet presAssocID="{777B73E2-1BEA-4D10-95DB-443030151DE3}" presName="Name0" presStyleCnt="0">
        <dgm:presLayoutVars>
          <dgm:dir/>
          <dgm:resizeHandles val="exact"/>
        </dgm:presLayoutVars>
      </dgm:prSet>
      <dgm:spPr/>
    </dgm:pt>
    <dgm:pt modelId="{E2047F93-E33A-49E4-8599-9CB24A7ECED0}" type="pres">
      <dgm:prSet presAssocID="{FC41A015-07E8-404B-BD42-3BDF29299C7F}" presName="node" presStyleLbl="node1" presStyleIdx="0" presStyleCnt="3">
        <dgm:presLayoutVars>
          <dgm:bulletEnabled val="1"/>
        </dgm:presLayoutVars>
      </dgm:prSet>
      <dgm:spPr/>
    </dgm:pt>
    <dgm:pt modelId="{23785D9C-AE30-413C-93E3-70CB04999D13}" type="pres">
      <dgm:prSet presAssocID="{5209DEA0-2C42-4571-B0DC-61F426C769F4}" presName="sibTrans" presStyleLbl="sibTrans2D1" presStyleIdx="0" presStyleCnt="3"/>
      <dgm:spPr/>
    </dgm:pt>
    <dgm:pt modelId="{2448B5D8-C8EB-4501-ACCA-48AC87B8E1FB}" type="pres">
      <dgm:prSet presAssocID="{5209DEA0-2C42-4571-B0DC-61F426C769F4}" presName="connectorText" presStyleLbl="sibTrans2D1" presStyleIdx="0" presStyleCnt="3"/>
      <dgm:spPr/>
    </dgm:pt>
    <dgm:pt modelId="{89DE91D5-0BC4-4F77-90C6-71EF75751287}" type="pres">
      <dgm:prSet presAssocID="{8508F8B1-CB10-47B3-A489-6E14DA93BF88}" presName="node" presStyleLbl="node1" presStyleIdx="1" presStyleCnt="3">
        <dgm:presLayoutVars>
          <dgm:bulletEnabled val="1"/>
        </dgm:presLayoutVars>
      </dgm:prSet>
      <dgm:spPr/>
    </dgm:pt>
    <dgm:pt modelId="{16E75568-DC2D-4ADD-89DD-D8CDACAF08F7}" type="pres">
      <dgm:prSet presAssocID="{2D957AE4-D1BD-4AFD-A86F-5C4E78183AD3}" presName="sibTrans" presStyleLbl="sibTrans2D1" presStyleIdx="1" presStyleCnt="3"/>
      <dgm:spPr/>
    </dgm:pt>
    <dgm:pt modelId="{5D2C106E-351C-41E8-9A77-5540F277825C}" type="pres">
      <dgm:prSet presAssocID="{2D957AE4-D1BD-4AFD-A86F-5C4E78183AD3}" presName="connectorText" presStyleLbl="sibTrans2D1" presStyleIdx="1" presStyleCnt="3"/>
      <dgm:spPr/>
    </dgm:pt>
    <dgm:pt modelId="{56377FA8-CBFD-46A6-82C4-7AFB46AA78C3}" type="pres">
      <dgm:prSet presAssocID="{656FFAB2-5368-46CF-8884-6C557332C3F7}" presName="node" presStyleLbl="node1" presStyleIdx="2" presStyleCnt="3">
        <dgm:presLayoutVars>
          <dgm:bulletEnabled val="1"/>
        </dgm:presLayoutVars>
      </dgm:prSet>
      <dgm:spPr/>
    </dgm:pt>
    <dgm:pt modelId="{C7FC913A-8B27-4A8D-871D-CBA61C854843}" type="pres">
      <dgm:prSet presAssocID="{40BCFC61-F1D2-4400-9B29-8D4DC90C7CC3}" presName="sibTrans" presStyleLbl="sibTrans2D1" presStyleIdx="2" presStyleCnt="3"/>
      <dgm:spPr/>
    </dgm:pt>
    <dgm:pt modelId="{8426CDC8-1098-44DC-B8A3-4BC65C59FE5D}" type="pres">
      <dgm:prSet presAssocID="{40BCFC61-F1D2-4400-9B29-8D4DC90C7CC3}" presName="connectorText" presStyleLbl="sibTrans2D1" presStyleIdx="2" presStyleCnt="3"/>
      <dgm:spPr/>
    </dgm:pt>
  </dgm:ptLst>
  <dgm:cxnLst>
    <dgm:cxn modelId="{40C31024-5149-493C-8347-D0CFF62B5863}" type="presOf" srcId="{656FFAB2-5368-46CF-8884-6C557332C3F7}" destId="{56377FA8-CBFD-46A6-82C4-7AFB46AA78C3}" srcOrd="0" destOrd="0" presId="urn:microsoft.com/office/officeart/2005/8/layout/cycle7"/>
    <dgm:cxn modelId="{F2A4945D-E5A4-46F8-A6EA-5FFB1D470B83}" type="presOf" srcId="{2D957AE4-D1BD-4AFD-A86F-5C4E78183AD3}" destId="{16E75568-DC2D-4ADD-89DD-D8CDACAF08F7}" srcOrd="0" destOrd="0" presId="urn:microsoft.com/office/officeart/2005/8/layout/cycle7"/>
    <dgm:cxn modelId="{6E3B7D61-73B1-4DF5-8FA3-F984D47AAC36}" type="presOf" srcId="{5209DEA0-2C42-4571-B0DC-61F426C769F4}" destId="{2448B5D8-C8EB-4501-ACCA-48AC87B8E1FB}" srcOrd="1" destOrd="0" presId="urn:microsoft.com/office/officeart/2005/8/layout/cycle7"/>
    <dgm:cxn modelId="{90141846-4F90-42FA-BF07-7FC43EDC31F6}" type="presOf" srcId="{40BCFC61-F1D2-4400-9B29-8D4DC90C7CC3}" destId="{8426CDC8-1098-44DC-B8A3-4BC65C59FE5D}" srcOrd="1" destOrd="0" presId="urn:microsoft.com/office/officeart/2005/8/layout/cycle7"/>
    <dgm:cxn modelId="{67FD2370-5416-47BC-8C9C-CE5E09993433}" type="presOf" srcId="{FC41A015-07E8-404B-BD42-3BDF29299C7F}" destId="{E2047F93-E33A-49E4-8599-9CB24A7ECED0}" srcOrd="0" destOrd="0" presId="urn:microsoft.com/office/officeart/2005/8/layout/cycle7"/>
    <dgm:cxn modelId="{7400A37B-33E6-48A9-9546-54CD896AA2D3}" srcId="{777B73E2-1BEA-4D10-95DB-443030151DE3}" destId="{FC41A015-07E8-404B-BD42-3BDF29299C7F}" srcOrd="0" destOrd="0" parTransId="{A6A7C255-31ED-4558-86F7-A15D736FCE91}" sibTransId="{5209DEA0-2C42-4571-B0DC-61F426C769F4}"/>
    <dgm:cxn modelId="{E93F4084-429E-4AED-8854-D1A5C6107120}" type="presOf" srcId="{777B73E2-1BEA-4D10-95DB-443030151DE3}" destId="{9F2A7DED-A468-49CD-B658-BD567C1BBD8D}" srcOrd="0" destOrd="0" presId="urn:microsoft.com/office/officeart/2005/8/layout/cycle7"/>
    <dgm:cxn modelId="{A1A146AA-4EED-4086-BE85-4E40EEDE5524}" srcId="{777B73E2-1BEA-4D10-95DB-443030151DE3}" destId="{8508F8B1-CB10-47B3-A489-6E14DA93BF88}" srcOrd="1" destOrd="0" parTransId="{FC125BFB-4971-4CE7-B621-7782C11DD4BC}" sibTransId="{2D957AE4-D1BD-4AFD-A86F-5C4E78183AD3}"/>
    <dgm:cxn modelId="{A27D79C4-99FD-4C0A-B555-28FD139B5523}" srcId="{777B73E2-1BEA-4D10-95DB-443030151DE3}" destId="{656FFAB2-5368-46CF-8884-6C557332C3F7}" srcOrd="2" destOrd="0" parTransId="{E0D864D8-6C4B-45A6-AAF6-77DA4C19D8F4}" sibTransId="{40BCFC61-F1D2-4400-9B29-8D4DC90C7CC3}"/>
    <dgm:cxn modelId="{004224DD-3EEE-4DF8-B239-831BC94B7C71}" type="presOf" srcId="{2D957AE4-D1BD-4AFD-A86F-5C4E78183AD3}" destId="{5D2C106E-351C-41E8-9A77-5540F277825C}" srcOrd="1" destOrd="0" presId="urn:microsoft.com/office/officeart/2005/8/layout/cycle7"/>
    <dgm:cxn modelId="{E51FADE5-F6E5-4F21-9DAE-46130073CCD4}" type="presOf" srcId="{8508F8B1-CB10-47B3-A489-6E14DA93BF88}" destId="{89DE91D5-0BC4-4F77-90C6-71EF75751287}" srcOrd="0" destOrd="0" presId="urn:microsoft.com/office/officeart/2005/8/layout/cycle7"/>
    <dgm:cxn modelId="{6AF066E6-9CA0-40C6-90C3-FB2A78855832}" type="presOf" srcId="{5209DEA0-2C42-4571-B0DC-61F426C769F4}" destId="{23785D9C-AE30-413C-93E3-70CB04999D13}" srcOrd="0" destOrd="0" presId="urn:microsoft.com/office/officeart/2005/8/layout/cycle7"/>
    <dgm:cxn modelId="{D8BACEF1-9CEB-42EC-9C6E-C4636A2BD14C}" type="presOf" srcId="{40BCFC61-F1D2-4400-9B29-8D4DC90C7CC3}" destId="{C7FC913A-8B27-4A8D-871D-CBA61C854843}" srcOrd="0" destOrd="0" presId="urn:microsoft.com/office/officeart/2005/8/layout/cycle7"/>
    <dgm:cxn modelId="{1714CA8D-C786-4819-B56A-C0B2DAF6FCE1}" type="presParOf" srcId="{9F2A7DED-A468-49CD-B658-BD567C1BBD8D}" destId="{E2047F93-E33A-49E4-8599-9CB24A7ECED0}" srcOrd="0" destOrd="0" presId="urn:microsoft.com/office/officeart/2005/8/layout/cycle7"/>
    <dgm:cxn modelId="{3B1BA919-1C00-46EB-9E0B-4F7F7017EA21}" type="presParOf" srcId="{9F2A7DED-A468-49CD-B658-BD567C1BBD8D}" destId="{23785D9C-AE30-413C-93E3-70CB04999D13}" srcOrd="1" destOrd="0" presId="urn:microsoft.com/office/officeart/2005/8/layout/cycle7"/>
    <dgm:cxn modelId="{70D651A0-A3CA-4D53-9DCB-4236F76770A8}" type="presParOf" srcId="{23785D9C-AE30-413C-93E3-70CB04999D13}" destId="{2448B5D8-C8EB-4501-ACCA-48AC87B8E1FB}" srcOrd="0" destOrd="0" presId="urn:microsoft.com/office/officeart/2005/8/layout/cycle7"/>
    <dgm:cxn modelId="{9BE4B16B-0F66-45B8-A552-EF83D8B5BE5B}" type="presParOf" srcId="{9F2A7DED-A468-49CD-B658-BD567C1BBD8D}" destId="{89DE91D5-0BC4-4F77-90C6-71EF75751287}" srcOrd="2" destOrd="0" presId="urn:microsoft.com/office/officeart/2005/8/layout/cycle7"/>
    <dgm:cxn modelId="{290BED4B-8636-45F3-97E3-13C17CEEB111}" type="presParOf" srcId="{9F2A7DED-A468-49CD-B658-BD567C1BBD8D}" destId="{16E75568-DC2D-4ADD-89DD-D8CDACAF08F7}" srcOrd="3" destOrd="0" presId="urn:microsoft.com/office/officeart/2005/8/layout/cycle7"/>
    <dgm:cxn modelId="{CD3228E2-42C9-4C50-99AE-69A3C3964DD7}" type="presParOf" srcId="{16E75568-DC2D-4ADD-89DD-D8CDACAF08F7}" destId="{5D2C106E-351C-41E8-9A77-5540F277825C}" srcOrd="0" destOrd="0" presId="urn:microsoft.com/office/officeart/2005/8/layout/cycle7"/>
    <dgm:cxn modelId="{BEF14457-00DA-416D-90DB-7A5F20DCA4D6}" type="presParOf" srcId="{9F2A7DED-A468-49CD-B658-BD567C1BBD8D}" destId="{56377FA8-CBFD-46A6-82C4-7AFB46AA78C3}" srcOrd="4" destOrd="0" presId="urn:microsoft.com/office/officeart/2005/8/layout/cycle7"/>
    <dgm:cxn modelId="{0EF36819-CFEE-4155-B214-8A2C3C3CC1FB}" type="presParOf" srcId="{9F2A7DED-A468-49CD-B658-BD567C1BBD8D}" destId="{C7FC913A-8B27-4A8D-871D-CBA61C854843}" srcOrd="5" destOrd="0" presId="urn:microsoft.com/office/officeart/2005/8/layout/cycle7"/>
    <dgm:cxn modelId="{B5927785-2026-45F9-9FCA-588E5228DD64}" type="presParOf" srcId="{C7FC913A-8B27-4A8D-871D-CBA61C854843}" destId="{8426CDC8-1098-44DC-B8A3-4BC65C59FE5D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28C769-4083-41E7-9E8C-CEB7E2C06F7B}">
      <dsp:nvSpPr>
        <dsp:cNvPr id="0" name=""/>
        <dsp:cNvSpPr/>
      </dsp:nvSpPr>
      <dsp:spPr>
        <a:xfrm>
          <a:off x="2606017" y="1122"/>
          <a:ext cx="3246164" cy="162308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400" kern="1200" dirty="0"/>
            <a:t>사장님</a:t>
          </a:r>
        </a:p>
      </dsp:txBody>
      <dsp:txXfrm>
        <a:off x="2653555" y="48660"/>
        <a:ext cx="3151088" cy="1528006"/>
      </dsp:txXfrm>
    </dsp:sp>
    <dsp:sp modelId="{FCB40E70-2BAB-4F62-A449-C4ADE89E2615}">
      <dsp:nvSpPr>
        <dsp:cNvPr id="0" name=""/>
        <dsp:cNvSpPr/>
      </dsp:nvSpPr>
      <dsp:spPr>
        <a:xfrm rot="5400000">
          <a:off x="3384703" y="2395660"/>
          <a:ext cx="1688792" cy="56807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3555126" y="2509276"/>
        <a:ext cx="1347946" cy="340846"/>
      </dsp:txXfrm>
    </dsp:sp>
    <dsp:sp modelId="{84A6021C-499E-41EE-9C8B-81B2667E2D09}">
      <dsp:nvSpPr>
        <dsp:cNvPr id="0" name=""/>
        <dsp:cNvSpPr/>
      </dsp:nvSpPr>
      <dsp:spPr>
        <a:xfrm>
          <a:off x="2606017" y="3735195"/>
          <a:ext cx="3246164" cy="1623082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400" kern="1200" dirty="0"/>
            <a:t>기획자</a:t>
          </a:r>
        </a:p>
      </dsp:txBody>
      <dsp:txXfrm>
        <a:off x="2653555" y="3782733"/>
        <a:ext cx="3151088" cy="1528006"/>
      </dsp:txXfrm>
    </dsp:sp>
    <dsp:sp modelId="{1FB66986-39D4-46A9-B24D-93EA1CE1A6C8}">
      <dsp:nvSpPr>
        <dsp:cNvPr id="0" name=""/>
        <dsp:cNvSpPr/>
      </dsp:nvSpPr>
      <dsp:spPr>
        <a:xfrm rot="16200000">
          <a:off x="3384703" y="2395660"/>
          <a:ext cx="1688792" cy="56807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3555126" y="2509276"/>
        <a:ext cx="1347946" cy="3408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047F93-E33A-49E4-8599-9CB24A7ECED0}">
      <dsp:nvSpPr>
        <dsp:cNvPr id="0" name=""/>
        <dsp:cNvSpPr/>
      </dsp:nvSpPr>
      <dsp:spPr>
        <a:xfrm>
          <a:off x="2917849" y="1636"/>
          <a:ext cx="2774900" cy="138745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600" kern="1200" dirty="0"/>
            <a:t>사장님</a:t>
          </a:r>
        </a:p>
      </dsp:txBody>
      <dsp:txXfrm>
        <a:off x="2958486" y="42273"/>
        <a:ext cx="2693626" cy="1306176"/>
      </dsp:txXfrm>
    </dsp:sp>
    <dsp:sp modelId="{23785D9C-AE30-413C-93E3-70CB04999D13}">
      <dsp:nvSpPr>
        <dsp:cNvPr id="0" name=""/>
        <dsp:cNvSpPr/>
      </dsp:nvSpPr>
      <dsp:spPr>
        <a:xfrm rot="3600000">
          <a:off x="4727865" y="2436896"/>
          <a:ext cx="1446186" cy="485607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kern="1200"/>
        </a:p>
      </dsp:txBody>
      <dsp:txXfrm>
        <a:off x="4873547" y="2534017"/>
        <a:ext cx="1154822" cy="291365"/>
      </dsp:txXfrm>
    </dsp:sp>
    <dsp:sp modelId="{89DE91D5-0BC4-4F77-90C6-71EF75751287}">
      <dsp:nvSpPr>
        <dsp:cNvPr id="0" name=""/>
        <dsp:cNvSpPr/>
      </dsp:nvSpPr>
      <dsp:spPr>
        <a:xfrm>
          <a:off x="5209166" y="3970313"/>
          <a:ext cx="2774900" cy="1387450"/>
        </a:xfrm>
        <a:prstGeom prst="roundRect">
          <a:avLst>
            <a:gd name="adj" fmla="val 1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600" kern="1200" dirty="0"/>
            <a:t>손님</a:t>
          </a:r>
        </a:p>
      </dsp:txBody>
      <dsp:txXfrm>
        <a:off x="5249803" y="4010950"/>
        <a:ext cx="2693626" cy="1306176"/>
      </dsp:txXfrm>
    </dsp:sp>
    <dsp:sp modelId="{16E75568-DC2D-4ADD-89DD-D8CDACAF08F7}">
      <dsp:nvSpPr>
        <dsp:cNvPr id="0" name=""/>
        <dsp:cNvSpPr/>
      </dsp:nvSpPr>
      <dsp:spPr>
        <a:xfrm rot="10800000">
          <a:off x="3582206" y="4421234"/>
          <a:ext cx="1446186" cy="485607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kern="1200"/>
        </a:p>
      </dsp:txBody>
      <dsp:txXfrm rot="10800000">
        <a:off x="3727888" y="4518355"/>
        <a:ext cx="1154822" cy="291365"/>
      </dsp:txXfrm>
    </dsp:sp>
    <dsp:sp modelId="{56377FA8-CBFD-46A6-82C4-7AFB46AA78C3}">
      <dsp:nvSpPr>
        <dsp:cNvPr id="0" name=""/>
        <dsp:cNvSpPr/>
      </dsp:nvSpPr>
      <dsp:spPr>
        <a:xfrm>
          <a:off x="626532" y="3970313"/>
          <a:ext cx="2774900" cy="1387450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600" kern="1200" dirty="0"/>
            <a:t>기획자</a:t>
          </a:r>
        </a:p>
      </dsp:txBody>
      <dsp:txXfrm>
        <a:off x="667169" y="4010950"/>
        <a:ext cx="2693626" cy="1306176"/>
      </dsp:txXfrm>
    </dsp:sp>
    <dsp:sp modelId="{C7FC913A-8B27-4A8D-871D-CBA61C854843}">
      <dsp:nvSpPr>
        <dsp:cNvPr id="0" name=""/>
        <dsp:cNvSpPr/>
      </dsp:nvSpPr>
      <dsp:spPr>
        <a:xfrm rot="18000000">
          <a:off x="2436547" y="2436896"/>
          <a:ext cx="1446186" cy="485607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kern="1200"/>
        </a:p>
      </dsp:txBody>
      <dsp:txXfrm>
        <a:off x="2582229" y="2534017"/>
        <a:ext cx="1154822" cy="2913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80255" y="4787112"/>
            <a:ext cx="8617284" cy="1044928"/>
            <a:chOff x="4680255" y="4787112"/>
            <a:chExt cx="8617284" cy="10449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80255" y="4787112"/>
              <a:ext cx="8617284" cy="104492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680257" y="3308576"/>
            <a:ext cx="12925923" cy="16969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400" kern="0" spc="-4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웹프로그래밍 텀 프로젝트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2525934" y="4521960"/>
            <a:ext cx="12925926" cy="159091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kern="0" spc="-4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Food Point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3297539" y="2720516"/>
            <a:ext cx="858652" cy="859054"/>
            <a:chOff x="13297539" y="2720516"/>
            <a:chExt cx="858652" cy="85905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97539" y="2720516"/>
              <a:ext cx="858652" cy="8590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821402" y="2720718"/>
            <a:ext cx="858652" cy="859054"/>
            <a:chOff x="3821402" y="2720718"/>
            <a:chExt cx="858652" cy="85905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3821402" y="2720718"/>
              <a:ext cx="858652" cy="8590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297539" y="6698055"/>
            <a:ext cx="858652" cy="859054"/>
            <a:chOff x="13297539" y="6698055"/>
            <a:chExt cx="858652" cy="85905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97539" y="6698055"/>
              <a:ext cx="858652" cy="8590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821402" y="6697854"/>
            <a:ext cx="858652" cy="859054"/>
            <a:chOff x="3821402" y="6697854"/>
            <a:chExt cx="858652" cy="85905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3821402" y="6697854"/>
              <a:ext cx="858652" cy="859054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2769364" y="5836509"/>
            <a:ext cx="1584526" cy="14766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000" kern="0" spc="-2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김재홍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73259" y="5111325"/>
            <a:ext cx="6648373" cy="15887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900" kern="0" spc="-400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페이지 소개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4666137" y="398324"/>
            <a:ext cx="8538947" cy="67032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5200" kern="0" spc="-1700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04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2311" y="1761392"/>
            <a:ext cx="3749956" cy="227172"/>
            <a:chOff x="52311" y="1761392"/>
            <a:chExt cx="3749956" cy="22717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52311" y="1761392"/>
              <a:ext cx="3749956" cy="22717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25482" y="5209325"/>
            <a:ext cx="363691" cy="363861"/>
            <a:chOff x="11625482" y="5209325"/>
            <a:chExt cx="363691" cy="36386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25482" y="5209325"/>
              <a:ext cx="363691" cy="3638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09325" y="5199801"/>
            <a:ext cx="363691" cy="363861"/>
            <a:chOff x="6309325" y="5199801"/>
            <a:chExt cx="363691" cy="36386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09325" y="5199801"/>
              <a:ext cx="363691" cy="3638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625482" y="6114972"/>
            <a:ext cx="363691" cy="363861"/>
            <a:chOff x="11625482" y="6114972"/>
            <a:chExt cx="363691" cy="36386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25482" y="6114972"/>
              <a:ext cx="363691" cy="3638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09325" y="6124496"/>
            <a:ext cx="363691" cy="363861"/>
            <a:chOff x="6309325" y="6124496"/>
            <a:chExt cx="363691" cy="36386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6309325" y="6124496"/>
              <a:ext cx="363691" cy="3638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92630" y="236470"/>
            <a:ext cx="7700448" cy="15887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900" b="0" i="0" u="none" strike="noStrike" kern="0" cap="none" spc="-4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market Sans Light" pitchFamily="34" charset="0"/>
                <a:ea typeface="+mn-ea"/>
                <a:cs typeface="Gmarket Sans Light" pitchFamily="34" charset="0"/>
              </a:rPr>
              <a:t>푸드 포인트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6704939" y="1604217"/>
            <a:ext cx="4946332" cy="140109"/>
            <a:chOff x="6704939" y="1604217"/>
            <a:chExt cx="4946332" cy="14010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4939" y="1604217"/>
              <a:ext cx="4946332" cy="14010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361677" y="1890048"/>
            <a:ext cx="7514737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0" cap="none" spc="-2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market Sans Light" pitchFamily="34" charset="0"/>
                <a:ea typeface="+mn-ea"/>
                <a:cs typeface="Gmarket Sans Light" pitchFamily="34" charset="0"/>
              </a:rPr>
              <a:t>사이트맵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CD7C368-541B-2D73-4427-169E9DA188D5}"/>
              </a:ext>
            </a:extLst>
          </p:cNvPr>
          <p:cNvGrpSpPr/>
          <p:nvPr/>
        </p:nvGrpSpPr>
        <p:grpSpPr>
          <a:xfrm>
            <a:off x="2438400" y="3192290"/>
            <a:ext cx="14073338" cy="4114800"/>
            <a:chOff x="497036" y="1945401"/>
            <a:chExt cx="11224372" cy="227219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8258D16-6F5C-9F2B-FA9E-75CC7A822A45}"/>
                </a:ext>
              </a:extLst>
            </p:cNvPr>
            <p:cNvSpPr/>
            <p:nvPr/>
          </p:nvSpPr>
          <p:spPr>
            <a:xfrm>
              <a:off x="497036" y="1948880"/>
              <a:ext cx="1188000" cy="360000"/>
            </a:xfrm>
            <a:prstGeom prst="rect">
              <a:avLst/>
            </a:prstGeom>
            <a:solidFill>
              <a:srgbClr val="F5F5F5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HOME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388EF96-6CFB-7A57-9970-12E57A7AEA78}"/>
                </a:ext>
              </a:extLst>
            </p:cNvPr>
            <p:cNvSpPr/>
            <p:nvPr/>
          </p:nvSpPr>
          <p:spPr>
            <a:xfrm>
              <a:off x="7187704" y="1960417"/>
              <a:ext cx="1188000" cy="360000"/>
            </a:xfrm>
            <a:prstGeom prst="rect">
              <a:avLst/>
            </a:prstGeom>
            <a:solidFill>
              <a:srgbClr val="F5F5F5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Community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3712BD8-91EC-E1A7-089B-1F317D1C61F4}"/>
                </a:ext>
              </a:extLst>
            </p:cNvPr>
            <p:cNvSpPr/>
            <p:nvPr/>
          </p:nvSpPr>
          <p:spPr>
            <a:xfrm>
              <a:off x="3842370" y="1963008"/>
              <a:ext cx="1188000" cy="360000"/>
            </a:xfrm>
            <a:prstGeom prst="rect">
              <a:avLst/>
            </a:prstGeom>
            <a:solidFill>
              <a:srgbClr val="F5F5F5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Food Truck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55B03E0-400C-6004-217E-1C3ACF030B57}"/>
                </a:ext>
              </a:extLst>
            </p:cNvPr>
            <p:cNvSpPr/>
            <p:nvPr/>
          </p:nvSpPr>
          <p:spPr>
            <a:xfrm>
              <a:off x="8860371" y="1955306"/>
              <a:ext cx="1188000" cy="360000"/>
            </a:xfrm>
            <a:prstGeom prst="rect">
              <a:avLst/>
            </a:prstGeom>
            <a:solidFill>
              <a:srgbClr val="F5F5F5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Log in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51C887B-1E1F-61D1-15C2-F488660B8989}"/>
                </a:ext>
              </a:extLst>
            </p:cNvPr>
            <p:cNvSpPr/>
            <p:nvPr/>
          </p:nvSpPr>
          <p:spPr>
            <a:xfrm>
              <a:off x="497036" y="2426058"/>
              <a:ext cx="1188000" cy="360000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메인 검색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889B9E3-2A2F-4152-F3A0-E1F72BF17224}"/>
                </a:ext>
              </a:extLst>
            </p:cNvPr>
            <p:cNvSpPr/>
            <p:nvPr/>
          </p:nvSpPr>
          <p:spPr>
            <a:xfrm>
              <a:off x="513868" y="2903236"/>
              <a:ext cx="1188000" cy="360000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메인</a:t>
              </a:r>
              <a:r>
                <a:rPr lang="en-US" altLang="ko-KR" sz="20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_</a:t>
              </a:r>
              <a:r>
                <a:rPr lang="ko-KR" altLang="en-US" sz="20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행사 홍보</a:t>
              </a:r>
              <a:endParaRPr lang="en-US" altLang="ko-KR" sz="20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5A245DB-5665-D80B-39E4-A89E1D3DAE62}"/>
                </a:ext>
              </a:extLst>
            </p:cNvPr>
            <p:cNvSpPr/>
            <p:nvPr/>
          </p:nvSpPr>
          <p:spPr>
            <a:xfrm>
              <a:off x="10533036" y="2411025"/>
              <a:ext cx="1188000" cy="360000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나의 정보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9037BB7-CF60-5925-BB47-AA364EF3884B}"/>
                </a:ext>
              </a:extLst>
            </p:cNvPr>
            <p:cNvSpPr/>
            <p:nvPr/>
          </p:nvSpPr>
          <p:spPr>
            <a:xfrm>
              <a:off x="8860371" y="2437661"/>
              <a:ext cx="1188000" cy="360000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로그인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DDDB972-4A97-9DBE-3533-258953A72F7D}"/>
                </a:ext>
              </a:extLst>
            </p:cNvPr>
            <p:cNvSpPr/>
            <p:nvPr/>
          </p:nvSpPr>
          <p:spPr>
            <a:xfrm>
              <a:off x="8860371" y="2920015"/>
              <a:ext cx="1188000" cy="360000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회원가입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91A743F-D88D-2611-D686-41CC7D5D4AAE}"/>
                </a:ext>
              </a:extLst>
            </p:cNvPr>
            <p:cNvSpPr/>
            <p:nvPr/>
          </p:nvSpPr>
          <p:spPr>
            <a:xfrm>
              <a:off x="2169703" y="2435306"/>
              <a:ext cx="1188000" cy="817642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사이트맵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&amp;</a:t>
              </a:r>
            </a:p>
            <a:p>
              <a:pPr algn="ctr"/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페이지 소개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944602C-7F98-88F3-AC42-1252646E723A}"/>
                </a:ext>
              </a:extLst>
            </p:cNvPr>
            <p:cNvSpPr/>
            <p:nvPr/>
          </p:nvSpPr>
          <p:spPr>
            <a:xfrm>
              <a:off x="513868" y="3380414"/>
              <a:ext cx="1188000" cy="360000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메인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_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트럭 홍보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C68B428-5D90-D2EA-BC19-5FF148CA9F87}"/>
                </a:ext>
              </a:extLst>
            </p:cNvPr>
            <p:cNvSpPr/>
            <p:nvPr/>
          </p:nvSpPr>
          <p:spPr>
            <a:xfrm>
              <a:off x="513868" y="3857592"/>
              <a:ext cx="1188000" cy="360000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Footer Info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9EDEDD7-5B1F-54D1-FB86-16F598EEAC82}"/>
                </a:ext>
              </a:extLst>
            </p:cNvPr>
            <p:cNvSpPr/>
            <p:nvPr/>
          </p:nvSpPr>
          <p:spPr>
            <a:xfrm>
              <a:off x="10533408" y="1945401"/>
              <a:ext cx="1188000" cy="360000"/>
            </a:xfrm>
            <a:prstGeom prst="rect">
              <a:avLst/>
            </a:prstGeom>
            <a:solidFill>
              <a:srgbClr val="F5F5F5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마이 페이지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CB6B614-F016-6C5B-972C-BEB2F44789F6}"/>
                </a:ext>
              </a:extLst>
            </p:cNvPr>
            <p:cNvSpPr/>
            <p:nvPr/>
          </p:nvSpPr>
          <p:spPr>
            <a:xfrm>
              <a:off x="3842370" y="2441512"/>
              <a:ext cx="1188000" cy="360000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푸드트럭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홍보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6DC680D-0F3D-DEC9-8F81-BD263AE4B679}"/>
                </a:ext>
              </a:extLst>
            </p:cNvPr>
            <p:cNvSpPr/>
            <p:nvPr/>
          </p:nvSpPr>
          <p:spPr>
            <a:xfrm>
              <a:off x="7187704" y="2446511"/>
              <a:ext cx="1188000" cy="360000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리뷰 목록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314CD40-6710-D9C1-E6BD-6B6E94483021}"/>
                </a:ext>
              </a:extLst>
            </p:cNvPr>
            <p:cNvSpPr/>
            <p:nvPr/>
          </p:nvSpPr>
          <p:spPr>
            <a:xfrm>
              <a:off x="5515037" y="2455426"/>
              <a:ext cx="1188000" cy="360000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행사 홍보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2F7019E-A921-A2AE-7A62-2B6E72589024}"/>
                </a:ext>
              </a:extLst>
            </p:cNvPr>
            <p:cNvSpPr/>
            <p:nvPr/>
          </p:nvSpPr>
          <p:spPr>
            <a:xfrm>
              <a:off x="2169765" y="1963008"/>
              <a:ext cx="1188000" cy="360000"/>
            </a:xfrm>
            <a:prstGeom prst="rect">
              <a:avLst/>
            </a:prstGeom>
            <a:solidFill>
              <a:srgbClr val="F5F5F5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About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552ED9C-6A58-CE51-615A-AD288E8CA39F}"/>
                </a:ext>
              </a:extLst>
            </p:cNvPr>
            <p:cNvSpPr/>
            <p:nvPr/>
          </p:nvSpPr>
          <p:spPr>
            <a:xfrm>
              <a:off x="5515037" y="1963008"/>
              <a:ext cx="1188000" cy="360000"/>
            </a:xfrm>
            <a:prstGeom prst="rect">
              <a:avLst/>
            </a:prstGeom>
            <a:solidFill>
              <a:srgbClr val="F5F5F5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2023 Festival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881A84C-A88A-EF00-F345-EDFCF350F8D0}"/>
                </a:ext>
              </a:extLst>
            </p:cNvPr>
            <p:cNvSpPr/>
            <p:nvPr/>
          </p:nvSpPr>
          <p:spPr>
            <a:xfrm>
              <a:off x="3842370" y="2920015"/>
              <a:ext cx="1188000" cy="360000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홍보글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등록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3473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92630" y="236470"/>
            <a:ext cx="7700448" cy="15887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900" kern="0" spc="-400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푸드 포인트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6704939" y="1604217"/>
            <a:ext cx="4946332" cy="140109"/>
            <a:chOff x="6704939" y="1604217"/>
            <a:chExt cx="4946332" cy="14010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4939" y="1604217"/>
              <a:ext cx="4946332" cy="14010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361677" y="1890048"/>
            <a:ext cx="7514737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000" kern="0" spc="-200" dirty="0" err="1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메인페이지</a:t>
            </a:r>
            <a:r>
              <a:rPr lang="ko-KR" altLang="en-US" sz="3000" kern="0" spc="-200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 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D2EC16-76E6-06F8-743E-50EEAF874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123" y="2857500"/>
            <a:ext cx="12735474" cy="63246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3D36D7D-568D-E2FC-C659-84543D5A310E}"/>
              </a:ext>
            </a:extLst>
          </p:cNvPr>
          <p:cNvSpPr/>
          <p:nvPr/>
        </p:nvSpPr>
        <p:spPr>
          <a:xfrm>
            <a:off x="3470360" y="4000500"/>
            <a:ext cx="11811000" cy="381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8C4C9E-0B5E-1345-E7EF-5FDC56585CEE}"/>
              </a:ext>
            </a:extLst>
          </p:cNvPr>
          <p:cNvSpPr/>
          <p:nvPr/>
        </p:nvSpPr>
        <p:spPr>
          <a:xfrm>
            <a:off x="7116646" y="3597047"/>
            <a:ext cx="4509225" cy="381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B2F169-BB0F-0659-ADCD-45E68FF8F9C2}"/>
              </a:ext>
            </a:extLst>
          </p:cNvPr>
          <p:cNvSpPr/>
          <p:nvPr/>
        </p:nvSpPr>
        <p:spPr>
          <a:xfrm>
            <a:off x="14859000" y="2857500"/>
            <a:ext cx="1080225" cy="381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CD2950E-5C2B-F5FB-5155-BBB8EBB8E7B3}"/>
              </a:ext>
            </a:extLst>
          </p:cNvPr>
          <p:cNvSpPr/>
          <p:nvPr/>
        </p:nvSpPr>
        <p:spPr>
          <a:xfrm>
            <a:off x="3886200" y="4483725"/>
            <a:ext cx="4343400" cy="40339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3F1C09-D59E-9C35-2E5A-3A3CB50ECC9A}"/>
              </a:ext>
            </a:extLst>
          </p:cNvPr>
          <p:cNvSpPr/>
          <p:nvPr/>
        </p:nvSpPr>
        <p:spPr>
          <a:xfrm>
            <a:off x="10477500" y="4483725"/>
            <a:ext cx="4343400" cy="40339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7D1698F-E159-AAF9-7FE4-AD3D6517F788}"/>
              </a:ext>
            </a:extLst>
          </p:cNvPr>
          <p:cNvSpPr/>
          <p:nvPr/>
        </p:nvSpPr>
        <p:spPr>
          <a:xfrm>
            <a:off x="7332253" y="8311829"/>
            <a:ext cx="3890195" cy="9213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92630" y="236470"/>
            <a:ext cx="7700448" cy="15887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900" b="0" i="0" u="none" strike="noStrike" kern="0" cap="none" spc="-4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market Sans Light" pitchFamily="34" charset="0"/>
                <a:ea typeface="+mn-ea"/>
                <a:cs typeface="Gmarket Sans Light" pitchFamily="34" charset="0"/>
              </a:rPr>
              <a:t>푸드 포인트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6704939" y="1604217"/>
            <a:ext cx="4946332" cy="140109"/>
            <a:chOff x="6704939" y="1604217"/>
            <a:chExt cx="4946332" cy="14010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4939" y="1604217"/>
              <a:ext cx="4946332" cy="14010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361677" y="1890048"/>
            <a:ext cx="7514737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0" cap="none" spc="-2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market Sans Light" pitchFamily="34" charset="0"/>
                <a:ea typeface="+mn-ea"/>
                <a:cs typeface="Gmarket Sans Light" pitchFamily="34" charset="0"/>
              </a:rPr>
              <a:t>소개 페이지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4353E45-2E15-0C74-6239-451EC5260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190" y="3154875"/>
            <a:ext cx="11809620" cy="583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686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92630" y="236470"/>
            <a:ext cx="7700448" cy="15887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900" b="0" i="0" u="none" strike="noStrike" kern="0" cap="none" spc="-4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market Sans Light" pitchFamily="34" charset="0"/>
                <a:ea typeface="+mn-ea"/>
                <a:cs typeface="Gmarket Sans Light" pitchFamily="34" charset="0"/>
              </a:rPr>
              <a:t>푸드 포인트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6704939" y="1604217"/>
            <a:ext cx="4946332" cy="140109"/>
            <a:chOff x="6704939" y="1604217"/>
            <a:chExt cx="4946332" cy="14010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4939" y="1604217"/>
              <a:ext cx="4946332" cy="14010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361677" y="1890048"/>
            <a:ext cx="7514737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0" cap="none" spc="-2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market Sans Light" pitchFamily="34" charset="0"/>
                <a:ea typeface="+mn-ea"/>
                <a:cs typeface="Gmarket Sans Light" pitchFamily="34" charset="0"/>
              </a:rPr>
              <a:t>트럭 홍보 페이지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FF8174-2980-76C6-C506-9515BA68A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534266"/>
            <a:ext cx="14148811" cy="713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21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92630" y="236470"/>
            <a:ext cx="7700448" cy="15887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900" b="0" i="0" u="none" strike="noStrike" kern="0" cap="none" spc="-4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market Sans Light" pitchFamily="34" charset="0"/>
                <a:ea typeface="+mn-ea"/>
                <a:cs typeface="Gmarket Sans Light" pitchFamily="34" charset="0"/>
              </a:rPr>
              <a:t>푸드 포인트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6704939" y="1604217"/>
            <a:ext cx="4946332" cy="140109"/>
            <a:chOff x="6704939" y="1604217"/>
            <a:chExt cx="4946332" cy="14010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4939" y="1604217"/>
              <a:ext cx="4946332" cy="14010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361677" y="1890048"/>
            <a:ext cx="7514737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0" cap="none" spc="-2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market Sans Light" pitchFamily="34" charset="0"/>
                <a:ea typeface="+mn-ea"/>
                <a:cs typeface="Gmarket Sans Light" pitchFamily="34" charset="0"/>
              </a:rPr>
              <a:t>트럭 등록 페이지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D11533-30D3-C877-5C23-9B28EDD76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508866"/>
            <a:ext cx="11269648" cy="733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87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92630" y="236470"/>
            <a:ext cx="7700448" cy="15887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900" b="0" i="0" u="none" strike="noStrike" kern="0" cap="none" spc="-4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market Sans Light" pitchFamily="34" charset="0"/>
                <a:ea typeface="+mn-ea"/>
                <a:cs typeface="Gmarket Sans Light" pitchFamily="34" charset="0"/>
              </a:rPr>
              <a:t>푸드 포인트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6704939" y="1604217"/>
            <a:ext cx="4946332" cy="140109"/>
            <a:chOff x="6704939" y="1604217"/>
            <a:chExt cx="4946332" cy="14010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4939" y="1604217"/>
              <a:ext cx="4946332" cy="14010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361677" y="1890048"/>
            <a:ext cx="7514737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0" cap="none" spc="-2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market Sans Light" pitchFamily="34" charset="0"/>
                <a:ea typeface="+mn-ea"/>
                <a:cs typeface="Gmarket Sans Light" pitchFamily="34" charset="0"/>
              </a:rPr>
              <a:t>트럭 홍보 페이지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BF582C-71A1-BC83-B876-B7093C67E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2933700"/>
            <a:ext cx="10221751" cy="63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50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92630" y="236470"/>
            <a:ext cx="7700448" cy="15887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900" b="0" i="0" u="none" strike="noStrike" kern="0" cap="none" spc="-4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market Sans Light" pitchFamily="34" charset="0"/>
                <a:ea typeface="+mn-ea"/>
                <a:cs typeface="Gmarket Sans Light" pitchFamily="34" charset="0"/>
              </a:rPr>
              <a:t>푸드 포인트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6704939" y="1604217"/>
            <a:ext cx="4946332" cy="140109"/>
            <a:chOff x="6704939" y="1604217"/>
            <a:chExt cx="4946332" cy="14010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4939" y="1604217"/>
              <a:ext cx="4946332" cy="14010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361677" y="1890048"/>
            <a:ext cx="7514737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0" cap="none" spc="-2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market Sans Light" pitchFamily="34" charset="0"/>
                <a:ea typeface="+mn-ea"/>
                <a:cs typeface="Gmarket Sans Light" pitchFamily="34" charset="0"/>
              </a:rPr>
              <a:t>트럭 달력 페이지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137305-54B9-988B-F9F7-EEA465E64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2405946"/>
            <a:ext cx="11736438" cy="773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02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92630" y="236470"/>
            <a:ext cx="7700448" cy="15887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900" b="0" i="0" u="none" strike="noStrike" kern="0" cap="none" spc="-4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market Sans Light" pitchFamily="34" charset="0"/>
                <a:ea typeface="+mn-ea"/>
                <a:cs typeface="Gmarket Sans Light" pitchFamily="34" charset="0"/>
              </a:rPr>
              <a:t>푸드 포인트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6704939" y="1604217"/>
            <a:ext cx="4946332" cy="140109"/>
            <a:chOff x="6704939" y="1604217"/>
            <a:chExt cx="4946332" cy="14010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4939" y="1604217"/>
              <a:ext cx="4946332" cy="14010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361677" y="1890048"/>
            <a:ext cx="7514737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0" cap="none" spc="-2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market Sans Light" pitchFamily="34" charset="0"/>
                <a:ea typeface="+mn-ea"/>
                <a:cs typeface="Gmarket Sans Light" pitchFamily="34" charset="0"/>
              </a:rPr>
              <a:t>축제 홍보  페이지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B2FB67-4608-98F3-C978-D33B917CE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043" y="3112073"/>
            <a:ext cx="12346123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107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92630" y="236470"/>
            <a:ext cx="7700448" cy="15887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900" b="0" i="0" u="none" strike="noStrike" kern="0" cap="none" spc="-4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market Sans Light" pitchFamily="34" charset="0"/>
                <a:ea typeface="+mn-ea"/>
                <a:cs typeface="Gmarket Sans Light" pitchFamily="34" charset="0"/>
              </a:rPr>
              <a:t>푸드 포인트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6704939" y="1604217"/>
            <a:ext cx="4946332" cy="140109"/>
            <a:chOff x="6704939" y="1604217"/>
            <a:chExt cx="4946332" cy="14010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4939" y="1604217"/>
              <a:ext cx="4946332" cy="14010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361677" y="1890048"/>
            <a:ext cx="7514737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0" cap="none" spc="-2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market Sans Light" pitchFamily="34" charset="0"/>
                <a:ea typeface="+mn-ea"/>
                <a:cs typeface="Gmarket Sans Light" pitchFamily="34" charset="0"/>
              </a:rPr>
              <a:t>커뮤니티 페이지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9418FD-3E16-2B9D-EE60-5C8495A76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213" y="2857500"/>
            <a:ext cx="13127282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57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8426" y="3838936"/>
            <a:ext cx="3726094" cy="1044928"/>
            <a:chOff x="668426" y="3838936"/>
            <a:chExt cx="3726094" cy="10449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8426" y="3838936"/>
              <a:ext cx="3726094" cy="104492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-263095" y="3642131"/>
            <a:ext cx="5589138" cy="15999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kern="0" spc="-400" dirty="0">
                <a:solidFill>
                  <a:srgbClr val="FFDC17"/>
                </a:solidFill>
                <a:latin typeface="Gmarket Sans Medium" pitchFamily="34" charset="0"/>
                <a:cs typeface="Gmarket Sans Medium" pitchFamily="34" charset="0"/>
              </a:rPr>
              <a:t>Contents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7250152" y="174093"/>
            <a:ext cx="858652" cy="859054"/>
            <a:chOff x="17250152" y="174093"/>
            <a:chExt cx="858652" cy="85905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152" y="174093"/>
              <a:ext cx="858652" cy="8590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39101" y="173892"/>
            <a:ext cx="858652" cy="859054"/>
            <a:chOff x="239101" y="173892"/>
            <a:chExt cx="858652" cy="85905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239101" y="173892"/>
              <a:ext cx="858652" cy="8590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250152" y="9215719"/>
            <a:ext cx="858652" cy="859054"/>
            <a:chOff x="17250152" y="9215719"/>
            <a:chExt cx="858652" cy="85905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50152" y="9215719"/>
              <a:ext cx="858652" cy="8590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39101" y="9215921"/>
            <a:ext cx="858652" cy="859054"/>
            <a:chOff x="239101" y="9215921"/>
            <a:chExt cx="858652" cy="85905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239101" y="9215921"/>
              <a:ext cx="858652" cy="85905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002787" y="5041645"/>
            <a:ext cx="10306261" cy="222971"/>
            <a:chOff x="7002787" y="5041645"/>
            <a:chExt cx="10306261" cy="22297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7002787" y="5041645"/>
              <a:ext cx="10306261" cy="2229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587651" y="654414"/>
            <a:ext cx="1136532" cy="1136532"/>
            <a:chOff x="11587651" y="654414"/>
            <a:chExt cx="1136532" cy="113653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87651" y="654414"/>
              <a:ext cx="1136532" cy="11365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587651" y="2514756"/>
            <a:ext cx="1136532" cy="1136532"/>
            <a:chOff x="11587651" y="2514756"/>
            <a:chExt cx="1136532" cy="113653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87651" y="2514756"/>
              <a:ext cx="1136532" cy="113653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587651" y="4399495"/>
            <a:ext cx="1136532" cy="1136532"/>
            <a:chOff x="11587651" y="4399495"/>
            <a:chExt cx="1136532" cy="113653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87651" y="4399495"/>
              <a:ext cx="1136532" cy="113653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587651" y="6399520"/>
            <a:ext cx="1136532" cy="1136532"/>
            <a:chOff x="11587651" y="6399520"/>
            <a:chExt cx="1136532" cy="113653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87651" y="6399520"/>
              <a:ext cx="1136532" cy="113653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587651" y="8432524"/>
            <a:ext cx="1136532" cy="1136532"/>
            <a:chOff x="11587651" y="8432524"/>
            <a:chExt cx="1136532" cy="1136532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87651" y="8432524"/>
              <a:ext cx="1136532" cy="1136532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11303518" y="788405"/>
            <a:ext cx="1704799" cy="9599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kern="0" spc="-200" dirty="0">
                <a:solidFill>
                  <a:srgbClr val="FFDC17"/>
                </a:solidFill>
                <a:latin typeface="Gmarket Sans Medium" pitchFamily="34" charset="0"/>
                <a:cs typeface="Gmarket Sans Medium" pitchFamily="34" charset="0"/>
              </a:rPr>
              <a:t>01</a:t>
            </a:r>
            <a:endParaRPr lang="en-US" dirty="0"/>
          </a:p>
        </p:txBody>
      </p:sp>
      <p:sp>
        <p:nvSpPr>
          <p:cNvPr id="37" name="Object 37"/>
          <p:cNvSpPr txBox="1"/>
          <p:nvPr/>
        </p:nvSpPr>
        <p:spPr>
          <a:xfrm>
            <a:off x="11303490" y="2652556"/>
            <a:ext cx="1704799" cy="9371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kern="0" spc="-200" dirty="0">
                <a:solidFill>
                  <a:srgbClr val="FFDC17"/>
                </a:solidFill>
                <a:latin typeface="Gmarket Sans Medium" pitchFamily="34" charset="0"/>
                <a:cs typeface="Gmarket Sans Medium" pitchFamily="34" charset="0"/>
              </a:rPr>
              <a:t>02</a:t>
            </a:r>
            <a:endParaRPr lang="en-US" dirty="0"/>
          </a:p>
        </p:txBody>
      </p:sp>
      <p:sp>
        <p:nvSpPr>
          <p:cNvPr id="38" name="Object 38"/>
          <p:cNvSpPr txBox="1"/>
          <p:nvPr/>
        </p:nvSpPr>
        <p:spPr>
          <a:xfrm>
            <a:off x="11303490" y="4546042"/>
            <a:ext cx="1704799" cy="9371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kern="0" spc="-200" dirty="0">
                <a:solidFill>
                  <a:srgbClr val="FFDC17"/>
                </a:solidFill>
                <a:latin typeface="Gmarket Sans Medium" pitchFamily="34" charset="0"/>
                <a:cs typeface="Gmarket Sans Medium" pitchFamily="34" charset="0"/>
              </a:rPr>
              <a:t>03</a:t>
            </a:r>
            <a:endParaRPr lang="en-US" dirty="0"/>
          </a:p>
        </p:txBody>
      </p:sp>
      <p:sp>
        <p:nvSpPr>
          <p:cNvPr id="39" name="Object 39"/>
          <p:cNvSpPr txBox="1"/>
          <p:nvPr/>
        </p:nvSpPr>
        <p:spPr>
          <a:xfrm>
            <a:off x="11303490" y="6537318"/>
            <a:ext cx="1704799" cy="9371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kern="0" spc="-200" dirty="0">
                <a:solidFill>
                  <a:srgbClr val="FFDC17"/>
                </a:solidFill>
                <a:latin typeface="Gmarket Sans Medium" pitchFamily="34" charset="0"/>
                <a:cs typeface="Gmarket Sans Medium" pitchFamily="34" charset="0"/>
              </a:rPr>
              <a:t>04</a:t>
            </a:r>
            <a:endParaRPr lang="en-US" dirty="0"/>
          </a:p>
        </p:txBody>
      </p:sp>
      <p:sp>
        <p:nvSpPr>
          <p:cNvPr id="40" name="Object 40"/>
          <p:cNvSpPr txBox="1"/>
          <p:nvPr/>
        </p:nvSpPr>
        <p:spPr>
          <a:xfrm>
            <a:off x="11303490" y="8536369"/>
            <a:ext cx="1704799" cy="10895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kern="0" spc="-200" dirty="0">
                <a:solidFill>
                  <a:srgbClr val="FFDC17"/>
                </a:solidFill>
                <a:latin typeface="Gmarket Sans Medium" pitchFamily="34" charset="0"/>
                <a:cs typeface="Gmarket Sans Medium" pitchFamily="34" charset="0"/>
              </a:rPr>
              <a:t>05</a:t>
            </a:r>
            <a:endParaRPr lang="en-US" dirty="0"/>
          </a:p>
        </p:txBody>
      </p:sp>
      <p:sp>
        <p:nvSpPr>
          <p:cNvPr id="41" name="Object 41"/>
          <p:cNvSpPr txBox="1"/>
          <p:nvPr/>
        </p:nvSpPr>
        <p:spPr>
          <a:xfrm>
            <a:off x="6287448" y="879661"/>
            <a:ext cx="5075833" cy="799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000" kern="0" spc="-2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푸드포인트 소개</a:t>
            </a:r>
            <a:endParaRPr lang="en-US" dirty="0"/>
          </a:p>
        </p:txBody>
      </p:sp>
      <p:sp>
        <p:nvSpPr>
          <p:cNvPr id="42" name="Object 42"/>
          <p:cNvSpPr txBox="1"/>
          <p:nvPr/>
        </p:nvSpPr>
        <p:spPr>
          <a:xfrm>
            <a:off x="6287448" y="2712404"/>
            <a:ext cx="5075833" cy="799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000" kern="0" spc="-2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만들어진 배경</a:t>
            </a:r>
            <a:endParaRPr lang="en-US" dirty="0"/>
          </a:p>
        </p:txBody>
      </p:sp>
      <p:sp>
        <p:nvSpPr>
          <p:cNvPr id="43" name="Object 43"/>
          <p:cNvSpPr txBox="1"/>
          <p:nvPr/>
        </p:nvSpPr>
        <p:spPr>
          <a:xfrm>
            <a:off x="6287448" y="4603166"/>
            <a:ext cx="5075833" cy="799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000" kern="0" spc="-2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푸드포인트의 차별성</a:t>
            </a:r>
            <a:endParaRPr lang="en-US" dirty="0"/>
          </a:p>
        </p:txBody>
      </p:sp>
      <p:sp>
        <p:nvSpPr>
          <p:cNvPr id="44" name="Object 44"/>
          <p:cNvSpPr txBox="1"/>
          <p:nvPr/>
        </p:nvSpPr>
        <p:spPr>
          <a:xfrm>
            <a:off x="4750915" y="6622919"/>
            <a:ext cx="6612369" cy="7954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000" kern="0" spc="-2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페이지 소개</a:t>
            </a:r>
            <a:endParaRPr lang="en-US" dirty="0"/>
          </a:p>
        </p:txBody>
      </p:sp>
      <p:sp>
        <p:nvSpPr>
          <p:cNvPr id="45" name="Object 45"/>
          <p:cNvSpPr txBox="1"/>
          <p:nvPr/>
        </p:nvSpPr>
        <p:spPr>
          <a:xfrm>
            <a:off x="4274719" y="8697804"/>
            <a:ext cx="7088566" cy="799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000" kern="0" spc="-2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QnA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92630" y="236470"/>
            <a:ext cx="7700448" cy="15887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900" b="0" i="0" u="none" strike="noStrike" kern="0" cap="none" spc="-4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market Sans Light" pitchFamily="34" charset="0"/>
                <a:ea typeface="+mn-ea"/>
                <a:cs typeface="Gmarket Sans Light" pitchFamily="34" charset="0"/>
              </a:rPr>
              <a:t>푸드 포인트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6704939" y="1604217"/>
            <a:ext cx="4946332" cy="140109"/>
            <a:chOff x="6704939" y="1604217"/>
            <a:chExt cx="4946332" cy="14010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4939" y="1604217"/>
              <a:ext cx="4946332" cy="14010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361677" y="1890048"/>
            <a:ext cx="7514737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0" cap="none" spc="-2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market Sans Light" pitchFamily="34" charset="0"/>
                <a:ea typeface="+mn-ea"/>
                <a:cs typeface="Gmarket Sans Light" pitchFamily="34" charset="0"/>
              </a:rPr>
              <a:t>로그인 페이지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09778E-3BAD-5CAF-0F24-0E7384320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689" y="2628900"/>
            <a:ext cx="5372850" cy="72971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A77D17E-19B6-1C4F-BF99-44201362B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4200182"/>
            <a:ext cx="3867690" cy="356284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BB6E3BA-CC33-B790-FB75-D9781E5D57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93078" y="1825228"/>
            <a:ext cx="4239217" cy="818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426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92630" y="236470"/>
            <a:ext cx="7700448" cy="15887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900" b="0" i="0" u="none" strike="noStrike" kern="0" cap="none" spc="-4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market Sans Light" pitchFamily="34" charset="0"/>
                <a:ea typeface="+mn-ea"/>
                <a:cs typeface="Gmarket Sans Light" pitchFamily="34" charset="0"/>
              </a:rPr>
              <a:t>푸드 포인트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6704939" y="1604217"/>
            <a:ext cx="4946332" cy="140109"/>
            <a:chOff x="6704939" y="1604217"/>
            <a:chExt cx="4946332" cy="14010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4939" y="1604217"/>
              <a:ext cx="4946332" cy="14010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361677" y="1890048"/>
            <a:ext cx="7514737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0" cap="none" spc="-2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market Sans Light" pitchFamily="34" charset="0"/>
                <a:ea typeface="+mn-ea"/>
                <a:cs typeface="Gmarket Sans Light" pitchFamily="34" charset="0"/>
              </a:rPr>
              <a:t>회원가입 페이지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C8032C1-F7A5-5382-F753-58BA36F7E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231075"/>
            <a:ext cx="5144218" cy="59349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1D0D0CE-BA1D-7AB1-BD44-481A11231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5384" y="2631342"/>
            <a:ext cx="3886200" cy="713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719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92630" y="236470"/>
            <a:ext cx="7700448" cy="15887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900" b="0" i="0" u="none" strike="noStrike" kern="0" cap="none" spc="-4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market Sans Light" pitchFamily="34" charset="0"/>
                <a:ea typeface="+mn-ea"/>
                <a:cs typeface="Gmarket Sans Light" pitchFamily="34" charset="0"/>
              </a:rPr>
              <a:t>푸드 포인트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6704939" y="1604217"/>
            <a:ext cx="4946332" cy="140109"/>
            <a:chOff x="6704939" y="1604217"/>
            <a:chExt cx="4946332" cy="14010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4939" y="1604217"/>
              <a:ext cx="4946332" cy="14010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361677" y="1890048"/>
            <a:ext cx="7514737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0" cap="none" spc="-2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market Sans Light" pitchFamily="34" charset="0"/>
                <a:ea typeface="+mn-ea"/>
                <a:cs typeface="Gmarket Sans Light" pitchFamily="34" charset="0"/>
              </a:rPr>
              <a:t>마이 페이지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53A5E4-81CE-9184-C665-2C06AB8F8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606" y="3924300"/>
            <a:ext cx="15918496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752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33024" y="4812508"/>
            <a:ext cx="7771429" cy="1044928"/>
            <a:chOff x="5133024" y="4812508"/>
            <a:chExt cx="7771429" cy="10449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3024" y="4812508"/>
              <a:ext cx="7771429" cy="104492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25936" y="3159255"/>
            <a:ext cx="12925926" cy="21790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kern="0" spc="-5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QnA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3532178" y="4735558"/>
            <a:ext cx="10913439" cy="12799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kern="0" spc="-300" dirty="0">
                <a:solidFill>
                  <a:srgbClr val="CCFFCC"/>
                </a:solidFill>
                <a:latin typeface="Gmarket Sans Medium" pitchFamily="34" charset="0"/>
                <a:cs typeface="Gmarket Sans Medium" pitchFamily="34" charset="0"/>
              </a:rPr>
              <a:t>질문이 있다면 말씀해주세요.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7229207" y="228571"/>
            <a:ext cx="858652" cy="859054"/>
            <a:chOff x="17229207" y="228571"/>
            <a:chExt cx="858652" cy="85905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29207" y="228571"/>
              <a:ext cx="858652" cy="8590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2669" y="215672"/>
            <a:ext cx="858652" cy="859054"/>
            <a:chOff x="242669" y="215672"/>
            <a:chExt cx="858652" cy="85905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242669" y="215672"/>
              <a:ext cx="858652" cy="8590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229207" y="9222820"/>
            <a:ext cx="858652" cy="859054"/>
            <a:chOff x="17229207" y="9222820"/>
            <a:chExt cx="858652" cy="85905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29207" y="9222820"/>
              <a:ext cx="858652" cy="8590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42669" y="9222619"/>
            <a:ext cx="858652" cy="859054"/>
            <a:chOff x="242669" y="9222619"/>
            <a:chExt cx="858652" cy="85905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242669" y="9222619"/>
              <a:ext cx="858652" cy="8590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80255" y="4787112"/>
            <a:ext cx="8617284" cy="1044928"/>
            <a:chOff x="4680255" y="4787112"/>
            <a:chExt cx="8617284" cy="10449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80255" y="4787112"/>
              <a:ext cx="8617284" cy="104492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25936" y="3202513"/>
            <a:ext cx="12925926" cy="19090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kern="0" spc="-5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감사합니다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2525936" y="4524981"/>
            <a:ext cx="12925926" cy="159091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kern="0" spc="-400" dirty="0">
                <a:solidFill>
                  <a:srgbClr val="CCFFCC"/>
                </a:solidFill>
                <a:latin typeface="Gmarket Sans Medium" pitchFamily="34" charset="0"/>
                <a:cs typeface="Gmarket Sans Medium" pitchFamily="34" charset="0"/>
              </a:rPr>
              <a:t>Food Point!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3297539" y="2720516"/>
            <a:ext cx="858652" cy="859054"/>
            <a:chOff x="13297539" y="2720516"/>
            <a:chExt cx="858652" cy="85905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97539" y="2720516"/>
              <a:ext cx="858652" cy="8590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821402" y="2720718"/>
            <a:ext cx="858652" cy="859054"/>
            <a:chOff x="3821402" y="2720718"/>
            <a:chExt cx="858652" cy="85905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3821402" y="2720718"/>
              <a:ext cx="858652" cy="8590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297539" y="6698055"/>
            <a:ext cx="858652" cy="859054"/>
            <a:chOff x="13297539" y="6698055"/>
            <a:chExt cx="858652" cy="85905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97539" y="6698055"/>
              <a:ext cx="858652" cy="8590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821402" y="6697854"/>
            <a:ext cx="858652" cy="859054"/>
            <a:chOff x="3821402" y="6697854"/>
            <a:chExt cx="858652" cy="85905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3821402" y="6697854"/>
              <a:ext cx="858652" cy="859054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4680257" y="6052710"/>
            <a:ext cx="9273941" cy="7954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000" kern="0" spc="-2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푸드트럭의 모든 것을 연결하는 서비스!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12228571" y="6052719"/>
            <a:ext cx="1603424" cy="7954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000" kern="0" spc="-2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김재홍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25597" y="5343942"/>
            <a:ext cx="5281730" cy="10002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900" kern="0" spc="-400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푸드포인트 소개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7239000" y="1173182"/>
            <a:ext cx="3355073" cy="39703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5200" kern="0" spc="-1700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01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2311" y="1761392"/>
            <a:ext cx="3749956" cy="227172"/>
            <a:chOff x="52311" y="1761392"/>
            <a:chExt cx="3749956" cy="22717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52311" y="1761392"/>
              <a:ext cx="3749956" cy="22717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25482" y="5209325"/>
            <a:ext cx="363691" cy="363861"/>
            <a:chOff x="11625482" y="5209325"/>
            <a:chExt cx="363691" cy="36386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25482" y="5209325"/>
              <a:ext cx="363691" cy="3638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09325" y="5199801"/>
            <a:ext cx="363691" cy="363861"/>
            <a:chOff x="6309325" y="5199801"/>
            <a:chExt cx="363691" cy="36386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09325" y="5199801"/>
              <a:ext cx="363691" cy="3638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625482" y="6114972"/>
            <a:ext cx="363691" cy="363861"/>
            <a:chOff x="11625482" y="6114972"/>
            <a:chExt cx="363691" cy="36386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25482" y="6114972"/>
              <a:ext cx="363691" cy="3638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09325" y="6124496"/>
            <a:ext cx="363691" cy="363861"/>
            <a:chOff x="6309325" y="6124496"/>
            <a:chExt cx="363691" cy="36386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6309325" y="6124496"/>
              <a:ext cx="363691" cy="3638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537763" y="280915"/>
            <a:ext cx="7700448" cy="15887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900" kern="0" spc="-400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푸드포인트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874545" y="1648662"/>
            <a:ext cx="4946332" cy="140109"/>
            <a:chOff x="874545" y="1648662"/>
            <a:chExt cx="4946332" cy="14010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4545" y="1648662"/>
              <a:ext cx="4946332" cy="14010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821611" y="3285929"/>
            <a:ext cx="8642785" cy="32377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700" kern="0" spc="-4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손님과 사장님</a:t>
            </a:r>
          </a:p>
          <a:p>
            <a:pPr algn="ctr"/>
            <a:r>
              <a:rPr lang="en-US" sz="6700" kern="0" spc="-4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행사 기획자까지 모두를 연결하자! 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3006705" y="3551003"/>
            <a:ext cx="622679" cy="622971"/>
            <a:chOff x="13006705" y="3551003"/>
            <a:chExt cx="622679" cy="6229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06705" y="3551003"/>
              <a:ext cx="622679" cy="6229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656476" y="3551003"/>
            <a:ext cx="622679" cy="622971"/>
            <a:chOff x="4656476" y="3551003"/>
            <a:chExt cx="622679" cy="6229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4656476" y="3551003"/>
              <a:ext cx="622679" cy="6229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006705" y="5381885"/>
            <a:ext cx="622679" cy="622971"/>
            <a:chOff x="13006705" y="5381885"/>
            <a:chExt cx="622679" cy="6229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06705" y="5381885"/>
              <a:ext cx="622679" cy="6229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656476" y="5382031"/>
            <a:ext cx="622679" cy="622971"/>
            <a:chOff x="4656476" y="5382031"/>
            <a:chExt cx="622679" cy="62297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4656476" y="5382031"/>
              <a:ext cx="622679" cy="6229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72145" y="5034346"/>
            <a:ext cx="6648373" cy="15887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900" kern="0" spc="-400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만들어진 배경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4666137" y="398327"/>
            <a:ext cx="8538947" cy="67032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5200" kern="0" spc="-1700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02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2311" y="1761392"/>
            <a:ext cx="3749956" cy="227172"/>
            <a:chOff x="52311" y="1761392"/>
            <a:chExt cx="3749956" cy="22717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52311" y="1761392"/>
              <a:ext cx="3749956" cy="22717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25482" y="5209325"/>
            <a:ext cx="363691" cy="363861"/>
            <a:chOff x="11625482" y="5209325"/>
            <a:chExt cx="363691" cy="36386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25482" y="5209325"/>
              <a:ext cx="363691" cy="3638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09325" y="5199801"/>
            <a:ext cx="363691" cy="363861"/>
            <a:chOff x="6309325" y="5199801"/>
            <a:chExt cx="363691" cy="36386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09325" y="5199801"/>
              <a:ext cx="363691" cy="3638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625482" y="6114972"/>
            <a:ext cx="363691" cy="363861"/>
            <a:chOff x="11625482" y="6114972"/>
            <a:chExt cx="363691" cy="36386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25482" y="6114972"/>
              <a:ext cx="363691" cy="3638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09325" y="6124496"/>
            <a:ext cx="363691" cy="363861"/>
            <a:chOff x="6309325" y="6124496"/>
            <a:chExt cx="363691" cy="36386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6309325" y="6124496"/>
              <a:ext cx="363691" cy="3638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92951" y="4220431"/>
            <a:ext cx="5413021" cy="5389018"/>
            <a:chOff x="2192951" y="4220431"/>
            <a:chExt cx="5413021" cy="53890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2951" y="4220431"/>
              <a:ext cx="5413021" cy="53890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811528" y="4220431"/>
            <a:ext cx="5413021" cy="5389018"/>
            <a:chOff x="10811528" y="4220431"/>
            <a:chExt cx="5413021" cy="538901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11528" y="4220431"/>
              <a:ext cx="5413021" cy="538901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285430" y="217422"/>
            <a:ext cx="7700448" cy="15887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900" kern="0" spc="-400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푸드포인트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6697740" y="1585170"/>
            <a:ext cx="4946332" cy="140109"/>
            <a:chOff x="6697740" y="1585170"/>
            <a:chExt cx="4946332" cy="14010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97740" y="1585170"/>
              <a:ext cx="4946332" cy="14010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354477" y="1782024"/>
            <a:ext cx="7514737" cy="7954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kern="0" spc="-200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만들어진 배경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2246932" y="3121248"/>
            <a:ext cx="1495356" cy="16096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000" kern="0" spc="-4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01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2678167" y="4390465"/>
            <a:ext cx="6833129" cy="1164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300" kern="0" spc="-300" dirty="0">
                <a:solidFill>
                  <a:srgbClr val="CCFFCC"/>
                </a:solidFill>
                <a:latin typeface="Gmarket Sans Bold" pitchFamily="34" charset="0"/>
                <a:cs typeface="Gmarket Sans Bold" pitchFamily="34" charset="0"/>
              </a:rPr>
              <a:t>어디서 먹을 수 있지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0865538" y="3115814"/>
            <a:ext cx="1495356" cy="16150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000" kern="0" spc="-4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02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1897050" y="4404786"/>
            <a:ext cx="5024906" cy="1164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300" kern="0" spc="-300" dirty="0">
                <a:solidFill>
                  <a:srgbClr val="CCFFCC"/>
                </a:solidFill>
                <a:latin typeface="Gmarket Sans Bold" pitchFamily="34" charset="0"/>
                <a:cs typeface="Gmarket Sans Bold" pitchFamily="34" charset="0"/>
              </a:rPr>
              <a:t>홍보를 못봤어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2921864" y="5221901"/>
            <a:ext cx="6140147" cy="1164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300" kern="0" spc="-300" dirty="0">
                <a:solidFill>
                  <a:srgbClr val="CCFFCC"/>
                </a:solidFill>
                <a:latin typeface="Gmarket Sans Bold" pitchFamily="34" charset="0"/>
                <a:cs typeface="Gmarket Sans Bold" pitchFamily="34" charset="0"/>
              </a:rPr>
              <a:t>언제 먹을 수 있지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1620447" y="7232820"/>
            <a:ext cx="6749617" cy="12386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400" kern="0" spc="-100" dirty="0">
                <a:solidFill>
                  <a:srgbClr val="CCFFCC"/>
                </a:solidFill>
                <a:latin typeface="Gmarket Sans Medium" pitchFamily="34" charset="0"/>
                <a:cs typeface="Gmarket Sans Medium" pitchFamily="34" charset="0"/>
              </a:rPr>
              <a:t>늦은 강의를 마치고 집에 돌아가던 어느 날 집 앞에서 푸드 트럭하나를 마주치게 됩니다. 사장님께 여쭤봤습니다. 언제 장사하세요??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0143254" y="7187410"/>
            <a:ext cx="6749617" cy="3719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400" kern="0" spc="-100" dirty="0">
                <a:solidFill>
                  <a:srgbClr val="CCFFCC"/>
                </a:solidFill>
                <a:latin typeface="Gmarket Sans Medium" pitchFamily="34" charset="0"/>
                <a:cs typeface="Gmarket Sans Medium" pitchFamily="34" charset="0"/>
              </a:rPr>
              <a:t>막상 질문을 하고보니 홍보를 하는 것도 못 본것 같았습니다.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98501" y="4914900"/>
            <a:ext cx="4999444" cy="19082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900" kern="0" spc="-400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푸드포인트의 차별성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7302815" y="1173182"/>
            <a:ext cx="3680084" cy="39703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5200" kern="0" spc="-1700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03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2311" y="1761392"/>
            <a:ext cx="3749956" cy="227172"/>
            <a:chOff x="52311" y="1761392"/>
            <a:chExt cx="3749956" cy="22717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52311" y="1761392"/>
              <a:ext cx="3749956" cy="22717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25482" y="5209325"/>
            <a:ext cx="363691" cy="363861"/>
            <a:chOff x="11625482" y="5209325"/>
            <a:chExt cx="363691" cy="36386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25482" y="5209325"/>
              <a:ext cx="363691" cy="3638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09325" y="5199801"/>
            <a:ext cx="363691" cy="363861"/>
            <a:chOff x="6309325" y="5199801"/>
            <a:chExt cx="363691" cy="36386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09325" y="5199801"/>
              <a:ext cx="363691" cy="3638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625482" y="6114972"/>
            <a:ext cx="363691" cy="363861"/>
            <a:chOff x="11625482" y="6114972"/>
            <a:chExt cx="363691" cy="36386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25482" y="6114972"/>
              <a:ext cx="363691" cy="3638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09325" y="6124496"/>
            <a:ext cx="363691" cy="363861"/>
            <a:chOff x="6309325" y="6124496"/>
            <a:chExt cx="363691" cy="36386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6309325" y="6124496"/>
              <a:ext cx="363691" cy="3638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BFF2AAE4-04AB-A8AA-6607-075E0DA48B8E}"/>
              </a:ext>
            </a:extLst>
          </p:cNvPr>
          <p:cNvSpPr txBox="1"/>
          <p:nvPr/>
        </p:nvSpPr>
        <p:spPr>
          <a:xfrm>
            <a:off x="-537763" y="575157"/>
            <a:ext cx="7700448" cy="10002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900" kern="0" spc="-400" dirty="0">
                <a:latin typeface="Gmarket Sans Light" pitchFamily="34" charset="0"/>
                <a:cs typeface="Gmarket Sans Light" pitchFamily="34" charset="0"/>
              </a:rPr>
              <a:t>푸드포인트</a:t>
            </a:r>
            <a:endParaRPr lang="en-US" dirty="0"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99052847-FB1B-80C3-0D21-E96B1FF408B0}"/>
              </a:ext>
            </a:extLst>
          </p:cNvPr>
          <p:cNvSpPr txBox="1"/>
          <p:nvPr/>
        </p:nvSpPr>
        <p:spPr>
          <a:xfrm>
            <a:off x="1340819" y="1963262"/>
            <a:ext cx="417521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000" kern="0" spc="-200" dirty="0">
                <a:latin typeface="Gmarket Sans Light" pitchFamily="34" charset="0"/>
                <a:cs typeface="Gmarket Sans Light" pitchFamily="34" charset="0"/>
              </a:rPr>
              <a:t>기존페이지들과의 차이점</a:t>
            </a:r>
            <a:endParaRPr lang="en-US" dirty="0"/>
          </a:p>
        </p:txBody>
      </p:sp>
      <p:graphicFrame>
        <p:nvGraphicFramePr>
          <p:cNvPr id="12" name="다이어그램 11">
            <a:extLst>
              <a:ext uri="{FF2B5EF4-FFF2-40B4-BE49-F238E27FC236}">
                <a16:creationId xmlns:a16="http://schemas.microsoft.com/office/drawing/2014/main" id="{DD821C78-B19B-95A8-3914-2B8E4971ED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0667944"/>
              </p:ext>
            </p:extLst>
          </p:nvPr>
        </p:nvGraphicFramePr>
        <p:xfrm>
          <a:off x="228600" y="3298904"/>
          <a:ext cx="8458200" cy="535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다이어그램 12">
            <a:extLst>
              <a:ext uri="{FF2B5EF4-FFF2-40B4-BE49-F238E27FC236}">
                <a16:creationId xmlns:a16="http://schemas.microsoft.com/office/drawing/2014/main" id="{58F2CD9D-F380-D876-124C-B9F44499DD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1638325"/>
              </p:ext>
            </p:extLst>
          </p:nvPr>
        </p:nvGraphicFramePr>
        <p:xfrm>
          <a:off x="9144000" y="3298904"/>
          <a:ext cx="8610600" cy="535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76699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537763" y="575157"/>
            <a:ext cx="7700448" cy="10002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900" kern="0" spc="-400" dirty="0">
                <a:solidFill>
                  <a:srgbClr val="CCFFCC"/>
                </a:solidFill>
                <a:latin typeface="Gmarket Sans Light" pitchFamily="34" charset="0"/>
                <a:cs typeface="Gmarket Sans Light" pitchFamily="34" charset="0"/>
              </a:rPr>
              <a:t>푸드포인트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874545" y="1648662"/>
            <a:ext cx="4946332" cy="140109"/>
            <a:chOff x="874545" y="1648662"/>
            <a:chExt cx="4946332" cy="14010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4545" y="1648662"/>
              <a:ext cx="4946332" cy="14010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340819" y="1963262"/>
            <a:ext cx="417521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000" kern="0" spc="-200" dirty="0">
                <a:solidFill>
                  <a:srgbClr val="CCFFCC"/>
                </a:solidFill>
                <a:latin typeface="Gmarket Sans Light" pitchFamily="34" charset="0"/>
                <a:cs typeface="Gmarket Sans Light" pitchFamily="34" charset="0"/>
              </a:rPr>
              <a:t>기존페이지들과의 차이점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976133" y="4050705"/>
            <a:ext cx="3631923" cy="3631923"/>
            <a:chOff x="976133" y="4050705"/>
            <a:chExt cx="3631923" cy="363192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6133" y="4050705"/>
              <a:ext cx="3631923" cy="363192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8153" y="5320615"/>
            <a:ext cx="5447884" cy="1163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300" kern="0" spc="-3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Food Point!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7025088" y="1944835"/>
            <a:ext cx="11793960" cy="2260317"/>
            <a:chOff x="7025088" y="1944835"/>
            <a:chExt cx="11793960" cy="226031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25088" y="1944835"/>
              <a:ext cx="11793960" cy="226031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025088" y="4736508"/>
            <a:ext cx="11793960" cy="2260317"/>
            <a:chOff x="7025088" y="4736508"/>
            <a:chExt cx="11793960" cy="226031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25088" y="4736508"/>
              <a:ext cx="11793960" cy="226031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025088" y="7504762"/>
            <a:ext cx="11793960" cy="2260317"/>
            <a:chOff x="7025088" y="7504762"/>
            <a:chExt cx="11793960" cy="226031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25088" y="7504762"/>
              <a:ext cx="11793960" cy="2260317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7210495" y="1887580"/>
            <a:ext cx="3139307" cy="1164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300" kern="0" spc="-3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손님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9135421" y="2593428"/>
            <a:ext cx="38794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1400" kern="0" spc="-1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당장 우리동네의 푸드트럭이 오긴하는건지 혹은 어디가서 먹을 수 있는건지 정보를 알 수 있습니다.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7210495" y="4671904"/>
            <a:ext cx="3139307" cy="1164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300" kern="0" spc="-3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사장님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7210495" y="7479342"/>
            <a:ext cx="3139307" cy="1164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300" kern="0" spc="-3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기획자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13966113" y="2524036"/>
            <a:ext cx="4005584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1400" kern="0" spc="-1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축제의 공지를 보며 다양한 축제의 정보 또한 같이 얻을 수 있습니다!  커뮤니티 게시판을 통해 정보를 공유하세요!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9225899" y="5507220"/>
            <a:ext cx="3873289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1400" kern="0" spc="-1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푸드트럭 사장님은 우리 사이트를 통해 자신의 장사계획을 작성하고 손님에게 강한 어필을 할 수 있습니다.!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13966114" y="5537922"/>
            <a:ext cx="4005584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1400" kern="0" spc="-1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또한 행사 기획자들과 컨텍하여 푸드트럭이 필요한 곳에 출장을 갈 수도있죠!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9190747" y="8061574"/>
            <a:ext cx="3908442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1400" kern="0" spc="-1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행사에 필요한 푸드트럭 입점공고를 올릴 수 있습니다.  다양한 메뉴와 높은 퀄리티를 가진 트럭들을 찾을 수 있습니다.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14098408" y="8206015"/>
            <a:ext cx="3873289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1400" kern="0" spc="-1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다른 행사의 정보나 리뷰 등을 통해 행사를 준비하는데에 있어 고객반응의 정보를 얻을 수 있습니다.!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0" y="5771429"/>
            <a:ext cx="1026926" cy="145307"/>
            <a:chOff x="0" y="5771429"/>
            <a:chExt cx="1026926" cy="14530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5771429"/>
              <a:ext cx="1026926" cy="14530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557262" y="5771429"/>
            <a:ext cx="2653232" cy="145307"/>
            <a:chOff x="4557262" y="5771429"/>
            <a:chExt cx="2653232" cy="145307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57262" y="5771429"/>
              <a:ext cx="2653232" cy="14530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816299" y="3794546"/>
            <a:ext cx="3649035" cy="145535"/>
            <a:chOff x="3816299" y="3794546"/>
            <a:chExt cx="3649035" cy="14553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980000">
              <a:off x="3816299" y="3794546"/>
              <a:ext cx="3649035" cy="14553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816175" y="7698749"/>
            <a:ext cx="3649035" cy="145535"/>
            <a:chOff x="3816175" y="7698749"/>
            <a:chExt cx="3649035" cy="14553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980000">
              <a:off x="3816175" y="7698749"/>
              <a:ext cx="3649035" cy="1455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300</Words>
  <Application>Microsoft Office PowerPoint</Application>
  <PresentationFormat>사용자 지정</PresentationFormat>
  <Paragraphs>105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Gmarket Sans Bold</vt:lpstr>
      <vt:lpstr>Gmarket Sans Light</vt:lpstr>
      <vt:lpstr>Gmarket Sans Medium</vt:lpstr>
      <vt:lpstr>나눔바른고딕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김재홍</cp:lastModifiedBy>
  <cp:revision>3</cp:revision>
  <dcterms:created xsi:type="dcterms:W3CDTF">2023-05-31T18:37:52Z</dcterms:created>
  <dcterms:modified xsi:type="dcterms:W3CDTF">2023-05-31T10:20:46Z</dcterms:modified>
</cp:coreProperties>
</file>