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van azari" initials="sa" lastIdx="17" clrIdx="0">
    <p:extLst>
      <p:ext uri="{19B8F6BF-5375-455C-9EA6-DF929625EA0E}">
        <p15:presenceInfo xmlns:p15="http://schemas.microsoft.com/office/powerpoint/2012/main" userId="b97560f207bd76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2-16T12:44:58.268" idx="1">
    <p:pos x="5872" y="2110"/>
    <p:text>If we want to share it to the suggested recipes/ingredient page</p:text>
    <p:extLst>
      <p:ext uri="{C676402C-5697-4E1C-873F-D02D1690AC5C}">
        <p15:threadingInfo xmlns:p15="http://schemas.microsoft.com/office/powerpoint/2012/main" timeZoneBias="-120"/>
      </p:ext>
    </p:extLst>
  </p:cm>
  <p:cm authorId="1" dt="2020-12-16T12:45:28.108" idx="2">
    <p:pos x="5887" y="2342"/>
    <p:text>If we agree to share our info (only relevant if we agreed to share our recipe/ingredient)
If we agreed to share recipe/ingredient but not the info, we will write Anonymous.</p:text>
    <p:extLst>
      <p:ext uri="{C676402C-5697-4E1C-873F-D02D1690AC5C}">
        <p15:threadingInfo xmlns:p15="http://schemas.microsoft.com/office/powerpoint/2012/main" timeZoneBias="-120"/>
      </p:ext>
    </p:extLst>
  </p:cm>
  <p:cm authorId="1" dt="2020-12-16T12:46:26.907" idx="3">
    <p:pos x="2309" y="483"/>
    <p:text>List to hold all the ingredients needed for this recipe</p:text>
    <p:extLst>
      <p:ext uri="{C676402C-5697-4E1C-873F-D02D1690AC5C}">
        <p15:threadingInfo xmlns:p15="http://schemas.microsoft.com/office/powerpoint/2012/main" timeZoneBias="-120"/>
      </p:ext>
    </p:extLst>
  </p:cm>
  <p:cm authorId="1" dt="2020-12-16T12:47:25.076" idx="4">
    <p:pos x="5855" y="1407"/>
    <p:text>Is an object that will hold String as free informations, and 3 variables of double to hold the value of each carb, fat, protein</p:text>
    <p:extLst>
      <p:ext uri="{C676402C-5697-4E1C-873F-D02D1690AC5C}">
        <p15:threadingInfo xmlns:p15="http://schemas.microsoft.com/office/powerpoint/2012/main" timeZoneBias="-120"/>
      </p:ext>
    </p:extLst>
  </p:cm>
  <p:cm authorId="1" dt="2020-12-16T13:10:45.900" idx="5">
    <p:pos x="5853" y="1162"/>
    <p:text>Recipe- instructions is how to make the recipe
Ingredient- instructions is how to store the ingredient for a long time</p:text>
    <p:extLst>
      <p:ext uri="{C676402C-5697-4E1C-873F-D02D1690AC5C}">
        <p15:threadingInfo xmlns:p15="http://schemas.microsoft.com/office/powerpoint/2012/main" timeZoneBias="-120"/>
      </p:ext>
    </p:extLst>
  </p:cm>
  <p:cm authorId="1" dt="2020-12-16T13:18:01.328" idx="6">
    <p:pos x="2361" y="19"/>
    <p:text>את התכונות ערכים תזונתיים, מחיר למנהף סוג מנה, והאם היא בעונה אנו לא נקבל ישירות מן המשתמש אלה נצרך לעבור על הרשימה של המוצרים ולממש שיטות שבעזרתן נחלץ את המידע הזה
נשים לב שאת סוג הארוחה שהוא מסווג אנחנו צריכים לעבור על רשימת המוצרים שלו ולראות שהוא סיווג את הארוחה כמו שצריך</p:text>
    <p:extLst>
      <p:ext uri="{C676402C-5697-4E1C-873F-D02D1690AC5C}">
        <p15:threadingInfo xmlns:p15="http://schemas.microsoft.com/office/powerpoint/2012/main" timeZoneBias="-120"/>
      </p:ext>
    </p:extLst>
  </p:cm>
  <p:cm authorId="1" dt="2020-12-16T14:14:43.281" idx="9">
    <p:pos x="1086" y="888"/>
    <p:text>Will determine if a user marked a recipe as his faorite</p:text>
    <p:extLst>
      <p:ext uri="{C676402C-5697-4E1C-873F-D02D1690AC5C}">
        <p15:threadingInfo xmlns:p15="http://schemas.microsoft.com/office/powerpoint/2012/main" timeZoneBias="-120"/>
      </p:ext>
    </p:extLst>
  </p:cm>
  <p:cm authorId="1" dt="2020-12-17T17:54:33.752" idx="11">
    <p:pos x="5260" y="1625"/>
    <p:text>לתייג האם זה מובנה מערכת או האם זה הועלה על ידי היוזר
לשמור את המזהה של המשתמש שהעה במידה וזה על ידי היוזר</p:text>
    <p:extLst>
      <p:ext uri="{C676402C-5697-4E1C-873F-D02D1690AC5C}">
        <p15:threadingInfo xmlns:p15="http://schemas.microsoft.com/office/powerpoint/2012/main" timeZoneBias="-120"/>
      </p:ext>
    </p:extLst>
  </p:cm>
  <p:cm authorId="1" dt="2020-12-17T17:56:33.694" idx="13">
    <p:pos x="4135" y="3608"/>
    <p:text>יכול להיות פונקציה ולא שדה, כי אנחנו יכולים לעבור על המתכונים ולחשב את המחיר של כלל המתכונים</p:text>
    <p:extLst>
      <p:ext uri="{C676402C-5697-4E1C-873F-D02D1690AC5C}">
        <p15:threadingInfo xmlns:p15="http://schemas.microsoft.com/office/powerpoint/2012/main" timeZoneBias="-120"/>
      </p:ext>
    </p:extLst>
  </p:cm>
  <p:cm authorId="1" dt="2020-12-17T18:01:25.512" idx="14">
    <p:pos x="1653" y="359"/>
    <p:text>Number- the quantity of the recipe, we might want to buy 3times of chicken nuggets</p:text>
    <p:extLst>
      <p:ext uri="{C676402C-5697-4E1C-873F-D02D1690AC5C}">
        <p15:threadingInfo xmlns:p15="http://schemas.microsoft.com/office/powerpoint/2012/main" timeZoneBias="-120"/>
      </p:ext>
    </p:extLst>
  </p:cm>
  <p:cm authorId="1" dt="2020-12-17T18:02:26.007" idx="15">
    <p:pos x="3872" y="3107"/>
    <p:text>We might not want array because a restuarnt work 6 days  a week and not 7</p:text>
    <p:extLst>
      <p:ext uri="{C676402C-5697-4E1C-873F-D02D1690AC5C}">
        <p15:threadingInfo xmlns:p15="http://schemas.microsoft.com/office/powerpoint/2012/main" timeZoneBias="-120"/>
      </p:ext>
    </p:extLst>
  </p:cm>
  <p:cm authorId="1" dt="2020-12-23T13:00:05.329" idx="16">
    <p:pos x="1340" y="1151"/>
    <p:text>We can extract each recipe by SELECT * FROM Recipe WHERE userId= userID(that is useing the application now)</p:text>
    <p:extLst>
      <p:ext uri="{C676402C-5697-4E1C-873F-D02D1690AC5C}">
        <p15:threadingInfo xmlns:p15="http://schemas.microsoft.com/office/powerpoint/2012/main" timeZoneBias="-120"/>
      </p:ext>
    </p:extLst>
  </p:cm>
  <p:cm authorId="1" dt="2021-01-05T14:29:17.435" idx="17">
    <p:pos x="2124" y="3324"/>
    <p:text>We can extract each daily or weekly..etc by SELECT * FROM daily WHERE userId= userID(that is useing the application now)</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2-16T13:34:27.622" idx="7">
    <p:pos x="4466" y="1538"/>
    <p:text>Each ingredient that the user will create, we will add to that list, and at the end we can do usr_ing.size() to determine in the profile page how many the client inserted</p:text>
    <p:extLst>
      <p:ext uri="{C676402C-5697-4E1C-873F-D02D1690AC5C}">
        <p15:threadingInfo xmlns:p15="http://schemas.microsoft.com/office/powerpoint/2012/main" timeZoneBias="-120"/>
      </p:ext>
    </p:extLst>
  </p:cm>
  <p:cm authorId="1" dt="2020-12-16T13:35:15.506" idx="8">
    <p:pos x="4466" y="1813"/>
    <p:text>Each recipe that the user will create, we will add to that list, and at the end we can do usr_rc.size() to determine in the profile page how many the client inserted</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5764-B613-442A-88D7-15DD54E750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A4240401-167A-4E20-98E4-72BC91D678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86B420A1-25CC-4E10-8739-F4FE5977BAC6}"/>
              </a:ext>
            </a:extLst>
          </p:cNvPr>
          <p:cNvSpPr>
            <a:spLocks noGrp="1"/>
          </p:cNvSpPr>
          <p:nvPr>
            <p:ph type="dt" sz="half" idx="10"/>
          </p:nvPr>
        </p:nvSpPr>
        <p:spPr/>
        <p:txBody>
          <a:bodyPr/>
          <a:lstStyle/>
          <a:p>
            <a:fld id="{19D3E5D1-EFEA-45B8-A631-DE70A61783BA}" type="datetimeFigureOut">
              <a:rPr lang="he-IL" smtClean="0"/>
              <a:t>כ"ב/טבת/תשפ"א</a:t>
            </a:fld>
            <a:endParaRPr lang="he-IL"/>
          </a:p>
        </p:txBody>
      </p:sp>
      <p:sp>
        <p:nvSpPr>
          <p:cNvPr id="5" name="Footer Placeholder 4">
            <a:extLst>
              <a:ext uri="{FF2B5EF4-FFF2-40B4-BE49-F238E27FC236}">
                <a16:creationId xmlns:a16="http://schemas.microsoft.com/office/drawing/2014/main" id="{F0FB2E2C-48FC-4884-9AAA-EE1AF6E6708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5D4415CE-64AA-4453-A28C-D6EF72DFA9DD}"/>
              </a:ext>
            </a:extLst>
          </p:cNvPr>
          <p:cNvSpPr>
            <a:spLocks noGrp="1"/>
          </p:cNvSpPr>
          <p:nvPr>
            <p:ph type="sldNum" sz="quarter" idx="12"/>
          </p:nvPr>
        </p:nvSpPr>
        <p:spPr/>
        <p:txBody>
          <a:bodyPr/>
          <a:lstStyle/>
          <a:p>
            <a:fld id="{A74F6967-57F4-47AF-9A1E-240535DA0A57}" type="slidenum">
              <a:rPr lang="he-IL" smtClean="0"/>
              <a:t>‹#›</a:t>
            </a:fld>
            <a:endParaRPr lang="he-IL"/>
          </a:p>
        </p:txBody>
      </p:sp>
    </p:spTree>
    <p:extLst>
      <p:ext uri="{BB962C8B-B14F-4D97-AF65-F5344CB8AC3E}">
        <p14:creationId xmlns:p14="http://schemas.microsoft.com/office/powerpoint/2010/main" val="3054201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C0711-CE4C-4F22-9B09-59D7F3DC7ECC}"/>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90FE7BC3-16B2-48F8-A87A-93F0A7A43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BC20BACC-A5D7-4E21-8DB5-899D70F0863D}"/>
              </a:ext>
            </a:extLst>
          </p:cNvPr>
          <p:cNvSpPr>
            <a:spLocks noGrp="1"/>
          </p:cNvSpPr>
          <p:nvPr>
            <p:ph type="dt" sz="half" idx="10"/>
          </p:nvPr>
        </p:nvSpPr>
        <p:spPr/>
        <p:txBody>
          <a:bodyPr/>
          <a:lstStyle/>
          <a:p>
            <a:fld id="{19D3E5D1-EFEA-45B8-A631-DE70A61783BA}" type="datetimeFigureOut">
              <a:rPr lang="he-IL" smtClean="0"/>
              <a:t>כ"ב/טבת/תשפ"א</a:t>
            </a:fld>
            <a:endParaRPr lang="he-IL"/>
          </a:p>
        </p:txBody>
      </p:sp>
      <p:sp>
        <p:nvSpPr>
          <p:cNvPr id="5" name="Footer Placeholder 4">
            <a:extLst>
              <a:ext uri="{FF2B5EF4-FFF2-40B4-BE49-F238E27FC236}">
                <a16:creationId xmlns:a16="http://schemas.microsoft.com/office/drawing/2014/main" id="{0EF89558-EB8B-4758-B257-AE069340A696}"/>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BADB0B9-AB46-48E0-9BBC-DAB4ADAEEA0F}"/>
              </a:ext>
            </a:extLst>
          </p:cNvPr>
          <p:cNvSpPr>
            <a:spLocks noGrp="1"/>
          </p:cNvSpPr>
          <p:nvPr>
            <p:ph type="sldNum" sz="quarter" idx="12"/>
          </p:nvPr>
        </p:nvSpPr>
        <p:spPr/>
        <p:txBody>
          <a:bodyPr/>
          <a:lstStyle/>
          <a:p>
            <a:fld id="{A74F6967-57F4-47AF-9A1E-240535DA0A57}" type="slidenum">
              <a:rPr lang="he-IL" smtClean="0"/>
              <a:t>‹#›</a:t>
            </a:fld>
            <a:endParaRPr lang="he-IL"/>
          </a:p>
        </p:txBody>
      </p:sp>
    </p:spTree>
    <p:extLst>
      <p:ext uri="{BB962C8B-B14F-4D97-AF65-F5344CB8AC3E}">
        <p14:creationId xmlns:p14="http://schemas.microsoft.com/office/powerpoint/2010/main" val="3268926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B8A526-D2DB-4DC2-A580-F0BD1AB01E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BC255A74-6250-42FF-89A8-C623A45DC3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161FE83A-4AAD-4A01-A037-8CD64389347A}"/>
              </a:ext>
            </a:extLst>
          </p:cNvPr>
          <p:cNvSpPr>
            <a:spLocks noGrp="1"/>
          </p:cNvSpPr>
          <p:nvPr>
            <p:ph type="dt" sz="half" idx="10"/>
          </p:nvPr>
        </p:nvSpPr>
        <p:spPr/>
        <p:txBody>
          <a:bodyPr/>
          <a:lstStyle/>
          <a:p>
            <a:fld id="{19D3E5D1-EFEA-45B8-A631-DE70A61783BA}" type="datetimeFigureOut">
              <a:rPr lang="he-IL" smtClean="0"/>
              <a:t>כ"ב/טבת/תשפ"א</a:t>
            </a:fld>
            <a:endParaRPr lang="he-IL"/>
          </a:p>
        </p:txBody>
      </p:sp>
      <p:sp>
        <p:nvSpPr>
          <p:cNvPr id="5" name="Footer Placeholder 4">
            <a:extLst>
              <a:ext uri="{FF2B5EF4-FFF2-40B4-BE49-F238E27FC236}">
                <a16:creationId xmlns:a16="http://schemas.microsoft.com/office/drawing/2014/main" id="{F24B4265-5975-489E-AF69-85855318952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DFADD210-06F1-4229-96DB-3C8388C9200F}"/>
              </a:ext>
            </a:extLst>
          </p:cNvPr>
          <p:cNvSpPr>
            <a:spLocks noGrp="1"/>
          </p:cNvSpPr>
          <p:nvPr>
            <p:ph type="sldNum" sz="quarter" idx="12"/>
          </p:nvPr>
        </p:nvSpPr>
        <p:spPr/>
        <p:txBody>
          <a:bodyPr/>
          <a:lstStyle/>
          <a:p>
            <a:fld id="{A74F6967-57F4-47AF-9A1E-240535DA0A57}" type="slidenum">
              <a:rPr lang="he-IL" smtClean="0"/>
              <a:t>‹#›</a:t>
            </a:fld>
            <a:endParaRPr lang="he-IL"/>
          </a:p>
        </p:txBody>
      </p:sp>
    </p:spTree>
    <p:extLst>
      <p:ext uri="{BB962C8B-B14F-4D97-AF65-F5344CB8AC3E}">
        <p14:creationId xmlns:p14="http://schemas.microsoft.com/office/powerpoint/2010/main" val="391774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E3D71-04C3-4D27-AF31-CED02506F2F3}"/>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33364F1C-C6DE-4A29-8720-157CD175BE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CE225E0-D348-4EAD-80BC-692A2CBAA346}"/>
              </a:ext>
            </a:extLst>
          </p:cNvPr>
          <p:cNvSpPr>
            <a:spLocks noGrp="1"/>
          </p:cNvSpPr>
          <p:nvPr>
            <p:ph type="dt" sz="half" idx="10"/>
          </p:nvPr>
        </p:nvSpPr>
        <p:spPr/>
        <p:txBody>
          <a:bodyPr/>
          <a:lstStyle/>
          <a:p>
            <a:fld id="{19D3E5D1-EFEA-45B8-A631-DE70A61783BA}" type="datetimeFigureOut">
              <a:rPr lang="he-IL" smtClean="0"/>
              <a:t>כ"ב/טבת/תשפ"א</a:t>
            </a:fld>
            <a:endParaRPr lang="he-IL"/>
          </a:p>
        </p:txBody>
      </p:sp>
      <p:sp>
        <p:nvSpPr>
          <p:cNvPr id="5" name="Footer Placeholder 4">
            <a:extLst>
              <a:ext uri="{FF2B5EF4-FFF2-40B4-BE49-F238E27FC236}">
                <a16:creationId xmlns:a16="http://schemas.microsoft.com/office/drawing/2014/main" id="{48F9E74E-69E0-45F6-BDEB-90FA71ACF227}"/>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1A105079-82E8-4F7B-9A47-56B3E21EA5BB}"/>
              </a:ext>
            </a:extLst>
          </p:cNvPr>
          <p:cNvSpPr>
            <a:spLocks noGrp="1"/>
          </p:cNvSpPr>
          <p:nvPr>
            <p:ph type="sldNum" sz="quarter" idx="12"/>
          </p:nvPr>
        </p:nvSpPr>
        <p:spPr/>
        <p:txBody>
          <a:bodyPr/>
          <a:lstStyle/>
          <a:p>
            <a:fld id="{A74F6967-57F4-47AF-9A1E-240535DA0A57}" type="slidenum">
              <a:rPr lang="he-IL" smtClean="0"/>
              <a:t>‹#›</a:t>
            </a:fld>
            <a:endParaRPr lang="he-IL"/>
          </a:p>
        </p:txBody>
      </p:sp>
    </p:spTree>
    <p:extLst>
      <p:ext uri="{BB962C8B-B14F-4D97-AF65-F5344CB8AC3E}">
        <p14:creationId xmlns:p14="http://schemas.microsoft.com/office/powerpoint/2010/main" val="483439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E3FC0-864B-46D0-A0EA-C6883E2F6D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C43CC28F-C616-4E52-8BEA-AE30020677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C18C53-1224-4CA1-8CAD-5CCB3D77480A}"/>
              </a:ext>
            </a:extLst>
          </p:cNvPr>
          <p:cNvSpPr>
            <a:spLocks noGrp="1"/>
          </p:cNvSpPr>
          <p:nvPr>
            <p:ph type="dt" sz="half" idx="10"/>
          </p:nvPr>
        </p:nvSpPr>
        <p:spPr/>
        <p:txBody>
          <a:bodyPr/>
          <a:lstStyle/>
          <a:p>
            <a:fld id="{19D3E5D1-EFEA-45B8-A631-DE70A61783BA}" type="datetimeFigureOut">
              <a:rPr lang="he-IL" smtClean="0"/>
              <a:t>כ"ב/טבת/תשפ"א</a:t>
            </a:fld>
            <a:endParaRPr lang="he-IL"/>
          </a:p>
        </p:txBody>
      </p:sp>
      <p:sp>
        <p:nvSpPr>
          <p:cNvPr id="5" name="Footer Placeholder 4">
            <a:extLst>
              <a:ext uri="{FF2B5EF4-FFF2-40B4-BE49-F238E27FC236}">
                <a16:creationId xmlns:a16="http://schemas.microsoft.com/office/drawing/2014/main" id="{E4D94E29-D96F-4296-8F18-270865C4E02C}"/>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BB563EA3-396E-4631-9E4A-5C15270ED9B8}"/>
              </a:ext>
            </a:extLst>
          </p:cNvPr>
          <p:cNvSpPr>
            <a:spLocks noGrp="1"/>
          </p:cNvSpPr>
          <p:nvPr>
            <p:ph type="sldNum" sz="quarter" idx="12"/>
          </p:nvPr>
        </p:nvSpPr>
        <p:spPr/>
        <p:txBody>
          <a:bodyPr/>
          <a:lstStyle/>
          <a:p>
            <a:fld id="{A74F6967-57F4-47AF-9A1E-240535DA0A57}" type="slidenum">
              <a:rPr lang="he-IL" smtClean="0"/>
              <a:t>‹#›</a:t>
            </a:fld>
            <a:endParaRPr lang="he-IL"/>
          </a:p>
        </p:txBody>
      </p:sp>
    </p:spTree>
    <p:extLst>
      <p:ext uri="{BB962C8B-B14F-4D97-AF65-F5344CB8AC3E}">
        <p14:creationId xmlns:p14="http://schemas.microsoft.com/office/powerpoint/2010/main" val="2923258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A870B-C2C1-4654-8882-8E40FBD592D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E64072A6-74AE-433F-AF42-0E121B8176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4A86EC54-5E71-41D3-966C-E5B96FA69F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FCABD75A-38AA-47E8-80A9-79A7886311AE}"/>
              </a:ext>
            </a:extLst>
          </p:cNvPr>
          <p:cNvSpPr>
            <a:spLocks noGrp="1"/>
          </p:cNvSpPr>
          <p:nvPr>
            <p:ph type="dt" sz="half" idx="10"/>
          </p:nvPr>
        </p:nvSpPr>
        <p:spPr/>
        <p:txBody>
          <a:bodyPr/>
          <a:lstStyle/>
          <a:p>
            <a:fld id="{19D3E5D1-EFEA-45B8-A631-DE70A61783BA}" type="datetimeFigureOut">
              <a:rPr lang="he-IL" smtClean="0"/>
              <a:t>כ"ב/טבת/תשפ"א</a:t>
            </a:fld>
            <a:endParaRPr lang="he-IL"/>
          </a:p>
        </p:txBody>
      </p:sp>
      <p:sp>
        <p:nvSpPr>
          <p:cNvPr id="6" name="Footer Placeholder 5">
            <a:extLst>
              <a:ext uri="{FF2B5EF4-FFF2-40B4-BE49-F238E27FC236}">
                <a16:creationId xmlns:a16="http://schemas.microsoft.com/office/drawing/2014/main" id="{4EEE8602-3185-46A4-8EBC-D0CDF187FF91}"/>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EE05C464-4424-42A0-825A-E832D7D37587}"/>
              </a:ext>
            </a:extLst>
          </p:cNvPr>
          <p:cNvSpPr>
            <a:spLocks noGrp="1"/>
          </p:cNvSpPr>
          <p:nvPr>
            <p:ph type="sldNum" sz="quarter" idx="12"/>
          </p:nvPr>
        </p:nvSpPr>
        <p:spPr/>
        <p:txBody>
          <a:bodyPr/>
          <a:lstStyle/>
          <a:p>
            <a:fld id="{A74F6967-57F4-47AF-9A1E-240535DA0A57}" type="slidenum">
              <a:rPr lang="he-IL" smtClean="0"/>
              <a:t>‹#›</a:t>
            </a:fld>
            <a:endParaRPr lang="he-IL"/>
          </a:p>
        </p:txBody>
      </p:sp>
    </p:spTree>
    <p:extLst>
      <p:ext uri="{BB962C8B-B14F-4D97-AF65-F5344CB8AC3E}">
        <p14:creationId xmlns:p14="http://schemas.microsoft.com/office/powerpoint/2010/main" val="2095277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0210B-E200-4CC8-A6BA-E30EA9392424}"/>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CFE0E220-F05C-4A0D-9CFC-9CF323D18B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3B0603-0966-42D1-A5BE-953604B836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FA3CBABD-4CFC-4730-8D90-E27382C7E9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F9D39B-50ED-4E3B-B99C-00481407B2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C73FDBC9-2B34-4503-95DE-E95D35ACF5DA}"/>
              </a:ext>
            </a:extLst>
          </p:cNvPr>
          <p:cNvSpPr>
            <a:spLocks noGrp="1"/>
          </p:cNvSpPr>
          <p:nvPr>
            <p:ph type="dt" sz="half" idx="10"/>
          </p:nvPr>
        </p:nvSpPr>
        <p:spPr/>
        <p:txBody>
          <a:bodyPr/>
          <a:lstStyle/>
          <a:p>
            <a:fld id="{19D3E5D1-EFEA-45B8-A631-DE70A61783BA}" type="datetimeFigureOut">
              <a:rPr lang="he-IL" smtClean="0"/>
              <a:t>כ"ב/טבת/תשפ"א</a:t>
            </a:fld>
            <a:endParaRPr lang="he-IL"/>
          </a:p>
        </p:txBody>
      </p:sp>
      <p:sp>
        <p:nvSpPr>
          <p:cNvPr id="8" name="Footer Placeholder 7">
            <a:extLst>
              <a:ext uri="{FF2B5EF4-FFF2-40B4-BE49-F238E27FC236}">
                <a16:creationId xmlns:a16="http://schemas.microsoft.com/office/drawing/2014/main" id="{D5B3CB39-3DA6-4174-9623-53B1920EAA4B}"/>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B386C4C8-0320-4EBE-A23E-D27A4929DADA}"/>
              </a:ext>
            </a:extLst>
          </p:cNvPr>
          <p:cNvSpPr>
            <a:spLocks noGrp="1"/>
          </p:cNvSpPr>
          <p:nvPr>
            <p:ph type="sldNum" sz="quarter" idx="12"/>
          </p:nvPr>
        </p:nvSpPr>
        <p:spPr/>
        <p:txBody>
          <a:bodyPr/>
          <a:lstStyle/>
          <a:p>
            <a:fld id="{A74F6967-57F4-47AF-9A1E-240535DA0A57}" type="slidenum">
              <a:rPr lang="he-IL" smtClean="0"/>
              <a:t>‹#›</a:t>
            </a:fld>
            <a:endParaRPr lang="he-IL"/>
          </a:p>
        </p:txBody>
      </p:sp>
    </p:spTree>
    <p:extLst>
      <p:ext uri="{BB962C8B-B14F-4D97-AF65-F5344CB8AC3E}">
        <p14:creationId xmlns:p14="http://schemas.microsoft.com/office/powerpoint/2010/main" val="766657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13B5F-BB6A-40A2-8F25-50EB71B0FDF8}"/>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A0CEC96D-B970-4C5E-96EA-77153887703F}"/>
              </a:ext>
            </a:extLst>
          </p:cNvPr>
          <p:cNvSpPr>
            <a:spLocks noGrp="1"/>
          </p:cNvSpPr>
          <p:nvPr>
            <p:ph type="dt" sz="half" idx="10"/>
          </p:nvPr>
        </p:nvSpPr>
        <p:spPr/>
        <p:txBody>
          <a:bodyPr/>
          <a:lstStyle/>
          <a:p>
            <a:fld id="{19D3E5D1-EFEA-45B8-A631-DE70A61783BA}" type="datetimeFigureOut">
              <a:rPr lang="he-IL" smtClean="0"/>
              <a:t>כ"ב/טבת/תשפ"א</a:t>
            </a:fld>
            <a:endParaRPr lang="he-IL"/>
          </a:p>
        </p:txBody>
      </p:sp>
      <p:sp>
        <p:nvSpPr>
          <p:cNvPr id="4" name="Footer Placeholder 3">
            <a:extLst>
              <a:ext uri="{FF2B5EF4-FFF2-40B4-BE49-F238E27FC236}">
                <a16:creationId xmlns:a16="http://schemas.microsoft.com/office/drawing/2014/main" id="{DBB7E1E2-85C9-4DD5-BFEF-EE7189E41E23}"/>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487A45C1-BCAE-4188-A254-B29FA894FC30}"/>
              </a:ext>
            </a:extLst>
          </p:cNvPr>
          <p:cNvSpPr>
            <a:spLocks noGrp="1"/>
          </p:cNvSpPr>
          <p:nvPr>
            <p:ph type="sldNum" sz="quarter" idx="12"/>
          </p:nvPr>
        </p:nvSpPr>
        <p:spPr/>
        <p:txBody>
          <a:bodyPr/>
          <a:lstStyle/>
          <a:p>
            <a:fld id="{A74F6967-57F4-47AF-9A1E-240535DA0A57}" type="slidenum">
              <a:rPr lang="he-IL" smtClean="0"/>
              <a:t>‹#›</a:t>
            </a:fld>
            <a:endParaRPr lang="he-IL"/>
          </a:p>
        </p:txBody>
      </p:sp>
    </p:spTree>
    <p:extLst>
      <p:ext uri="{BB962C8B-B14F-4D97-AF65-F5344CB8AC3E}">
        <p14:creationId xmlns:p14="http://schemas.microsoft.com/office/powerpoint/2010/main" val="398034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17BC0C-02C9-41EE-9BBA-7185AACB7B7C}"/>
              </a:ext>
            </a:extLst>
          </p:cNvPr>
          <p:cNvSpPr>
            <a:spLocks noGrp="1"/>
          </p:cNvSpPr>
          <p:nvPr>
            <p:ph type="dt" sz="half" idx="10"/>
          </p:nvPr>
        </p:nvSpPr>
        <p:spPr/>
        <p:txBody>
          <a:bodyPr/>
          <a:lstStyle/>
          <a:p>
            <a:fld id="{19D3E5D1-EFEA-45B8-A631-DE70A61783BA}" type="datetimeFigureOut">
              <a:rPr lang="he-IL" smtClean="0"/>
              <a:t>כ"ב/טבת/תשפ"א</a:t>
            </a:fld>
            <a:endParaRPr lang="he-IL"/>
          </a:p>
        </p:txBody>
      </p:sp>
      <p:sp>
        <p:nvSpPr>
          <p:cNvPr id="3" name="Footer Placeholder 2">
            <a:extLst>
              <a:ext uri="{FF2B5EF4-FFF2-40B4-BE49-F238E27FC236}">
                <a16:creationId xmlns:a16="http://schemas.microsoft.com/office/drawing/2014/main" id="{7D68F54A-6816-48DD-A036-4494F3FD78E4}"/>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12EDB44F-65A6-4A6B-B760-C158987F055A}"/>
              </a:ext>
            </a:extLst>
          </p:cNvPr>
          <p:cNvSpPr>
            <a:spLocks noGrp="1"/>
          </p:cNvSpPr>
          <p:nvPr>
            <p:ph type="sldNum" sz="quarter" idx="12"/>
          </p:nvPr>
        </p:nvSpPr>
        <p:spPr/>
        <p:txBody>
          <a:bodyPr/>
          <a:lstStyle/>
          <a:p>
            <a:fld id="{A74F6967-57F4-47AF-9A1E-240535DA0A57}" type="slidenum">
              <a:rPr lang="he-IL" smtClean="0"/>
              <a:t>‹#›</a:t>
            </a:fld>
            <a:endParaRPr lang="he-IL"/>
          </a:p>
        </p:txBody>
      </p:sp>
    </p:spTree>
    <p:extLst>
      <p:ext uri="{BB962C8B-B14F-4D97-AF65-F5344CB8AC3E}">
        <p14:creationId xmlns:p14="http://schemas.microsoft.com/office/powerpoint/2010/main" val="1300438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FB34B-B38E-40D4-B194-2B3C7E148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FAA5EEE3-6271-42F8-90A7-32E9ADE969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BA51C524-7028-46E9-B363-9DCD3D47FA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9B51FE-0F1E-4774-AD70-987BC63E29E0}"/>
              </a:ext>
            </a:extLst>
          </p:cNvPr>
          <p:cNvSpPr>
            <a:spLocks noGrp="1"/>
          </p:cNvSpPr>
          <p:nvPr>
            <p:ph type="dt" sz="half" idx="10"/>
          </p:nvPr>
        </p:nvSpPr>
        <p:spPr/>
        <p:txBody>
          <a:bodyPr/>
          <a:lstStyle/>
          <a:p>
            <a:fld id="{19D3E5D1-EFEA-45B8-A631-DE70A61783BA}" type="datetimeFigureOut">
              <a:rPr lang="he-IL" smtClean="0"/>
              <a:t>כ"ב/טבת/תשפ"א</a:t>
            </a:fld>
            <a:endParaRPr lang="he-IL"/>
          </a:p>
        </p:txBody>
      </p:sp>
      <p:sp>
        <p:nvSpPr>
          <p:cNvPr id="6" name="Footer Placeholder 5">
            <a:extLst>
              <a:ext uri="{FF2B5EF4-FFF2-40B4-BE49-F238E27FC236}">
                <a16:creationId xmlns:a16="http://schemas.microsoft.com/office/drawing/2014/main" id="{A752A863-28B5-4B4F-9394-15EE05C6BD2F}"/>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7B4E1984-B4DD-4D71-B3BB-7276211D1701}"/>
              </a:ext>
            </a:extLst>
          </p:cNvPr>
          <p:cNvSpPr>
            <a:spLocks noGrp="1"/>
          </p:cNvSpPr>
          <p:nvPr>
            <p:ph type="sldNum" sz="quarter" idx="12"/>
          </p:nvPr>
        </p:nvSpPr>
        <p:spPr/>
        <p:txBody>
          <a:bodyPr/>
          <a:lstStyle/>
          <a:p>
            <a:fld id="{A74F6967-57F4-47AF-9A1E-240535DA0A57}" type="slidenum">
              <a:rPr lang="he-IL" smtClean="0"/>
              <a:t>‹#›</a:t>
            </a:fld>
            <a:endParaRPr lang="he-IL"/>
          </a:p>
        </p:txBody>
      </p:sp>
    </p:spTree>
    <p:extLst>
      <p:ext uri="{BB962C8B-B14F-4D97-AF65-F5344CB8AC3E}">
        <p14:creationId xmlns:p14="http://schemas.microsoft.com/office/powerpoint/2010/main" val="497650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3CA24-C10D-4B65-8902-DE676D21FA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DAACDDFB-D8A1-4E10-B0B4-0E3B89B6A1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75508550-4743-45C3-91B9-B7F77EDEF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08CF3B-CC9B-4D53-AF1B-BF7FAC31B843}"/>
              </a:ext>
            </a:extLst>
          </p:cNvPr>
          <p:cNvSpPr>
            <a:spLocks noGrp="1"/>
          </p:cNvSpPr>
          <p:nvPr>
            <p:ph type="dt" sz="half" idx="10"/>
          </p:nvPr>
        </p:nvSpPr>
        <p:spPr/>
        <p:txBody>
          <a:bodyPr/>
          <a:lstStyle/>
          <a:p>
            <a:fld id="{19D3E5D1-EFEA-45B8-A631-DE70A61783BA}" type="datetimeFigureOut">
              <a:rPr lang="he-IL" smtClean="0"/>
              <a:t>כ"ב/טבת/תשפ"א</a:t>
            </a:fld>
            <a:endParaRPr lang="he-IL"/>
          </a:p>
        </p:txBody>
      </p:sp>
      <p:sp>
        <p:nvSpPr>
          <p:cNvPr id="6" name="Footer Placeholder 5">
            <a:extLst>
              <a:ext uri="{FF2B5EF4-FFF2-40B4-BE49-F238E27FC236}">
                <a16:creationId xmlns:a16="http://schemas.microsoft.com/office/drawing/2014/main" id="{DFB85F29-53CE-4484-9212-D55FBD7BC56E}"/>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CA52CF6-69F5-4A55-B5B5-F322CB0C3FC2}"/>
              </a:ext>
            </a:extLst>
          </p:cNvPr>
          <p:cNvSpPr>
            <a:spLocks noGrp="1"/>
          </p:cNvSpPr>
          <p:nvPr>
            <p:ph type="sldNum" sz="quarter" idx="12"/>
          </p:nvPr>
        </p:nvSpPr>
        <p:spPr/>
        <p:txBody>
          <a:bodyPr/>
          <a:lstStyle/>
          <a:p>
            <a:fld id="{A74F6967-57F4-47AF-9A1E-240535DA0A57}" type="slidenum">
              <a:rPr lang="he-IL" smtClean="0"/>
              <a:t>‹#›</a:t>
            </a:fld>
            <a:endParaRPr lang="he-IL"/>
          </a:p>
        </p:txBody>
      </p:sp>
    </p:spTree>
    <p:extLst>
      <p:ext uri="{BB962C8B-B14F-4D97-AF65-F5344CB8AC3E}">
        <p14:creationId xmlns:p14="http://schemas.microsoft.com/office/powerpoint/2010/main" val="2413337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1EE7FC-3694-4452-91BD-C351B3FDBA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7E98D2B0-C3EF-4262-8B6B-D7165C0204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8BD69285-D3F9-4E87-98AE-D20B7F672C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3E5D1-EFEA-45B8-A631-DE70A61783BA}" type="datetimeFigureOut">
              <a:rPr lang="he-IL" smtClean="0"/>
              <a:t>כ"ב/טבת/תשפ"א</a:t>
            </a:fld>
            <a:endParaRPr lang="he-IL"/>
          </a:p>
        </p:txBody>
      </p:sp>
      <p:sp>
        <p:nvSpPr>
          <p:cNvPr id="5" name="Footer Placeholder 4">
            <a:extLst>
              <a:ext uri="{FF2B5EF4-FFF2-40B4-BE49-F238E27FC236}">
                <a16:creationId xmlns:a16="http://schemas.microsoft.com/office/drawing/2014/main" id="{C622647F-3A0C-4815-AA3F-C87B02F97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719E918F-7728-4F43-9901-CF510485F1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4F6967-57F4-47AF-9A1E-240535DA0A57}" type="slidenum">
              <a:rPr lang="he-IL" smtClean="0"/>
              <a:t>‹#›</a:t>
            </a:fld>
            <a:endParaRPr lang="he-IL"/>
          </a:p>
        </p:txBody>
      </p:sp>
    </p:spTree>
    <p:extLst>
      <p:ext uri="{BB962C8B-B14F-4D97-AF65-F5344CB8AC3E}">
        <p14:creationId xmlns:p14="http://schemas.microsoft.com/office/powerpoint/2010/main" val="3109119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a:extLst>
              <a:ext uri="{FF2B5EF4-FFF2-40B4-BE49-F238E27FC236}">
                <a16:creationId xmlns:a16="http://schemas.microsoft.com/office/drawing/2014/main" id="{37511CAB-B91A-412E-8769-ED77B4732EB6}"/>
              </a:ext>
            </a:extLst>
          </p:cNvPr>
          <p:cNvGraphicFramePr>
            <a:graphicFrameLocks noGrp="1"/>
          </p:cNvGraphicFramePr>
          <p:nvPr>
            <p:extLst>
              <p:ext uri="{D42A27DB-BD31-4B8C-83A1-F6EECF244321}">
                <p14:modId xmlns:p14="http://schemas.microsoft.com/office/powerpoint/2010/main" val="46133458"/>
              </p:ext>
            </p:extLst>
          </p:nvPr>
        </p:nvGraphicFramePr>
        <p:xfrm>
          <a:off x="78051" y="55299"/>
          <a:ext cx="4224505" cy="2170322"/>
        </p:xfrm>
        <a:graphic>
          <a:graphicData uri="http://schemas.openxmlformats.org/drawingml/2006/table">
            <a:tbl>
              <a:tblPr rtl="1" firstRow="1" bandRow="1">
                <a:tableStyleId>{5C22544A-7EE6-4342-B048-85BDC9FD1C3A}</a:tableStyleId>
              </a:tblPr>
              <a:tblGrid>
                <a:gridCol w="4224505">
                  <a:extLst>
                    <a:ext uri="{9D8B030D-6E8A-4147-A177-3AD203B41FA5}">
                      <a16:colId xmlns:a16="http://schemas.microsoft.com/office/drawing/2014/main" val="853925237"/>
                    </a:ext>
                  </a:extLst>
                </a:gridCol>
              </a:tblGrid>
              <a:tr h="0">
                <a:tc>
                  <a:txBody>
                    <a:bodyPr/>
                    <a:lstStyle/>
                    <a:p>
                      <a:pPr rtl="1"/>
                      <a:r>
                        <a:rPr lang="en-US" dirty="0"/>
                        <a:t>Recipe</a:t>
                      </a:r>
                      <a:endParaRPr lang="he-IL" dirty="0"/>
                    </a:p>
                  </a:txBody>
                  <a:tcPr/>
                </a:tc>
                <a:extLst>
                  <a:ext uri="{0D108BD9-81ED-4DB2-BD59-A6C34878D82A}">
                    <a16:rowId xmlns:a16="http://schemas.microsoft.com/office/drawing/2014/main" val="2854820626"/>
                  </a:ext>
                </a:extLst>
              </a:tr>
              <a:tr h="370840">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Int Number of portions</a:t>
                      </a:r>
                      <a:endParaRPr lang="he-IL" dirty="0"/>
                    </a:p>
                  </a:txBody>
                  <a:tcPr/>
                </a:tc>
                <a:extLst>
                  <a:ext uri="{0D108BD9-81ED-4DB2-BD59-A6C34878D82A}">
                    <a16:rowId xmlns:a16="http://schemas.microsoft.com/office/drawing/2014/main" val="2304936616"/>
                  </a:ext>
                </a:extLst>
              </a:tr>
              <a:tr h="205109">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err="1"/>
                        <a:t>ArrayList</a:t>
                      </a:r>
                      <a:r>
                        <a:rPr lang="en-US" dirty="0"/>
                        <a:t> &lt;Ingredients, number&gt; </a:t>
                      </a:r>
                      <a:r>
                        <a:rPr lang="en-US" dirty="0" err="1"/>
                        <a:t>ing</a:t>
                      </a:r>
                      <a:endParaRPr lang="en-US" dirty="0"/>
                    </a:p>
                    <a:p>
                      <a:pPr rtl="1"/>
                      <a:endParaRPr lang="he-IL" dirty="0"/>
                    </a:p>
                  </a:txBody>
                  <a:tcPr/>
                </a:tc>
                <a:extLst>
                  <a:ext uri="{0D108BD9-81ED-4DB2-BD59-A6C34878D82A}">
                    <a16:rowId xmlns:a16="http://schemas.microsoft.com/office/drawing/2014/main" val="1264677932"/>
                  </a:ext>
                </a:extLst>
              </a:tr>
              <a:tr h="396821">
                <a:tc>
                  <a:txBody>
                    <a:bodyPr/>
                    <a:lstStyle/>
                    <a:p>
                      <a:pPr rtl="1"/>
                      <a:r>
                        <a:rPr lang="en-US" dirty="0"/>
                        <a:t>Boolean </a:t>
                      </a:r>
                      <a:r>
                        <a:rPr lang="en-US" dirty="0" err="1"/>
                        <a:t>isFav</a:t>
                      </a:r>
                      <a:endParaRPr lang="he-IL" dirty="0"/>
                    </a:p>
                  </a:txBody>
                  <a:tcPr/>
                </a:tc>
                <a:extLst>
                  <a:ext uri="{0D108BD9-81ED-4DB2-BD59-A6C34878D82A}">
                    <a16:rowId xmlns:a16="http://schemas.microsoft.com/office/drawing/2014/main" val="2010211074"/>
                  </a:ext>
                </a:extLst>
              </a:tr>
              <a:tr h="396821">
                <a:tc>
                  <a:txBody>
                    <a:bodyPr/>
                    <a:lstStyle/>
                    <a:p>
                      <a:pPr rtl="1"/>
                      <a:r>
                        <a:rPr lang="en-US" dirty="0"/>
                        <a:t>Upload(</a:t>
                      </a:r>
                      <a:r>
                        <a:rPr lang="en-US" dirty="0" err="1"/>
                        <a:t>userid</a:t>
                      </a:r>
                      <a:r>
                        <a:rPr lang="en-US" dirty="0"/>
                        <a:t>) </a:t>
                      </a:r>
                      <a:endParaRPr lang="he-IL" dirty="0"/>
                    </a:p>
                  </a:txBody>
                  <a:tcPr/>
                </a:tc>
                <a:extLst>
                  <a:ext uri="{0D108BD9-81ED-4DB2-BD59-A6C34878D82A}">
                    <a16:rowId xmlns:a16="http://schemas.microsoft.com/office/drawing/2014/main" val="3985210610"/>
                  </a:ext>
                </a:extLst>
              </a:tr>
            </a:tbl>
          </a:graphicData>
        </a:graphic>
      </p:graphicFrame>
      <p:graphicFrame>
        <p:nvGraphicFramePr>
          <p:cNvPr id="62" name="Table 3">
            <a:extLst>
              <a:ext uri="{FF2B5EF4-FFF2-40B4-BE49-F238E27FC236}">
                <a16:creationId xmlns:a16="http://schemas.microsoft.com/office/drawing/2014/main" id="{8CD99EB5-78F9-402F-9421-1904E7925031}"/>
              </a:ext>
            </a:extLst>
          </p:cNvPr>
          <p:cNvGraphicFramePr>
            <a:graphicFrameLocks noGrp="1"/>
          </p:cNvGraphicFramePr>
          <p:nvPr>
            <p:extLst>
              <p:ext uri="{D42A27DB-BD31-4B8C-83A1-F6EECF244321}">
                <p14:modId xmlns:p14="http://schemas.microsoft.com/office/powerpoint/2010/main" val="341857919"/>
              </p:ext>
            </p:extLst>
          </p:nvPr>
        </p:nvGraphicFramePr>
        <p:xfrm>
          <a:off x="6648354" y="368378"/>
          <a:ext cx="3445023" cy="4445000"/>
        </p:xfrm>
        <a:graphic>
          <a:graphicData uri="http://schemas.openxmlformats.org/drawingml/2006/table">
            <a:tbl>
              <a:tblPr rtl="1" firstRow="1" bandRow="1">
                <a:tableStyleId>{5C22544A-7EE6-4342-B048-85BDC9FD1C3A}</a:tableStyleId>
              </a:tblPr>
              <a:tblGrid>
                <a:gridCol w="3445023">
                  <a:extLst>
                    <a:ext uri="{9D8B030D-6E8A-4147-A177-3AD203B41FA5}">
                      <a16:colId xmlns:a16="http://schemas.microsoft.com/office/drawing/2014/main" val="853925237"/>
                    </a:ext>
                  </a:extLst>
                </a:gridCol>
              </a:tblGrid>
              <a:tr h="332901">
                <a:tc>
                  <a:txBody>
                    <a:bodyPr/>
                    <a:lstStyle/>
                    <a:p>
                      <a:pPr rtl="1"/>
                      <a:r>
                        <a:rPr lang="en-US" dirty="0"/>
                        <a:t>Ingredient</a:t>
                      </a:r>
                      <a:endParaRPr lang="he-IL" dirty="0"/>
                    </a:p>
                  </a:txBody>
                  <a:tcPr/>
                </a:tc>
                <a:extLst>
                  <a:ext uri="{0D108BD9-81ED-4DB2-BD59-A6C34878D82A}">
                    <a16:rowId xmlns:a16="http://schemas.microsoft.com/office/drawing/2014/main" val="2854820626"/>
                  </a:ext>
                </a:extLst>
              </a:tr>
              <a:tr h="370840">
                <a:tc>
                  <a:txBody>
                    <a:bodyPr/>
                    <a:lstStyle/>
                    <a:p>
                      <a:pPr rtl="1"/>
                      <a:r>
                        <a:rPr lang="en-US" dirty="0"/>
                        <a:t>Name</a:t>
                      </a:r>
                      <a:endParaRPr lang="he-IL" dirty="0"/>
                    </a:p>
                  </a:txBody>
                  <a:tcPr/>
                </a:tc>
                <a:extLst>
                  <a:ext uri="{0D108BD9-81ED-4DB2-BD59-A6C34878D82A}">
                    <a16:rowId xmlns:a16="http://schemas.microsoft.com/office/drawing/2014/main" val="976727850"/>
                  </a:ext>
                </a:extLst>
              </a:tr>
              <a:tr h="370840">
                <a:tc>
                  <a:txBody>
                    <a:bodyPr/>
                    <a:lstStyle/>
                    <a:p>
                      <a:pPr rtl="1"/>
                      <a:r>
                        <a:rPr lang="en-US" dirty="0"/>
                        <a:t>Picture</a:t>
                      </a:r>
                      <a:endParaRPr lang="he-IL" dirty="0"/>
                    </a:p>
                  </a:txBody>
                  <a:tcPr/>
                </a:tc>
                <a:extLst>
                  <a:ext uri="{0D108BD9-81ED-4DB2-BD59-A6C34878D82A}">
                    <a16:rowId xmlns:a16="http://schemas.microsoft.com/office/drawing/2014/main" val="3543071199"/>
                  </a:ext>
                </a:extLst>
              </a:tr>
              <a:tr h="370840">
                <a:tc>
                  <a:txBody>
                    <a:bodyPr/>
                    <a:lstStyle/>
                    <a:p>
                      <a:pPr rtl="1"/>
                      <a:r>
                        <a:rPr lang="en-US" dirty="0"/>
                        <a:t>Type (meat, diary , gluten free..)</a:t>
                      </a:r>
                      <a:endParaRPr lang="he-IL" dirty="0"/>
                    </a:p>
                  </a:txBody>
                  <a:tcPr/>
                </a:tc>
                <a:extLst>
                  <a:ext uri="{0D108BD9-81ED-4DB2-BD59-A6C34878D82A}">
                    <a16:rowId xmlns:a16="http://schemas.microsoft.com/office/drawing/2014/main" val="2304936616"/>
                  </a:ext>
                </a:extLst>
              </a:tr>
              <a:tr h="370840">
                <a:tc>
                  <a:txBody>
                    <a:bodyPr/>
                    <a:lstStyle/>
                    <a:p>
                      <a:pPr rtl="1"/>
                      <a:r>
                        <a:rPr lang="en-US" dirty="0"/>
                        <a:t>String Instructions  </a:t>
                      </a:r>
                      <a:endParaRPr lang="he-IL" dirty="0"/>
                    </a:p>
                  </a:txBody>
                  <a:tcPr/>
                </a:tc>
                <a:extLst>
                  <a:ext uri="{0D108BD9-81ED-4DB2-BD59-A6C34878D82A}">
                    <a16:rowId xmlns:a16="http://schemas.microsoft.com/office/drawing/2014/main" val="1264677932"/>
                  </a:ext>
                </a:extLst>
              </a:tr>
              <a:tr h="370840">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Nutritious value</a:t>
                      </a:r>
                    </a:p>
                  </a:txBody>
                  <a:tcPr/>
                </a:tc>
                <a:extLst>
                  <a:ext uri="{0D108BD9-81ED-4DB2-BD59-A6C34878D82A}">
                    <a16:rowId xmlns:a16="http://schemas.microsoft.com/office/drawing/2014/main" val="1757126848"/>
                  </a:ext>
                </a:extLst>
              </a:tr>
              <a:tr h="370840">
                <a:tc>
                  <a:txBody>
                    <a:bodyPr/>
                    <a:lstStyle/>
                    <a:p>
                      <a:pPr rtl="1"/>
                      <a:r>
                        <a:rPr lang="en-US" dirty="0"/>
                        <a:t> Upload(</a:t>
                      </a:r>
                      <a:r>
                        <a:rPr lang="en-US" dirty="0" err="1"/>
                        <a:t>userid</a:t>
                      </a:r>
                      <a:r>
                        <a:rPr lang="en-US" dirty="0"/>
                        <a:t>)</a:t>
                      </a:r>
                    </a:p>
                  </a:txBody>
                  <a:tcPr/>
                </a:tc>
                <a:extLst>
                  <a:ext uri="{0D108BD9-81ED-4DB2-BD59-A6C34878D82A}">
                    <a16:rowId xmlns:a16="http://schemas.microsoft.com/office/drawing/2014/main" val="1609609113"/>
                  </a:ext>
                </a:extLst>
              </a:tr>
              <a:tr h="370840">
                <a:tc>
                  <a:txBody>
                    <a:bodyPr/>
                    <a:lstStyle/>
                    <a:p>
                      <a:pPr rtl="1"/>
                      <a:r>
                        <a:rPr lang="en-US" dirty="0"/>
                        <a:t>Double cost</a:t>
                      </a:r>
                    </a:p>
                  </a:txBody>
                  <a:tcPr/>
                </a:tc>
                <a:extLst>
                  <a:ext uri="{0D108BD9-81ED-4DB2-BD59-A6C34878D82A}">
                    <a16:rowId xmlns:a16="http://schemas.microsoft.com/office/drawing/2014/main" val="3536634181"/>
                  </a:ext>
                </a:extLst>
              </a:tr>
              <a:tr h="370840">
                <a:tc>
                  <a:txBody>
                    <a:bodyPr/>
                    <a:lstStyle/>
                    <a:p>
                      <a:pPr rtl="1"/>
                      <a:r>
                        <a:rPr lang="en-US" dirty="0"/>
                        <a:t>Boolean share</a:t>
                      </a:r>
                      <a:endParaRPr lang="he-IL" dirty="0"/>
                    </a:p>
                  </a:txBody>
                  <a:tcPr/>
                </a:tc>
                <a:extLst>
                  <a:ext uri="{0D108BD9-81ED-4DB2-BD59-A6C34878D82A}">
                    <a16:rowId xmlns:a16="http://schemas.microsoft.com/office/drawing/2014/main" val="765378805"/>
                  </a:ext>
                </a:extLst>
              </a:tr>
              <a:tr h="370840">
                <a:tc>
                  <a:txBody>
                    <a:bodyPr/>
                    <a:lstStyle/>
                    <a:p>
                      <a:pPr rtl="1"/>
                      <a:r>
                        <a:rPr lang="en-US" dirty="0"/>
                        <a:t>Boolean info</a:t>
                      </a:r>
                      <a:endParaRPr lang="he-IL" dirty="0"/>
                    </a:p>
                  </a:txBody>
                  <a:tcPr/>
                </a:tc>
                <a:extLst>
                  <a:ext uri="{0D108BD9-81ED-4DB2-BD59-A6C34878D82A}">
                    <a16:rowId xmlns:a16="http://schemas.microsoft.com/office/drawing/2014/main" val="685649206"/>
                  </a:ext>
                </a:extLst>
              </a:tr>
              <a:tr h="370840">
                <a:tc>
                  <a:txBody>
                    <a:bodyPr/>
                    <a:lstStyle/>
                    <a:p>
                      <a:pPr rtl="1"/>
                      <a:r>
                        <a:rPr lang="en-US" dirty="0"/>
                        <a:t>Season</a:t>
                      </a:r>
                      <a:endParaRPr lang="he-IL" dirty="0"/>
                    </a:p>
                  </a:txBody>
                  <a:tcPr/>
                </a:tc>
                <a:extLst>
                  <a:ext uri="{0D108BD9-81ED-4DB2-BD59-A6C34878D82A}">
                    <a16:rowId xmlns:a16="http://schemas.microsoft.com/office/drawing/2014/main" val="1731612513"/>
                  </a:ext>
                </a:extLst>
              </a:tr>
              <a:tr h="370840">
                <a:tc>
                  <a:txBody>
                    <a:bodyPr/>
                    <a:lstStyle/>
                    <a:p>
                      <a:pPr rtl="1"/>
                      <a:r>
                        <a:rPr lang="en-US" dirty="0"/>
                        <a:t>Date</a:t>
                      </a:r>
                    </a:p>
                  </a:txBody>
                  <a:tcPr/>
                </a:tc>
                <a:extLst>
                  <a:ext uri="{0D108BD9-81ED-4DB2-BD59-A6C34878D82A}">
                    <a16:rowId xmlns:a16="http://schemas.microsoft.com/office/drawing/2014/main" val="1004347476"/>
                  </a:ext>
                </a:extLst>
              </a:tr>
            </a:tbl>
          </a:graphicData>
        </a:graphic>
      </p:graphicFrame>
      <p:cxnSp>
        <p:nvCxnSpPr>
          <p:cNvPr id="65" name="Straight Connector 64">
            <a:extLst>
              <a:ext uri="{FF2B5EF4-FFF2-40B4-BE49-F238E27FC236}">
                <a16:creationId xmlns:a16="http://schemas.microsoft.com/office/drawing/2014/main" id="{37F68BA2-16BA-4794-BE15-4CD254A88892}"/>
              </a:ext>
            </a:extLst>
          </p:cNvPr>
          <p:cNvCxnSpPr/>
          <p:nvPr/>
        </p:nvCxnSpPr>
        <p:spPr>
          <a:xfrm>
            <a:off x="2727449" y="2583970"/>
            <a:ext cx="0" cy="299803"/>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589EAAD3-37ED-42B0-8DF3-5C44A8B62298}"/>
              </a:ext>
            </a:extLst>
          </p:cNvPr>
          <p:cNvCxnSpPr/>
          <p:nvPr/>
        </p:nvCxnSpPr>
        <p:spPr>
          <a:xfrm>
            <a:off x="2727449" y="2099501"/>
            <a:ext cx="0" cy="299803"/>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2CF40E55-A78A-4D0A-89AC-FAE09FC4830C}"/>
              </a:ext>
            </a:extLst>
          </p:cNvPr>
          <p:cNvCxnSpPr>
            <a:cxnSpLocks/>
          </p:cNvCxnSpPr>
          <p:nvPr/>
        </p:nvCxnSpPr>
        <p:spPr>
          <a:xfrm>
            <a:off x="4504863" y="2901966"/>
            <a:ext cx="492177" cy="0"/>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A9F80B9D-7461-4342-B903-CF786810E9B1}"/>
              </a:ext>
            </a:extLst>
          </p:cNvPr>
          <p:cNvCxnSpPr>
            <a:cxnSpLocks/>
          </p:cNvCxnSpPr>
          <p:nvPr/>
        </p:nvCxnSpPr>
        <p:spPr>
          <a:xfrm>
            <a:off x="5179420" y="2915707"/>
            <a:ext cx="492177" cy="0"/>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4FC5918B-9C1D-47C5-920B-7FD7BC3C67F0}"/>
              </a:ext>
            </a:extLst>
          </p:cNvPr>
          <p:cNvCxnSpPr/>
          <p:nvPr/>
        </p:nvCxnSpPr>
        <p:spPr>
          <a:xfrm>
            <a:off x="5872447" y="2901966"/>
            <a:ext cx="3088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TextBox 85">
            <a:extLst>
              <a:ext uri="{FF2B5EF4-FFF2-40B4-BE49-F238E27FC236}">
                <a16:creationId xmlns:a16="http://schemas.microsoft.com/office/drawing/2014/main" id="{C105D37D-C825-4EE6-9192-7766CA9D4EF4}"/>
              </a:ext>
            </a:extLst>
          </p:cNvPr>
          <p:cNvSpPr txBox="1"/>
          <p:nvPr/>
        </p:nvSpPr>
        <p:spPr>
          <a:xfrm>
            <a:off x="4052448" y="2399304"/>
            <a:ext cx="1111770" cy="369332"/>
          </a:xfrm>
          <a:prstGeom prst="rect">
            <a:avLst/>
          </a:prstGeom>
          <a:noFill/>
        </p:spPr>
        <p:txBody>
          <a:bodyPr wrap="square" rtlCol="1">
            <a:spAutoFit/>
          </a:bodyPr>
          <a:lstStyle/>
          <a:p>
            <a:r>
              <a:rPr lang="en-US" dirty="0"/>
              <a:t>Extends</a:t>
            </a:r>
            <a:endParaRPr lang="he-IL" dirty="0"/>
          </a:p>
        </p:txBody>
      </p:sp>
      <p:cxnSp>
        <p:nvCxnSpPr>
          <p:cNvPr id="87" name="Straight Connector 86">
            <a:extLst>
              <a:ext uri="{FF2B5EF4-FFF2-40B4-BE49-F238E27FC236}">
                <a16:creationId xmlns:a16="http://schemas.microsoft.com/office/drawing/2014/main" id="{7D54711F-3E12-41C9-BC86-C2F3B2342D1C}"/>
              </a:ext>
            </a:extLst>
          </p:cNvPr>
          <p:cNvCxnSpPr>
            <a:cxnSpLocks/>
          </p:cNvCxnSpPr>
          <p:nvPr/>
        </p:nvCxnSpPr>
        <p:spPr>
          <a:xfrm flipH="1">
            <a:off x="3765030" y="2889927"/>
            <a:ext cx="462196" cy="0"/>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2A07E952-2757-44C1-888E-4A47701341F0}"/>
              </a:ext>
            </a:extLst>
          </p:cNvPr>
          <p:cNvCxnSpPr>
            <a:cxnSpLocks/>
          </p:cNvCxnSpPr>
          <p:nvPr/>
        </p:nvCxnSpPr>
        <p:spPr>
          <a:xfrm flipH="1">
            <a:off x="2895601" y="2901966"/>
            <a:ext cx="552137"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91" name="Table 3">
            <a:extLst>
              <a:ext uri="{FF2B5EF4-FFF2-40B4-BE49-F238E27FC236}">
                <a16:creationId xmlns:a16="http://schemas.microsoft.com/office/drawing/2014/main" id="{30F17C7A-3E50-486D-9D52-153871C085EB}"/>
              </a:ext>
            </a:extLst>
          </p:cNvPr>
          <p:cNvGraphicFramePr>
            <a:graphicFrameLocks noGrp="1"/>
          </p:cNvGraphicFramePr>
          <p:nvPr>
            <p:extLst>
              <p:ext uri="{D42A27DB-BD31-4B8C-83A1-F6EECF244321}">
                <p14:modId xmlns:p14="http://schemas.microsoft.com/office/powerpoint/2010/main" val="1601424541"/>
              </p:ext>
            </p:extLst>
          </p:nvPr>
        </p:nvGraphicFramePr>
        <p:xfrm>
          <a:off x="185985" y="2303819"/>
          <a:ext cx="2225267" cy="2282904"/>
        </p:xfrm>
        <a:graphic>
          <a:graphicData uri="http://schemas.openxmlformats.org/drawingml/2006/table">
            <a:tbl>
              <a:tblPr rtl="1" firstRow="1" bandRow="1">
                <a:tableStyleId>{5C22544A-7EE6-4342-B048-85BDC9FD1C3A}</a:tableStyleId>
              </a:tblPr>
              <a:tblGrid>
                <a:gridCol w="2225267">
                  <a:extLst>
                    <a:ext uri="{9D8B030D-6E8A-4147-A177-3AD203B41FA5}">
                      <a16:colId xmlns:a16="http://schemas.microsoft.com/office/drawing/2014/main" val="853925237"/>
                    </a:ext>
                  </a:extLst>
                </a:gridCol>
              </a:tblGrid>
              <a:tr h="454104">
                <a:tc>
                  <a:txBody>
                    <a:bodyPr/>
                    <a:lstStyle/>
                    <a:p>
                      <a:pPr rtl="1"/>
                      <a:r>
                        <a:rPr lang="en-US" dirty="0"/>
                        <a:t>Nutritious</a:t>
                      </a:r>
                      <a:endParaRPr lang="he-IL" dirty="0"/>
                    </a:p>
                  </a:txBody>
                  <a:tcPr/>
                </a:tc>
                <a:extLst>
                  <a:ext uri="{0D108BD9-81ED-4DB2-BD59-A6C34878D82A}">
                    <a16:rowId xmlns:a16="http://schemas.microsoft.com/office/drawing/2014/main" val="2854820626"/>
                  </a:ext>
                </a:extLst>
              </a:tr>
              <a:tr h="323380">
                <a:tc>
                  <a:txBody>
                    <a:bodyPr/>
                    <a:lstStyle/>
                    <a:p>
                      <a:pPr rtl="1"/>
                      <a:r>
                        <a:rPr lang="en-US" dirty="0"/>
                        <a:t>String text</a:t>
                      </a:r>
                      <a:endParaRPr lang="he-IL" dirty="0"/>
                    </a:p>
                  </a:txBody>
                  <a:tcPr/>
                </a:tc>
                <a:extLst>
                  <a:ext uri="{0D108BD9-81ED-4DB2-BD59-A6C34878D82A}">
                    <a16:rowId xmlns:a16="http://schemas.microsoft.com/office/drawing/2014/main" val="976727850"/>
                  </a:ext>
                </a:extLst>
              </a:tr>
              <a:tr h="323380">
                <a:tc>
                  <a:txBody>
                    <a:bodyPr/>
                    <a:lstStyle/>
                    <a:p>
                      <a:pPr rtl="1"/>
                      <a:r>
                        <a:rPr lang="en-US" dirty="0"/>
                        <a:t>Double fat</a:t>
                      </a:r>
                      <a:endParaRPr lang="he-IL" dirty="0"/>
                    </a:p>
                  </a:txBody>
                  <a:tcPr/>
                </a:tc>
                <a:extLst>
                  <a:ext uri="{0D108BD9-81ED-4DB2-BD59-A6C34878D82A}">
                    <a16:rowId xmlns:a16="http://schemas.microsoft.com/office/drawing/2014/main" val="3543071199"/>
                  </a:ext>
                </a:extLst>
              </a:tr>
              <a:tr h="323380">
                <a:tc>
                  <a:txBody>
                    <a:bodyPr/>
                    <a:lstStyle/>
                    <a:p>
                      <a:pPr rtl="1"/>
                      <a:r>
                        <a:rPr lang="en-US" dirty="0"/>
                        <a:t>Double carbs</a:t>
                      </a:r>
                      <a:endParaRPr lang="he-IL" dirty="0"/>
                    </a:p>
                  </a:txBody>
                  <a:tcPr/>
                </a:tc>
                <a:extLst>
                  <a:ext uri="{0D108BD9-81ED-4DB2-BD59-A6C34878D82A}">
                    <a16:rowId xmlns:a16="http://schemas.microsoft.com/office/drawing/2014/main" val="2304936616"/>
                  </a:ext>
                </a:extLst>
              </a:tr>
              <a:tr h="323380">
                <a:tc>
                  <a:txBody>
                    <a:bodyPr/>
                    <a:lstStyle/>
                    <a:p>
                      <a:pPr rtl="1"/>
                      <a:r>
                        <a:rPr lang="en-US" dirty="0"/>
                        <a:t>Double protein</a:t>
                      </a:r>
                      <a:endParaRPr lang="he-IL" dirty="0"/>
                    </a:p>
                  </a:txBody>
                  <a:tcPr/>
                </a:tc>
                <a:extLst>
                  <a:ext uri="{0D108BD9-81ED-4DB2-BD59-A6C34878D82A}">
                    <a16:rowId xmlns:a16="http://schemas.microsoft.com/office/drawing/2014/main" val="1491970359"/>
                  </a:ext>
                </a:extLst>
              </a:tr>
              <a:tr h="323380">
                <a:tc>
                  <a:txBody>
                    <a:bodyPr/>
                    <a:lstStyle/>
                    <a:p>
                      <a:pPr rtl="1"/>
                      <a:r>
                        <a:rPr lang="en-US" dirty="0"/>
                        <a:t>Double calories</a:t>
                      </a:r>
                      <a:endParaRPr lang="he-IL" dirty="0"/>
                    </a:p>
                  </a:txBody>
                  <a:tcPr/>
                </a:tc>
                <a:extLst>
                  <a:ext uri="{0D108BD9-81ED-4DB2-BD59-A6C34878D82A}">
                    <a16:rowId xmlns:a16="http://schemas.microsoft.com/office/drawing/2014/main" val="3324483746"/>
                  </a:ext>
                </a:extLst>
              </a:tr>
            </a:tbl>
          </a:graphicData>
        </a:graphic>
      </p:graphicFrame>
      <p:graphicFrame>
        <p:nvGraphicFramePr>
          <p:cNvPr id="92" name="Table 91">
            <a:extLst>
              <a:ext uri="{FF2B5EF4-FFF2-40B4-BE49-F238E27FC236}">
                <a16:creationId xmlns:a16="http://schemas.microsoft.com/office/drawing/2014/main" id="{0EFF17A1-A805-4B4C-AA43-2499C0591773}"/>
              </a:ext>
            </a:extLst>
          </p:cNvPr>
          <p:cNvGraphicFramePr>
            <a:graphicFrameLocks noGrp="1"/>
          </p:cNvGraphicFramePr>
          <p:nvPr>
            <p:extLst>
              <p:ext uri="{D42A27DB-BD31-4B8C-83A1-F6EECF244321}">
                <p14:modId xmlns:p14="http://schemas.microsoft.com/office/powerpoint/2010/main" val="3065771315"/>
              </p:ext>
            </p:extLst>
          </p:nvPr>
        </p:nvGraphicFramePr>
        <p:xfrm>
          <a:off x="5229348" y="4942878"/>
          <a:ext cx="1903829" cy="1551001"/>
        </p:xfrm>
        <a:graphic>
          <a:graphicData uri="http://schemas.openxmlformats.org/drawingml/2006/table">
            <a:tbl>
              <a:tblPr rtl="1" firstRow="1" bandRow="1">
                <a:tableStyleId>{5C22544A-7EE6-4342-B048-85BDC9FD1C3A}</a:tableStyleId>
              </a:tblPr>
              <a:tblGrid>
                <a:gridCol w="1903829">
                  <a:extLst>
                    <a:ext uri="{9D8B030D-6E8A-4147-A177-3AD203B41FA5}">
                      <a16:colId xmlns:a16="http://schemas.microsoft.com/office/drawing/2014/main" val="853925237"/>
                    </a:ext>
                  </a:extLst>
                </a:gridCol>
              </a:tblGrid>
              <a:tr h="369121">
                <a:tc>
                  <a:txBody>
                    <a:bodyPr/>
                    <a:lstStyle/>
                    <a:p>
                      <a:pPr rtl="1"/>
                      <a:r>
                        <a:rPr lang="en-US" dirty="0"/>
                        <a:t>Weekly schedule</a:t>
                      </a:r>
                      <a:endParaRPr lang="he-IL" dirty="0"/>
                    </a:p>
                  </a:txBody>
                  <a:tcPr/>
                </a:tc>
                <a:extLst>
                  <a:ext uri="{0D108BD9-81ED-4DB2-BD59-A6C34878D82A}">
                    <a16:rowId xmlns:a16="http://schemas.microsoft.com/office/drawing/2014/main" val="2854820626"/>
                  </a:ext>
                </a:extLst>
              </a:tr>
              <a:tr h="393960">
                <a:tc>
                  <a:txBody>
                    <a:bodyPr/>
                    <a:lstStyle/>
                    <a:p>
                      <a:pPr rtl="1"/>
                      <a:r>
                        <a:rPr lang="en-US" dirty="0"/>
                        <a:t>ID</a:t>
                      </a:r>
                    </a:p>
                  </a:txBody>
                  <a:tcPr/>
                </a:tc>
                <a:extLst>
                  <a:ext uri="{0D108BD9-81ED-4DB2-BD59-A6C34878D82A}">
                    <a16:rowId xmlns:a16="http://schemas.microsoft.com/office/drawing/2014/main" val="2181690575"/>
                  </a:ext>
                </a:extLst>
              </a:tr>
              <a:tr h="393960">
                <a:tc>
                  <a:txBody>
                    <a:bodyPr/>
                    <a:lstStyle/>
                    <a:p>
                      <a:pPr rtl="1"/>
                      <a:r>
                        <a:rPr lang="en-US" dirty="0"/>
                        <a:t>Daily [7] week;</a:t>
                      </a:r>
                    </a:p>
                  </a:txBody>
                  <a:tcPr/>
                </a:tc>
                <a:extLst>
                  <a:ext uri="{0D108BD9-81ED-4DB2-BD59-A6C34878D82A}">
                    <a16:rowId xmlns:a16="http://schemas.microsoft.com/office/drawing/2014/main" val="976727850"/>
                  </a:ext>
                </a:extLst>
              </a:tr>
              <a:tr h="393960">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~Double cost</a:t>
                      </a:r>
                      <a:endParaRPr lang="he-IL" dirty="0"/>
                    </a:p>
                  </a:txBody>
                  <a:tcPr/>
                </a:tc>
                <a:extLst>
                  <a:ext uri="{0D108BD9-81ED-4DB2-BD59-A6C34878D82A}">
                    <a16:rowId xmlns:a16="http://schemas.microsoft.com/office/drawing/2014/main" val="2368685208"/>
                  </a:ext>
                </a:extLst>
              </a:tr>
            </a:tbl>
          </a:graphicData>
        </a:graphic>
      </p:graphicFrame>
      <p:graphicFrame>
        <p:nvGraphicFramePr>
          <p:cNvPr id="93" name="Table 92">
            <a:extLst>
              <a:ext uri="{FF2B5EF4-FFF2-40B4-BE49-F238E27FC236}">
                <a16:creationId xmlns:a16="http://schemas.microsoft.com/office/drawing/2014/main" id="{01A40912-6378-492D-94D4-9F232B3DC5EE}"/>
              </a:ext>
            </a:extLst>
          </p:cNvPr>
          <p:cNvGraphicFramePr>
            <a:graphicFrameLocks noGrp="1"/>
          </p:cNvGraphicFramePr>
          <p:nvPr>
            <p:extLst>
              <p:ext uri="{D42A27DB-BD31-4B8C-83A1-F6EECF244321}">
                <p14:modId xmlns:p14="http://schemas.microsoft.com/office/powerpoint/2010/main" val="1006398168"/>
              </p:ext>
            </p:extLst>
          </p:nvPr>
        </p:nvGraphicFramePr>
        <p:xfrm>
          <a:off x="7496903" y="4916774"/>
          <a:ext cx="2078893" cy="1601944"/>
        </p:xfrm>
        <a:graphic>
          <a:graphicData uri="http://schemas.openxmlformats.org/drawingml/2006/table">
            <a:tbl>
              <a:tblPr rtl="1" firstRow="1" bandRow="1">
                <a:tableStyleId>{5C22544A-7EE6-4342-B048-85BDC9FD1C3A}</a:tableStyleId>
              </a:tblPr>
              <a:tblGrid>
                <a:gridCol w="2078893">
                  <a:extLst>
                    <a:ext uri="{9D8B030D-6E8A-4147-A177-3AD203B41FA5}">
                      <a16:colId xmlns:a16="http://schemas.microsoft.com/office/drawing/2014/main" val="853925237"/>
                    </a:ext>
                  </a:extLst>
                </a:gridCol>
              </a:tblGrid>
              <a:tr h="420064">
                <a:tc>
                  <a:txBody>
                    <a:bodyPr/>
                    <a:lstStyle/>
                    <a:p>
                      <a:pPr rtl="1"/>
                      <a:r>
                        <a:rPr lang="en-US" dirty="0"/>
                        <a:t>Monthly schedule</a:t>
                      </a:r>
                      <a:endParaRPr lang="he-IL" dirty="0"/>
                    </a:p>
                  </a:txBody>
                  <a:tcPr/>
                </a:tc>
                <a:extLst>
                  <a:ext uri="{0D108BD9-81ED-4DB2-BD59-A6C34878D82A}">
                    <a16:rowId xmlns:a16="http://schemas.microsoft.com/office/drawing/2014/main" val="2854820626"/>
                  </a:ext>
                </a:extLst>
              </a:tr>
              <a:tr h="393960">
                <a:tc>
                  <a:txBody>
                    <a:bodyPr/>
                    <a:lstStyle/>
                    <a:p>
                      <a:pPr rtl="1"/>
                      <a:r>
                        <a:rPr lang="en-US" dirty="0"/>
                        <a:t>ID</a:t>
                      </a:r>
                      <a:endParaRPr lang="he-IL" dirty="0"/>
                    </a:p>
                  </a:txBody>
                  <a:tcPr/>
                </a:tc>
                <a:extLst>
                  <a:ext uri="{0D108BD9-81ED-4DB2-BD59-A6C34878D82A}">
                    <a16:rowId xmlns:a16="http://schemas.microsoft.com/office/drawing/2014/main" val="3440978261"/>
                  </a:ext>
                </a:extLst>
              </a:tr>
              <a:tr h="393960">
                <a:tc>
                  <a:txBody>
                    <a:bodyPr/>
                    <a:lstStyle/>
                    <a:p>
                      <a:pPr rtl="1"/>
                      <a:r>
                        <a:rPr lang="en-US" dirty="0"/>
                        <a:t>Weekly [4] month;</a:t>
                      </a:r>
                      <a:endParaRPr lang="he-IL" dirty="0"/>
                    </a:p>
                  </a:txBody>
                  <a:tcPr/>
                </a:tc>
                <a:extLst>
                  <a:ext uri="{0D108BD9-81ED-4DB2-BD59-A6C34878D82A}">
                    <a16:rowId xmlns:a16="http://schemas.microsoft.com/office/drawing/2014/main" val="976727850"/>
                  </a:ext>
                </a:extLst>
              </a:tr>
              <a:tr h="393960">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~Double cost</a:t>
                      </a:r>
                      <a:endParaRPr lang="he-IL" dirty="0"/>
                    </a:p>
                  </a:txBody>
                  <a:tcPr/>
                </a:tc>
                <a:extLst>
                  <a:ext uri="{0D108BD9-81ED-4DB2-BD59-A6C34878D82A}">
                    <a16:rowId xmlns:a16="http://schemas.microsoft.com/office/drawing/2014/main" val="786735294"/>
                  </a:ext>
                </a:extLst>
              </a:tr>
            </a:tbl>
          </a:graphicData>
        </a:graphic>
      </p:graphicFrame>
      <p:graphicFrame>
        <p:nvGraphicFramePr>
          <p:cNvPr id="94" name="Table 3">
            <a:extLst>
              <a:ext uri="{FF2B5EF4-FFF2-40B4-BE49-F238E27FC236}">
                <a16:creationId xmlns:a16="http://schemas.microsoft.com/office/drawing/2014/main" id="{E4F6CC4C-C2E7-4954-9E61-C6FB75D3D856}"/>
              </a:ext>
            </a:extLst>
          </p:cNvPr>
          <p:cNvGraphicFramePr>
            <a:graphicFrameLocks noGrp="1"/>
          </p:cNvGraphicFramePr>
          <p:nvPr>
            <p:extLst>
              <p:ext uri="{D42A27DB-BD31-4B8C-83A1-F6EECF244321}">
                <p14:modId xmlns:p14="http://schemas.microsoft.com/office/powerpoint/2010/main" val="874260932"/>
              </p:ext>
            </p:extLst>
          </p:nvPr>
        </p:nvGraphicFramePr>
        <p:xfrm>
          <a:off x="2979519" y="4927868"/>
          <a:ext cx="1903828" cy="1556182"/>
        </p:xfrm>
        <a:graphic>
          <a:graphicData uri="http://schemas.openxmlformats.org/drawingml/2006/table">
            <a:tbl>
              <a:tblPr rtl="1" firstRow="1" bandRow="1">
                <a:tableStyleId>{5C22544A-7EE6-4342-B048-85BDC9FD1C3A}</a:tableStyleId>
              </a:tblPr>
              <a:tblGrid>
                <a:gridCol w="1903828">
                  <a:extLst>
                    <a:ext uri="{9D8B030D-6E8A-4147-A177-3AD203B41FA5}">
                      <a16:colId xmlns:a16="http://schemas.microsoft.com/office/drawing/2014/main" val="853925237"/>
                    </a:ext>
                  </a:extLst>
                </a:gridCol>
              </a:tblGrid>
              <a:tr h="458902">
                <a:tc>
                  <a:txBody>
                    <a:bodyPr/>
                    <a:lstStyle/>
                    <a:p>
                      <a:pPr rtl="1"/>
                      <a:r>
                        <a:rPr lang="en-US" dirty="0"/>
                        <a:t>Daily schedule</a:t>
                      </a:r>
                      <a:endParaRPr lang="he-IL" dirty="0"/>
                    </a:p>
                  </a:txBody>
                  <a:tcPr/>
                </a:tc>
                <a:extLst>
                  <a:ext uri="{0D108BD9-81ED-4DB2-BD59-A6C34878D82A}">
                    <a16:rowId xmlns:a16="http://schemas.microsoft.com/office/drawing/2014/main" val="2854820626"/>
                  </a:ext>
                </a:extLst>
              </a:tr>
              <a:tr h="323380">
                <a:tc>
                  <a:txBody>
                    <a:bodyPr/>
                    <a:lstStyle/>
                    <a:p>
                      <a:pPr rtl="1"/>
                      <a:r>
                        <a:rPr lang="en-US" dirty="0"/>
                        <a:t>ID</a:t>
                      </a:r>
                    </a:p>
                  </a:txBody>
                  <a:tcPr/>
                </a:tc>
                <a:extLst>
                  <a:ext uri="{0D108BD9-81ED-4DB2-BD59-A6C34878D82A}">
                    <a16:rowId xmlns:a16="http://schemas.microsoft.com/office/drawing/2014/main" val="4077253306"/>
                  </a:ext>
                </a:extLst>
              </a:tr>
              <a:tr h="323380">
                <a:tc>
                  <a:txBody>
                    <a:bodyPr/>
                    <a:lstStyle/>
                    <a:p>
                      <a:pPr rtl="1"/>
                      <a:r>
                        <a:rPr lang="en-US" dirty="0" err="1"/>
                        <a:t>ArrayList</a:t>
                      </a:r>
                      <a:r>
                        <a:rPr lang="en-US" dirty="0"/>
                        <a:t>&lt;Meal&gt;</a:t>
                      </a:r>
                    </a:p>
                  </a:txBody>
                  <a:tcPr/>
                </a:tc>
                <a:extLst>
                  <a:ext uri="{0D108BD9-81ED-4DB2-BD59-A6C34878D82A}">
                    <a16:rowId xmlns:a16="http://schemas.microsoft.com/office/drawing/2014/main" val="976727850"/>
                  </a:ext>
                </a:extLst>
              </a:tr>
              <a:tr h="323380">
                <a:tc>
                  <a:txBody>
                    <a:bodyPr/>
                    <a:lstStyle/>
                    <a:p>
                      <a:pPr rtl="1"/>
                      <a:r>
                        <a:rPr lang="en-US" dirty="0"/>
                        <a:t>~Double cost</a:t>
                      </a:r>
                      <a:endParaRPr lang="he-IL" dirty="0"/>
                    </a:p>
                  </a:txBody>
                  <a:tcPr/>
                </a:tc>
                <a:extLst>
                  <a:ext uri="{0D108BD9-81ED-4DB2-BD59-A6C34878D82A}">
                    <a16:rowId xmlns:a16="http://schemas.microsoft.com/office/drawing/2014/main" val="2616395623"/>
                  </a:ext>
                </a:extLst>
              </a:tr>
            </a:tbl>
          </a:graphicData>
        </a:graphic>
      </p:graphicFrame>
      <p:graphicFrame>
        <p:nvGraphicFramePr>
          <p:cNvPr id="95" name="Table 94">
            <a:extLst>
              <a:ext uri="{FF2B5EF4-FFF2-40B4-BE49-F238E27FC236}">
                <a16:creationId xmlns:a16="http://schemas.microsoft.com/office/drawing/2014/main" id="{6669C954-8EC2-47CD-85C9-61104B41254D}"/>
              </a:ext>
            </a:extLst>
          </p:cNvPr>
          <p:cNvGraphicFramePr>
            <a:graphicFrameLocks noGrp="1"/>
          </p:cNvGraphicFramePr>
          <p:nvPr>
            <p:extLst>
              <p:ext uri="{D42A27DB-BD31-4B8C-83A1-F6EECF244321}">
                <p14:modId xmlns:p14="http://schemas.microsoft.com/office/powerpoint/2010/main" val="2864024110"/>
              </p:ext>
            </p:extLst>
          </p:nvPr>
        </p:nvGraphicFramePr>
        <p:xfrm>
          <a:off x="9939522" y="4912878"/>
          <a:ext cx="2078893" cy="1575840"/>
        </p:xfrm>
        <a:graphic>
          <a:graphicData uri="http://schemas.openxmlformats.org/drawingml/2006/table">
            <a:tbl>
              <a:tblPr rtl="1" firstRow="1" bandRow="1">
                <a:tableStyleId>{5C22544A-7EE6-4342-B048-85BDC9FD1C3A}</a:tableStyleId>
              </a:tblPr>
              <a:tblGrid>
                <a:gridCol w="2078893">
                  <a:extLst>
                    <a:ext uri="{9D8B030D-6E8A-4147-A177-3AD203B41FA5}">
                      <a16:colId xmlns:a16="http://schemas.microsoft.com/office/drawing/2014/main" val="853925237"/>
                    </a:ext>
                  </a:extLst>
                </a:gridCol>
              </a:tblGrid>
              <a:tr h="393960">
                <a:tc>
                  <a:txBody>
                    <a:bodyPr/>
                    <a:lstStyle/>
                    <a:p>
                      <a:pPr rtl="1"/>
                      <a:r>
                        <a:rPr lang="en-US" dirty="0"/>
                        <a:t>Yearly schedule</a:t>
                      </a:r>
                      <a:endParaRPr lang="he-IL" dirty="0"/>
                    </a:p>
                  </a:txBody>
                  <a:tcPr/>
                </a:tc>
                <a:extLst>
                  <a:ext uri="{0D108BD9-81ED-4DB2-BD59-A6C34878D82A}">
                    <a16:rowId xmlns:a16="http://schemas.microsoft.com/office/drawing/2014/main" val="2854820626"/>
                  </a:ext>
                </a:extLst>
              </a:tr>
              <a:tr h="393960">
                <a:tc>
                  <a:txBody>
                    <a:bodyPr/>
                    <a:lstStyle/>
                    <a:p>
                      <a:pPr rtl="1"/>
                      <a:r>
                        <a:rPr lang="en-US" dirty="0"/>
                        <a:t>ID</a:t>
                      </a:r>
                      <a:endParaRPr lang="he-IL" dirty="0"/>
                    </a:p>
                  </a:txBody>
                  <a:tcPr/>
                </a:tc>
                <a:extLst>
                  <a:ext uri="{0D108BD9-81ED-4DB2-BD59-A6C34878D82A}">
                    <a16:rowId xmlns:a16="http://schemas.microsoft.com/office/drawing/2014/main" val="2855099598"/>
                  </a:ext>
                </a:extLst>
              </a:tr>
              <a:tr h="393960">
                <a:tc>
                  <a:txBody>
                    <a:bodyPr/>
                    <a:lstStyle/>
                    <a:p>
                      <a:pPr rtl="1"/>
                      <a:r>
                        <a:rPr lang="en-US" dirty="0"/>
                        <a:t>Monthly [12] year;</a:t>
                      </a:r>
                      <a:endParaRPr lang="he-IL" dirty="0"/>
                    </a:p>
                  </a:txBody>
                  <a:tcPr/>
                </a:tc>
                <a:extLst>
                  <a:ext uri="{0D108BD9-81ED-4DB2-BD59-A6C34878D82A}">
                    <a16:rowId xmlns:a16="http://schemas.microsoft.com/office/drawing/2014/main" val="976727850"/>
                  </a:ext>
                </a:extLst>
              </a:tr>
              <a:tr h="393960">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~Double cost</a:t>
                      </a:r>
                      <a:endParaRPr lang="he-IL" dirty="0"/>
                    </a:p>
                  </a:txBody>
                  <a:tcPr/>
                </a:tc>
                <a:extLst>
                  <a:ext uri="{0D108BD9-81ED-4DB2-BD59-A6C34878D82A}">
                    <a16:rowId xmlns:a16="http://schemas.microsoft.com/office/drawing/2014/main" val="827360209"/>
                  </a:ext>
                </a:extLst>
              </a:tr>
            </a:tbl>
          </a:graphicData>
        </a:graphic>
      </p:graphicFrame>
      <p:graphicFrame>
        <p:nvGraphicFramePr>
          <p:cNvPr id="96" name="Table 3">
            <a:extLst>
              <a:ext uri="{FF2B5EF4-FFF2-40B4-BE49-F238E27FC236}">
                <a16:creationId xmlns:a16="http://schemas.microsoft.com/office/drawing/2014/main" id="{78E948C8-8EC9-4A1B-A9AA-F7A435E6D22A}"/>
              </a:ext>
            </a:extLst>
          </p:cNvPr>
          <p:cNvGraphicFramePr>
            <a:graphicFrameLocks noGrp="1"/>
          </p:cNvGraphicFramePr>
          <p:nvPr>
            <p:extLst>
              <p:ext uri="{D42A27DB-BD31-4B8C-83A1-F6EECF244321}">
                <p14:modId xmlns:p14="http://schemas.microsoft.com/office/powerpoint/2010/main" val="129452853"/>
              </p:ext>
            </p:extLst>
          </p:nvPr>
        </p:nvGraphicFramePr>
        <p:xfrm>
          <a:off x="183280" y="4943356"/>
          <a:ext cx="2544169" cy="1464742"/>
        </p:xfrm>
        <a:graphic>
          <a:graphicData uri="http://schemas.openxmlformats.org/drawingml/2006/table">
            <a:tbl>
              <a:tblPr rtl="1" firstRow="1" bandRow="1">
                <a:tableStyleId>{5C22544A-7EE6-4342-B048-85BDC9FD1C3A}</a:tableStyleId>
              </a:tblPr>
              <a:tblGrid>
                <a:gridCol w="2544169">
                  <a:extLst>
                    <a:ext uri="{9D8B030D-6E8A-4147-A177-3AD203B41FA5}">
                      <a16:colId xmlns:a16="http://schemas.microsoft.com/office/drawing/2014/main" val="853925237"/>
                    </a:ext>
                  </a:extLst>
                </a:gridCol>
              </a:tblGrid>
              <a:tr h="458902">
                <a:tc>
                  <a:txBody>
                    <a:bodyPr/>
                    <a:lstStyle/>
                    <a:p>
                      <a:pPr rtl="1"/>
                      <a:r>
                        <a:rPr lang="en-US" dirty="0"/>
                        <a:t>Meal (Event) schedule</a:t>
                      </a:r>
                      <a:endParaRPr lang="he-IL" dirty="0"/>
                    </a:p>
                  </a:txBody>
                  <a:tcPr/>
                </a:tc>
                <a:extLst>
                  <a:ext uri="{0D108BD9-81ED-4DB2-BD59-A6C34878D82A}">
                    <a16:rowId xmlns:a16="http://schemas.microsoft.com/office/drawing/2014/main" val="2854820626"/>
                  </a:ext>
                </a:extLst>
              </a:tr>
              <a:tr h="323380">
                <a:tc>
                  <a:txBody>
                    <a:bodyPr/>
                    <a:lstStyle/>
                    <a:p>
                      <a:pPr rtl="1"/>
                      <a:r>
                        <a:rPr lang="en-US" dirty="0" err="1"/>
                        <a:t>ArrayList</a:t>
                      </a:r>
                      <a:r>
                        <a:rPr lang="en-US" dirty="0"/>
                        <a:t> &lt;</a:t>
                      </a:r>
                      <a:r>
                        <a:rPr lang="en-US" dirty="0" err="1"/>
                        <a:t>Recipe,number</a:t>
                      </a:r>
                      <a:r>
                        <a:rPr lang="en-US" dirty="0"/>
                        <a:t>&gt; food </a:t>
                      </a:r>
                      <a:endParaRPr lang="he-IL" dirty="0"/>
                    </a:p>
                  </a:txBody>
                  <a:tcPr/>
                </a:tc>
                <a:extLst>
                  <a:ext uri="{0D108BD9-81ED-4DB2-BD59-A6C34878D82A}">
                    <a16:rowId xmlns:a16="http://schemas.microsoft.com/office/drawing/2014/main" val="976727850"/>
                  </a:ext>
                </a:extLst>
              </a:tr>
              <a:tr h="323380">
                <a:tc>
                  <a:txBody>
                    <a:bodyPr/>
                    <a:lstStyle/>
                    <a:p>
                      <a:pPr rtl="1"/>
                      <a:r>
                        <a:rPr lang="en-US" dirty="0"/>
                        <a:t>~Double cost</a:t>
                      </a:r>
                      <a:endParaRPr lang="he-IL" dirty="0"/>
                    </a:p>
                  </a:txBody>
                  <a:tcPr/>
                </a:tc>
                <a:extLst>
                  <a:ext uri="{0D108BD9-81ED-4DB2-BD59-A6C34878D82A}">
                    <a16:rowId xmlns:a16="http://schemas.microsoft.com/office/drawing/2014/main" val="3543071199"/>
                  </a:ext>
                </a:extLst>
              </a:tr>
            </a:tbl>
          </a:graphicData>
        </a:graphic>
      </p:graphicFrame>
    </p:spTree>
    <p:extLst>
      <p:ext uri="{BB962C8B-B14F-4D97-AF65-F5344CB8AC3E}">
        <p14:creationId xmlns:p14="http://schemas.microsoft.com/office/powerpoint/2010/main" val="372498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997F7D20-97C0-4079-8AB1-512D3F77B7BC}"/>
              </a:ext>
            </a:extLst>
          </p:cNvPr>
          <p:cNvGraphicFramePr>
            <a:graphicFrameLocks noGrp="1"/>
          </p:cNvGraphicFramePr>
          <p:nvPr>
            <p:extLst>
              <p:ext uri="{D42A27DB-BD31-4B8C-83A1-F6EECF244321}">
                <p14:modId xmlns:p14="http://schemas.microsoft.com/office/powerpoint/2010/main" val="379837093"/>
              </p:ext>
            </p:extLst>
          </p:nvPr>
        </p:nvGraphicFramePr>
        <p:xfrm>
          <a:off x="3850190" y="773113"/>
          <a:ext cx="3679869" cy="3332480"/>
        </p:xfrm>
        <a:graphic>
          <a:graphicData uri="http://schemas.openxmlformats.org/drawingml/2006/table">
            <a:tbl>
              <a:tblPr rtl="1" firstRow="1" bandRow="1">
                <a:tableStyleId>{5C22544A-7EE6-4342-B048-85BDC9FD1C3A}</a:tableStyleId>
              </a:tblPr>
              <a:tblGrid>
                <a:gridCol w="3679869">
                  <a:extLst>
                    <a:ext uri="{9D8B030D-6E8A-4147-A177-3AD203B41FA5}">
                      <a16:colId xmlns:a16="http://schemas.microsoft.com/office/drawing/2014/main" val="853925237"/>
                    </a:ext>
                  </a:extLst>
                </a:gridCol>
              </a:tblGrid>
              <a:tr h="332901">
                <a:tc>
                  <a:txBody>
                    <a:bodyPr/>
                    <a:lstStyle/>
                    <a:p>
                      <a:pPr rtl="1"/>
                      <a:r>
                        <a:rPr lang="en-US" dirty="0"/>
                        <a:t>Profile</a:t>
                      </a:r>
                      <a:endParaRPr lang="he-IL" dirty="0"/>
                    </a:p>
                  </a:txBody>
                  <a:tcPr/>
                </a:tc>
                <a:extLst>
                  <a:ext uri="{0D108BD9-81ED-4DB2-BD59-A6C34878D82A}">
                    <a16:rowId xmlns:a16="http://schemas.microsoft.com/office/drawing/2014/main" val="2854820626"/>
                  </a:ext>
                </a:extLst>
              </a:tr>
              <a:tr h="370840">
                <a:tc>
                  <a:txBody>
                    <a:bodyPr/>
                    <a:lstStyle/>
                    <a:p>
                      <a:pPr rtl="1"/>
                      <a:r>
                        <a:rPr lang="en-US" dirty="0"/>
                        <a:t>Id</a:t>
                      </a:r>
                      <a:endParaRPr lang="he-IL" dirty="0"/>
                    </a:p>
                  </a:txBody>
                  <a:tcPr/>
                </a:tc>
                <a:extLst>
                  <a:ext uri="{0D108BD9-81ED-4DB2-BD59-A6C34878D82A}">
                    <a16:rowId xmlns:a16="http://schemas.microsoft.com/office/drawing/2014/main" val="3616986267"/>
                  </a:ext>
                </a:extLst>
              </a:tr>
              <a:tr h="370840">
                <a:tc>
                  <a:txBody>
                    <a:bodyPr/>
                    <a:lstStyle/>
                    <a:p>
                      <a:pPr rtl="1"/>
                      <a:r>
                        <a:rPr lang="en-US" dirty="0"/>
                        <a:t>First name</a:t>
                      </a:r>
                      <a:endParaRPr lang="he-IL" dirty="0"/>
                    </a:p>
                  </a:txBody>
                  <a:tcPr/>
                </a:tc>
                <a:extLst>
                  <a:ext uri="{0D108BD9-81ED-4DB2-BD59-A6C34878D82A}">
                    <a16:rowId xmlns:a16="http://schemas.microsoft.com/office/drawing/2014/main" val="976727850"/>
                  </a:ext>
                </a:extLst>
              </a:tr>
              <a:tr h="370840">
                <a:tc>
                  <a:txBody>
                    <a:bodyPr/>
                    <a:lstStyle/>
                    <a:p>
                      <a:pPr rtl="1"/>
                      <a:r>
                        <a:rPr lang="en-US" dirty="0"/>
                        <a:t>Last name</a:t>
                      </a:r>
                      <a:endParaRPr lang="he-IL" dirty="0"/>
                    </a:p>
                  </a:txBody>
                  <a:tcPr/>
                </a:tc>
                <a:extLst>
                  <a:ext uri="{0D108BD9-81ED-4DB2-BD59-A6C34878D82A}">
                    <a16:rowId xmlns:a16="http://schemas.microsoft.com/office/drawing/2014/main" val="3543071199"/>
                  </a:ext>
                </a:extLst>
              </a:tr>
              <a:tr h="370840">
                <a:tc>
                  <a:txBody>
                    <a:bodyPr/>
                    <a:lstStyle/>
                    <a:p>
                      <a:pPr rtl="1"/>
                      <a:r>
                        <a:rPr lang="en-US" dirty="0"/>
                        <a:t>Email</a:t>
                      </a:r>
                      <a:endParaRPr lang="he-IL" dirty="0"/>
                    </a:p>
                  </a:txBody>
                  <a:tcPr/>
                </a:tc>
                <a:extLst>
                  <a:ext uri="{0D108BD9-81ED-4DB2-BD59-A6C34878D82A}">
                    <a16:rowId xmlns:a16="http://schemas.microsoft.com/office/drawing/2014/main" val="2304936616"/>
                  </a:ext>
                </a:extLst>
              </a:tr>
              <a:tr h="370840">
                <a:tc>
                  <a:txBody>
                    <a:bodyPr/>
                    <a:lstStyle/>
                    <a:p>
                      <a:pPr rtl="1"/>
                      <a:r>
                        <a:rPr lang="en-US" dirty="0"/>
                        <a:t>Picture</a:t>
                      </a:r>
                      <a:endParaRPr lang="he-IL" dirty="0"/>
                    </a:p>
                  </a:txBody>
                  <a:tcPr/>
                </a:tc>
                <a:extLst>
                  <a:ext uri="{0D108BD9-81ED-4DB2-BD59-A6C34878D82A}">
                    <a16:rowId xmlns:a16="http://schemas.microsoft.com/office/drawing/2014/main" val="1264677932"/>
                  </a:ext>
                </a:extLst>
              </a:tr>
              <a:tr h="370840">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err="1"/>
                        <a:t>ArrayList</a:t>
                      </a:r>
                      <a:r>
                        <a:rPr lang="en-US" dirty="0"/>
                        <a:t> &lt;Ingredients&gt; </a:t>
                      </a:r>
                      <a:r>
                        <a:rPr lang="en-US" dirty="0" err="1"/>
                        <a:t>usr_ing</a:t>
                      </a:r>
                      <a:endParaRPr lang="en-US" dirty="0"/>
                    </a:p>
                  </a:txBody>
                  <a:tcPr/>
                </a:tc>
                <a:extLst>
                  <a:ext uri="{0D108BD9-81ED-4DB2-BD59-A6C34878D82A}">
                    <a16:rowId xmlns:a16="http://schemas.microsoft.com/office/drawing/2014/main" val="1757126848"/>
                  </a:ext>
                </a:extLst>
              </a:tr>
              <a:tr h="370840">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err="1"/>
                        <a:t>ArrayList</a:t>
                      </a:r>
                      <a:r>
                        <a:rPr lang="en-US" dirty="0"/>
                        <a:t> &lt;Recipe&gt; </a:t>
                      </a:r>
                      <a:r>
                        <a:rPr lang="en-US" dirty="0" err="1"/>
                        <a:t>usr_rc</a:t>
                      </a:r>
                      <a:endParaRPr lang="en-US" dirty="0"/>
                    </a:p>
                  </a:txBody>
                  <a:tcPr/>
                </a:tc>
                <a:extLst>
                  <a:ext uri="{0D108BD9-81ED-4DB2-BD59-A6C34878D82A}">
                    <a16:rowId xmlns:a16="http://schemas.microsoft.com/office/drawing/2014/main" val="1609609113"/>
                  </a:ext>
                </a:extLst>
              </a:tr>
              <a:tr h="370840">
                <a:tc>
                  <a:txBody>
                    <a:bodyPr/>
                    <a:lstStyle/>
                    <a:p>
                      <a:pPr rtl="1"/>
                      <a:r>
                        <a:rPr lang="en-US" dirty="0"/>
                        <a:t>Double </a:t>
                      </a:r>
                      <a:r>
                        <a:rPr lang="en-US" dirty="0" err="1"/>
                        <a:t>total_cart_price</a:t>
                      </a:r>
                      <a:endParaRPr lang="en-US" dirty="0"/>
                    </a:p>
                  </a:txBody>
                  <a:tcPr/>
                </a:tc>
                <a:extLst>
                  <a:ext uri="{0D108BD9-81ED-4DB2-BD59-A6C34878D82A}">
                    <a16:rowId xmlns:a16="http://schemas.microsoft.com/office/drawing/2014/main" val="1731612513"/>
                  </a:ext>
                </a:extLst>
              </a:tr>
            </a:tbl>
          </a:graphicData>
        </a:graphic>
      </p:graphicFrame>
    </p:spTree>
    <p:extLst>
      <p:ext uri="{BB962C8B-B14F-4D97-AF65-F5344CB8AC3E}">
        <p14:creationId xmlns:p14="http://schemas.microsoft.com/office/powerpoint/2010/main" val="1050985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1032</TotalTime>
  <Words>148</Words>
  <Application>Microsoft Office PowerPoint</Application>
  <PresentationFormat>Widescreen</PresentationFormat>
  <Paragraphs>52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sivan azari</dc:creator>
  <cp:lastModifiedBy>sivan azari</cp:lastModifiedBy>
  <cp:revision>24</cp:revision>
  <dcterms:created xsi:type="dcterms:W3CDTF">2020-12-16T10:28:31Z</dcterms:created>
  <dcterms:modified xsi:type="dcterms:W3CDTF">2021-01-06T12:59:20Z</dcterms:modified>
</cp:coreProperties>
</file>