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55F5-1564-4DED-8591-AE7CBEFD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5B79-F567-4C75-BFE5-29E6F06E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0E65-52E4-42D8-99D1-F2DEB78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566-0714-4244-9F6C-93C2804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DFB-E7F4-45BA-A557-C0B334D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79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E951-8735-4D71-AA42-FB4FC660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E449-91F9-4356-8333-95F48E79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6820-68EC-4061-97DC-BF5A8B31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A0AC-962F-4BC0-BAC5-7EAC9594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AD77-7425-4706-B47A-0995D2C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6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D53BE-E5CC-480A-B14B-87334B026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C50AE-38B5-4C58-8401-728549C9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DA88-775D-4F88-9BCD-1F5A1B5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CE20-CB18-4112-8081-BE4199E7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F649-0CCF-43E0-99F9-05675E0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95F-DE79-4853-9541-810B4410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0BCD-A54E-4098-8726-D67C9A3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94AB-F23C-4CB3-8D3B-CA1B429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A4F0-A618-460D-81B1-E1059AFE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DDC5-E165-49D4-810E-FE00475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7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441-E062-4600-A608-E9AFC30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358C-1599-493C-99DA-4455E288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10FB-E77E-4AB2-9445-3E248517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0843-34DB-4DD8-9323-7557316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B527-B42A-4014-BD23-FB3CD15D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0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A50-C669-4336-8216-17B1ADD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FF69-B5C4-4F51-B886-C8B9CEA61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85E53-028D-4093-A7EC-67B556D2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8712-26B7-45C6-BD18-96B896E5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DED7-CD93-4448-84AA-B079FB01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EBB90-FE8F-42AE-8AD2-F7A7241B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57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7EE-717D-4A8A-A8D4-DF19A2D4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BA5DC-9062-4D11-B750-0E8AB902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FD16-7144-40F2-A03A-155A3E99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D4067-3B5F-4441-A7CE-7E9DD057A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07B7A-0677-45DE-BA55-8A2EC6F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ED3EC-905F-4D47-8590-E74B265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8787D-9722-4303-A242-921360B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FE77-CB13-45F8-9C56-147EBF5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9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4CF0-3267-4E31-B145-592B9D0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46DDC-ECF5-4F61-9FCE-6863F37A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4DD0C-1B51-4172-BBF8-00BCF68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DDB8-1A01-46CB-B50A-85C927C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4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B21A1-E8D1-4050-BCFD-8C96CB3C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BB92-EC6A-4DC5-96C2-2217525D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E74EE-E301-433D-BD0E-0EA646FD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18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BBCF-E8C5-45CB-94DC-F8A394E0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E72-ABA8-4332-9D8D-1B73DC6E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BDD8-7471-44B7-9F1C-83C89B64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6356-35EE-453C-8D88-3049D7C3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73D2-CCE2-4BD9-99AF-1538AFA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7A70-9F95-457A-AED8-57EA9DE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49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F50E-C1E1-4A34-B868-5DD6F24B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72466-9148-4389-A930-35D355A2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857F-7EB9-4216-85C6-9153F981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C72A-58C3-4C20-AF86-DA5BEA9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26EF4-BCF1-4EE5-9555-10CA692C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BEA-0469-42F4-B846-F000FD7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6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589B9-36B0-41DC-B7EF-2A42350C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B6E0-FC76-4711-8071-3B2B397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1D3C-51D7-4258-827F-0B658AF1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3B03-1922-44A3-A2CF-1C011293D978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45D6-0900-4178-BB27-B3D8A879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600-628F-4B2E-8E3B-DAD7D511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42C5-FB23-4B80-BC45-09B1B4EA27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0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44BA3A2-8C20-4D3F-BC36-CD736F1F729D}"/>
              </a:ext>
            </a:extLst>
          </p:cNvPr>
          <p:cNvSpPr/>
          <p:nvPr/>
        </p:nvSpPr>
        <p:spPr>
          <a:xfrm>
            <a:off x="3164944" y="5770970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Moderator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8F8A-DD7A-42A4-9ACC-FB5F8EE55FC8}"/>
              </a:ext>
            </a:extLst>
          </p:cNvPr>
          <p:cNvSpPr/>
          <p:nvPr/>
        </p:nvSpPr>
        <p:spPr>
          <a:xfrm>
            <a:off x="3460626" y="180150"/>
            <a:ext cx="1445468" cy="703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Search a recipe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E4EAA-8169-4EDA-9582-543912EFB9C9}"/>
              </a:ext>
            </a:extLst>
          </p:cNvPr>
          <p:cNvCxnSpPr>
            <a:cxnSpLocks/>
          </p:cNvCxnSpPr>
          <p:nvPr/>
        </p:nvCxnSpPr>
        <p:spPr>
          <a:xfrm flipH="1">
            <a:off x="5148809" y="618977"/>
            <a:ext cx="324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990C7-B5BA-42C9-8CB3-9436F8B7C535}"/>
              </a:ext>
            </a:extLst>
          </p:cNvPr>
          <p:cNvCxnSpPr>
            <a:cxnSpLocks/>
          </p:cNvCxnSpPr>
          <p:nvPr/>
        </p:nvCxnSpPr>
        <p:spPr>
          <a:xfrm flipH="1" flipV="1">
            <a:off x="7108886" y="3310213"/>
            <a:ext cx="1320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13DFF-F4B5-4340-B657-BED40D890D6F}"/>
              </a:ext>
            </a:extLst>
          </p:cNvPr>
          <p:cNvCxnSpPr>
            <a:cxnSpLocks/>
          </p:cNvCxnSpPr>
          <p:nvPr/>
        </p:nvCxnSpPr>
        <p:spPr>
          <a:xfrm flipH="1">
            <a:off x="7108887" y="5093263"/>
            <a:ext cx="132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8DE0-BC29-414E-BC05-E163757CD3DF}"/>
              </a:ext>
            </a:extLst>
          </p:cNvPr>
          <p:cNvCxnSpPr>
            <a:cxnSpLocks/>
          </p:cNvCxnSpPr>
          <p:nvPr/>
        </p:nvCxnSpPr>
        <p:spPr>
          <a:xfrm flipH="1">
            <a:off x="7100662" y="4160138"/>
            <a:ext cx="131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2C0A4A-548E-4F81-BED1-B511D5074F1D}"/>
              </a:ext>
            </a:extLst>
          </p:cNvPr>
          <p:cNvSpPr/>
          <p:nvPr/>
        </p:nvSpPr>
        <p:spPr>
          <a:xfrm>
            <a:off x="5122335" y="2092271"/>
            <a:ext cx="1756149" cy="727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for the build in data </a:t>
            </a:r>
            <a:endParaRPr lang="he-IL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18818-8C0C-4AD9-9F08-026989F6D8B2}"/>
              </a:ext>
            </a:extLst>
          </p:cNvPr>
          <p:cNvSpPr/>
          <p:nvPr/>
        </p:nvSpPr>
        <p:spPr>
          <a:xfrm>
            <a:off x="5153438" y="4861530"/>
            <a:ext cx="1756150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ingredient</a:t>
            </a:r>
            <a:endParaRPr lang="he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254F8-C6A7-48A3-9133-F1B6B29B6819}"/>
              </a:ext>
            </a:extLst>
          </p:cNvPr>
          <p:cNvSpPr/>
          <p:nvPr/>
        </p:nvSpPr>
        <p:spPr>
          <a:xfrm>
            <a:off x="5122334" y="3100205"/>
            <a:ext cx="1756149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recipes</a:t>
            </a:r>
            <a:endParaRPr lang="he-I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77CC3B-5480-4268-92FF-EF62AE77CD9F}"/>
              </a:ext>
            </a:extLst>
          </p:cNvPr>
          <p:cNvSpPr/>
          <p:nvPr/>
        </p:nvSpPr>
        <p:spPr>
          <a:xfrm>
            <a:off x="5153438" y="3844041"/>
            <a:ext cx="1756150" cy="849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 for the build in data</a:t>
            </a:r>
            <a:endParaRPr lang="he-I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1840A1-FC10-470D-AF5A-C0AE799ED79A}"/>
              </a:ext>
            </a:extLst>
          </p:cNvPr>
          <p:cNvCxnSpPr>
            <a:cxnSpLocks/>
          </p:cNvCxnSpPr>
          <p:nvPr/>
        </p:nvCxnSpPr>
        <p:spPr>
          <a:xfrm flipH="1" flipV="1">
            <a:off x="7124136" y="2353837"/>
            <a:ext cx="130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CF9AB1-0442-4F4A-A81F-5C2A9F6D4D9C}"/>
              </a:ext>
            </a:extLst>
          </p:cNvPr>
          <p:cNvCxnSpPr>
            <a:cxnSpLocks/>
          </p:cNvCxnSpPr>
          <p:nvPr/>
        </p:nvCxnSpPr>
        <p:spPr>
          <a:xfrm flipH="1" flipV="1">
            <a:off x="8413663" y="618977"/>
            <a:ext cx="15250" cy="494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354B7462-D720-47AF-963C-83D20159FE67}"/>
              </a:ext>
            </a:extLst>
          </p:cNvPr>
          <p:cNvSpPr/>
          <p:nvPr/>
        </p:nvSpPr>
        <p:spPr>
          <a:xfrm>
            <a:off x="96089" y="52059"/>
            <a:ext cx="2061467" cy="2532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 case diagram:</a:t>
            </a:r>
            <a:endParaRPr lang="he-IL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3C4350-C351-403B-AB04-7CBCC0599640}"/>
              </a:ext>
            </a:extLst>
          </p:cNvPr>
          <p:cNvSpPr/>
          <p:nvPr/>
        </p:nvSpPr>
        <p:spPr>
          <a:xfrm>
            <a:off x="7189223" y="5576222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administrator</a:t>
            </a:r>
            <a:endParaRPr lang="he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4551E0-DACA-4374-8411-490EF3521E38}"/>
              </a:ext>
            </a:extLst>
          </p:cNvPr>
          <p:cNvCxnSpPr>
            <a:cxnSpLocks/>
          </p:cNvCxnSpPr>
          <p:nvPr/>
        </p:nvCxnSpPr>
        <p:spPr>
          <a:xfrm>
            <a:off x="4279478" y="5134825"/>
            <a:ext cx="744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98DB42-9AEB-47C5-924B-34D8EB76EFE9}"/>
              </a:ext>
            </a:extLst>
          </p:cNvPr>
          <p:cNvCxnSpPr>
            <a:cxnSpLocks/>
          </p:cNvCxnSpPr>
          <p:nvPr/>
        </p:nvCxnSpPr>
        <p:spPr>
          <a:xfrm>
            <a:off x="4245820" y="3331938"/>
            <a:ext cx="71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27F171-FEB5-4D79-8E52-E4AC929D8E5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245820" y="2092271"/>
            <a:ext cx="10531" cy="367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E3D7D1-4B27-40BB-A157-AE13A6E08C3A}"/>
              </a:ext>
            </a:extLst>
          </p:cNvPr>
          <p:cNvCxnSpPr>
            <a:cxnSpLocks/>
          </p:cNvCxnSpPr>
          <p:nvPr/>
        </p:nvCxnSpPr>
        <p:spPr>
          <a:xfrm flipH="1">
            <a:off x="3600194" y="2092271"/>
            <a:ext cx="64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8FA3C5-35BD-458A-BF14-F61A8FC5176F}"/>
              </a:ext>
            </a:extLst>
          </p:cNvPr>
          <p:cNvSpPr/>
          <p:nvPr/>
        </p:nvSpPr>
        <p:spPr>
          <a:xfrm>
            <a:off x="1062071" y="1756043"/>
            <a:ext cx="2479431" cy="9002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Block users</a:t>
            </a:r>
            <a:br>
              <a:rPr lang="en-US" dirty="0"/>
            </a:br>
            <a:r>
              <a:rPr lang="en-US" dirty="0"/>
              <a:t>(The ability to share recipes/ingredients)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2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C455C3-8558-4EAF-A536-C40B6BFFF2ED}"/>
              </a:ext>
            </a:extLst>
          </p:cNvPr>
          <p:cNvSpPr/>
          <p:nvPr/>
        </p:nvSpPr>
        <p:spPr>
          <a:xfrm>
            <a:off x="96089" y="486176"/>
            <a:ext cx="1111349" cy="6229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8682A-87C6-46F0-B66A-2E71F649AB35}"/>
              </a:ext>
            </a:extLst>
          </p:cNvPr>
          <p:cNvSpPr/>
          <p:nvPr/>
        </p:nvSpPr>
        <p:spPr>
          <a:xfrm>
            <a:off x="1754654" y="2588165"/>
            <a:ext cx="1542757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Create recipe </a:t>
            </a:r>
            <a:endParaRPr lang="he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FE3B0-EF7E-451E-A73D-845C4F778464}"/>
              </a:ext>
            </a:extLst>
          </p:cNvPr>
          <p:cNvSpPr/>
          <p:nvPr/>
        </p:nvSpPr>
        <p:spPr>
          <a:xfrm>
            <a:off x="3639080" y="2588164"/>
            <a:ext cx="144546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Add ingredient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1326A-B2B8-4715-AA33-65CE7688707E}"/>
              </a:ext>
            </a:extLst>
          </p:cNvPr>
          <p:cNvCxnSpPr>
            <a:cxnSpLocks/>
          </p:cNvCxnSpPr>
          <p:nvPr/>
        </p:nvCxnSpPr>
        <p:spPr>
          <a:xfrm>
            <a:off x="4361814" y="2021712"/>
            <a:ext cx="0" cy="48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661C8E-4994-4023-B428-9A12C7357282}"/>
              </a:ext>
            </a:extLst>
          </p:cNvPr>
          <p:cNvCxnSpPr>
            <a:cxnSpLocks/>
          </p:cNvCxnSpPr>
          <p:nvPr/>
        </p:nvCxnSpPr>
        <p:spPr>
          <a:xfrm>
            <a:off x="6071647" y="2009681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1E8CE2-477D-422E-9873-5D9824B912EB}"/>
              </a:ext>
            </a:extLst>
          </p:cNvPr>
          <p:cNvSpPr/>
          <p:nvPr/>
        </p:nvSpPr>
        <p:spPr>
          <a:xfrm>
            <a:off x="5362597" y="2599946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Schedule meals 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204A84-39EA-4A4F-B082-FA174856E9DE}"/>
              </a:ext>
            </a:extLst>
          </p:cNvPr>
          <p:cNvCxnSpPr>
            <a:cxnSpLocks/>
          </p:cNvCxnSpPr>
          <p:nvPr/>
        </p:nvCxnSpPr>
        <p:spPr>
          <a:xfrm>
            <a:off x="1863612" y="4041687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56AF0F-18CB-49D3-8A7E-C6003709B8A8}"/>
              </a:ext>
            </a:extLst>
          </p:cNvPr>
          <p:cNvSpPr/>
          <p:nvPr/>
        </p:nvSpPr>
        <p:spPr>
          <a:xfrm>
            <a:off x="1392360" y="4527444"/>
            <a:ext cx="900336" cy="1066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client recipes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A77BE-8650-4E63-A1DA-A4336C95D783}"/>
              </a:ext>
            </a:extLst>
          </p:cNvPr>
          <p:cNvCxnSpPr>
            <a:cxnSpLocks/>
          </p:cNvCxnSpPr>
          <p:nvPr/>
        </p:nvCxnSpPr>
        <p:spPr>
          <a:xfrm>
            <a:off x="2526032" y="2045636"/>
            <a:ext cx="0" cy="49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78CF1-13FB-47C0-BEA7-C326CB37CA46}"/>
              </a:ext>
            </a:extLst>
          </p:cNvPr>
          <p:cNvSpPr/>
          <p:nvPr/>
        </p:nvSpPr>
        <p:spPr>
          <a:xfrm>
            <a:off x="3639079" y="3613608"/>
            <a:ext cx="1445468" cy="61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Delete client ingredients</a:t>
            </a:r>
            <a:endParaRPr lang="he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2FA4CB-73EC-4C0E-BDEB-2D2FD9DA9C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61814" y="3204393"/>
            <a:ext cx="8752" cy="3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5B151-04F7-40E5-B9DA-D54DE57BEA04}"/>
              </a:ext>
            </a:extLst>
          </p:cNvPr>
          <p:cNvCxnSpPr>
            <a:cxnSpLocks/>
          </p:cNvCxnSpPr>
          <p:nvPr/>
        </p:nvCxnSpPr>
        <p:spPr>
          <a:xfrm>
            <a:off x="3273949" y="4041687"/>
            <a:ext cx="6991" cy="4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A47EC-201E-49ED-9C72-98A1947F6920}"/>
              </a:ext>
            </a:extLst>
          </p:cNvPr>
          <p:cNvSpPr/>
          <p:nvPr/>
        </p:nvSpPr>
        <p:spPr>
          <a:xfrm>
            <a:off x="2491996" y="4527444"/>
            <a:ext cx="1334091" cy="1066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Share recipe with another client</a:t>
            </a:r>
            <a:endParaRPr lang="he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98B67-FF47-4DD3-AE12-389238E07A95}"/>
              </a:ext>
            </a:extLst>
          </p:cNvPr>
          <p:cNvCxnSpPr>
            <a:cxnSpLocks/>
          </p:cNvCxnSpPr>
          <p:nvPr/>
        </p:nvCxnSpPr>
        <p:spPr>
          <a:xfrm>
            <a:off x="1858943" y="4041687"/>
            <a:ext cx="1421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ED11-E1C4-4D13-B87B-A9976E470CA9}"/>
              </a:ext>
            </a:extLst>
          </p:cNvPr>
          <p:cNvCxnSpPr>
            <a:stCxn id="3" idx="2"/>
          </p:cNvCxnSpPr>
          <p:nvPr/>
        </p:nvCxnSpPr>
        <p:spPr>
          <a:xfrm flipH="1">
            <a:off x="2526032" y="3137690"/>
            <a:ext cx="1" cy="9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AE46B0-9986-4137-AE1B-DDF24EA19DF5}"/>
              </a:ext>
            </a:extLst>
          </p:cNvPr>
          <p:cNvCxnSpPr>
            <a:cxnSpLocks/>
          </p:cNvCxnSpPr>
          <p:nvPr/>
        </p:nvCxnSpPr>
        <p:spPr>
          <a:xfrm flipV="1">
            <a:off x="651764" y="1153551"/>
            <a:ext cx="0" cy="85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0115DC-72BF-4D7F-BC64-1F03ED254DEC}"/>
              </a:ext>
            </a:extLst>
          </p:cNvPr>
          <p:cNvCxnSpPr>
            <a:cxnSpLocks/>
          </p:cNvCxnSpPr>
          <p:nvPr/>
        </p:nvCxnSpPr>
        <p:spPr>
          <a:xfrm>
            <a:off x="6219728" y="3175454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FC5E2E3-792E-4B06-8659-65FFCF82FB4C}"/>
              </a:ext>
            </a:extLst>
          </p:cNvPr>
          <p:cNvSpPr/>
          <p:nvPr/>
        </p:nvSpPr>
        <p:spPr>
          <a:xfrm>
            <a:off x="5678379" y="3680241"/>
            <a:ext cx="1013790" cy="1400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yearly,</a:t>
            </a:r>
          </a:p>
          <a:p>
            <a:pPr algn="ctr"/>
            <a:r>
              <a:rPr lang="en-US" dirty="0"/>
              <a:t>event</a:t>
            </a:r>
            <a:endParaRPr lang="he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F7ABA-574F-4768-ABDD-AE02E6AC028E}"/>
              </a:ext>
            </a:extLst>
          </p:cNvPr>
          <p:cNvCxnSpPr>
            <a:cxnSpLocks/>
          </p:cNvCxnSpPr>
          <p:nvPr/>
        </p:nvCxnSpPr>
        <p:spPr>
          <a:xfrm>
            <a:off x="879784" y="2009926"/>
            <a:ext cx="0" cy="5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915403-12CC-47E9-A9FF-19BA4E2C9C7B}"/>
              </a:ext>
            </a:extLst>
          </p:cNvPr>
          <p:cNvSpPr/>
          <p:nvPr/>
        </p:nvSpPr>
        <p:spPr>
          <a:xfrm>
            <a:off x="271425" y="2533241"/>
            <a:ext cx="121671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Create a profile</a:t>
            </a:r>
            <a:endParaRPr lang="he-IL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6F4D36-26DA-47F3-A6BB-40321A034E1D}"/>
              </a:ext>
            </a:extLst>
          </p:cNvPr>
          <p:cNvCxnSpPr>
            <a:cxnSpLocks/>
          </p:cNvCxnSpPr>
          <p:nvPr/>
        </p:nvCxnSpPr>
        <p:spPr>
          <a:xfrm flipV="1">
            <a:off x="651764" y="2009681"/>
            <a:ext cx="10888472" cy="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B2C62-479C-4AA4-AC50-D54B9A61AACB}"/>
              </a:ext>
            </a:extLst>
          </p:cNvPr>
          <p:cNvCxnSpPr>
            <a:cxnSpLocks/>
          </p:cNvCxnSpPr>
          <p:nvPr/>
        </p:nvCxnSpPr>
        <p:spPr>
          <a:xfrm>
            <a:off x="8686910" y="2021712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60B0F-48CA-4948-B80D-E3F51DC43D6F}"/>
              </a:ext>
            </a:extLst>
          </p:cNvPr>
          <p:cNvCxnSpPr>
            <a:cxnSpLocks/>
          </p:cNvCxnSpPr>
          <p:nvPr/>
        </p:nvCxnSpPr>
        <p:spPr>
          <a:xfrm>
            <a:off x="9271241" y="3158931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1DCB8A-C103-4D7D-82B3-C183C4501790}"/>
              </a:ext>
            </a:extLst>
          </p:cNvPr>
          <p:cNvSpPr/>
          <p:nvPr/>
        </p:nvSpPr>
        <p:spPr>
          <a:xfrm>
            <a:off x="7716263" y="2600641"/>
            <a:ext cx="1941295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Search recipe/ingredient </a:t>
            </a:r>
            <a:endParaRPr lang="he-IL" dirty="0">
              <a:highlight>
                <a:srgbClr val="C0C0C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E6756B-05E4-488B-9DDE-E3F849D1415B}"/>
              </a:ext>
            </a:extLst>
          </p:cNvPr>
          <p:cNvSpPr/>
          <p:nvPr/>
        </p:nvSpPr>
        <p:spPr>
          <a:xfrm>
            <a:off x="9571067" y="39595"/>
            <a:ext cx="907372" cy="583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F699A4-87F9-4FA9-A646-AD2CD7898AF7}"/>
              </a:ext>
            </a:extLst>
          </p:cNvPr>
          <p:cNvSpPr/>
          <p:nvPr/>
        </p:nvSpPr>
        <p:spPr>
          <a:xfrm>
            <a:off x="7491058" y="3738876"/>
            <a:ext cx="1289734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Instructions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6C22F8-E077-41B5-8061-8A5D4862D6A4}"/>
              </a:ext>
            </a:extLst>
          </p:cNvPr>
          <p:cNvCxnSpPr>
            <a:cxnSpLocks/>
          </p:cNvCxnSpPr>
          <p:nvPr/>
        </p:nvCxnSpPr>
        <p:spPr>
          <a:xfrm>
            <a:off x="8135925" y="3168345"/>
            <a:ext cx="0" cy="5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C9AD67-A312-4B69-9775-81F717AE3EE1}"/>
              </a:ext>
            </a:extLst>
          </p:cNvPr>
          <p:cNvSpPr/>
          <p:nvPr/>
        </p:nvSpPr>
        <p:spPr>
          <a:xfrm>
            <a:off x="9411531" y="1056060"/>
            <a:ext cx="1135224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Cart</a:t>
            </a:r>
            <a:endParaRPr lang="he-IL" dirty="0">
              <a:highlight>
                <a:srgbClr val="C0C0C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ADA55E-3EA8-49AA-8A4E-3250B33D1E6C}"/>
              </a:ext>
            </a:extLst>
          </p:cNvPr>
          <p:cNvCxnSpPr>
            <a:cxnSpLocks/>
          </p:cNvCxnSpPr>
          <p:nvPr/>
        </p:nvCxnSpPr>
        <p:spPr>
          <a:xfrm flipV="1">
            <a:off x="10024753" y="629883"/>
            <a:ext cx="0" cy="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62181-E26D-436B-85AC-CB424A102D10}"/>
              </a:ext>
            </a:extLst>
          </p:cNvPr>
          <p:cNvSpPr/>
          <p:nvPr/>
        </p:nvSpPr>
        <p:spPr>
          <a:xfrm>
            <a:off x="8918093" y="3769715"/>
            <a:ext cx="907372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  <a:br>
              <a:rPr lang="en-US" dirty="0"/>
            </a:br>
            <a:r>
              <a:rPr lang="en-US" dirty="0"/>
              <a:t>info</a:t>
            </a:r>
            <a:endParaRPr lang="he-IL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B9012-374C-4102-8941-70391EB2303F}"/>
              </a:ext>
            </a:extLst>
          </p:cNvPr>
          <p:cNvCxnSpPr>
            <a:cxnSpLocks/>
          </p:cNvCxnSpPr>
          <p:nvPr/>
        </p:nvCxnSpPr>
        <p:spPr>
          <a:xfrm>
            <a:off x="11102254" y="2024742"/>
            <a:ext cx="0" cy="47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59B74-879E-4DF1-890B-BB30A12B7451}"/>
              </a:ext>
            </a:extLst>
          </p:cNvPr>
          <p:cNvSpPr/>
          <p:nvPr/>
        </p:nvSpPr>
        <p:spPr>
          <a:xfrm>
            <a:off x="10187857" y="2599946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view meals </a:t>
            </a:r>
            <a:endParaRPr lang="he-IL" dirty="0">
              <a:highlight>
                <a:srgbClr val="C0C0C0"/>
              </a:highligh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43F72-1A20-4537-B22E-43DEBEAE4EA3}"/>
              </a:ext>
            </a:extLst>
          </p:cNvPr>
          <p:cNvCxnSpPr>
            <a:cxnSpLocks/>
          </p:cNvCxnSpPr>
          <p:nvPr/>
        </p:nvCxnSpPr>
        <p:spPr>
          <a:xfrm flipH="1">
            <a:off x="11178728" y="5191086"/>
            <a:ext cx="1" cy="59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0852E7-0890-4858-80C5-D1D2FECC2E97}"/>
              </a:ext>
            </a:extLst>
          </p:cNvPr>
          <p:cNvCxnSpPr>
            <a:cxnSpLocks/>
          </p:cNvCxnSpPr>
          <p:nvPr/>
        </p:nvCxnSpPr>
        <p:spPr>
          <a:xfrm>
            <a:off x="11102254" y="3175454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972A2F0-BB76-463F-8CE8-03384254BC30}"/>
              </a:ext>
            </a:extLst>
          </p:cNvPr>
          <p:cNvSpPr/>
          <p:nvPr/>
        </p:nvSpPr>
        <p:spPr>
          <a:xfrm>
            <a:off x="10671833" y="3680241"/>
            <a:ext cx="1013790" cy="14544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yearly,</a:t>
            </a:r>
          </a:p>
          <a:p>
            <a:pPr algn="ctr"/>
            <a:r>
              <a:rPr lang="en-US" dirty="0"/>
              <a:t>event</a:t>
            </a:r>
            <a:endParaRPr lang="he-IL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E6C1F7-DD70-469B-8600-96B845590B6D}"/>
              </a:ext>
            </a:extLst>
          </p:cNvPr>
          <p:cNvCxnSpPr>
            <a:cxnSpLocks/>
          </p:cNvCxnSpPr>
          <p:nvPr/>
        </p:nvCxnSpPr>
        <p:spPr>
          <a:xfrm flipV="1">
            <a:off x="9979143" y="1671493"/>
            <a:ext cx="1" cy="35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E2D9E7B-EA9D-4699-9BEE-85751E3DE855}"/>
              </a:ext>
            </a:extLst>
          </p:cNvPr>
          <p:cNvSpPr/>
          <p:nvPr/>
        </p:nvSpPr>
        <p:spPr>
          <a:xfrm>
            <a:off x="10725042" y="5838554"/>
            <a:ext cx="907372" cy="781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</a:t>
            </a:r>
            <a:br>
              <a:rPr lang="en-US" dirty="0"/>
            </a:br>
            <a:r>
              <a:rPr lang="en-US" dirty="0"/>
              <a:t>info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450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13</cp:revision>
  <dcterms:created xsi:type="dcterms:W3CDTF">2020-12-16T10:04:11Z</dcterms:created>
  <dcterms:modified xsi:type="dcterms:W3CDTF">2020-12-21T13:59:21Z</dcterms:modified>
</cp:coreProperties>
</file>