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van azari" initials="sa" lastIdx="6" clrIdx="0">
    <p:extLst>
      <p:ext uri="{19B8F6BF-5375-455C-9EA6-DF929625EA0E}">
        <p15:presenceInfo xmlns:p15="http://schemas.microsoft.com/office/powerpoint/2012/main" userId="b97560f207bd76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6:43:56.250" idx="3">
    <p:pos x="1048" y="10"/>
    <p:text>SELECT * FROM weekly WHERE userID== user AND weeklyID= weeklyID orderby categoryID
נצטרך לעשות איחוד טבלאות,ואז להוציא את הנתונים, לפי האיידיי הייחודי</p:text>
    <p:extLst>
      <p:ext uri="{C676402C-5697-4E1C-873F-D02D1690AC5C}">
        <p15:threadingInfo xmlns:p15="http://schemas.microsoft.com/office/powerpoint/2012/main" timeZoneBias="-120"/>
      </p:ext>
    </p:extLst>
  </p:cm>
  <p:cm authorId="1" dt="2021-01-06T13:35:54.765" idx="6">
    <p:pos x="1662" y="3797"/>
    <p:text>for example if we choose weekly, we will extract the dailys id and put each of them in seperate rows. so -&gt; we insret 7 daily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13:05:35.830" idx="4">
    <p:pos x="953" y="59"/>
    <p:text>the cost we will calculate from the ingredients of the recipe</p:text>
    <p:extLst>
      <p:ext uri="{C676402C-5697-4E1C-873F-D02D1690AC5C}">
        <p15:threadingInfo xmlns:p15="http://schemas.microsoft.com/office/powerpoint/2012/main" timeZoneBias="-120"/>
      </p:ext>
    </p:extLst>
  </p:cm>
  <p:cm authorId="1" dt="2021-01-06T13:15:48.788" idx="5">
    <p:pos x="4977" y="1398"/>
    <p:text>Maybe it will be easier for us to join the two tables of share recipe- and recipe table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20EE-6B80-4721-AF7A-9D5C617DD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A371A-CEC7-43B8-BDAF-25946F471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9D0BB-05E2-4C7F-AE67-6A033B69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33AE3-6D27-4A6E-BC6A-CB0D61F3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854A-DD04-4C77-93C1-C9DC44D9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120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DADD-F8C9-4412-8DD5-C8EC59F5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70D4B-4192-4D69-ACD9-1E6E3F9B7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2B54E-12E3-47DF-A07A-5734C7B9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3E500-191E-4890-B038-8F3A9C4B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ADFF-BCBF-4FBD-BCF1-D24137AE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238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96DEC-6BAB-4A9B-8403-ED8B51A8A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94FA7-90B6-4A16-9320-6E36609EB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EEF9-D3A5-4427-B58E-13309BFD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D8509-BE21-4B78-80C4-3C15E5F0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B573-5FF5-423E-A021-CDB7C948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36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3B2B-940D-40A4-A1FA-4E88D29D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C592-426E-460D-8EC0-B49DB1A7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6AFD-7F70-458A-9BAA-C955E74C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EAAA-78A2-4C31-B808-4DC51397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0D6E2-161A-497C-B3A3-EAB84E42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143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CC6A-6FE5-4362-A0C7-637852FF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E3EDA-95E5-4F86-A9FC-CA52F93D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57CA-1407-46F4-A988-56499A89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071B-B4FA-4E58-AE7E-72F855F9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DF5C-3250-4BA7-BA6C-A001A2B3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694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12A3-7AB0-42FA-85AD-98C96081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D101-DA55-4715-B8FF-E32DE0B2E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827D9-B6E6-4F6A-A8A2-31079404D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0CFFF-EE53-4D78-8B9D-A554E111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28048-CC44-4DB7-9F41-1D3A543A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A1A93-464B-4CE8-B069-16A30D01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097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60A8-618C-4933-B55F-20331474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86698-7F4E-456C-85C7-ADBE8975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39C5C-22C0-4E27-A3AD-EC94EA438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E12FA-CEFF-48B7-9504-4C94C997B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2E217-36A2-467A-B38A-7219E0DFA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B2CA4-6B6D-41FD-95E9-545B22DC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5B758-A5FD-4368-B76C-186AED92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11FBF-97D1-440E-9BA8-A4634986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719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AB6-1A18-4EE9-AEBF-CE18B37A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3B67-1736-4636-B5CE-C05815C5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FD76F-4210-4ABB-A571-A807BA77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A8581-4212-416E-8A46-05D450A9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29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F8458-E2F1-4DD8-B658-8FE5578E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6E216-2366-4D8D-A546-F11FA93C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A57D1-2A06-4DA9-B2D3-49F0E4C6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772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6D94-E660-416A-92C0-8536102B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8967-DB3E-409B-8784-2C20A345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2B21C-6CD1-48C0-B850-FCAA91EF0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F4F39-C037-4A71-BD59-AC917D92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B8468-F95A-40F2-B517-7C0490A7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DE68-AEA5-429C-B5E5-2CB33C1F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15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049E-106E-4495-8AD8-864A70CA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5E727-A8CB-4248-AEA0-1C039C469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4A8A9-CCEB-40DC-ACBD-7275753A4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4A10A-7858-4B51-B542-D801A072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FCD98-B664-4C4B-9547-AA738DEB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1A155-7AD1-4264-885E-2C93776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898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D5BFE-5AF7-4D1F-9A44-03E3B9E9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AEB0D-D7A8-4124-BB6C-7F6651910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5C93-A2CE-4EF3-BEE0-ACE4A3EF3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6E86-DBDB-4CF1-9AD9-B9AE3AC95484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BE05-540B-4855-B48E-F3DAE511B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21512-A543-4566-AC06-65B8D4E97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055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2D8200-6040-41D1-82E8-B62D5B100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43073"/>
              </p:ext>
            </p:extLst>
          </p:nvPr>
        </p:nvGraphicFramePr>
        <p:xfrm>
          <a:off x="1081636" y="1732706"/>
          <a:ext cx="10028728" cy="2392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507182">
                  <a:extLst>
                    <a:ext uri="{9D8B030D-6E8A-4147-A177-3AD203B41FA5}">
                      <a16:colId xmlns:a16="http://schemas.microsoft.com/office/drawing/2014/main" val="687544239"/>
                    </a:ext>
                  </a:extLst>
                </a:gridCol>
                <a:gridCol w="2507182">
                  <a:extLst>
                    <a:ext uri="{9D8B030D-6E8A-4147-A177-3AD203B41FA5}">
                      <a16:colId xmlns:a16="http://schemas.microsoft.com/office/drawing/2014/main" val="1638131027"/>
                    </a:ext>
                  </a:extLst>
                </a:gridCol>
                <a:gridCol w="2507182">
                  <a:extLst>
                    <a:ext uri="{9D8B030D-6E8A-4147-A177-3AD203B41FA5}">
                      <a16:colId xmlns:a16="http://schemas.microsoft.com/office/drawing/2014/main" val="314948238"/>
                    </a:ext>
                  </a:extLst>
                </a:gridCol>
                <a:gridCol w="2507182">
                  <a:extLst>
                    <a:ext uri="{9D8B030D-6E8A-4147-A177-3AD203B41FA5}">
                      <a16:colId xmlns:a16="http://schemas.microsoft.com/office/drawing/2014/main" val="2962826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quantity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NumOfMeal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DailyID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5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corn flex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6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Banana bread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 (we can have several recipe per meal)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9998FK</a:t>
                      </a:r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7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pancakes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9998 FK</a:t>
                      </a:r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4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sushi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199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AAC475-B107-4575-8010-BBE5711ACCF7}"/>
              </a:ext>
            </a:extLst>
          </p:cNvPr>
          <p:cNvSpPr txBox="1"/>
          <p:nvPr/>
        </p:nvSpPr>
        <p:spPr>
          <a:xfrm>
            <a:off x="332706" y="1732706"/>
            <a:ext cx="18558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table</a:t>
            </a:r>
            <a:endParaRPr lang="he-IL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5C30791-5F8A-4BEC-B4B1-B4827752F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17768"/>
              </p:ext>
            </p:extLst>
          </p:nvPr>
        </p:nvGraphicFramePr>
        <p:xfrm>
          <a:off x="359458" y="416003"/>
          <a:ext cx="2448397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3730">
                  <a:extLst>
                    <a:ext uri="{9D8B030D-6E8A-4147-A177-3AD203B41FA5}">
                      <a16:colId xmlns:a16="http://schemas.microsoft.com/office/drawing/2014/main" val="1481500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DailyID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9999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8281C7F-EFB3-4D52-A126-2F27D4AE10EF}"/>
              </a:ext>
            </a:extLst>
          </p:cNvPr>
          <p:cNvSpPr txBox="1"/>
          <p:nvPr/>
        </p:nvSpPr>
        <p:spPr>
          <a:xfrm>
            <a:off x="359458" y="51901"/>
            <a:ext cx="18291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Daily table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193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AC8C652-49C2-460C-8BEF-6D9EFF6E6DDF}"/>
              </a:ext>
            </a:extLst>
          </p:cNvPr>
          <p:cNvSpPr txBox="1"/>
          <p:nvPr/>
        </p:nvSpPr>
        <p:spPr>
          <a:xfrm>
            <a:off x="102322" y="0"/>
            <a:ext cx="113447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Weekly table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6FECE6-C298-4181-83FF-4FC56E1FE1DB}"/>
              </a:ext>
            </a:extLst>
          </p:cNvPr>
          <p:cNvSpPr txBox="1"/>
          <p:nvPr/>
        </p:nvSpPr>
        <p:spPr>
          <a:xfrm>
            <a:off x="81260" y="1620925"/>
            <a:ext cx="121635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Monthly table</a:t>
            </a:r>
            <a:endParaRPr lang="he-IL" sz="1400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7078AE67-E189-4E84-B2AF-46B029284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61818"/>
              </p:ext>
            </p:extLst>
          </p:nvPr>
        </p:nvGraphicFramePr>
        <p:xfrm>
          <a:off x="5234993" y="118398"/>
          <a:ext cx="5281158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60386">
                  <a:extLst>
                    <a:ext uri="{9D8B030D-6E8A-4147-A177-3AD203B41FA5}">
                      <a16:colId xmlns:a16="http://schemas.microsoft.com/office/drawing/2014/main" val="3690456297"/>
                    </a:ext>
                  </a:extLst>
                </a:gridCol>
                <a:gridCol w="1760386">
                  <a:extLst>
                    <a:ext uri="{9D8B030D-6E8A-4147-A177-3AD203B41FA5}">
                      <a16:colId xmlns:a16="http://schemas.microsoft.com/office/drawing/2014/main" val="656721343"/>
                    </a:ext>
                  </a:extLst>
                </a:gridCol>
                <a:gridCol w="1760386">
                  <a:extLst>
                    <a:ext uri="{9D8B030D-6E8A-4147-A177-3AD203B41FA5}">
                      <a16:colId xmlns:a16="http://schemas.microsoft.com/office/drawing/2014/main" val="56515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dailyID</a:t>
                      </a:r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numOfDay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MonthID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1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5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36671"/>
                  </a:ext>
                </a:extLst>
              </a:tr>
            </a:tbl>
          </a:graphicData>
        </a:graphic>
      </p:graphicFrame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C5310E30-831C-428A-9992-8A38934EB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87940"/>
              </p:ext>
            </p:extLst>
          </p:nvPr>
        </p:nvGraphicFramePr>
        <p:xfrm>
          <a:off x="58886" y="5678791"/>
          <a:ext cx="7419700" cy="11150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54925">
                  <a:extLst>
                    <a:ext uri="{9D8B030D-6E8A-4147-A177-3AD203B41FA5}">
                      <a16:colId xmlns:a16="http://schemas.microsoft.com/office/drawing/2014/main" val="3494466479"/>
                    </a:ext>
                  </a:extLst>
                </a:gridCol>
                <a:gridCol w="1854925">
                  <a:extLst>
                    <a:ext uri="{9D8B030D-6E8A-4147-A177-3AD203B41FA5}">
                      <a16:colId xmlns:a16="http://schemas.microsoft.com/office/drawing/2014/main" val="3762046314"/>
                    </a:ext>
                  </a:extLst>
                </a:gridCol>
                <a:gridCol w="1854925">
                  <a:extLst>
                    <a:ext uri="{9D8B030D-6E8A-4147-A177-3AD203B41FA5}">
                      <a16:colId xmlns:a16="http://schemas.microsoft.com/office/drawing/2014/main" val="1481500581"/>
                    </a:ext>
                  </a:extLst>
                </a:gridCol>
                <a:gridCol w="1854925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IdOfSchedule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Date- Schedule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ScheduleID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 FK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12.11.21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10001 FK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15.11.21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95DED3E-BCCE-4CBE-85BE-1FEB0CBA9989}"/>
              </a:ext>
            </a:extLst>
          </p:cNvPr>
          <p:cNvSpPr txBox="1"/>
          <p:nvPr/>
        </p:nvSpPr>
        <p:spPr>
          <a:xfrm>
            <a:off x="0" y="5278253"/>
            <a:ext cx="64188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Upcoming schedule table – will be presented by daily</a:t>
            </a:r>
            <a:endParaRPr lang="he-IL" dirty="0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65AC4963-FCB8-4041-9664-439981E01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13688"/>
              </p:ext>
            </p:extLst>
          </p:nvPr>
        </p:nvGraphicFramePr>
        <p:xfrm>
          <a:off x="102322" y="294454"/>
          <a:ext cx="2448397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3730">
                  <a:extLst>
                    <a:ext uri="{9D8B030D-6E8A-4147-A177-3AD203B41FA5}">
                      <a16:colId xmlns:a16="http://schemas.microsoft.com/office/drawing/2014/main" val="1481500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WeeklyID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9999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807375-913C-4AD1-A6B2-4843D1F4CDCA}"/>
              </a:ext>
            </a:extLst>
          </p:cNvPr>
          <p:cNvSpPr txBox="1"/>
          <p:nvPr/>
        </p:nvSpPr>
        <p:spPr>
          <a:xfrm>
            <a:off x="2997022" y="448955"/>
            <a:ext cx="203696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Weekly-Daily-meals table</a:t>
            </a:r>
            <a:endParaRPr lang="he-IL" sz="1400" dirty="0"/>
          </a:p>
        </p:txBody>
      </p:sp>
      <p:graphicFrame>
        <p:nvGraphicFramePr>
          <p:cNvPr id="13" name="Table 17">
            <a:extLst>
              <a:ext uri="{FF2B5EF4-FFF2-40B4-BE49-F238E27FC236}">
                <a16:creationId xmlns:a16="http://schemas.microsoft.com/office/drawing/2014/main" id="{35545471-9766-45BA-ACA8-7FCD7AA28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52238"/>
              </p:ext>
            </p:extLst>
          </p:nvPr>
        </p:nvGraphicFramePr>
        <p:xfrm>
          <a:off x="5218485" y="1923738"/>
          <a:ext cx="5281158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60386">
                  <a:extLst>
                    <a:ext uri="{9D8B030D-6E8A-4147-A177-3AD203B41FA5}">
                      <a16:colId xmlns:a16="http://schemas.microsoft.com/office/drawing/2014/main" val="3690456297"/>
                    </a:ext>
                  </a:extLst>
                </a:gridCol>
                <a:gridCol w="1760386">
                  <a:extLst>
                    <a:ext uri="{9D8B030D-6E8A-4147-A177-3AD203B41FA5}">
                      <a16:colId xmlns:a16="http://schemas.microsoft.com/office/drawing/2014/main" val="656721343"/>
                    </a:ext>
                  </a:extLst>
                </a:gridCol>
                <a:gridCol w="1760386">
                  <a:extLst>
                    <a:ext uri="{9D8B030D-6E8A-4147-A177-3AD203B41FA5}">
                      <a16:colId xmlns:a16="http://schemas.microsoft.com/office/drawing/2014/main" val="56515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weeklyID</a:t>
                      </a:r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numOfWeek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MonthID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1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5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36671"/>
                  </a:ext>
                </a:extLst>
              </a:tr>
            </a:tbl>
          </a:graphicData>
        </a:graphic>
      </p:graphicFrame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B72A0D33-4E1C-4AA2-8507-C80218F4B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03966"/>
              </p:ext>
            </p:extLst>
          </p:nvPr>
        </p:nvGraphicFramePr>
        <p:xfrm>
          <a:off x="92539" y="1973252"/>
          <a:ext cx="2448397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3730">
                  <a:extLst>
                    <a:ext uri="{9D8B030D-6E8A-4147-A177-3AD203B41FA5}">
                      <a16:colId xmlns:a16="http://schemas.microsoft.com/office/drawing/2014/main" val="1481500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WeeklyID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9999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FD2FA19-54B1-42AB-9222-C9C279B13378}"/>
              </a:ext>
            </a:extLst>
          </p:cNvPr>
          <p:cNvSpPr txBox="1"/>
          <p:nvPr/>
        </p:nvSpPr>
        <p:spPr>
          <a:xfrm>
            <a:off x="3124397" y="2093379"/>
            <a:ext cx="178221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Monthly-weekly table</a:t>
            </a:r>
            <a:endParaRPr lang="he-IL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9A206B-FDAD-4396-92D3-AF1B1B42E6FA}"/>
              </a:ext>
            </a:extLst>
          </p:cNvPr>
          <p:cNvSpPr txBox="1"/>
          <p:nvPr/>
        </p:nvSpPr>
        <p:spPr>
          <a:xfrm>
            <a:off x="58886" y="3249007"/>
            <a:ext cx="103361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Yearly table</a:t>
            </a:r>
            <a:endParaRPr lang="he-IL" sz="1400" dirty="0"/>
          </a:p>
        </p:txBody>
      </p:sp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25045108-180C-4100-9BA9-A885F7370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28653"/>
              </p:ext>
            </p:extLst>
          </p:nvPr>
        </p:nvGraphicFramePr>
        <p:xfrm>
          <a:off x="81260" y="3556784"/>
          <a:ext cx="2448397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3730">
                  <a:extLst>
                    <a:ext uri="{9D8B030D-6E8A-4147-A177-3AD203B41FA5}">
                      <a16:colId xmlns:a16="http://schemas.microsoft.com/office/drawing/2014/main" val="1481500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YearlyID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9999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graphicFrame>
        <p:nvGraphicFramePr>
          <p:cNvPr id="26" name="Table 17">
            <a:extLst>
              <a:ext uri="{FF2B5EF4-FFF2-40B4-BE49-F238E27FC236}">
                <a16:creationId xmlns:a16="http://schemas.microsoft.com/office/drawing/2014/main" id="{066BFAC6-0893-44FA-8B27-70D52EAF8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72302"/>
              </p:ext>
            </p:extLst>
          </p:nvPr>
        </p:nvGraphicFramePr>
        <p:xfrm>
          <a:off x="5234993" y="3759622"/>
          <a:ext cx="5281158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60386">
                  <a:extLst>
                    <a:ext uri="{9D8B030D-6E8A-4147-A177-3AD203B41FA5}">
                      <a16:colId xmlns:a16="http://schemas.microsoft.com/office/drawing/2014/main" val="3690456297"/>
                    </a:ext>
                  </a:extLst>
                </a:gridCol>
                <a:gridCol w="1760386">
                  <a:extLst>
                    <a:ext uri="{9D8B030D-6E8A-4147-A177-3AD203B41FA5}">
                      <a16:colId xmlns:a16="http://schemas.microsoft.com/office/drawing/2014/main" val="656721343"/>
                    </a:ext>
                  </a:extLst>
                </a:gridCol>
                <a:gridCol w="1760386">
                  <a:extLst>
                    <a:ext uri="{9D8B030D-6E8A-4147-A177-3AD203B41FA5}">
                      <a16:colId xmlns:a16="http://schemas.microsoft.com/office/drawing/2014/main" val="56515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MonthID</a:t>
                      </a:r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numOfMonth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YearlyID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1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5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3667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1620B5B-742D-453A-909D-99A401F9D128}"/>
              </a:ext>
            </a:extLst>
          </p:cNvPr>
          <p:cNvSpPr txBox="1"/>
          <p:nvPr/>
        </p:nvSpPr>
        <p:spPr>
          <a:xfrm>
            <a:off x="3209420" y="3882371"/>
            <a:ext cx="169719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Yearly-monthly table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85585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A3553C37-9A3E-486B-9457-667D975FC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9243"/>
              </p:ext>
            </p:extLst>
          </p:nvPr>
        </p:nvGraphicFramePr>
        <p:xfrm>
          <a:off x="118418" y="439261"/>
          <a:ext cx="5761160" cy="138939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0290">
                  <a:extLst>
                    <a:ext uri="{9D8B030D-6E8A-4147-A177-3AD203B41FA5}">
                      <a16:colId xmlns:a16="http://schemas.microsoft.com/office/drawing/2014/main" val="893700441"/>
                    </a:ext>
                  </a:extLst>
                </a:gridCol>
                <a:gridCol w="1440290">
                  <a:extLst>
                    <a:ext uri="{9D8B030D-6E8A-4147-A177-3AD203B41FA5}">
                      <a16:colId xmlns:a16="http://schemas.microsoft.com/office/drawing/2014/main" val="3762046314"/>
                    </a:ext>
                  </a:extLst>
                </a:gridCol>
                <a:gridCol w="1440290">
                  <a:extLst>
                    <a:ext uri="{9D8B030D-6E8A-4147-A177-3AD203B41FA5}">
                      <a16:colId xmlns:a16="http://schemas.microsoft.com/office/drawing/2014/main" val="1481500581"/>
                    </a:ext>
                  </a:extLst>
                </a:gridCol>
                <a:gridCol w="1440290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EventID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5.2.2021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Sivans</a:t>
                      </a:r>
                      <a:r>
                        <a:rPr lang="en-US" dirty="0"/>
                        <a:t> birthday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655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10.2.2021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Elad</a:t>
                      </a:r>
                      <a:r>
                        <a:rPr lang="en-US" dirty="0"/>
                        <a:t> birthday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656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BF062479-D4E8-4594-8022-3B91F504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5387"/>
              </p:ext>
            </p:extLst>
          </p:nvPr>
        </p:nvGraphicFramePr>
        <p:xfrm>
          <a:off x="6312424" y="443298"/>
          <a:ext cx="4994583" cy="11150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64861">
                  <a:extLst>
                    <a:ext uri="{9D8B030D-6E8A-4147-A177-3AD203B41FA5}">
                      <a16:colId xmlns:a16="http://schemas.microsoft.com/office/drawing/2014/main" val="2110263656"/>
                    </a:ext>
                  </a:extLst>
                </a:gridCol>
                <a:gridCol w="1664861">
                  <a:extLst>
                    <a:ext uri="{9D8B030D-6E8A-4147-A177-3AD203B41FA5}">
                      <a16:colId xmlns:a16="http://schemas.microsoft.com/office/drawing/2014/main" val="3762046314"/>
                    </a:ext>
                  </a:extLst>
                </a:gridCol>
                <a:gridCol w="1664861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Portions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Id of recipe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EventID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00001 sushi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655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00011 pizza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655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696E5AB-8E66-4457-AE8C-D73F980E7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58604"/>
              </p:ext>
            </p:extLst>
          </p:nvPr>
        </p:nvGraphicFramePr>
        <p:xfrm>
          <a:off x="1837808" y="2353456"/>
          <a:ext cx="9005550" cy="1651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94084">
                  <a:extLst>
                    <a:ext uri="{9D8B030D-6E8A-4147-A177-3AD203B41FA5}">
                      <a16:colId xmlns:a16="http://schemas.microsoft.com/office/drawing/2014/main" val="3952012892"/>
                    </a:ext>
                  </a:extLst>
                </a:gridCol>
                <a:gridCol w="1126134">
                  <a:extLst>
                    <a:ext uri="{9D8B030D-6E8A-4147-A177-3AD203B41FA5}">
                      <a16:colId xmlns:a16="http://schemas.microsoft.com/office/drawing/2014/main" val="3850648571"/>
                    </a:ext>
                  </a:extLst>
                </a:gridCol>
                <a:gridCol w="1435313">
                  <a:extLst>
                    <a:ext uri="{9D8B030D-6E8A-4147-A177-3AD203B41FA5}">
                      <a16:colId xmlns:a16="http://schemas.microsoft.com/office/drawing/2014/main" val="3904599420"/>
                    </a:ext>
                  </a:extLst>
                </a:gridCol>
                <a:gridCol w="1084905">
                  <a:extLst>
                    <a:ext uri="{9D8B030D-6E8A-4147-A177-3AD203B41FA5}">
                      <a16:colId xmlns:a16="http://schemas.microsoft.com/office/drawing/2014/main" val="2455471292"/>
                    </a:ext>
                  </a:extLst>
                </a:gridCol>
                <a:gridCol w="1075320">
                  <a:extLst>
                    <a:ext uri="{9D8B030D-6E8A-4147-A177-3AD203B41FA5}">
                      <a16:colId xmlns:a16="http://schemas.microsoft.com/office/drawing/2014/main" val="2532343567"/>
                    </a:ext>
                  </a:extLst>
                </a:gridCol>
                <a:gridCol w="1444897">
                  <a:extLst>
                    <a:ext uri="{9D8B030D-6E8A-4147-A177-3AD203B41FA5}">
                      <a16:colId xmlns:a16="http://schemas.microsoft.com/office/drawing/2014/main" val="3829822702"/>
                    </a:ext>
                  </a:extLst>
                </a:gridCol>
                <a:gridCol w="1444897">
                  <a:extLst>
                    <a:ext uri="{9D8B030D-6E8A-4147-A177-3AD203B41FA5}">
                      <a16:colId xmlns:a16="http://schemas.microsoft.com/office/drawing/2014/main" val="935791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howToStore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season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typeOfMeal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picture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ownerID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ingredientID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5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tomato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*by the system*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7775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0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אגוז מוסקט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9852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75114"/>
                  </a:ext>
                </a:extLst>
              </a:tr>
            </a:tbl>
          </a:graphicData>
        </a:graphic>
      </p:graphicFrame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675F0D9B-9358-49BA-AA64-34FB4DD8E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46272"/>
              </p:ext>
            </p:extLst>
          </p:nvPr>
        </p:nvGraphicFramePr>
        <p:xfrm>
          <a:off x="118418" y="5410487"/>
          <a:ext cx="6913173" cy="138939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86316">
                  <a:extLst>
                    <a:ext uri="{9D8B030D-6E8A-4147-A177-3AD203B41FA5}">
                      <a16:colId xmlns:a16="http://schemas.microsoft.com/office/drawing/2014/main" val="3636461529"/>
                    </a:ext>
                  </a:extLst>
                </a:gridCol>
                <a:gridCol w="1259153">
                  <a:extLst>
                    <a:ext uri="{9D8B030D-6E8A-4147-A177-3AD203B41FA5}">
                      <a16:colId xmlns:a16="http://schemas.microsoft.com/office/drawing/2014/main" val="893700441"/>
                    </a:ext>
                  </a:extLst>
                </a:gridCol>
                <a:gridCol w="1157059">
                  <a:extLst>
                    <a:ext uri="{9D8B030D-6E8A-4147-A177-3AD203B41FA5}">
                      <a16:colId xmlns:a16="http://schemas.microsoft.com/office/drawing/2014/main" val="3762046314"/>
                    </a:ext>
                  </a:extLst>
                </a:gridCol>
                <a:gridCol w="1140044">
                  <a:extLst>
                    <a:ext uri="{9D8B030D-6E8A-4147-A177-3AD203B41FA5}">
                      <a16:colId xmlns:a16="http://schemas.microsoft.com/office/drawing/2014/main" val="1481500581"/>
                    </a:ext>
                  </a:extLst>
                </a:gridCol>
                <a:gridCol w="1670601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Fat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Carb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Protein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ingredientID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“helps in the digest system”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7775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559F2BC-7A73-4EE0-85E4-75A7FB3AC46A}"/>
              </a:ext>
            </a:extLst>
          </p:cNvPr>
          <p:cNvSpPr txBox="1"/>
          <p:nvPr/>
        </p:nvSpPr>
        <p:spPr>
          <a:xfrm>
            <a:off x="118418" y="5041155"/>
            <a:ext cx="2413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Nutritious table</a:t>
            </a:r>
            <a:endParaRPr lang="he-IL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D8B9CCE-E9EB-4174-BE90-A7B2FE58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53071"/>
              </p:ext>
            </p:extLst>
          </p:nvPr>
        </p:nvGraphicFramePr>
        <p:xfrm>
          <a:off x="6743831" y="4237653"/>
          <a:ext cx="5329751" cy="1010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73159">
                  <a:extLst>
                    <a:ext uri="{9D8B030D-6E8A-4147-A177-3AD203B41FA5}">
                      <a16:colId xmlns:a16="http://schemas.microsoft.com/office/drawing/2014/main" val="2533077799"/>
                    </a:ext>
                  </a:extLst>
                </a:gridCol>
                <a:gridCol w="1626783">
                  <a:extLst>
                    <a:ext uri="{9D8B030D-6E8A-4147-A177-3AD203B41FA5}">
                      <a16:colId xmlns:a16="http://schemas.microsoft.com/office/drawing/2014/main" val="3165028621"/>
                    </a:ext>
                  </a:extLst>
                </a:gridCol>
                <a:gridCol w="1429809">
                  <a:extLst>
                    <a:ext uri="{9D8B030D-6E8A-4147-A177-3AD203B41FA5}">
                      <a16:colId xmlns:a16="http://schemas.microsoft.com/office/drawing/2014/main" val="208370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shareUserInformation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shareIngrideint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ingredientID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2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False- means anonymous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true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7775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235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8C2AB7B-5652-4559-872D-9492843DFE7D}"/>
              </a:ext>
            </a:extLst>
          </p:cNvPr>
          <p:cNvSpPr txBox="1"/>
          <p:nvPr/>
        </p:nvSpPr>
        <p:spPr>
          <a:xfrm>
            <a:off x="118418" y="14243"/>
            <a:ext cx="2413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Event table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354907-B2A8-49B9-8260-18AE462E1E36}"/>
              </a:ext>
            </a:extLst>
          </p:cNvPr>
          <p:cNvSpPr txBox="1"/>
          <p:nvPr/>
        </p:nvSpPr>
        <p:spPr>
          <a:xfrm>
            <a:off x="6312424" y="16728"/>
            <a:ext cx="2413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Event Information table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D4EA84-593A-4D67-B366-C17DB5321813}"/>
              </a:ext>
            </a:extLst>
          </p:cNvPr>
          <p:cNvSpPr txBox="1"/>
          <p:nvPr/>
        </p:nvSpPr>
        <p:spPr>
          <a:xfrm>
            <a:off x="118417" y="2055408"/>
            <a:ext cx="2413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 table 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853BB-5E11-4985-A3E5-34CF362B26B2}"/>
              </a:ext>
            </a:extLst>
          </p:cNvPr>
          <p:cNvSpPr txBox="1"/>
          <p:nvPr/>
        </p:nvSpPr>
        <p:spPr>
          <a:xfrm>
            <a:off x="5026290" y="4274739"/>
            <a:ext cx="19537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Share-ingredient table</a:t>
            </a:r>
            <a:endParaRPr lang="he-IL" dirty="0"/>
          </a:p>
        </p:txBody>
      </p:sp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B62BB2C6-C124-4BCA-9241-0D5C2FD98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889692"/>
              </p:ext>
            </p:extLst>
          </p:nvPr>
        </p:nvGraphicFramePr>
        <p:xfrm>
          <a:off x="247699" y="4313033"/>
          <a:ext cx="4647857" cy="77499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81983">
                  <a:extLst>
                    <a:ext uri="{9D8B030D-6E8A-4147-A177-3AD203B41FA5}">
                      <a16:colId xmlns:a16="http://schemas.microsoft.com/office/drawing/2014/main" val="2533077799"/>
                    </a:ext>
                  </a:extLst>
                </a:gridCol>
                <a:gridCol w="1716589">
                  <a:extLst>
                    <a:ext uri="{9D8B030D-6E8A-4147-A177-3AD203B41FA5}">
                      <a16:colId xmlns:a16="http://schemas.microsoft.com/office/drawing/2014/main" val="3165028621"/>
                    </a:ext>
                  </a:extLst>
                </a:gridCol>
                <a:gridCol w="1549285">
                  <a:extLst>
                    <a:ext uri="{9D8B030D-6E8A-4147-A177-3AD203B41FA5}">
                      <a16:colId xmlns:a16="http://schemas.microsoft.com/office/drawing/2014/main" val="2083703361"/>
                    </a:ext>
                  </a:extLst>
                </a:gridCol>
              </a:tblGrid>
              <a:tr h="40923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Quantity (gram)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ingredientID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26766"/>
                  </a:ext>
                </a:extLst>
              </a:tr>
              <a:tr h="23709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7775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2353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A62CBE9-D5AD-4065-98CD-D8AE142F3558}"/>
              </a:ext>
            </a:extLst>
          </p:cNvPr>
          <p:cNvSpPr txBox="1"/>
          <p:nvPr/>
        </p:nvSpPr>
        <p:spPr>
          <a:xfrm>
            <a:off x="118417" y="3990574"/>
            <a:ext cx="19537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Ingredient-cost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2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6942EB66-FE2E-4356-84D9-275512B29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305"/>
              </p:ext>
            </p:extLst>
          </p:nvPr>
        </p:nvGraphicFramePr>
        <p:xfrm>
          <a:off x="118418" y="394929"/>
          <a:ext cx="7913811" cy="1651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95712">
                  <a:extLst>
                    <a:ext uri="{9D8B030D-6E8A-4147-A177-3AD203B41FA5}">
                      <a16:colId xmlns:a16="http://schemas.microsoft.com/office/drawing/2014/main" val="2708815695"/>
                    </a:ext>
                  </a:extLst>
                </a:gridCol>
                <a:gridCol w="1495712">
                  <a:extLst>
                    <a:ext uri="{9D8B030D-6E8A-4147-A177-3AD203B41FA5}">
                      <a16:colId xmlns:a16="http://schemas.microsoft.com/office/drawing/2014/main" val="3904599420"/>
                    </a:ext>
                  </a:extLst>
                </a:gridCol>
                <a:gridCol w="872310">
                  <a:extLst>
                    <a:ext uri="{9D8B030D-6E8A-4147-A177-3AD203B41FA5}">
                      <a16:colId xmlns:a16="http://schemas.microsoft.com/office/drawing/2014/main" val="2455471292"/>
                    </a:ext>
                  </a:extLst>
                </a:gridCol>
                <a:gridCol w="1098361">
                  <a:extLst>
                    <a:ext uri="{9D8B030D-6E8A-4147-A177-3AD203B41FA5}">
                      <a16:colId xmlns:a16="http://schemas.microsoft.com/office/drawing/2014/main" val="2532343567"/>
                    </a:ext>
                  </a:extLst>
                </a:gridCol>
                <a:gridCol w="1475858">
                  <a:extLst>
                    <a:ext uri="{9D8B030D-6E8A-4147-A177-3AD203B41FA5}">
                      <a16:colId xmlns:a16="http://schemas.microsoft.com/office/drawing/2014/main" val="3829822702"/>
                    </a:ext>
                  </a:extLst>
                </a:gridCol>
                <a:gridCol w="1475858">
                  <a:extLst>
                    <a:ext uri="{9D8B030D-6E8A-4147-A177-3AD203B41FA5}">
                      <a16:colId xmlns:a16="http://schemas.microsoft.com/office/drawing/2014/main" val="935791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portions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typeOfMeal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picture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ownerID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5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sushi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*by the system*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345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0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Chilli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concarne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349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75114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7302BFC3-A782-4DB5-B9A4-9B2CE98AD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67246"/>
              </p:ext>
            </p:extLst>
          </p:nvPr>
        </p:nvGraphicFramePr>
        <p:xfrm>
          <a:off x="118418" y="3429000"/>
          <a:ext cx="7548475" cy="14122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44600">
                  <a:extLst>
                    <a:ext uri="{9D8B030D-6E8A-4147-A177-3AD203B41FA5}">
                      <a16:colId xmlns:a16="http://schemas.microsoft.com/office/drawing/2014/main" val="2517375104"/>
                    </a:ext>
                  </a:extLst>
                </a:gridCol>
                <a:gridCol w="1744600">
                  <a:extLst>
                    <a:ext uri="{9D8B030D-6E8A-4147-A177-3AD203B41FA5}">
                      <a16:colId xmlns:a16="http://schemas.microsoft.com/office/drawing/2014/main" val="2582003064"/>
                    </a:ext>
                  </a:extLst>
                </a:gridCol>
                <a:gridCol w="1744600">
                  <a:extLst>
                    <a:ext uri="{9D8B030D-6E8A-4147-A177-3AD203B41FA5}">
                      <a16:colId xmlns:a16="http://schemas.microsoft.com/office/drawing/2014/main" val="893700441"/>
                    </a:ext>
                  </a:extLst>
                </a:gridCol>
                <a:gridCol w="2314675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8865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picture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stepId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</a:t>
                      </a:r>
                      <a:r>
                        <a:rPr lang="en-US" dirty="0" err="1"/>
                        <a:t>png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“we need to cut the onions ……”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345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345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D3FCD7-99C9-42BF-957E-EA97623991C0}"/>
              </a:ext>
            </a:extLst>
          </p:cNvPr>
          <p:cNvSpPr txBox="1"/>
          <p:nvPr/>
        </p:nvSpPr>
        <p:spPr>
          <a:xfrm>
            <a:off x="118418" y="3059668"/>
            <a:ext cx="32393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Instruction-recipe-text table</a:t>
            </a:r>
            <a:endParaRPr lang="he-IL" dirty="0"/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9FFEACAD-21F9-48CA-A52A-0EE5AAD69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33388"/>
              </p:ext>
            </p:extLst>
          </p:nvPr>
        </p:nvGraphicFramePr>
        <p:xfrm>
          <a:off x="6246075" y="2526467"/>
          <a:ext cx="5761161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50694">
                  <a:extLst>
                    <a:ext uri="{9D8B030D-6E8A-4147-A177-3AD203B41FA5}">
                      <a16:colId xmlns:a16="http://schemas.microsoft.com/office/drawing/2014/main" val="253307779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65028621"/>
                    </a:ext>
                  </a:extLst>
                </a:gridCol>
                <a:gridCol w="1181667">
                  <a:extLst>
                    <a:ext uri="{9D8B030D-6E8A-4147-A177-3AD203B41FA5}">
                      <a16:colId xmlns:a16="http://schemas.microsoft.com/office/drawing/2014/main" val="208370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shareUserInformation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shareRecipe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2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False- means anonymous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true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345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235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9C64BA-D823-4A06-A99D-47EC7DC29EC0}"/>
              </a:ext>
            </a:extLst>
          </p:cNvPr>
          <p:cNvSpPr txBox="1"/>
          <p:nvPr/>
        </p:nvSpPr>
        <p:spPr>
          <a:xfrm>
            <a:off x="118418" y="25597"/>
            <a:ext cx="2413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 table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128BA-98E2-4FB1-A6D2-221A977451A8}"/>
              </a:ext>
            </a:extLst>
          </p:cNvPr>
          <p:cNvSpPr txBox="1"/>
          <p:nvPr/>
        </p:nvSpPr>
        <p:spPr>
          <a:xfrm>
            <a:off x="4866805" y="2449476"/>
            <a:ext cx="19537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Share- recipe</a:t>
            </a:r>
            <a:endParaRPr lang="he-IL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A89214C-45C0-4318-A607-314365A24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71466"/>
              </p:ext>
            </p:extLst>
          </p:nvPr>
        </p:nvGraphicFramePr>
        <p:xfrm>
          <a:off x="5646521" y="5344082"/>
          <a:ext cx="5827509" cy="11150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51704">
                  <a:extLst>
                    <a:ext uri="{9D8B030D-6E8A-4147-A177-3AD203B41FA5}">
                      <a16:colId xmlns:a16="http://schemas.microsoft.com/office/drawing/2014/main" val="3464492255"/>
                    </a:ext>
                  </a:extLst>
                </a:gridCol>
                <a:gridCol w="1751704">
                  <a:extLst>
                    <a:ext uri="{9D8B030D-6E8A-4147-A177-3AD203B41FA5}">
                      <a16:colId xmlns:a16="http://schemas.microsoft.com/office/drawing/2014/main" val="893700441"/>
                    </a:ext>
                  </a:extLst>
                </a:gridCol>
                <a:gridCol w="2324101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Quantity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ingredientID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200 gram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7775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345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9852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345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446CE4B-50E6-4BD7-BCE6-B7DD59589D4F}"/>
              </a:ext>
            </a:extLst>
          </p:cNvPr>
          <p:cNvSpPr txBox="1"/>
          <p:nvPr/>
        </p:nvSpPr>
        <p:spPr>
          <a:xfrm>
            <a:off x="5618813" y="4974750"/>
            <a:ext cx="2413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Recipe-ingredient table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775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43BF4CCA-9B1F-4242-BC8E-9643E010E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78561"/>
              </p:ext>
            </p:extLst>
          </p:nvPr>
        </p:nvGraphicFramePr>
        <p:xfrm>
          <a:off x="118418" y="650566"/>
          <a:ext cx="10826247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66310">
                  <a:extLst>
                    <a:ext uri="{9D8B030D-6E8A-4147-A177-3AD203B41FA5}">
                      <a16:colId xmlns:a16="http://schemas.microsoft.com/office/drawing/2014/main" val="3387321916"/>
                    </a:ext>
                  </a:extLst>
                </a:gridCol>
                <a:gridCol w="1566310">
                  <a:extLst>
                    <a:ext uri="{9D8B030D-6E8A-4147-A177-3AD203B41FA5}">
                      <a16:colId xmlns:a16="http://schemas.microsoft.com/office/drawing/2014/main" val="3904599420"/>
                    </a:ext>
                  </a:extLst>
                </a:gridCol>
                <a:gridCol w="1363410">
                  <a:extLst>
                    <a:ext uri="{9D8B030D-6E8A-4147-A177-3AD203B41FA5}">
                      <a16:colId xmlns:a16="http://schemas.microsoft.com/office/drawing/2014/main" val="2455471292"/>
                    </a:ext>
                  </a:extLst>
                </a:gridCol>
                <a:gridCol w="1716725">
                  <a:extLst>
                    <a:ext uri="{9D8B030D-6E8A-4147-A177-3AD203B41FA5}">
                      <a16:colId xmlns:a16="http://schemas.microsoft.com/office/drawing/2014/main" val="2532343567"/>
                    </a:ext>
                  </a:extLst>
                </a:gridCol>
                <a:gridCol w="2306746">
                  <a:extLst>
                    <a:ext uri="{9D8B030D-6E8A-4147-A177-3AD203B41FA5}">
                      <a16:colId xmlns:a16="http://schemas.microsoft.com/office/drawing/2014/main" val="3829822702"/>
                    </a:ext>
                  </a:extLst>
                </a:gridCol>
                <a:gridCol w="2306746">
                  <a:extLst>
                    <a:ext uri="{9D8B030D-6E8A-4147-A177-3AD203B41FA5}">
                      <a16:colId xmlns:a16="http://schemas.microsoft.com/office/drawing/2014/main" val="935791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password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Email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picture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Last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First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5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נצטרך להצפין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bob@a.com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</a:t>
                      </a:r>
                      <a:r>
                        <a:rPr lang="en-US" dirty="0" err="1"/>
                        <a:t>png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Marly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Bob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12753254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00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07E648-0C69-4240-9DE4-D5C69F8BCE5A}"/>
              </a:ext>
            </a:extLst>
          </p:cNvPr>
          <p:cNvSpPr txBox="1"/>
          <p:nvPr/>
        </p:nvSpPr>
        <p:spPr>
          <a:xfrm>
            <a:off x="118418" y="154625"/>
            <a:ext cx="2413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User table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318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331</Words>
  <Application>Microsoft Office PowerPoint</Application>
  <PresentationFormat>Widescreen</PresentationFormat>
  <Paragraphs>214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sivan azari</dc:creator>
  <cp:lastModifiedBy>sivan azari</cp:lastModifiedBy>
  <cp:revision>47</cp:revision>
  <dcterms:created xsi:type="dcterms:W3CDTF">2021-01-05T12:43:40Z</dcterms:created>
  <dcterms:modified xsi:type="dcterms:W3CDTF">2021-01-07T15:45:11Z</dcterms:modified>
</cp:coreProperties>
</file>