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7" r:id="rId3"/>
    <p:sldId id="258" r:id="rId4"/>
    <p:sldId id="259" r:id="rId5"/>
    <p:sldId id="260" r:id="rId6"/>
    <p:sldId id="273" r:id="rId7"/>
    <p:sldId id="261" r:id="rId8"/>
    <p:sldId id="262" r:id="rId9"/>
    <p:sldId id="263" r:id="rId10"/>
    <p:sldId id="265" r:id="rId11"/>
    <p:sldId id="266" r:id="rId12"/>
    <p:sldId id="267" r:id="rId13"/>
    <p:sldId id="268" r:id="rId14"/>
    <p:sldId id="269" r:id="rId15"/>
    <p:sldId id="272" r:id="rId16"/>
    <p:sldId id="274" r:id="rId17"/>
    <p:sldId id="270" r:id="rId1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van azari" initials="sa" lastIdx="29" clrIdx="0">
    <p:extLst>
      <p:ext uri="{19B8F6BF-5375-455C-9EA6-DF929625EA0E}">
        <p15:presenceInfo xmlns:p15="http://schemas.microsoft.com/office/powerpoint/2012/main" userId="b97560f207bd76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3" autoAdjust="0"/>
    <p:restoredTop sz="94660"/>
  </p:normalViewPr>
  <p:slideViewPr>
    <p:cSldViewPr snapToGrid="0">
      <p:cViewPr varScale="1">
        <p:scale>
          <a:sx n="62" d="100"/>
          <a:sy n="62" d="100"/>
        </p:scale>
        <p:origin x="8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6T11:52:10.130" idx="12">
    <p:pos x="2575" y="2306"/>
    <p:text>Login page will be similar to the sign up one.</p:text>
    <p:extLst>
      <p:ext uri="{C676402C-5697-4E1C-873F-D02D1690AC5C}">
        <p15:threadingInfo xmlns:p15="http://schemas.microsoft.com/office/powerpoint/2012/main" timeZoneBias="-120"/>
      </p:ext>
    </p:extLst>
  </p:cm>
  <p:cm authorId="1" dt="2020-12-16T11:52:25.185" idx="13">
    <p:pos x="6573" y="3532"/>
    <p:text>After clicking sign up we will direct the user to the edit profile page inorder to fill up the rest of the information</p:text>
    <p:extLst>
      <p:ext uri="{C676402C-5697-4E1C-873F-D02D1690AC5C}">
        <p15:threadingInfo xmlns:p15="http://schemas.microsoft.com/office/powerpoint/2012/main" timeZoneBias="-12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0-12-15T20:37:08.953" idx="9">
    <p:pos x="6322" y="1451"/>
    <p:text>either create, or pick from made ones</p:text>
    <p:extLst>
      <p:ext uri="{C676402C-5697-4E1C-873F-D02D1690AC5C}">
        <p15:threadingInfo xmlns:p15="http://schemas.microsoft.com/office/powerpoint/2012/main" timeZoneBias="-12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0-12-15T20:37:08.953" idx="9">
    <p:pos x="6322" y="1451"/>
    <p:text>either create, or pick from made ones</p:text>
    <p:extLst>
      <p:ext uri="{C676402C-5697-4E1C-873F-D02D1690AC5C}">
        <p15:threadingInfo xmlns:p15="http://schemas.microsoft.com/office/powerpoint/2012/main" timeZoneBias="-12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0-12-16T11:46:05.780" idx="10">
    <p:pos x="3141" y="3629"/>
    <p:text>Logout button</p:text>
    <p:extLst>
      <p:ext uri="{C676402C-5697-4E1C-873F-D02D1690AC5C}">
        <p15:threadingInfo xmlns:p15="http://schemas.microsoft.com/office/powerpoint/2012/main" timeZoneBias="-120"/>
      </p:ext>
    </p:extLst>
  </p:cm>
  <p:cm authorId="1" dt="2020-12-16T11:46:18.220" idx="11">
    <p:pos x="1190" y="3626"/>
    <p:text>button that will direct us to the edit profile page</p:text>
    <p:extLst>
      <p:ext uri="{C676402C-5697-4E1C-873F-D02D1690AC5C}">
        <p15:threadingInfo xmlns:p15="http://schemas.microsoft.com/office/powerpoint/2012/main" timeZoneBias="-120"/>
      </p:ext>
    </p:extLst>
  </p:cm>
  <p:cm authorId="1" dt="2020-12-16T11:55:04.503" idx="14">
    <p:pos x="683" y="3229"/>
    <p:text>this will be clickable, that way the user can open a video which we will make, it will show in shortly how to use the app</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2-15T20:24:24.135" idx="7">
    <p:pos x="3972" y="1190"/>
    <p:text>We can filter by meat recipes. diary, parve, gluten free, recipes for ingridients that are in season</p:text>
    <p:extLst>
      <p:ext uri="{C676402C-5697-4E1C-873F-D02D1690AC5C}">
        <p15:threadingInfo xmlns:p15="http://schemas.microsoft.com/office/powerpoint/2012/main" timeZoneBias="-120"/>
      </p:ext>
    </p:extLst>
  </p:cm>
  <p:cm authorId="1" dt="2020-12-16T13:43:31.874" idx="18">
    <p:pos x="5481" y="1503"/>
    <p:text>Note that if a client chooses to add to cart a recipe from the suggested recipe list, we need to go over the ingredients in that recipe and determine which ingredient that client does not have , and then add it to the clients ingredient page.</p:text>
    <p:extLst>
      <p:ext uri="{C676402C-5697-4E1C-873F-D02D1690AC5C}">
        <p15:threadingInfo xmlns:p15="http://schemas.microsoft.com/office/powerpoint/2012/main" timeZoneBias="-120"/>
      </p:ext>
    </p:extLst>
  </p:cm>
  <p:cm authorId="1" dt="2020-12-16T14:28:41.967" idx="20">
    <p:pos x="5360" y="1160"/>
    <p:text>we can filter buy a keyword, search for a recipe by name, or seach for recipe buy certain ingredient</p:text>
    <p:extLst>
      <p:ext uri="{C676402C-5697-4E1C-873F-D02D1690AC5C}">
        <p15:threadingInfo xmlns:p15="http://schemas.microsoft.com/office/powerpoint/2012/main" timeZoneBias="-120"/>
      </p:ext>
    </p:extLst>
  </p:cm>
  <p:cm authorId="1" dt="2020-12-17T18:52:59.332" idx="22">
    <p:pos x="1973" y="1543"/>
    <p:text>the user will be able to rate other users recipes, and if a recipe gets low stars , the moderator can decide if to take it down from the application
It will be rated by the information it gives and accurecy, and not by taste</p:text>
    <p:extLst>
      <p:ext uri="{C676402C-5697-4E1C-873F-D02D1690AC5C}">
        <p15:threadingInfo xmlns:p15="http://schemas.microsoft.com/office/powerpoint/2012/main" timeZoneBias="-120"/>
      </p:ext>
    </p:extLst>
  </p:cm>
  <p:cm authorId="1" dt="2020-12-23T13:07:00.156" idx="24">
    <p:pos x="3202" y="1521"/>
    <p:text>Creator can choose to be shown as anonymous</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2-16T12:06:40.913" idx="15">
    <p:pos x="5365" y="2635"/>
    <p:text>The user will insert the nutritious value, such as carbs, fat, protein</p:text>
    <p:extLst>
      <p:ext uri="{C676402C-5697-4E1C-873F-D02D1690AC5C}">
        <p15:threadingInfo xmlns:p15="http://schemas.microsoft.com/office/powerpoint/2012/main" timeZoneBias="-120"/>
      </p:ext>
    </p:extLst>
  </p:cm>
  <p:cm authorId="1" dt="2020-12-23T13:33:35.980" idx="28">
    <p:pos x="5043" y="1908"/>
    <p:text>we will give the user the option to upload pictures as the "שלבי עבודה" of the recipe</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2-16T14:16:26.214" idx="19">
    <p:pos x="2181" y="1172"/>
    <p:text>Mark as favorites, all the favorites recipe will be presented in the user recipes</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2-23T13:23:29.283" idx="26">
    <p:pos x="388" y="624"/>
    <p:text>After clicking copy and edit, we will direct to the create recipe page, here we will pull the information, and then the user can edit every detail and save it as new recipe</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2-15T19:36:40.859" idx="4">
    <p:pos x="6065" y="1120"/>
    <p:text>here we will filter by meat, diary and parve gluten free (and more) ingredients</p:text>
    <p:extLst>
      <p:ext uri="{C676402C-5697-4E1C-873F-D02D1690AC5C}">
        <p15:threadingInfo xmlns:p15="http://schemas.microsoft.com/office/powerpoint/2012/main" timeZoneBias="-120"/>
      </p:ext>
    </p:extLst>
  </p:cm>
  <p:cm authorId="1" dt="2020-12-17T18:55:15.427" idx="23">
    <p:pos x="3701" y="1441"/>
    <p:text>To rate the ingredient, also rating its accurecy and how informative it is. the moderator will know if he needs to take it down from the application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2-15T19:36:08.159" idx="3">
    <p:pos x="5003" y="1936"/>
    <p:text>we will open time and date dialog</p:text>
    <p:extLst>
      <p:ext uri="{C676402C-5697-4E1C-873F-D02D1690AC5C}">
        <p15:threadingInfo xmlns:p15="http://schemas.microsoft.com/office/powerpoint/2012/main" timeZoneBias="-120"/>
      </p:ext>
    </p:extLst>
  </p:cm>
  <p:cm authorId="1" dt="2020-12-15T19:44:46.818" idx="5">
    <p:pos x="6994" y="3315"/>
    <p:text>Here we will direct the user to the information page of this recipe</p:text>
    <p:extLst>
      <p:ext uri="{C676402C-5697-4E1C-873F-D02D1690AC5C}">
        <p15:threadingInfo xmlns:p15="http://schemas.microsoft.com/office/powerpoint/2012/main" timeZoneBias="-120"/>
      </p:ext>
    </p:extLst>
  </p:cm>
  <p:cm authorId="1" dt="2020-12-16T12:09:41.025" idx="17">
    <p:pos x="5692" y="2817"/>
    <p:text>after the user choose a recipe, we will ask how much quantities</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2-15T19:44:46.818" idx="5">
    <p:pos x="6932" y="3129"/>
    <p:text>Here we will direct the user to the information page of this recipe</p:text>
    <p:extLst>
      <p:ext uri="{C676402C-5697-4E1C-873F-D02D1690AC5C}">
        <p15:threadingInfo xmlns:p15="http://schemas.microsoft.com/office/powerpoint/2012/main" timeZoneBias="-120"/>
      </p:ext>
    </p:extLst>
  </p:cm>
  <p:cm authorId="1" dt="2020-12-17T17:57:22.433" idx="21">
    <p:pos x="6247" y="1945"/>
    <p:text>לתת את האופציה להוסיף כמה מתכונים פר ארוחה,, ולא אחד</p:text>
    <p:extLst>
      <p:ext uri="{C676402C-5697-4E1C-873F-D02D1690AC5C}">
        <p15:threadingInfo xmlns:p15="http://schemas.microsoft.com/office/powerpoint/2012/main" timeZoneBias="-120"/>
      </p:ext>
    </p:extLst>
  </p:cm>
  <p:cm authorId="1" dt="2021-01-05T14:40:22.390" idx="29">
    <p:pos x="1875" y="1523"/>
    <p:text>If we want to edit what we planned, or to change the date in order for it to show in the upcoming schedue, we need to pull the information and let the user edit</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0-12-15T19:44:46.818" idx="5">
    <p:pos x="6675" y="2801"/>
    <p:text>we will save the data information (recipe) for each day</p:text>
    <p:extLst>
      <p:ext uri="{C676402C-5697-4E1C-873F-D02D1690AC5C}">
        <p15:threadingInfo xmlns:p15="http://schemas.microsoft.com/office/powerpoint/2012/main" timeZoneBias="-120"/>
      </p:ext>
    </p:extLst>
  </p:cm>
  <p:cm authorId="1" dt="2020-12-15T20:20:16.543" idx="6">
    <p:pos x="6167" y="1480"/>
    <p:text>Create : we will open a page like the daily page
From daily: we open the daily page to select an option</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3F9E-D941-4CD0-B6B6-2DCDA4EB28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8C73CACF-9B54-4A4D-81B8-510025B00D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BCDF9004-E91B-436E-B3F5-23C939F32598}"/>
              </a:ext>
            </a:extLst>
          </p:cNvPr>
          <p:cNvSpPr>
            <a:spLocks noGrp="1"/>
          </p:cNvSpPr>
          <p:nvPr>
            <p:ph type="dt" sz="half" idx="10"/>
          </p:nvPr>
        </p:nvSpPr>
        <p:spPr/>
        <p:txBody>
          <a:bodyPr/>
          <a:lstStyle/>
          <a:p>
            <a:fld id="{98214943-1E5A-4844-AFF2-77EB2CBAFB61}" type="datetimeFigureOut">
              <a:rPr lang="he-IL" smtClean="0"/>
              <a:t>כ"ג/טבת/תשפ"א</a:t>
            </a:fld>
            <a:endParaRPr lang="he-IL"/>
          </a:p>
        </p:txBody>
      </p:sp>
      <p:sp>
        <p:nvSpPr>
          <p:cNvPr id="5" name="Footer Placeholder 4">
            <a:extLst>
              <a:ext uri="{FF2B5EF4-FFF2-40B4-BE49-F238E27FC236}">
                <a16:creationId xmlns:a16="http://schemas.microsoft.com/office/drawing/2014/main" id="{7365150E-821A-45AF-A0EC-94221330BCB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BBF54E5-B475-478C-9F0B-F7B55A5D9D63}"/>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84179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2BEA-E72D-40ED-BBA5-3250B46A173C}"/>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F9B33F99-4FD4-414E-839C-E32B4EAB2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11B2E1F7-D705-4C37-8FBB-7B47B9269DDA}"/>
              </a:ext>
            </a:extLst>
          </p:cNvPr>
          <p:cNvSpPr>
            <a:spLocks noGrp="1"/>
          </p:cNvSpPr>
          <p:nvPr>
            <p:ph type="dt" sz="half" idx="10"/>
          </p:nvPr>
        </p:nvSpPr>
        <p:spPr/>
        <p:txBody>
          <a:bodyPr/>
          <a:lstStyle/>
          <a:p>
            <a:fld id="{98214943-1E5A-4844-AFF2-77EB2CBAFB61}" type="datetimeFigureOut">
              <a:rPr lang="he-IL" smtClean="0"/>
              <a:t>כ"ג/טבת/תשפ"א</a:t>
            </a:fld>
            <a:endParaRPr lang="he-IL"/>
          </a:p>
        </p:txBody>
      </p:sp>
      <p:sp>
        <p:nvSpPr>
          <p:cNvPr id="5" name="Footer Placeholder 4">
            <a:extLst>
              <a:ext uri="{FF2B5EF4-FFF2-40B4-BE49-F238E27FC236}">
                <a16:creationId xmlns:a16="http://schemas.microsoft.com/office/drawing/2014/main" id="{BA8C6615-BB90-4187-B279-142C3078ED0E}"/>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D294AF93-75F5-4543-B1BE-B4C85C6039F7}"/>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125223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59D6FE-DEBC-4998-8609-22F9785827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444C30C6-709D-48AA-867E-78B0103B73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FA31CBB-8E80-4609-A556-0E27B12871F9}"/>
              </a:ext>
            </a:extLst>
          </p:cNvPr>
          <p:cNvSpPr>
            <a:spLocks noGrp="1"/>
          </p:cNvSpPr>
          <p:nvPr>
            <p:ph type="dt" sz="half" idx="10"/>
          </p:nvPr>
        </p:nvSpPr>
        <p:spPr/>
        <p:txBody>
          <a:bodyPr/>
          <a:lstStyle/>
          <a:p>
            <a:fld id="{98214943-1E5A-4844-AFF2-77EB2CBAFB61}" type="datetimeFigureOut">
              <a:rPr lang="he-IL" smtClean="0"/>
              <a:t>כ"ג/טבת/תשפ"א</a:t>
            </a:fld>
            <a:endParaRPr lang="he-IL"/>
          </a:p>
        </p:txBody>
      </p:sp>
      <p:sp>
        <p:nvSpPr>
          <p:cNvPr id="5" name="Footer Placeholder 4">
            <a:extLst>
              <a:ext uri="{FF2B5EF4-FFF2-40B4-BE49-F238E27FC236}">
                <a16:creationId xmlns:a16="http://schemas.microsoft.com/office/drawing/2014/main" id="{DA8458B2-48CD-479B-9B5B-5572724C525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BBAD647-3BB6-4C25-A3DA-EF422914C016}"/>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43779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F60D-3AA7-4A02-AB37-09DCF352744A}"/>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F022F6AC-BECC-436F-8AF7-3F1482B57A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C1D2E5C-80E2-45B7-92A1-60F01CFD34DA}"/>
              </a:ext>
            </a:extLst>
          </p:cNvPr>
          <p:cNvSpPr>
            <a:spLocks noGrp="1"/>
          </p:cNvSpPr>
          <p:nvPr>
            <p:ph type="dt" sz="half" idx="10"/>
          </p:nvPr>
        </p:nvSpPr>
        <p:spPr/>
        <p:txBody>
          <a:bodyPr/>
          <a:lstStyle/>
          <a:p>
            <a:fld id="{98214943-1E5A-4844-AFF2-77EB2CBAFB61}" type="datetimeFigureOut">
              <a:rPr lang="he-IL" smtClean="0"/>
              <a:t>כ"ג/טבת/תשפ"א</a:t>
            </a:fld>
            <a:endParaRPr lang="he-IL"/>
          </a:p>
        </p:txBody>
      </p:sp>
      <p:sp>
        <p:nvSpPr>
          <p:cNvPr id="5" name="Footer Placeholder 4">
            <a:extLst>
              <a:ext uri="{FF2B5EF4-FFF2-40B4-BE49-F238E27FC236}">
                <a16:creationId xmlns:a16="http://schemas.microsoft.com/office/drawing/2014/main" id="{0FB6430F-8F81-49CD-BE7B-6019B87BDD7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E827C86-F84B-40F0-84F9-2E72207C6717}"/>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216689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FB67-46BA-41E8-B32E-A8867CC9CF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B5FCDDF1-69EB-4EFF-A708-ACBDA4940E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D7291A-BA56-4D17-84B1-78DAAA409C17}"/>
              </a:ext>
            </a:extLst>
          </p:cNvPr>
          <p:cNvSpPr>
            <a:spLocks noGrp="1"/>
          </p:cNvSpPr>
          <p:nvPr>
            <p:ph type="dt" sz="half" idx="10"/>
          </p:nvPr>
        </p:nvSpPr>
        <p:spPr/>
        <p:txBody>
          <a:bodyPr/>
          <a:lstStyle/>
          <a:p>
            <a:fld id="{98214943-1E5A-4844-AFF2-77EB2CBAFB61}" type="datetimeFigureOut">
              <a:rPr lang="he-IL" smtClean="0"/>
              <a:t>כ"ג/טבת/תשפ"א</a:t>
            </a:fld>
            <a:endParaRPr lang="he-IL"/>
          </a:p>
        </p:txBody>
      </p:sp>
      <p:sp>
        <p:nvSpPr>
          <p:cNvPr id="5" name="Footer Placeholder 4">
            <a:extLst>
              <a:ext uri="{FF2B5EF4-FFF2-40B4-BE49-F238E27FC236}">
                <a16:creationId xmlns:a16="http://schemas.microsoft.com/office/drawing/2014/main" id="{F43BBCDD-5723-409B-B114-66117B95077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E29DB03-91BA-46A4-90A4-645C89CA1591}"/>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22699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3708-56B5-44DA-9FF9-4400DED889E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5CD83C5E-E3E2-4FF6-B2E2-5DEEDF0934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DE2D1B06-0D71-4B68-A322-BE279895A6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0EE817AC-59D4-4DC5-83FF-D1BBD0AE17D2}"/>
              </a:ext>
            </a:extLst>
          </p:cNvPr>
          <p:cNvSpPr>
            <a:spLocks noGrp="1"/>
          </p:cNvSpPr>
          <p:nvPr>
            <p:ph type="dt" sz="half" idx="10"/>
          </p:nvPr>
        </p:nvSpPr>
        <p:spPr/>
        <p:txBody>
          <a:bodyPr/>
          <a:lstStyle/>
          <a:p>
            <a:fld id="{98214943-1E5A-4844-AFF2-77EB2CBAFB61}" type="datetimeFigureOut">
              <a:rPr lang="he-IL" smtClean="0"/>
              <a:t>כ"ג/טבת/תשפ"א</a:t>
            </a:fld>
            <a:endParaRPr lang="he-IL"/>
          </a:p>
        </p:txBody>
      </p:sp>
      <p:sp>
        <p:nvSpPr>
          <p:cNvPr id="6" name="Footer Placeholder 5">
            <a:extLst>
              <a:ext uri="{FF2B5EF4-FFF2-40B4-BE49-F238E27FC236}">
                <a16:creationId xmlns:a16="http://schemas.microsoft.com/office/drawing/2014/main" id="{91A30A4C-F3D2-40EF-9F35-98ED8F62AF28}"/>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B559436-7C9E-4BA6-9E3A-1266BBD896EC}"/>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188486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9DFE-86B1-4932-BBD6-09FA839A542C}"/>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8BE2122-260A-4DDE-A0AE-E7C3236DB8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36EA12-1EF8-40E7-9444-44524CDD1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ABBC209A-3723-41A7-AF96-6356E1913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BFBAAA-268A-4218-A71C-8A162DB2F9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6BE990FF-AAF4-4292-BE65-7C851A7E724D}"/>
              </a:ext>
            </a:extLst>
          </p:cNvPr>
          <p:cNvSpPr>
            <a:spLocks noGrp="1"/>
          </p:cNvSpPr>
          <p:nvPr>
            <p:ph type="dt" sz="half" idx="10"/>
          </p:nvPr>
        </p:nvSpPr>
        <p:spPr/>
        <p:txBody>
          <a:bodyPr/>
          <a:lstStyle/>
          <a:p>
            <a:fld id="{98214943-1E5A-4844-AFF2-77EB2CBAFB61}" type="datetimeFigureOut">
              <a:rPr lang="he-IL" smtClean="0"/>
              <a:t>כ"ג/טבת/תשפ"א</a:t>
            </a:fld>
            <a:endParaRPr lang="he-IL"/>
          </a:p>
        </p:txBody>
      </p:sp>
      <p:sp>
        <p:nvSpPr>
          <p:cNvPr id="8" name="Footer Placeholder 7">
            <a:extLst>
              <a:ext uri="{FF2B5EF4-FFF2-40B4-BE49-F238E27FC236}">
                <a16:creationId xmlns:a16="http://schemas.microsoft.com/office/drawing/2014/main" id="{074A6976-7A34-4054-A1B1-A96A5EC875D2}"/>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4E66B846-28C9-42DB-8B46-9606D704465E}"/>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245381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3DB95-BC5D-407D-A7CD-240E21E867C1}"/>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2F390DBE-E8BC-448E-808D-9822DFD347D7}"/>
              </a:ext>
            </a:extLst>
          </p:cNvPr>
          <p:cNvSpPr>
            <a:spLocks noGrp="1"/>
          </p:cNvSpPr>
          <p:nvPr>
            <p:ph type="dt" sz="half" idx="10"/>
          </p:nvPr>
        </p:nvSpPr>
        <p:spPr/>
        <p:txBody>
          <a:bodyPr/>
          <a:lstStyle/>
          <a:p>
            <a:fld id="{98214943-1E5A-4844-AFF2-77EB2CBAFB61}" type="datetimeFigureOut">
              <a:rPr lang="he-IL" smtClean="0"/>
              <a:t>כ"ג/טבת/תשפ"א</a:t>
            </a:fld>
            <a:endParaRPr lang="he-IL"/>
          </a:p>
        </p:txBody>
      </p:sp>
      <p:sp>
        <p:nvSpPr>
          <p:cNvPr id="4" name="Footer Placeholder 3">
            <a:extLst>
              <a:ext uri="{FF2B5EF4-FFF2-40B4-BE49-F238E27FC236}">
                <a16:creationId xmlns:a16="http://schemas.microsoft.com/office/drawing/2014/main" id="{ACC9FC15-03C2-4028-ADAD-A89F539175D5}"/>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C3329B7E-977C-4CB8-9AA0-AA2087F113B0}"/>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74718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39ACFA-2E04-49F8-A085-06009BB206FA}"/>
              </a:ext>
            </a:extLst>
          </p:cNvPr>
          <p:cNvSpPr>
            <a:spLocks noGrp="1"/>
          </p:cNvSpPr>
          <p:nvPr>
            <p:ph type="dt" sz="half" idx="10"/>
          </p:nvPr>
        </p:nvSpPr>
        <p:spPr/>
        <p:txBody>
          <a:bodyPr/>
          <a:lstStyle/>
          <a:p>
            <a:fld id="{98214943-1E5A-4844-AFF2-77EB2CBAFB61}" type="datetimeFigureOut">
              <a:rPr lang="he-IL" smtClean="0"/>
              <a:t>כ"ג/טבת/תשפ"א</a:t>
            </a:fld>
            <a:endParaRPr lang="he-IL"/>
          </a:p>
        </p:txBody>
      </p:sp>
      <p:sp>
        <p:nvSpPr>
          <p:cNvPr id="3" name="Footer Placeholder 2">
            <a:extLst>
              <a:ext uri="{FF2B5EF4-FFF2-40B4-BE49-F238E27FC236}">
                <a16:creationId xmlns:a16="http://schemas.microsoft.com/office/drawing/2014/main" id="{B391651E-DCB7-40E3-8252-584E75C9194E}"/>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AE3ACFD5-1FD7-4B16-94AE-1EFE76F9063A}"/>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101490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D9AF2-5615-482F-9024-21470CF1A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09557009-F627-43E7-B1A9-6368CB279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43291806-9049-4C11-BC02-18DB9F56D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55E3A-41F4-41D9-8A24-AFA44AF5272A}"/>
              </a:ext>
            </a:extLst>
          </p:cNvPr>
          <p:cNvSpPr>
            <a:spLocks noGrp="1"/>
          </p:cNvSpPr>
          <p:nvPr>
            <p:ph type="dt" sz="half" idx="10"/>
          </p:nvPr>
        </p:nvSpPr>
        <p:spPr/>
        <p:txBody>
          <a:bodyPr/>
          <a:lstStyle/>
          <a:p>
            <a:fld id="{98214943-1E5A-4844-AFF2-77EB2CBAFB61}" type="datetimeFigureOut">
              <a:rPr lang="he-IL" smtClean="0"/>
              <a:t>כ"ג/טבת/תשפ"א</a:t>
            </a:fld>
            <a:endParaRPr lang="he-IL"/>
          </a:p>
        </p:txBody>
      </p:sp>
      <p:sp>
        <p:nvSpPr>
          <p:cNvPr id="6" name="Footer Placeholder 5">
            <a:extLst>
              <a:ext uri="{FF2B5EF4-FFF2-40B4-BE49-F238E27FC236}">
                <a16:creationId xmlns:a16="http://schemas.microsoft.com/office/drawing/2014/main" id="{83E2FEF3-9FB1-4D54-9B14-C69B95F6518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A8C9F99-3079-466A-BBD8-AD98E508F5FC}"/>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5622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D8CB-5D01-44A9-87BF-F1CB674BC6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E28AAEDF-840A-49A4-A3A3-5AB72381EC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0C6A3F08-F604-420D-80AB-D48543D5C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5E170-D782-4FAA-AB6D-50BC0A44B674}"/>
              </a:ext>
            </a:extLst>
          </p:cNvPr>
          <p:cNvSpPr>
            <a:spLocks noGrp="1"/>
          </p:cNvSpPr>
          <p:nvPr>
            <p:ph type="dt" sz="half" idx="10"/>
          </p:nvPr>
        </p:nvSpPr>
        <p:spPr/>
        <p:txBody>
          <a:bodyPr/>
          <a:lstStyle/>
          <a:p>
            <a:fld id="{98214943-1E5A-4844-AFF2-77EB2CBAFB61}" type="datetimeFigureOut">
              <a:rPr lang="he-IL" smtClean="0"/>
              <a:t>כ"ג/טבת/תשפ"א</a:t>
            </a:fld>
            <a:endParaRPr lang="he-IL"/>
          </a:p>
        </p:txBody>
      </p:sp>
      <p:sp>
        <p:nvSpPr>
          <p:cNvPr id="6" name="Footer Placeholder 5">
            <a:extLst>
              <a:ext uri="{FF2B5EF4-FFF2-40B4-BE49-F238E27FC236}">
                <a16:creationId xmlns:a16="http://schemas.microsoft.com/office/drawing/2014/main" id="{6A02F2C6-FADF-4928-9F83-6CBB25692FE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F203015-ED8B-446B-B70E-B520D225F009}"/>
              </a:ext>
            </a:extLst>
          </p:cNvPr>
          <p:cNvSpPr>
            <a:spLocks noGrp="1"/>
          </p:cNvSpPr>
          <p:nvPr>
            <p:ph type="sldNum" sz="quarter" idx="12"/>
          </p:nvPr>
        </p:nvSpPr>
        <p:spPr/>
        <p:txBody>
          <a:bodyPr/>
          <a:lstStyle/>
          <a:p>
            <a:fld id="{052C9235-0EE7-4ABC-81E5-4F986AD0FF50}" type="slidenum">
              <a:rPr lang="he-IL" smtClean="0"/>
              <a:t>‹#›</a:t>
            </a:fld>
            <a:endParaRPr lang="he-IL"/>
          </a:p>
        </p:txBody>
      </p:sp>
    </p:spTree>
    <p:extLst>
      <p:ext uri="{BB962C8B-B14F-4D97-AF65-F5344CB8AC3E}">
        <p14:creationId xmlns:p14="http://schemas.microsoft.com/office/powerpoint/2010/main" val="731112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31C0A5-17F0-40F9-8ECB-1B5565F64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965DC365-0C75-42EA-841F-170D181FFD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61F24559-96B9-4445-A159-6CCE0BE7E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14943-1E5A-4844-AFF2-77EB2CBAFB61}" type="datetimeFigureOut">
              <a:rPr lang="he-IL" smtClean="0"/>
              <a:t>כ"ג/טבת/תשפ"א</a:t>
            </a:fld>
            <a:endParaRPr lang="he-IL"/>
          </a:p>
        </p:txBody>
      </p:sp>
      <p:sp>
        <p:nvSpPr>
          <p:cNvPr id="5" name="Footer Placeholder 4">
            <a:extLst>
              <a:ext uri="{FF2B5EF4-FFF2-40B4-BE49-F238E27FC236}">
                <a16:creationId xmlns:a16="http://schemas.microsoft.com/office/drawing/2014/main" id="{07A2049B-121B-4937-B602-DD20C130C3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AD43FC68-3202-4D5F-B460-542157B8AC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C9235-0EE7-4ABC-81E5-4F986AD0FF50}" type="slidenum">
              <a:rPr lang="he-IL" smtClean="0"/>
              <a:t>‹#›</a:t>
            </a:fld>
            <a:endParaRPr lang="he-IL"/>
          </a:p>
        </p:txBody>
      </p:sp>
    </p:spTree>
    <p:extLst>
      <p:ext uri="{BB962C8B-B14F-4D97-AF65-F5344CB8AC3E}">
        <p14:creationId xmlns:p14="http://schemas.microsoft.com/office/powerpoint/2010/main" val="231498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comments" Target="../comments/comment1.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53.svg"/><Relationship Id="rId13" Type="http://schemas.openxmlformats.org/officeDocument/2006/relationships/image" Target="../media/image20.jp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31.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1.svg"/><Relationship Id="rId11" Type="http://schemas.openxmlformats.org/officeDocument/2006/relationships/image" Target="../media/image30.png"/><Relationship Id="rId5" Type="http://schemas.openxmlformats.org/officeDocument/2006/relationships/image" Target="../media/image50.png"/><Relationship Id="rId15" Type="http://schemas.openxmlformats.org/officeDocument/2006/relationships/comments" Target="../comments/comment7.xml"/><Relationship Id="rId10" Type="http://schemas.openxmlformats.org/officeDocument/2006/relationships/image" Target="../media/image12.svg"/><Relationship Id="rId4" Type="http://schemas.openxmlformats.org/officeDocument/2006/relationships/image" Target="../media/image49.svg"/><Relationship Id="rId9" Type="http://schemas.openxmlformats.org/officeDocument/2006/relationships/image" Target="../media/image11.png"/><Relationship Id="rId14" Type="http://schemas.openxmlformats.org/officeDocument/2006/relationships/image" Target="../media/image23.jpg"/></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comments" Target="../comments/comment8.xml"/><Relationship Id="rId5" Type="http://schemas.openxmlformats.org/officeDocument/2006/relationships/image" Target="../media/image55.jpg"/><Relationship Id="rId4" Type="http://schemas.openxmlformats.org/officeDocument/2006/relationships/image" Target="../media/image54.jpe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comments" Target="../comments/comment12.xml"/><Relationship Id="rId3" Type="http://schemas.openxmlformats.org/officeDocument/2006/relationships/image" Target="../media/image31.svg"/><Relationship Id="rId7" Type="http://schemas.openxmlformats.org/officeDocument/2006/relationships/image" Target="../media/image59.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sv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1.jpg"/><Relationship Id="rId7" Type="http://schemas.openxmlformats.org/officeDocument/2006/relationships/image" Target="../media/image24.png"/><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comments" Target="../comments/comment2.xml"/><Relationship Id="rId5" Type="http://schemas.openxmlformats.org/officeDocument/2006/relationships/image" Target="../media/image23.jpg"/><Relationship Id="rId10" Type="http://schemas.openxmlformats.org/officeDocument/2006/relationships/image" Target="../media/image27.svg"/><Relationship Id="rId4" Type="http://schemas.openxmlformats.org/officeDocument/2006/relationships/image" Target="../media/image22.jpg"/><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comments" Target="../comments/comment3.xml"/><Relationship Id="rId3" Type="http://schemas.openxmlformats.org/officeDocument/2006/relationships/image" Target="../media/image21.jpg"/><Relationship Id="rId7" Type="http://schemas.openxmlformats.org/officeDocument/2006/relationships/image" Target="../media/image28.png"/><Relationship Id="rId12" Type="http://schemas.openxmlformats.org/officeDocument/2006/relationships/image" Target="../media/image25.svg"/><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23.jpg"/><Relationship Id="rId10" Type="http://schemas.openxmlformats.org/officeDocument/2006/relationships/image" Target="../media/image31.svg"/><Relationship Id="rId4" Type="http://schemas.openxmlformats.org/officeDocument/2006/relationships/image" Target="../media/image22.jpg"/><Relationship Id="rId9"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comments" Target="../comments/comment4.xml"/><Relationship Id="rId5" Type="http://schemas.openxmlformats.org/officeDocument/2006/relationships/image" Target="../media/image35.svg"/><Relationship Id="rId10" Type="http://schemas.openxmlformats.org/officeDocument/2006/relationships/image" Target="../media/image39.svg"/><Relationship Id="rId4" Type="http://schemas.openxmlformats.org/officeDocument/2006/relationships/image" Target="../media/image34.png"/><Relationship Id="rId9"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comments" Target="../comments/comment5.xml"/><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sv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comments" Target="../comments/comment6.xml"/><Relationship Id="rId3" Type="http://schemas.openxmlformats.org/officeDocument/2006/relationships/image" Target="../media/image42.png"/><Relationship Id="rId7" Type="http://schemas.openxmlformats.org/officeDocument/2006/relationships/image" Target="../media/image44.png"/><Relationship Id="rId12" Type="http://schemas.openxmlformats.org/officeDocument/2006/relationships/image" Target="../media/image27.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1.svg"/><Relationship Id="rId11" Type="http://schemas.openxmlformats.org/officeDocument/2006/relationships/image" Target="../media/image26.png"/><Relationship Id="rId5" Type="http://schemas.openxmlformats.org/officeDocument/2006/relationships/image" Target="../media/image40.png"/><Relationship Id="rId10" Type="http://schemas.openxmlformats.org/officeDocument/2006/relationships/image" Target="../media/image47.svg"/><Relationship Id="rId4" Type="http://schemas.openxmlformats.org/officeDocument/2006/relationships/image" Target="../media/image43.svg"/><Relationship Id="rId9"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B7A883-A6EE-466B-9997-C321D984FB15}"/>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cxnSp>
        <p:nvCxnSpPr>
          <p:cNvPr id="6" name="Straight Connector 5">
            <a:extLst>
              <a:ext uri="{FF2B5EF4-FFF2-40B4-BE49-F238E27FC236}">
                <a16:creationId xmlns:a16="http://schemas.microsoft.com/office/drawing/2014/main" id="{FB5D83BF-2C08-4315-A634-898C6B1C78BD}"/>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393A380A-0718-4444-9274-619DC5BF48D7}"/>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62324416-87F6-4F7E-898D-3D162C69BF1B}"/>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CDD59AAD-CAEF-41F3-84D3-14016B7A6ABD}"/>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15" name="Rectangle 14">
            <a:extLst>
              <a:ext uri="{FF2B5EF4-FFF2-40B4-BE49-F238E27FC236}">
                <a16:creationId xmlns:a16="http://schemas.microsoft.com/office/drawing/2014/main" id="{25DFD212-764C-4965-A9A6-2523C04768EA}"/>
              </a:ext>
            </a:extLst>
          </p:cNvPr>
          <p:cNvSpPr/>
          <p:nvPr/>
        </p:nvSpPr>
        <p:spPr>
          <a:xfrm>
            <a:off x="1139995" y="1116215"/>
            <a:ext cx="3743332" cy="1323439"/>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Welcome </a:t>
            </a:r>
            <a:r>
              <a:rPr lang="en-US" sz="4000" b="1" dirty="0">
                <a:ln w="6600">
                  <a:solidFill>
                    <a:schemeClr val="accent2"/>
                  </a:solidFill>
                  <a:prstDash val="solid"/>
                </a:ln>
                <a:solidFill>
                  <a:srgbClr val="FFFFFF"/>
                </a:solidFill>
                <a:effectLst>
                  <a:outerShdw dist="38100" dir="2700000" algn="tl" rotWithShape="0">
                    <a:schemeClr val="accent2"/>
                  </a:outerShdw>
                </a:effectLst>
              </a:rPr>
              <a:t>to :</a:t>
            </a:r>
          </a:p>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Meals-Scheduler</a:t>
            </a:r>
          </a:p>
        </p:txBody>
      </p:sp>
      <p:sp>
        <p:nvSpPr>
          <p:cNvPr id="34" name="Rectangle 33">
            <a:extLst>
              <a:ext uri="{FF2B5EF4-FFF2-40B4-BE49-F238E27FC236}">
                <a16:creationId xmlns:a16="http://schemas.microsoft.com/office/drawing/2014/main" id="{FE689659-1179-40D2-A530-6036A787ED01}"/>
              </a:ext>
            </a:extLst>
          </p:cNvPr>
          <p:cNvSpPr/>
          <p:nvPr/>
        </p:nvSpPr>
        <p:spPr>
          <a:xfrm>
            <a:off x="1578898" y="3096041"/>
            <a:ext cx="2783240" cy="47954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Sign up</a:t>
            </a:r>
            <a:endParaRPr lang="he-IL" dirty="0"/>
          </a:p>
        </p:txBody>
      </p:sp>
      <p:sp>
        <p:nvSpPr>
          <p:cNvPr id="65" name="Rectangle 64">
            <a:extLst>
              <a:ext uri="{FF2B5EF4-FFF2-40B4-BE49-F238E27FC236}">
                <a16:creationId xmlns:a16="http://schemas.microsoft.com/office/drawing/2014/main" id="{D5EECD11-2F33-4C07-A05C-2D328EB969B0}"/>
              </a:ext>
            </a:extLst>
          </p:cNvPr>
          <p:cNvSpPr/>
          <p:nvPr/>
        </p:nvSpPr>
        <p:spPr>
          <a:xfrm>
            <a:off x="1578898" y="3758009"/>
            <a:ext cx="2783240" cy="479540"/>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Login</a:t>
            </a:r>
            <a:endParaRPr lang="he-IL" dirty="0"/>
          </a:p>
        </p:txBody>
      </p:sp>
      <p:pic>
        <p:nvPicPr>
          <p:cNvPr id="38" name="Graphic 37" descr="Taco outline">
            <a:extLst>
              <a:ext uri="{FF2B5EF4-FFF2-40B4-BE49-F238E27FC236}">
                <a16:creationId xmlns:a16="http://schemas.microsoft.com/office/drawing/2014/main" id="{BE68BBE9-1C94-44DA-AA73-3D233DBB48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46576" y="3964801"/>
            <a:ext cx="326498" cy="326498"/>
          </a:xfrm>
          <a:prstGeom prst="rect">
            <a:avLst/>
          </a:prstGeom>
        </p:spPr>
      </p:pic>
      <p:pic>
        <p:nvPicPr>
          <p:cNvPr id="42" name="Graphic 41" descr="Pie outline">
            <a:extLst>
              <a:ext uri="{FF2B5EF4-FFF2-40B4-BE49-F238E27FC236}">
                <a16:creationId xmlns:a16="http://schemas.microsoft.com/office/drawing/2014/main" id="{530FC69C-44B0-4C59-AE63-1546472356F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09461" y="5578536"/>
            <a:ext cx="326498" cy="326498"/>
          </a:xfrm>
          <a:prstGeom prst="rect">
            <a:avLst/>
          </a:prstGeom>
        </p:spPr>
      </p:pic>
      <p:pic>
        <p:nvPicPr>
          <p:cNvPr id="67" name="Graphic 66" descr="Pretzel outline">
            <a:extLst>
              <a:ext uri="{FF2B5EF4-FFF2-40B4-BE49-F238E27FC236}">
                <a16:creationId xmlns:a16="http://schemas.microsoft.com/office/drawing/2014/main" id="{4A820119-A7F7-462B-BC93-D85ED072A1D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12906" y="4226881"/>
            <a:ext cx="326498" cy="326498"/>
          </a:xfrm>
          <a:prstGeom prst="rect">
            <a:avLst/>
          </a:prstGeom>
        </p:spPr>
      </p:pic>
      <p:pic>
        <p:nvPicPr>
          <p:cNvPr id="69" name="Graphic 68" descr="Noodles outline">
            <a:extLst>
              <a:ext uri="{FF2B5EF4-FFF2-40B4-BE49-F238E27FC236}">
                <a16:creationId xmlns:a16="http://schemas.microsoft.com/office/drawing/2014/main" id="{00052D50-7E7C-40F1-A600-C9A3D004FF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12906" y="2613133"/>
            <a:ext cx="326498" cy="326498"/>
          </a:xfrm>
          <a:prstGeom prst="rect">
            <a:avLst/>
          </a:prstGeom>
        </p:spPr>
      </p:pic>
      <p:pic>
        <p:nvPicPr>
          <p:cNvPr id="71" name="Graphic 70" descr="Restaurant outline">
            <a:extLst>
              <a:ext uri="{FF2B5EF4-FFF2-40B4-BE49-F238E27FC236}">
                <a16:creationId xmlns:a16="http://schemas.microsoft.com/office/drawing/2014/main" id="{FC5FC087-A6A0-458D-B026-50EF203748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27011" y="5780351"/>
            <a:ext cx="326498" cy="326498"/>
          </a:xfrm>
          <a:prstGeom prst="rect">
            <a:avLst/>
          </a:prstGeom>
        </p:spPr>
      </p:pic>
      <p:pic>
        <p:nvPicPr>
          <p:cNvPr id="73" name="Graphic 72" descr="Whole pizza outline">
            <a:extLst>
              <a:ext uri="{FF2B5EF4-FFF2-40B4-BE49-F238E27FC236}">
                <a16:creationId xmlns:a16="http://schemas.microsoft.com/office/drawing/2014/main" id="{23E1CB06-62B6-4E30-9D29-26B33EAB725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035640" y="4878664"/>
            <a:ext cx="326498" cy="326498"/>
          </a:xfrm>
          <a:prstGeom prst="rect">
            <a:avLst/>
          </a:prstGeom>
        </p:spPr>
      </p:pic>
      <p:pic>
        <p:nvPicPr>
          <p:cNvPr id="75" name="Graphic 74" descr="Fruit bowl outline">
            <a:extLst>
              <a:ext uri="{FF2B5EF4-FFF2-40B4-BE49-F238E27FC236}">
                <a16:creationId xmlns:a16="http://schemas.microsoft.com/office/drawing/2014/main" id="{08D7D708-CB5E-4F92-85F7-76944DE0A1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20078" y="2769543"/>
            <a:ext cx="326498" cy="326498"/>
          </a:xfrm>
          <a:prstGeom prst="rect">
            <a:avLst/>
          </a:prstGeom>
        </p:spPr>
      </p:pic>
      <p:pic>
        <p:nvPicPr>
          <p:cNvPr id="77" name="Graphic 76" descr="Moon Cake outline">
            <a:extLst>
              <a:ext uri="{FF2B5EF4-FFF2-40B4-BE49-F238E27FC236}">
                <a16:creationId xmlns:a16="http://schemas.microsoft.com/office/drawing/2014/main" id="{971AAF25-CFE6-44B2-AF02-A19C30DB92A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026195" y="4908553"/>
            <a:ext cx="326498" cy="326498"/>
          </a:xfrm>
          <a:prstGeom prst="rect">
            <a:avLst/>
          </a:prstGeom>
        </p:spPr>
      </p:pic>
      <p:pic>
        <p:nvPicPr>
          <p:cNvPr id="79" name="Graphic 78" descr="Lunch Box outline">
            <a:extLst>
              <a:ext uri="{FF2B5EF4-FFF2-40B4-BE49-F238E27FC236}">
                <a16:creationId xmlns:a16="http://schemas.microsoft.com/office/drawing/2014/main" id="{1413327F-2D2E-48B0-A1D4-9021078C132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83327" y="5780351"/>
            <a:ext cx="326498" cy="326498"/>
          </a:xfrm>
          <a:prstGeom prst="rect">
            <a:avLst/>
          </a:prstGeom>
        </p:spPr>
      </p:pic>
      <p:sp>
        <p:nvSpPr>
          <p:cNvPr id="80" name="Rectangle 79">
            <a:extLst>
              <a:ext uri="{FF2B5EF4-FFF2-40B4-BE49-F238E27FC236}">
                <a16:creationId xmlns:a16="http://schemas.microsoft.com/office/drawing/2014/main" id="{D6E8391E-ACF6-4854-BCFD-3EB0E22CE257}"/>
              </a:ext>
            </a:extLst>
          </p:cNvPr>
          <p:cNvSpPr/>
          <p:nvPr/>
        </p:nvSpPr>
        <p:spPr>
          <a:xfrm>
            <a:off x="6328793" y="965572"/>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0B5EF573-ED84-4550-B740-6388D7482528}"/>
              </a:ext>
            </a:extLst>
          </p:cNvPr>
          <p:cNvCxnSpPr/>
          <p:nvPr/>
        </p:nvCxnSpPr>
        <p:spPr>
          <a:xfrm flipV="1">
            <a:off x="7313531" y="965572"/>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2" name="Straight Connector 81">
            <a:extLst>
              <a:ext uri="{FF2B5EF4-FFF2-40B4-BE49-F238E27FC236}">
                <a16:creationId xmlns:a16="http://schemas.microsoft.com/office/drawing/2014/main" id="{FF6849F9-663E-4066-9414-32FD35F6A9C4}"/>
              </a:ext>
            </a:extLst>
          </p:cNvPr>
          <p:cNvCxnSpPr/>
          <p:nvPr/>
        </p:nvCxnSpPr>
        <p:spPr>
          <a:xfrm flipV="1">
            <a:off x="8143525" y="965572"/>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A7C27417-7E91-4EF3-96EA-8A2EBF0D843F}"/>
              </a:ext>
            </a:extLst>
          </p:cNvPr>
          <p:cNvCxnSpPr/>
          <p:nvPr/>
        </p:nvCxnSpPr>
        <p:spPr>
          <a:xfrm flipV="1">
            <a:off x="10335741" y="965572"/>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581A21CA-BD18-4D81-B9CB-917AAF4ABE55}"/>
              </a:ext>
            </a:extLst>
          </p:cNvPr>
          <p:cNvCxnSpPr/>
          <p:nvPr/>
        </p:nvCxnSpPr>
        <p:spPr>
          <a:xfrm flipV="1">
            <a:off x="9238460" y="965572"/>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5" name="Rectangle 84">
            <a:extLst>
              <a:ext uri="{FF2B5EF4-FFF2-40B4-BE49-F238E27FC236}">
                <a16:creationId xmlns:a16="http://schemas.microsoft.com/office/drawing/2014/main" id="{0B523321-82CD-469F-992F-17A26ACB83B0}"/>
              </a:ext>
            </a:extLst>
          </p:cNvPr>
          <p:cNvSpPr/>
          <p:nvPr/>
        </p:nvSpPr>
        <p:spPr>
          <a:xfrm>
            <a:off x="7943388" y="1167387"/>
            <a:ext cx="1781258" cy="707886"/>
          </a:xfrm>
          <a:prstGeom prst="rect">
            <a:avLst/>
          </a:prstGeom>
          <a:noFill/>
        </p:spPr>
        <p:txBody>
          <a:bodyPr wrap="none" lIns="91440" tIns="45720" rIns="91440" bIns="45720">
            <a:spAutoFit/>
          </a:bodyPr>
          <a:lstStyle/>
          <a:p>
            <a:pPr algn="ctr"/>
            <a:r>
              <a:rPr lang="en-US" sz="4000" b="1" cap="none" spc="0" dirty="0">
                <a:ln w="6600">
                  <a:solidFill>
                    <a:schemeClr val="accent2"/>
                  </a:solidFill>
                  <a:prstDash val="solid"/>
                </a:ln>
                <a:solidFill>
                  <a:srgbClr val="FFFFFF"/>
                </a:solidFill>
                <a:effectLst>
                  <a:outerShdw dist="38100" dir="2700000" algn="tl" rotWithShape="0">
                    <a:schemeClr val="accent2"/>
                  </a:outerShdw>
                </a:effectLst>
              </a:rPr>
              <a:t>Sign-up</a:t>
            </a:r>
          </a:p>
        </p:txBody>
      </p:sp>
      <p:pic>
        <p:nvPicPr>
          <p:cNvPr id="88" name="Graphic 87" descr="Taco outline">
            <a:extLst>
              <a:ext uri="{FF2B5EF4-FFF2-40B4-BE49-F238E27FC236}">
                <a16:creationId xmlns:a16="http://schemas.microsoft.com/office/drawing/2014/main" id="{8C300BEA-408A-4775-B0FD-F3218CAD39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68932" y="4015973"/>
            <a:ext cx="326498" cy="326498"/>
          </a:xfrm>
          <a:prstGeom prst="rect">
            <a:avLst/>
          </a:prstGeom>
        </p:spPr>
      </p:pic>
      <p:pic>
        <p:nvPicPr>
          <p:cNvPr id="89" name="Graphic 88" descr="Pie outline">
            <a:extLst>
              <a:ext uri="{FF2B5EF4-FFF2-40B4-BE49-F238E27FC236}">
                <a16:creationId xmlns:a16="http://schemas.microsoft.com/office/drawing/2014/main" id="{0B1C846B-E4C5-48B6-BA28-6672157DDB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31817" y="5629708"/>
            <a:ext cx="326498" cy="326498"/>
          </a:xfrm>
          <a:prstGeom prst="rect">
            <a:avLst/>
          </a:prstGeom>
        </p:spPr>
      </p:pic>
      <p:pic>
        <p:nvPicPr>
          <p:cNvPr id="90" name="Graphic 89" descr="Pretzel outline">
            <a:extLst>
              <a:ext uri="{FF2B5EF4-FFF2-40B4-BE49-F238E27FC236}">
                <a16:creationId xmlns:a16="http://schemas.microsoft.com/office/drawing/2014/main" id="{7D4B0CDC-E5F0-4F98-A17A-2B1454E02F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35262" y="4278053"/>
            <a:ext cx="326498" cy="326498"/>
          </a:xfrm>
          <a:prstGeom prst="rect">
            <a:avLst/>
          </a:prstGeom>
        </p:spPr>
      </p:pic>
      <p:pic>
        <p:nvPicPr>
          <p:cNvPr id="91" name="Graphic 90" descr="Noodles outline">
            <a:extLst>
              <a:ext uri="{FF2B5EF4-FFF2-40B4-BE49-F238E27FC236}">
                <a16:creationId xmlns:a16="http://schemas.microsoft.com/office/drawing/2014/main" id="{9DFE7247-0EC8-4FFF-8E90-A60E87AE924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35262" y="2664305"/>
            <a:ext cx="326498" cy="326498"/>
          </a:xfrm>
          <a:prstGeom prst="rect">
            <a:avLst/>
          </a:prstGeom>
        </p:spPr>
      </p:pic>
      <p:pic>
        <p:nvPicPr>
          <p:cNvPr id="92" name="Graphic 91" descr="Restaurant outline">
            <a:extLst>
              <a:ext uri="{FF2B5EF4-FFF2-40B4-BE49-F238E27FC236}">
                <a16:creationId xmlns:a16="http://schemas.microsoft.com/office/drawing/2014/main" id="{59780D80-64C7-4161-9F8F-CA312A06A9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749367" y="5831523"/>
            <a:ext cx="326498" cy="326498"/>
          </a:xfrm>
          <a:prstGeom prst="rect">
            <a:avLst/>
          </a:prstGeom>
        </p:spPr>
      </p:pic>
      <p:pic>
        <p:nvPicPr>
          <p:cNvPr id="93" name="Graphic 92" descr="Whole pizza outline">
            <a:extLst>
              <a:ext uri="{FF2B5EF4-FFF2-40B4-BE49-F238E27FC236}">
                <a16:creationId xmlns:a16="http://schemas.microsoft.com/office/drawing/2014/main" id="{2FD336B9-A8E0-4679-92F9-CF4E7EEE6B0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857996" y="4929836"/>
            <a:ext cx="326498" cy="326498"/>
          </a:xfrm>
          <a:prstGeom prst="rect">
            <a:avLst/>
          </a:prstGeom>
        </p:spPr>
      </p:pic>
      <p:pic>
        <p:nvPicPr>
          <p:cNvPr id="94" name="Graphic 93" descr="Fruit bowl outline">
            <a:extLst>
              <a:ext uri="{FF2B5EF4-FFF2-40B4-BE49-F238E27FC236}">
                <a16:creationId xmlns:a16="http://schemas.microsoft.com/office/drawing/2014/main" id="{844BC646-BFFF-41BC-948D-102B4E30F65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542434" y="2820715"/>
            <a:ext cx="326498" cy="326498"/>
          </a:xfrm>
          <a:prstGeom prst="rect">
            <a:avLst/>
          </a:prstGeom>
        </p:spPr>
      </p:pic>
      <p:pic>
        <p:nvPicPr>
          <p:cNvPr id="95" name="Graphic 94" descr="Moon Cake outline">
            <a:extLst>
              <a:ext uri="{FF2B5EF4-FFF2-40B4-BE49-F238E27FC236}">
                <a16:creationId xmlns:a16="http://schemas.microsoft.com/office/drawing/2014/main" id="{050B5044-A654-409C-BF1E-9F054C1A89F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848551" y="4959725"/>
            <a:ext cx="326498" cy="326498"/>
          </a:xfrm>
          <a:prstGeom prst="rect">
            <a:avLst/>
          </a:prstGeom>
        </p:spPr>
      </p:pic>
      <p:pic>
        <p:nvPicPr>
          <p:cNvPr id="96" name="Graphic 95" descr="Lunch Box outline">
            <a:extLst>
              <a:ext uri="{FF2B5EF4-FFF2-40B4-BE49-F238E27FC236}">
                <a16:creationId xmlns:a16="http://schemas.microsoft.com/office/drawing/2014/main" id="{BB2FB95F-1BD2-4079-9892-C97D05BDBFF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705683" y="5831523"/>
            <a:ext cx="326498" cy="326498"/>
          </a:xfrm>
          <a:prstGeom prst="rect">
            <a:avLst/>
          </a:prstGeom>
        </p:spPr>
      </p:pic>
      <p:sp>
        <p:nvSpPr>
          <p:cNvPr id="97" name="TextBox 96">
            <a:extLst>
              <a:ext uri="{FF2B5EF4-FFF2-40B4-BE49-F238E27FC236}">
                <a16:creationId xmlns:a16="http://schemas.microsoft.com/office/drawing/2014/main" id="{F77723EB-154E-4614-ABD8-37719CF3D13B}"/>
              </a:ext>
            </a:extLst>
          </p:cNvPr>
          <p:cNvSpPr txBox="1"/>
          <p:nvPr/>
        </p:nvSpPr>
        <p:spPr>
          <a:xfrm>
            <a:off x="7075865" y="2939631"/>
            <a:ext cx="1781258" cy="369332"/>
          </a:xfrm>
          <a:prstGeom prst="rect">
            <a:avLst/>
          </a:prstGeom>
          <a:noFill/>
        </p:spPr>
        <p:txBody>
          <a:bodyPr wrap="square" rtlCol="1">
            <a:spAutoFit/>
          </a:bodyPr>
          <a:lstStyle/>
          <a:p>
            <a:r>
              <a:rPr lang="en-US" dirty="0"/>
              <a:t>Email:</a:t>
            </a:r>
            <a:endParaRPr lang="he-IL" dirty="0"/>
          </a:p>
        </p:txBody>
      </p:sp>
      <p:sp>
        <p:nvSpPr>
          <p:cNvPr id="98" name="TextBox 97">
            <a:extLst>
              <a:ext uri="{FF2B5EF4-FFF2-40B4-BE49-F238E27FC236}">
                <a16:creationId xmlns:a16="http://schemas.microsoft.com/office/drawing/2014/main" id="{A832406D-9A3A-45A0-95D9-A6D61278FCA7}"/>
              </a:ext>
            </a:extLst>
          </p:cNvPr>
          <p:cNvSpPr txBox="1"/>
          <p:nvPr/>
        </p:nvSpPr>
        <p:spPr>
          <a:xfrm>
            <a:off x="7075865" y="3400453"/>
            <a:ext cx="1781258" cy="369332"/>
          </a:xfrm>
          <a:prstGeom prst="rect">
            <a:avLst/>
          </a:prstGeom>
          <a:noFill/>
        </p:spPr>
        <p:txBody>
          <a:bodyPr wrap="square" rtlCol="1">
            <a:spAutoFit/>
          </a:bodyPr>
          <a:lstStyle/>
          <a:p>
            <a:r>
              <a:rPr lang="en-US" dirty="0"/>
              <a:t>Password:</a:t>
            </a:r>
            <a:endParaRPr lang="he-IL" dirty="0"/>
          </a:p>
        </p:txBody>
      </p:sp>
      <p:cxnSp>
        <p:nvCxnSpPr>
          <p:cNvPr id="100" name="Straight Connector 99">
            <a:extLst>
              <a:ext uri="{FF2B5EF4-FFF2-40B4-BE49-F238E27FC236}">
                <a16:creationId xmlns:a16="http://schemas.microsoft.com/office/drawing/2014/main" id="{C8EC5731-113A-4BA4-95CD-B3DE6DF920CF}"/>
              </a:ext>
            </a:extLst>
          </p:cNvPr>
          <p:cNvCxnSpPr>
            <a:cxnSpLocks/>
          </p:cNvCxnSpPr>
          <p:nvPr/>
        </p:nvCxnSpPr>
        <p:spPr>
          <a:xfrm>
            <a:off x="7943388" y="3233326"/>
            <a:ext cx="2241106" cy="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9ADF1FD0-D2C0-4080-AAF2-7647980ECAFC}"/>
              </a:ext>
            </a:extLst>
          </p:cNvPr>
          <p:cNvCxnSpPr>
            <a:cxnSpLocks/>
          </p:cNvCxnSpPr>
          <p:nvPr/>
        </p:nvCxnSpPr>
        <p:spPr>
          <a:xfrm>
            <a:off x="8301328" y="3674806"/>
            <a:ext cx="2241106" cy="0"/>
          </a:xfrm>
          <a:prstGeom prst="line">
            <a:avLst/>
          </a:prstGeom>
        </p:spPr>
        <p:style>
          <a:lnRef idx="1">
            <a:schemeClr val="dk1"/>
          </a:lnRef>
          <a:fillRef idx="0">
            <a:schemeClr val="dk1"/>
          </a:fillRef>
          <a:effectRef idx="0">
            <a:schemeClr val="dk1"/>
          </a:effectRef>
          <a:fontRef idx="minor">
            <a:schemeClr val="tx1"/>
          </a:fontRef>
        </p:style>
      </p:cxnSp>
      <p:sp>
        <p:nvSpPr>
          <p:cNvPr id="103" name="Rectangle 102">
            <a:extLst>
              <a:ext uri="{FF2B5EF4-FFF2-40B4-BE49-F238E27FC236}">
                <a16:creationId xmlns:a16="http://schemas.microsoft.com/office/drawing/2014/main" id="{45A8FAAD-9CC5-48C0-BDA6-59BE8D545769}"/>
              </a:ext>
            </a:extLst>
          </p:cNvPr>
          <p:cNvSpPr/>
          <p:nvPr/>
        </p:nvSpPr>
        <p:spPr>
          <a:xfrm>
            <a:off x="9589659" y="5831523"/>
            <a:ext cx="1050238" cy="326476"/>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Sign up</a:t>
            </a:r>
            <a:endParaRPr lang="he-IL" dirty="0"/>
          </a:p>
        </p:txBody>
      </p:sp>
      <p:sp>
        <p:nvSpPr>
          <p:cNvPr id="39" name="Flowchart: Process 38">
            <a:extLst>
              <a:ext uri="{FF2B5EF4-FFF2-40B4-BE49-F238E27FC236}">
                <a16:creationId xmlns:a16="http://schemas.microsoft.com/office/drawing/2014/main" id="{254BCD59-F7ED-4EDB-84FA-B89A08168550}"/>
              </a:ext>
            </a:extLst>
          </p:cNvPr>
          <p:cNvSpPr/>
          <p:nvPr/>
        </p:nvSpPr>
        <p:spPr>
          <a:xfrm>
            <a:off x="96089" y="52059"/>
            <a:ext cx="2225080" cy="257430"/>
          </a:xfrm>
          <a:prstGeom prst="flowChartProcess">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User interface guide:</a:t>
            </a:r>
            <a:endParaRPr lang="he-IL" b="1" dirty="0"/>
          </a:p>
        </p:txBody>
      </p:sp>
    </p:spTree>
    <p:extLst>
      <p:ext uri="{BB962C8B-B14F-4D97-AF65-F5344CB8AC3E}">
        <p14:creationId xmlns:p14="http://schemas.microsoft.com/office/powerpoint/2010/main" val="79481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369332"/>
          </a:xfrm>
          <a:prstGeom prst="rect">
            <a:avLst/>
          </a:prstGeom>
          <a:noFill/>
        </p:spPr>
        <p:txBody>
          <a:bodyPr wrap="square" rtlCol="1">
            <a:spAutoFit/>
          </a:bodyPr>
          <a:lstStyle/>
          <a:p>
            <a:r>
              <a:rPr lang="en-US" dirty="0"/>
              <a:t>Event</a:t>
            </a:r>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an event</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10621" y="2478188"/>
            <a:ext cx="1169675"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Event</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618417" y="1677158"/>
            <a:ext cx="1170539" cy="276999"/>
          </a:xfrm>
          <a:prstGeom prst="rect">
            <a:avLst/>
          </a:prstGeom>
          <a:noFill/>
        </p:spPr>
        <p:txBody>
          <a:bodyPr wrap="square" rtlCol="1">
            <a:spAutoFit/>
          </a:bodyPr>
          <a:lstStyle/>
          <a:p>
            <a:r>
              <a:rPr lang="en-US" sz="1200" dirty="0"/>
              <a:t>Event</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8"/>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Event</a:t>
            </a:r>
            <a:endParaRPr lang="he-IL" b="1" dirty="0"/>
          </a:p>
        </p:txBody>
      </p:sp>
      <p:sp>
        <p:nvSpPr>
          <p:cNvPr id="66" name="Flowchart: Process 65">
            <a:extLst>
              <a:ext uri="{FF2B5EF4-FFF2-40B4-BE49-F238E27FC236}">
                <a16:creationId xmlns:a16="http://schemas.microsoft.com/office/drawing/2014/main" id="{A6C42708-8109-4B41-B749-5571B068B8D7}"/>
              </a:ext>
            </a:extLst>
          </p:cNvPr>
          <p:cNvSpPr/>
          <p:nvPr/>
        </p:nvSpPr>
        <p:spPr>
          <a:xfrm>
            <a:off x="1382505" y="2478188"/>
            <a:ext cx="84687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Pizza night</a:t>
            </a:r>
          </a:p>
        </p:txBody>
      </p:sp>
      <p:sp>
        <p:nvSpPr>
          <p:cNvPr id="67" name="Flowchart: Process 66">
            <a:extLst>
              <a:ext uri="{FF2B5EF4-FFF2-40B4-BE49-F238E27FC236}">
                <a16:creationId xmlns:a16="http://schemas.microsoft.com/office/drawing/2014/main" id="{5BAD3A2F-66B3-4A6E-94E4-EEE6CC0DAF83}"/>
              </a:ext>
            </a:extLst>
          </p:cNvPr>
          <p:cNvSpPr/>
          <p:nvPr/>
        </p:nvSpPr>
        <p:spPr>
          <a:xfrm>
            <a:off x="1382505" y="3485969"/>
            <a:ext cx="871363"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Purim party</a:t>
            </a:r>
            <a:endParaRPr lang="he-IL" dirty="0"/>
          </a:p>
        </p:txBody>
      </p:sp>
      <p:sp>
        <p:nvSpPr>
          <p:cNvPr id="68" name="Flowchart: Process 67">
            <a:extLst>
              <a:ext uri="{FF2B5EF4-FFF2-40B4-BE49-F238E27FC236}">
                <a16:creationId xmlns:a16="http://schemas.microsoft.com/office/drawing/2014/main" id="{88FEA1A0-DA05-413E-A72F-67CAD3EED7BF}"/>
              </a:ext>
            </a:extLst>
          </p:cNvPr>
          <p:cNvSpPr/>
          <p:nvPr/>
        </p:nvSpPr>
        <p:spPr>
          <a:xfrm>
            <a:off x="1318728" y="4534440"/>
            <a:ext cx="919089"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Sivan’s birthday</a:t>
            </a:r>
            <a:endParaRPr lang="he-IL" sz="1600" dirty="0"/>
          </a:p>
        </p:txBody>
      </p:sp>
      <p:sp>
        <p:nvSpPr>
          <p:cNvPr id="69" name="Flowchart: Process 68">
            <a:extLst>
              <a:ext uri="{FF2B5EF4-FFF2-40B4-BE49-F238E27FC236}">
                <a16:creationId xmlns:a16="http://schemas.microsoft.com/office/drawing/2014/main" id="{A361AACB-C22A-46E9-85B1-1BDEC65EB527}"/>
              </a:ext>
            </a:extLst>
          </p:cNvPr>
          <p:cNvSpPr/>
          <p:nvPr/>
        </p:nvSpPr>
        <p:spPr>
          <a:xfrm>
            <a:off x="1335659" y="5474249"/>
            <a:ext cx="935140"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err="1"/>
              <a:t>Elad’s</a:t>
            </a:r>
            <a:r>
              <a:rPr lang="en-US" sz="1200" dirty="0"/>
              <a:t> birthday</a:t>
            </a:r>
            <a:endParaRPr lang="he-IL" sz="1600"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2231028" y="2477866"/>
            <a:ext cx="1060769"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2270799" y="3502274"/>
            <a:ext cx="104548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2253868" y="4515578"/>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2247750" y="5473927"/>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pic>
        <p:nvPicPr>
          <p:cNvPr id="28" name="Graphic 27" descr="Party hat with solid fill">
            <a:extLst>
              <a:ext uri="{FF2B5EF4-FFF2-40B4-BE49-F238E27FC236}">
                <a16:creationId xmlns:a16="http://schemas.microsoft.com/office/drawing/2014/main" id="{45053DA3-8F31-4213-A6C7-386B1341C1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002" y="5576416"/>
            <a:ext cx="700670" cy="700670"/>
          </a:xfrm>
          <a:prstGeom prst="rect">
            <a:avLst/>
          </a:prstGeom>
        </p:spPr>
      </p:pic>
      <p:pic>
        <p:nvPicPr>
          <p:cNvPr id="31" name="Graphic 30" descr="Balloons outline">
            <a:extLst>
              <a:ext uri="{FF2B5EF4-FFF2-40B4-BE49-F238E27FC236}">
                <a16:creationId xmlns:a16="http://schemas.microsoft.com/office/drawing/2014/main" id="{5896E629-C8D7-46C7-A863-B7AB92E3C2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002" y="4603920"/>
            <a:ext cx="694870" cy="694870"/>
          </a:xfrm>
          <a:prstGeom prst="rect">
            <a:avLst/>
          </a:prstGeom>
        </p:spPr>
      </p:pic>
      <p:pic>
        <p:nvPicPr>
          <p:cNvPr id="33" name="Graphic 32" descr="Dance outline">
            <a:extLst>
              <a:ext uri="{FF2B5EF4-FFF2-40B4-BE49-F238E27FC236}">
                <a16:creationId xmlns:a16="http://schemas.microsoft.com/office/drawing/2014/main" id="{B0030A5E-95F1-4C4E-A448-9530C06DE2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492" y="3599028"/>
            <a:ext cx="753262" cy="753262"/>
          </a:xfrm>
          <a:prstGeom prst="rect">
            <a:avLst/>
          </a:prstGeom>
        </p:spPr>
      </p:pic>
      <p:pic>
        <p:nvPicPr>
          <p:cNvPr id="35" name="Graphic 34" descr="Whole pizza outline">
            <a:extLst>
              <a:ext uri="{FF2B5EF4-FFF2-40B4-BE49-F238E27FC236}">
                <a16:creationId xmlns:a16="http://schemas.microsoft.com/office/drawing/2014/main" id="{98287F1C-FD2C-4F23-9419-855A6A951AC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8144" y="2607005"/>
            <a:ext cx="682487" cy="682487"/>
          </a:xfrm>
          <a:prstGeom prst="rect">
            <a:avLst/>
          </a:prstGeom>
        </p:spPr>
      </p:pic>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8056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event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7" name="TextBox 116">
            <a:extLst>
              <a:ext uri="{FF2B5EF4-FFF2-40B4-BE49-F238E27FC236}">
                <a16:creationId xmlns:a16="http://schemas.microsoft.com/office/drawing/2014/main" id="{562A5283-3A03-4388-B82B-F605AF3FF04A}"/>
              </a:ext>
            </a:extLst>
          </p:cNvPr>
          <p:cNvSpPr txBox="1"/>
          <p:nvPr/>
        </p:nvSpPr>
        <p:spPr>
          <a:xfrm>
            <a:off x="9733104" y="1677158"/>
            <a:ext cx="1170539" cy="276999"/>
          </a:xfrm>
          <a:prstGeom prst="rect">
            <a:avLst/>
          </a:prstGeom>
          <a:noFill/>
        </p:spPr>
        <p:txBody>
          <a:bodyPr wrap="square" rtlCol="1">
            <a:spAutoFit/>
          </a:bodyPr>
          <a:lstStyle/>
          <a:p>
            <a:r>
              <a:rPr lang="en-US" sz="1200" dirty="0"/>
              <a:t>Event</a:t>
            </a:r>
            <a:endParaRPr lang="he-IL" sz="1200" dirty="0"/>
          </a:p>
        </p:txBody>
      </p:sp>
      <p:cxnSp>
        <p:nvCxnSpPr>
          <p:cNvPr id="37" name="Straight Arrow Connector 36">
            <a:extLst>
              <a:ext uri="{FF2B5EF4-FFF2-40B4-BE49-F238E27FC236}">
                <a16:creationId xmlns:a16="http://schemas.microsoft.com/office/drawing/2014/main" id="{34CD73C8-B2BE-4046-901D-38864AD23B97}"/>
              </a:ext>
            </a:extLst>
          </p:cNvPr>
          <p:cNvCxnSpPr>
            <a:stCxn id="43" idx="3"/>
          </p:cNvCxnSpPr>
          <p:nvPr/>
        </p:nvCxnSpPr>
        <p:spPr>
          <a:xfrm>
            <a:off x="5441564" y="2159481"/>
            <a:ext cx="942613" cy="30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865034" y="2715065"/>
            <a:ext cx="1758461" cy="369332"/>
          </a:xfrm>
          <a:prstGeom prst="rect">
            <a:avLst/>
          </a:prstGeom>
          <a:noFill/>
        </p:spPr>
        <p:txBody>
          <a:bodyPr wrap="square" rtlCol="1">
            <a:spAutoFit/>
          </a:bodyPr>
          <a:lstStyle/>
          <a:p>
            <a:r>
              <a:rPr lang="en-US" dirty="0"/>
              <a:t>Event name:</a:t>
            </a:r>
            <a:endParaRPr lang="he-IL" dirty="0"/>
          </a:p>
        </p:txBody>
      </p:sp>
      <p:cxnSp>
        <p:nvCxnSpPr>
          <p:cNvPr id="58" name="Straight Connector 57">
            <a:extLst>
              <a:ext uri="{FF2B5EF4-FFF2-40B4-BE49-F238E27FC236}">
                <a16:creationId xmlns:a16="http://schemas.microsoft.com/office/drawing/2014/main" id="{54DF74D5-8158-4EBC-8B81-F2D2712FF4B7}"/>
              </a:ext>
            </a:extLst>
          </p:cNvPr>
          <p:cNvCxnSpPr/>
          <p:nvPr/>
        </p:nvCxnSpPr>
        <p:spPr>
          <a:xfrm>
            <a:off x="8306699" y="2985923"/>
            <a:ext cx="2229396" cy="0"/>
          </a:xfrm>
          <a:prstGeom prst="line">
            <a:avLst/>
          </a:prstGeom>
        </p:spPr>
        <p:style>
          <a:lnRef idx="1">
            <a:schemeClr val="dk1"/>
          </a:lnRef>
          <a:fillRef idx="0">
            <a:schemeClr val="dk1"/>
          </a:fillRef>
          <a:effectRef idx="0">
            <a:schemeClr val="dk1"/>
          </a:effectRef>
          <a:fontRef idx="minor">
            <a:schemeClr val="tx1"/>
          </a:fontRef>
        </p:style>
      </p:cxn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an event</a:t>
            </a:r>
            <a:endParaRPr lang="he-IL" b="1" dirty="0"/>
          </a:p>
        </p:txBody>
      </p:sp>
      <p:pic>
        <p:nvPicPr>
          <p:cNvPr id="131" name="Graphic 130" descr="Camera outline">
            <a:extLst>
              <a:ext uri="{FF2B5EF4-FFF2-40B4-BE49-F238E27FC236}">
                <a16:creationId xmlns:a16="http://schemas.microsoft.com/office/drawing/2014/main" id="{47574567-7F5E-4412-8354-5957F140331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42198" y="4066203"/>
            <a:ext cx="544434" cy="457632"/>
          </a:xfrm>
          <a:prstGeom prst="rect">
            <a:avLst/>
          </a:prstGeom>
        </p:spPr>
      </p:pic>
      <p:sp>
        <p:nvSpPr>
          <p:cNvPr id="132" name="TextBox 131">
            <a:extLst>
              <a:ext uri="{FF2B5EF4-FFF2-40B4-BE49-F238E27FC236}">
                <a16:creationId xmlns:a16="http://schemas.microsoft.com/office/drawing/2014/main" id="{2CDBA81F-2B2D-4FB8-9818-C7BEFC0A8B14}"/>
              </a:ext>
            </a:extLst>
          </p:cNvPr>
          <p:cNvSpPr txBox="1"/>
          <p:nvPr/>
        </p:nvSpPr>
        <p:spPr>
          <a:xfrm>
            <a:off x="6885743" y="4134221"/>
            <a:ext cx="1758461" cy="369332"/>
          </a:xfrm>
          <a:prstGeom prst="rect">
            <a:avLst/>
          </a:prstGeom>
          <a:noFill/>
        </p:spPr>
        <p:txBody>
          <a:bodyPr wrap="square" rtlCol="1">
            <a:spAutoFit/>
          </a:bodyPr>
          <a:lstStyle/>
          <a:p>
            <a:r>
              <a:rPr lang="en-US" dirty="0"/>
              <a:t>Insert a picture:</a:t>
            </a:r>
            <a:endParaRPr lang="he-IL" dirty="0"/>
          </a:p>
        </p:txBody>
      </p:sp>
      <p:sp>
        <p:nvSpPr>
          <p:cNvPr id="133" name="Flowchart: Process 132">
            <a:extLst>
              <a:ext uri="{FF2B5EF4-FFF2-40B4-BE49-F238E27FC236}">
                <a16:creationId xmlns:a16="http://schemas.microsoft.com/office/drawing/2014/main" id="{C3FDDD09-2D51-435B-8A9C-E35463635B8B}"/>
              </a:ext>
            </a:extLst>
          </p:cNvPr>
          <p:cNvSpPr/>
          <p:nvPr/>
        </p:nvSpPr>
        <p:spPr>
          <a:xfrm>
            <a:off x="6915960" y="4697824"/>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34" name="Flowchart: Process 133">
            <a:extLst>
              <a:ext uri="{FF2B5EF4-FFF2-40B4-BE49-F238E27FC236}">
                <a16:creationId xmlns:a16="http://schemas.microsoft.com/office/drawing/2014/main" id="{F1D72FF1-F361-4A46-AA37-9CC231DFD6C5}"/>
              </a:ext>
            </a:extLst>
          </p:cNvPr>
          <p:cNvSpPr/>
          <p:nvPr/>
        </p:nvSpPr>
        <p:spPr>
          <a:xfrm>
            <a:off x="8880979" y="4697532"/>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35" name="Flowchart: Merge 134">
            <a:extLst>
              <a:ext uri="{FF2B5EF4-FFF2-40B4-BE49-F238E27FC236}">
                <a16:creationId xmlns:a16="http://schemas.microsoft.com/office/drawing/2014/main" id="{70B51673-FEE9-4996-8E83-923012A9C7FD}"/>
              </a:ext>
            </a:extLst>
          </p:cNvPr>
          <p:cNvSpPr/>
          <p:nvPr/>
        </p:nvSpPr>
        <p:spPr>
          <a:xfrm>
            <a:off x="8901716" y="4697232"/>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3907835719"/>
              </p:ext>
            </p:extLst>
          </p:nvPr>
        </p:nvGraphicFramePr>
        <p:xfrm>
          <a:off x="6703575" y="5213438"/>
          <a:ext cx="4641345" cy="1127760"/>
        </p:xfrm>
        <a:graphic>
          <a:graphicData uri="http://schemas.openxmlformats.org/drawingml/2006/table">
            <a:tbl>
              <a:tblPr rtl="1" firstRow="1" bandRow="1">
                <a:tableStyleId>{5C22544A-7EE6-4342-B048-85BDC9FD1C3A}</a:tableStyleId>
              </a:tblPr>
              <a:tblGrid>
                <a:gridCol w="928269">
                  <a:extLst>
                    <a:ext uri="{9D8B030D-6E8A-4147-A177-3AD203B41FA5}">
                      <a16:colId xmlns:a16="http://schemas.microsoft.com/office/drawing/2014/main" val="933656494"/>
                    </a:ext>
                  </a:extLst>
                </a:gridCol>
                <a:gridCol w="928269">
                  <a:extLst>
                    <a:ext uri="{9D8B030D-6E8A-4147-A177-3AD203B41FA5}">
                      <a16:colId xmlns:a16="http://schemas.microsoft.com/office/drawing/2014/main" val="1415751058"/>
                    </a:ext>
                  </a:extLst>
                </a:gridCol>
                <a:gridCol w="928269">
                  <a:extLst>
                    <a:ext uri="{9D8B030D-6E8A-4147-A177-3AD203B41FA5}">
                      <a16:colId xmlns:a16="http://schemas.microsoft.com/office/drawing/2014/main" val="1147930305"/>
                    </a:ext>
                  </a:extLst>
                </a:gridCol>
                <a:gridCol w="928269">
                  <a:extLst>
                    <a:ext uri="{9D8B030D-6E8A-4147-A177-3AD203B41FA5}">
                      <a16:colId xmlns:a16="http://schemas.microsoft.com/office/drawing/2014/main" val="2376763809"/>
                    </a:ext>
                  </a:extLst>
                </a:gridCol>
                <a:gridCol w="928269">
                  <a:extLst>
                    <a:ext uri="{9D8B030D-6E8A-4147-A177-3AD203B41FA5}">
                      <a16:colId xmlns:a16="http://schemas.microsoft.com/office/drawing/2014/main" val="2823063862"/>
                    </a:ext>
                  </a:extLst>
                </a:gridCol>
              </a:tblGrid>
              <a:tr h="258852">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quantity</a:t>
                      </a:r>
                      <a:endParaRPr lang="he-IL" sz="1400" dirty="0"/>
                    </a:p>
                  </a:txBody>
                  <a:tcPr/>
                </a:tc>
                <a:tc>
                  <a:txBody>
                    <a:bodyPr/>
                    <a:lstStyle/>
                    <a:p>
                      <a:pPr rtl="1"/>
                      <a:r>
                        <a:rPr lang="en-US" sz="1400" dirty="0"/>
                        <a:t>name</a:t>
                      </a:r>
                      <a:endParaRPr lang="he-IL" sz="1400" dirty="0"/>
                    </a:p>
                  </a:txBody>
                  <a:tcPr/>
                </a:tc>
                <a:tc>
                  <a:txBody>
                    <a:bodyPr/>
                    <a:lstStyle/>
                    <a:p>
                      <a:pPr rtl="1"/>
                      <a:r>
                        <a:rPr lang="en-US" sz="1400" dirty="0"/>
                        <a:t>picture</a:t>
                      </a:r>
                      <a:endParaRPr lang="he-IL" sz="1400" dirty="0"/>
                    </a:p>
                  </a:txBody>
                  <a:tcPr/>
                </a:tc>
                <a:extLst>
                  <a:ext uri="{0D108BD9-81ED-4DB2-BD59-A6C34878D82A}">
                    <a16:rowId xmlns:a16="http://schemas.microsoft.com/office/drawing/2014/main" val="3609931348"/>
                  </a:ext>
                </a:extLst>
              </a:tr>
              <a:tr h="258852">
                <a:tc>
                  <a:txBody>
                    <a:bodyPr/>
                    <a:lstStyle/>
                    <a:p>
                      <a:pPr rtl="1"/>
                      <a:endParaRPr lang="he-IL" sz="1400" dirty="0"/>
                    </a:p>
                  </a:txBody>
                  <a:tcPr/>
                </a:tc>
                <a:tc>
                  <a:txBody>
                    <a:bodyPr/>
                    <a:lstStyle/>
                    <a:p>
                      <a:pPr rtl="1"/>
                      <a:r>
                        <a:rPr lang="en-US" sz="1400" dirty="0"/>
                        <a:t>12.5 $</a:t>
                      </a:r>
                      <a:endParaRPr lang="he-IL" sz="1400" dirty="0"/>
                    </a:p>
                  </a:txBody>
                  <a:tcPr/>
                </a:tc>
                <a:tc>
                  <a:txBody>
                    <a:bodyPr/>
                    <a:lstStyle/>
                    <a:p>
                      <a:pPr rtl="1"/>
                      <a:r>
                        <a:rPr lang="en-US" sz="1400" dirty="0"/>
                        <a:t>5</a:t>
                      </a:r>
                      <a:endParaRPr lang="he-IL" sz="1400" dirty="0"/>
                    </a:p>
                  </a:txBody>
                  <a:tcPr/>
                </a:tc>
                <a:tc>
                  <a:txBody>
                    <a:bodyPr/>
                    <a:lstStyle/>
                    <a:p>
                      <a:pPr rtl="1"/>
                      <a:r>
                        <a:rPr lang="en-US" sz="1400" dirty="0"/>
                        <a:t>Salamone sushi</a:t>
                      </a:r>
                      <a:endParaRPr lang="he-IL" sz="1400" dirty="0"/>
                    </a:p>
                  </a:txBody>
                  <a:tcPr/>
                </a:tc>
                <a:tc>
                  <a:txBody>
                    <a:bodyPr/>
                    <a:lstStyle/>
                    <a:p>
                      <a:pPr rtl="1"/>
                      <a:endParaRPr lang="he-IL" sz="1400" dirty="0"/>
                    </a:p>
                  </a:txBody>
                  <a:tcPr/>
                </a:tc>
                <a:extLst>
                  <a:ext uri="{0D108BD9-81ED-4DB2-BD59-A6C34878D82A}">
                    <a16:rowId xmlns:a16="http://schemas.microsoft.com/office/drawing/2014/main" val="1660718059"/>
                  </a:ext>
                </a:extLst>
              </a:tr>
              <a:tr h="258852">
                <a:tc>
                  <a:txBody>
                    <a:bodyPr/>
                    <a:lstStyle/>
                    <a:p>
                      <a:pPr rtl="1"/>
                      <a:endParaRPr lang="he-IL" sz="1400" dirty="0"/>
                    </a:p>
                  </a:txBody>
                  <a:tcPr/>
                </a:tc>
                <a:tc>
                  <a:txBody>
                    <a:bodyPr/>
                    <a:lstStyle/>
                    <a:p>
                      <a:pPr rtl="1"/>
                      <a:r>
                        <a:rPr lang="en-US" sz="1400" dirty="0"/>
                        <a:t>22$</a:t>
                      </a:r>
                      <a:endParaRPr lang="he-IL" sz="1400" dirty="0"/>
                    </a:p>
                  </a:txBody>
                  <a:tcPr/>
                </a:tc>
                <a:tc>
                  <a:txBody>
                    <a:bodyPr/>
                    <a:lstStyle/>
                    <a:p>
                      <a:pPr rtl="1"/>
                      <a:r>
                        <a:rPr lang="en-US" sz="1400" dirty="0"/>
                        <a:t>3</a:t>
                      </a:r>
                      <a:endParaRPr lang="he-IL" sz="1400" dirty="0"/>
                    </a:p>
                  </a:txBody>
                  <a:tcPr/>
                </a:tc>
                <a:tc>
                  <a:txBody>
                    <a:bodyPr/>
                    <a:lstStyle/>
                    <a:p>
                      <a:pPr rtl="1"/>
                      <a:r>
                        <a:rPr lang="en-US" sz="1400" dirty="0"/>
                        <a:t>Muffins</a:t>
                      </a:r>
                      <a:endParaRPr lang="he-IL" sz="1400" dirty="0"/>
                    </a:p>
                  </a:txBody>
                  <a:tcPr/>
                </a:tc>
                <a:tc>
                  <a:txBody>
                    <a:bodyPr/>
                    <a:lstStyle/>
                    <a:p>
                      <a:pPr rtl="1"/>
                      <a:endParaRPr lang="he-IL" sz="1400" dirty="0"/>
                    </a:p>
                  </a:txBody>
                  <a:tcPr/>
                </a:tc>
                <a:extLst>
                  <a:ext uri="{0D108BD9-81ED-4DB2-BD59-A6C34878D82A}">
                    <a16:rowId xmlns:a16="http://schemas.microsoft.com/office/drawing/2014/main" val="2544863717"/>
                  </a:ext>
                </a:extLst>
              </a:tr>
            </a:tbl>
          </a:graphicData>
        </a:graphic>
      </p:graphicFrame>
      <p:pic>
        <p:nvPicPr>
          <p:cNvPr id="138" name="Picture 137" descr="Sushi picked up with chopsticks">
            <a:extLst>
              <a:ext uri="{FF2B5EF4-FFF2-40B4-BE49-F238E27FC236}">
                <a16:creationId xmlns:a16="http://schemas.microsoft.com/office/drawing/2014/main" id="{618CBC28-F76D-4FDE-AB53-CCC7F03BFED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06441" y="5576416"/>
            <a:ext cx="491610" cy="327660"/>
          </a:xfrm>
          <a:prstGeom prst="rect">
            <a:avLst/>
          </a:prstGeom>
        </p:spPr>
      </p:pic>
      <p:sp>
        <p:nvSpPr>
          <p:cNvPr id="139" name="Flowchart: Process 138">
            <a:extLst>
              <a:ext uri="{FF2B5EF4-FFF2-40B4-BE49-F238E27FC236}">
                <a16:creationId xmlns:a16="http://schemas.microsoft.com/office/drawing/2014/main" id="{5EE6DF73-D9AE-4F1B-BA2E-88714B55B6CB}"/>
              </a:ext>
            </a:extLst>
          </p:cNvPr>
          <p:cNvSpPr/>
          <p:nvPr/>
        </p:nvSpPr>
        <p:spPr>
          <a:xfrm>
            <a:off x="10580530" y="558598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35856" y="6387499"/>
            <a:ext cx="2014263" cy="306005"/>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34.5$</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687066" y="6367262"/>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43" name="Flowchart: Process 142">
            <a:extLst>
              <a:ext uri="{FF2B5EF4-FFF2-40B4-BE49-F238E27FC236}">
                <a16:creationId xmlns:a16="http://schemas.microsoft.com/office/drawing/2014/main" id="{05A2BCE3-8D69-4680-8E94-232A05B2B19E}"/>
              </a:ext>
            </a:extLst>
          </p:cNvPr>
          <p:cNvSpPr/>
          <p:nvPr/>
        </p:nvSpPr>
        <p:spPr>
          <a:xfrm>
            <a:off x="10571070" y="6034008"/>
            <a:ext cx="656480"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pic>
        <p:nvPicPr>
          <p:cNvPr id="144" name="Picture 143" descr="Cupcakes">
            <a:extLst>
              <a:ext uri="{FF2B5EF4-FFF2-40B4-BE49-F238E27FC236}">
                <a16:creationId xmlns:a16="http://schemas.microsoft.com/office/drawing/2014/main" id="{094FCEA0-AC07-4D29-B837-03CA2B33F5C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35346" y="6042578"/>
            <a:ext cx="462705" cy="295457"/>
          </a:xfrm>
          <a:prstGeom prst="rect">
            <a:avLst/>
          </a:prstGeom>
        </p:spPr>
      </p:pic>
      <p:sp>
        <p:nvSpPr>
          <p:cNvPr id="26" name="Oval 25">
            <a:extLst>
              <a:ext uri="{FF2B5EF4-FFF2-40B4-BE49-F238E27FC236}">
                <a16:creationId xmlns:a16="http://schemas.microsoft.com/office/drawing/2014/main" id="{BA884A2A-84C6-45D4-93AC-2B80580768E9}"/>
              </a:ext>
            </a:extLst>
          </p:cNvPr>
          <p:cNvSpPr/>
          <p:nvPr/>
        </p:nvSpPr>
        <p:spPr>
          <a:xfrm>
            <a:off x="6915960" y="3084397"/>
            <a:ext cx="1390739" cy="9113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r>
              <a:rPr lang="en-US" dirty="0"/>
              <a:t>Pick a date</a:t>
            </a:r>
            <a:endParaRPr lang="he-IL" dirty="0"/>
          </a:p>
        </p:txBody>
      </p:sp>
    </p:spTree>
    <p:extLst>
      <p:ext uri="{BB962C8B-B14F-4D97-AF65-F5344CB8AC3E}">
        <p14:creationId xmlns:p14="http://schemas.microsoft.com/office/powerpoint/2010/main" val="159417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Daily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daily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57615" y="2478188"/>
            <a:ext cx="1122682"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92231" y="1679009"/>
            <a:ext cx="1170539" cy="276999"/>
          </a:xfrm>
          <a:prstGeom prst="rect">
            <a:avLst/>
          </a:prstGeom>
          <a:noFill/>
        </p:spPr>
        <p:txBody>
          <a:bodyPr wrap="square" rtlCol="1">
            <a:spAutoFit/>
          </a:bodyPr>
          <a:lstStyle/>
          <a:p>
            <a:r>
              <a:rPr lang="en-US" sz="1200" dirty="0"/>
              <a:t>Daily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485150" y="114640"/>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Daily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5" y="2477866"/>
            <a:ext cx="110654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138993"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6" y="4515578"/>
            <a:ext cx="1111038"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6" y="5473927"/>
            <a:ext cx="1093528"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37900" y="949526"/>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daily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7" name="TextBox 116">
            <a:extLst>
              <a:ext uri="{FF2B5EF4-FFF2-40B4-BE49-F238E27FC236}">
                <a16:creationId xmlns:a16="http://schemas.microsoft.com/office/drawing/2014/main" id="{562A5283-3A03-4388-B82B-F605AF3FF04A}"/>
              </a:ext>
            </a:extLst>
          </p:cNvPr>
          <p:cNvSpPr txBox="1"/>
          <p:nvPr/>
        </p:nvSpPr>
        <p:spPr>
          <a:xfrm>
            <a:off x="9592780" y="1692227"/>
            <a:ext cx="1170539" cy="276999"/>
          </a:xfrm>
          <a:prstGeom prst="rect">
            <a:avLst/>
          </a:prstGeom>
          <a:noFill/>
        </p:spPr>
        <p:txBody>
          <a:bodyPr wrap="square" rtlCol="1">
            <a:spAutoFit/>
          </a:bodyPr>
          <a:lstStyle/>
          <a:p>
            <a:r>
              <a:rPr lang="en-US" sz="1200" dirty="0"/>
              <a:t>Daily schedule</a:t>
            </a:r>
            <a:endParaRPr lang="he-IL" sz="1200" dirty="0"/>
          </a:p>
        </p:txBody>
      </p:sp>
      <p:cxnSp>
        <p:nvCxnSpPr>
          <p:cNvPr id="37" name="Straight Arrow Connector 36">
            <a:extLst>
              <a:ext uri="{FF2B5EF4-FFF2-40B4-BE49-F238E27FC236}">
                <a16:creationId xmlns:a16="http://schemas.microsoft.com/office/drawing/2014/main" id="{34CD73C8-B2BE-4046-901D-38864AD23B97}"/>
              </a:ext>
            </a:extLst>
          </p:cNvPr>
          <p:cNvCxnSpPr>
            <a:stCxn id="43" idx="3"/>
          </p:cNvCxnSpPr>
          <p:nvPr/>
        </p:nvCxnSpPr>
        <p:spPr>
          <a:xfrm>
            <a:off x="5441564" y="2159481"/>
            <a:ext cx="942613" cy="30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12949" y="3307747"/>
            <a:ext cx="1758461" cy="369332"/>
          </a:xfrm>
          <a:prstGeom prst="rect">
            <a:avLst/>
          </a:prstGeom>
          <a:noFill/>
        </p:spPr>
        <p:txBody>
          <a:bodyPr wrap="square" rtlCol="1">
            <a:spAutoFit/>
          </a:bodyPr>
          <a:lstStyle/>
          <a:p>
            <a:r>
              <a:rPr lang="en-US" dirty="0"/>
              <a:t>Breakfast:</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d</a:t>
            </a:r>
            <a:r>
              <a:rPr lang="en-US" sz="1800" b="1" dirty="0"/>
              <a:t>aily schedule</a:t>
            </a:r>
            <a:endParaRPr lang="he-IL" sz="1800" b="1" dirty="0"/>
          </a:p>
        </p:txBody>
      </p:sp>
      <p:sp>
        <p:nvSpPr>
          <p:cNvPr id="133" name="Flowchart: Process 132">
            <a:extLst>
              <a:ext uri="{FF2B5EF4-FFF2-40B4-BE49-F238E27FC236}">
                <a16:creationId xmlns:a16="http://schemas.microsoft.com/office/drawing/2014/main" id="{C3FDDD09-2D51-435B-8A9C-E35463635B8B}"/>
              </a:ext>
            </a:extLst>
          </p:cNvPr>
          <p:cNvSpPr/>
          <p:nvPr/>
        </p:nvSpPr>
        <p:spPr>
          <a:xfrm>
            <a:off x="7716721" y="4236707"/>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34" name="Flowchart: Process 133">
            <a:extLst>
              <a:ext uri="{FF2B5EF4-FFF2-40B4-BE49-F238E27FC236}">
                <a16:creationId xmlns:a16="http://schemas.microsoft.com/office/drawing/2014/main" id="{F1D72FF1-F361-4A46-AA37-9CC231DFD6C5}"/>
              </a:ext>
            </a:extLst>
          </p:cNvPr>
          <p:cNvSpPr/>
          <p:nvPr/>
        </p:nvSpPr>
        <p:spPr>
          <a:xfrm>
            <a:off x="9592780" y="4236077"/>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35" name="Flowchart: Merge 134">
            <a:extLst>
              <a:ext uri="{FF2B5EF4-FFF2-40B4-BE49-F238E27FC236}">
                <a16:creationId xmlns:a16="http://schemas.microsoft.com/office/drawing/2014/main" id="{70B51673-FEE9-4996-8E83-923012A9C7FD}"/>
              </a:ext>
            </a:extLst>
          </p:cNvPr>
          <p:cNvSpPr/>
          <p:nvPr/>
        </p:nvSpPr>
        <p:spPr>
          <a:xfrm>
            <a:off x="9603324" y="4247364"/>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733004190"/>
              </p:ext>
            </p:extLst>
          </p:nvPr>
        </p:nvGraphicFramePr>
        <p:xfrm>
          <a:off x="6645801" y="4615574"/>
          <a:ext cx="4895899" cy="1575239"/>
        </p:xfrm>
        <a:graphic>
          <a:graphicData uri="http://schemas.openxmlformats.org/drawingml/2006/table">
            <a:tbl>
              <a:tblPr rtl="1" firstRow="1" bandRow="1">
                <a:tableStyleId>{5C22544A-7EE6-4342-B048-85BDC9FD1C3A}</a:tableStyleId>
              </a:tblPr>
              <a:tblGrid>
                <a:gridCol w="979180">
                  <a:extLst>
                    <a:ext uri="{9D8B030D-6E8A-4147-A177-3AD203B41FA5}">
                      <a16:colId xmlns:a16="http://schemas.microsoft.com/office/drawing/2014/main" val="933656494"/>
                    </a:ext>
                  </a:extLst>
                </a:gridCol>
                <a:gridCol w="979180">
                  <a:extLst>
                    <a:ext uri="{9D8B030D-6E8A-4147-A177-3AD203B41FA5}">
                      <a16:colId xmlns:a16="http://schemas.microsoft.com/office/drawing/2014/main" val="1415751058"/>
                    </a:ext>
                  </a:extLst>
                </a:gridCol>
                <a:gridCol w="1113258">
                  <a:extLst>
                    <a:ext uri="{9D8B030D-6E8A-4147-A177-3AD203B41FA5}">
                      <a16:colId xmlns:a16="http://schemas.microsoft.com/office/drawing/2014/main" val="2376763809"/>
                    </a:ext>
                  </a:extLst>
                </a:gridCol>
                <a:gridCol w="840403">
                  <a:extLst>
                    <a:ext uri="{9D8B030D-6E8A-4147-A177-3AD203B41FA5}">
                      <a16:colId xmlns:a16="http://schemas.microsoft.com/office/drawing/2014/main" val="2823063862"/>
                    </a:ext>
                  </a:extLst>
                </a:gridCol>
                <a:gridCol w="983878">
                  <a:extLst>
                    <a:ext uri="{9D8B030D-6E8A-4147-A177-3AD203B41FA5}">
                      <a16:colId xmlns:a16="http://schemas.microsoft.com/office/drawing/2014/main" val="3536260321"/>
                    </a:ext>
                  </a:extLst>
                </a:gridCol>
              </a:tblGrid>
              <a:tr h="340799">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name</a:t>
                      </a:r>
                      <a:endParaRPr lang="he-IL" sz="1400" dirty="0"/>
                    </a:p>
                  </a:txBody>
                  <a:tcPr/>
                </a:tc>
                <a:tc>
                  <a:txBody>
                    <a:bodyPr/>
                    <a:lstStyle/>
                    <a:p>
                      <a:pPr rtl="1"/>
                      <a:r>
                        <a:rPr lang="en-US" sz="1400" dirty="0"/>
                        <a:t>picture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369520">
                <a:tc>
                  <a:txBody>
                    <a:bodyPr/>
                    <a:lstStyle/>
                    <a:p>
                      <a:pPr rtl="1"/>
                      <a:endParaRPr lang="he-IL" sz="1400" dirty="0"/>
                    </a:p>
                  </a:txBody>
                  <a:tcPr/>
                </a:tc>
                <a:tc>
                  <a:txBody>
                    <a:bodyPr/>
                    <a:lstStyle/>
                    <a:p>
                      <a:pPr rtl="1"/>
                      <a:r>
                        <a:rPr lang="en-US" sz="1400" dirty="0"/>
                        <a:t>5.25$</a:t>
                      </a:r>
                      <a:endParaRPr lang="he-IL" sz="1400" dirty="0"/>
                    </a:p>
                  </a:txBody>
                  <a:tcPr/>
                </a:tc>
                <a:tc>
                  <a:txBody>
                    <a:bodyPr/>
                    <a:lstStyle/>
                    <a:p>
                      <a:pPr rtl="1"/>
                      <a:r>
                        <a:rPr lang="en-US" sz="1200" dirty="0"/>
                        <a:t>Berries corn flex</a:t>
                      </a:r>
                      <a:endParaRPr lang="he-IL" sz="1200" dirty="0"/>
                    </a:p>
                  </a:txBody>
                  <a:tcPr/>
                </a:tc>
                <a:tc>
                  <a:txBody>
                    <a:bodyPr/>
                    <a:lstStyle/>
                    <a:p>
                      <a:pPr rtl="1"/>
                      <a:endParaRPr lang="he-IL" sz="1200" dirty="0"/>
                    </a:p>
                  </a:txBody>
                  <a:tcPr/>
                </a:tc>
                <a:tc>
                  <a:txBody>
                    <a:bodyPr/>
                    <a:lstStyle/>
                    <a:p>
                      <a:pPr rtl="1"/>
                      <a:r>
                        <a:rPr lang="en-US" sz="1400" dirty="0"/>
                        <a:t>breakfast</a:t>
                      </a:r>
                      <a:endParaRPr lang="he-IL" sz="1400" dirty="0"/>
                    </a:p>
                  </a:txBody>
                  <a:tcPr/>
                </a:tc>
                <a:extLst>
                  <a:ext uri="{0D108BD9-81ED-4DB2-BD59-A6C34878D82A}">
                    <a16:rowId xmlns:a16="http://schemas.microsoft.com/office/drawing/2014/main" val="1660718059"/>
                  </a:ext>
                </a:extLst>
              </a:tr>
              <a:tr h="0">
                <a:tc>
                  <a:txBody>
                    <a:bodyPr/>
                    <a:lstStyle/>
                    <a:p>
                      <a:pPr rtl="1"/>
                      <a:endParaRPr lang="he-IL" sz="1400" dirty="0"/>
                    </a:p>
                  </a:txBody>
                  <a:tcPr/>
                </a:tc>
                <a:tc>
                  <a:txBody>
                    <a:bodyPr/>
                    <a:lstStyle/>
                    <a:p>
                      <a:pPr rtl="1"/>
                      <a:r>
                        <a:rPr lang="en-US" sz="1400" dirty="0"/>
                        <a:t>3.75$</a:t>
                      </a:r>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100" dirty="0"/>
                        <a:t>Salamone sushi</a:t>
                      </a:r>
                      <a:endParaRPr lang="he-IL" sz="1100" dirty="0"/>
                    </a:p>
                    <a:p>
                      <a:pPr rtl="1"/>
                      <a:endParaRPr lang="he-IL" sz="1400" dirty="0"/>
                    </a:p>
                  </a:txBody>
                  <a:tcPr/>
                </a:tc>
                <a:tc>
                  <a:txBody>
                    <a:bodyPr/>
                    <a:lstStyle/>
                    <a:p>
                      <a:pPr rtl="1"/>
                      <a:endParaRPr lang="he-IL" sz="1400" dirty="0"/>
                    </a:p>
                  </a:txBody>
                  <a:tcPr/>
                </a:tc>
                <a:tc>
                  <a:txBody>
                    <a:bodyPr/>
                    <a:lstStyle/>
                    <a:p>
                      <a:pPr rtl="1"/>
                      <a:r>
                        <a:rPr lang="en-US" sz="1400" dirty="0"/>
                        <a:t>lunch</a:t>
                      </a:r>
                      <a:endParaRPr lang="he-IL" sz="1400" dirty="0"/>
                    </a:p>
                  </a:txBody>
                  <a:tcPr/>
                </a:tc>
                <a:extLst>
                  <a:ext uri="{0D108BD9-81ED-4DB2-BD59-A6C34878D82A}">
                    <a16:rowId xmlns:a16="http://schemas.microsoft.com/office/drawing/2014/main" val="2544863717"/>
                  </a:ext>
                </a:extLst>
              </a:tr>
              <a:tr h="232149">
                <a:tc>
                  <a:txBody>
                    <a:bodyPr/>
                    <a:lstStyle/>
                    <a:p>
                      <a:pPr rtl="1"/>
                      <a:endParaRPr lang="he-IL" sz="1400" dirty="0"/>
                    </a:p>
                  </a:txBody>
                  <a:tcPr/>
                </a:tc>
                <a:tc>
                  <a:txBody>
                    <a:bodyPr/>
                    <a:lstStyle/>
                    <a:p>
                      <a:pPr rtl="1"/>
                      <a:r>
                        <a:rPr lang="en-US" sz="1400" dirty="0"/>
                        <a:t>10$</a:t>
                      </a:r>
                      <a:endParaRPr lang="he-IL" sz="1400" dirty="0"/>
                    </a:p>
                  </a:txBody>
                  <a:tcPr/>
                </a:tc>
                <a:tc>
                  <a:txBody>
                    <a:bodyPr/>
                    <a:lstStyle/>
                    <a:p>
                      <a:pPr rtl="1"/>
                      <a:r>
                        <a:rPr lang="en-US" sz="1400" dirty="0"/>
                        <a:t>fish</a:t>
                      </a:r>
                      <a:endParaRPr lang="he-IL" sz="1400" dirty="0"/>
                    </a:p>
                  </a:txBody>
                  <a:tcPr/>
                </a:tc>
                <a:tc>
                  <a:txBody>
                    <a:bodyPr/>
                    <a:lstStyle/>
                    <a:p>
                      <a:pPr rtl="1"/>
                      <a:endParaRPr lang="he-IL" sz="1400" dirty="0"/>
                    </a:p>
                  </a:txBody>
                  <a:tcPr/>
                </a:tc>
                <a:tc>
                  <a:txBody>
                    <a:bodyPr/>
                    <a:lstStyle/>
                    <a:p>
                      <a:pPr rtl="1"/>
                      <a:r>
                        <a:rPr lang="en-US" sz="1400" dirty="0"/>
                        <a:t>dinner</a:t>
                      </a:r>
                      <a:endParaRPr lang="he-IL" sz="1400" dirty="0"/>
                    </a:p>
                  </a:txBody>
                  <a:tcPr/>
                </a:tc>
                <a:extLst>
                  <a:ext uri="{0D108BD9-81ED-4DB2-BD59-A6C34878D82A}">
                    <a16:rowId xmlns:a16="http://schemas.microsoft.com/office/drawing/2014/main" val="271333262"/>
                  </a:ext>
                </a:extLst>
              </a:tr>
            </a:tbl>
          </a:graphicData>
        </a:graphic>
      </p:graphicFrame>
      <p:pic>
        <p:nvPicPr>
          <p:cNvPr id="138" name="Picture 137" descr="Sushi picked up with chopsticks">
            <a:extLst>
              <a:ext uri="{FF2B5EF4-FFF2-40B4-BE49-F238E27FC236}">
                <a16:creationId xmlns:a16="http://schemas.microsoft.com/office/drawing/2014/main" id="{618CBC28-F76D-4FDE-AB53-CCC7F03BF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9618" y="5456900"/>
            <a:ext cx="491610" cy="327660"/>
          </a:xfrm>
          <a:prstGeom prst="rect">
            <a:avLst/>
          </a:prstGeom>
        </p:spPr>
      </p:pic>
      <p:sp>
        <p:nvSpPr>
          <p:cNvPr id="139" name="Flowchart: Process 138">
            <a:extLst>
              <a:ext uri="{FF2B5EF4-FFF2-40B4-BE49-F238E27FC236}">
                <a16:creationId xmlns:a16="http://schemas.microsoft.com/office/drawing/2014/main" id="{5EE6DF73-D9AE-4F1B-BA2E-88714B55B6CB}"/>
              </a:ext>
            </a:extLst>
          </p:cNvPr>
          <p:cNvSpPr/>
          <p:nvPr/>
        </p:nvSpPr>
        <p:spPr>
          <a:xfrm>
            <a:off x="10593414" y="5051349"/>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29$</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43" name="Flowchart: Process 142">
            <a:extLst>
              <a:ext uri="{FF2B5EF4-FFF2-40B4-BE49-F238E27FC236}">
                <a16:creationId xmlns:a16="http://schemas.microsoft.com/office/drawing/2014/main" id="{05A2BCE3-8D69-4680-8E94-232A05B2B19E}"/>
              </a:ext>
            </a:extLst>
          </p:cNvPr>
          <p:cNvSpPr/>
          <p:nvPr/>
        </p:nvSpPr>
        <p:spPr>
          <a:xfrm>
            <a:off x="10621843" y="5551307"/>
            <a:ext cx="595367" cy="23325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5" name="TextBox 104">
            <a:extLst>
              <a:ext uri="{FF2B5EF4-FFF2-40B4-BE49-F238E27FC236}">
                <a16:creationId xmlns:a16="http://schemas.microsoft.com/office/drawing/2014/main" id="{8DFE0D75-BCE6-4629-BA0F-CAF2C4706941}"/>
              </a:ext>
            </a:extLst>
          </p:cNvPr>
          <p:cNvSpPr txBox="1"/>
          <p:nvPr/>
        </p:nvSpPr>
        <p:spPr>
          <a:xfrm>
            <a:off x="6630761" y="3723336"/>
            <a:ext cx="1758461" cy="369332"/>
          </a:xfrm>
          <a:prstGeom prst="rect">
            <a:avLst/>
          </a:prstGeom>
          <a:noFill/>
        </p:spPr>
        <p:txBody>
          <a:bodyPr wrap="square" rtlCol="1">
            <a:spAutoFit/>
          </a:bodyPr>
          <a:lstStyle/>
          <a:p>
            <a:r>
              <a:rPr lang="en-US" dirty="0"/>
              <a:t>Lunch:</a:t>
            </a:r>
            <a:endParaRPr lang="he-IL" dirty="0"/>
          </a:p>
        </p:txBody>
      </p:sp>
      <p:sp>
        <p:nvSpPr>
          <p:cNvPr id="106" name="TextBox 105">
            <a:extLst>
              <a:ext uri="{FF2B5EF4-FFF2-40B4-BE49-F238E27FC236}">
                <a16:creationId xmlns:a16="http://schemas.microsoft.com/office/drawing/2014/main" id="{A46B0198-4919-4FAE-84CE-15033DFA950C}"/>
              </a:ext>
            </a:extLst>
          </p:cNvPr>
          <p:cNvSpPr txBox="1"/>
          <p:nvPr/>
        </p:nvSpPr>
        <p:spPr>
          <a:xfrm>
            <a:off x="6645801" y="4199780"/>
            <a:ext cx="1758461" cy="369332"/>
          </a:xfrm>
          <a:prstGeom prst="rect">
            <a:avLst/>
          </a:prstGeom>
          <a:noFill/>
        </p:spPr>
        <p:txBody>
          <a:bodyPr wrap="square" rtlCol="1">
            <a:spAutoFit/>
          </a:bodyPr>
          <a:lstStyle/>
          <a:p>
            <a:r>
              <a:rPr lang="en-US" dirty="0"/>
              <a:t>Dinner:</a:t>
            </a:r>
            <a:endParaRPr lang="he-IL"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781272" y="3302050"/>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08" name="Flowchart: Process 107">
            <a:extLst>
              <a:ext uri="{FF2B5EF4-FFF2-40B4-BE49-F238E27FC236}">
                <a16:creationId xmlns:a16="http://schemas.microsoft.com/office/drawing/2014/main" id="{E9D45E9B-E1EF-4CD0-9B65-9A5C57FA31E1}"/>
              </a:ext>
            </a:extLst>
          </p:cNvPr>
          <p:cNvSpPr/>
          <p:nvPr/>
        </p:nvSpPr>
        <p:spPr>
          <a:xfrm>
            <a:off x="7755996" y="3740677"/>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recipes</a:t>
            </a:r>
            <a:endParaRPr lang="he-IL" dirty="0"/>
          </a:p>
        </p:txBody>
      </p:sp>
      <p:sp>
        <p:nvSpPr>
          <p:cNvPr id="109" name="Flowchart: Process 108">
            <a:extLst>
              <a:ext uri="{FF2B5EF4-FFF2-40B4-BE49-F238E27FC236}">
                <a16:creationId xmlns:a16="http://schemas.microsoft.com/office/drawing/2014/main" id="{C11A13F2-0F10-4D76-B647-7E6D84A353BC}"/>
              </a:ext>
            </a:extLst>
          </p:cNvPr>
          <p:cNvSpPr/>
          <p:nvPr/>
        </p:nvSpPr>
        <p:spPr>
          <a:xfrm>
            <a:off x="9629093" y="3723336"/>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0" name="Flowchart: Process 109">
            <a:extLst>
              <a:ext uri="{FF2B5EF4-FFF2-40B4-BE49-F238E27FC236}">
                <a16:creationId xmlns:a16="http://schemas.microsoft.com/office/drawing/2014/main" id="{51F56C15-0CFE-4BCD-A340-8772401E2425}"/>
              </a:ext>
            </a:extLst>
          </p:cNvPr>
          <p:cNvSpPr/>
          <p:nvPr/>
        </p:nvSpPr>
        <p:spPr>
          <a:xfrm>
            <a:off x="9637268" y="3302050"/>
            <a:ext cx="355277" cy="3276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1" name="Flowchart: Merge 110">
            <a:extLst>
              <a:ext uri="{FF2B5EF4-FFF2-40B4-BE49-F238E27FC236}">
                <a16:creationId xmlns:a16="http://schemas.microsoft.com/office/drawing/2014/main" id="{31DE28AE-18FE-4FF6-B1AE-996AE75186BA}"/>
              </a:ext>
            </a:extLst>
          </p:cNvPr>
          <p:cNvSpPr/>
          <p:nvPr/>
        </p:nvSpPr>
        <p:spPr>
          <a:xfrm>
            <a:off x="9641907" y="3724453"/>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2" name="Flowchart: Merge 111">
            <a:extLst>
              <a:ext uri="{FF2B5EF4-FFF2-40B4-BE49-F238E27FC236}">
                <a16:creationId xmlns:a16="http://schemas.microsoft.com/office/drawing/2014/main" id="{3A634ADB-941B-4C37-A299-8F1880259EEB}"/>
              </a:ext>
            </a:extLst>
          </p:cNvPr>
          <p:cNvSpPr/>
          <p:nvPr/>
        </p:nvSpPr>
        <p:spPr>
          <a:xfrm>
            <a:off x="9670569" y="334185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3" name="Flowchart: Process 112">
            <a:extLst>
              <a:ext uri="{FF2B5EF4-FFF2-40B4-BE49-F238E27FC236}">
                <a16:creationId xmlns:a16="http://schemas.microsoft.com/office/drawing/2014/main" id="{7672C675-357A-41A8-9CE1-E576DD895F44}"/>
              </a:ext>
            </a:extLst>
          </p:cNvPr>
          <p:cNvSpPr/>
          <p:nvPr/>
        </p:nvSpPr>
        <p:spPr>
          <a:xfrm>
            <a:off x="10665588" y="5931634"/>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pic>
        <p:nvPicPr>
          <p:cNvPr id="27" name="Picture 26" descr="Close-up view of grilled sardine fishes served in oil with baked potatoes">
            <a:extLst>
              <a:ext uri="{FF2B5EF4-FFF2-40B4-BE49-F238E27FC236}">
                <a16:creationId xmlns:a16="http://schemas.microsoft.com/office/drawing/2014/main" id="{1DBB1BFF-E5CA-4718-82B7-9B6BABFD7C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987" y="5930606"/>
            <a:ext cx="427097" cy="284731"/>
          </a:xfrm>
          <a:prstGeom prst="rect">
            <a:avLst/>
          </a:prstGeom>
        </p:spPr>
      </p:pic>
      <p:pic>
        <p:nvPicPr>
          <p:cNvPr id="32" name="Picture 31" descr="Spoonful of cereal and berries">
            <a:extLst>
              <a:ext uri="{FF2B5EF4-FFF2-40B4-BE49-F238E27FC236}">
                <a16:creationId xmlns:a16="http://schemas.microsoft.com/office/drawing/2014/main" id="{D8D3E376-43A1-48C9-A17C-B173B64BA2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7649" y="5004542"/>
            <a:ext cx="440682" cy="293717"/>
          </a:xfrm>
          <a:prstGeom prst="rect">
            <a:avLst/>
          </a:prstGeom>
        </p:spPr>
      </p:pic>
      <p:sp>
        <p:nvSpPr>
          <p:cNvPr id="119" name="Flowchart: Process 118">
            <a:extLst>
              <a:ext uri="{FF2B5EF4-FFF2-40B4-BE49-F238E27FC236}">
                <a16:creationId xmlns:a16="http://schemas.microsoft.com/office/drawing/2014/main" id="{2EC09470-C638-4CF0-BA53-DBEE04E612F4}"/>
              </a:ext>
            </a:extLst>
          </p:cNvPr>
          <p:cNvSpPr/>
          <p:nvPr/>
        </p:nvSpPr>
        <p:spPr>
          <a:xfrm>
            <a:off x="2459917" y="2457588"/>
            <a:ext cx="907768"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20" name="Flowchart: Process 119">
            <a:extLst>
              <a:ext uri="{FF2B5EF4-FFF2-40B4-BE49-F238E27FC236}">
                <a16:creationId xmlns:a16="http://schemas.microsoft.com/office/drawing/2014/main" id="{85726205-3AA6-4FE8-8EDC-AE368A11D2B0}"/>
              </a:ext>
            </a:extLst>
          </p:cNvPr>
          <p:cNvSpPr/>
          <p:nvPr/>
        </p:nvSpPr>
        <p:spPr>
          <a:xfrm>
            <a:off x="2392572" y="3478867"/>
            <a:ext cx="760435"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21" name="Flowchart: Process 120">
            <a:extLst>
              <a:ext uri="{FF2B5EF4-FFF2-40B4-BE49-F238E27FC236}">
                <a16:creationId xmlns:a16="http://schemas.microsoft.com/office/drawing/2014/main" id="{E26E4C54-9BD3-4393-980D-70191F1BD39C}"/>
              </a:ext>
            </a:extLst>
          </p:cNvPr>
          <p:cNvSpPr/>
          <p:nvPr/>
        </p:nvSpPr>
        <p:spPr>
          <a:xfrm>
            <a:off x="2394948" y="4483749"/>
            <a:ext cx="780619"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22" name="Flowchart: Process 121">
            <a:extLst>
              <a:ext uri="{FF2B5EF4-FFF2-40B4-BE49-F238E27FC236}">
                <a16:creationId xmlns:a16="http://schemas.microsoft.com/office/drawing/2014/main" id="{FEF677CE-6C7B-46BE-B258-9CE7CF4F2B2E}"/>
              </a:ext>
            </a:extLst>
          </p:cNvPr>
          <p:cNvSpPr/>
          <p:nvPr/>
        </p:nvSpPr>
        <p:spPr>
          <a:xfrm>
            <a:off x="2409219" y="5460181"/>
            <a:ext cx="751465"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26" name="Rectangle 25">
            <a:extLst>
              <a:ext uri="{FF2B5EF4-FFF2-40B4-BE49-F238E27FC236}">
                <a16:creationId xmlns:a16="http://schemas.microsoft.com/office/drawing/2014/main" id="{BDF16835-79BE-4EA3-9A63-C3264068FE35}"/>
              </a:ext>
            </a:extLst>
          </p:cNvPr>
          <p:cNvSpPr/>
          <p:nvPr/>
        </p:nvSpPr>
        <p:spPr>
          <a:xfrm>
            <a:off x="10278632" y="3341859"/>
            <a:ext cx="1028257"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number</a:t>
            </a:r>
            <a:endParaRPr lang="he-IL" dirty="0"/>
          </a:p>
        </p:txBody>
      </p:sp>
      <p:sp>
        <p:nvSpPr>
          <p:cNvPr id="123" name="Rectangle 122">
            <a:extLst>
              <a:ext uri="{FF2B5EF4-FFF2-40B4-BE49-F238E27FC236}">
                <a16:creationId xmlns:a16="http://schemas.microsoft.com/office/drawing/2014/main" id="{4D75577B-6341-478E-AB41-25AF27DA511D}"/>
              </a:ext>
            </a:extLst>
          </p:cNvPr>
          <p:cNvSpPr/>
          <p:nvPr/>
        </p:nvSpPr>
        <p:spPr>
          <a:xfrm>
            <a:off x="10278632" y="3709387"/>
            <a:ext cx="1028257"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number</a:t>
            </a:r>
            <a:endParaRPr lang="he-IL" dirty="0"/>
          </a:p>
        </p:txBody>
      </p:sp>
      <p:sp>
        <p:nvSpPr>
          <p:cNvPr id="124" name="Rectangle 123">
            <a:extLst>
              <a:ext uri="{FF2B5EF4-FFF2-40B4-BE49-F238E27FC236}">
                <a16:creationId xmlns:a16="http://schemas.microsoft.com/office/drawing/2014/main" id="{D9AF4BD4-1648-47F5-942F-315DDC4CE7FF}"/>
              </a:ext>
            </a:extLst>
          </p:cNvPr>
          <p:cNvSpPr/>
          <p:nvPr/>
        </p:nvSpPr>
        <p:spPr>
          <a:xfrm>
            <a:off x="10309214" y="4158685"/>
            <a:ext cx="1028257"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number</a:t>
            </a:r>
            <a:endParaRPr lang="he-IL" dirty="0"/>
          </a:p>
        </p:txBody>
      </p:sp>
      <p:sp>
        <p:nvSpPr>
          <p:cNvPr id="125" name="Flowchart: Process 124">
            <a:extLst>
              <a:ext uri="{FF2B5EF4-FFF2-40B4-BE49-F238E27FC236}">
                <a16:creationId xmlns:a16="http://schemas.microsoft.com/office/drawing/2014/main" id="{1D25F648-223A-43CB-8676-B0CE0E7A71E3}"/>
              </a:ext>
            </a:extLst>
          </p:cNvPr>
          <p:cNvSpPr/>
          <p:nvPr/>
        </p:nvSpPr>
        <p:spPr>
          <a:xfrm>
            <a:off x="3153007" y="2471277"/>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6" name="Flowchart: Process 125">
            <a:extLst>
              <a:ext uri="{FF2B5EF4-FFF2-40B4-BE49-F238E27FC236}">
                <a16:creationId xmlns:a16="http://schemas.microsoft.com/office/drawing/2014/main" id="{279036FA-1788-476B-AD67-77D0E8475CC3}"/>
              </a:ext>
            </a:extLst>
          </p:cNvPr>
          <p:cNvSpPr/>
          <p:nvPr/>
        </p:nvSpPr>
        <p:spPr>
          <a:xfrm>
            <a:off x="3093172" y="3495409"/>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7" name="Flowchart: Process 126">
            <a:extLst>
              <a:ext uri="{FF2B5EF4-FFF2-40B4-BE49-F238E27FC236}">
                <a16:creationId xmlns:a16="http://schemas.microsoft.com/office/drawing/2014/main" id="{F2FA40D3-74B5-4FE5-8EC9-9C841C21D5AA}"/>
              </a:ext>
            </a:extLst>
          </p:cNvPr>
          <p:cNvSpPr/>
          <p:nvPr/>
        </p:nvSpPr>
        <p:spPr>
          <a:xfrm>
            <a:off x="2950395" y="4495784"/>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8" name="Flowchart: Process 127">
            <a:extLst>
              <a:ext uri="{FF2B5EF4-FFF2-40B4-BE49-F238E27FC236}">
                <a16:creationId xmlns:a16="http://schemas.microsoft.com/office/drawing/2014/main" id="{017590D2-A931-4BB5-B24B-E43ECDDE960F}"/>
              </a:ext>
            </a:extLst>
          </p:cNvPr>
          <p:cNvSpPr/>
          <p:nvPr/>
        </p:nvSpPr>
        <p:spPr>
          <a:xfrm>
            <a:off x="2950395" y="5479333"/>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Tree>
    <p:extLst>
      <p:ext uri="{BB962C8B-B14F-4D97-AF65-F5344CB8AC3E}">
        <p14:creationId xmlns:p14="http://schemas.microsoft.com/office/powerpoint/2010/main" val="1289877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Weekly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weekly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weekly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Weekly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06241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032512"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5" y="4515578"/>
            <a:ext cx="100072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015003"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191134" y="914400"/>
            <a:ext cx="5480292"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210841" y="921881"/>
            <a:ext cx="5462553"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weekly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37" name="Straight Arrow Connector 36">
            <a:extLst>
              <a:ext uri="{FF2B5EF4-FFF2-40B4-BE49-F238E27FC236}">
                <a16:creationId xmlns:a16="http://schemas.microsoft.com/office/drawing/2014/main" id="{34CD73C8-B2BE-4046-901D-38864AD23B97}"/>
              </a:ext>
            </a:extLst>
          </p:cNvPr>
          <p:cNvCxnSpPr>
            <a:stCxn id="43" idx="3"/>
          </p:cNvCxnSpPr>
          <p:nvPr/>
        </p:nvCxnSpPr>
        <p:spPr>
          <a:xfrm>
            <a:off x="5441564" y="2159481"/>
            <a:ext cx="942613" cy="30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Weekly</a:t>
            </a:r>
            <a:r>
              <a:rPr lang="en-US" sz="1800" b="1" dirty="0"/>
              <a:t> schedule</a:t>
            </a:r>
            <a:endParaRPr lang="he-IL" sz="1800" b="1" dirty="0"/>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735223720"/>
              </p:ext>
            </p:extLst>
          </p:nvPr>
        </p:nvGraphicFramePr>
        <p:xfrm>
          <a:off x="7005712" y="4119569"/>
          <a:ext cx="3968680" cy="1897776"/>
        </p:xfrm>
        <a:graphic>
          <a:graphicData uri="http://schemas.openxmlformats.org/drawingml/2006/table">
            <a:tbl>
              <a:tblPr rtl="1" firstRow="1" bandRow="1">
                <a:tableStyleId>{5C22544A-7EE6-4342-B048-85BDC9FD1C3A}</a:tableStyleId>
              </a:tblPr>
              <a:tblGrid>
                <a:gridCol w="1320781">
                  <a:extLst>
                    <a:ext uri="{9D8B030D-6E8A-4147-A177-3AD203B41FA5}">
                      <a16:colId xmlns:a16="http://schemas.microsoft.com/office/drawing/2014/main" val="933656494"/>
                    </a:ext>
                  </a:extLst>
                </a:gridCol>
                <a:gridCol w="1320781">
                  <a:extLst>
                    <a:ext uri="{9D8B030D-6E8A-4147-A177-3AD203B41FA5}">
                      <a16:colId xmlns:a16="http://schemas.microsoft.com/office/drawing/2014/main" val="1415751058"/>
                    </a:ext>
                  </a:extLst>
                </a:gridCol>
                <a:gridCol w="1327118">
                  <a:extLst>
                    <a:ext uri="{9D8B030D-6E8A-4147-A177-3AD203B41FA5}">
                      <a16:colId xmlns:a16="http://schemas.microsoft.com/office/drawing/2014/main" val="3536260321"/>
                    </a:ext>
                  </a:extLst>
                </a:gridCol>
              </a:tblGrid>
              <a:tr h="494710">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442453">
                <a:tc>
                  <a:txBody>
                    <a:bodyPr/>
                    <a:lstStyle/>
                    <a:p>
                      <a:pPr rtl="1"/>
                      <a:endParaRPr lang="he-IL" sz="1400" dirty="0"/>
                    </a:p>
                  </a:txBody>
                  <a:tcPr/>
                </a:tc>
                <a:tc>
                  <a:txBody>
                    <a:bodyPr/>
                    <a:lstStyle/>
                    <a:p>
                      <a:pPr rtl="1"/>
                      <a:r>
                        <a:rPr lang="en-US" sz="1400" dirty="0"/>
                        <a:t>23$</a:t>
                      </a:r>
                      <a:endParaRPr lang="he-IL" sz="1400" dirty="0"/>
                    </a:p>
                  </a:txBody>
                  <a:tcPr/>
                </a:tc>
                <a:tc>
                  <a:txBody>
                    <a:bodyPr/>
                    <a:lstStyle/>
                    <a:p>
                      <a:pPr rtl="1"/>
                      <a:r>
                        <a:rPr lang="en-US" sz="1400" dirty="0"/>
                        <a:t>Sunday</a:t>
                      </a:r>
                      <a:endParaRPr lang="he-IL" sz="1400" dirty="0"/>
                    </a:p>
                  </a:txBody>
                  <a:tcPr/>
                </a:tc>
                <a:extLst>
                  <a:ext uri="{0D108BD9-81ED-4DB2-BD59-A6C34878D82A}">
                    <a16:rowId xmlns:a16="http://schemas.microsoft.com/office/drawing/2014/main" val="2544863717"/>
                  </a:ext>
                </a:extLst>
              </a:tr>
              <a:tr h="442453">
                <a:tc>
                  <a:txBody>
                    <a:bodyPr/>
                    <a:lstStyle/>
                    <a:p>
                      <a:pPr rtl="1"/>
                      <a:r>
                        <a:rPr lang="en-US" sz="1400" dirty="0"/>
                        <a:t>…..</a:t>
                      </a:r>
                      <a:endParaRPr lang="he-IL" sz="1400" dirty="0"/>
                    </a:p>
                  </a:txBody>
                  <a:tcPr/>
                </a:tc>
                <a:tc>
                  <a:txBody>
                    <a:bodyPr/>
                    <a:lstStyle/>
                    <a:p>
                      <a:pPr rtl="1"/>
                      <a:r>
                        <a:rPr lang="en-US" sz="1400" dirty="0"/>
                        <a:t>….</a:t>
                      </a:r>
                      <a:endParaRPr lang="he-IL" sz="1400" dirty="0"/>
                    </a:p>
                  </a:txBody>
                  <a:tcPr/>
                </a:tc>
                <a:tc>
                  <a:txBody>
                    <a:bodyPr/>
                    <a:lstStyle/>
                    <a:p>
                      <a:pPr rtl="1"/>
                      <a:r>
                        <a:rPr lang="en-US" sz="1400" dirty="0"/>
                        <a:t>….</a:t>
                      </a:r>
                      <a:endParaRPr lang="he-IL" sz="1400" dirty="0"/>
                    </a:p>
                  </a:txBody>
                  <a:tcPr/>
                </a:tc>
                <a:extLst>
                  <a:ext uri="{0D108BD9-81ED-4DB2-BD59-A6C34878D82A}">
                    <a16:rowId xmlns:a16="http://schemas.microsoft.com/office/drawing/2014/main" val="271333262"/>
                  </a:ext>
                </a:extLst>
              </a:tr>
              <a:tr h="442453">
                <a:tc>
                  <a:txBody>
                    <a:bodyPr/>
                    <a:lstStyle/>
                    <a:p>
                      <a:pPr rtl="1"/>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a:t>32.5$</a:t>
                      </a:r>
                      <a:endParaRPr lang="he-IL" sz="1400" dirty="0"/>
                    </a:p>
                    <a:p>
                      <a:pPr rtl="1"/>
                      <a:endParaRPr lang="he-IL" sz="1400" dirty="0"/>
                    </a:p>
                  </a:txBody>
                  <a:tcPr/>
                </a:tc>
                <a:tc>
                  <a:txBody>
                    <a:bodyPr/>
                    <a:lstStyle/>
                    <a:p>
                      <a:pPr rtl="1"/>
                      <a:r>
                        <a:rPr lang="en-US" sz="1400" dirty="0"/>
                        <a:t>Saturday</a:t>
                      </a:r>
                      <a:endParaRPr lang="he-IL" sz="1400" dirty="0"/>
                    </a:p>
                  </a:txBody>
                  <a:tcPr/>
                </a:tc>
                <a:extLst>
                  <a:ext uri="{0D108BD9-81ED-4DB2-BD59-A6C34878D82A}">
                    <a16:rowId xmlns:a16="http://schemas.microsoft.com/office/drawing/2014/main" val="3409807958"/>
                  </a:ext>
                </a:extLst>
              </a:tr>
            </a:tbl>
          </a:graphicData>
        </a:graphic>
      </p:graphicFrame>
      <p:sp>
        <p:nvSpPr>
          <p:cNvPr id="139" name="Flowchart: Process 138">
            <a:extLst>
              <a:ext uri="{FF2B5EF4-FFF2-40B4-BE49-F238E27FC236}">
                <a16:creationId xmlns:a16="http://schemas.microsoft.com/office/drawing/2014/main" id="{5EE6DF73-D9AE-4F1B-BA2E-88714B55B6CB}"/>
              </a:ext>
            </a:extLst>
          </p:cNvPr>
          <p:cNvSpPr/>
          <p:nvPr/>
        </p:nvSpPr>
        <p:spPr>
          <a:xfrm>
            <a:off x="9995667" y="468699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 X</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591519" y="2528930"/>
            <a:ext cx="2427921"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daily</a:t>
            </a:r>
            <a:endParaRPr lang="he-IL" dirty="0"/>
          </a:p>
        </p:txBody>
      </p:sp>
      <p:sp>
        <p:nvSpPr>
          <p:cNvPr id="113" name="Flowchart: Process 112">
            <a:extLst>
              <a:ext uri="{FF2B5EF4-FFF2-40B4-BE49-F238E27FC236}">
                <a16:creationId xmlns:a16="http://schemas.microsoft.com/office/drawing/2014/main" id="{7672C675-357A-41A8-9CE1-E576DD895F44}"/>
              </a:ext>
            </a:extLst>
          </p:cNvPr>
          <p:cNvSpPr/>
          <p:nvPr/>
        </p:nvSpPr>
        <p:spPr>
          <a:xfrm>
            <a:off x="9973794" y="5564088"/>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18" name="TextBox 117">
            <a:extLst>
              <a:ext uri="{FF2B5EF4-FFF2-40B4-BE49-F238E27FC236}">
                <a16:creationId xmlns:a16="http://schemas.microsoft.com/office/drawing/2014/main" id="{87483781-52E9-42A3-BAE7-A0F63C88718C}"/>
              </a:ext>
            </a:extLst>
          </p:cNvPr>
          <p:cNvSpPr txBox="1"/>
          <p:nvPr/>
        </p:nvSpPr>
        <p:spPr>
          <a:xfrm>
            <a:off x="9467693" y="1691986"/>
            <a:ext cx="1420713" cy="276999"/>
          </a:xfrm>
          <a:prstGeom prst="rect">
            <a:avLst/>
          </a:prstGeom>
          <a:noFill/>
        </p:spPr>
        <p:txBody>
          <a:bodyPr wrap="square" rtlCol="1">
            <a:spAutoFit/>
          </a:bodyPr>
          <a:lstStyle/>
          <a:p>
            <a:r>
              <a:rPr lang="en-US" sz="1200" dirty="0"/>
              <a:t>weekly schedule</a:t>
            </a:r>
            <a:endParaRPr lang="he-IL" sz="1200" dirty="0"/>
          </a:p>
        </p:txBody>
      </p:sp>
      <p:sp>
        <p:nvSpPr>
          <p:cNvPr id="120" name="Oval 119">
            <a:extLst>
              <a:ext uri="{FF2B5EF4-FFF2-40B4-BE49-F238E27FC236}">
                <a16:creationId xmlns:a16="http://schemas.microsoft.com/office/drawing/2014/main" id="{EF465197-7BA0-41E5-B318-FEC88D937ED3}"/>
              </a:ext>
            </a:extLst>
          </p:cNvPr>
          <p:cNvSpPr/>
          <p:nvPr/>
        </p:nvSpPr>
        <p:spPr>
          <a:xfrm>
            <a:off x="8708850" y="2990943"/>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1" name="Oval 120">
            <a:extLst>
              <a:ext uri="{FF2B5EF4-FFF2-40B4-BE49-F238E27FC236}">
                <a16:creationId xmlns:a16="http://schemas.microsoft.com/office/drawing/2014/main" id="{CCB7DD69-4B52-40B8-9C6E-63B969B0EB8C}"/>
              </a:ext>
            </a:extLst>
          </p:cNvPr>
          <p:cNvSpPr/>
          <p:nvPr/>
        </p:nvSpPr>
        <p:spPr>
          <a:xfrm>
            <a:off x="8708850" y="313181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2" name="Flowchart: Process 121">
            <a:extLst>
              <a:ext uri="{FF2B5EF4-FFF2-40B4-BE49-F238E27FC236}">
                <a16:creationId xmlns:a16="http://schemas.microsoft.com/office/drawing/2014/main" id="{58FA430B-E600-42CB-A389-DB0EC16DCBE2}"/>
              </a:ext>
            </a:extLst>
          </p:cNvPr>
          <p:cNvSpPr/>
          <p:nvPr/>
        </p:nvSpPr>
        <p:spPr>
          <a:xfrm>
            <a:off x="7687607" y="3287127"/>
            <a:ext cx="2412996"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daily/ event</a:t>
            </a:r>
            <a:endParaRPr lang="he-IL" dirty="0"/>
          </a:p>
        </p:txBody>
      </p:sp>
      <p:sp>
        <p:nvSpPr>
          <p:cNvPr id="106" name="Flowchart: Process 105">
            <a:extLst>
              <a:ext uri="{FF2B5EF4-FFF2-40B4-BE49-F238E27FC236}">
                <a16:creationId xmlns:a16="http://schemas.microsoft.com/office/drawing/2014/main" id="{422DEBD3-36BB-40C3-ABB7-9CF4EC616CCB}"/>
              </a:ext>
            </a:extLst>
          </p:cNvPr>
          <p:cNvSpPr/>
          <p:nvPr/>
        </p:nvSpPr>
        <p:spPr>
          <a:xfrm>
            <a:off x="2397508" y="2459404"/>
            <a:ext cx="670693"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08" name="Flowchart: Process 107">
            <a:extLst>
              <a:ext uri="{FF2B5EF4-FFF2-40B4-BE49-F238E27FC236}">
                <a16:creationId xmlns:a16="http://schemas.microsoft.com/office/drawing/2014/main" id="{97D7A66E-075C-4E30-A781-20A16A71072B}"/>
              </a:ext>
            </a:extLst>
          </p:cNvPr>
          <p:cNvSpPr/>
          <p:nvPr/>
        </p:nvSpPr>
        <p:spPr>
          <a:xfrm>
            <a:off x="2397508" y="3449627"/>
            <a:ext cx="545511"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09" name="Flowchart: Process 108">
            <a:extLst>
              <a:ext uri="{FF2B5EF4-FFF2-40B4-BE49-F238E27FC236}">
                <a16:creationId xmlns:a16="http://schemas.microsoft.com/office/drawing/2014/main" id="{B3B7A3EA-874D-45E5-A4EE-ACBB3E39F81F}"/>
              </a:ext>
            </a:extLst>
          </p:cNvPr>
          <p:cNvSpPr/>
          <p:nvPr/>
        </p:nvSpPr>
        <p:spPr>
          <a:xfrm>
            <a:off x="2383458" y="4487742"/>
            <a:ext cx="559561"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10" name="Flowchart: Process 109">
            <a:extLst>
              <a:ext uri="{FF2B5EF4-FFF2-40B4-BE49-F238E27FC236}">
                <a16:creationId xmlns:a16="http://schemas.microsoft.com/office/drawing/2014/main" id="{3033CD49-408C-4592-8948-B3ED3F33D1C9}"/>
              </a:ext>
            </a:extLst>
          </p:cNvPr>
          <p:cNvSpPr/>
          <p:nvPr/>
        </p:nvSpPr>
        <p:spPr>
          <a:xfrm>
            <a:off x="2397508" y="5450273"/>
            <a:ext cx="545511"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12" name="TextBox 111">
            <a:extLst>
              <a:ext uri="{FF2B5EF4-FFF2-40B4-BE49-F238E27FC236}">
                <a16:creationId xmlns:a16="http://schemas.microsoft.com/office/drawing/2014/main" id="{4B88C336-3514-4566-82E3-69F6A2FEF80E}"/>
              </a:ext>
            </a:extLst>
          </p:cNvPr>
          <p:cNvSpPr txBox="1"/>
          <p:nvPr/>
        </p:nvSpPr>
        <p:spPr>
          <a:xfrm>
            <a:off x="6572854" y="2616692"/>
            <a:ext cx="981511" cy="369332"/>
          </a:xfrm>
          <a:prstGeom prst="rect">
            <a:avLst/>
          </a:prstGeom>
          <a:noFill/>
        </p:spPr>
        <p:txBody>
          <a:bodyPr wrap="square" rtlCol="1">
            <a:spAutoFit/>
          </a:bodyPr>
          <a:lstStyle/>
          <a:p>
            <a:r>
              <a:rPr lang="en-US" sz="1800" dirty="0"/>
              <a:t>Sunday</a:t>
            </a:r>
            <a:endParaRPr lang="he-IL" dirty="0"/>
          </a:p>
        </p:txBody>
      </p:sp>
      <p:sp>
        <p:nvSpPr>
          <p:cNvPr id="117" name="TextBox 116">
            <a:extLst>
              <a:ext uri="{FF2B5EF4-FFF2-40B4-BE49-F238E27FC236}">
                <a16:creationId xmlns:a16="http://schemas.microsoft.com/office/drawing/2014/main" id="{2C7547B3-F25E-4F3F-80AE-BF13E26840EF}"/>
              </a:ext>
            </a:extLst>
          </p:cNvPr>
          <p:cNvSpPr txBox="1"/>
          <p:nvPr/>
        </p:nvSpPr>
        <p:spPr>
          <a:xfrm>
            <a:off x="6415297" y="3361372"/>
            <a:ext cx="1203281" cy="369332"/>
          </a:xfrm>
          <a:prstGeom prst="rect">
            <a:avLst/>
          </a:prstGeom>
          <a:noFill/>
        </p:spPr>
        <p:txBody>
          <a:bodyPr wrap="square" rtlCol="1">
            <a:spAutoFit/>
          </a:bodyPr>
          <a:lstStyle/>
          <a:p>
            <a:r>
              <a:rPr lang="en-US" sz="1800" dirty="0"/>
              <a:t>Saturday</a:t>
            </a:r>
            <a:endParaRPr lang="he-IL" dirty="0"/>
          </a:p>
        </p:txBody>
      </p:sp>
      <p:sp>
        <p:nvSpPr>
          <p:cNvPr id="123" name="Flowchart: Process 122">
            <a:extLst>
              <a:ext uri="{FF2B5EF4-FFF2-40B4-BE49-F238E27FC236}">
                <a16:creationId xmlns:a16="http://schemas.microsoft.com/office/drawing/2014/main" id="{F3A52C22-F0B9-43B7-871D-48571E6CF948}"/>
              </a:ext>
            </a:extLst>
          </p:cNvPr>
          <p:cNvSpPr/>
          <p:nvPr/>
        </p:nvSpPr>
        <p:spPr>
          <a:xfrm>
            <a:off x="2943019" y="2471277"/>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4" name="Flowchart: Process 123">
            <a:extLst>
              <a:ext uri="{FF2B5EF4-FFF2-40B4-BE49-F238E27FC236}">
                <a16:creationId xmlns:a16="http://schemas.microsoft.com/office/drawing/2014/main" id="{F0C2BEE1-BDB5-4E8E-A250-028B226EE0A2}"/>
              </a:ext>
            </a:extLst>
          </p:cNvPr>
          <p:cNvSpPr/>
          <p:nvPr/>
        </p:nvSpPr>
        <p:spPr>
          <a:xfrm>
            <a:off x="2859958" y="3456213"/>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5" name="Flowchart: Process 124">
            <a:extLst>
              <a:ext uri="{FF2B5EF4-FFF2-40B4-BE49-F238E27FC236}">
                <a16:creationId xmlns:a16="http://schemas.microsoft.com/office/drawing/2014/main" id="{62F1A255-2093-446F-AC50-F13C4CC94064}"/>
              </a:ext>
            </a:extLst>
          </p:cNvPr>
          <p:cNvSpPr/>
          <p:nvPr/>
        </p:nvSpPr>
        <p:spPr>
          <a:xfrm>
            <a:off x="2840983" y="4496718"/>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6" name="Flowchart: Process 125">
            <a:extLst>
              <a:ext uri="{FF2B5EF4-FFF2-40B4-BE49-F238E27FC236}">
                <a16:creationId xmlns:a16="http://schemas.microsoft.com/office/drawing/2014/main" id="{7008E163-6F43-4310-A6B0-77A85F59FBDC}"/>
              </a:ext>
            </a:extLst>
          </p:cNvPr>
          <p:cNvSpPr/>
          <p:nvPr/>
        </p:nvSpPr>
        <p:spPr>
          <a:xfrm>
            <a:off x="2826913" y="5452773"/>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Tree>
    <p:extLst>
      <p:ext uri="{BB962C8B-B14F-4D97-AF65-F5344CB8AC3E}">
        <p14:creationId xmlns:p14="http://schemas.microsoft.com/office/powerpoint/2010/main" val="394788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Monthly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327342" y="1995651"/>
            <a:ext cx="2114222" cy="3569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monthly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Monthly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Monthly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043003"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076175"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6" y="4515578"/>
            <a:ext cx="1111038"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04490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monthly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37" name="Straight Arrow Connector 36">
            <a:extLst>
              <a:ext uri="{FF2B5EF4-FFF2-40B4-BE49-F238E27FC236}">
                <a16:creationId xmlns:a16="http://schemas.microsoft.com/office/drawing/2014/main" id="{34CD73C8-B2BE-4046-901D-38864AD23B97}"/>
              </a:ext>
            </a:extLst>
          </p:cNvPr>
          <p:cNvCxnSpPr>
            <a:cxnSpLocks/>
            <a:stCxn id="43" idx="3"/>
          </p:cNvCxnSpPr>
          <p:nvPr/>
        </p:nvCxnSpPr>
        <p:spPr>
          <a:xfrm>
            <a:off x="5441564" y="2174124"/>
            <a:ext cx="942613" cy="29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87356" y="2604426"/>
            <a:ext cx="1758461" cy="369332"/>
          </a:xfrm>
          <a:prstGeom prst="rect">
            <a:avLst/>
          </a:prstGeom>
          <a:noFill/>
        </p:spPr>
        <p:txBody>
          <a:bodyPr wrap="square" rtlCol="1">
            <a:spAutoFit/>
          </a:bodyPr>
          <a:lstStyle/>
          <a:p>
            <a:r>
              <a:rPr lang="en-US" dirty="0"/>
              <a:t>Week 1:</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a:t>
            </a:r>
            <a:r>
              <a:rPr lang="en-US" sz="1800" b="1" dirty="0"/>
              <a:t>Monthly schedule</a:t>
            </a:r>
            <a:endParaRPr lang="he-IL" sz="1800" b="1" dirty="0"/>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4192197207"/>
              </p:ext>
            </p:extLst>
          </p:nvPr>
        </p:nvGraphicFramePr>
        <p:xfrm>
          <a:off x="7005712" y="4119569"/>
          <a:ext cx="3968680" cy="1897776"/>
        </p:xfrm>
        <a:graphic>
          <a:graphicData uri="http://schemas.openxmlformats.org/drawingml/2006/table">
            <a:tbl>
              <a:tblPr rtl="1" firstRow="1" bandRow="1">
                <a:tableStyleId>{5C22544A-7EE6-4342-B048-85BDC9FD1C3A}</a:tableStyleId>
              </a:tblPr>
              <a:tblGrid>
                <a:gridCol w="1320781">
                  <a:extLst>
                    <a:ext uri="{9D8B030D-6E8A-4147-A177-3AD203B41FA5}">
                      <a16:colId xmlns:a16="http://schemas.microsoft.com/office/drawing/2014/main" val="933656494"/>
                    </a:ext>
                  </a:extLst>
                </a:gridCol>
                <a:gridCol w="1320781">
                  <a:extLst>
                    <a:ext uri="{9D8B030D-6E8A-4147-A177-3AD203B41FA5}">
                      <a16:colId xmlns:a16="http://schemas.microsoft.com/office/drawing/2014/main" val="1415751058"/>
                    </a:ext>
                  </a:extLst>
                </a:gridCol>
                <a:gridCol w="1327118">
                  <a:extLst>
                    <a:ext uri="{9D8B030D-6E8A-4147-A177-3AD203B41FA5}">
                      <a16:colId xmlns:a16="http://schemas.microsoft.com/office/drawing/2014/main" val="3536260321"/>
                    </a:ext>
                  </a:extLst>
                </a:gridCol>
              </a:tblGrid>
              <a:tr h="494710">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442453">
                <a:tc>
                  <a:txBody>
                    <a:bodyPr/>
                    <a:lstStyle/>
                    <a:p>
                      <a:pPr rtl="1"/>
                      <a:endParaRPr lang="he-IL" sz="1400" dirty="0"/>
                    </a:p>
                  </a:txBody>
                  <a:tcPr/>
                </a:tc>
                <a:tc>
                  <a:txBody>
                    <a:bodyPr/>
                    <a:lstStyle/>
                    <a:p>
                      <a:pPr rtl="1"/>
                      <a:r>
                        <a:rPr lang="en-US" sz="1400" dirty="0"/>
                        <a:t>213$</a:t>
                      </a:r>
                      <a:endParaRPr lang="he-IL" sz="1400" dirty="0"/>
                    </a:p>
                  </a:txBody>
                  <a:tcPr/>
                </a:tc>
                <a:tc>
                  <a:txBody>
                    <a:bodyPr/>
                    <a:lstStyle/>
                    <a:p>
                      <a:pPr rtl="1"/>
                      <a:r>
                        <a:rPr lang="en-US" sz="1400" dirty="0"/>
                        <a:t>Week 1</a:t>
                      </a:r>
                      <a:endParaRPr lang="he-IL" sz="1400" dirty="0"/>
                    </a:p>
                  </a:txBody>
                  <a:tcPr/>
                </a:tc>
                <a:extLst>
                  <a:ext uri="{0D108BD9-81ED-4DB2-BD59-A6C34878D82A}">
                    <a16:rowId xmlns:a16="http://schemas.microsoft.com/office/drawing/2014/main" val="2544863717"/>
                  </a:ext>
                </a:extLst>
              </a:tr>
              <a:tr h="442453">
                <a:tc>
                  <a:txBody>
                    <a:bodyPr/>
                    <a:lstStyle/>
                    <a:p>
                      <a:pPr rtl="1"/>
                      <a:r>
                        <a:rPr lang="en-US" sz="1400" dirty="0"/>
                        <a:t>…..</a:t>
                      </a:r>
                      <a:endParaRPr lang="he-IL" sz="1400" dirty="0"/>
                    </a:p>
                  </a:txBody>
                  <a:tcPr/>
                </a:tc>
                <a:tc>
                  <a:txBody>
                    <a:bodyPr/>
                    <a:lstStyle/>
                    <a:p>
                      <a:pPr rtl="1"/>
                      <a:r>
                        <a:rPr lang="en-US" sz="1400" dirty="0"/>
                        <a:t>….</a:t>
                      </a:r>
                      <a:endParaRPr lang="he-IL" sz="1400" dirty="0"/>
                    </a:p>
                  </a:txBody>
                  <a:tcPr/>
                </a:tc>
                <a:tc>
                  <a:txBody>
                    <a:bodyPr/>
                    <a:lstStyle/>
                    <a:p>
                      <a:pPr rtl="1"/>
                      <a:r>
                        <a:rPr lang="en-US" sz="1400" dirty="0"/>
                        <a:t>….</a:t>
                      </a:r>
                      <a:endParaRPr lang="he-IL" sz="1400" dirty="0"/>
                    </a:p>
                  </a:txBody>
                  <a:tcPr/>
                </a:tc>
                <a:extLst>
                  <a:ext uri="{0D108BD9-81ED-4DB2-BD59-A6C34878D82A}">
                    <a16:rowId xmlns:a16="http://schemas.microsoft.com/office/drawing/2014/main" val="271333262"/>
                  </a:ext>
                </a:extLst>
              </a:tr>
              <a:tr h="442453">
                <a:tc>
                  <a:txBody>
                    <a:bodyPr/>
                    <a:lstStyle/>
                    <a:p>
                      <a:pPr rtl="1"/>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a:t>122.5$</a:t>
                      </a:r>
                      <a:endParaRPr lang="he-IL" sz="1400" dirty="0"/>
                    </a:p>
                    <a:p>
                      <a:pPr rtl="1"/>
                      <a:endParaRPr lang="he-IL" sz="1400" dirty="0"/>
                    </a:p>
                  </a:txBody>
                  <a:tcPr/>
                </a:tc>
                <a:tc>
                  <a:txBody>
                    <a:bodyPr/>
                    <a:lstStyle/>
                    <a:p>
                      <a:pPr rtl="1"/>
                      <a:r>
                        <a:rPr lang="en-US" sz="1400" dirty="0"/>
                        <a:t>Week 4</a:t>
                      </a:r>
                      <a:endParaRPr lang="he-IL" sz="1400" dirty="0"/>
                    </a:p>
                  </a:txBody>
                  <a:tcPr/>
                </a:tc>
                <a:extLst>
                  <a:ext uri="{0D108BD9-81ED-4DB2-BD59-A6C34878D82A}">
                    <a16:rowId xmlns:a16="http://schemas.microsoft.com/office/drawing/2014/main" val="3409807958"/>
                  </a:ext>
                </a:extLst>
              </a:tr>
            </a:tbl>
          </a:graphicData>
        </a:graphic>
      </p:graphicFrame>
      <p:sp>
        <p:nvSpPr>
          <p:cNvPr id="139" name="Flowchart: Process 138">
            <a:extLst>
              <a:ext uri="{FF2B5EF4-FFF2-40B4-BE49-F238E27FC236}">
                <a16:creationId xmlns:a16="http://schemas.microsoft.com/office/drawing/2014/main" id="{5EE6DF73-D9AE-4F1B-BA2E-88714B55B6CB}"/>
              </a:ext>
            </a:extLst>
          </p:cNvPr>
          <p:cNvSpPr/>
          <p:nvPr/>
        </p:nvSpPr>
        <p:spPr>
          <a:xfrm>
            <a:off x="9995667" y="468699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 X</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591519" y="2528930"/>
            <a:ext cx="2740379"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weekly</a:t>
            </a:r>
            <a:endParaRPr lang="he-IL" dirty="0"/>
          </a:p>
        </p:txBody>
      </p:sp>
      <p:sp>
        <p:nvSpPr>
          <p:cNvPr id="113" name="Flowchart: Process 112">
            <a:extLst>
              <a:ext uri="{FF2B5EF4-FFF2-40B4-BE49-F238E27FC236}">
                <a16:creationId xmlns:a16="http://schemas.microsoft.com/office/drawing/2014/main" id="{7672C675-357A-41A8-9CE1-E576DD895F44}"/>
              </a:ext>
            </a:extLst>
          </p:cNvPr>
          <p:cNvSpPr/>
          <p:nvPr/>
        </p:nvSpPr>
        <p:spPr>
          <a:xfrm>
            <a:off x="9973794" y="5564088"/>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18" name="TextBox 117">
            <a:extLst>
              <a:ext uri="{FF2B5EF4-FFF2-40B4-BE49-F238E27FC236}">
                <a16:creationId xmlns:a16="http://schemas.microsoft.com/office/drawing/2014/main" id="{87483781-52E9-42A3-BAE7-A0F63C88718C}"/>
              </a:ext>
            </a:extLst>
          </p:cNvPr>
          <p:cNvSpPr txBox="1"/>
          <p:nvPr/>
        </p:nvSpPr>
        <p:spPr>
          <a:xfrm>
            <a:off x="9467693" y="1691986"/>
            <a:ext cx="1420713" cy="276999"/>
          </a:xfrm>
          <a:prstGeom prst="rect">
            <a:avLst/>
          </a:prstGeom>
          <a:noFill/>
        </p:spPr>
        <p:txBody>
          <a:bodyPr wrap="square" rtlCol="1">
            <a:spAutoFit/>
          </a:bodyPr>
          <a:lstStyle/>
          <a:p>
            <a:r>
              <a:rPr lang="en-US" sz="1200" dirty="0"/>
              <a:t>Monthly schedule</a:t>
            </a:r>
            <a:endParaRPr lang="he-IL" sz="1200" dirty="0"/>
          </a:p>
        </p:txBody>
      </p:sp>
      <p:sp>
        <p:nvSpPr>
          <p:cNvPr id="119" name="TextBox 118">
            <a:extLst>
              <a:ext uri="{FF2B5EF4-FFF2-40B4-BE49-F238E27FC236}">
                <a16:creationId xmlns:a16="http://schemas.microsoft.com/office/drawing/2014/main" id="{A7AB73B8-DB39-44C3-83D5-E64CEFB8275C}"/>
              </a:ext>
            </a:extLst>
          </p:cNvPr>
          <p:cNvSpPr txBox="1"/>
          <p:nvPr/>
        </p:nvSpPr>
        <p:spPr>
          <a:xfrm>
            <a:off x="6644604" y="3278162"/>
            <a:ext cx="1758461" cy="369332"/>
          </a:xfrm>
          <a:prstGeom prst="rect">
            <a:avLst/>
          </a:prstGeom>
          <a:noFill/>
        </p:spPr>
        <p:txBody>
          <a:bodyPr wrap="square" rtlCol="1">
            <a:spAutoFit/>
          </a:bodyPr>
          <a:lstStyle/>
          <a:p>
            <a:r>
              <a:rPr lang="en-US" dirty="0"/>
              <a:t>Week 4:</a:t>
            </a:r>
            <a:endParaRPr lang="he-IL" dirty="0"/>
          </a:p>
        </p:txBody>
      </p:sp>
      <p:sp>
        <p:nvSpPr>
          <p:cNvPr id="120" name="Oval 119">
            <a:extLst>
              <a:ext uri="{FF2B5EF4-FFF2-40B4-BE49-F238E27FC236}">
                <a16:creationId xmlns:a16="http://schemas.microsoft.com/office/drawing/2014/main" id="{EF465197-7BA0-41E5-B318-FEC88D937ED3}"/>
              </a:ext>
            </a:extLst>
          </p:cNvPr>
          <p:cNvSpPr/>
          <p:nvPr/>
        </p:nvSpPr>
        <p:spPr>
          <a:xfrm>
            <a:off x="8708850" y="2990943"/>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1" name="Oval 120">
            <a:extLst>
              <a:ext uri="{FF2B5EF4-FFF2-40B4-BE49-F238E27FC236}">
                <a16:creationId xmlns:a16="http://schemas.microsoft.com/office/drawing/2014/main" id="{CCB7DD69-4B52-40B8-9C6E-63B969B0EB8C}"/>
              </a:ext>
            </a:extLst>
          </p:cNvPr>
          <p:cNvSpPr/>
          <p:nvPr/>
        </p:nvSpPr>
        <p:spPr>
          <a:xfrm>
            <a:off x="8708850" y="313181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2" name="Flowchart: Process 121">
            <a:extLst>
              <a:ext uri="{FF2B5EF4-FFF2-40B4-BE49-F238E27FC236}">
                <a16:creationId xmlns:a16="http://schemas.microsoft.com/office/drawing/2014/main" id="{58FA430B-E600-42CB-A389-DB0EC16DCBE2}"/>
              </a:ext>
            </a:extLst>
          </p:cNvPr>
          <p:cNvSpPr/>
          <p:nvPr/>
        </p:nvSpPr>
        <p:spPr>
          <a:xfrm>
            <a:off x="7687607" y="3287127"/>
            <a:ext cx="2412996"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weekly</a:t>
            </a:r>
            <a:endParaRPr lang="he-IL" dirty="0"/>
          </a:p>
        </p:txBody>
      </p:sp>
      <p:sp>
        <p:nvSpPr>
          <p:cNvPr id="106" name="Flowchart: Process 105">
            <a:extLst>
              <a:ext uri="{FF2B5EF4-FFF2-40B4-BE49-F238E27FC236}">
                <a16:creationId xmlns:a16="http://schemas.microsoft.com/office/drawing/2014/main" id="{678D1C76-4C81-4594-AB7E-DAADF259A996}"/>
              </a:ext>
            </a:extLst>
          </p:cNvPr>
          <p:cNvSpPr/>
          <p:nvPr/>
        </p:nvSpPr>
        <p:spPr>
          <a:xfrm>
            <a:off x="2416014" y="2443280"/>
            <a:ext cx="525619"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08" name="Flowchart: Process 107">
            <a:extLst>
              <a:ext uri="{FF2B5EF4-FFF2-40B4-BE49-F238E27FC236}">
                <a16:creationId xmlns:a16="http://schemas.microsoft.com/office/drawing/2014/main" id="{59EE8126-CC4A-4A0C-A7EF-ECDBC73F55C3}"/>
              </a:ext>
            </a:extLst>
          </p:cNvPr>
          <p:cNvSpPr/>
          <p:nvPr/>
        </p:nvSpPr>
        <p:spPr>
          <a:xfrm>
            <a:off x="2416014" y="3480322"/>
            <a:ext cx="469620"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09" name="Flowchart: Process 108">
            <a:extLst>
              <a:ext uri="{FF2B5EF4-FFF2-40B4-BE49-F238E27FC236}">
                <a16:creationId xmlns:a16="http://schemas.microsoft.com/office/drawing/2014/main" id="{A02BD1C4-1789-4D03-98BD-8942786F7C95}"/>
              </a:ext>
            </a:extLst>
          </p:cNvPr>
          <p:cNvSpPr/>
          <p:nvPr/>
        </p:nvSpPr>
        <p:spPr>
          <a:xfrm>
            <a:off x="2400639" y="4487812"/>
            <a:ext cx="484995"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10" name="Flowchart: Process 109">
            <a:extLst>
              <a:ext uri="{FF2B5EF4-FFF2-40B4-BE49-F238E27FC236}">
                <a16:creationId xmlns:a16="http://schemas.microsoft.com/office/drawing/2014/main" id="{8781D021-CD38-4E6C-ACA2-983CB64E8810}"/>
              </a:ext>
            </a:extLst>
          </p:cNvPr>
          <p:cNvSpPr/>
          <p:nvPr/>
        </p:nvSpPr>
        <p:spPr>
          <a:xfrm>
            <a:off x="2429381" y="5495912"/>
            <a:ext cx="512252"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11" name="Flowchart: Process 110">
            <a:extLst>
              <a:ext uri="{FF2B5EF4-FFF2-40B4-BE49-F238E27FC236}">
                <a16:creationId xmlns:a16="http://schemas.microsoft.com/office/drawing/2014/main" id="{F3A3DACE-7B02-4B0B-ADCB-DB4021E86239}"/>
              </a:ext>
            </a:extLst>
          </p:cNvPr>
          <p:cNvSpPr/>
          <p:nvPr/>
        </p:nvSpPr>
        <p:spPr>
          <a:xfrm>
            <a:off x="2885634" y="2443280"/>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12" name="Flowchart: Process 111">
            <a:extLst>
              <a:ext uri="{FF2B5EF4-FFF2-40B4-BE49-F238E27FC236}">
                <a16:creationId xmlns:a16="http://schemas.microsoft.com/office/drawing/2014/main" id="{B9B9D3E7-11EE-40E9-9F98-EFB8958FB380}"/>
              </a:ext>
            </a:extLst>
          </p:cNvPr>
          <p:cNvSpPr/>
          <p:nvPr/>
        </p:nvSpPr>
        <p:spPr>
          <a:xfrm>
            <a:off x="2828046" y="3469150"/>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17" name="Flowchart: Process 116">
            <a:extLst>
              <a:ext uri="{FF2B5EF4-FFF2-40B4-BE49-F238E27FC236}">
                <a16:creationId xmlns:a16="http://schemas.microsoft.com/office/drawing/2014/main" id="{EBD0A3F9-C065-486D-9FBB-7DB3F3116FF1}"/>
              </a:ext>
            </a:extLst>
          </p:cNvPr>
          <p:cNvSpPr/>
          <p:nvPr/>
        </p:nvSpPr>
        <p:spPr>
          <a:xfrm>
            <a:off x="2860622" y="4440044"/>
            <a:ext cx="596846" cy="987219"/>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23" name="Flowchart: Process 122">
            <a:extLst>
              <a:ext uri="{FF2B5EF4-FFF2-40B4-BE49-F238E27FC236}">
                <a16:creationId xmlns:a16="http://schemas.microsoft.com/office/drawing/2014/main" id="{8F6F8FBB-92E0-4F2E-8EDC-86EA6EDE0434}"/>
              </a:ext>
            </a:extLst>
          </p:cNvPr>
          <p:cNvSpPr/>
          <p:nvPr/>
        </p:nvSpPr>
        <p:spPr>
          <a:xfrm>
            <a:off x="2921228" y="5482351"/>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Tree>
    <p:extLst>
      <p:ext uri="{BB962C8B-B14F-4D97-AF65-F5344CB8AC3E}">
        <p14:creationId xmlns:p14="http://schemas.microsoft.com/office/powerpoint/2010/main" val="73230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Yearly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327342" y="1995651"/>
            <a:ext cx="2114222" cy="35694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a:t>
            </a:r>
            <a:r>
              <a:rPr lang="en-US" sz="1800" dirty="0"/>
              <a:t>Yearly</a:t>
            </a:r>
            <a:r>
              <a:rPr lang="en-US" dirty="0"/>
              <a:t> plan</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Yearly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Yearly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1378754" y="2477866"/>
            <a:ext cx="1062417"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1364996" y="3502274"/>
            <a:ext cx="1076175"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1364996" y="4515578"/>
            <a:ext cx="1111038"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1382505" y="5473927"/>
            <a:ext cx="1111038"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4" name="Rectangle 73">
            <a:extLst>
              <a:ext uri="{FF2B5EF4-FFF2-40B4-BE49-F238E27FC236}">
                <a16:creationId xmlns:a16="http://schemas.microsoft.com/office/drawing/2014/main" id="{B903A0D2-1612-4D82-B0E8-BAEE9476F718}"/>
              </a:ext>
            </a:extLst>
          </p:cNvPr>
          <p:cNvSpPr/>
          <p:nvPr/>
        </p:nvSpPr>
        <p:spPr>
          <a:xfrm>
            <a:off x="6621124" y="914400"/>
            <a:ext cx="5050301" cy="5943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Rectangle 77">
            <a:extLst>
              <a:ext uri="{FF2B5EF4-FFF2-40B4-BE49-F238E27FC236}">
                <a16:creationId xmlns:a16="http://schemas.microsoft.com/office/drawing/2014/main" id="{68A8F970-8F78-4D2D-8AE2-0F6F0CB9988B}"/>
              </a:ext>
            </a:extLst>
          </p:cNvPr>
          <p:cNvSpPr/>
          <p:nvPr/>
        </p:nvSpPr>
        <p:spPr>
          <a:xfrm>
            <a:off x="662309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81" name="Straight Connector 80">
            <a:extLst>
              <a:ext uri="{FF2B5EF4-FFF2-40B4-BE49-F238E27FC236}">
                <a16:creationId xmlns:a16="http://schemas.microsoft.com/office/drawing/2014/main" id="{DDFFC555-1D9B-43BB-9E2B-82E1DB2DF230}"/>
              </a:ext>
            </a:extLst>
          </p:cNvPr>
          <p:cNvCxnSpPr/>
          <p:nvPr/>
        </p:nvCxnSpPr>
        <p:spPr>
          <a:xfrm flipV="1">
            <a:off x="760586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DA904D24-2E9D-44FA-A186-35DCA3F08B4A}"/>
              </a:ext>
            </a:extLst>
          </p:cNvPr>
          <p:cNvCxnSpPr/>
          <p:nvPr/>
        </p:nvCxnSpPr>
        <p:spPr>
          <a:xfrm flipV="1">
            <a:off x="843585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4" name="Straight Connector 83">
            <a:extLst>
              <a:ext uri="{FF2B5EF4-FFF2-40B4-BE49-F238E27FC236}">
                <a16:creationId xmlns:a16="http://schemas.microsoft.com/office/drawing/2014/main" id="{1722790B-C65D-48AD-B091-E9E8D25C49B8}"/>
              </a:ext>
            </a:extLst>
          </p:cNvPr>
          <p:cNvCxnSpPr/>
          <p:nvPr/>
        </p:nvCxnSpPr>
        <p:spPr>
          <a:xfrm flipV="1">
            <a:off x="1062807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a:extLst>
              <a:ext uri="{FF2B5EF4-FFF2-40B4-BE49-F238E27FC236}">
                <a16:creationId xmlns:a16="http://schemas.microsoft.com/office/drawing/2014/main" id="{DE3A9D8F-EAE6-424C-A5F3-D8C9383C99D1}"/>
              </a:ext>
            </a:extLst>
          </p:cNvPr>
          <p:cNvCxnSpPr/>
          <p:nvPr/>
        </p:nvCxnSpPr>
        <p:spPr>
          <a:xfrm flipV="1">
            <a:off x="953079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6" name="TextBox 85">
            <a:extLst>
              <a:ext uri="{FF2B5EF4-FFF2-40B4-BE49-F238E27FC236}">
                <a16:creationId xmlns:a16="http://schemas.microsoft.com/office/drawing/2014/main" id="{5F19CCB5-F37A-45AC-838B-BBE9AB38FAAD}"/>
              </a:ext>
            </a:extLst>
          </p:cNvPr>
          <p:cNvSpPr txBox="1"/>
          <p:nvPr/>
        </p:nvSpPr>
        <p:spPr>
          <a:xfrm>
            <a:off x="6687950" y="1044471"/>
            <a:ext cx="984732" cy="369332"/>
          </a:xfrm>
          <a:prstGeom prst="rect">
            <a:avLst/>
          </a:prstGeom>
          <a:noFill/>
        </p:spPr>
        <p:txBody>
          <a:bodyPr wrap="square" rtlCol="1">
            <a:spAutoFit/>
          </a:bodyPr>
          <a:lstStyle/>
          <a:p>
            <a:r>
              <a:rPr lang="en-US" dirty="0"/>
              <a:t>Profile</a:t>
            </a:r>
            <a:endParaRPr lang="he-IL" dirty="0"/>
          </a:p>
        </p:txBody>
      </p:sp>
      <p:sp>
        <p:nvSpPr>
          <p:cNvPr id="87" name="TextBox 86">
            <a:extLst>
              <a:ext uri="{FF2B5EF4-FFF2-40B4-BE49-F238E27FC236}">
                <a16:creationId xmlns:a16="http://schemas.microsoft.com/office/drawing/2014/main" id="{5E81FB65-A7B0-45F7-BBBA-1D13996D4F92}"/>
              </a:ext>
            </a:extLst>
          </p:cNvPr>
          <p:cNvSpPr txBox="1"/>
          <p:nvPr/>
        </p:nvSpPr>
        <p:spPr>
          <a:xfrm>
            <a:off x="7615251" y="1051952"/>
            <a:ext cx="984733" cy="369332"/>
          </a:xfrm>
          <a:prstGeom prst="rect">
            <a:avLst/>
          </a:prstGeom>
          <a:noFill/>
        </p:spPr>
        <p:txBody>
          <a:bodyPr wrap="square" rtlCol="1">
            <a:spAutoFit/>
          </a:bodyPr>
          <a:lstStyle/>
          <a:p>
            <a:r>
              <a:rPr lang="en-US" dirty="0"/>
              <a:t>Recipes</a:t>
            </a:r>
            <a:endParaRPr lang="he-IL" dirty="0"/>
          </a:p>
        </p:txBody>
      </p:sp>
      <p:sp>
        <p:nvSpPr>
          <p:cNvPr id="88" name="Minus Sign 87">
            <a:extLst>
              <a:ext uri="{FF2B5EF4-FFF2-40B4-BE49-F238E27FC236}">
                <a16:creationId xmlns:a16="http://schemas.microsoft.com/office/drawing/2014/main" id="{564605E2-D6FF-409A-BA91-EBCED2967DBB}"/>
              </a:ext>
            </a:extLst>
          </p:cNvPr>
          <p:cNvSpPr/>
          <p:nvPr/>
        </p:nvSpPr>
        <p:spPr>
          <a:xfrm>
            <a:off x="745053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9" name="Flowchart: Process 88">
            <a:extLst>
              <a:ext uri="{FF2B5EF4-FFF2-40B4-BE49-F238E27FC236}">
                <a16:creationId xmlns:a16="http://schemas.microsoft.com/office/drawing/2014/main" id="{075ADFDD-9A73-4B22-ABE4-BCA445C28C12}"/>
              </a:ext>
            </a:extLst>
          </p:cNvPr>
          <p:cNvSpPr/>
          <p:nvPr/>
        </p:nvSpPr>
        <p:spPr>
          <a:xfrm>
            <a:off x="809054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0" name="Flowchart: Merge 89">
            <a:extLst>
              <a:ext uri="{FF2B5EF4-FFF2-40B4-BE49-F238E27FC236}">
                <a16:creationId xmlns:a16="http://schemas.microsoft.com/office/drawing/2014/main" id="{8546A42D-8A4B-406D-B4A3-3E6D1AD9C6A6}"/>
              </a:ext>
            </a:extLst>
          </p:cNvPr>
          <p:cNvSpPr/>
          <p:nvPr/>
        </p:nvSpPr>
        <p:spPr>
          <a:xfrm>
            <a:off x="807420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1" name="TextBox 90">
            <a:extLst>
              <a:ext uri="{FF2B5EF4-FFF2-40B4-BE49-F238E27FC236}">
                <a16:creationId xmlns:a16="http://schemas.microsoft.com/office/drawing/2014/main" id="{EC39DF11-B65D-4560-AB40-7C44C98D9242}"/>
              </a:ext>
            </a:extLst>
          </p:cNvPr>
          <p:cNvSpPr txBox="1"/>
          <p:nvPr/>
        </p:nvSpPr>
        <p:spPr>
          <a:xfrm>
            <a:off x="8374048" y="1056261"/>
            <a:ext cx="1335375" cy="369332"/>
          </a:xfrm>
          <a:prstGeom prst="rect">
            <a:avLst/>
          </a:prstGeom>
          <a:noFill/>
        </p:spPr>
        <p:txBody>
          <a:bodyPr wrap="square" rtlCol="1">
            <a:spAutoFit/>
          </a:bodyPr>
          <a:lstStyle/>
          <a:p>
            <a:r>
              <a:rPr lang="en-US" dirty="0"/>
              <a:t>Ingredients</a:t>
            </a:r>
            <a:endParaRPr lang="he-IL" dirty="0"/>
          </a:p>
        </p:txBody>
      </p:sp>
      <p:sp>
        <p:nvSpPr>
          <p:cNvPr id="92" name="Minus Sign 91">
            <a:extLst>
              <a:ext uri="{FF2B5EF4-FFF2-40B4-BE49-F238E27FC236}">
                <a16:creationId xmlns:a16="http://schemas.microsoft.com/office/drawing/2014/main" id="{D86412C4-62CE-4E49-96E5-0A8CC1EA56D8}"/>
              </a:ext>
            </a:extLst>
          </p:cNvPr>
          <p:cNvSpPr/>
          <p:nvPr/>
        </p:nvSpPr>
        <p:spPr>
          <a:xfrm>
            <a:off x="8403065"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3" name="Flowchart: Process 92">
            <a:extLst>
              <a:ext uri="{FF2B5EF4-FFF2-40B4-BE49-F238E27FC236}">
                <a16:creationId xmlns:a16="http://schemas.microsoft.com/office/drawing/2014/main" id="{F31559E6-E829-410A-AFFC-E50E2DA669A8}"/>
              </a:ext>
            </a:extLst>
          </p:cNvPr>
          <p:cNvSpPr/>
          <p:nvPr/>
        </p:nvSpPr>
        <p:spPr>
          <a:xfrm>
            <a:off x="9139003"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4" name="Flowchart: Merge 93">
            <a:extLst>
              <a:ext uri="{FF2B5EF4-FFF2-40B4-BE49-F238E27FC236}">
                <a16:creationId xmlns:a16="http://schemas.microsoft.com/office/drawing/2014/main" id="{29F5EB33-65A2-4EA9-9EE5-C1A74D9A7919}"/>
              </a:ext>
            </a:extLst>
          </p:cNvPr>
          <p:cNvSpPr/>
          <p:nvPr/>
        </p:nvSpPr>
        <p:spPr>
          <a:xfrm>
            <a:off x="9107596"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5" name="TextBox 94">
            <a:extLst>
              <a:ext uri="{FF2B5EF4-FFF2-40B4-BE49-F238E27FC236}">
                <a16:creationId xmlns:a16="http://schemas.microsoft.com/office/drawing/2014/main" id="{4990F354-0928-41DB-8C8F-CB5FE1DB6AF6}"/>
              </a:ext>
            </a:extLst>
          </p:cNvPr>
          <p:cNvSpPr txBox="1"/>
          <p:nvPr/>
        </p:nvSpPr>
        <p:spPr>
          <a:xfrm>
            <a:off x="9603324"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96" name="Minus Sign 95">
            <a:extLst>
              <a:ext uri="{FF2B5EF4-FFF2-40B4-BE49-F238E27FC236}">
                <a16:creationId xmlns:a16="http://schemas.microsoft.com/office/drawing/2014/main" id="{A4882E94-A744-433F-9E3A-C54356CAC530}"/>
              </a:ext>
            </a:extLst>
          </p:cNvPr>
          <p:cNvSpPr/>
          <p:nvPr/>
        </p:nvSpPr>
        <p:spPr>
          <a:xfrm>
            <a:off x="956565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7" name="Flowchart: Process 96">
            <a:extLst>
              <a:ext uri="{FF2B5EF4-FFF2-40B4-BE49-F238E27FC236}">
                <a16:creationId xmlns:a16="http://schemas.microsoft.com/office/drawing/2014/main" id="{C4B9C93A-35D8-44FA-8C9B-5D111AD0325D}"/>
              </a:ext>
            </a:extLst>
          </p:cNvPr>
          <p:cNvSpPr/>
          <p:nvPr/>
        </p:nvSpPr>
        <p:spPr>
          <a:xfrm>
            <a:off x="1024173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8" name="Flowchart: Merge 97">
            <a:extLst>
              <a:ext uri="{FF2B5EF4-FFF2-40B4-BE49-F238E27FC236}">
                <a16:creationId xmlns:a16="http://schemas.microsoft.com/office/drawing/2014/main" id="{3F178BD2-FBD0-409F-93BB-4FA5AD1D245C}"/>
              </a:ext>
            </a:extLst>
          </p:cNvPr>
          <p:cNvSpPr/>
          <p:nvPr/>
        </p:nvSpPr>
        <p:spPr>
          <a:xfrm>
            <a:off x="1023739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9" name="TextBox 98">
            <a:extLst>
              <a:ext uri="{FF2B5EF4-FFF2-40B4-BE49-F238E27FC236}">
                <a16:creationId xmlns:a16="http://schemas.microsoft.com/office/drawing/2014/main" id="{00530635-52BC-49DD-B2BC-BD300DFACC28}"/>
              </a:ext>
            </a:extLst>
          </p:cNvPr>
          <p:cNvSpPr txBox="1"/>
          <p:nvPr/>
        </p:nvSpPr>
        <p:spPr>
          <a:xfrm>
            <a:off x="10790445" y="1037348"/>
            <a:ext cx="709182" cy="369332"/>
          </a:xfrm>
          <a:prstGeom prst="rect">
            <a:avLst/>
          </a:prstGeom>
          <a:noFill/>
        </p:spPr>
        <p:txBody>
          <a:bodyPr wrap="square" rtlCol="1">
            <a:spAutoFit/>
          </a:bodyPr>
          <a:lstStyle/>
          <a:p>
            <a:r>
              <a:rPr lang="en-US" dirty="0"/>
              <a:t>Cart</a:t>
            </a:r>
            <a:endParaRPr lang="he-IL" dirty="0"/>
          </a:p>
        </p:txBody>
      </p:sp>
      <p:sp>
        <p:nvSpPr>
          <p:cNvPr id="100" name="TextBox 99">
            <a:extLst>
              <a:ext uri="{FF2B5EF4-FFF2-40B4-BE49-F238E27FC236}">
                <a16:creationId xmlns:a16="http://schemas.microsoft.com/office/drawing/2014/main" id="{2C39C02B-C37A-4B4D-B5E2-98DA5C63B264}"/>
              </a:ext>
            </a:extLst>
          </p:cNvPr>
          <p:cNvSpPr txBox="1"/>
          <p:nvPr/>
        </p:nvSpPr>
        <p:spPr>
          <a:xfrm>
            <a:off x="6687950" y="2019998"/>
            <a:ext cx="3267758" cy="369332"/>
          </a:xfrm>
          <a:prstGeom prst="rect">
            <a:avLst/>
          </a:prstGeom>
          <a:noFill/>
        </p:spPr>
        <p:txBody>
          <a:bodyPr wrap="square" rtlCol="1">
            <a:spAutoFit/>
          </a:bodyPr>
          <a:lstStyle/>
          <a:p>
            <a:r>
              <a:rPr lang="en-US" dirty="0"/>
              <a:t>Create your Yearly schedule : </a:t>
            </a:r>
            <a:endParaRPr lang="he-IL" dirty="0"/>
          </a:p>
        </p:txBody>
      </p:sp>
      <p:sp>
        <p:nvSpPr>
          <p:cNvPr id="114" name="Minus Sign 113">
            <a:extLst>
              <a:ext uri="{FF2B5EF4-FFF2-40B4-BE49-F238E27FC236}">
                <a16:creationId xmlns:a16="http://schemas.microsoft.com/office/drawing/2014/main" id="{3A98001B-A721-40DA-9BDC-238541D52517}"/>
              </a:ext>
            </a:extLst>
          </p:cNvPr>
          <p:cNvSpPr/>
          <p:nvPr/>
        </p:nvSpPr>
        <p:spPr>
          <a:xfrm>
            <a:off x="6502363"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5" name="Flowchart: Process 114">
            <a:extLst>
              <a:ext uri="{FF2B5EF4-FFF2-40B4-BE49-F238E27FC236}">
                <a16:creationId xmlns:a16="http://schemas.microsoft.com/office/drawing/2014/main" id="{6F039193-765B-4403-B7F7-E16C3D0E0A37}"/>
              </a:ext>
            </a:extLst>
          </p:cNvPr>
          <p:cNvSpPr/>
          <p:nvPr/>
        </p:nvSpPr>
        <p:spPr>
          <a:xfrm>
            <a:off x="7141915"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0776FAF-907E-4A91-99B5-0A195E810FA7}"/>
              </a:ext>
            </a:extLst>
          </p:cNvPr>
          <p:cNvSpPr/>
          <p:nvPr/>
        </p:nvSpPr>
        <p:spPr>
          <a:xfrm>
            <a:off x="7174924"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37" name="Straight Arrow Connector 36">
            <a:extLst>
              <a:ext uri="{FF2B5EF4-FFF2-40B4-BE49-F238E27FC236}">
                <a16:creationId xmlns:a16="http://schemas.microsoft.com/office/drawing/2014/main" id="{34CD73C8-B2BE-4046-901D-38864AD23B97}"/>
              </a:ext>
            </a:extLst>
          </p:cNvPr>
          <p:cNvCxnSpPr>
            <a:cxnSpLocks/>
            <a:stCxn id="43" idx="3"/>
          </p:cNvCxnSpPr>
          <p:nvPr/>
        </p:nvCxnSpPr>
        <p:spPr>
          <a:xfrm>
            <a:off x="5441564" y="2174124"/>
            <a:ext cx="942613" cy="290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6B62A59-E736-4E0B-B39A-75731A956A5F}"/>
              </a:ext>
            </a:extLst>
          </p:cNvPr>
          <p:cNvSpPr txBox="1"/>
          <p:nvPr/>
        </p:nvSpPr>
        <p:spPr>
          <a:xfrm>
            <a:off x="6631575" y="2619177"/>
            <a:ext cx="1758461" cy="369332"/>
          </a:xfrm>
          <a:prstGeom prst="rect">
            <a:avLst/>
          </a:prstGeom>
          <a:noFill/>
        </p:spPr>
        <p:txBody>
          <a:bodyPr wrap="square" rtlCol="1">
            <a:spAutoFit/>
          </a:bodyPr>
          <a:lstStyle/>
          <a:p>
            <a:r>
              <a:rPr lang="en-US" dirty="0"/>
              <a:t>month 1:</a:t>
            </a:r>
            <a:endParaRPr lang="he-IL" dirty="0"/>
          </a:p>
        </p:txBody>
      </p:sp>
      <p:sp>
        <p:nvSpPr>
          <p:cNvPr id="130" name="Rectangle 129">
            <a:extLst>
              <a:ext uri="{FF2B5EF4-FFF2-40B4-BE49-F238E27FC236}">
                <a16:creationId xmlns:a16="http://schemas.microsoft.com/office/drawing/2014/main" id="{52429077-4FFD-4EBF-A7EE-64A5354D7726}"/>
              </a:ext>
            </a:extLst>
          </p:cNvPr>
          <p:cNvSpPr/>
          <p:nvPr/>
        </p:nvSpPr>
        <p:spPr>
          <a:xfrm>
            <a:off x="6621124" y="137958"/>
            <a:ext cx="2320296"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Create </a:t>
            </a:r>
            <a:r>
              <a:rPr lang="en-US" sz="1800" b="1" dirty="0"/>
              <a:t>yearly schedule</a:t>
            </a:r>
            <a:endParaRPr lang="he-IL" sz="1800" b="1" dirty="0"/>
          </a:p>
        </p:txBody>
      </p:sp>
      <p:graphicFrame>
        <p:nvGraphicFramePr>
          <p:cNvPr id="60" name="Table 61">
            <a:extLst>
              <a:ext uri="{FF2B5EF4-FFF2-40B4-BE49-F238E27FC236}">
                <a16:creationId xmlns:a16="http://schemas.microsoft.com/office/drawing/2014/main" id="{4C6B0E4D-42D3-4B8A-99ED-C35C3C97D9B5}"/>
              </a:ext>
            </a:extLst>
          </p:cNvPr>
          <p:cNvGraphicFramePr>
            <a:graphicFrameLocks noGrp="1"/>
          </p:cNvGraphicFramePr>
          <p:nvPr>
            <p:extLst>
              <p:ext uri="{D42A27DB-BD31-4B8C-83A1-F6EECF244321}">
                <p14:modId xmlns:p14="http://schemas.microsoft.com/office/powerpoint/2010/main" val="3813766910"/>
              </p:ext>
            </p:extLst>
          </p:nvPr>
        </p:nvGraphicFramePr>
        <p:xfrm>
          <a:off x="7005712" y="4119569"/>
          <a:ext cx="3968680" cy="1983465"/>
        </p:xfrm>
        <a:graphic>
          <a:graphicData uri="http://schemas.openxmlformats.org/drawingml/2006/table">
            <a:tbl>
              <a:tblPr rtl="1" firstRow="1" bandRow="1">
                <a:tableStyleId>{5C22544A-7EE6-4342-B048-85BDC9FD1C3A}</a:tableStyleId>
              </a:tblPr>
              <a:tblGrid>
                <a:gridCol w="1320781">
                  <a:extLst>
                    <a:ext uri="{9D8B030D-6E8A-4147-A177-3AD203B41FA5}">
                      <a16:colId xmlns:a16="http://schemas.microsoft.com/office/drawing/2014/main" val="933656494"/>
                    </a:ext>
                  </a:extLst>
                </a:gridCol>
                <a:gridCol w="1320781">
                  <a:extLst>
                    <a:ext uri="{9D8B030D-6E8A-4147-A177-3AD203B41FA5}">
                      <a16:colId xmlns:a16="http://schemas.microsoft.com/office/drawing/2014/main" val="1415751058"/>
                    </a:ext>
                  </a:extLst>
                </a:gridCol>
                <a:gridCol w="1327118">
                  <a:extLst>
                    <a:ext uri="{9D8B030D-6E8A-4147-A177-3AD203B41FA5}">
                      <a16:colId xmlns:a16="http://schemas.microsoft.com/office/drawing/2014/main" val="3536260321"/>
                    </a:ext>
                  </a:extLst>
                </a:gridCol>
              </a:tblGrid>
              <a:tr h="494710">
                <a:tc>
                  <a:txBody>
                    <a:bodyPr/>
                    <a:lstStyle/>
                    <a:p>
                      <a:pPr rtl="1"/>
                      <a:endParaRPr lang="he-IL" sz="1400" dirty="0"/>
                    </a:p>
                  </a:txBody>
                  <a:tcPr/>
                </a:tc>
                <a:tc>
                  <a:txBody>
                    <a:bodyPr/>
                    <a:lstStyle/>
                    <a:p>
                      <a:pPr rtl="1"/>
                      <a:r>
                        <a:rPr lang="en-US" sz="1400" dirty="0"/>
                        <a:t>price</a:t>
                      </a:r>
                      <a:endParaRPr lang="he-IL" sz="1400" dirty="0"/>
                    </a:p>
                  </a:txBody>
                  <a:tcPr/>
                </a:tc>
                <a:tc>
                  <a:txBody>
                    <a:bodyPr/>
                    <a:lstStyle/>
                    <a:p>
                      <a:pPr rtl="1"/>
                      <a:r>
                        <a:rPr lang="en-US" sz="1400" dirty="0"/>
                        <a:t>category</a:t>
                      </a:r>
                      <a:endParaRPr lang="he-IL" sz="1400" dirty="0"/>
                    </a:p>
                  </a:txBody>
                  <a:tcPr/>
                </a:tc>
                <a:extLst>
                  <a:ext uri="{0D108BD9-81ED-4DB2-BD59-A6C34878D82A}">
                    <a16:rowId xmlns:a16="http://schemas.microsoft.com/office/drawing/2014/main" val="3609931348"/>
                  </a:ext>
                </a:extLst>
              </a:tr>
              <a:tr h="442453">
                <a:tc>
                  <a:txBody>
                    <a:bodyPr/>
                    <a:lstStyle/>
                    <a:p>
                      <a:pPr rtl="1"/>
                      <a:endParaRPr lang="he-IL" sz="1400" dirty="0"/>
                    </a:p>
                  </a:txBody>
                  <a:tcPr/>
                </a:tc>
                <a:tc>
                  <a:txBody>
                    <a:bodyPr/>
                    <a:lstStyle/>
                    <a:p>
                      <a:pPr rtl="1"/>
                      <a:r>
                        <a:rPr lang="en-US" sz="1400" dirty="0"/>
                        <a:t>613$</a:t>
                      </a:r>
                      <a:endParaRPr lang="he-IL" sz="1400" dirty="0"/>
                    </a:p>
                  </a:txBody>
                  <a:tcPr/>
                </a:tc>
                <a:tc>
                  <a:txBody>
                    <a:bodyPr/>
                    <a:lstStyle/>
                    <a:p>
                      <a:pPr rtl="1"/>
                      <a:r>
                        <a:rPr lang="en-US" sz="1400" dirty="0"/>
                        <a:t>Week 1</a:t>
                      </a:r>
                      <a:endParaRPr lang="he-IL" sz="1400" dirty="0"/>
                    </a:p>
                  </a:txBody>
                  <a:tcPr/>
                </a:tc>
                <a:extLst>
                  <a:ext uri="{0D108BD9-81ED-4DB2-BD59-A6C34878D82A}">
                    <a16:rowId xmlns:a16="http://schemas.microsoft.com/office/drawing/2014/main" val="2544863717"/>
                  </a:ext>
                </a:extLst>
              </a:tr>
              <a:tr h="528142">
                <a:tc>
                  <a:txBody>
                    <a:bodyPr/>
                    <a:lstStyle/>
                    <a:p>
                      <a:pPr rtl="1"/>
                      <a:r>
                        <a:rPr lang="en-US" sz="1400" dirty="0"/>
                        <a:t>…..</a:t>
                      </a:r>
                      <a:endParaRPr lang="he-IL" sz="1400" dirty="0"/>
                    </a:p>
                  </a:txBody>
                  <a:tcPr/>
                </a:tc>
                <a:tc>
                  <a:txBody>
                    <a:bodyPr/>
                    <a:lstStyle/>
                    <a:p>
                      <a:pPr rtl="1"/>
                      <a:r>
                        <a:rPr lang="en-US" sz="1400" dirty="0"/>
                        <a:t>….</a:t>
                      </a:r>
                      <a:endParaRPr lang="he-IL" sz="1400" dirty="0"/>
                    </a:p>
                  </a:txBody>
                  <a:tcPr/>
                </a:tc>
                <a:tc>
                  <a:txBody>
                    <a:bodyPr/>
                    <a:lstStyle/>
                    <a:p>
                      <a:pPr rtl="1"/>
                      <a:r>
                        <a:rPr lang="en-US" sz="1400" dirty="0"/>
                        <a:t>….</a:t>
                      </a:r>
                      <a:endParaRPr lang="he-IL" sz="1400" dirty="0"/>
                    </a:p>
                  </a:txBody>
                  <a:tcPr/>
                </a:tc>
                <a:extLst>
                  <a:ext uri="{0D108BD9-81ED-4DB2-BD59-A6C34878D82A}">
                    <a16:rowId xmlns:a16="http://schemas.microsoft.com/office/drawing/2014/main" val="271333262"/>
                  </a:ext>
                </a:extLst>
              </a:tr>
              <a:tr h="442453">
                <a:tc>
                  <a:txBody>
                    <a:bodyPr/>
                    <a:lstStyle/>
                    <a:p>
                      <a:pPr rtl="1"/>
                      <a:endParaRPr lang="he-IL" sz="1400" dirty="0"/>
                    </a:p>
                  </a:txBody>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1400" dirty="0"/>
                        <a:t>978.30$</a:t>
                      </a:r>
                      <a:endParaRPr lang="he-IL" sz="1400" dirty="0"/>
                    </a:p>
                    <a:p>
                      <a:pPr rtl="1"/>
                      <a:endParaRPr lang="he-IL" sz="1400" dirty="0"/>
                    </a:p>
                  </a:txBody>
                  <a:tcPr/>
                </a:tc>
                <a:tc>
                  <a:txBody>
                    <a:bodyPr/>
                    <a:lstStyle/>
                    <a:p>
                      <a:pPr rtl="1"/>
                      <a:r>
                        <a:rPr lang="en-US" sz="1400" dirty="0"/>
                        <a:t>Week 4</a:t>
                      </a:r>
                      <a:endParaRPr lang="he-IL" sz="1400" dirty="0"/>
                    </a:p>
                  </a:txBody>
                  <a:tcPr/>
                </a:tc>
                <a:extLst>
                  <a:ext uri="{0D108BD9-81ED-4DB2-BD59-A6C34878D82A}">
                    <a16:rowId xmlns:a16="http://schemas.microsoft.com/office/drawing/2014/main" val="3409807958"/>
                  </a:ext>
                </a:extLst>
              </a:tr>
            </a:tbl>
          </a:graphicData>
        </a:graphic>
      </p:graphicFrame>
      <p:sp>
        <p:nvSpPr>
          <p:cNvPr id="139" name="Flowchart: Process 138">
            <a:extLst>
              <a:ext uri="{FF2B5EF4-FFF2-40B4-BE49-F238E27FC236}">
                <a16:creationId xmlns:a16="http://schemas.microsoft.com/office/drawing/2014/main" id="{5EE6DF73-D9AE-4F1B-BA2E-88714B55B6CB}"/>
              </a:ext>
            </a:extLst>
          </p:cNvPr>
          <p:cNvSpPr/>
          <p:nvPr/>
        </p:nvSpPr>
        <p:spPr>
          <a:xfrm>
            <a:off x="9995667" y="4686991"/>
            <a:ext cx="551622"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62" name="Rectangle 61">
            <a:extLst>
              <a:ext uri="{FF2B5EF4-FFF2-40B4-BE49-F238E27FC236}">
                <a16:creationId xmlns:a16="http://schemas.microsoft.com/office/drawing/2014/main" id="{7D3A5F0C-BC78-4D39-AE3D-040CE22F17B4}"/>
              </a:ext>
            </a:extLst>
          </p:cNvPr>
          <p:cNvSpPr/>
          <p:nvPr/>
        </p:nvSpPr>
        <p:spPr>
          <a:xfrm>
            <a:off x="8414265" y="6586417"/>
            <a:ext cx="2014263" cy="208937"/>
          </a:xfrm>
          <a:prstGeom prst="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Total price : X</a:t>
            </a:r>
            <a:endParaRPr lang="he-IL" dirty="0"/>
          </a:p>
        </p:txBody>
      </p:sp>
      <p:sp>
        <p:nvSpPr>
          <p:cNvPr id="140" name="Flowchart: Process 139">
            <a:extLst>
              <a:ext uri="{FF2B5EF4-FFF2-40B4-BE49-F238E27FC236}">
                <a16:creationId xmlns:a16="http://schemas.microsoft.com/office/drawing/2014/main" id="{71121D7E-5E3D-4B40-BA9F-E3792DF98D79}"/>
              </a:ext>
            </a:extLst>
          </p:cNvPr>
          <p:cNvSpPr/>
          <p:nvPr/>
        </p:nvSpPr>
        <p:spPr>
          <a:xfrm>
            <a:off x="10547289" y="6480126"/>
            <a:ext cx="854207" cy="32624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4695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1</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2</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3</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Option 4</a:t>
            </a:r>
          </a:p>
          <a:p>
            <a:pPr algn="ctr"/>
            <a:endParaRPr lang="he-IL" sz="1200" dirty="0"/>
          </a:p>
        </p:txBody>
      </p:sp>
      <p:sp>
        <p:nvSpPr>
          <p:cNvPr id="107" name="Flowchart: Process 106">
            <a:extLst>
              <a:ext uri="{FF2B5EF4-FFF2-40B4-BE49-F238E27FC236}">
                <a16:creationId xmlns:a16="http://schemas.microsoft.com/office/drawing/2014/main" id="{234EAB7F-8B30-4D7C-99CF-337D0FB83E00}"/>
              </a:ext>
            </a:extLst>
          </p:cNvPr>
          <p:cNvSpPr/>
          <p:nvPr/>
        </p:nvSpPr>
        <p:spPr>
          <a:xfrm>
            <a:off x="7737406" y="2528981"/>
            <a:ext cx="2740379"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monthly</a:t>
            </a:r>
            <a:endParaRPr lang="he-IL" dirty="0"/>
          </a:p>
        </p:txBody>
      </p:sp>
      <p:sp>
        <p:nvSpPr>
          <p:cNvPr id="113" name="Flowchart: Process 112">
            <a:extLst>
              <a:ext uri="{FF2B5EF4-FFF2-40B4-BE49-F238E27FC236}">
                <a16:creationId xmlns:a16="http://schemas.microsoft.com/office/drawing/2014/main" id="{7672C675-357A-41A8-9CE1-E576DD895F44}"/>
              </a:ext>
            </a:extLst>
          </p:cNvPr>
          <p:cNvSpPr/>
          <p:nvPr/>
        </p:nvSpPr>
        <p:spPr>
          <a:xfrm>
            <a:off x="9973794" y="5564088"/>
            <a:ext cx="551622" cy="252175"/>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info</a:t>
            </a:r>
            <a:endParaRPr lang="he-IL" dirty="0"/>
          </a:p>
        </p:txBody>
      </p:sp>
      <p:sp>
        <p:nvSpPr>
          <p:cNvPr id="118" name="TextBox 117">
            <a:extLst>
              <a:ext uri="{FF2B5EF4-FFF2-40B4-BE49-F238E27FC236}">
                <a16:creationId xmlns:a16="http://schemas.microsoft.com/office/drawing/2014/main" id="{87483781-52E9-42A3-BAE7-A0F63C88718C}"/>
              </a:ext>
            </a:extLst>
          </p:cNvPr>
          <p:cNvSpPr txBox="1"/>
          <p:nvPr/>
        </p:nvSpPr>
        <p:spPr>
          <a:xfrm>
            <a:off x="9467693" y="1691986"/>
            <a:ext cx="1420713" cy="276999"/>
          </a:xfrm>
          <a:prstGeom prst="rect">
            <a:avLst/>
          </a:prstGeom>
          <a:noFill/>
        </p:spPr>
        <p:txBody>
          <a:bodyPr wrap="square" rtlCol="1">
            <a:spAutoFit/>
          </a:bodyPr>
          <a:lstStyle/>
          <a:p>
            <a:r>
              <a:rPr lang="en-US" sz="1200" dirty="0"/>
              <a:t>Yearly schedule</a:t>
            </a:r>
            <a:endParaRPr lang="he-IL" sz="1200" dirty="0"/>
          </a:p>
        </p:txBody>
      </p:sp>
      <p:sp>
        <p:nvSpPr>
          <p:cNvPr id="119" name="TextBox 118">
            <a:extLst>
              <a:ext uri="{FF2B5EF4-FFF2-40B4-BE49-F238E27FC236}">
                <a16:creationId xmlns:a16="http://schemas.microsoft.com/office/drawing/2014/main" id="{A7AB73B8-DB39-44C3-83D5-E64CEFB8275C}"/>
              </a:ext>
            </a:extLst>
          </p:cNvPr>
          <p:cNvSpPr txBox="1"/>
          <p:nvPr/>
        </p:nvSpPr>
        <p:spPr>
          <a:xfrm>
            <a:off x="6587031" y="3291256"/>
            <a:ext cx="1758461" cy="369332"/>
          </a:xfrm>
          <a:prstGeom prst="rect">
            <a:avLst/>
          </a:prstGeom>
          <a:noFill/>
        </p:spPr>
        <p:txBody>
          <a:bodyPr wrap="square" rtlCol="1">
            <a:spAutoFit/>
          </a:bodyPr>
          <a:lstStyle/>
          <a:p>
            <a:r>
              <a:rPr lang="en-US" dirty="0"/>
              <a:t>month 12:</a:t>
            </a:r>
            <a:endParaRPr lang="he-IL" dirty="0"/>
          </a:p>
        </p:txBody>
      </p:sp>
      <p:sp>
        <p:nvSpPr>
          <p:cNvPr id="120" name="Oval 119">
            <a:extLst>
              <a:ext uri="{FF2B5EF4-FFF2-40B4-BE49-F238E27FC236}">
                <a16:creationId xmlns:a16="http://schemas.microsoft.com/office/drawing/2014/main" id="{EF465197-7BA0-41E5-B318-FEC88D937ED3}"/>
              </a:ext>
            </a:extLst>
          </p:cNvPr>
          <p:cNvSpPr/>
          <p:nvPr/>
        </p:nvSpPr>
        <p:spPr>
          <a:xfrm>
            <a:off x="8874546" y="3004721"/>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1" name="Oval 120">
            <a:extLst>
              <a:ext uri="{FF2B5EF4-FFF2-40B4-BE49-F238E27FC236}">
                <a16:creationId xmlns:a16="http://schemas.microsoft.com/office/drawing/2014/main" id="{CCB7DD69-4B52-40B8-9C6E-63B969B0EB8C}"/>
              </a:ext>
            </a:extLst>
          </p:cNvPr>
          <p:cNvSpPr/>
          <p:nvPr/>
        </p:nvSpPr>
        <p:spPr>
          <a:xfrm>
            <a:off x="8878334" y="3172047"/>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122" name="Flowchart: Process 121">
            <a:extLst>
              <a:ext uri="{FF2B5EF4-FFF2-40B4-BE49-F238E27FC236}">
                <a16:creationId xmlns:a16="http://schemas.microsoft.com/office/drawing/2014/main" id="{58FA430B-E600-42CB-A389-DB0EC16DCBE2}"/>
              </a:ext>
            </a:extLst>
          </p:cNvPr>
          <p:cNvSpPr/>
          <p:nvPr/>
        </p:nvSpPr>
        <p:spPr>
          <a:xfrm>
            <a:off x="7783554" y="3325295"/>
            <a:ext cx="2412996" cy="457094"/>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 pick from monthly</a:t>
            </a:r>
            <a:endParaRPr lang="he-IL" dirty="0"/>
          </a:p>
        </p:txBody>
      </p:sp>
      <p:sp>
        <p:nvSpPr>
          <p:cNvPr id="106" name="Flowchart: Process 105">
            <a:extLst>
              <a:ext uri="{FF2B5EF4-FFF2-40B4-BE49-F238E27FC236}">
                <a16:creationId xmlns:a16="http://schemas.microsoft.com/office/drawing/2014/main" id="{0FF7F96A-38D6-4F5C-93C9-72CBB5CCD613}"/>
              </a:ext>
            </a:extLst>
          </p:cNvPr>
          <p:cNvSpPr/>
          <p:nvPr/>
        </p:nvSpPr>
        <p:spPr>
          <a:xfrm>
            <a:off x="2459917" y="2457588"/>
            <a:ext cx="564399"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08" name="Flowchart: Process 107">
            <a:extLst>
              <a:ext uri="{FF2B5EF4-FFF2-40B4-BE49-F238E27FC236}">
                <a16:creationId xmlns:a16="http://schemas.microsoft.com/office/drawing/2014/main" id="{A3DF9F5D-4E90-4D42-BCBD-240BDF4422DC}"/>
              </a:ext>
            </a:extLst>
          </p:cNvPr>
          <p:cNvSpPr/>
          <p:nvPr/>
        </p:nvSpPr>
        <p:spPr>
          <a:xfrm>
            <a:off x="2411770" y="3493426"/>
            <a:ext cx="581139"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09" name="Flowchart: Process 108">
            <a:extLst>
              <a:ext uri="{FF2B5EF4-FFF2-40B4-BE49-F238E27FC236}">
                <a16:creationId xmlns:a16="http://schemas.microsoft.com/office/drawing/2014/main" id="{1ACEB4AA-65AE-4D5A-A9B5-CCFDEDD89805}"/>
              </a:ext>
            </a:extLst>
          </p:cNvPr>
          <p:cNvSpPr/>
          <p:nvPr/>
        </p:nvSpPr>
        <p:spPr>
          <a:xfrm>
            <a:off x="2426825" y="4485324"/>
            <a:ext cx="907768"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10" name="Flowchart: Process 109">
            <a:extLst>
              <a:ext uri="{FF2B5EF4-FFF2-40B4-BE49-F238E27FC236}">
                <a16:creationId xmlns:a16="http://schemas.microsoft.com/office/drawing/2014/main" id="{869EF221-D1D4-492C-AE16-E0F09800DD73}"/>
              </a:ext>
            </a:extLst>
          </p:cNvPr>
          <p:cNvSpPr/>
          <p:nvPr/>
        </p:nvSpPr>
        <p:spPr>
          <a:xfrm>
            <a:off x="2459917" y="5489464"/>
            <a:ext cx="907768" cy="913572"/>
          </a:xfrm>
          <a:prstGeom prst="flowChartProcess">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sz="1400" dirty="0"/>
              <a:t>Edit</a:t>
            </a:r>
            <a:endParaRPr lang="he-IL" sz="1400" dirty="0"/>
          </a:p>
        </p:txBody>
      </p:sp>
      <p:sp>
        <p:nvSpPr>
          <p:cNvPr id="111" name="Flowchart: Process 110">
            <a:extLst>
              <a:ext uri="{FF2B5EF4-FFF2-40B4-BE49-F238E27FC236}">
                <a16:creationId xmlns:a16="http://schemas.microsoft.com/office/drawing/2014/main" id="{2915BCF0-4B07-4692-B638-A7CFE0DF33A5}"/>
              </a:ext>
            </a:extLst>
          </p:cNvPr>
          <p:cNvSpPr/>
          <p:nvPr/>
        </p:nvSpPr>
        <p:spPr>
          <a:xfrm>
            <a:off x="2928601" y="2471143"/>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
        <p:nvSpPr>
          <p:cNvPr id="112" name="Flowchart: Process 111">
            <a:extLst>
              <a:ext uri="{FF2B5EF4-FFF2-40B4-BE49-F238E27FC236}">
                <a16:creationId xmlns:a16="http://schemas.microsoft.com/office/drawing/2014/main" id="{3E52A009-DAD3-4BD1-928E-3B502F065CD6}"/>
              </a:ext>
            </a:extLst>
          </p:cNvPr>
          <p:cNvSpPr/>
          <p:nvPr/>
        </p:nvSpPr>
        <p:spPr>
          <a:xfrm>
            <a:off x="2927781" y="3469150"/>
            <a:ext cx="596846" cy="913572"/>
          </a:xfrm>
          <a:prstGeom prst="flowChartProcess">
            <a:avLst/>
          </a:prstGeom>
        </p:spPr>
        <p:style>
          <a:lnRef idx="1">
            <a:schemeClr val="accent4"/>
          </a:lnRef>
          <a:fillRef idx="2">
            <a:schemeClr val="accent4"/>
          </a:fillRef>
          <a:effectRef idx="1">
            <a:schemeClr val="accent4"/>
          </a:effectRef>
          <a:fontRef idx="minor">
            <a:schemeClr val="dk1"/>
          </a:fontRef>
        </p:style>
        <p:txBody>
          <a:bodyPr rtlCol="1" anchor="ctr"/>
          <a:lstStyle/>
          <a:p>
            <a:pPr algn="ctr"/>
            <a:r>
              <a:rPr lang="en-US" sz="1400" dirty="0"/>
              <a:t>Date</a:t>
            </a:r>
            <a:endParaRPr lang="he-IL" sz="1400" dirty="0"/>
          </a:p>
        </p:txBody>
      </p:sp>
    </p:spTree>
    <p:extLst>
      <p:ext uri="{BB962C8B-B14F-4D97-AF65-F5344CB8AC3E}">
        <p14:creationId xmlns:p14="http://schemas.microsoft.com/office/powerpoint/2010/main" val="3029090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highlight>
                  <a:srgbClr val="FFFF00"/>
                </a:highlight>
              </a:rPr>
              <a:t>Schedule</a:t>
            </a:r>
            <a:endParaRPr lang="he-IL" dirty="0">
              <a:highlight>
                <a:srgbClr val="FFFF00"/>
              </a:highlight>
            </a:endParaRPr>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573263" y="2019998"/>
            <a:ext cx="3267758" cy="646331"/>
          </a:xfrm>
          <a:prstGeom prst="rect">
            <a:avLst/>
          </a:prstGeom>
          <a:noFill/>
        </p:spPr>
        <p:txBody>
          <a:bodyPr wrap="square" rtlCol="1">
            <a:spAutoFit/>
          </a:bodyPr>
          <a:lstStyle/>
          <a:p>
            <a:r>
              <a:rPr lang="en-US" sz="1800" dirty="0"/>
              <a:t>Upcoming schedule</a:t>
            </a:r>
            <a:endParaRPr lang="he-IL" sz="1800" dirty="0"/>
          </a:p>
          <a:p>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73028"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0" y="3502274"/>
            <a:ext cx="981871" cy="880448"/>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4696"/>
            <a:ext cx="1003246" cy="867457"/>
          </a:xfrm>
          <a:prstGeom prst="rect">
            <a:avLst/>
          </a:prstGeom>
        </p:spPr>
      </p:pic>
      <p:sp>
        <p:nvSpPr>
          <p:cNvPr id="44" name="Flowchart: Process 43">
            <a:extLst>
              <a:ext uri="{FF2B5EF4-FFF2-40B4-BE49-F238E27FC236}">
                <a16:creationId xmlns:a16="http://schemas.microsoft.com/office/drawing/2014/main" id="{992B9DE0-1C19-4BA2-9C18-995E6D8530AE}"/>
              </a:ext>
            </a:extLst>
          </p:cNvPr>
          <p:cNvSpPr/>
          <p:nvPr/>
        </p:nvSpPr>
        <p:spPr>
          <a:xfrm>
            <a:off x="3303473" y="2478188"/>
            <a:ext cx="1176824"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a:t>
            </a: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3412350" y="1665358"/>
            <a:ext cx="1420713" cy="276999"/>
          </a:xfrm>
          <a:prstGeom prst="rect">
            <a:avLst/>
          </a:prstGeom>
          <a:noFill/>
        </p:spPr>
        <p:txBody>
          <a:bodyPr wrap="square" rtlCol="1">
            <a:spAutoFit/>
          </a:bodyPr>
          <a:lstStyle/>
          <a:p>
            <a:r>
              <a:rPr lang="en-US" sz="1200" dirty="0"/>
              <a:t>Upcoming schedule</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9"/>
            <a:ext cx="2103954" cy="59155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sz="1800" b="1" dirty="0"/>
              <a:t>Upcoming schedule</a:t>
            </a:r>
            <a:endParaRPr lang="he-IL" sz="1800" b="1"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2163066" y="2477866"/>
            <a:ext cx="1147555"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2146043" y="3502274"/>
            <a:ext cx="1145184" cy="89016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2169184" y="4515578"/>
            <a:ext cx="112204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2163066" y="5473927"/>
            <a:ext cx="1140405"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01" name="Flowchart: Process 100">
            <a:extLst>
              <a:ext uri="{FF2B5EF4-FFF2-40B4-BE49-F238E27FC236}">
                <a16:creationId xmlns:a16="http://schemas.microsoft.com/office/drawing/2014/main" id="{28167009-1EEA-48F6-AA94-15EE056F0E64}"/>
              </a:ext>
            </a:extLst>
          </p:cNvPr>
          <p:cNvSpPr/>
          <p:nvPr/>
        </p:nvSpPr>
        <p:spPr>
          <a:xfrm>
            <a:off x="616454" y="2471277"/>
            <a:ext cx="762300" cy="90192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 12.11.20</a:t>
            </a:r>
            <a:endParaRPr lang="he-IL" sz="1200" dirty="0"/>
          </a:p>
        </p:txBody>
      </p:sp>
      <p:sp>
        <p:nvSpPr>
          <p:cNvPr id="102" name="Flowchart: Process 101">
            <a:extLst>
              <a:ext uri="{FF2B5EF4-FFF2-40B4-BE49-F238E27FC236}">
                <a16:creationId xmlns:a16="http://schemas.microsoft.com/office/drawing/2014/main" id="{AC78ACA7-B893-4730-B5FE-A86A9E9EE839}"/>
              </a:ext>
            </a:extLst>
          </p:cNvPr>
          <p:cNvSpPr/>
          <p:nvPr/>
        </p:nvSpPr>
        <p:spPr>
          <a:xfrm>
            <a:off x="616454" y="3458206"/>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13.12.20</a:t>
            </a:r>
            <a:endParaRPr lang="he-IL" sz="1200" dirty="0"/>
          </a:p>
        </p:txBody>
      </p:sp>
      <p:sp>
        <p:nvSpPr>
          <p:cNvPr id="103" name="Flowchart: Process 102">
            <a:extLst>
              <a:ext uri="{FF2B5EF4-FFF2-40B4-BE49-F238E27FC236}">
                <a16:creationId xmlns:a16="http://schemas.microsoft.com/office/drawing/2014/main" id="{8E66712D-21EC-48FA-9319-0720F4ED09CF}"/>
              </a:ext>
            </a:extLst>
          </p:cNvPr>
          <p:cNvSpPr/>
          <p:nvPr/>
        </p:nvSpPr>
        <p:spPr>
          <a:xfrm>
            <a:off x="592524" y="4499249"/>
            <a:ext cx="762300" cy="92624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1.12.20</a:t>
            </a:r>
            <a:endParaRPr lang="he-IL" sz="1200" dirty="0"/>
          </a:p>
        </p:txBody>
      </p:sp>
      <p:sp>
        <p:nvSpPr>
          <p:cNvPr id="104" name="Flowchart: Process 103">
            <a:extLst>
              <a:ext uri="{FF2B5EF4-FFF2-40B4-BE49-F238E27FC236}">
                <a16:creationId xmlns:a16="http://schemas.microsoft.com/office/drawing/2014/main" id="{A1146AB5-7E4E-448A-8105-77C0E994E693}"/>
              </a:ext>
            </a:extLst>
          </p:cNvPr>
          <p:cNvSpPr/>
          <p:nvPr/>
        </p:nvSpPr>
        <p:spPr>
          <a:xfrm>
            <a:off x="602695" y="5489470"/>
            <a:ext cx="762300" cy="889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12.12.20</a:t>
            </a:r>
          </a:p>
          <a:p>
            <a:pPr algn="ctr"/>
            <a:endParaRPr lang="he-IL" sz="1200" dirty="0"/>
          </a:p>
        </p:txBody>
      </p:sp>
      <p:sp>
        <p:nvSpPr>
          <p:cNvPr id="26" name="Rectangle 25">
            <a:extLst>
              <a:ext uri="{FF2B5EF4-FFF2-40B4-BE49-F238E27FC236}">
                <a16:creationId xmlns:a16="http://schemas.microsoft.com/office/drawing/2014/main" id="{37D1256E-A8E2-478B-A867-8B01B1C0FDC1}"/>
              </a:ext>
            </a:extLst>
          </p:cNvPr>
          <p:cNvSpPr/>
          <p:nvPr/>
        </p:nvSpPr>
        <p:spPr>
          <a:xfrm>
            <a:off x="1354824" y="2471277"/>
            <a:ext cx="791219" cy="8934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Daily</a:t>
            </a:r>
            <a:br>
              <a:rPr lang="en-US" dirty="0"/>
            </a:br>
            <a:r>
              <a:rPr lang="en-US" dirty="0"/>
              <a:t>Plan</a:t>
            </a:r>
            <a:endParaRPr lang="he-IL" dirty="0"/>
          </a:p>
        </p:txBody>
      </p:sp>
      <p:sp>
        <p:nvSpPr>
          <p:cNvPr id="106" name="Rectangle 105">
            <a:extLst>
              <a:ext uri="{FF2B5EF4-FFF2-40B4-BE49-F238E27FC236}">
                <a16:creationId xmlns:a16="http://schemas.microsoft.com/office/drawing/2014/main" id="{B35D2D91-B4CB-47BA-A5C4-E0A83432FBE0}"/>
              </a:ext>
            </a:extLst>
          </p:cNvPr>
          <p:cNvSpPr/>
          <p:nvPr/>
        </p:nvSpPr>
        <p:spPr>
          <a:xfrm>
            <a:off x="1377965" y="3465692"/>
            <a:ext cx="791219" cy="9063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Daily</a:t>
            </a:r>
            <a:br>
              <a:rPr lang="en-US" dirty="0"/>
            </a:br>
            <a:r>
              <a:rPr lang="en-US" dirty="0"/>
              <a:t>Plan</a:t>
            </a:r>
            <a:endParaRPr lang="he-IL" dirty="0"/>
          </a:p>
        </p:txBody>
      </p:sp>
      <p:sp>
        <p:nvSpPr>
          <p:cNvPr id="108" name="Rectangle 107">
            <a:extLst>
              <a:ext uri="{FF2B5EF4-FFF2-40B4-BE49-F238E27FC236}">
                <a16:creationId xmlns:a16="http://schemas.microsoft.com/office/drawing/2014/main" id="{79036A19-56DC-406B-A9C7-9FB0978700F7}"/>
              </a:ext>
            </a:extLst>
          </p:cNvPr>
          <p:cNvSpPr/>
          <p:nvPr/>
        </p:nvSpPr>
        <p:spPr>
          <a:xfrm>
            <a:off x="1354824" y="4513580"/>
            <a:ext cx="812391" cy="90632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sz="1200" dirty="0"/>
              <a:t>Monthly</a:t>
            </a:r>
            <a:br>
              <a:rPr lang="en-US" sz="1200" dirty="0"/>
            </a:br>
            <a:r>
              <a:rPr lang="en-US" sz="1200" dirty="0"/>
              <a:t>Plan</a:t>
            </a:r>
            <a:endParaRPr lang="he-IL" sz="1200" dirty="0"/>
          </a:p>
        </p:txBody>
      </p:sp>
      <p:sp>
        <p:nvSpPr>
          <p:cNvPr id="109" name="Rectangle 108">
            <a:extLst>
              <a:ext uri="{FF2B5EF4-FFF2-40B4-BE49-F238E27FC236}">
                <a16:creationId xmlns:a16="http://schemas.microsoft.com/office/drawing/2014/main" id="{8A99B7C7-20DD-4FB2-A2B5-6D8722C8633D}"/>
              </a:ext>
            </a:extLst>
          </p:cNvPr>
          <p:cNvSpPr/>
          <p:nvPr/>
        </p:nvSpPr>
        <p:spPr>
          <a:xfrm>
            <a:off x="1354824" y="5506695"/>
            <a:ext cx="791219" cy="8605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sz="1200" dirty="0"/>
              <a:t>Event</a:t>
            </a:r>
            <a:br>
              <a:rPr lang="en-US" sz="1200" dirty="0"/>
            </a:br>
            <a:r>
              <a:rPr lang="en-US" sz="1200" dirty="0"/>
              <a:t>Plan</a:t>
            </a:r>
            <a:endParaRPr lang="he-IL" sz="1200" dirty="0"/>
          </a:p>
        </p:txBody>
      </p:sp>
      <p:sp>
        <p:nvSpPr>
          <p:cNvPr id="27" name="Rectangle: Single Corner Snipped 26">
            <a:extLst>
              <a:ext uri="{FF2B5EF4-FFF2-40B4-BE49-F238E27FC236}">
                <a16:creationId xmlns:a16="http://schemas.microsoft.com/office/drawing/2014/main" id="{D6F8B325-7018-4465-943D-231DB7FF8517}"/>
              </a:ext>
            </a:extLst>
          </p:cNvPr>
          <p:cNvSpPr/>
          <p:nvPr/>
        </p:nvSpPr>
        <p:spPr>
          <a:xfrm>
            <a:off x="6475751" y="1398465"/>
            <a:ext cx="5207843" cy="1966110"/>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Here we will present the schedule by the date the user set for them. Note that the schedule will also be presented in each page they were set to. For example, the daily schedule will present those 2 schedule here as well, because the user might want to use them</a:t>
            </a:r>
            <a:endParaRPr lang="he-IL" dirty="0"/>
          </a:p>
        </p:txBody>
      </p:sp>
      <p:cxnSp>
        <p:nvCxnSpPr>
          <p:cNvPr id="30" name="Straight Arrow Connector 29">
            <a:extLst>
              <a:ext uri="{FF2B5EF4-FFF2-40B4-BE49-F238E27FC236}">
                <a16:creationId xmlns:a16="http://schemas.microsoft.com/office/drawing/2014/main" id="{BD390F69-A89A-4E05-B50B-4E69BDDBB0D8}"/>
              </a:ext>
            </a:extLst>
          </p:cNvPr>
          <p:cNvCxnSpPr/>
          <p:nvPr/>
        </p:nvCxnSpPr>
        <p:spPr>
          <a:xfrm flipV="1">
            <a:off x="1027228" y="2075632"/>
            <a:ext cx="5328602" cy="727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907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B7A883-A6EE-466B-9997-C321D984FB15}"/>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 name="Rectangle 3">
            <a:extLst>
              <a:ext uri="{FF2B5EF4-FFF2-40B4-BE49-F238E27FC236}">
                <a16:creationId xmlns:a16="http://schemas.microsoft.com/office/drawing/2014/main" id="{3F687F76-2A4C-444F-A2A1-9165D4839784}"/>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6" name="Straight Connector 5">
            <a:extLst>
              <a:ext uri="{FF2B5EF4-FFF2-40B4-BE49-F238E27FC236}">
                <a16:creationId xmlns:a16="http://schemas.microsoft.com/office/drawing/2014/main" id="{FB5D83BF-2C08-4315-A634-898C6B1C78BD}"/>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393A380A-0718-4444-9274-619DC5BF48D7}"/>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62324416-87F6-4F7E-898D-3D162C69BF1B}"/>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CDD59AAD-CAEF-41F3-84D3-14016B7A6ABD}"/>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85941D42-A657-447E-A6EC-B59FDB660FA6}"/>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11" name="TextBox 10">
            <a:extLst>
              <a:ext uri="{FF2B5EF4-FFF2-40B4-BE49-F238E27FC236}">
                <a16:creationId xmlns:a16="http://schemas.microsoft.com/office/drawing/2014/main" id="{2AE7B5A5-FD79-49D9-9303-E27E1BAAD1B4}"/>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6" name="Minus Sign 15">
            <a:extLst>
              <a:ext uri="{FF2B5EF4-FFF2-40B4-BE49-F238E27FC236}">
                <a16:creationId xmlns:a16="http://schemas.microsoft.com/office/drawing/2014/main" id="{88A33CFE-75D0-4E46-95A0-4C1FF5A00920}"/>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7" name="Flowchart: Process 16">
            <a:extLst>
              <a:ext uri="{FF2B5EF4-FFF2-40B4-BE49-F238E27FC236}">
                <a16:creationId xmlns:a16="http://schemas.microsoft.com/office/drawing/2014/main" id="{6F9929D3-8631-4246-BD4E-F87F0C55084E}"/>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4" name="Flowchart: Merge 13">
            <a:extLst>
              <a:ext uri="{FF2B5EF4-FFF2-40B4-BE49-F238E27FC236}">
                <a16:creationId xmlns:a16="http://schemas.microsoft.com/office/drawing/2014/main" id="{EB82B231-0372-467C-9C98-0111E71975BD}"/>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4" name="TextBox 23">
            <a:extLst>
              <a:ext uri="{FF2B5EF4-FFF2-40B4-BE49-F238E27FC236}">
                <a16:creationId xmlns:a16="http://schemas.microsoft.com/office/drawing/2014/main" id="{9A83DD68-1BD7-4DDE-A9EA-F5B9A873C456}"/>
              </a:ext>
            </a:extLst>
          </p:cNvPr>
          <p:cNvSpPr txBox="1"/>
          <p:nvPr/>
        </p:nvSpPr>
        <p:spPr>
          <a:xfrm>
            <a:off x="2259631" y="1030331"/>
            <a:ext cx="1385016" cy="369332"/>
          </a:xfrm>
          <a:prstGeom prst="rect">
            <a:avLst/>
          </a:prstGeom>
          <a:noFill/>
        </p:spPr>
        <p:txBody>
          <a:bodyPr wrap="square" rtlCol="1">
            <a:spAutoFit/>
          </a:bodyPr>
          <a:lstStyle/>
          <a:p>
            <a:r>
              <a:rPr lang="en-US" dirty="0"/>
              <a:t>Ingredients</a:t>
            </a:r>
            <a:endParaRPr lang="he-IL" dirty="0"/>
          </a:p>
        </p:txBody>
      </p:sp>
      <p:sp>
        <p:nvSpPr>
          <p:cNvPr id="25" name="Minus Sign 24">
            <a:extLst>
              <a:ext uri="{FF2B5EF4-FFF2-40B4-BE49-F238E27FC236}">
                <a16:creationId xmlns:a16="http://schemas.microsoft.com/office/drawing/2014/main" id="{80FC435F-C1B2-4896-8DD3-DE207B545560}"/>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6" name="Flowchart: Process 25">
            <a:extLst>
              <a:ext uri="{FF2B5EF4-FFF2-40B4-BE49-F238E27FC236}">
                <a16:creationId xmlns:a16="http://schemas.microsoft.com/office/drawing/2014/main" id="{0C4B3A19-6EA2-4789-B12A-101B5D705961}"/>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7" name="Flowchart: Merge 26">
            <a:extLst>
              <a:ext uri="{FF2B5EF4-FFF2-40B4-BE49-F238E27FC236}">
                <a16:creationId xmlns:a16="http://schemas.microsoft.com/office/drawing/2014/main" id="{CD9358CC-425E-44FA-BF9D-F0B31EB212FA}"/>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6" name="TextBox 35">
            <a:extLst>
              <a:ext uri="{FF2B5EF4-FFF2-40B4-BE49-F238E27FC236}">
                <a16:creationId xmlns:a16="http://schemas.microsoft.com/office/drawing/2014/main" id="{AD9EFBAC-D132-4FED-8E13-5CA618FFE1C6}"/>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37" name="Minus Sign 36">
            <a:extLst>
              <a:ext uri="{FF2B5EF4-FFF2-40B4-BE49-F238E27FC236}">
                <a16:creationId xmlns:a16="http://schemas.microsoft.com/office/drawing/2014/main" id="{E1622653-5170-419D-BD62-E7E4280CEFEC}"/>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0" name="Flowchart: Process 39">
            <a:extLst>
              <a:ext uri="{FF2B5EF4-FFF2-40B4-BE49-F238E27FC236}">
                <a16:creationId xmlns:a16="http://schemas.microsoft.com/office/drawing/2014/main" id="{744358D7-A5A2-4A2C-9E65-E80009344EAC}"/>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1" name="Flowchart: Merge 40">
            <a:extLst>
              <a:ext uri="{FF2B5EF4-FFF2-40B4-BE49-F238E27FC236}">
                <a16:creationId xmlns:a16="http://schemas.microsoft.com/office/drawing/2014/main" id="{7183DA87-2E10-41EE-9A75-183A3AC3587F}"/>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7" name="TextBox 46">
            <a:extLst>
              <a:ext uri="{FF2B5EF4-FFF2-40B4-BE49-F238E27FC236}">
                <a16:creationId xmlns:a16="http://schemas.microsoft.com/office/drawing/2014/main" id="{3B5A08E8-7116-4951-8936-D0F4E44B29A6}"/>
              </a:ext>
            </a:extLst>
          </p:cNvPr>
          <p:cNvSpPr txBox="1"/>
          <p:nvPr/>
        </p:nvSpPr>
        <p:spPr>
          <a:xfrm>
            <a:off x="587337" y="4926950"/>
            <a:ext cx="4563601" cy="923330"/>
          </a:xfrm>
          <a:prstGeom prst="rect">
            <a:avLst/>
          </a:prstGeom>
          <a:noFill/>
        </p:spPr>
        <p:txBody>
          <a:bodyPr wrap="square" rtlCol="1">
            <a:spAutoFit/>
          </a:bodyPr>
          <a:lstStyle/>
          <a:p>
            <a:r>
              <a:rPr lang="en-US" dirty="0"/>
              <a:t>We can click a date and then we will open a daily page to pick a daily schedule/ or if we pick a week then we open a weekly schedule </a:t>
            </a:r>
            <a:endParaRPr lang="he-IL" dirty="0"/>
          </a:p>
        </p:txBody>
      </p:sp>
      <p:sp>
        <p:nvSpPr>
          <p:cNvPr id="52" name="TextBox 51">
            <a:extLst>
              <a:ext uri="{FF2B5EF4-FFF2-40B4-BE49-F238E27FC236}">
                <a16:creationId xmlns:a16="http://schemas.microsoft.com/office/drawing/2014/main" id="{652772F9-0494-48B1-AAF8-EDE99BA554AB}"/>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53" name="Minus Sign 52">
            <a:extLst>
              <a:ext uri="{FF2B5EF4-FFF2-40B4-BE49-F238E27FC236}">
                <a16:creationId xmlns:a16="http://schemas.microsoft.com/office/drawing/2014/main" id="{FD938FC1-1F52-4550-B67E-69C7E24A7004}"/>
              </a:ext>
            </a:extLst>
          </p:cNvPr>
          <p:cNvSpPr/>
          <p:nvPr/>
        </p:nvSpPr>
        <p:spPr>
          <a:xfrm>
            <a:off x="386774"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4" name="Flowchart: Process 53">
            <a:extLst>
              <a:ext uri="{FF2B5EF4-FFF2-40B4-BE49-F238E27FC236}">
                <a16:creationId xmlns:a16="http://schemas.microsoft.com/office/drawing/2014/main" id="{2EDDF372-A1C5-47D0-B428-57400E9DBBC5}"/>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5" name="Flowchart: Merge 54">
            <a:extLst>
              <a:ext uri="{FF2B5EF4-FFF2-40B4-BE49-F238E27FC236}">
                <a16:creationId xmlns:a16="http://schemas.microsoft.com/office/drawing/2014/main" id="{BE8EAA06-D345-44F4-8EB2-AEDE7D842455}"/>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graphicFrame>
        <p:nvGraphicFramePr>
          <p:cNvPr id="5" name="Table 4">
            <a:extLst>
              <a:ext uri="{FF2B5EF4-FFF2-40B4-BE49-F238E27FC236}">
                <a16:creationId xmlns:a16="http://schemas.microsoft.com/office/drawing/2014/main" id="{F5F86E29-9AEA-45EA-896B-4D40089C23C8}"/>
              </a:ext>
            </a:extLst>
          </p:cNvPr>
          <p:cNvGraphicFramePr>
            <a:graphicFrameLocks noGrp="1"/>
          </p:cNvGraphicFramePr>
          <p:nvPr>
            <p:extLst>
              <p:ext uri="{D42A27DB-BD31-4B8C-83A1-F6EECF244321}">
                <p14:modId xmlns:p14="http://schemas.microsoft.com/office/powerpoint/2010/main" val="3453825601"/>
              </p:ext>
            </p:extLst>
          </p:nvPr>
        </p:nvGraphicFramePr>
        <p:xfrm>
          <a:off x="506437" y="2700159"/>
          <a:ext cx="5050304" cy="1671789"/>
        </p:xfrm>
        <a:graphic>
          <a:graphicData uri="http://schemas.openxmlformats.org/drawingml/2006/table">
            <a:tbl>
              <a:tblPr>
                <a:tableStyleId>{5C22544A-7EE6-4342-B048-85BDC9FD1C3A}</a:tableStyleId>
              </a:tblPr>
              <a:tblGrid>
                <a:gridCol w="721472">
                  <a:extLst>
                    <a:ext uri="{9D8B030D-6E8A-4147-A177-3AD203B41FA5}">
                      <a16:colId xmlns:a16="http://schemas.microsoft.com/office/drawing/2014/main" val="94284867"/>
                    </a:ext>
                  </a:extLst>
                </a:gridCol>
                <a:gridCol w="721472">
                  <a:extLst>
                    <a:ext uri="{9D8B030D-6E8A-4147-A177-3AD203B41FA5}">
                      <a16:colId xmlns:a16="http://schemas.microsoft.com/office/drawing/2014/main" val="1864749447"/>
                    </a:ext>
                  </a:extLst>
                </a:gridCol>
                <a:gridCol w="721472">
                  <a:extLst>
                    <a:ext uri="{9D8B030D-6E8A-4147-A177-3AD203B41FA5}">
                      <a16:colId xmlns:a16="http://schemas.microsoft.com/office/drawing/2014/main" val="1405599995"/>
                    </a:ext>
                  </a:extLst>
                </a:gridCol>
                <a:gridCol w="721472">
                  <a:extLst>
                    <a:ext uri="{9D8B030D-6E8A-4147-A177-3AD203B41FA5}">
                      <a16:colId xmlns:a16="http://schemas.microsoft.com/office/drawing/2014/main" val="1161389737"/>
                    </a:ext>
                  </a:extLst>
                </a:gridCol>
                <a:gridCol w="721472">
                  <a:extLst>
                    <a:ext uri="{9D8B030D-6E8A-4147-A177-3AD203B41FA5}">
                      <a16:colId xmlns:a16="http://schemas.microsoft.com/office/drawing/2014/main" val="1669631700"/>
                    </a:ext>
                  </a:extLst>
                </a:gridCol>
                <a:gridCol w="721472">
                  <a:extLst>
                    <a:ext uri="{9D8B030D-6E8A-4147-A177-3AD203B41FA5}">
                      <a16:colId xmlns:a16="http://schemas.microsoft.com/office/drawing/2014/main" val="495822264"/>
                    </a:ext>
                  </a:extLst>
                </a:gridCol>
                <a:gridCol w="721472">
                  <a:extLst>
                    <a:ext uri="{9D8B030D-6E8A-4147-A177-3AD203B41FA5}">
                      <a16:colId xmlns:a16="http://schemas.microsoft.com/office/drawing/2014/main" val="2021839996"/>
                    </a:ext>
                  </a:extLst>
                </a:gridCol>
              </a:tblGrid>
              <a:tr h="557263">
                <a:tc>
                  <a:txBody>
                    <a:bodyPr/>
                    <a:lstStyle/>
                    <a:p>
                      <a:pPr algn="r" fontAlgn="b"/>
                      <a:r>
                        <a:rPr lang="he-IL" sz="1100" u="none" strike="noStrike">
                          <a:effectLst/>
                        </a:rPr>
                        <a:t>10/01/2021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11/01/2021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12/01/2021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13/01/2021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14/01/2021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15/01/2021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16/01/2021</a:t>
                      </a:r>
                      <a:endParaRPr lang="he-IL" sz="11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56725435"/>
                  </a:ext>
                </a:extLst>
              </a:tr>
              <a:tr h="557263">
                <a:tc>
                  <a:txBody>
                    <a:bodyPr/>
                    <a:lstStyle/>
                    <a:p>
                      <a:pPr algn="r" fontAlgn="b"/>
                      <a:r>
                        <a:rPr lang="he-IL" sz="1100" u="none" strike="noStrike">
                          <a:effectLst/>
                        </a:rPr>
                        <a:t>17/01/2021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18/01/2021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19/01/2021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20/01/2021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21/01/2021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22/01/2021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23/01/2021</a:t>
                      </a:r>
                      <a:endParaRPr lang="he-IL" sz="11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10956011"/>
                  </a:ext>
                </a:extLst>
              </a:tr>
              <a:tr h="557263">
                <a:tc>
                  <a:txBody>
                    <a:bodyPr/>
                    <a:lstStyle/>
                    <a:p>
                      <a:pPr algn="r" fontAlgn="b"/>
                      <a:r>
                        <a:rPr lang="he-IL" sz="1100" u="none" strike="noStrike">
                          <a:effectLst/>
                        </a:rPr>
                        <a:t>24/01/2021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25/01/2021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26/01/2021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27/01/2021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28/01/2021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a:effectLst/>
                        </a:rPr>
                        <a:t>29/01/2021</a:t>
                      </a:r>
                      <a:endParaRPr lang="he-IL" sz="11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r>
                        <a:rPr lang="he-IL" sz="1100" u="none" strike="noStrike" dirty="0">
                          <a:effectLst/>
                        </a:rPr>
                        <a:t>30/01/2021</a:t>
                      </a:r>
                      <a:endParaRPr lang="he-IL" sz="11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162218115"/>
                  </a:ext>
                </a:extLst>
              </a:tr>
            </a:tbl>
          </a:graphicData>
        </a:graphic>
      </p:graphicFrame>
    </p:spTree>
    <p:extLst>
      <p:ext uri="{BB962C8B-B14F-4D97-AF65-F5344CB8AC3E}">
        <p14:creationId xmlns:p14="http://schemas.microsoft.com/office/powerpoint/2010/main" val="270178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84CB50-56E0-44BE-8D91-1B2BED91323C}"/>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8894680A-C579-4D7C-A2C2-E0A62EE3591F}"/>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B0693284-CFCE-4103-AF80-558C7E9DB119}"/>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C3075C32-003D-4C99-8549-6865138156A1}"/>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375946E-E288-4390-885C-3C10240662E7}"/>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F76364B5-AAB3-4D64-A053-BF789314F4D4}"/>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3C10FA51-7635-4846-BE4D-96F21ECBAF2A}"/>
              </a:ext>
            </a:extLst>
          </p:cNvPr>
          <p:cNvSpPr txBox="1"/>
          <p:nvPr/>
        </p:nvSpPr>
        <p:spPr>
          <a:xfrm>
            <a:off x="573263" y="1044471"/>
            <a:ext cx="984732" cy="369332"/>
          </a:xfrm>
          <a:prstGeom prst="rect">
            <a:avLst/>
          </a:prstGeom>
          <a:noFill/>
        </p:spPr>
        <p:txBody>
          <a:bodyPr wrap="square" rtlCol="1">
            <a:spAutoFit/>
          </a:bodyPr>
          <a:lstStyle/>
          <a:p>
            <a:r>
              <a:rPr lang="en-US" dirty="0">
                <a:highlight>
                  <a:srgbClr val="FFFF00"/>
                </a:highlight>
              </a:rPr>
              <a:t>Profile</a:t>
            </a:r>
            <a:endParaRPr lang="he-IL" dirty="0">
              <a:highlight>
                <a:srgbClr val="FFFF00"/>
              </a:highlight>
            </a:endParaRPr>
          </a:p>
        </p:txBody>
      </p:sp>
      <p:sp>
        <p:nvSpPr>
          <p:cNvPr id="9" name="TextBox 8">
            <a:extLst>
              <a:ext uri="{FF2B5EF4-FFF2-40B4-BE49-F238E27FC236}">
                <a16:creationId xmlns:a16="http://schemas.microsoft.com/office/drawing/2014/main" id="{0DB7A377-160A-476D-B457-5477CE37248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2D3D9E4-2EEE-4A15-9077-3868E9552C16}"/>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8F02B654-9D56-4C74-B665-FF0A41E5A073}"/>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CBBBFE0E-375D-4909-A840-1229E302EE1A}"/>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3A506A7B-C040-49C3-8FC1-F30676FC5980}"/>
              </a:ext>
            </a:extLst>
          </p:cNvPr>
          <p:cNvSpPr txBox="1"/>
          <p:nvPr/>
        </p:nvSpPr>
        <p:spPr>
          <a:xfrm>
            <a:off x="2259631" y="1030331"/>
            <a:ext cx="1385016"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97DB5478-5980-44F9-A006-C4E00FE75499}"/>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F2A7156C-E79E-452F-9AAB-21DF9710D0C3}"/>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050CCC2-65E4-4312-9225-5AFFD37F663F}"/>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2A058EB5-D77A-417E-A06B-9AACEB0510EE}"/>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A9C5C3C6-2FE6-47EC-9020-E7D5DC6709D6}"/>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AEC10E8C-C3A4-4B62-A869-B8A128E6C55B}"/>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6A403162-1B98-4100-918D-7966E0641280}"/>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A4109D8E-3E49-4E87-B475-B16897ADB1F3}"/>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Minus Sign 21">
            <a:extLst>
              <a:ext uri="{FF2B5EF4-FFF2-40B4-BE49-F238E27FC236}">
                <a16:creationId xmlns:a16="http://schemas.microsoft.com/office/drawing/2014/main" id="{BFE52DD3-4118-4519-BD56-D1CFF6B13872}"/>
              </a:ext>
            </a:extLst>
          </p:cNvPr>
          <p:cNvSpPr/>
          <p:nvPr/>
        </p:nvSpPr>
        <p:spPr>
          <a:xfrm>
            <a:off x="386774"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3" name="Flowchart: Process 22">
            <a:extLst>
              <a:ext uri="{FF2B5EF4-FFF2-40B4-BE49-F238E27FC236}">
                <a16:creationId xmlns:a16="http://schemas.microsoft.com/office/drawing/2014/main" id="{714F47DF-BBF3-4847-BC13-47E1BE9F9071}"/>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4" name="Flowchart: Merge 23">
            <a:extLst>
              <a:ext uri="{FF2B5EF4-FFF2-40B4-BE49-F238E27FC236}">
                <a16:creationId xmlns:a16="http://schemas.microsoft.com/office/drawing/2014/main" id="{2EA44443-F89E-48BC-B57F-6EDAD9BDFFDE}"/>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5" name="Rectangle 24">
            <a:extLst>
              <a:ext uri="{FF2B5EF4-FFF2-40B4-BE49-F238E27FC236}">
                <a16:creationId xmlns:a16="http://schemas.microsoft.com/office/drawing/2014/main" id="{D2149927-4CD3-44F7-8F32-809CA62AA56E}"/>
              </a:ext>
            </a:extLst>
          </p:cNvPr>
          <p:cNvSpPr/>
          <p:nvPr/>
        </p:nvSpPr>
        <p:spPr>
          <a:xfrm>
            <a:off x="6258374"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6" name="Rectangle 25">
            <a:extLst>
              <a:ext uri="{FF2B5EF4-FFF2-40B4-BE49-F238E27FC236}">
                <a16:creationId xmlns:a16="http://schemas.microsoft.com/office/drawing/2014/main" id="{B366ADE5-9445-4627-907A-4B649E6FDA33}"/>
              </a:ext>
            </a:extLst>
          </p:cNvPr>
          <p:cNvSpPr/>
          <p:nvPr/>
        </p:nvSpPr>
        <p:spPr>
          <a:xfrm>
            <a:off x="6260343"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27" name="Straight Connector 26">
            <a:extLst>
              <a:ext uri="{FF2B5EF4-FFF2-40B4-BE49-F238E27FC236}">
                <a16:creationId xmlns:a16="http://schemas.microsoft.com/office/drawing/2014/main" id="{7249D3A9-FA07-4322-8AAD-C9CBF88F5E8A}"/>
              </a:ext>
            </a:extLst>
          </p:cNvPr>
          <p:cNvCxnSpPr/>
          <p:nvPr/>
        </p:nvCxnSpPr>
        <p:spPr>
          <a:xfrm flipV="1">
            <a:off x="724311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8" name="Straight Connector 27">
            <a:extLst>
              <a:ext uri="{FF2B5EF4-FFF2-40B4-BE49-F238E27FC236}">
                <a16:creationId xmlns:a16="http://schemas.microsoft.com/office/drawing/2014/main" id="{22D8CFBC-817E-42FE-881D-A18DFE4A1D8A}"/>
              </a:ext>
            </a:extLst>
          </p:cNvPr>
          <p:cNvCxnSpPr/>
          <p:nvPr/>
        </p:nvCxnSpPr>
        <p:spPr>
          <a:xfrm flipV="1">
            <a:off x="8073106"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9" name="Straight Connector 28">
            <a:extLst>
              <a:ext uri="{FF2B5EF4-FFF2-40B4-BE49-F238E27FC236}">
                <a16:creationId xmlns:a16="http://schemas.microsoft.com/office/drawing/2014/main" id="{161ECEBF-64A5-4F5B-BB97-A8EA9DAA878C}"/>
              </a:ext>
            </a:extLst>
          </p:cNvPr>
          <p:cNvCxnSpPr/>
          <p:nvPr/>
        </p:nvCxnSpPr>
        <p:spPr>
          <a:xfrm flipV="1">
            <a:off x="10265322"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DF45F4E5-83BB-4D8C-BA18-559CF9E3F0C1}"/>
              </a:ext>
            </a:extLst>
          </p:cNvPr>
          <p:cNvCxnSpPr/>
          <p:nvPr/>
        </p:nvCxnSpPr>
        <p:spPr>
          <a:xfrm flipV="1">
            <a:off x="9168041"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31" name="TextBox 30">
            <a:extLst>
              <a:ext uri="{FF2B5EF4-FFF2-40B4-BE49-F238E27FC236}">
                <a16:creationId xmlns:a16="http://schemas.microsoft.com/office/drawing/2014/main" id="{683F4AE2-1496-4459-A895-0D87223A66A5}"/>
              </a:ext>
            </a:extLst>
          </p:cNvPr>
          <p:cNvSpPr txBox="1"/>
          <p:nvPr/>
        </p:nvSpPr>
        <p:spPr>
          <a:xfrm>
            <a:off x="6325200" y="1044471"/>
            <a:ext cx="984732" cy="369332"/>
          </a:xfrm>
          <a:prstGeom prst="rect">
            <a:avLst/>
          </a:prstGeom>
          <a:noFill/>
        </p:spPr>
        <p:txBody>
          <a:bodyPr wrap="square" rtlCol="1">
            <a:spAutoFit/>
          </a:bodyPr>
          <a:lstStyle/>
          <a:p>
            <a:r>
              <a:rPr lang="en-US" dirty="0">
                <a:highlight>
                  <a:srgbClr val="FFFF00"/>
                </a:highlight>
              </a:rPr>
              <a:t>Profile</a:t>
            </a:r>
            <a:endParaRPr lang="he-IL" dirty="0">
              <a:highlight>
                <a:srgbClr val="FFFF00"/>
              </a:highlight>
            </a:endParaRPr>
          </a:p>
        </p:txBody>
      </p:sp>
      <p:sp>
        <p:nvSpPr>
          <p:cNvPr id="32" name="TextBox 31">
            <a:extLst>
              <a:ext uri="{FF2B5EF4-FFF2-40B4-BE49-F238E27FC236}">
                <a16:creationId xmlns:a16="http://schemas.microsoft.com/office/drawing/2014/main" id="{6F0B0FF7-6C92-4E5E-B01F-4D0E123D76F3}"/>
              </a:ext>
            </a:extLst>
          </p:cNvPr>
          <p:cNvSpPr txBox="1"/>
          <p:nvPr/>
        </p:nvSpPr>
        <p:spPr>
          <a:xfrm>
            <a:off x="7252501" y="1051952"/>
            <a:ext cx="984733" cy="369332"/>
          </a:xfrm>
          <a:prstGeom prst="rect">
            <a:avLst/>
          </a:prstGeom>
          <a:noFill/>
        </p:spPr>
        <p:txBody>
          <a:bodyPr wrap="square" rtlCol="1">
            <a:spAutoFit/>
          </a:bodyPr>
          <a:lstStyle/>
          <a:p>
            <a:r>
              <a:rPr lang="en-US" dirty="0"/>
              <a:t>Recipes</a:t>
            </a:r>
            <a:endParaRPr lang="he-IL" dirty="0"/>
          </a:p>
        </p:txBody>
      </p:sp>
      <p:sp>
        <p:nvSpPr>
          <p:cNvPr id="33" name="Minus Sign 32">
            <a:extLst>
              <a:ext uri="{FF2B5EF4-FFF2-40B4-BE49-F238E27FC236}">
                <a16:creationId xmlns:a16="http://schemas.microsoft.com/office/drawing/2014/main" id="{D52F9006-54C0-4852-95BE-4F982803655A}"/>
              </a:ext>
            </a:extLst>
          </p:cNvPr>
          <p:cNvSpPr/>
          <p:nvPr/>
        </p:nvSpPr>
        <p:spPr>
          <a:xfrm>
            <a:off x="7087782"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34" name="Flowchart: Process 33">
            <a:extLst>
              <a:ext uri="{FF2B5EF4-FFF2-40B4-BE49-F238E27FC236}">
                <a16:creationId xmlns:a16="http://schemas.microsoft.com/office/drawing/2014/main" id="{300455E8-0CF6-4DDC-A696-B6E06844E3A3}"/>
              </a:ext>
            </a:extLst>
          </p:cNvPr>
          <p:cNvSpPr/>
          <p:nvPr/>
        </p:nvSpPr>
        <p:spPr>
          <a:xfrm>
            <a:off x="7727790"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35" name="Flowchart: Merge 34">
            <a:extLst>
              <a:ext uri="{FF2B5EF4-FFF2-40B4-BE49-F238E27FC236}">
                <a16:creationId xmlns:a16="http://schemas.microsoft.com/office/drawing/2014/main" id="{C807A1FE-0DED-4309-850E-0EC08BE19BD2}"/>
              </a:ext>
            </a:extLst>
          </p:cNvPr>
          <p:cNvSpPr/>
          <p:nvPr/>
        </p:nvSpPr>
        <p:spPr>
          <a:xfrm>
            <a:off x="7711454"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6" name="TextBox 35">
            <a:extLst>
              <a:ext uri="{FF2B5EF4-FFF2-40B4-BE49-F238E27FC236}">
                <a16:creationId xmlns:a16="http://schemas.microsoft.com/office/drawing/2014/main" id="{B6237F37-ADDB-4566-BA97-6A9F68781806}"/>
              </a:ext>
            </a:extLst>
          </p:cNvPr>
          <p:cNvSpPr txBox="1"/>
          <p:nvPr/>
        </p:nvSpPr>
        <p:spPr>
          <a:xfrm>
            <a:off x="8011568" y="1030331"/>
            <a:ext cx="1385016" cy="369332"/>
          </a:xfrm>
          <a:prstGeom prst="rect">
            <a:avLst/>
          </a:prstGeom>
          <a:noFill/>
        </p:spPr>
        <p:txBody>
          <a:bodyPr wrap="square" rtlCol="1">
            <a:spAutoFit/>
          </a:bodyPr>
          <a:lstStyle/>
          <a:p>
            <a:r>
              <a:rPr lang="en-US" dirty="0"/>
              <a:t>Ingredients</a:t>
            </a:r>
            <a:endParaRPr lang="he-IL" dirty="0"/>
          </a:p>
        </p:txBody>
      </p:sp>
      <p:sp>
        <p:nvSpPr>
          <p:cNvPr id="37" name="Minus Sign 36">
            <a:extLst>
              <a:ext uri="{FF2B5EF4-FFF2-40B4-BE49-F238E27FC236}">
                <a16:creationId xmlns:a16="http://schemas.microsoft.com/office/drawing/2014/main" id="{4DEB101E-0311-4686-A9FE-D2FF412424A2}"/>
              </a:ext>
            </a:extLst>
          </p:cNvPr>
          <p:cNvSpPr/>
          <p:nvPr/>
        </p:nvSpPr>
        <p:spPr>
          <a:xfrm>
            <a:off x="8082115"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8" name="Flowchart: Process 37">
            <a:extLst>
              <a:ext uri="{FF2B5EF4-FFF2-40B4-BE49-F238E27FC236}">
                <a16:creationId xmlns:a16="http://schemas.microsoft.com/office/drawing/2014/main" id="{3E7C27A9-D9A9-4708-A9C2-5DE4B6297D53}"/>
              </a:ext>
            </a:extLst>
          </p:cNvPr>
          <p:cNvSpPr/>
          <p:nvPr/>
        </p:nvSpPr>
        <p:spPr>
          <a:xfrm>
            <a:off x="8762434"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39" name="Flowchart: Merge 38">
            <a:extLst>
              <a:ext uri="{FF2B5EF4-FFF2-40B4-BE49-F238E27FC236}">
                <a16:creationId xmlns:a16="http://schemas.microsoft.com/office/drawing/2014/main" id="{EE371CCA-0F20-4B97-9E8C-67557FA44C95}"/>
              </a:ext>
            </a:extLst>
          </p:cNvPr>
          <p:cNvSpPr/>
          <p:nvPr/>
        </p:nvSpPr>
        <p:spPr>
          <a:xfrm>
            <a:off x="8746199"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0" name="TextBox 39">
            <a:extLst>
              <a:ext uri="{FF2B5EF4-FFF2-40B4-BE49-F238E27FC236}">
                <a16:creationId xmlns:a16="http://schemas.microsoft.com/office/drawing/2014/main" id="{D5D39A2D-FE76-4324-85D1-598C12F54ACD}"/>
              </a:ext>
            </a:extLst>
          </p:cNvPr>
          <p:cNvSpPr txBox="1"/>
          <p:nvPr/>
        </p:nvSpPr>
        <p:spPr>
          <a:xfrm>
            <a:off x="9240574" y="997958"/>
            <a:ext cx="1149452" cy="369332"/>
          </a:xfrm>
          <a:prstGeom prst="rect">
            <a:avLst/>
          </a:prstGeom>
          <a:noFill/>
        </p:spPr>
        <p:txBody>
          <a:bodyPr wrap="square" rtlCol="1">
            <a:spAutoFit/>
          </a:bodyPr>
          <a:lstStyle/>
          <a:p>
            <a:r>
              <a:rPr lang="en-US" dirty="0"/>
              <a:t>Schedule</a:t>
            </a:r>
            <a:endParaRPr lang="he-IL" dirty="0"/>
          </a:p>
        </p:txBody>
      </p:sp>
      <p:sp>
        <p:nvSpPr>
          <p:cNvPr id="41" name="Minus Sign 40">
            <a:extLst>
              <a:ext uri="{FF2B5EF4-FFF2-40B4-BE49-F238E27FC236}">
                <a16:creationId xmlns:a16="http://schemas.microsoft.com/office/drawing/2014/main" id="{B282FDF9-7C34-4C09-B3FA-6188D06FF180}"/>
              </a:ext>
            </a:extLst>
          </p:cNvPr>
          <p:cNvSpPr/>
          <p:nvPr/>
        </p:nvSpPr>
        <p:spPr>
          <a:xfrm>
            <a:off x="9202905"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2" name="Flowchart: Process 41">
            <a:extLst>
              <a:ext uri="{FF2B5EF4-FFF2-40B4-BE49-F238E27FC236}">
                <a16:creationId xmlns:a16="http://schemas.microsoft.com/office/drawing/2014/main" id="{F6AFC98A-F527-4BED-BAF2-63058FD4F3D9}"/>
              </a:ext>
            </a:extLst>
          </p:cNvPr>
          <p:cNvSpPr/>
          <p:nvPr/>
        </p:nvSpPr>
        <p:spPr>
          <a:xfrm>
            <a:off x="9878982"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3" name="Flowchart: Merge 42">
            <a:extLst>
              <a:ext uri="{FF2B5EF4-FFF2-40B4-BE49-F238E27FC236}">
                <a16:creationId xmlns:a16="http://schemas.microsoft.com/office/drawing/2014/main" id="{01A9A65D-2220-4C96-BA5B-5D5B1FEEB98F}"/>
              </a:ext>
            </a:extLst>
          </p:cNvPr>
          <p:cNvSpPr/>
          <p:nvPr/>
        </p:nvSpPr>
        <p:spPr>
          <a:xfrm>
            <a:off x="9874644"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4" name="TextBox 43">
            <a:extLst>
              <a:ext uri="{FF2B5EF4-FFF2-40B4-BE49-F238E27FC236}">
                <a16:creationId xmlns:a16="http://schemas.microsoft.com/office/drawing/2014/main" id="{59797E38-8F8E-42C5-B119-CD7DB61E5FCD}"/>
              </a:ext>
            </a:extLst>
          </p:cNvPr>
          <p:cNvSpPr txBox="1"/>
          <p:nvPr/>
        </p:nvSpPr>
        <p:spPr>
          <a:xfrm>
            <a:off x="10427695" y="1037348"/>
            <a:ext cx="709182" cy="369332"/>
          </a:xfrm>
          <a:prstGeom prst="rect">
            <a:avLst/>
          </a:prstGeom>
          <a:noFill/>
        </p:spPr>
        <p:txBody>
          <a:bodyPr wrap="square" rtlCol="1">
            <a:spAutoFit/>
          </a:bodyPr>
          <a:lstStyle/>
          <a:p>
            <a:r>
              <a:rPr lang="en-US" dirty="0"/>
              <a:t>Cart</a:t>
            </a:r>
            <a:endParaRPr lang="he-IL" dirty="0"/>
          </a:p>
        </p:txBody>
      </p:sp>
      <p:sp>
        <p:nvSpPr>
          <p:cNvPr id="45" name="Minus Sign 44">
            <a:extLst>
              <a:ext uri="{FF2B5EF4-FFF2-40B4-BE49-F238E27FC236}">
                <a16:creationId xmlns:a16="http://schemas.microsoft.com/office/drawing/2014/main" id="{B83A92E9-F3ED-4812-87C4-8A7DEA1D7843}"/>
              </a:ext>
            </a:extLst>
          </p:cNvPr>
          <p:cNvSpPr/>
          <p:nvPr/>
        </p:nvSpPr>
        <p:spPr>
          <a:xfrm>
            <a:off x="6138711"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6" name="Flowchart: Process 45">
            <a:extLst>
              <a:ext uri="{FF2B5EF4-FFF2-40B4-BE49-F238E27FC236}">
                <a16:creationId xmlns:a16="http://schemas.microsoft.com/office/drawing/2014/main" id="{03266F89-5610-4457-8F58-A62E4E5E6CC3}"/>
              </a:ext>
            </a:extLst>
          </p:cNvPr>
          <p:cNvSpPr/>
          <p:nvPr/>
        </p:nvSpPr>
        <p:spPr>
          <a:xfrm>
            <a:off x="6768950"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7" name="Flowchart: Merge 46">
            <a:extLst>
              <a:ext uri="{FF2B5EF4-FFF2-40B4-BE49-F238E27FC236}">
                <a16:creationId xmlns:a16="http://schemas.microsoft.com/office/drawing/2014/main" id="{6E6E2CC0-4918-43CE-A45F-A6B10FEFCED8}"/>
              </a:ext>
            </a:extLst>
          </p:cNvPr>
          <p:cNvSpPr/>
          <p:nvPr/>
        </p:nvSpPr>
        <p:spPr>
          <a:xfrm>
            <a:off x="6744830"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8" name="TextBox 47">
            <a:extLst>
              <a:ext uri="{FF2B5EF4-FFF2-40B4-BE49-F238E27FC236}">
                <a16:creationId xmlns:a16="http://schemas.microsoft.com/office/drawing/2014/main" id="{9C9888CC-DC51-4FCD-875D-0AB619FD4623}"/>
              </a:ext>
            </a:extLst>
          </p:cNvPr>
          <p:cNvSpPr txBox="1"/>
          <p:nvPr/>
        </p:nvSpPr>
        <p:spPr>
          <a:xfrm>
            <a:off x="614434" y="1687007"/>
            <a:ext cx="719726" cy="307777"/>
          </a:xfrm>
          <a:prstGeom prst="rect">
            <a:avLst/>
          </a:prstGeom>
          <a:noFill/>
        </p:spPr>
        <p:txBody>
          <a:bodyPr wrap="square" rtlCol="1">
            <a:spAutoFit/>
          </a:bodyPr>
          <a:lstStyle/>
          <a:p>
            <a:r>
              <a:rPr lang="en-US" sz="1400" dirty="0"/>
              <a:t>profile</a:t>
            </a:r>
            <a:endParaRPr lang="he-IL" sz="1400" dirty="0"/>
          </a:p>
        </p:txBody>
      </p:sp>
      <p:sp>
        <p:nvSpPr>
          <p:cNvPr id="49" name="TextBox 48">
            <a:extLst>
              <a:ext uri="{FF2B5EF4-FFF2-40B4-BE49-F238E27FC236}">
                <a16:creationId xmlns:a16="http://schemas.microsoft.com/office/drawing/2014/main" id="{AE80B562-6C0C-4585-A3C8-F6BA3B05ED8C}"/>
              </a:ext>
            </a:extLst>
          </p:cNvPr>
          <p:cNvSpPr txBox="1"/>
          <p:nvPr/>
        </p:nvSpPr>
        <p:spPr>
          <a:xfrm>
            <a:off x="6239260" y="1684392"/>
            <a:ext cx="1012765" cy="307777"/>
          </a:xfrm>
          <a:prstGeom prst="rect">
            <a:avLst/>
          </a:prstGeom>
          <a:noFill/>
        </p:spPr>
        <p:txBody>
          <a:bodyPr wrap="square" rtlCol="1">
            <a:spAutoFit/>
          </a:bodyPr>
          <a:lstStyle/>
          <a:p>
            <a:r>
              <a:rPr lang="en-US" sz="1400" dirty="0"/>
              <a:t>Edit profile</a:t>
            </a:r>
            <a:endParaRPr lang="he-IL" sz="1400" dirty="0"/>
          </a:p>
        </p:txBody>
      </p:sp>
      <p:sp>
        <p:nvSpPr>
          <p:cNvPr id="50" name="TextBox 49">
            <a:extLst>
              <a:ext uri="{FF2B5EF4-FFF2-40B4-BE49-F238E27FC236}">
                <a16:creationId xmlns:a16="http://schemas.microsoft.com/office/drawing/2014/main" id="{7C93C93E-2B56-41BE-9A7B-AA7B9A980E36}"/>
              </a:ext>
            </a:extLst>
          </p:cNvPr>
          <p:cNvSpPr txBox="1"/>
          <p:nvPr/>
        </p:nvSpPr>
        <p:spPr>
          <a:xfrm>
            <a:off x="511700" y="4315118"/>
            <a:ext cx="3312905" cy="369332"/>
          </a:xfrm>
          <a:prstGeom prst="rect">
            <a:avLst/>
          </a:prstGeom>
          <a:noFill/>
        </p:spPr>
        <p:txBody>
          <a:bodyPr wrap="square" rtlCol="1">
            <a:spAutoFit/>
          </a:bodyPr>
          <a:lstStyle/>
          <a:p>
            <a:r>
              <a:rPr lang="en-US" dirty="0"/>
              <a:t>Number of shared ingredients :</a:t>
            </a:r>
            <a:endParaRPr lang="he-IL" dirty="0"/>
          </a:p>
        </p:txBody>
      </p:sp>
      <p:sp>
        <p:nvSpPr>
          <p:cNvPr id="51" name="TextBox 50">
            <a:extLst>
              <a:ext uri="{FF2B5EF4-FFF2-40B4-BE49-F238E27FC236}">
                <a16:creationId xmlns:a16="http://schemas.microsoft.com/office/drawing/2014/main" id="{387987EB-7167-4F5B-BBB5-AA03939F5985}"/>
              </a:ext>
            </a:extLst>
          </p:cNvPr>
          <p:cNvSpPr txBox="1"/>
          <p:nvPr/>
        </p:nvSpPr>
        <p:spPr>
          <a:xfrm>
            <a:off x="6352659" y="2684043"/>
            <a:ext cx="1871003" cy="369332"/>
          </a:xfrm>
          <a:prstGeom prst="rect">
            <a:avLst/>
          </a:prstGeom>
          <a:noFill/>
        </p:spPr>
        <p:txBody>
          <a:bodyPr wrap="square" rtlCol="1">
            <a:spAutoFit/>
          </a:bodyPr>
          <a:lstStyle/>
          <a:p>
            <a:r>
              <a:rPr lang="en-US" dirty="0"/>
              <a:t>First name:</a:t>
            </a:r>
            <a:endParaRPr lang="he-IL" dirty="0"/>
          </a:p>
        </p:txBody>
      </p:sp>
      <p:sp>
        <p:nvSpPr>
          <p:cNvPr id="52" name="TextBox 51">
            <a:extLst>
              <a:ext uri="{FF2B5EF4-FFF2-40B4-BE49-F238E27FC236}">
                <a16:creationId xmlns:a16="http://schemas.microsoft.com/office/drawing/2014/main" id="{F1D6C3DE-C529-4FF6-A780-FFBCD8613020}"/>
              </a:ext>
            </a:extLst>
          </p:cNvPr>
          <p:cNvSpPr txBox="1"/>
          <p:nvPr/>
        </p:nvSpPr>
        <p:spPr>
          <a:xfrm>
            <a:off x="6374430" y="3759873"/>
            <a:ext cx="1871003" cy="369332"/>
          </a:xfrm>
          <a:prstGeom prst="rect">
            <a:avLst/>
          </a:prstGeom>
          <a:noFill/>
        </p:spPr>
        <p:txBody>
          <a:bodyPr wrap="square" rtlCol="1">
            <a:spAutoFit/>
          </a:bodyPr>
          <a:lstStyle/>
          <a:p>
            <a:r>
              <a:rPr lang="en-US" dirty="0"/>
              <a:t>Email:</a:t>
            </a:r>
            <a:endParaRPr lang="he-IL" dirty="0"/>
          </a:p>
        </p:txBody>
      </p:sp>
      <p:pic>
        <p:nvPicPr>
          <p:cNvPr id="53" name="Graphic 52" descr="Camera outline">
            <a:extLst>
              <a:ext uri="{FF2B5EF4-FFF2-40B4-BE49-F238E27FC236}">
                <a16:creationId xmlns:a16="http://schemas.microsoft.com/office/drawing/2014/main" id="{49DFCB92-B3CC-44E2-9ADA-F439F0FF07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4623" y="4300595"/>
            <a:ext cx="544434" cy="457632"/>
          </a:xfrm>
          <a:prstGeom prst="rect">
            <a:avLst/>
          </a:prstGeom>
        </p:spPr>
      </p:pic>
      <p:sp>
        <p:nvSpPr>
          <p:cNvPr id="54" name="TextBox 53">
            <a:extLst>
              <a:ext uri="{FF2B5EF4-FFF2-40B4-BE49-F238E27FC236}">
                <a16:creationId xmlns:a16="http://schemas.microsoft.com/office/drawing/2014/main" id="{C40B727A-0DF2-4E90-BBD7-401F3C513783}"/>
              </a:ext>
            </a:extLst>
          </p:cNvPr>
          <p:cNvSpPr txBox="1"/>
          <p:nvPr/>
        </p:nvSpPr>
        <p:spPr>
          <a:xfrm>
            <a:off x="6323654" y="4374385"/>
            <a:ext cx="1758461" cy="369332"/>
          </a:xfrm>
          <a:prstGeom prst="rect">
            <a:avLst/>
          </a:prstGeom>
          <a:noFill/>
        </p:spPr>
        <p:txBody>
          <a:bodyPr wrap="square" rtlCol="1">
            <a:spAutoFit/>
          </a:bodyPr>
          <a:lstStyle/>
          <a:p>
            <a:r>
              <a:rPr lang="en-US" dirty="0"/>
              <a:t>Insert a picture:</a:t>
            </a:r>
            <a:endParaRPr lang="he-IL" dirty="0"/>
          </a:p>
        </p:txBody>
      </p:sp>
      <p:cxnSp>
        <p:nvCxnSpPr>
          <p:cNvPr id="56" name="Straight Connector 55">
            <a:extLst>
              <a:ext uri="{FF2B5EF4-FFF2-40B4-BE49-F238E27FC236}">
                <a16:creationId xmlns:a16="http://schemas.microsoft.com/office/drawing/2014/main" id="{6AF2A77A-A364-428E-B1FE-07613D6E59EE}"/>
              </a:ext>
            </a:extLst>
          </p:cNvPr>
          <p:cNvCxnSpPr/>
          <p:nvPr/>
        </p:nvCxnSpPr>
        <p:spPr>
          <a:xfrm>
            <a:off x="7826670" y="2934191"/>
            <a:ext cx="2237242"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A3904651-AC48-4163-B118-177CDA0744DE}"/>
              </a:ext>
            </a:extLst>
          </p:cNvPr>
          <p:cNvCxnSpPr/>
          <p:nvPr/>
        </p:nvCxnSpPr>
        <p:spPr>
          <a:xfrm>
            <a:off x="7727790" y="3486169"/>
            <a:ext cx="2237242"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AEF044AC-104A-4543-AD58-8FB7BF7F27BD}"/>
              </a:ext>
            </a:extLst>
          </p:cNvPr>
          <p:cNvCxnSpPr/>
          <p:nvPr/>
        </p:nvCxnSpPr>
        <p:spPr>
          <a:xfrm>
            <a:off x="7252025" y="4055319"/>
            <a:ext cx="2237242" cy="0"/>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EC6F5FB8-8B73-4B12-AE49-CD710D32E05C}"/>
              </a:ext>
            </a:extLst>
          </p:cNvPr>
          <p:cNvSpPr/>
          <p:nvPr/>
        </p:nvSpPr>
        <p:spPr>
          <a:xfrm>
            <a:off x="1537678" y="2528894"/>
            <a:ext cx="346280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Hello Alice!</a:t>
            </a:r>
          </a:p>
        </p:txBody>
      </p:sp>
      <p:sp>
        <p:nvSpPr>
          <p:cNvPr id="60" name="TextBox 59">
            <a:extLst>
              <a:ext uri="{FF2B5EF4-FFF2-40B4-BE49-F238E27FC236}">
                <a16:creationId xmlns:a16="http://schemas.microsoft.com/office/drawing/2014/main" id="{E47FA308-8EC8-40FB-84E7-FC2BDC1DA8EC}"/>
              </a:ext>
            </a:extLst>
          </p:cNvPr>
          <p:cNvSpPr txBox="1"/>
          <p:nvPr/>
        </p:nvSpPr>
        <p:spPr>
          <a:xfrm>
            <a:off x="530824" y="3872329"/>
            <a:ext cx="3203919" cy="369332"/>
          </a:xfrm>
          <a:prstGeom prst="rect">
            <a:avLst/>
          </a:prstGeom>
          <a:noFill/>
        </p:spPr>
        <p:txBody>
          <a:bodyPr wrap="square" rtlCol="1">
            <a:spAutoFit/>
          </a:bodyPr>
          <a:lstStyle/>
          <a:p>
            <a:r>
              <a:rPr lang="en-US" dirty="0"/>
              <a:t>Number of shared recipes :</a:t>
            </a:r>
            <a:endParaRPr lang="he-IL" dirty="0"/>
          </a:p>
        </p:txBody>
      </p:sp>
      <p:sp>
        <p:nvSpPr>
          <p:cNvPr id="61" name="TextBox 60">
            <a:extLst>
              <a:ext uri="{FF2B5EF4-FFF2-40B4-BE49-F238E27FC236}">
                <a16:creationId xmlns:a16="http://schemas.microsoft.com/office/drawing/2014/main" id="{3A193691-5619-4D17-96B1-1ADC405B9B57}"/>
              </a:ext>
            </a:extLst>
          </p:cNvPr>
          <p:cNvSpPr txBox="1"/>
          <p:nvPr/>
        </p:nvSpPr>
        <p:spPr>
          <a:xfrm>
            <a:off x="6352660" y="3249749"/>
            <a:ext cx="1871003" cy="369332"/>
          </a:xfrm>
          <a:prstGeom prst="rect">
            <a:avLst/>
          </a:prstGeom>
          <a:noFill/>
        </p:spPr>
        <p:txBody>
          <a:bodyPr wrap="square" rtlCol="1">
            <a:spAutoFit/>
          </a:bodyPr>
          <a:lstStyle/>
          <a:p>
            <a:r>
              <a:rPr lang="en-US" dirty="0"/>
              <a:t>Last name:</a:t>
            </a:r>
            <a:endParaRPr lang="he-IL" dirty="0"/>
          </a:p>
        </p:txBody>
      </p:sp>
      <p:sp>
        <p:nvSpPr>
          <p:cNvPr id="62" name="TextBox 61">
            <a:extLst>
              <a:ext uri="{FF2B5EF4-FFF2-40B4-BE49-F238E27FC236}">
                <a16:creationId xmlns:a16="http://schemas.microsoft.com/office/drawing/2014/main" id="{D5180166-23DA-40D2-AD3F-0F041C33662E}"/>
              </a:ext>
            </a:extLst>
          </p:cNvPr>
          <p:cNvSpPr txBox="1"/>
          <p:nvPr/>
        </p:nvSpPr>
        <p:spPr>
          <a:xfrm>
            <a:off x="504467" y="4786507"/>
            <a:ext cx="3312905" cy="369332"/>
          </a:xfrm>
          <a:prstGeom prst="rect">
            <a:avLst/>
          </a:prstGeom>
          <a:noFill/>
        </p:spPr>
        <p:txBody>
          <a:bodyPr wrap="square" rtlCol="1">
            <a:spAutoFit/>
          </a:bodyPr>
          <a:lstStyle/>
          <a:p>
            <a:r>
              <a:rPr lang="en-US" dirty="0"/>
              <a:t>Total cost of items in the cart :</a:t>
            </a:r>
            <a:endParaRPr lang="he-IL" dirty="0"/>
          </a:p>
        </p:txBody>
      </p:sp>
      <p:sp>
        <p:nvSpPr>
          <p:cNvPr id="63" name="Rectangle 62">
            <a:extLst>
              <a:ext uri="{FF2B5EF4-FFF2-40B4-BE49-F238E27FC236}">
                <a16:creationId xmlns:a16="http://schemas.microsoft.com/office/drawing/2014/main" id="{4AAE38A1-B649-4934-BCF3-19D8506492AA}"/>
              </a:ext>
            </a:extLst>
          </p:cNvPr>
          <p:cNvSpPr/>
          <p:nvPr/>
        </p:nvSpPr>
        <p:spPr>
          <a:xfrm>
            <a:off x="3187453" y="3853453"/>
            <a:ext cx="340157" cy="461665"/>
          </a:xfrm>
          <a:prstGeom prst="rect">
            <a:avLst/>
          </a:prstGeom>
          <a:noFill/>
        </p:spPr>
        <p:txBody>
          <a:bodyPr wrap="non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5</a:t>
            </a:r>
          </a:p>
        </p:txBody>
      </p:sp>
      <p:sp>
        <p:nvSpPr>
          <p:cNvPr id="64" name="Rectangle 63">
            <a:extLst>
              <a:ext uri="{FF2B5EF4-FFF2-40B4-BE49-F238E27FC236}">
                <a16:creationId xmlns:a16="http://schemas.microsoft.com/office/drawing/2014/main" id="{230AC0E8-4F8A-469A-82BB-15CD05CBAE8E}"/>
              </a:ext>
            </a:extLst>
          </p:cNvPr>
          <p:cNvSpPr/>
          <p:nvPr/>
        </p:nvSpPr>
        <p:spPr>
          <a:xfrm>
            <a:off x="3491604" y="4268951"/>
            <a:ext cx="495650" cy="461665"/>
          </a:xfrm>
          <a:prstGeom prst="rect">
            <a:avLst/>
          </a:prstGeom>
          <a:noFill/>
        </p:spPr>
        <p:txBody>
          <a:bodyPr wrap="non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12</a:t>
            </a:r>
          </a:p>
        </p:txBody>
      </p:sp>
      <p:sp>
        <p:nvSpPr>
          <p:cNvPr id="65" name="Rectangle 64">
            <a:extLst>
              <a:ext uri="{FF2B5EF4-FFF2-40B4-BE49-F238E27FC236}">
                <a16:creationId xmlns:a16="http://schemas.microsoft.com/office/drawing/2014/main" id="{3374B33A-C6A3-4F89-B7DE-3C16B47275BA}"/>
              </a:ext>
            </a:extLst>
          </p:cNvPr>
          <p:cNvSpPr/>
          <p:nvPr/>
        </p:nvSpPr>
        <p:spPr>
          <a:xfrm>
            <a:off x="3384326" y="4739030"/>
            <a:ext cx="1199367" cy="461665"/>
          </a:xfrm>
          <a:prstGeom prst="rect">
            <a:avLst/>
          </a:prstGeom>
          <a:noFill/>
        </p:spPr>
        <p:txBody>
          <a:bodyPr wrap="none" lIns="91440" tIns="45720" rIns="91440" bIns="45720">
            <a:spAutoFit/>
          </a:bodyPr>
          <a:lstStyle/>
          <a:p>
            <a:pPr algn="ctr"/>
            <a:r>
              <a:rPr lang="en-US" sz="2400" b="1" cap="none" spc="0" dirty="0">
                <a:ln w="6600">
                  <a:solidFill>
                    <a:schemeClr val="accent2"/>
                  </a:solidFill>
                  <a:prstDash val="solid"/>
                </a:ln>
                <a:solidFill>
                  <a:srgbClr val="FFFFFF"/>
                </a:solidFill>
                <a:effectLst>
                  <a:outerShdw dist="38100" dir="2700000" algn="tl" rotWithShape="0">
                    <a:schemeClr val="accent2"/>
                  </a:outerShdw>
                </a:effectLst>
              </a:rPr>
              <a:t>425.23$</a:t>
            </a:r>
          </a:p>
        </p:txBody>
      </p:sp>
      <p:pic>
        <p:nvPicPr>
          <p:cNvPr id="67" name="Graphic 66" descr="User with solid fill">
            <a:extLst>
              <a:ext uri="{FF2B5EF4-FFF2-40B4-BE49-F238E27FC236}">
                <a16:creationId xmlns:a16="http://schemas.microsoft.com/office/drawing/2014/main" id="{E4CBF972-B69F-4045-947F-1FA31498C75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8429" y="2476991"/>
            <a:ext cx="914400" cy="914400"/>
          </a:xfrm>
          <a:prstGeom prst="rect">
            <a:avLst/>
          </a:prstGeom>
        </p:spPr>
      </p:pic>
      <p:sp>
        <p:nvSpPr>
          <p:cNvPr id="68" name="TextBox 67">
            <a:extLst>
              <a:ext uri="{FF2B5EF4-FFF2-40B4-BE49-F238E27FC236}">
                <a16:creationId xmlns:a16="http://schemas.microsoft.com/office/drawing/2014/main" id="{C58998D1-449B-4BE4-814A-906BF0709286}"/>
              </a:ext>
            </a:extLst>
          </p:cNvPr>
          <p:cNvSpPr txBox="1"/>
          <p:nvPr/>
        </p:nvSpPr>
        <p:spPr>
          <a:xfrm>
            <a:off x="7783738" y="2012567"/>
            <a:ext cx="4063123" cy="369332"/>
          </a:xfrm>
          <a:prstGeom prst="rect">
            <a:avLst/>
          </a:prstGeom>
          <a:noFill/>
        </p:spPr>
        <p:txBody>
          <a:bodyPr wrap="square" rtlCol="1">
            <a:spAutoFit/>
          </a:bodyPr>
          <a:lstStyle/>
          <a:p>
            <a:r>
              <a:rPr lang="en-US" dirty="0"/>
              <a:t>Edit profile :</a:t>
            </a:r>
            <a:endParaRPr lang="he-IL" dirty="0"/>
          </a:p>
        </p:txBody>
      </p:sp>
      <p:sp>
        <p:nvSpPr>
          <p:cNvPr id="69" name="Rectangle 68">
            <a:extLst>
              <a:ext uri="{FF2B5EF4-FFF2-40B4-BE49-F238E27FC236}">
                <a16:creationId xmlns:a16="http://schemas.microsoft.com/office/drawing/2014/main" id="{91EB4177-8F7D-435D-88E2-A73947C42DE3}"/>
              </a:ext>
            </a:extLst>
          </p:cNvPr>
          <p:cNvSpPr/>
          <p:nvPr/>
        </p:nvSpPr>
        <p:spPr>
          <a:xfrm>
            <a:off x="10056620" y="5922498"/>
            <a:ext cx="916180" cy="36931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Save</a:t>
            </a:r>
            <a:endParaRPr lang="he-IL" dirty="0"/>
          </a:p>
        </p:txBody>
      </p:sp>
      <p:sp>
        <p:nvSpPr>
          <p:cNvPr id="70" name="Rectangle 69">
            <a:extLst>
              <a:ext uri="{FF2B5EF4-FFF2-40B4-BE49-F238E27FC236}">
                <a16:creationId xmlns:a16="http://schemas.microsoft.com/office/drawing/2014/main" id="{E8E264A6-372C-48D5-A88C-3F3E3B5B52DC}"/>
              </a:ext>
            </a:extLst>
          </p:cNvPr>
          <p:cNvSpPr/>
          <p:nvPr/>
        </p:nvSpPr>
        <p:spPr>
          <a:xfrm>
            <a:off x="3987254" y="5970914"/>
            <a:ext cx="1282867" cy="36931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Logout</a:t>
            </a:r>
            <a:endParaRPr lang="he-IL" dirty="0"/>
          </a:p>
        </p:txBody>
      </p:sp>
      <p:sp>
        <p:nvSpPr>
          <p:cNvPr id="71" name="Rectangle 70">
            <a:extLst>
              <a:ext uri="{FF2B5EF4-FFF2-40B4-BE49-F238E27FC236}">
                <a16:creationId xmlns:a16="http://schemas.microsoft.com/office/drawing/2014/main" id="{124E35F1-86D1-45D8-AD06-932D5D960CDC}"/>
              </a:ext>
            </a:extLst>
          </p:cNvPr>
          <p:cNvSpPr/>
          <p:nvPr/>
        </p:nvSpPr>
        <p:spPr>
          <a:xfrm>
            <a:off x="730856" y="5955259"/>
            <a:ext cx="1282867" cy="369312"/>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Edit profile</a:t>
            </a:r>
            <a:endParaRPr lang="he-IL" dirty="0"/>
          </a:p>
        </p:txBody>
      </p:sp>
      <p:pic>
        <p:nvPicPr>
          <p:cNvPr id="73" name="Graphic 72" descr="Video camera with solid fill">
            <a:extLst>
              <a:ext uri="{FF2B5EF4-FFF2-40B4-BE49-F238E27FC236}">
                <a16:creationId xmlns:a16="http://schemas.microsoft.com/office/drawing/2014/main" id="{0F577186-6EF0-449D-B404-FDA190D7C5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2402" y="5247345"/>
            <a:ext cx="540982" cy="540982"/>
          </a:xfrm>
          <a:prstGeom prst="rect">
            <a:avLst/>
          </a:prstGeom>
        </p:spPr>
      </p:pic>
    </p:spTree>
    <p:extLst>
      <p:ext uri="{BB962C8B-B14F-4D97-AF65-F5344CB8AC3E}">
        <p14:creationId xmlns:p14="http://schemas.microsoft.com/office/powerpoint/2010/main" val="3328934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B7A883-A6EE-466B-9997-C321D984FB15}"/>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 name="Rectangle 3">
            <a:extLst>
              <a:ext uri="{FF2B5EF4-FFF2-40B4-BE49-F238E27FC236}">
                <a16:creationId xmlns:a16="http://schemas.microsoft.com/office/drawing/2014/main" id="{3F687F76-2A4C-444F-A2A1-9165D4839784}"/>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6" name="Straight Connector 5">
            <a:extLst>
              <a:ext uri="{FF2B5EF4-FFF2-40B4-BE49-F238E27FC236}">
                <a16:creationId xmlns:a16="http://schemas.microsoft.com/office/drawing/2014/main" id="{FB5D83BF-2C08-4315-A634-898C6B1C78BD}"/>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393A380A-0718-4444-9274-619DC5BF48D7}"/>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 name="Straight Connector 7">
            <a:extLst>
              <a:ext uri="{FF2B5EF4-FFF2-40B4-BE49-F238E27FC236}">
                <a16:creationId xmlns:a16="http://schemas.microsoft.com/office/drawing/2014/main" id="{62324416-87F6-4F7E-898D-3D162C69BF1B}"/>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9" name="Straight Connector 8">
            <a:extLst>
              <a:ext uri="{FF2B5EF4-FFF2-40B4-BE49-F238E27FC236}">
                <a16:creationId xmlns:a16="http://schemas.microsoft.com/office/drawing/2014/main" id="{CDD59AAD-CAEF-41F3-84D3-14016B7A6ABD}"/>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10" name="TextBox 9">
            <a:extLst>
              <a:ext uri="{FF2B5EF4-FFF2-40B4-BE49-F238E27FC236}">
                <a16:creationId xmlns:a16="http://schemas.microsoft.com/office/drawing/2014/main" id="{85941D42-A657-447E-A6EC-B59FDB660FA6}"/>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11" name="TextBox 10">
            <a:extLst>
              <a:ext uri="{FF2B5EF4-FFF2-40B4-BE49-F238E27FC236}">
                <a16:creationId xmlns:a16="http://schemas.microsoft.com/office/drawing/2014/main" id="{2AE7B5A5-FD79-49D9-9303-E27E1BAAD1B4}"/>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6" name="Minus Sign 15">
            <a:extLst>
              <a:ext uri="{FF2B5EF4-FFF2-40B4-BE49-F238E27FC236}">
                <a16:creationId xmlns:a16="http://schemas.microsoft.com/office/drawing/2014/main" id="{88A33CFE-75D0-4E46-95A0-4C1FF5A00920}"/>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7" name="Flowchart: Process 16">
            <a:extLst>
              <a:ext uri="{FF2B5EF4-FFF2-40B4-BE49-F238E27FC236}">
                <a16:creationId xmlns:a16="http://schemas.microsoft.com/office/drawing/2014/main" id="{6F9929D3-8631-4246-BD4E-F87F0C55084E}"/>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4" name="Flowchart: Merge 13">
            <a:extLst>
              <a:ext uri="{FF2B5EF4-FFF2-40B4-BE49-F238E27FC236}">
                <a16:creationId xmlns:a16="http://schemas.microsoft.com/office/drawing/2014/main" id="{EB82B231-0372-467C-9C98-0111E71975BD}"/>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8" name="TextBox 17">
            <a:extLst>
              <a:ext uri="{FF2B5EF4-FFF2-40B4-BE49-F238E27FC236}">
                <a16:creationId xmlns:a16="http://schemas.microsoft.com/office/drawing/2014/main" id="{0249B1E1-3A8A-4F8C-8AC1-932F6E8B5D2A}"/>
              </a:ext>
            </a:extLst>
          </p:cNvPr>
          <p:cNvSpPr txBox="1"/>
          <p:nvPr/>
        </p:nvSpPr>
        <p:spPr>
          <a:xfrm>
            <a:off x="6763863" y="939847"/>
            <a:ext cx="1353131" cy="369332"/>
          </a:xfrm>
          <a:prstGeom prst="rect">
            <a:avLst/>
          </a:prstGeom>
          <a:noFill/>
        </p:spPr>
        <p:txBody>
          <a:bodyPr wrap="square" rtlCol="1">
            <a:spAutoFit/>
          </a:bodyPr>
          <a:lstStyle/>
          <a:p>
            <a:r>
              <a:rPr lang="en-US" dirty="0"/>
              <a:t>User recipes</a:t>
            </a:r>
            <a:endParaRPr lang="he-IL" dirty="0"/>
          </a:p>
        </p:txBody>
      </p:sp>
      <p:sp>
        <p:nvSpPr>
          <p:cNvPr id="19" name="TextBox 18">
            <a:extLst>
              <a:ext uri="{FF2B5EF4-FFF2-40B4-BE49-F238E27FC236}">
                <a16:creationId xmlns:a16="http://schemas.microsoft.com/office/drawing/2014/main" id="{232CDE08-0D28-498C-A298-9296FFBC605A}"/>
              </a:ext>
            </a:extLst>
          </p:cNvPr>
          <p:cNvSpPr txBox="1"/>
          <p:nvPr/>
        </p:nvSpPr>
        <p:spPr>
          <a:xfrm>
            <a:off x="6765832" y="616500"/>
            <a:ext cx="2599151" cy="369332"/>
          </a:xfrm>
          <a:prstGeom prst="rect">
            <a:avLst/>
          </a:prstGeom>
          <a:noFill/>
        </p:spPr>
        <p:txBody>
          <a:bodyPr wrap="square" rtlCol="1">
            <a:spAutoFit/>
          </a:bodyPr>
          <a:lstStyle/>
          <a:p>
            <a:r>
              <a:rPr lang="en-US" dirty="0"/>
              <a:t>Recipes</a:t>
            </a:r>
            <a:endParaRPr lang="he-IL" dirty="0"/>
          </a:p>
        </p:txBody>
      </p:sp>
      <p:sp>
        <p:nvSpPr>
          <p:cNvPr id="20" name="Minus Sign 19">
            <a:extLst>
              <a:ext uri="{FF2B5EF4-FFF2-40B4-BE49-F238E27FC236}">
                <a16:creationId xmlns:a16="http://schemas.microsoft.com/office/drawing/2014/main" id="{65EBF97A-FD5E-4D6D-9D62-0E9A8BD6EAA1}"/>
              </a:ext>
            </a:extLst>
          </p:cNvPr>
          <p:cNvSpPr/>
          <p:nvPr/>
        </p:nvSpPr>
        <p:spPr>
          <a:xfrm>
            <a:off x="6651664" y="-1713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 name="Flowchart: Process 21">
            <a:extLst>
              <a:ext uri="{FF2B5EF4-FFF2-40B4-BE49-F238E27FC236}">
                <a16:creationId xmlns:a16="http://schemas.microsoft.com/office/drawing/2014/main" id="{7FBF1C8C-8A75-4336-AA94-3D4492A4F216}"/>
              </a:ext>
            </a:extLst>
          </p:cNvPr>
          <p:cNvSpPr/>
          <p:nvPr/>
        </p:nvSpPr>
        <p:spPr>
          <a:xfrm>
            <a:off x="7472383" y="321141"/>
            <a:ext cx="397403"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1" name="Flowchart: Merge 20">
            <a:extLst>
              <a:ext uri="{FF2B5EF4-FFF2-40B4-BE49-F238E27FC236}">
                <a16:creationId xmlns:a16="http://schemas.microsoft.com/office/drawing/2014/main" id="{5F957C45-72A6-426C-9B9D-7282F9D30515}"/>
              </a:ext>
            </a:extLst>
          </p:cNvPr>
          <p:cNvSpPr/>
          <p:nvPr/>
        </p:nvSpPr>
        <p:spPr>
          <a:xfrm>
            <a:off x="7498173" y="32114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3" name="TextBox 22">
            <a:extLst>
              <a:ext uri="{FF2B5EF4-FFF2-40B4-BE49-F238E27FC236}">
                <a16:creationId xmlns:a16="http://schemas.microsoft.com/office/drawing/2014/main" id="{BF2DE7A1-095E-4B11-8030-6C4AE633C8AF}"/>
              </a:ext>
            </a:extLst>
          </p:cNvPr>
          <p:cNvSpPr txBox="1"/>
          <p:nvPr/>
        </p:nvSpPr>
        <p:spPr>
          <a:xfrm>
            <a:off x="6734022" y="7181"/>
            <a:ext cx="984733" cy="369332"/>
          </a:xfrm>
          <a:prstGeom prst="rect">
            <a:avLst/>
          </a:prstGeom>
          <a:noFill/>
        </p:spPr>
        <p:txBody>
          <a:bodyPr wrap="square" rtlCol="1">
            <a:spAutoFit/>
          </a:bodyPr>
          <a:lstStyle/>
          <a:p>
            <a:r>
              <a:rPr lang="en-US" dirty="0"/>
              <a:t>Recipes</a:t>
            </a:r>
            <a:endParaRPr lang="he-IL" dirty="0"/>
          </a:p>
        </p:txBody>
      </p:sp>
      <p:sp>
        <p:nvSpPr>
          <p:cNvPr id="24" name="TextBox 23">
            <a:extLst>
              <a:ext uri="{FF2B5EF4-FFF2-40B4-BE49-F238E27FC236}">
                <a16:creationId xmlns:a16="http://schemas.microsoft.com/office/drawing/2014/main" id="{9A83DD68-1BD7-4DDE-A9EA-F5B9A873C456}"/>
              </a:ext>
            </a:extLst>
          </p:cNvPr>
          <p:cNvSpPr txBox="1"/>
          <p:nvPr/>
        </p:nvSpPr>
        <p:spPr>
          <a:xfrm>
            <a:off x="2259631" y="1030331"/>
            <a:ext cx="1385016" cy="369332"/>
          </a:xfrm>
          <a:prstGeom prst="rect">
            <a:avLst/>
          </a:prstGeom>
          <a:noFill/>
        </p:spPr>
        <p:txBody>
          <a:bodyPr wrap="square" rtlCol="1">
            <a:spAutoFit/>
          </a:bodyPr>
          <a:lstStyle/>
          <a:p>
            <a:r>
              <a:rPr lang="en-US" dirty="0"/>
              <a:t>Ingredients</a:t>
            </a:r>
            <a:endParaRPr lang="he-IL" dirty="0"/>
          </a:p>
        </p:txBody>
      </p:sp>
      <p:sp>
        <p:nvSpPr>
          <p:cNvPr id="25" name="Minus Sign 24">
            <a:extLst>
              <a:ext uri="{FF2B5EF4-FFF2-40B4-BE49-F238E27FC236}">
                <a16:creationId xmlns:a16="http://schemas.microsoft.com/office/drawing/2014/main" id="{80FC435F-C1B2-4896-8DD3-DE207B545560}"/>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6" name="Flowchart: Process 25">
            <a:extLst>
              <a:ext uri="{FF2B5EF4-FFF2-40B4-BE49-F238E27FC236}">
                <a16:creationId xmlns:a16="http://schemas.microsoft.com/office/drawing/2014/main" id="{0C4B3A19-6EA2-4789-B12A-101B5D705961}"/>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7" name="Flowchart: Merge 26">
            <a:extLst>
              <a:ext uri="{FF2B5EF4-FFF2-40B4-BE49-F238E27FC236}">
                <a16:creationId xmlns:a16="http://schemas.microsoft.com/office/drawing/2014/main" id="{CD9358CC-425E-44FA-BF9D-F0B31EB212FA}"/>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0" name="Minus Sign 29">
            <a:extLst>
              <a:ext uri="{FF2B5EF4-FFF2-40B4-BE49-F238E27FC236}">
                <a16:creationId xmlns:a16="http://schemas.microsoft.com/office/drawing/2014/main" id="{5F86A63F-ACF5-43F1-BE22-BC2DDBC051F9}"/>
              </a:ext>
            </a:extLst>
          </p:cNvPr>
          <p:cNvSpPr/>
          <p:nvPr/>
        </p:nvSpPr>
        <p:spPr>
          <a:xfrm>
            <a:off x="9127498" y="-9213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9" name="Flowchart: Process 28">
            <a:extLst>
              <a:ext uri="{FF2B5EF4-FFF2-40B4-BE49-F238E27FC236}">
                <a16:creationId xmlns:a16="http://schemas.microsoft.com/office/drawing/2014/main" id="{0D4E7AA5-092C-4CF4-BA1F-87FD90727855}"/>
              </a:ext>
            </a:extLst>
          </p:cNvPr>
          <p:cNvSpPr/>
          <p:nvPr/>
        </p:nvSpPr>
        <p:spPr>
          <a:xfrm>
            <a:off x="9733135" y="250439"/>
            <a:ext cx="397403"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8" name="Flowchart: Merge 27">
            <a:extLst>
              <a:ext uri="{FF2B5EF4-FFF2-40B4-BE49-F238E27FC236}">
                <a16:creationId xmlns:a16="http://schemas.microsoft.com/office/drawing/2014/main" id="{AACC90B2-759C-4D19-9CA7-61D2153DF33E}"/>
              </a:ext>
            </a:extLst>
          </p:cNvPr>
          <p:cNvSpPr/>
          <p:nvPr/>
        </p:nvSpPr>
        <p:spPr>
          <a:xfrm>
            <a:off x="9746029" y="25387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31" name="TextBox 30">
            <a:extLst>
              <a:ext uri="{FF2B5EF4-FFF2-40B4-BE49-F238E27FC236}">
                <a16:creationId xmlns:a16="http://schemas.microsoft.com/office/drawing/2014/main" id="{1FE201F4-C1EA-4D75-979C-934BF9AACA84}"/>
              </a:ext>
            </a:extLst>
          </p:cNvPr>
          <p:cNvSpPr txBox="1"/>
          <p:nvPr/>
        </p:nvSpPr>
        <p:spPr>
          <a:xfrm>
            <a:off x="9144768" y="-85581"/>
            <a:ext cx="1468334" cy="369332"/>
          </a:xfrm>
          <a:prstGeom prst="rect">
            <a:avLst/>
          </a:prstGeom>
          <a:noFill/>
        </p:spPr>
        <p:txBody>
          <a:bodyPr wrap="square" rtlCol="1">
            <a:spAutoFit/>
          </a:bodyPr>
          <a:lstStyle/>
          <a:p>
            <a:r>
              <a:rPr lang="en-US" dirty="0"/>
              <a:t>Ingredients</a:t>
            </a:r>
            <a:endParaRPr lang="he-IL" dirty="0"/>
          </a:p>
        </p:txBody>
      </p:sp>
      <p:sp>
        <p:nvSpPr>
          <p:cNvPr id="32" name="TextBox 31">
            <a:extLst>
              <a:ext uri="{FF2B5EF4-FFF2-40B4-BE49-F238E27FC236}">
                <a16:creationId xmlns:a16="http://schemas.microsoft.com/office/drawing/2014/main" id="{821D5219-9BBE-4B6E-BC15-1C884171235A}"/>
              </a:ext>
            </a:extLst>
          </p:cNvPr>
          <p:cNvSpPr txBox="1"/>
          <p:nvPr/>
        </p:nvSpPr>
        <p:spPr>
          <a:xfrm>
            <a:off x="8852328" y="572538"/>
            <a:ext cx="1644690" cy="369332"/>
          </a:xfrm>
          <a:prstGeom prst="rect">
            <a:avLst/>
          </a:prstGeom>
          <a:noFill/>
        </p:spPr>
        <p:txBody>
          <a:bodyPr wrap="square" rtlCol="1">
            <a:spAutoFit/>
          </a:bodyPr>
          <a:lstStyle/>
          <a:p>
            <a:r>
              <a:rPr lang="en-US" dirty="0"/>
              <a:t>Add ingredient </a:t>
            </a:r>
            <a:endParaRPr lang="he-IL" dirty="0"/>
          </a:p>
        </p:txBody>
      </p:sp>
      <p:sp>
        <p:nvSpPr>
          <p:cNvPr id="33" name="TextBox 32">
            <a:extLst>
              <a:ext uri="{FF2B5EF4-FFF2-40B4-BE49-F238E27FC236}">
                <a16:creationId xmlns:a16="http://schemas.microsoft.com/office/drawing/2014/main" id="{B249A51C-D3FA-445A-B457-48382D212BD5}"/>
              </a:ext>
            </a:extLst>
          </p:cNvPr>
          <p:cNvSpPr txBox="1"/>
          <p:nvPr/>
        </p:nvSpPr>
        <p:spPr>
          <a:xfrm>
            <a:off x="8854677" y="933849"/>
            <a:ext cx="2320310" cy="369332"/>
          </a:xfrm>
          <a:prstGeom prst="rect">
            <a:avLst/>
          </a:prstGeom>
          <a:noFill/>
        </p:spPr>
        <p:txBody>
          <a:bodyPr wrap="square" rtlCol="1">
            <a:spAutoFit/>
          </a:bodyPr>
          <a:lstStyle/>
          <a:p>
            <a:r>
              <a:rPr lang="en-US" dirty="0"/>
              <a:t>List of user ingredient </a:t>
            </a:r>
            <a:endParaRPr lang="he-IL" dirty="0"/>
          </a:p>
        </p:txBody>
      </p:sp>
      <p:sp>
        <p:nvSpPr>
          <p:cNvPr id="36" name="TextBox 35">
            <a:extLst>
              <a:ext uri="{FF2B5EF4-FFF2-40B4-BE49-F238E27FC236}">
                <a16:creationId xmlns:a16="http://schemas.microsoft.com/office/drawing/2014/main" id="{AD9EFBAC-D132-4FED-8E13-5CA618FFE1C6}"/>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37" name="Minus Sign 36">
            <a:extLst>
              <a:ext uri="{FF2B5EF4-FFF2-40B4-BE49-F238E27FC236}">
                <a16:creationId xmlns:a16="http://schemas.microsoft.com/office/drawing/2014/main" id="{E1622653-5170-419D-BD62-E7E4280CEFEC}"/>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40" name="Flowchart: Process 39">
            <a:extLst>
              <a:ext uri="{FF2B5EF4-FFF2-40B4-BE49-F238E27FC236}">
                <a16:creationId xmlns:a16="http://schemas.microsoft.com/office/drawing/2014/main" id="{744358D7-A5A2-4A2C-9E65-E80009344EAC}"/>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1" name="Flowchart: Merge 40">
            <a:extLst>
              <a:ext uri="{FF2B5EF4-FFF2-40B4-BE49-F238E27FC236}">
                <a16:creationId xmlns:a16="http://schemas.microsoft.com/office/drawing/2014/main" id="{7183DA87-2E10-41EE-9A75-183A3AC3587F}"/>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3" name="Minus Sign 42">
            <a:extLst>
              <a:ext uri="{FF2B5EF4-FFF2-40B4-BE49-F238E27FC236}">
                <a16:creationId xmlns:a16="http://schemas.microsoft.com/office/drawing/2014/main" id="{21049149-B453-42E4-A31C-DD974AD118F6}"/>
              </a:ext>
            </a:extLst>
          </p:cNvPr>
          <p:cNvSpPr/>
          <p:nvPr/>
        </p:nvSpPr>
        <p:spPr>
          <a:xfrm>
            <a:off x="6744609" y="253570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44" name="Flowchart: Process 43">
            <a:extLst>
              <a:ext uri="{FF2B5EF4-FFF2-40B4-BE49-F238E27FC236}">
                <a16:creationId xmlns:a16="http://schemas.microsoft.com/office/drawing/2014/main" id="{78FDFA78-7B14-4FC5-9726-BF2F4EA97A1E}"/>
              </a:ext>
            </a:extLst>
          </p:cNvPr>
          <p:cNvSpPr/>
          <p:nvPr/>
        </p:nvSpPr>
        <p:spPr>
          <a:xfrm>
            <a:off x="7403709" y="2878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5" name="Flowchart: Merge 44">
            <a:extLst>
              <a:ext uri="{FF2B5EF4-FFF2-40B4-BE49-F238E27FC236}">
                <a16:creationId xmlns:a16="http://schemas.microsoft.com/office/drawing/2014/main" id="{7354EB76-5A33-41D6-9C8C-75F90326C775}"/>
              </a:ext>
            </a:extLst>
          </p:cNvPr>
          <p:cNvSpPr/>
          <p:nvPr/>
        </p:nvSpPr>
        <p:spPr>
          <a:xfrm>
            <a:off x="7403709" y="2887885"/>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6" name="TextBox 45">
            <a:extLst>
              <a:ext uri="{FF2B5EF4-FFF2-40B4-BE49-F238E27FC236}">
                <a16:creationId xmlns:a16="http://schemas.microsoft.com/office/drawing/2014/main" id="{40AE67DC-4DF3-4BAA-93DB-046023A87A12}"/>
              </a:ext>
            </a:extLst>
          </p:cNvPr>
          <p:cNvSpPr txBox="1"/>
          <p:nvPr/>
        </p:nvSpPr>
        <p:spPr>
          <a:xfrm>
            <a:off x="6765376" y="2360648"/>
            <a:ext cx="1149452" cy="369332"/>
          </a:xfrm>
          <a:prstGeom prst="rect">
            <a:avLst/>
          </a:prstGeom>
          <a:noFill/>
        </p:spPr>
        <p:txBody>
          <a:bodyPr wrap="square" rtlCol="1">
            <a:spAutoFit/>
          </a:bodyPr>
          <a:lstStyle/>
          <a:p>
            <a:r>
              <a:rPr lang="en-US" dirty="0"/>
              <a:t>Schedule</a:t>
            </a:r>
            <a:endParaRPr lang="he-IL" dirty="0"/>
          </a:p>
        </p:txBody>
      </p:sp>
      <p:sp>
        <p:nvSpPr>
          <p:cNvPr id="47" name="TextBox 46">
            <a:extLst>
              <a:ext uri="{FF2B5EF4-FFF2-40B4-BE49-F238E27FC236}">
                <a16:creationId xmlns:a16="http://schemas.microsoft.com/office/drawing/2014/main" id="{3B5A08E8-7116-4951-8936-D0F4E44B29A6}"/>
              </a:ext>
            </a:extLst>
          </p:cNvPr>
          <p:cNvSpPr txBox="1"/>
          <p:nvPr/>
        </p:nvSpPr>
        <p:spPr>
          <a:xfrm>
            <a:off x="6789027" y="3234722"/>
            <a:ext cx="821595" cy="369332"/>
          </a:xfrm>
          <a:prstGeom prst="rect">
            <a:avLst/>
          </a:prstGeom>
          <a:noFill/>
        </p:spPr>
        <p:txBody>
          <a:bodyPr wrap="square" rtlCol="1">
            <a:spAutoFit/>
          </a:bodyPr>
          <a:lstStyle/>
          <a:p>
            <a:r>
              <a:rPr lang="en-US" dirty="0"/>
              <a:t>Event</a:t>
            </a:r>
            <a:endParaRPr lang="he-IL" dirty="0"/>
          </a:p>
        </p:txBody>
      </p:sp>
      <p:sp>
        <p:nvSpPr>
          <p:cNvPr id="48" name="TextBox 47">
            <a:extLst>
              <a:ext uri="{FF2B5EF4-FFF2-40B4-BE49-F238E27FC236}">
                <a16:creationId xmlns:a16="http://schemas.microsoft.com/office/drawing/2014/main" id="{B4F77619-D75F-4D66-A53A-19F4D8B9250B}"/>
              </a:ext>
            </a:extLst>
          </p:cNvPr>
          <p:cNvSpPr txBox="1"/>
          <p:nvPr/>
        </p:nvSpPr>
        <p:spPr>
          <a:xfrm>
            <a:off x="6789027" y="3575581"/>
            <a:ext cx="1553115" cy="369332"/>
          </a:xfrm>
          <a:prstGeom prst="rect">
            <a:avLst/>
          </a:prstGeom>
          <a:noFill/>
        </p:spPr>
        <p:txBody>
          <a:bodyPr wrap="square" rtlCol="1">
            <a:spAutoFit/>
          </a:bodyPr>
          <a:lstStyle/>
          <a:p>
            <a:r>
              <a:rPr lang="en-US" dirty="0"/>
              <a:t>Daily schedule</a:t>
            </a:r>
            <a:endParaRPr lang="he-IL" dirty="0"/>
          </a:p>
        </p:txBody>
      </p:sp>
      <p:sp>
        <p:nvSpPr>
          <p:cNvPr id="49" name="TextBox 48">
            <a:extLst>
              <a:ext uri="{FF2B5EF4-FFF2-40B4-BE49-F238E27FC236}">
                <a16:creationId xmlns:a16="http://schemas.microsoft.com/office/drawing/2014/main" id="{1121DB6A-05D7-49F4-88DE-E216CCF820D3}"/>
              </a:ext>
            </a:extLst>
          </p:cNvPr>
          <p:cNvSpPr txBox="1"/>
          <p:nvPr/>
        </p:nvSpPr>
        <p:spPr>
          <a:xfrm>
            <a:off x="6788717" y="3964801"/>
            <a:ext cx="2017658" cy="369332"/>
          </a:xfrm>
          <a:prstGeom prst="rect">
            <a:avLst/>
          </a:prstGeom>
          <a:noFill/>
        </p:spPr>
        <p:txBody>
          <a:bodyPr wrap="square" rtlCol="1">
            <a:spAutoFit/>
          </a:bodyPr>
          <a:lstStyle/>
          <a:p>
            <a:r>
              <a:rPr lang="en-US" dirty="0"/>
              <a:t>Weekly schedule</a:t>
            </a:r>
            <a:endParaRPr lang="he-IL" dirty="0"/>
          </a:p>
        </p:txBody>
      </p:sp>
      <p:sp>
        <p:nvSpPr>
          <p:cNvPr id="50" name="TextBox 49">
            <a:extLst>
              <a:ext uri="{FF2B5EF4-FFF2-40B4-BE49-F238E27FC236}">
                <a16:creationId xmlns:a16="http://schemas.microsoft.com/office/drawing/2014/main" id="{7EDE8974-2D74-4BF6-8752-DAD9EA05FB42}"/>
              </a:ext>
            </a:extLst>
          </p:cNvPr>
          <p:cNvSpPr txBox="1"/>
          <p:nvPr/>
        </p:nvSpPr>
        <p:spPr>
          <a:xfrm>
            <a:off x="6807580" y="4368713"/>
            <a:ext cx="2017658" cy="369332"/>
          </a:xfrm>
          <a:prstGeom prst="rect">
            <a:avLst/>
          </a:prstGeom>
          <a:noFill/>
        </p:spPr>
        <p:txBody>
          <a:bodyPr wrap="square" rtlCol="1">
            <a:spAutoFit/>
          </a:bodyPr>
          <a:lstStyle/>
          <a:p>
            <a:r>
              <a:rPr lang="en-US" dirty="0"/>
              <a:t>Monthly schedule</a:t>
            </a:r>
            <a:endParaRPr lang="he-IL" dirty="0"/>
          </a:p>
        </p:txBody>
      </p:sp>
      <p:sp>
        <p:nvSpPr>
          <p:cNvPr id="51" name="TextBox 50">
            <a:extLst>
              <a:ext uri="{FF2B5EF4-FFF2-40B4-BE49-F238E27FC236}">
                <a16:creationId xmlns:a16="http://schemas.microsoft.com/office/drawing/2014/main" id="{F327E7EE-6DBF-4A20-91FB-E1FABA10C24D}"/>
              </a:ext>
            </a:extLst>
          </p:cNvPr>
          <p:cNvSpPr txBox="1"/>
          <p:nvPr/>
        </p:nvSpPr>
        <p:spPr>
          <a:xfrm>
            <a:off x="6807580" y="4708098"/>
            <a:ext cx="2017658" cy="369332"/>
          </a:xfrm>
          <a:prstGeom prst="rect">
            <a:avLst/>
          </a:prstGeom>
          <a:noFill/>
        </p:spPr>
        <p:txBody>
          <a:bodyPr wrap="square" rtlCol="1">
            <a:spAutoFit/>
          </a:bodyPr>
          <a:lstStyle/>
          <a:p>
            <a:r>
              <a:rPr lang="en-US" dirty="0"/>
              <a:t>Yearly schedule</a:t>
            </a:r>
            <a:endParaRPr lang="he-IL" dirty="0"/>
          </a:p>
        </p:txBody>
      </p:sp>
      <p:sp>
        <p:nvSpPr>
          <p:cNvPr id="52" name="TextBox 51">
            <a:extLst>
              <a:ext uri="{FF2B5EF4-FFF2-40B4-BE49-F238E27FC236}">
                <a16:creationId xmlns:a16="http://schemas.microsoft.com/office/drawing/2014/main" id="{652772F9-0494-48B1-AAF8-EDE99BA554AB}"/>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53" name="Minus Sign 52">
            <a:extLst>
              <a:ext uri="{FF2B5EF4-FFF2-40B4-BE49-F238E27FC236}">
                <a16:creationId xmlns:a16="http://schemas.microsoft.com/office/drawing/2014/main" id="{FD938FC1-1F52-4550-B67E-69C7E24A7004}"/>
              </a:ext>
            </a:extLst>
          </p:cNvPr>
          <p:cNvSpPr/>
          <p:nvPr/>
        </p:nvSpPr>
        <p:spPr>
          <a:xfrm>
            <a:off x="386774" y="114249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4" name="Flowchart: Process 53">
            <a:extLst>
              <a:ext uri="{FF2B5EF4-FFF2-40B4-BE49-F238E27FC236}">
                <a16:creationId xmlns:a16="http://schemas.microsoft.com/office/drawing/2014/main" id="{2EDDF372-A1C5-47D0-B428-57400E9DBBC5}"/>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5" name="Flowchart: Merge 54">
            <a:extLst>
              <a:ext uri="{FF2B5EF4-FFF2-40B4-BE49-F238E27FC236}">
                <a16:creationId xmlns:a16="http://schemas.microsoft.com/office/drawing/2014/main" id="{BE8EAA06-D345-44F4-8EB2-AEDE7D842455}"/>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6" name="Minus Sign 55">
            <a:extLst>
              <a:ext uri="{FF2B5EF4-FFF2-40B4-BE49-F238E27FC236}">
                <a16:creationId xmlns:a16="http://schemas.microsoft.com/office/drawing/2014/main" id="{347BF5AB-9575-4C0A-BD31-9792E050ED7E}"/>
              </a:ext>
            </a:extLst>
          </p:cNvPr>
          <p:cNvSpPr/>
          <p:nvPr/>
        </p:nvSpPr>
        <p:spPr>
          <a:xfrm>
            <a:off x="9038199" y="252609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7" name="Flowchart: Process 56">
            <a:extLst>
              <a:ext uri="{FF2B5EF4-FFF2-40B4-BE49-F238E27FC236}">
                <a16:creationId xmlns:a16="http://schemas.microsoft.com/office/drawing/2014/main" id="{6B81C622-9F50-4CD4-BB38-6EB6E1240D58}"/>
              </a:ext>
            </a:extLst>
          </p:cNvPr>
          <p:cNvSpPr/>
          <p:nvPr/>
        </p:nvSpPr>
        <p:spPr>
          <a:xfrm>
            <a:off x="9702223" y="286866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8" name="Flowchart: Merge 57">
            <a:extLst>
              <a:ext uri="{FF2B5EF4-FFF2-40B4-BE49-F238E27FC236}">
                <a16:creationId xmlns:a16="http://schemas.microsoft.com/office/drawing/2014/main" id="{FB42AA3A-96F3-4229-B856-8E557A3786AE}"/>
              </a:ext>
            </a:extLst>
          </p:cNvPr>
          <p:cNvSpPr/>
          <p:nvPr/>
        </p:nvSpPr>
        <p:spPr>
          <a:xfrm>
            <a:off x="9702223" y="2890612"/>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9" name="TextBox 58">
            <a:extLst>
              <a:ext uri="{FF2B5EF4-FFF2-40B4-BE49-F238E27FC236}">
                <a16:creationId xmlns:a16="http://schemas.microsoft.com/office/drawing/2014/main" id="{948C3CA7-C1F8-4C33-B3A7-467409F5B4D3}"/>
              </a:ext>
            </a:extLst>
          </p:cNvPr>
          <p:cNvSpPr txBox="1"/>
          <p:nvPr/>
        </p:nvSpPr>
        <p:spPr>
          <a:xfrm>
            <a:off x="9123466" y="2448175"/>
            <a:ext cx="984732" cy="369332"/>
          </a:xfrm>
          <a:prstGeom prst="rect">
            <a:avLst/>
          </a:prstGeom>
          <a:noFill/>
        </p:spPr>
        <p:txBody>
          <a:bodyPr wrap="square" rtlCol="1">
            <a:spAutoFit/>
          </a:bodyPr>
          <a:lstStyle/>
          <a:p>
            <a:r>
              <a:rPr lang="en-US" dirty="0"/>
              <a:t>Profile</a:t>
            </a:r>
            <a:endParaRPr lang="he-IL" dirty="0"/>
          </a:p>
        </p:txBody>
      </p:sp>
      <p:sp>
        <p:nvSpPr>
          <p:cNvPr id="60" name="TextBox 59">
            <a:extLst>
              <a:ext uri="{FF2B5EF4-FFF2-40B4-BE49-F238E27FC236}">
                <a16:creationId xmlns:a16="http://schemas.microsoft.com/office/drawing/2014/main" id="{8BC7D143-AA00-49C2-98E1-B514884D5294}"/>
              </a:ext>
            </a:extLst>
          </p:cNvPr>
          <p:cNvSpPr txBox="1"/>
          <p:nvPr/>
        </p:nvSpPr>
        <p:spPr>
          <a:xfrm>
            <a:off x="9140081" y="3285876"/>
            <a:ext cx="1340350" cy="369332"/>
          </a:xfrm>
          <a:prstGeom prst="rect">
            <a:avLst/>
          </a:prstGeom>
          <a:noFill/>
        </p:spPr>
        <p:txBody>
          <a:bodyPr wrap="square" rtlCol="1">
            <a:spAutoFit/>
          </a:bodyPr>
          <a:lstStyle/>
          <a:p>
            <a:r>
              <a:rPr lang="en-US" dirty="0"/>
              <a:t>Edit profile</a:t>
            </a:r>
            <a:endParaRPr lang="he-IL" dirty="0"/>
          </a:p>
        </p:txBody>
      </p:sp>
      <p:sp>
        <p:nvSpPr>
          <p:cNvPr id="61" name="TextBox 60">
            <a:extLst>
              <a:ext uri="{FF2B5EF4-FFF2-40B4-BE49-F238E27FC236}">
                <a16:creationId xmlns:a16="http://schemas.microsoft.com/office/drawing/2014/main" id="{78AE6BA7-8F4E-4F2F-824E-119D07C89492}"/>
              </a:ext>
            </a:extLst>
          </p:cNvPr>
          <p:cNvSpPr txBox="1"/>
          <p:nvPr/>
        </p:nvSpPr>
        <p:spPr>
          <a:xfrm>
            <a:off x="9179524" y="3628447"/>
            <a:ext cx="894312" cy="369332"/>
          </a:xfrm>
          <a:prstGeom prst="rect">
            <a:avLst/>
          </a:prstGeom>
          <a:noFill/>
        </p:spPr>
        <p:txBody>
          <a:bodyPr wrap="square" rtlCol="1">
            <a:spAutoFit/>
          </a:bodyPr>
          <a:lstStyle/>
          <a:p>
            <a:r>
              <a:rPr lang="en-US" dirty="0"/>
              <a:t>Logout</a:t>
            </a:r>
            <a:endParaRPr lang="he-IL" dirty="0"/>
          </a:p>
        </p:txBody>
      </p:sp>
      <p:sp>
        <p:nvSpPr>
          <p:cNvPr id="63" name="TextBox 62">
            <a:extLst>
              <a:ext uri="{FF2B5EF4-FFF2-40B4-BE49-F238E27FC236}">
                <a16:creationId xmlns:a16="http://schemas.microsoft.com/office/drawing/2014/main" id="{5F33B4E9-995E-43A6-8C16-36F3C7185B86}"/>
              </a:ext>
            </a:extLst>
          </p:cNvPr>
          <p:cNvSpPr txBox="1"/>
          <p:nvPr/>
        </p:nvSpPr>
        <p:spPr>
          <a:xfrm>
            <a:off x="8878797" y="1256049"/>
            <a:ext cx="2804797" cy="369332"/>
          </a:xfrm>
          <a:prstGeom prst="rect">
            <a:avLst/>
          </a:prstGeom>
          <a:noFill/>
        </p:spPr>
        <p:txBody>
          <a:bodyPr wrap="square" rtlCol="1">
            <a:spAutoFit/>
          </a:bodyPr>
          <a:lstStyle/>
          <a:p>
            <a:r>
              <a:rPr lang="en-US" dirty="0"/>
              <a:t>Ingredient </a:t>
            </a:r>
            <a:endParaRPr lang="he-IL" dirty="0"/>
          </a:p>
        </p:txBody>
      </p:sp>
      <p:pic>
        <p:nvPicPr>
          <p:cNvPr id="64" name="Picture 63" descr="Icon&#10;&#10;Description automatically generated">
            <a:extLst>
              <a:ext uri="{FF2B5EF4-FFF2-40B4-BE49-F238E27FC236}">
                <a16:creationId xmlns:a16="http://schemas.microsoft.com/office/drawing/2014/main" id="{5CC830A7-49F3-4445-8B22-397755A9C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2593" y="5631875"/>
            <a:ext cx="960782" cy="867399"/>
          </a:xfrm>
          <a:prstGeom prst="rect">
            <a:avLst/>
          </a:prstGeom>
        </p:spPr>
      </p:pic>
      <p:sp>
        <p:nvSpPr>
          <p:cNvPr id="5" name="TextBox 4">
            <a:extLst>
              <a:ext uri="{FF2B5EF4-FFF2-40B4-BE49-F238E27FC236}">
                <a16:creationId xmlns:a16="http://schemas.microsoft.com/office/drawing/2014/main" id="{093600E9-9AAA-4501-A0A3-D783F4938CE5}"/>
              </a:ext>
            </a:extLst>
          </p:cNvPr>
          <p:cNvSpPr txBox="1"/>
          <p:nvPr/>
        </p:nvSpPr>
        <p:spPr>
          <a:xfrm>
            <a:off x="6081706" y="5619448"/>
            <a:ext cx="4846593" cy="1200329"/>
          </a:xfrm>
          <a:prstGeom prst="rect">
            <a:avLst/>
          </a:prstGeom>
          <a:noFill/>
        </p:spPr>
        <p:txBody>
          <a:bodyPr wrap="square" rtlCol="1">
            <a:spAutoFit/>
          </a:bodyPr>
          <a:lstStyle/>
          <a:p>
            <a:r>
              <a:rPr lang="en-US" dirty="0"/>
              <a:t>When we click the shopping cart in the ingredients page and the recipes page, we want to pop up an option to insert quantities of the product we selected</a:t>
            </a:r>
            <a:endParaRPr lang="he-IL" dirty="0"/>
          </a:p>
        </p:txBody>
      </p:sp>
      <p:sp>
        <p:nvSpPr>
          <p:cNvPr id="65" name="TextBox 64">
            <a:extLst>
              <a:ext uri="{FF2B5EF4-FFF2-40B4-BE49-F238E27FC236}">
                <a16:creationId xmlns:a16="http://schemas.microsoft.com/office/drawing/2014/main" id="{569B8F7D-DBF4-4A15-8E51-F1311486D9A6}"/>
              </a:ext>
            </a:extLst>
          </p:cNvPr>
          <p:cNvSpPr txBox="1"/>
          <p:nvPr/>
        </p:nvSpPr>
        <p:spPr>
          <a:xfrm>
            <a:off x="6776968" y="5065450"/>
            <a:ext cx="3076290" cy="369332"/>
          </a:xfrm>
          <a:prstGeom prst="rect">
            <a:avLst/>
          </a:prstGeom>
          <a:noFill/>
        </p:spPr>
        <p:txBody>
          <a:bodyPr wrap="square" rtlCol="1">
            <a:spAutoFit/>
          </a:bodyPr>
          <a:lstStyle/>
          <a:p>
            <a:r>
              <a:rPr lang="en-US" dirty="0"/>
              <a:t>Upcoming schedules</a:t>
            </a:r>
            <a:endParaRPr lang="he-IL" dirty="0"/>
          </a:p>
        </p:txBody>
      </p:sp>
    </p:spTree>
    <p:extLst>
      <p:ext uri="{BB962C8B-B14F-4D97-AF65-F5344CB8AC3E}">
        <p14:creationId xmlns:p14="http://schemas.microsoft.com/office/powerpoint/2010/main" val="101365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78B6009C-C109-49BD-9469-853D05E5DCA2}"/>
              </a:ext>
            </a:extLst>
          </p:cNvPr>
          <p:cNvSpPr/>
          <p:nvPr/>
        </p:nvSpPr>
        <p:spPr>
          <a:xfrm>
            <a:off x="2987698" y="1032680"/>
            <a:ext cx="6223840"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2" name="Rectangle 61">
            <a:extLst>
              <a:ext uri="{FF2B5EF4-FFF2-40B4-BE49-F238E27FC236}">
                <a16:creationId xmlns:a16="http://schemas.microsoft.com/office/drawing/2014/main" id="{C7546B01-EFB5-431E-9F97-003682511A2B}"/>
              </a:ext>
            </a:extLst>
          </p:cNvPr>
          <p:cNvSpPr/>
          <p:nvPr/>
        </p:nvSpPr>
        <p:spPr>
          <a:xfrm>
            <a:off x="2997658" y="1040161"/>
            <a:ext cx="6196684" cy="1017677"/>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63" name="Straight Connector 62">
            <a:extLst>
              <a:ext uri="{FF2B5EF4-FFF2-40B4-BE49-F238E27FC236}">
                <a16:creationId xmlns:a16="http://schemas.microsoft.com/office/drawing/2014/main" id="{F6CFBFEA-D10D-4AA9-95AB-5EBDFF18200A}"/>
              </a:ext>
            </a:extLst>
          </p:cNvPr>
          <p:cNvCxnSpPr/>
          <p:nvPr/>
        </p:nvCxnSpPr>
        <p:spPr>
          <a:xfrm flipV="1">
            <a:off x="4451455" y="103268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4" name="Straight Connector 63">
            <a:extLst>
              <a:ext uri="{FF2B5EF4-FFF2-40B4-BE49-F238E27FC236}">
                <a16:creationId xmlns:a16="http://schemas.microsoft.com/office/drawing/2014/main" id="{C1063799-661B-4833-886E-156F4F8FFAF1}"/>
              </a:ext>
            </a:extLst>
          </p:cNvPr>
          <p:cNvCxnSpPr/>
          <p:nvPr/>
        </p:nvCxnSpPr>
        <p:spPr>
          <a:xfrm flipV="1">
            <a:off x="5281449" y="103268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5" name="Straight Connector 64">
            <a:extLst>
              <a:ext uri="{FF2B5EF4-FFF2-40B4-BE49-F238E27FC236}">
                <a16:creationId xmlns:a16="http://schemas.microsoft.com/office/drawing/2014/main" id="{EC666B69-1A3D-4610-BB35-C6157408684B}"/>
              </a:ext>
            </a:extLst>
          </p:cNvPr>
          <p:cNvCxnSpPr/>
          <p:nvPr/>
        </p:nvCxnSpPr>
        <p:spPr>
          <a:xfrm flipV="1">
            <a:off x="7473665" y="103268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6" name="Straight Connector 65">
            <a:extLst>
              <a:ext uri="{FF2B5EF4-FFF2-40B4-BE49-F238E27FC236}">
                <a16:creationId xmlns:a16="http://schemas.microsoft.com/office/drawing/2014/main" id="{A2EB2862-6B2C-472C-82FB-0B92A87BF15F}"/>
              </a:ext>
            </a:extLst>
          </p:cNvPr>
          <p:cNvCxnSpPr/>
          <p:nvPr/>
        </p:nvCxnSpPr>
        <p:spPr>
          <a:xfrm flipV="1">
            <a:off x="6376384" y="103268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67" name="TextBox 66">
            <a:extLst>
              <a:ext uri="{FF2B5EF4-FFF2-40B4-BE49-F238E27FC236}">
                <a16:creationId xmlns:a16="http://schemas.microsoft.com/office/drawing/2014/main" id="{8B8DA2AC-5E30-4C41-8B41-3452B7854157}"/>
              </a:ext>
            </a:extLst>
          </p:cNvPr>
          <p:cNvSpPr txBox="1"/>
          <p:nvPr/>
        </p:nvSpPr>
        <p:spPr>
          <a:xfrm>
            <a:off x="3533543" y="1162751"/>
            <a:ext cx="984732" cy="369332"/>
          </a:xfrm>
          <a:prstGeom prst="rect">
            <a:avLst/>
          </a:prstGeom>
          <a:noFill/>
        </p:spPr>
        <p:txBody>
          <a:bodyPr wrap="square" rtlCol="1">
            <a:spAutoFit/>
          </a:bodyPr>
          <a:lstStyle/>
          <a:p>
            <a:r>
              <a:rPr lang="en-US" dirty="0"/>
              <a:t>Profile</a:t>
            </a:r>
            <a:endParaRPr lang="he-IL" dirty="0"/>
          </a:p>
        </p:txBody>
      </p:sp>
      <p:sp>
        <p:nvSpPr>
          <p:cNvPr id="68" name="TextBox 67">
            <a:extLst>
              <a:ext uri="{FF2B5EF4-FFF2-40B4-BE49-F238E27FC236}">
                <a16:creationId xmlns:a16="http://schemas.microsoft.com/office/drawing/2014/main" id="{C12A249C-A318-4FF5-9418-97E5DEFB83FF}"/>
              </a:ext>
            </a:extLst>
          </p:cNvPr>
          <p:cNvSpPr txBox="1"/>
          <p:nvPr/>
        </p:nvSpPr>
        <p:spPr>
          <a:xfrm>
            <a:off x="4460844" y="1170232"/>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69" name="Minus Sign 68">
            <a:extLst>
              <a:ext uri="{FF2B5EF4-FFF2-40B4-BE49-F238E27FC236}">
                <a16:creationId xmlns:a16="http://schemas.microsoft.com/office/drawing/2014/main" id="{376657E1-A477-437E-B5B5-9A214F782A7B}"/>
              </a:ext>
            </a:extLst>
          </p:cNvPr>
          <p:cNvSpPr/>
          <p:nvPr/>
        </p:nvSpPr>
        <p:spPr>
          <a:xfrm>
            <a:off x="4296125" y="128602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70" name="Flowchart: Process 69">
            <a:extLst>
              <a:ext uri="{FF2B5EF4-FFF2-40B4-BE49-F238E27FC236}">
                <a16:creationId xmlns:a16="http://schemas.microsoft.com/office/drawing/2014/main" id="{9133FB89-8D8A-40E4-AAAA-0CE47340290B}"/>
              </a:ext>
            </a:extLst>
          </p:cNvPr>
          <p:cNvSpPr/>
          <p:nvPr/>
        </p:nvSpPr>
        <p:spPr>
          <a:xfrm>
            <a:off x="4936133" y="162859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1" name="Flowchart: Merge 70">
            <a:extLst>
              <a:ext uri="{FF2B5EF4-FFF2-40B4-BE49-F238E27FC236}">
                <a16:creationId xmlns:a16="http://schemas.microsoft.com/office/drawing/2014/main" id="{B2AD4DD8-A0EC-4856-A95A-DC0104C730A2}"/>
              </a:ext>
            </a:extLst>
          </p:cNvPr>
          <p:cNvSpPr/>
          <p:nvPr/>
        </p:nvSpPr>
        <p:spPr>
          <a:xfrm>
            <a:off x="4919797" y="162859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2" name="TextBox 71">
            <a:extLst>
              <a:ext uri="{FF2B5EF4-FFF2-40B4-BE49-F238E27FC236}">
                <a16:creationId xmlns:a16="http://schemas.microsoft.com/office/drawing/2014/main" id="{0507C65D-8036-4BFD-B672-C65B3B940824}"/>
              </a:ext>
            </a:extLst>
          </p:cNvPr>
          <p:cNvSpPr txBox="1"/>
          <p:nvPr/>
        </p:nvSpPr>
        <p:spPr>
          <a:xfrm>
            <a:off x="5305042" y="1161162"/>
            <a:ext cx="1164417" cy="338554"/>
          </a:xfrm>
          <a:prstGeom prst="rect">
            <a:avLst/>
          </a:prstGeom>
          <a:noFill/>
        </p:spPr>
        <p:txBody>
          <a:bodyPr wrap="square" rtlCol="1">
            <a:spAutoFit/>
          </a:bodyPr>
          <a:lstStyle/>
          <a:p>
            <a:r>
              <a:rPr lang="en-US" sz="1600" dirty="0"/>
              <a:t>Ingredients</a:t>
            </a:r>
            <a:endParaRPr lang="he-IL" sz="1600" dirty="0"/>
          </a:p>
        </p:txBody>
      </p:sp>
      <p:sp>
        <p:nvSpPr>
          <p:cNvPr id="73" name="Minus Sign 72">
            <a:extLst>
              <a:ext uri="{FF2B5EF4-FFF2-40B4-BE49-F238E27FC236}">
                <a16:creationId xmlns:a16="http://schemas.microsoft.com/office/drawing/2014/main" id="{3C479EC9-75C8-4C4D-BD73-C7005F2F21A1}"/>
              </a:ext>
            </a:extLst>
          </p:cNvPr>
          <p:cNvSpPr/>
          <p:nvPr/>
        </p:nvSpPr>
        <p:spPr>
          <a:xfrm>
            <a:off x="5290458" y="126145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4" name="Flowchart: Process 73">
            <a:extLst>
              <a:ext uri="{FF2B5EF4-FFF2-40B4-BE49-F238E27FC236}">
                <a16:creationId xmlns:a16="http://schemas.microsoft.com/office/drawing/2014/main" id="{9D48768F-3B88-4EBB-9637-7AF29BAADCAA}"/>
              </a:ext>
            </a:extLst>
          </p:cNvPr>
          <p:cNvSpPr/>
          <p:nvPr/>
        </p:nvSpPr>
        <p:spPr>
          <a:xfrm>
            <a:off x="5970777" y="159451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5" name="Flowchart: Merge 74">
            <a:extLst>
              <a:ext uri="{FF2B5EF4-FFF2-40B4-BE49-F238E27FC236}">
                <a16:creationId xmlns:a16="http://schemas.microsoft.com/office/drawing/2014/main" id="{F77558B8-9022-4099-BF3F-7B0B5A7556DD}"/>
              </a:ext>
            </a:extLst>
          </p:cNvPr>
          <p:cNvSpPr/>
          <p:nvPr/>
        </p:nvSpPr>
        <p:spPr>
          <a:xfrm>
            <a:off x="5954542" y="161630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6" name="TextBox 75">
            <a:extLst>
              <a:ext uri="{FF2B5EF4-FFF2-40B4-BE49-F238E27FC236}">
                <a16:creationId xmlns:a16="http://schemas.microsoft.com/office/drawing/2014/main" id="{ED8DC975-06E1-4561-959F-1056DF47CCBF}"/>
              </a:ext>
            </a:extLst>
          </p:cNvPr>
          <p:cNvSpPr txBox="1"/>
          <p:nvPr/>
        </p:nvSpPr>
        <p:spPr>
          <a:xfrm>
            <a:off x="6448917" y="1116238"/>
            <a:ext cx="1149452" cy="369332"/>
          </a:xfrm>
          <a:prstGeom prst="rect">
            <a:avLst/>
          </a:prstGeom>
          <a:noFill/>
        </p:spPr>
        <p:txBody>
          <a:bodyPr wrap="square" rtlCol="1">
            <a:spAutoFit/>
          </a:bodyPr>
          <a:lstStyle/>
          <a:p>
            <a:r>
              <a:rPr lang="en-US" dirty="0"/>
              <a:t>Schedule</a:t>
            </a:r>
            <a:endParaRPr lang="he-IL" dirty="0"/>
          </a:p>
        </p:txBody>
      </p:sp>
      <p:sp>
        <p:nvSpPr>
          <p:cNvPr id="77" name="Minus Sign 76">
            <a:extLst>
              <a:ext uri="{FF2B5EF4-FFF2-40B4-BE49-F238E27FC236}">
                <a16:creationId xmlns:a16="http://schemas.microsoft.com/office/drawing/2014/main" id="{3D181CCB-FFC1-4BDE-BCCC-946D7BCE2DFA}"/>
              </a:ext>
            </a:extLst>
          </p:cNvPr>
          <p:cNvSpPr/>
          <p:nvPr/>
        </p:nvSpPr>
        <p:spPr>
          <a:xfrm>
            <a:off x="6411248" y="126085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8" name="Flowchart: Process 77">
            <a:extLst>
              <a:ext uri="{FF2B5EF4-FFF2-40B4-BE49-F238E27FC236}">
                <a16:creationId xmlns:a16="http://schemas.microsoft.com/office/drawing/2014/main" id="{A7A135D7-D33A-4253-A290-21FD7224AB76}"/>
              </a:ext>
            </a:extLst>
          </p:cNvPr>
          <p:cNvSpPr/>
          <p:nvPr/>
        </p:nvSpPr>
        <p:spPr>
          <a:xfrm>
            <a:off x="7087325" y="161155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9" name="Flowchart: Merge 78">
            <a:extLst>
              <a:ext uri="{FF2B5EF4-FFF2-40B4-BE49-F238E27FC236}">
                <a16:creationId xmlns:a16="http://schemas.microsoft.com/office/drawing/2014/main" id="{3DE6786C-8CB0-4227-BDCF-59811DDDD3B5}"/>
              </a:ext>
            </a:extLst>
          </p:cNvPr>
          <p:cNvSpPr/>
          <p:nvPr/>
        </p:nvSpPr>
        <p:spPr>
          <a:xfrm>
            <a:off x="7082987" y="159451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80" name="TextBox 79">
            <a:extLst>
              <a:ext uri="{FF2B5EF4-FFF2-40B4-BE49-F238E27FC236}">
                <a16:creationId xmlns:a16="http://schemas.microsoft.com/office/drawing/2014/main" id="{D3D70E6E-EE91-4D3F-B75C-0893A795C7FA}"/>
              </a:ext>
            </a:extLst>
          </p:cNvPr>
          <p:cNvSpPr txBox="1"/>
          <p:nvPr/>
        </p:nvSpPr>
        <p:spPr>
          <a:xfrm>
            <a:off x="7636038" y="1155628"/>
            <a:ext cx="709182" cy="369332"/>
          </a:xfrm>
          <a:prstGeom prst="rect">
            <a:avLst/>
          </a:prstGeom>
          <a:noFill/>
        </p:spPr>
        <p:txBody>
          <a:bodyPr wrap="square" rtlCol="1">
            <a:spAutoFit/>
          </a:bodyPr>
          <a:lstStyle/>
          <a:p>
            <a:r>
              <a:rPr lang="en-US" dirty="0"/>
              <a:t>Cart</a:t>
            </a:r>
            <a:endParaRPr lang="he-IL" dirty="0"/>
          </a:p>
        </p:txBody>
      </p:sp>
      <p:sp>
        <p:nvSpPr>
          <p:cNvPr id="81" name="Minus Sign 80">
            <a:extLst>
              <a:ext uri="{FF2B5EF4-FFF2-40B4-BE49-F238E27FC236}">
                <a16:creationId xmlns:a16="http://schemas.microsoft.com/office/drawing/2014/main" id="{FB154BB6-9EA4-4F5E-9423-49667C61C00F}"/>
              </a:ext>
            </a:extLst>
          </p:cNvPr>
          <p:cNvSpPr/>
          <p:nvPr/>
        </p:nvSpPr>
        <p:spPr>
          <a:xfrm>
            <a:off x="3347054" y="126077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82" name="Flowchart: Process 81">
            <a:extLst>
              <a:ext uri="{FF2B5EF4-FFF2-40B4-BE49-F238E27FC236}">
                <a16:creationId xmlns:a16="http://schemas.microsoft.com/office/drawing/2014/main" id="{490FE137-1B3F-49F1-A68D-9E7705645301}"/>
              </a:ext>
            </a:extLst>
          </p:cNvPr>
          <p:cNvSpPr/>
          <p:nvPr/>
        </p:nvSpPr>
        <p:spPr>
          <a:xfrm>
            <a:off x="3977293" y="160458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83" name="Flowchart: Merge 82">
            <a:extLst>
              <a:ext uri="{FF2B5EF4-FFF2-40B4-BE49-F238E27FC236}">
                <a16:creationId xmlns:a16="http://schemas.microsoft.com/office/drawing/2014/main" id="{30473CB5-BED2-491E-B009-D95E1074988F}"/>
              </a:ext>
            </a:extLst>
          </p:cNvPr>
          <p:cNvSpPr/>
          <p:nvPr/>
        </p:nvSpPr>
        <p:spPr>
          <a:xfrm>
            <a:off x="3953173" y="161692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84" name="TextBox 83">
            <a:extLst>
              <a:ext uri="{FF2B5EF4-FFF2-40B4-BE49-F238E27FC236}">
                <a16:creationId xmlns:a16="http://schemas.microsoft.com/office/drawing/2014/main" id="{30333752-E63D-43B3-B491-F7A57A68443C}"/>
              </a:ext>
            </a:extLst>
          </p:cNvPr>
          <p:cNvSpPr txBox="1"/>
          <p:nvPr/>
        </p:nvSpPr>
        <p:spPr>
          <a:xfrm>
            <a:off x="3464748" y="2209153"/>
            <a:ext cx="2599151" cy="369332"/>
          </a:xfrm>
          <a:prstGeom prst="rect">
            <a:avLst/>
          </a:prstGeom>
          <a:noFill/>
        </p:spPr>
        <p:txBody>
          <a:bodyPr wrap="square" rtlCol="1">
            <a:spAutoFit/>
          </a:bodyPr>
          <a:lstStyle/>
          <a:p>
            <a:r>
              <a:rPr lang="en-US" dirty="0"/>
              <a:t>Recipes</a:t>
            </a:r>
            <a:endParaRPr lang="he-IL" dirty="0"/>
          </a:p>
        </p:txBody>
      </p:sp>
      <p:sp>
        <p:nvSpPr>
          <p:cNvPr id="85" name="Rectangle 84">
            <a:extLst>
              <a:ext uri="{FF2B5EF4-FFF2-40B4-BE49-F238E27FC236}">
                <a16:creationId xmlns:a16="http://schemas.microsoft.com/office/drawing/2014/main" id="{CE1E02D7-CF75-4304-896A-1F4B1E54FAFA}"/>
              </a:ext>
            </a:extLst>
          </p:cNvPr>
          <p:cNvSpPr/>
          <p:nvPr/>
        </p:nvSpPr>
        <p:spPr>
          <a:xfrm>
            <a:off x="3573530" y="258955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86" name="Rectangle 85">
            <a:extLst>
              <a:ext uri="{FF2B5EF4-FFF2-40B4-BE49-F238E27FC236}">
                <a16:creationId xmlns:a16="http://schemas.microsoft.com/office/drawing/2014/main" id="{C5BEB572-3B33-44F3-94DA-25EB108527DB}"/>
              </a:ext>
            </a:extLst>
          </p:cNvPr>
          <p:cNvSpPr/>
          <p:nvPr/>
        </p:nvSpPr>
        <p:spPr>
          <a:xfrm>
            <a:off x="3573530" y="361083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87" name="Rectangle 86">
            <a:extLst>
              <a:ext uri="{FF2B5EF4-FFF2-40B4-BE49-F238E27FC236}">
                <a16:creationId xmlns:a16="http://schemas.microsoft.com/office/drawing/2014/main" id="{A9B8C6BF-200A-4406-82CF-22A534A0A060}"/>
              </a:ext>
            </a:extLst>
          </p:cNvPr>
          <p:cNvSpPr/>
          <p:nvPr/>
        </p:nvSpPr>
        <p:spPr>
          <a:xfrm>
            <a:off x="3552440" y="463197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88" name="Picture 87" descr="Sushi picked up with chopsticks">
            <a:extLst>
              <a:ext uri="{FF2B5EF4-FFF2-40B4-BE49-F238E27FC236}">
                <a16:creationId xmlns:a16="http://schemas.microsoft.com/office/drawing/2014/main" id="{D8E13970-2B36-4B22-B8CE-24C67D564C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7912" y="3578252"/>
            <a:ext cx="1348221" cy="898595"/>
          </a:xfrm>
          <a:prstGeom prst="rect">
            <a:avLst/>
          </a:prstGeom>
        </p:spPr>
      </p:pic>
      <p:pic>
        <p:nvPicPr>
          <p:cNvPr id="89" name="Picture 88" descr="Close-up of hand holding salad">
            <a:extLst>
              <a:ext uri="{FF2B5EF4-FFF2-40B4-BE49-F238E27FC236}">
                <a16:creationId xmlns:a16="http://schemas.microsoft.com/office/drawing/2014/main" id="{53AE0591-AD00-4B0B-AD4C-3C8110CCB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530" y="4625386"/>
            <a:ext cx="1342665" cy="895110"/>
          </a:xfrm>
          <a:prstGeom prst="rect">
            <a:avLst/>
          </a:prstGeom>
        </p:spPr>
      </p:pic>
      <p:pic>
        <p:nvPicPr>
          <p:cNvPr id="90" name="Picture 89" descr="Fresh Gourmet Bread">
            <a:extLst>
              <a:ext uri="{FF2B5EF4-FFF2-40B4-BE49-F238E27FC236}">
                <a16:creationId xmlns:a16="http://schemas.microsoft.com/office/drawing/2014/main" id="{1264DA53-B2CE-4D83-8F9B-623D40E9AC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7912" y="2597549"/>
            <a:ext cx="1328283" cy="885306"/>
          </a:xfrm>
          <a:prstGeom prst="rect">
            <a:avLst/>
          </a:prstGeom>
        </p:spPr>
      </p:pic>
      <p:sp>
        <p:nvSpPr>
          <p:cNvPr id="91" name="Rectangle 90">
            <a:extLst>
              <a:ext uri="{FF2B5EF4-FFF2-40B4-BE49-F238E27FC236}">
                <a16:creationId xmlns:a16="http://schemas.microsoft.com/office/drawing/2014/main" id="{8F355298-5505-41AD-B7B6-0A1DA4A65D52}"/>
              </a:ext>
            </a:extLst>
          </p:cNvPr>
          <p:cNvSpPr/>
          <p:nvPr/>
        </p:nvSpPr>
        <p:spPr>
          <a:xfrm>
            <a:off x="3688434" y="562367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92" name="Picture 91" descr="Cupcakes">
            <a:extLst>
              <a:ext uri="{FF2B5EF4-FFF2-40B4-BE49-F238E27FC236}">
                <a16:creationId xmlns:a16="http://schemas.microsoft.com/office/drawing/2014/main" id="{EF7ED5E0-1974-43D5-9D5F-2D65F517A4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7912" y="5624910"/>
            <a:ext cx="1348221" cy="860897"/>
          </a:xfrm>
          <a:prstGeom prst="rect">
            <a:avLst/>
          </a:prstGeom>
        </p:spPr>
      </p:pic>
      <p:sp>
        <p:nvSpPr>
          <p:cNvPr id="93" name="Flowchart: Process 92">
            <a:extLst>
              <a:ext uri="{FF2B5EF4-FFF2-40B4-BE49-F238E27FC236}">
                <a16:creationId xmlns:a16="http://schemas.microsoft.com/office/drawing/2014/main" id="{D287AF94-E809-4B8D-9347-A0351255FE2E}"/>
              </a:ext>
            </a:extLst>
          </p:cNvPr>
          <p:cNvSpPr/>
          <p:nvPr/>
        </p:nvSpPr>
        <p:spPr>
          <a:xfrm>
            <a:off x="5696777" y="2583353"/>
            <a:ext cx="1136644"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Bread</a:t>
            </a:r>
            <a:endParaRPr lang="he-IL" dirty="0"/>
          </a:p>
        </p:txBody>
      </p:sp>
      <p:sp>
        <p:nvSpPr>
          <p:cNvPr id="94" name="Flowchart: Process 93">
            <a:extLst>
              <a:ext uri="{FF2B5EF4-FFF2-40B4-BE49-F238E27FC236}">
                <a16:creationId xmlns:a16="http://schemas.microsoft.com/office/drawing/2014/main" id="{614E1956-A672-48FF-8031-4924F77EA868}"/>
              </a:ext>
            </a:extLst>
          </p:cNvPr>
          <p:cNvSpPr/>
          <p:nvPr/>
        </p:nvSpPr>
        <p:spPr>
          <a:xfrm>
            <a:off x="5718834" y="3617171"/>
            <a:ext cx="1141546" cy="885472"/>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Salamone sushi</a:t>
            </a:r>
            <a:endParaRPr lang="he-IL" dirty="0"/>
          </a:p>
        </p:txBody>
      </p:sp>
      <p:sp>
        <p:nvSpPr>
          <p:cNvPr id="95" name="Flowchart: Process 94">
            <a:extLst>
              <a:ext uri="{FF2B5EF4-FFF2-40B4-BE49-F238E27FC236}">
                <a16:creationId xmlns:a16="http://schemas.microsoft.com/office/drawing/2014/main" id="{03E0C319-E22F-461B-99D8-18FB43F11CE4}"/>
              </a:ext>
            </a:extLst>
          </p:cNvPr>
          <p:cNvSpPr/>
          <p:nvPr/>
        </p:nvSpPr>
        <p:spPr>
          <a:xfrm>
            <a:off x="5690308" y="4630869"/>
            <a:ext cx="1170072" cy="870533"/>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Green salad</a:t>
            </a:r>
            <a:endParaRPr lang="he-IL" dirty="0"/>
          </a:p>
        </p:txBody>
      </p:sp>
      <p:sp>
        <p:nvSpPr>
          <p:cNvPr id="96" name="Flowchart: Process 95">
            <a:extLst>
              <a:ext uri="{FF2B5EF4-FFF2-40B4-BE49-F238E27FC236}">
                <a16:creationId xmlns:a16="http://schemas.microsoft.com/office/drawing/2014/main" id="{51D4523B-79C9-4EB7-ABCE-476B29EEB991}"/>
              </a:ext>
            </a:extLst>
          </p:cNvPr>
          <p:cNvSpPr/>
          <p:nvPr/>
        </p:nvSpPr>
        <p:spPr>
          <a:xfrm>
            <a:off x="5660768" y="5624910"/>
            <a:ext cx="1186874" cy="860897"/>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Muffins</a:t>
            </a:r>
            <a:endParaRPr lang="he-IL" dirty="0"/>
          </a:p>
        </p:txBody>
      </p:sp>
      <p:sp>
        <p:nvSpPr>
          <p:cNvPr id="97" name="Flowchart: Process 96">
            <a:extLst>
              <a:ext uri="{FF2B5EF4-FFF2-40B4-BE49-F238E27FC236}">
                <a16:creationId xmlns:a16="http://schemas.microsoft.com/office/drawing/2014/main" id="{77DCA8FD-F999-42DD-9547-96072E7A7847}"/>
              </a:ext>
            </a:extLst>
          </p:cNvPr>
          <p:cNvSpPr/>
          <p:nvPr/>
        </p:nvSpPr>
        <p:spPr>
          <a:xfrm>
            <a:off x="6847641" y="2582777"/>
            <a:ext cx="1342666" cy="913250"/>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98" name="Flowchart: Process 97">
            <a:extLst>
              <a:ext uri="{FF2B5EF4-FFF2-40B4-BE49-F238E27FC236}">
                <a16:creationId xmlns:a16="http://schemas.microsoft.com/office/drawing/2014/main" id="{FC91E0A4-D7C8-4895-ABB8-A612396CA180}"/>
              </a:ext>
            </a:extLst>
          </p:cNvPr>
          <p:cNvSpPr/>
          <p:nvPr/>
        </p:nvSpPr>
        <p:spPr>
          <a:xfrm>
            <a:off x="6889366" y="3590987"/>
            <a:ext cx="1342666" cy="913250"/>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99" name="Flowchart: Process 98">
            <a:extLst>
              <a:ext uri="{FF2B5EF4-FFF2-40B4-BE49-F238E27FC236}">
                <a16:creationId xmlns:a16="http://schemas.microsoft.com/office/drawing/2014/main" id="{514500F7-1720-4E98-A459-CE19908D30E1}"/>
              </a:ext>
            </a:extLst>
          </p:cNvPr>
          <p:cNvSpPr/>
          <p:nvPr/>
        </p:nvSpPr>
        <p:spPr>
          <a:xfrm>
            <a:off x="6889366" y="4618794"/>
            <a:ext cx="1342666" cy="888524"/>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100" name="Flowchart: Process 99">
            <a:extLst>
              <a:ext uri="{FF2B5EF4-FFF2-40B4-BE49-F238E27FC236}">
                <a16:creationId xmlns:a16="http://schemas.microsoft.com/office/drawing/2014/main" id="{BA7F4DEB-9EF7-473A-9ED4-DB35785A0EF4}"/>
              </a:ext>
            </a:extLst>
          </p:cNvPr>
          <p:cNvSpPr/>
          <p:nvPr/>
        </p:nvSpPr>
        <p:spPr>
          <a:xfrm>
            <a:off x="6885086" y="5589798"/>
            <a:ext cx="1342666" cy="886483"/>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pic>
        <p:nvPicPr>
          <p:cNvPr id="101" name="Picture 100" descr="Icon&#10;&#10;Description automatically generated">
            <a:extLst>
              <a:ext uri="{FF2B5EF4-FFF2-40B4-BE49-F238E27FC236}">
                <a16:creationId xmlns:a16="http://schemas.microsoft.com/office/drawing/2014/main" id="{9F353FFA-1CA8-4B76-8B05-5370E118D4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5246" y="2564833"/>
            <a:ext cx="960782" cy="924608"/>
          </a:xfrm>
          <a:prstGeom prst="rect">
            <a:avLst/>
          </a:prstGeom>
        </p:spPr>
      </p:pic>
      <p:pic>
        <p:nvPicPr>
          <p:cNvPr id="102" name="Picture 101" descr="Icon&#10;&#10;Description automatically generated">
            <a:extLst>
              <a:ext uri="{FF2B5EF4-FFF2-40B4-BE49-F238E27FC236}">
                <a16:creationId xmlns:a16="http://schemas.microsoft.com/office/drawing/2014/main" id="{9141FDFE-2858-48EC-A3A5-E2E21CD247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5908" y="3597573"/>
            <a:ext cx="960782" cy="908729"/>
          </a:xfrm>
          <a:prstGeom prst="rect">
            <a:avLst/>
          </a:prstGeom>
        </p:spPr>
      </p:pic>
      <p:pic>
        <p:nvPicPr>
          <p:cNvPr id="103" name="Picture 102" descr="Icon&#10;&#10;Description automatically generated">
            <a:extLst>
              <a:ext uri="{FF2B5EF4-FFF2-40B4-BE49-F238E27FC236}">
                <a16:creationId xmlns:a16="http://schemas.microsoft.com/office/drawing/2014/main" id="{456743FA-C616-4150-9322-7C74B6B86A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7410" y="4651438"/>
            <a:ext cx="960782" cy="847324"/>
          </a:xfrm>
          <a:prstGeom prst="rect">
            <a:avLst/>
          </a:prstGeom>
        </p:spPr>
      </p:pic>
      <p:pic>
        <p:nvPicPr>
          <p:cNvPr id="104" name="Picture 103" descr="Icon&#10;&#10;Description automatically generated">
            <a:extLst>
              <a:ext uri="{FF2B5EF4-FFF2-40B4-BE49-F238E27FC236}">
                <a16:creationId xmlns:a16="http://schemas.microsoft.com/office/drawing/2014/main" id="{7466869C-914F-4348-87D5-E2C29BEFC5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7410" y="5614817"/>
            <a:ext cx="960782" cy="847324"/>
          </a:xfrm>
          <a:prstGeom prst="rect">
            <a:avLst/>
          </a:prstGeom>
        </p:spPr>
      </p:pic>
      <p:sp>
        <p:nvSpPr>
          <p:cNvPr id="56" name="Rectangle 55">
            <a:extLst>
              <a:ext uri="{FF2B5EF4-FFF2-40B4-BE49-F238E27FC236}">
                <a16:creationId xmlns:a16="http://schemas.microsoft.com/office/drawing/2014/main" id="{729FCD30-AD5D-4D08-98C6-FDEB9B1EC484}"/>
              </a:ext>
            </a:extLst>
          </p:cNvPr>
          <p:cNvSpPr/>
          <p:nvPr/>
        </p:nvSpPr>
        <p:spPr>
          <a:xfrm>
            <a:off x="4890359" y="2582777"/>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06" name="Rectangle 105">
            <a:extLst>
              <a:ext uri="{FF2B5EF4-FFF2-40B4-BE49-F238E27FC236}">
                <a16:creationId xmlns:a16="http://schemas.microsoft.com/office/drawing/2014/main" id="{C2382B76-72E1-463D-9835-56D353D001E6}"/>
              </a:ext>
            </a:extLst>
          </p:cNvPr>
          <p:cNvSpPr/>
          <p:nvPr/>
        </p:nvSpPr>
        <p:spPr>
          <a:xfrm>
            <a:off x="4860114" y="3568520"/>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Build-in</a:t>
            </a:r>
            <a:endParaRPr lang="he-IL" dirty="0"/>
          </a:p>
        </p:txBody>
      </p:sp>
      <p:sp>
        <p:nvSpPr>
          <p:cNvPr id="107" name="Rectangle 106">
            <a:extLst>
              <a:ext uri="{FF2B5EF4-FFF2-40B4-BE49-F238E27FC236}">
                <a16:creationId xmlns:a16="http://schemas.microsoft.com/office/drawing/2014/main" id="{E774A036-68B0-473C-A404-64007B2DC361}"/>
              </a:ext>
            </a:extLst>
          </p:cNvPr>
          <p:cNvSpPr/>
          <p:nvPr/>
        </p:nvSpPr>
        <p:spPr>
          <a:xfrm>
            <a:off x="4831588" y="4618777"/>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Build-in</a:t>
            </a:r>
            <a:endParaRPr lang="he-IL" dirty="0"/>
          </a:p>
        </p:txBody>
      </p:sp>
      <p:sp>
        <p:nvSpPr>
          <p:cNvPr id="108" name="Rectangle 107">
            <a:extLst>
              <a:ext uri="{FF2B5EF4-FFF2-40B4-BE49-F238E27FC236}">
                <a16:creationId xmlns:a16="http://schemas.microsoft.com/office/drawing/2014/main" id="{A75CFC19-4FA5-4D62-859A-C3B76A4F9523}"/>
              </a:ext>
            </a:extLst>
          </p:cNvPr>
          <p:cNvSpPr/>
          <p:nvPr/>
        </p:nvSpPr>
        <p:spPr>
          <a:xfrm>
            <a:off x="4781765" y="5591731"/>
            <a:ext cx="93173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13" name="Minus Sign 112">
            <a:extLst>
              <a:ext uri="{FF2B5EF4-FFF2-40B4-BE49-F238E27FC236}">
                <a16:creationId xmlns:a16="http://schemas.microsoft.com/office/drawing/2014/main" id="{6BB40FC9-0CAF-45F1-A39F-3C029957A25C}"/>
              </a:ext>
            </a:extLst>
          </p:cNvPr>
          <p:cNvSpPr/>
          <p:nvPr/>
        </p:nvSpPr>
        <p:spPr>
          <a:xfrm>
            <a:off x="5548701" y="1836186"/>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114" name="Flowchart: Process 113">
            <a:extLst>
              <a:ext uri="{FF2B5EF4-FFF2-40B4-BE49-F238E27FC236}">
                <a16:creationId xmlns:a16="http://schemas.microsoft.com/office/drawing/2014/main" id="{D24DCFDB-1D8E-4442-8EEB-F5C20C528905}"/>
              </a:ext>
            </a:extLst>
          </p:cNvPr>
          <p:cNvSpPr/>
          <p:nvPr/>
        </p:nvSpPr>
        <p:spPr>
          <a:xfrm>
            <a:off x="6291821" y="2184669"/>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6" name="Flowchart: Merge 115">
            <a:extLst>
              <a:ext uri="{FF2B5EF4-FFF2-40B4-BE49-F238E27FC236}">
                <a16:creationId xmlns:a16="http://schemas.microsoft.com/office/drawing/2014/main" id="{4E71DEFE-9CAC-4BE8-A546-9B3CFDAA6683}"/>
              </a:ext>
            </a:extLst>
          </p:cNvPr>
          <p:cNvSpPr/>
          <p:nvPr/>
        </p:nvSpPr>
        <p:spPr>
          <a:xfrm>
            <a:off x="6290207" y="2183508"/>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10" name="TextBox 109">
            <a:extLst>
              <a:ext uri="{FF2B5EF4-FFF2-40B4-BE49-F238E27FC236}">
                <a16:creationId xmlns:a16="http://schemas.microsoft.com/office/drawing/2014/main" id="{7DAA5CE7-98E4-4AB4-8491-1D1A9F5B6AFE}"/>
              </a:ext>
            </a:extLst>
          </p:cNvPr>
          <p:cNvSpPr txBox="1"/>
          <p:nvPr/>
        </p:nvSpPr>
        <p:spPr>
          <a:xfrm>
            <a:off x="4376622" y="1798421"/>
            <a:ext cx="2599151" cy="230832"/>
          </a:xfrm>
          <a:prstGeom prst="rect">
            <a:avLst/>
          </a:prstGeom>
          <a:noFill/>
        </p:spPr>
        <p:txBody>
          <a:bodyPr wrap="square" rtlCol="1">
            <a:spAutoFit/>
          </a:bodyPr>
          <a:lstStyle/>
          <a:p>
            <a:r>
              <a:rPr lang="en-US" sz="900" dirty="0"/>
              <a:t> Recipes</a:t>
            </a:r>
            <a:endParaRPr lang="he-IL" sz="900" dirty="0"/>
          </a:p>
        </p:txBody>
      </p:sp>
      <p:sp>
        <p:nvSpPr>
          <p:cNvPr id="117" name="Rectangle 116">
            <a:extLst>
              <a:ext uri="{FF2B5EF4-FFF2-40B4-BE49-F238E27FC236}">
                <a16:creationId xmlns:a16="http://schemas.microsoft.com/office/drawing/2014/main" id="{259DE79A-AF68-438D-B40E-2E4AB5E57EAF}"/>
              </a:ext>
            </a:extLst>
          </p:cNvPr>
          <p:cNvSpPr/>
          <p:nvPr/>
        </p:nvSpPr>
        <p:spPr>
          <a:xfrm>
            <a:off x="3380526" y="205399"/>
            <a:ext cx="1898579"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Recipes</a:t>
            </a:r>
            <a:endParaRPr lang="he-IL" b="1" dirty="0"/>
          </a:p>
        </p:txBody>
      </p:sp>
      <p:sp>
        <p:nvSpPr>
          <p:cNvPr id="120" name="Rectangle 119">
            <a:extLst>
              <a:ext uri="{FF2B5EF4-FFF2-40B4-BE49-F238E27FC236}">
                <a16:creationId xmlns:a16="http://schemas.microsoft.com/office/drawing/2014/main" id="{D1EAB5BB-D290-46CC-BA6F-BFDFDEE23F5E}"/>
              </a:ext>
            </a:extLst>
          </p:cNvPr>
          <p:cNvSpPr/>
          <p:nvPr/>
        </p:nvSpPr>
        <p:spPr>
          <a:xfrm>
            <a:off x="7190959" y="2182561"/>
            <a:ext cx="1650422" cy="17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Search</a:t>
            </a:r>
            <a:endParaRPr lang="he-IL" dirty="0"/>
          </a:p>
        </p:txBody>
      </p:sp>
      <p:pic>
        <p:nvPicPr>
          <p:cNvPr id="121" name="Graphic 120" descr="Magnifying glass with solid fill">
            <a:extLst>
              <a:ext uri="{FF2B5EF4-FFF2-40B4-BE49-F238E27FC236}">
                <a16:creationId xmlns:a16="http://schemas.microsoft.com/office/drawing/2014/main" id="{D3561651-F0C8-4E23-9236-EA74BEE8C4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25107" y="2131351"/>
            <a:ext cx="275622" cy="275622"/>
          </a:xfrm>
          <a:prstGeom prst="rect">
            <a:avLst/>
          </a:prstGeom>
        </p:spPr>
      </p:pic>
      <p:pic>
        <p:nvPicPr>
          <p:cNvPr id="32" name="Graphic 31" descr="Rating 1 Star with solid fill">
            <a:extLst>
              <a:ext uri="{FF2B5EF4-FFF2-40B4-BE49-F238E27FC236}">
                <a16:creationId xmlns:a16="http://schemas.microsoft.com/office/drawing/2014/main" id="{6C0ED301-62AC-4559-B71B-F317F5E4C3F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3023293" y="2548139"/>
            <a:ext cx="541436" cy="914400"/>
          </a:xfrm>
          <a:prstGeom prst="rect">
            <a:avLst/>
          </a:prstGeom>
        </p:spPr>
      </p:pic>
      <p:pic>
        <p:nvPicPr>
          <p:cNvPr id="122" name="Graphic 121" descr="Rating 1 Star with solid fill">
            <a:extLst>
              <a:ext uri="{FF2B5EF4-FFF2-40B4-BE49-F238E27FC236}">
                <a16:creationId xmlns:a16="http://schemas.microsoft.com/office/drawing/2014/main" id="{6E6422B4-B725-4046-AA74-599702B7798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16200000">
            <a:off x="3063102" y="5569491"/>
            <a:ext cx="541436" cy="914400"/>
          </a:xfrm>
          <a:prstGeom prst="rect">
            <a:avLst/>
          </a:prstGeom>
        </p:spPr>
      </p:pic>
    </p:spTree>
    <p:extLst>
      <p:ext uri="{BB962C8B-B14F-4D97-AF65-F5344CB8AC3E}">
        <p14:creationId xmlns:p14="http://schemas.microsoft.com/office/powerpoint/2010/main" val="237111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66BA23-914A-47D8-A559-D8313FA9E368}"/>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18A08629-658E-4DF8-8A82-A66CF1874813}"/>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3E7D708E-D33A-4091-9B12-4B646931E917}"/>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91E1C9CF-F292-44EF-9FB1-9F0C089024FA}"/>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70096E88-0524-4EFD-BFD0-571C28DEC45E}"/>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C6182B8E-81E5-42F4-8024-81338D0A7974}"/>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059F3462-ECB1-419A-9E86-40B115D92A3F}"/>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DF853F01-57FF-41B1-B2EE-9F7BC854A5E5}"/>
              </a:ext>
            </a:extLst>
          </p:cNvPr>
          <p:cNvSpPr txBox="1"/>
          <p:nvPr/>
        </p:nvSpPr>
        <p:spPr>
          <a:xfrm>
            <a:off x="1500564" y="1051952"/>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10" name="Minus Sign 9">
            <a:extLst>
              <a:ext uri="{FF2B5EF4-FFF2-40B4-BE49-F238E27FC236}">
                <a16:creationId xmlns:a16="http://schemas.microsoft.com/office/drawing/2014/main" id="{45496380-FBB8-40B5-87F8-70AFDE6B5A3D}"/>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AE0B774E-CA97-4623-951D-F63AE8C3299F}"/>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4612309D-5A40-4E0C-AB8C-4290A1E5946C}"/>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A1AD03D7-FC87-423A-B2B5-90B29B4A7D87}"/>
              </a:ext>
            </a:extLst>
          </p:cNvPr>
          <p:cNvSpPr txBox="1"/>
          <p:nvPr/>
        </p:nvSpPr>
        <p:spPr>
          <a:xfrm>
            <a:off x="2273539" y="1028878"/>
            <a:ext cx="1352353"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F60C6A27-D371-4217-AB03-5C554B652B43}"/>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B4E15FC1-C61F-4FD0-A6E7-6EC9E10182D3}"/>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B7A0632-5290-4DBC-9F04-C793D459A875}"/>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18AEA506-45D7-47B2-ABF1-F3E40FED774E}"/>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745CC1C1-7C5C-4598-90B9-F4FE1F2A101E}"/>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DAFA69D1-8B28-4056-817F-DE3B3FEAC38C}"/>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C477F0CD-4D3C-4B6D-8C4D-66651CDE0D2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3D44881C-E5BE-4D04-A202-D1F79A617726}"/>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4" name="TextBox 23">
            <a:extLst>
              <a:ext uri="{FF2B5EF4-FFF2-40B4-BE49-F238E27FC236}">
                <a16:creationId xmlns:a16="http://schemas.microsoft.com/office/drawing/2014/main" id="{B5C8A70A-F41D-486D-8BDE-3E696EE20F45}"/>
              </a:ext>
            </a:extLst>
          </p:cNvPr>
          <p:cNvSpPr txBox="1"/>
          <p:nvPr/>
        </p:nvSpPr>
        <p:spPr>
          <a:xfrm>
            <a:off x="493187" y="1866897"/>
            <a:ext cx="3267758" cy="369332"/>
          </a:xfrm>
          <a:prstGeom prst="rect">
            <a:avLst/>
          </a:prstGeom>
          <a:noFill/>
        </p:spPr>
        <p:txBody>
          <a:bodyPr wrap="square" rtlCol="1">
            <a:spAutoFit/>
          </a:bodyPr>
          <a:lstStyle/>
          <a:p>
            <a:r>
              <a:rPr lang="en-US" dirty="0"/>
              <a:t>User recipes</a:t>
            </a:r>
            <a:endParaRPr lang="he-IL" dirty="0"/>
          </a:p>
        </p:txBody>
      </p:sp>
      <p:sp>
        <p:nvSpPr>
          <p:cNvPr id="25" name="Rectangle 24">
            <a:extLst>
              <a:ext uri="{FF2B5EF4-FFF2-40B4-BE49-F238E27FC236}">
                <a16:creationId xmlns:a16="http://schemas.microsoft.com/office/drawing/2014/main" id="{07E54009-A560-4B2A-A6B4-678504C178C9}"/>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6" name="Rectangle 25">
            <a:extLst>
              <a:ext uri="{FF2B5EF4-FFF2-40B4-BE49-F238E27FC236}">
                <a16:creationId xmlns:a16="http://schemas.microsoft.com/office/drawing/2014/main" id="{CE4A4911-3B07-45B5-9FCB-12EE5BD8C96E}"/>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7" name="Rectangle 26">
            <a:extLst>
              <a:ext uri="{FF2B5EF4-FFF2-40B4-BE49-F238E27FC236}">
                <a16:creationId xmlns:a16="http://schemas.microsoft.com/office/drawing/2014/main" id="{A30F6739-E30A-49C6-B25F-41727645EF2A}"/>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28" name="Picture 27" descr="Sushi picked up with chopsticks">
            <a:extLst>
              <a:ext uri="{FF2B5EF4-FFF2-40B4-BE49-F238E27FC236}">
                <a16:creationId xmlns:a16="http://schemas.microsoft.com/office/drawing/2014/main" id="{E05E403F-51CA-42B6-B673-C7D3CB41F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32" y="3459972"/>
            <a:ext cx="1348221" cy="898595"/>
          </a:xfrm>
          <a:prstGeom prst="rect">
            <a:avLst/>
          </a:prstGeom>
        </p:spPr>
      </p:pic>
      <p:pic>
        <p:nvPicPr>
          <p:cNvPr id="29" name="Picture 28" descr="Close-up of hand holding salad">
            <a:extLst>
              <a:ext uri="{FF2B5EF4-FFF2-40B4-BE49-F238E27FC236}">
                <a16:creationId xmlns:a16="http://schemas.microsoft.com/office/drawing/2014/main" id="{59E80E99-F68D-4402-9C22-68CE2C3D8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50" y="4507106"/>
            <a:ext cx="1342665" cy="895110"/>
          </a:xfrm>
          <a:prstGeom prst="rect">
            <a:avLst/>
          </a:prstGeom>
        </p:spPr>
      </p:pic>
      <p:pic>
        <p:nvPicPr>
          <p:cNvPr id="30" name="Picture 29" descr="Fresh Gourmet Bread">
            <a:extLst>
              <a:ext uri="{FF2B5EF4-FFF2-40B4-BE49-F238E27FC236}">
                <a16:creationId xmlns:a16="http://schemas.microsoft.com/office/drawing/2014/main" id="{2DAD5719-FF8D-48DA-BC72-C35B6B883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32" y="2479269"/>
            <a:ext cx="1328283" cy="885306"/>
          </a:xfrm>
          <a:prstGeom prst="rect">
            <a:avLst/>
          </a:prstGeom>
        </p:spPr>
      </p:pic>
      <p:sp>
        <p:nvSpPr>
          <p:cNvPr id="31" name="Rectangle 30">
            <a:extLst>
              <a:ext uri="{FF2B5EF4-FFF2-40B4-BE49-F238E27FC236}">
                <a16:creationId xmlns:a16="http://schemas.microsoft.com/office/drawing/2014/main" id="{80F5B087-2126-4F55-9201-D9615167AED3}"/>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2" name="Picture 31" descr="Cupcakes">
            <a:extLst>
              <a:ext uri="{FF2B5EF4-FFF2-40B4-BE49-F238E27FC236}">
                <a16:creationId xmlns:a16="http://schemas.microsoft.com/office/drawing/2014/main" id="{07B3A08D-A5A9-49F3-83D8-A6211E0C37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632" y="5506630"/>
            <a:ext cx="1348221" cy="860897"/>
          </a:xfrm>
          <a:prstGeom prst="rect">
            <a:avLst/>
          </a:prstGeom>
        </p:spPr>
      </p:pic>
      <p:sp>
        <p:nvSpPr>
          <p:cNvPr id="33" name="Flowchart: Process 32">
            <a:extLst>
              <a:ext uri="{FF2B5EF4-FFF2-40B4-BE49-F238E27FC236}">
                <a16:creationId xmlns:a16="http://schemas.microsoft.com/office/drawing/2014/main" id="{8C0EBB80-2BC8-4413-A66E-2AFBC3FC1105}"/>
              </a:ext>
            </a:extLst>
          </p:cNvPr>
          <p:cNvSpPr/>
          <p:nvPr/>
        </p:nvSpPr>
        <p:spPr>
          <a:xfrm>
            <a:off x="1955916" y="2477365"/>
            <a:ext cx="114154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Bread</a:t>
            </a:r>
            <a:endParaRPr lang="he-IL" dirty="0"/>
          </a:p>
        </p:txBody>
      </p:sp>
      <p:sp>
        <p:nvSpPr>
          <p:cNvPr id="34" name="Flowchart: Process 33">
            <a:extLst>
              <a:ext uri="{FF2B5EF4-FFF2-40B4-BE49-F238E27FC236}">
                <a16:creationId xmlns:a16="http://schemas.microsoft.com/office/drawing/2014/main" id="{A0F24A56-BBC6-45EC-AC70-5404E78D7EE4}"/>
              </a:ext>
            </a:extLst>
          </p:cNvPr>
          <p:cNvSpPr/>
          <p:nvPr/>
        </p:nvSpPr>
        <p:spPr>
          <a:xfrm>
            <a:off x="1962073" y="3473095"/>
            <a:ext cx="1141546" cy="885472"/>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Salamone sushi</a:t>
            </a:r>
            <a:endParaRPr lang="he-IL" dirty="0"/>
          </a:p>
        </p:txBody>
      </p:sp>
      <p:sp>
        <p:nvSpPr>
          <p:cNvPr id="35" name="Flowchart: Process 34">
            <a:extLst>
              <a:ext uri="{FF2B5EF4-FFF2-40B4-BE49-F238E27FC236}">
                <a16:creationId xmlns:a16="http://schemas.microsoft.com/office/drawing/2014/main" id="{AC8E85A8-99F2-482B-B354-8C52BD036DCD}"/>
              </a:ext>
            </a:extLst>
          </p:cNvPr>
          <p:cNvSpPr/>
          <p:nvPr/>
        </p:nvSpPr>
        <p:spPr>
          <a:xfrm>
            <a:off x="1933547" y="4513692"/>
            <a:ext cx="1170072" cy="870533"/>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Green salad</a:t>
            </a:r>
            <a:endParaRPr lang="he-IL" dirty="0"/>
          </a:p>
        </p:txBody>
      </p:sp>
      <p:sp>
        <p:nvSpPr>
          <p:cNvPr id="36" name="Flowchart: Process 35">
            <a:extLst>
              <a:ext uri="{FF2B5EF4-FFF2-40B4-BE49-F238E27FC236}">
                <a16:creationId xmlns:a16="http://schemas.microsoft.com/office/drawing/2014/main" id="{B7A6C219-4877-4311-8737-FE8B7D196D79}"/>
              </a:ext>
            </a:extLst>
          </p:cNvPr>
          <p:cNvSpPr/>
          <p:nvPr/>
        </p:nvSpPr>
        <p:spPr>
          <a:xfrm>
            <a:off x="1955915" y="5506630"/>
            <a:ext cx="1216315" cy="860897"/>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dirty="0"/>
              <a:t>Muffins</a:t>
            </a:r>
            <a:endParaRPr lang="he-IL" dirty="0"/>
          </a:p>
        </p:txBody>
      </p:sp>
      <p:sp>
        <p:nvSpPr>
          <p:cNvPr id="37" name="Flowchart: Process 36">
            <a:extLst>
              <a:ext uri="{FF2B5EF4-FFF2-40B4-BE49-F238E27FC236}">
                <a16:creationId xmlns:a16="http://schemas.microsoft.com/office/drawing/2014/main" id="{DB7D2914-F46A-4A2B-B1CC-FF237FDA7FE6}"/>
              </a:ext>
            </a:extLst>
          </p:cNvPr>
          <p:cNvSpPr/>
          <p:nvPr/>
        </p:nvSpPr>
        <p:spPr>
          <a:xfrm>
            <a:off x="3075646" y="3024304"/>
            <a:ext cx="1380670" cy="367133"/>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38" name="Flowchart: Process 37">
            <a:extLst>
              <a:ext uri="{FF2B5EF4-FFF2-40B4-BE49-F238E27FC236}">
                <a16:creationId xmlns:a16="http://schemas.microsoft.com/office/drawing/2014/main" id="{8C1EA4A8-C09A-427D-AEAB-F82A82997836}"/>
              </a:ext>
            </a:extLst>
          </p:cNvPr>
          <p:cNvSpPr/>
          <p:nvPr/>
        </p:nvSpPr>
        <p:spPr>
          <a:xfrm>
            <a:off x="3125385" y="4019739"/>
            <a:ext cx="1342666" cy="352935"/>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39" name="Flowchart: Process 38">
            <a:extLst>
              <a:ext uri="{FF2B5EF4-FFF2-40B4-BE49-F238E27FC236}">
                <a16:creationId xmlns:a16="http://schemas.microsoft.com/office/drawing/2014/main" id="{D882B81C-CD0C-44A1-8F0C-7D26767B8708}"/>
              </a:ext>
            </a:extLst>
          </p:cNvPr>
          <p:cNvSpPr/>
          <p:nvPr/>
        </p:nvSpPr>
        <p:spPr>
          <a:xfrm>
            <a:off x="3125385" y="5077791"/>
            <a:ext cx="1342666" cy="311246"/>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sp>
        <p:nvSpPr>
          <p:cNvPr id="40" name="Flowchart: Process 39">
            <a:extLst>
              <a:ext uri="{FF2B5EF4-FFF2-40B4-BE49-F238E27FC236}">
                <a16:creationId xmlns:a16="http://schemas.microsoft.com/office/drawing/2014/main" id="{6CA8CFC5-03FB-4CF2-B8F7-1DA790FDF5AE}"/>
              </a:ext>
            </a:extLst>
          </p:cNvPr>
          <p:cNvSpPr/>
          <p:nvPr/>
        </p:nvSpPr>
        <p:spPr>
          <a:xfrm>
            <a:off x="3179877" y="6063177"/>
            <a:ext cx="1276439" cy="309644"/>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dirty="0"/>
              <a:t>Ingredients</a:t>
            </a:r>
            <a:endParaRPr lang="he-IL" dirty="0"/>
          </a:p>
        </p:txBody>
      </p:sp>
      <p:pic>
        <p:nvPicPr>
          <p:cNvPr id="41" name="Picture 40" descr="Icon&#10;&#10;Description automatically generated">
            <a:extLst>
              <a:ext uri="{FF2B5EF4-FFF2-40B4-BE49-F238E27FC236}">
                <a16:creationId xmlns:a16="http://schemas.microsoft.com/office/drawing/2014/main" id="{5A63B5A2-279A-471C-9A28-AAB0954CE8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8051" y="2477365"/>
            <a:ext cx="960782" cy="867399"/>
          </a:xfrm>
          <a:prstGeom prst="rect">
            <a:avLst/>
          </a:prstGeom>
        </p:spPr>
      </p:pic>
      <p:pic>
        <p:nvPicPr>
          <p:cNvPr id="42" name="Picture 41" descr="Icon&#10;&#10;Description automatically generated">
            <a:extLst>
              <a:ext uri="{FF2B5EF4-FFF2-40B4-BE49-F238E27FC236}">
                <a16:creationId xmlns:a16="http://schemas.microsoft.com/office/drawing/2014/main" id="{E07E2674-C291-4C99-8DF8-B2A3D1AC5C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3" name="Picture 42" descr="Icon&#10;&#10;Description automatically generated">
            <a:extLst>
              <a:ext uri="{FF2B5EF4-FFF2-40B4-BE49-F238E27FC236}">
                <a16:creationId xmlns:a16="http://schemas.microsoft.com/office/drawing/2014/main" id="{F45AC542-DDED-483C-899F-54CC0A7F6D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0297" y="4534440"/>
            <a:ext cx="960782" cy="847324"/>
          </a:xfrm>
          <a:prstGeom prst="rect">
            <a:avLst/>
          </a:prstGeom>
        </p:spPr>
      </p:pic>
      <p:pic>
        <p:nvPicPr>
          <p:cNvPr id="44" name="Picture 43" descr="Icon&#10;&#10;Description automatically generated">
            <a:extLst>
              <a:ext uri="{FF2B5EF4-FFF2-40B4-BE49-F238E27FC236}">
                <a16:creationId xmlns:a16="http://schemas.microsoft.com/office/drawing/2014/main" id="{3281BA75-3B3B-4332-ACF4-B318A44AE3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5" name="Flowchart: Process 44">
            <a:extLst>
              <a:ext uri="{FF2B5EF4-FFF2-40B4-BE49-F238E27FC236}">
                <a16:creationId xmlns:a16="http://schemas.microsoft.com/office/drawing/2014/main" id="{ABCBBAD2-2620-48F9-91C2-102E60499CC8}"/>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Create a recipe</a:t>
            </a:r>
            <a:endParaRPr lang="he-IL" dirty="0"/>
          </a:p>
        </p:txBody>
      </p:sp>
      <p:sp>
        <p:nvSpPr>
          <p:cNvPr id="46" name="Flowchart: Process 45">
            <a:extLst>
              <a:ext uri="{FF2B5EF4-FFF2-40B4-BE49-F238E27FC236}">
                <a16:creationId xmlns:a16="http://schemas.microsoft.com/office/drawing/2014/main" id="{C27D8642-4623-48E9-95A6-0D3C7D7CAA97}"/>
              </a:ext>
            </a:extLst>
          </p:cNvPr>
          <p:cNvSpPr/>
          <p:nvPr/>
        </p:nvSpPr>
        <p:spPr>
          <a:xfrm>
            <a:off x="3099627" y="2478188"/>
            <a:ext cx="1380670" cy="5461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sp>
        <p:nvSpPr>
          <p:cNvPr id="47" name="Flowchart: Process 46">
            <a:extLst>
              <a:ext uri="{FF2B5EF4-FFF2-40B4-BE49-F238E27FC236}">
                <a16:creationId xmlns:a16="http://schemas.microsoft.com/office/drawing/2014/main" id="{52F2A80E-3D07-4785-B229-51C901A27810}"/>
              </a:ext>
            </a:extLst>
          </p:cNvPr>
          <p:cNvSpPr/>
          <p:nvPr/>
        </p:nvSpPr>
        <p:spPr>
          <a:xfrm>
            <a:off x="3105589" y="3492413"/>
            <a:ext cx="1388731" cy="5172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sp>
        <p:nvSpPr>
          <p:cNvPr id="52" name="Flowchart: Process 51">
            <a:extLst>
              <a:ext uri="{FF2B5EF4-FFF2-40B4-BE49-F238E27FC236}">
                <a16:creationId xmlns:a16="http://schemas.microsoft.com/office/drawing/2014/main" id="{0C1B9409-855F-4D51-8684-A89EEDDFE4F3}"/>
              </a:ext>
            </a:extLst>
          </p:cNvPr>
          <p:cNvSpPr/>
          <p:nvPr/>
        </p:nvSpPr>
        <p:spPr>
          <a:xfrm>
            <a:off x="3102352" y="4500514"/>
            <a:ext cx="1388731" cy="57727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sp>
        <p:nvSpPr>
          <p:cNvPr id="53" name="Flowchart: Process 52">
            <a:extLst>
              <a:ext uri="{FF2B5EF4-FFF2-40B4-BE49-F238E27FC236}">
                <a16:creationId xmlns:a16="http://schemas.microsoft.com/office/drawing/2014/main" id="{F390D253-13BE-48C7-BB22-A93829EE3DC6}"/>
              </a:ext>
            </a:extLst>
          </p:cNvPr>
          <p:cNvSpPr/>
          <p:nvPr/>
        </p:nvSpPr>
        <p:spPr>
          <a:xfrm>
            <a:off x="3179614" y="5530351"/>
            <a:ext cx="1276440" cy="51727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recipe</a:t>
            </a:r>
            <a:endParaRPr lang="he-IL" dirty="0"/>
          </a:p>
        </p:txBody>
      </p:sp>
      <p:cxnSp>
        <p:nvCxnSpPr>
          <p:cNvPr id="55" name="Straight Arrow Connector 54">
            <a:extLst>
              <a:ext uri="{FF2B5EF4-FFF2-40B4-BE49-F238E27FC236}">
                <a16:creationId xmlns:a16="http://schemas.microsoft.com/office/drawing/2014/main" id="{0004EE16-42FF-4328-AFC5-977C58AF4014}"/>
              </a:ext>
            </a:extLst>
          </p:cNvPr>
          <p:cNvCxnSpPr>
            <a:stCxn id="45" idx="3"/>
          </p:cNvCxnSpPr>
          <p:nvPr/>
        </p:nvCxnSpPr>
        <p:spPr>
          <a:xfrm flipV="1">
            <a:off x="5441564" y="1167740"/>
            <a:ext cx="1268725" cy="99174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6" name="Rectangle 55">
            <a:extLst>
              <a:ext uri="{FF2B5EF4-FFF2-40B4-BE49-F238E27FC236}">
                <a16:creationId xmlns:a16="http://schemas.microsoft.com/office/drawing/2014/main" id="{1BC2B16A-F4DB-4EE7-BD84-7B3C2EC4C35B}"/>
              </a:ext>
            </a:extLst>
          </p:cNvPr>
          <p:cNvSpPr/>
          <p:nvPr/>
        </p:nvSpPr>
        <p:spPr>
          <a:xfrm>
            <a:off x="6816704" y="129291"/>
            <a:ext cx="5050301" cy="64309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7" name="Rectangle 56">
            <a:extLst>
              <a:ext uri="{FF2B5EF4-FFF2-40B4-BE49-F238E27FC236}">
                <a16:creationId xmlns:a16="http://schemas.microsoft.com/office/drawing/2014/main" id="{D0A1975A-AB6D-408D-82D2-B0DD91A817E2}"/>
              </a:ext>
            </a:extLst>
          </p:cNvPr>
          <p:cNvSpPr/>
          <p:nvPr/>
        </p:nvSpPr>
        <p:spPr>
          <a:xfrm>
            <a:off x="6810931" y="104664"/>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58" name="Straight Connector 57">
            <a:extLst>
              <a:ext uri="{FF2B5EF4-FFF2-40B4-BE49-F238E27FC236}">
                <a16:creationId xmlns:a16="http://schemas.microsoft.com/office/drawing/2014/main" id="{704A2151-6F41-491B-9AFB-6E9FAFDAE344}"/>
              </a:ext>
            </a:extLst>
          </p:cNvPr>
          <p:cNvCxnSpPr/>
          <p:nvPr/>
        </p:nvCxnSpPr>
        <p:spPr>
          <a:xfrm flipV="1">
            <a:off x="7678580" y="104664"/>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9221ACAD-885C-4B9D-B7A1-138F6D1319E4}"/>
              </a:ext>
            </a:extLst>
          </p:cNvPr>
          <p:cNvCxnSpPr/>
          <p:nvPr/>
        </p:nvCxnSpPr>
        <p:spPr>
          <a:xfrm flipV="1">
            <a:off x="8760440" y="104664"/>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2F6D382E-051D-4149-BE3A-4AC97C0C69EF}"/>
              </a:ext>
            </a:extLst>
          </p:cNvPr>
          <p:cNvCxnSpPr/>
          <p:nvPr/>
        </p:nvCxnSpPr>
        <p:spPr>
          <a:xfrm flipV="1">
            <a:off x="10937964" y="143764"/>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39DA585E-E932-4E75-88EB-6CA5ECF0C328}"/>
              </a:ext>
            </a:extLst>
          </p:cNvPr>
          <p:cNvCxnSpPr/>
          <p:nvPr/>
        </p:nvCxnSpPr>
        <p:spPr>
          <a:xfrm flipV="1">
            <a:off x="9696187" y="8664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62" name="TextBox 61">
            <a:extLst>
              <a:ext uri="{FF2B5EF4-FFF2-40B4-BE49-F238E27FC236}">
                <a16:creationId xmlns:a16="http://schemas.microsoft.com/office/drawing/2014/main" id="{091B5856-A10A-4615-8DDA-1D67B760CEC7}"/>
              </a:ext>
            </a:extLst>
          </p:cNvPr>
          <p:cNvSpPr txBox="1"/>
          <p:nvPr/>
        </p:nvSpPr>
        <p:spPr>
          <a:xfrm>
            <a:off x="6816704" y="129846"/>
            <a:ext cx="984732" cy="369332"/>
          </a:xfrm>
          <a:prstGeom prst="rect">
            <a:avLst/>
          </a:prstGeom>
          <a:noFill/>
        </p:spPr>
        <p:txBody>
          <a:bodyPr wrap="square" rtlCol="1">
            <a:spAutoFit/>
          </a:bodyPr>
          <a:lstStyle/>
          <a:p>
            <a:r>
              <a:rPr lang="en-US" dirty="0"/>
              <a:t>Profile</a:t>
            </a:r>
            <a:endParaRPr lang="he-IL" dirty="0"/>
          </a:p>
        </p:txBody>
      </p:sp>
      <p:sp>
        <p:nvSpPr>
          <p:cNvPr id="63" name="TextBox 62">
            <a:extLst>
              <a:ext uri="{FF2B5EF4-FFF2-40B4-BE49-F238E27FC236}">
                <a16:creationId xmlns:a16="http://schemas.microsoft.com/office/drawing/2014/main" id="{79E7F076-B122-4B7C-ADEC-B11DC5AA7233}"/>
              </a:ext>
            </a:extLst>
          </p:cNvPr>
          <p:cNvSpPr txBox="1"/>
          <p:nvPr/>
        </p:nvSpPr>
        <p:spPr>
          <a:xfrm>
            <a:off x="7797560" y="195806"/>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64" name="Minus Sign 63">
            <a:extLst>
              <a:ext uri="{FF2B5EF4-FFF2-40B4-BE49-F238E27FC236}">
                <a16:creationId xmlns:a16="http://schemas.microsoft.com/office/drawing/2014/main" id="{383ADBED-0C9E-42DB-8E45-20243B04A864}"/>
              </a:ext>
            </a:extLst>
          </p:cNvPr>
          <p:cNvSpPr/>
          <p:nvPr/>
        </p:nvSpPr>
        <p:spPr>
          <a:xfrm>
            <a:off x="7593519" y="26710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65" name="Flowchart: Process 64">
            <a:extLst>
              <a:ext uri="{FF2B5EF4-FFF2-40B4-BE49-F238E27FC236}">
                <a16:creationId xmlns:a16="http://schemas.microsoft.com/office/drawing/2014/main" id="{EDA6419B-675F-4971-9172-1D28F45A5B02}"/>
              </a:ext>
            </a:extLst>
          </p:cNvPr>
          <p:cNvSpPr/>
          <p:nvPr/>
        </p:nvSpPr>
        <p:spPr>
          <a:xfrm>
            <a:off x="8234547" y="609677"/>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66" name="Flowchart: Merge 65">
            <a:extLst>
              <a:ext uri="{FF2B5EF4-FFF2-40B4-BE49-F238E27FC236}">
                <a16:creationId xmlns:a16="http://schemas.microsoft.com/office/drawing/2014/main" id="{82C5C69C-531D-4AC7-B721-182117A0648E}"/>
              </a:ext>
            </a:extLst>
          </p:cNvPr>
          <p:cNvSpPr/>
          <p:nvPr/>
        </p:nvSpPr>
        <p:spPr>
          <a:xfrm>
            <a:off x="8229804" y="62450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67" name="TextBox 66">
            <a:extLst>
              <a:ext uri="{FF2B5EF4-FFF2-40B4-BE49-F238E27FC236}">
                <a16:creationId xmlns:a16="http://schemas.microsoft.com/office/drawing/2014/main" id="{B8F45D71-82B0-4E11-8D46-DE8668EE5D3C}"/>
              </a:ext>
            </a:extLst>
          </p:cNvPr>
          <p:cNvSpPr txBox="1"/>
          <p:nvPr/>
        </p:nvSpPr>
        <p:spPr>
          <a:xfrm>
            <a:off x="8677631" y="140444"/>
            <a:ext cx="1307256" cy="338554"/>
          </a:xfrm>
          <a:prstGeom prst="rect">
            <a:avLst/>
          </a:prstGeom>
          <a:noFill/>
        </p:spPr>
        <p:txBody>
          <a:bodyPr wrap="square" rtlCol="1">
            <a:spAutoFit/>
          </a:bodyPr>
          <a:lstStyle/>
          <a:p>
            <a:r>
              <a:rPr lang="en-US" sz="1600" dirty="0"/>
              <a:t>Ingredients</a:t>
            </a:r>
            <a:endParaRPr lang="he-IL" sz="1600" dirty="0"/>
          </a:p>
        </p:txBody>
      </p:sp>
      <p:sp>
        <p:nvSpPr>
          <p:cNvPr id="68" name="Minus Sign 67">
            <a:extLst>
              <a:ext uri="{FF2B5EF4-FFF2-40B4-BE49-F238E27FC236}">
                <a16:creationId xmlns:a16="http://schemas.microsoft.com/office/drawing/2014/main" id="{4475657F-F5CB-46B0-A486-F4DB67903632}"/>
              </a:ext>
            </a:extLst>
          </p:cNvPr>
          <p:cNvSpPr/>
          <p:nvPr/>
        </p:nvSpPr>
        <p:spPr>
          <a:xfrm>
            <a:off x="8616626" y="25588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9" name="Flowchart: Process 68">
            <a:extLst>
              <a:ext uri="{FF2B5EF4-FFF2-40B4-BE49-F238E27FC236}">
                <a16:creationId xmlns:a16="http://schemas.microsoft.com/office/drawing/2014/main" id="{259097BD-4B9B-4F2F-96C4-C63D8A1ACBA9}"/>
              </a:ext>
            </a:extLst>
          </p:cNvPr>
          <p:cNvSpPr/>
          <p:nvPr/>
        </p:nvSpPr>
        <p:spPr>
          <a:xfrm>
            <a:off x="9336359" y="587734"/>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0" name="Flowchart: Merge 69">
            <a:extLst>
              <a:ext uri="{FF2B5EF4-FFF2-40B4-BE49-F238E27FC236}">
                <a16:creationId xmlns:a16="http://schemas.microsoft.com/office/drawing/2014/main" id="{04978D5E-9F57-4E5D-A94C-17B25A56B8CD}"/>
              </a:ext>
            </a:extLst>
          </p:cNvPr>
          <p:cNvSpPr/>
          <p:nvPr/>
        </p:nvSpPr>
        <p:spPr>
          <a:xfrm>
            <a:off x="9336081" y="601491"/>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1" name="TextBox 70">
            <a:extLst>
              <a:ext uri="{FF2B5EF4-FFF2-40B4-BE49-F238E27FC236}">
                <a16:creationId xmlns:a16="http://schemas.microsoft.com/office/drawing/2014/main" id="{CD957F2C-D03F-4F89-9CCD-0B299ABE4CB4}"/>
              </a:ext>
            </a:extLst>
          </p:cNvPr>
          <p:cNvSpPr txBox="1"/>
          <p:nvPr/>
        </p:nvSpPr>
        <p:spPr>
          <a:xfrm>
            <a:off x="9745173" y="152483"/>
            <a:ext cx="1149452" cy="369332"/>
          </a:xfrm>
          <a:prstGeom prst="rect">
            <a:avLst/>
          </a:prstGeom>
          <a:noFill/>
        </p:spPr>
        <p:txBody>
          <a:bodyPr wrap="square" rtlCol="1">
            <a:spAutoFit/>
          </a:bodyPr>
          <a:lstStyle/>
          <a:p>
            <a:r>
              <a:rPr lang="en-US" dirty="0"/>
              <a:t>Schedule</a:t>
            </a:r>
            <a:endParaRPr lang="he-IL" dirty="0"/>
          </a:p>
        </p:txBody>
      </p:sp>
      <p:sp>
        <p:nvSpPr>
          <p:cNvPr id="72" name="Minus Sign 71">
            <a:extLst>
              <a:ext uri="{FF2B5EF4-FFF2-40B4-BE49-F238E27FC236}">
                <a16:creationId xmlns:a16="http://schemas.microsoft.com/office/drawing/2014/main" id="{289549F4-0C1B-482A-B4EE-1D2A3B9DB612}"/>
              </a:ext>
            </a:extLst>
          </p:cNvPr>
          <p:cNvSpPr/>
          <p:nvPr/>
        </p:nvSpPr>
        <p:spPr>
          <a:xfrm>
            <a:off x="9722578" y="285201"/>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3" name="Flowchart: Process 72">
            <a:extLst>
              <a:ext uri="{FF2B5EF4-FFF2-40B4-BE49-F238E27FC236}">
                <a16:creationId xmlns:a16="http://schemas.microsoft.com/office/drawing/2014/main" id="{0D707C48-3F02-4F73-804F-8ECD0008EABF}"/>
              </a:ext>
            </a:extLst>
          </p:cNvPr>
          <p:cNvSpPr/>
          <p:nvPr/>
        </p:nvSpPr>
        <p:spPr>
          <a:xfrm>
            <a:off x="10372081" y="62007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4" name="Flowchart: Merge 73">
            <a:extLst>
              <a:ext uri="{FF2B5EF4-FFF2-40B4-BE49-F238E27FC236}">
                <a16:creationId xmlns:a16="http://schemas.microsoft.com/office/drawing/2014/main" id="{D9E80178-475E-446C-9B94-0BE00DB9A42F}"/>
              </a:ext>
            </a:extLst>
          </p:cNvPr>
          <p:cNvSpPr/>
          <p:nvPr/>
        </p:nvSpPr>
        <p:spPr>
          <a:xfrm>
            <a:off x="10380445" y="61788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5" name="TextBox 74">
            <a:extLst>
              <a:ext uri="{FF2B5EF4-FFF2-40B4-BE49-F238E27FC236}">
                <a16:creationId xmlns:a16="http://schemas.microsoft.com/office/drawing/2014/main" id="{1BE581F3-A7C4-44D9-BFEE-EA89D859C478}"/>
              </a:ext>
            </a:extLst>
          </p:cNvPr>
          <p:cNvSpPr txBox="1"/>
          <p:nvPr/>
        </p:nvSpPr>
        <p:spPr>
          <a:xfrm>
            <a:off x="11061617" y="155960"/>
            <a:ext cx="709182" cy="369332"/>
          </a:xfrm>
          <a:prstGeom prst="rect">
            <a:avLst/>
          </a:prstGeom>
          <a:noFill/>
        </p:spPr>
        <p:txBody>
          <a:bodyPr wrap="square" rtlCol="1">
            <a:spAutoFit/>
          </a:bodyPr>
          <a:lstStyle/>
          <a:p>
            <a:r>
              <a:rPr lang="en-US" dirty="0"/>
              <a:t>Cart</a:t>
            </a:r>
            <a:endParaRPr lang="he-IL" dirty="0"/>
          </a:p>
        </p:txBody>
      </p:sp>
      <p:sp>
        <p:nvSpPr>
          <p:cNvPr id="104" name="Minus Sign 103">
            <a:extLst>
              <a:ext uri="{FF2B5EF4-FFF2-40B4-BE49-F238E27FC236}">
                <a16:creationId xmlns:a16="http://schemas.microsoft.com/office/drawing/2014/main" id="{30916BC8-173C-4020-A7D0-569E192F6FC6}"/>
              </a:ext>
            </a:extLst>
          </p:cNvPr>
          <p:cNvSpPr/>
          <p:nvPr/>
        </p:nvSpPr>
        <p:spPr>
          <a:xfrm>
            <a:off x="2091471" y="1627027"/>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106" name="Flowchart: Process 105">
            <a:extLst>
              <a:ext uri="{FF2B5EF4-FFF2-40B4-BE49-F238E27FC236}">
                <a16:creationId xmlns:a16="http://schemas.microsoft.com/office/drawing/2014/main" id="{946C4528-7B9B-46A5-AC40-04527C4BC499}"/>
              </a:ext>
            </a:extLst>
          </p:cNvPr>
          <p:cNvSpPr/>
          <p:nvPr/>
        </p:nvSpPr>
        <p:spPr>
          <a:xfrm>
            <a:off x="2957458" y="1961960"/>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07" name="Flowchart: Merge 106">
            <a:extLst>
              <a:ext uri="{FF2B5EF4-FFF2-40B4-BE49-F238E27FC236}">
                <a16:creationId xmlns:a16="http://schemas.microsoft.com/office/drawing/2014/main" id="{9F546127-8BF0-4809-8668-49CF14FB1EB7}"/>
              </a:ext>
            </a:extLst>
          </p:cNvPr>
          <p:cNvSpPr/>
          <p:nvPr/>
        </p:nvSpPr>
        <p:spPr>
          <a:xfrm>
            <a:off x="3000067" y="1959565"/>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pic>
        <p:nvPicPr>
          <p:cNvPr id="111" name="Graphic 110" descr="Pasta outline">
            <a:extLst>
              <a:ext uri="{FF2B5EF4-FFF2-40B4-BE49-F238E27FC236}">
                <a16:creationId xmlns:a16="http://schemas.microsoft.com/office/drawing/2014/main" id="{8DB13F6A-0947-49A0-8EEA-8D3C8438400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flipV="1">
            <a:off x="8830139" y="1117227"/>
            <a:ext cx="522301" cy="522301"/>
          </a:xfrm>
          <a:prstGeom prst="rect">
            <a:avLst/>
          </a:prstGeom>
        </p:spPr>
      </p:pic>
      <p:sp>
        <p:nvSpPr>
          <p:cNvPr id="118" name="TextBox 117">
            <a:extLst>
              <a:ext uri="{FF2B5EF4-FFF2-40B4-BE49-F238E27FC236}">
                <a16:creationId xmlns:a16="http://schemas.microsoft.com/office/drawing/2014/main" id="{21F4C1E1-8657-495B-9B52-0B409B7AA13D}"/>
              </a:ext>
            </a:extLst>
          </p:cNvPr>
          <p:cNvSpPr txBox="1"/>
          <p:nvPr/>
        </p:nvSpPr>
        <p:spPr>
          <a:xfrm>
            <a:off x="6841860" y="1784484"/>
            <a:ext cx="2252852" cy="369332"/>
          </a:xfrm>
          <a:prstGeom prst="rect">
            <a:avLst/>
          </a:prstGeom>
          <a:noFill/>
        </p:spPr>
        <p:txBody>
          <a:bodyPr wrap="square" rtlCol="1">
            <a:spAutoFit/>
          </a:bodyPr>
          <a:lstStyle/>
          <a:p>
            <a:r>
              <a:rPr lang="en-US" dirty="0"/>
              <a:t>Name of the recipe :</a:t>
            </a:r>
            <a:endParaRPr lang="he-IL" dirty="0"/>
          </a:p>
        </p:txBody>
      </p:sp>
      <p:sp>
        <p:nvSpPr>
          <p:cNvPr id="120" name="Minus Sign 119">
            <a:extLst>
              <a:ext uri="{FF2B5EF4-FFF2-40B4-BE49-F238E27FC236}">
                <a16:creationId xmlns:a16="http://schemas.microsoft.com/office/drawing/2014/main" id="{46DE026C-6130-45CE-9F93-4B41E592673B}"/>
              </a:ext>
            </a:extLst>
          </p:cNvPr>
          <p:cNvSpPr/>
          <p:nvPr/>
        </p:nvSpPr>
        <p:spPr>
          <a:xfrm>
            <a:off x="6661415" y="1827287"/>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Type of meal</a:t>
            </a:r>
            <a:endParaRPr lang="he-IL" sz="1400" dirty="0"/>
          </a:p>
        </p:txBody>
      </p:sp>
      <p:sp>
        <p:nvSpPr>
          <p:cNvPr id="121" name="Flowchart: Process 120">
            <a:extLst>
              <a:ext uri="{FF2B5EF4-FFF2-40B4-BE49-F238E27FC236}">
                <a16:creationId xmlns:a16="http://schemas.microsoft.com/office/drawing/2014/main" id="{EA7CB0EB-89E2-4627-BC37-92D1CDE91268}"/>
              </a:ext>
            </a:extLst>
          </p:cNvPr>
          <p:cNvSpPr/>
          <p:nvPr/>
        </p:nvSpPr>
        <p:spPr>
          <a:xfrm>
            <a:off x="7991065" y="2182596"/>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2" name="Flowchart: Merge 121">
            <a:extLst>
              <a:ext uri="{FF2B5EF4-FFF2-40B4-BE49-F238E27FC236}">
                <a16:creationId xmlns:a16="http://schemas.microsoft.com/office/drawing/2014/main" id="{0556657F-CB92-4EEC-BCCB-A57FC21DFE93}"/>
              </a:ext>
            </a:extLst>
          </p:cNvPr>
          <p:cNvSpPr/>
          <p:nvPr/>
        </p:nvSpPr>
        <p:spPr>
          <a:xfrm>
            <a:off x="8098384" y="2196514"/>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124" name="Straight Connector 123">
            <a:extLst>
              <a:ext uri="{FF2B5EF4-FFF2-40B4-BE49-F238E27FC236}">
                <a16:creationId xmlns:a16="http://schemas.microsoft.com/office/drawing/2014/main" id="{8AF7E1A5-99C5-4A13-9A45-BC753D124F0D}"/>
              </a:ext>
            </a:extLst>
          </p:cNvPr>
          <p:cNvCxnSpPr>
            <a:cxnSpLocks/>
          </p:cNvCxnSpPr>
          <p:nvPr/>
        </p:nvCxnSpPr>
        <p:spPr>
          <a:xfrm flipV="1">
            <a:off x="8908908" y="2092980"/>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51DB6876-58B4-408D-9A76-97C7EA72E865}"/>
              </a:ext>
            </a:extLst>
          </p:cNvPr>
          <p:cNvSpPr txBox="1"/>
          <p:nvPr/>
        </p:nvSpPr>
        <p:spPr>
          <a:xfrm>
            <a:off x="10858912" y="2045371"/>
            <a:ext cx="1355929" cy="1477328"/>
          </a:xfrm>
          <a:prstGeom prst="rect">
            <a:avLst/>
          </a:prstGeom>
          <a:noFill/>
        </p:spPr>
        <p:txBody>
          <a:bodyPr wrap="square" rtlCol="1">
            <a:spAutoFit/>
          </a:bodyPr>
          <a:lstStyle/>
          <a:p>
            <a:r>
              <a:rPr lang="en-US" dirty="0"/>
              <a:t>Meat</a:t>
            </a:r>
          </a:p>
          <a:p>
            <a:r>
              <a:rPr lang="en-US" dirty="0"/>
              <a:t>Dairy</a:t>
            </a:r>
          </a:p>
          <a:p>
            <a:r>
              <a:rPr lang="en-US" dirty="0"/>
              <a:t>Parve</a:t>
            </a:r>
          </a:p>
          <a:p>
            <a:r>
              <a:rPr lang="en-US" dirty="0"/>
              <a:t>Mixed</a:t>
            </a:r>
          </a:p>
          <a:p>
            <a:r>
              <a:rPr lang="en-US" dirty="0"/>
              <a:t>Gluten free</a:t>
            </a:r>
            <a:endParaRPr lang="he-IL" dirty="0"/>
          </a:p>
        </p:txBody>
      </p:sp>
      <p:cxnSp>
        <p:nvCxnSpPr>
          <p:cNvPr id="127" name="Straight Arrow Connector 126">
            <a:extLst>
              <a:ext uri="{FF2B5EF4-FFF2-40B4-BE49-F238E27FC236}">
                <a16:creationId xmlns:a16="http://schemas.microsoft.com/office/drawing/2014/main" id="{851D2B57-1D2F-4C82-AA1C-DDAA91332D8B}"/>
              </a:ext>
            </a:extLst>
          </p:cNvPr>
          <p:cNvCxnSpPr/>
          <p:nvPr/>
        </p:nvCxnSpPr>
        <p:spPr>
          <a:xfrm>
            <a:off x="8478147" y="2373073"/>
            <a:ext cx="2243298" cy="362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9" name="Graphic 128" descr="Camera outline">
            <a:extLst>
              <a:ext uri="{FF2B5EF4-FFF2-40B4-BE49-F238E27FC236}">
                <a16:creationId xmlns:a16="http://schemas.microsoft.com/office/drawing/2014/main" id="{C8C82B73-EB16-4151-A9A2-96A1004438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04611" y="2602734"/>
            <a:ext cx="544434" cy="457632"/>
          </a:xfrm>
          <a:prstGeom prst="rect">
            <a:avLst/>
          </a:prstGeom>
        </p:spPr>
      </p:pic>
      <p:sp>
        <p:nvSpPr>
          <p:cNvPr id="130" name="TextBox 129">
            <a:extLst>
              <a:ext uri="{FF2B5EF4-FFF2-40B4-BE49-F238E27FC236}">
                <a16:creationId xmlns:a16="http://schemas.microsoft.com/office/drawing/2014/main" id="{D116523D-F809-4F71-A83D-1867AF4A21D6}"/>
              </a:ext>
            </a:extLst>
          </p:cNvPr>
          <p:cNvSpPr txBox="1"/>
          <p:nvPr/>
        </p:nvSpPr>
        <p:spPr>
          <a:xfrm>
            <a:off x="6854967" y="2699579"/>
            <a:ext cx="1928942" cy="369332"/>
          </a:xfrm>
          <a:prstGeom prst="rect">
            <a:avLst/>
          </a:prstGeom>
          <a:noFill/>
        </p:spPr>
        <p:txBody>
          <a:bodyPr wrap="square" rtlCol="1">
            <a:spAutoFit/>
          </a:bodyPr>
          <a:lstStyle/>
          <a:p>
            <a:r>
              <a:rPr lang="en-US" dirty="0"/>
              <a:t>Insert a picture</a:t>
            </a:r>
            <a:endParaRPr lang="he-IL" dirty="0"/>
          </a:p>
        </p:txBody>
      </p:sp>
      <p:sp>
        <p:nvSpPr>
          <p:cNvPr id="131" name="Flowchart: Process 130">
            <a:extLst>
              <a:ext uri="{FF2B5EF4-FFF2-40B4-BE49-F238E27FC236}">
                <a16:creationId xmlns:a16="http://schemas.microsoft.com/office/drawing/2014/main" id="{7DCE09A5-A4A8-4D93-9CFF-ECCA36EB2CF9}"/>
              </a:ext>
            </a:extLst>
          </p:cNvPr>
          <p:cNvSpPr/>
          <p:nvPr/>
        </p:nvSpPr>
        <p:spPr>
          <a:xfrm>
            <a:off x="6978335" y="4750132"/>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ingredients</a:t>
            </a:r>
            <a:endParaRPr lang="he-IL" dirty="0"/>
          </a:p>
        </p:txBody>
      </p:sp>
      <p:sp>
        <p:nvSpPr>
          <p:cNvPr id="132" name="Flowchart: Process 131">
            <a:extLst>
              <a:ext uri="{FF2B5EF4-FFF2-40B4-BE49-F238E27FC236}">
                <a16:creationId xmlns:a16="http://schemas.microsoft.com/office/drawing/2014/main" id="{A71B7EEB-3307-4990-98FD-464EEE7D1648}"/>
              </a:ext>
            </a:extLst>
          </p:cNvPr>
          <p:cNvSpPr/>
          <p:nvPr/>
        </p:nvSpPr>
        <p:spPr>
          <a:xfrm>
            <a:off x="10748234" y="6077961"/>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33" name="Oval 132">
            <a:extLst>
              <a:ext uri="{FF2B5EF4-FFF2-40B4-BE49-F238E27FC236}">
                <a16:creationId xmlns:a16="http://schemas.microsoft.com/office/drawing/2014/main" id="{A73651E2-7364-48DA-8B77-60CB8680EDAA}"/>
              </a:ext>
            </a:extLst>
          </p:cNvPr>
          <p:cNvSpPr/>
          <p:nvPr/>
        </p:nvSpPr>
        <p:spPr>
          <a:xfrm>
            <a:off x="6885021" y="5936120"/>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4" name="TextBox 133">
            <a:extLst>
              <a:ext uri="{FF2B5EF4-FFF2-40B4-BE49-F238E27FC236}">
                <a16:creationId xmlns:a16="http://schemas.microsoft.com/office/drawing/2014/main" id="{4771AC9C-0111-4C78-9F9B-B3873C95CC38}"/>
              </a:ext>
            </a:extLst>
          </p:cNvPr>
          <p:cNvSpPr txBox="1"/>
          <p:nvPr/>
        </p:nvSpPr>
        <p:spPr>
          <a:xfrm>
            <a:off x="7067844" y="5862962"/>
            <a:ext cx="3458537" cy="369332"/>
          </a:xfrm>
          <a:prstGeom prst="rect">
            <a:avLst/>
          </a:prstGeom>
          <a:noFill/>
        </p:spPr>
        <p:txBody>
          <a:bodyPr wrap="square" rtlCol="1">
            <a:spAutoFit/>
          </a:bodyPr>
          <a:lstStyle/>
          <a:p>
            <a:r>
              <a:rPr lang="en-US" dirty="0"/>
              <a:t>I would like to share my recipe</a:t>
            </a:r>
            <a:endParaRPr lang="he-IL" dirty="0"/>
          </a:p>
        </p:txBody>
      </p:sp>
      <p:sp>
        <p:nvSpPr>
          <p:cNvPr id="136" name="Oval 135">
            <a:extLst>
              <a:ext uri="{FF2B5EF4-FFF2-40B4-BE49-F238E27FC236}">
                <a16:creationId xmlns:a16="http://schemas.microsoft.com/office/drawing/2014/main" id="{99146AD1-1FAD-4590-9BFC-A71D7326CD4B}"/>
              </a:ext>
            </a:extLst>
          </p:cNvPr>
          <p:cNvSpPr/>
          <p:nvPr/>
        </p:nvSpPr>
        <p:spPr>
          <a:xfrm>
            <a:off x="6892727" y="6212759"/>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7" name="TextBox 136">
            <a:extLst>
              <a:ext uri="{FF2B5EF4-FFF2-40B4-BE49-F238E27FC236}">
                <a16:creationId xmlns:a16="http://schemas.microsoft.com/office/drawing/2014/main" id="{E722394E-CF21-4CA1-84EE-9E77EA1A9B45}"/>
              </a:ext>
            </a:extLst>
          </p:cNvPr>
          <p:cNvSpPr txBox="1"/>
          <p:nvPr/>
        </p:nvSpPr>
        <p:spPr>
          <a:xfrm>
            <a:off x="7060138" y="6138461"/>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138" name="Flowchart: Process 137">
            <a:extLst>
              <a:ext uri="{FF2B5EF4-FFF2-40B4-BE49-F238E27FC236}">
                <a16:creationId xmlns:a16="http://schemas.microsoft.com/office/drawing/2014/main" id="{3BD22B75-3201-48A7-9455-9542A5B5D21C}"/>
              </a:ext>
            </a:extLst>
          </p:cNvPr>
          <p:cNvSpPr/>
          <p:nvPr/>
        </p:nvSpPr>
        <p:spPr>
          <a:xfrm>
            <a:off x="8908908" y="4758819"/>
            <a:ext cx="429173" cy="32765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39" name="Flowchart: Merge 138">
            <a:extLst>
              <a:ext uri="{FF2B5EF4-FFF2-40B4-BE49-F238E27FC236}">
                <a16:creationId xmlns:a16="http://schemas.microsoft.com/office/drawing/2014/main" id="{036FC120-5AAD-4829-89ED-16E8976B1850}"/>
              </a:ext>
            </a:extLst>
          </p:cNvPr>
          <p:cNvSpPr/>
          <p:nvPr/>
        </p:nvSpPr>
        <p:spPr>
          <a:xfrm>
            <a:off x="8950086" y="4766463"/>
            <a:ext cx="326382" cy="316295"/>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40" name="TextBox 139">
            <a:extLst>
              <a:ext uri="{FF2B5EF4-FFF2-40B4-BE49-F238E27FC236}">
                <a16:creationId xmlns:a16="http://schemas.microsoft.com/office/drawing/2014/main" id="{29FD044A-B5DC-4D19-807C-A10669B5C397}"/>
              </a:ext>
            </a:extLst>
          </p:cNvPr>
          <p:cNvSpPr txBox="1"/>
          <p:nvPr/>
        </p:nvSpPr>
        <p:spPr>
          <a:xfrm>
            <a:off x="8776828" y="4124789"/>
            <a:ext cx="3982616" cy="1754326"/>
          </a:xfrm>
          <a:prstGeom prst="rect">
            <a:avLst/>
          </a:prstGeom>
          <a:noFill/>
        </p:spPr>
        <p:txBody>
          <a:bodyPr wrap="square" rtlCol="1">
            <a:spAutoFit/>
          </a:bodyPr>
          <a:lstStyle/>
          <a:p>
            <a:r>
              <a:rPr lang="en-US" dirty="0"/>
              <a:t>	Beef</a:t>
            </a:r>
          </a:p>
          <a:p>
            <a:r>
              <a:rPr lang="en-US" dirty="0"/>
              <a:t>	Tofu</a:t>
            </a:r>
          </a:p>
          <a:p>
            <a:r>
              <a:rPr lang="en-US" dirty="0"/>
              <a:t>	Milk</a:t>
            </a:r>
          </a:p>
          <a:p>
            <a:r>
              <a:rPr lang="en-US" dirty="0"/>
              <a:t>	……..</a:t>
            </a:r>
          </a:p>
          <a:p>
            <a:r>
              <a:rPr lang="en-US" dirty="0"/>
              <a:t>	……..</a:t>
            </a:r>
          </a:p>
          <a:p>
            <a:r>
              <a:rPr lang="en-US" dirty="0"/>
              <a:t>-Add an ingredient to the system</a:t>
            </a:r>
            <a:endParaRPr lang="he-IL" dirty="0"/>
          </a:p>
        </p:txBody>
      </p:sp>
      <p:cxnSp>
        <p:nvCxnSpPr>
          <p:cNvPr id="141" name="Straight Arrow Connector 140">
            <a:extLst>
              <a:ext uri="{FF2B5EF4-FFF2-40B4-BE49-F238E27FC236}">
                <a16:creationId xmlns:a16="http://schemas.microsoft.com/office/drawing/2014/main" id="{4DEC5D81-158C-4C1F-ABAC-18C69D5F662D}"/>
              </a:ext>
            </a:extLst>
          </p:cNvPr>
          <p:cNvCxnSpPr>
            <a:cxnSpLocks/>
          </p:cNvCxnSpPr>
          <p:nvPr/>
        </p:nvCxnSpPr>
        <p:spPr>
          <a:xfrm>
            <a:off x="9056895" y="5159866"/>
            <a:ext cx="648915" cy="73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4" name="Oval 143">
            <a:extLst>
              <a:ext uri="{FF2B5EF4-FFF2-40B4-BE49-F238E27FC236}">
                <a16:creationId xmlns:a16="http://schemas.microsoft.com/office/drawing/2014/main" id="{8C5BA0EC-D822-40AE-BBE8-DACF169BEFBF}"/>
              </a:ext>
            </a:extLst>
          </p:cNvPr>
          <p:cNvSpPr/>
          <p:nvPr/>
        </p:nvSpPr>
        <p:spPr>
          <a:xfrm>
            <a:off x="6920819" y="5219568"/>
            <a:ext cx="1761235" cy="572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Label to show the cost of the recipe</a:t>
            </a:r>
            <a:endParaRPr lang="he-IL" sz="1200" dirty="0"/>
          </a:p>
        </p:txBody>
      </p:sp>
      <p:sp>
        <p:nvSpPr>
          <p:cNvPr id="146" name="TextBox 145">
            <a:extLst>
              <a:ext uri="{FF2B5EF4-FFF2-40B4-BE49-F238E27FC236}">
                <a16:creationId xmlns:a16="http://schemas.microsoft.com/office/drawing/2014/main" id="{EB07B23A-0104-4E67-8726-38E6CE729125}"/>
              </a:ext>
            </a:extLst>
          </p:cNvPr>
          <p:cNvSpPr txBox="1"/>
          <p:nvPr/>
        </p:nvSpPr>
        <p:spPr>
          <a:xfrm>
            <a:off x="6850525" y="1274730"/>
            <a:ext cx="3605562" cy="369332"/>
          </a:xfrm>
          <a:prstGeom prst="rect">
            <a:avLst/>
          </a:prstGeom>
          <a:noFill/>
        </p:spPr>
        <p:txBody>
          <a:bodyPr wrap="square" rtlCol="1">
            <a:spAutoFit/>
          </a:bodyPr>
          <a:lstStyle/>
          <a:p>
            <a:r>
              <a:rPr lang="en-US" b="1" dirty="0"/>
              <a:t>Create your recipe:</a:t>
            </a:r>
            <a:endParaRPr lang="he-IL" b="1" dirty="0"/>
          </a:p>
        </p:txBody>
      </p:sp>
      <p:sp>
        <p:nvSpPr>
          <p:cNvPr id="147" name="Flowchart: Process 146">
            <a:extLst>
              <a:ext uri="{FF2B5EF4-FFF2-40B4-BE49-F238E27FC236}">
                <a16:creationId xmlns:a16="http://schemas.microsoft.com/office/drawing/2014/main" id="{E5195CB3-4582-4549-A460-CBAF1051EE66}"/>
              </a:ext>
            </a:extLst>
          </p:cNvPr>
          <p:cNvSpPr/>
          <p:nvPr/>
        </p:nvSpPr>
        <p:spPr>
          <a:xfrm>
            <a:off x="6952263" y="3131704"/>
            <a:ext cx="1237848" cy="60614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instruction</a:t>
            </a:r>
            <a:endParaRPr lang="he-IL" dirty="0"/>
          </a:p>
        </p:txBody>
      </p:sp>
      <p:sp>
        <p:nvSpPr>
          <p:cNvPr id="99" name="TextBox 98">
            <a:extLst>
              <a:ext uri="{FF2B5EF4-FFF2-40B4-BE49-F238E27FC236}">
                <a16:creationId xmlns:a16="http://schemas.microsoft.com/office/drawing/2014/main" id="{9BF5BA00-3EF7-47E3-9A95-501611DDA043}"/>
              </a:ext>
            </a:extLst>
          </p:cNvPr>
          <p:cNvSpPr txBox="1"/>
          <p:nvPr/>
        </p:nvSpPr>
        <p:spPr>
          <a:xfrm>
            <a:off x="6841860" y="3778530"/>
            <a:ext cx="4072009" cy="369332"/>
          </a:xfrm>
          <a:prstGeom prst="rect">
            <a:avLst/>
          </a:prstGeom>
          <a:noFill/>
        </p:spPr>
        <p:txBody>
          <a:bodyPr wrap="square" rtlCol="1">
            <a:spAutoFit/>
          </a:bodyPr>
          <a:lstStyle/>
          <a:p>
            <a:r>
              <a:rPr lang="en-US" dirty="0"/>
              <a:t>Number of portions that we will receive :</a:t>
            </a:r>
            <a:endParaRPr lang="he-IL" dirty="0"/>
          </a:p>
        </p:txBody>
      </p:sp>
      <p:sp>
        <p:nvSpPr>
          <p:cNvPr id="100" name="Minus Sign 99">
            <a:extLst>
              <a:ext uri="{FF2B5EF4-FFF2-40B4-BE49-F238E27FC236}">
                <a16:creationId xmlns:a16="http://schemas.microsoft.com/office/drawing/2014/main" id="{93CE128E-FD2C-4F48-B36B-3976F54FF392}"/>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 name="Flowchart: Process 21">
            <a:extLst>
              <a:ext uri="{FF2B5EF4-FFF2-40B4-BE49-F238E27FC236}">
                <a16:creationId xmlns:a16="http://schemas.microsoft.com/office/drawing/2014/main" id="{372AAE41-C2CC-4C13-A384-535AA70BD2A8}"/>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3" name="Flowchart: Merge 22">
            <a:extLst>
              <a:ext uri="{FF2B5EF4-FFF2-40B4-BE49-F238E27FC236}">
                <a16:creationId xmlns:a16="http://schemas.microsoft.com/office/drawing/2014/main" id="{86BF4BB3-B53F-4B92-8CB7-5D26BBCB62C5}"/>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01" name="Minus Sign 100">
            <a:extLst>
              <a:ext uri="{FF2B5EF4-FFF2-40B4-BE49-F238E27FC236}">
                <a16:creationId xmlns:a16="http://schemas.microsoft.com/office/drawing/2014/main" id="{7D218D6E-A947-4926-9F22-0723C20D2831}"/>
              </a:ext>
            </a:extLst>
          </p:cNvPr>
          <p:cNvSpPr/>
          <p:nvPr/>
        </p:nvSpPr>
        <p:spPr>
          <a:xfrm>
            <a:off x="6664479" y="20903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76" name="Flowchart: Process 75">
            <a:extLst>
              <a:ext uri="{FF2B5EF4-FFF2-40B4-BE49-F238E27FC236}">
                <a16:creationId xmlns:a16="http://schemas.microsoft.com/office/drawing/2014/main" id="{69911BF0-6D1E-4579-9C6C-0A6A3BBDBED9}"/>
              </a:ext>
            </a:extLst>
          </p:cNvPr>
          <p:cNvSpPr/>
          <p:nvPr/>
        </p:nvSpPr>
        <p:spPr>
          <a:xfrm>
            <a:off x="7301334" y="541880"/>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7" name="Flowchart: Merge 76">
            <a:extLst>
              <a:ext uri="{FF2B5EF4-FFF2-40B4-BE49-F238E27FC236}">
                <a16:creationId xmlns:a16="http://schemas.microsoft.com/office/drawing/2014/main" id="{63CA5B9C-F723-4A6F-9EB1-11762E24666D}"/>
              </a:ext>
            </a:extLst>
          </p:cNvPr>
          <p:cNvSpPr/>
          <p:nvPr/>
        </p:nvSpPr>
        <p:spPr>
          <a:xfrm>
            <a:off x="7306967" y="556913"/>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02" name="Minus Sign 101">
            <a:extLst>
              <a:ext uri="{FF2B5EF4-FFF2-40B4-BE49-F238E27FC236}">
                <a16:creationId xmlns:a16="http://schemas.microsoft.com/office/drawing/2014/main" id="{395C8FE8-BD2E-4C7B-ABFE-F47826279B5E}"/>
              </a:ext>
            </a:extLst>
          </p:cNvPr>
          <p:cNvSpPr/>
          <p:nvPr/>
        </p:nvSpPr>
        <p:spPr>
          <a:xfrm>
            <a:off x="10730820" y="3505046"/>
            <a:ext cx="954744" cy="931386"/>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1….</a:t>
            </a:r>
            <a:endParaRPr lang="he-IL" dirty="0"/>
          </a:p>
        </p:txBody>
      </p:sp>
      <p:sp>
        <p:nvSpPr>
          <p:cNvPr id="103" name="Flowchart: Process 102">
            <a:extLst>
              <a:ext uri="{FF2B5EF4-FFF2-40B4-BE49-F238E27FC236}">
                <a16:creationId xmlns:a16="http://schemas.microsoft.com/office/drawing/2014/main" id="{C4D83839-0BF3-4BAB-B2CC-AB1772D7E3B5}"/>
              </a:ext>
            </a:extLst>
          </p:cNvPr>
          <p:cNvSpPr/>
          <p:nvPr/>
        </p:nvSpPr>
        <p:spPr>
          <a:xfrm>
            <a:off x="11248386" y="386666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05" name="Flowchart: Merge 104">
            <a:extLst>
              <a:ext uri="{FF2B5EF4-FFF2-40B4-BE49-F238E27FC236}">
                <a16:creationId xmlns:a16="http://schemas.microsoft.com/office/drawing/2014/main" id="{E74B6F6E-F34A-41E2-B0B9-67F09AC4AFAE}"/>
              </a:ext>
            </a:extLst>
          </p:cNvPr>
          <p:cNvSpPr/>
          <p:nvPr/>
        </p:nvSpPr>
        <p:spPr>
          <a:xfrm>
            <a:off x="11337239" y="3866661"/>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cxnSp>
        <p:nvCxnSpPr>
          <p:cNvPr id="108" name="Straight Arrow Connector 107">
            <a:extLst>
              <a:ext uri="{FF2B5EF4-FFF2-40B4-BE49-F238E27FC236}">
                <a16:creationId xmlns:a16="http://schemas.microsoft.com/office/drawing/2014/main" id="{E485794B-1B56-478D-8185-C2D3424CE9C8}"/>
              </a:ext>
            </a:extLst>
          </p:cNvPr>
          <p:cNvCxnSpPr>
            <a:cxnSpLocks/>
          </p:cNvCxnSpPr>
          <p:nvPr/>
        </p:nvCxnSpPr>
        <p:spPr>
          <a:xfrm>
            <a:off x="6952263" y="3366624"/>
            <a:ext cx="2009345" cy="5709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0" name="Rectangle: Single Corner Snipped 49">
            <a:extLst>
              <a:ext uri="{FF2B5EF4-FFF2-40B4-BE49-F238E27FC236}">
                <a16:creationId xmlns:a16="http://schemas.microsoft.com/office/drawing/2014/main" id="{68D0EEEB-D66A-4E84-801C-FFCFD1C9EC5D}"/>
              </a:ext>
            </a:extLst>
          </p:cNvPr>
          <p:cNvSpPr/>
          <p:nvPr/>
        </p:nvSpPr>
        <p:spPr>
          <a:xfrm>
            <a:off x="9131745" y="2936851"/>
            <a:ext cx="1746445" cy="871722"/>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Will open text dialog to insert instructions</a:t>
            </a:r>
            <a:endParaRPr lang="he-IL" dirty="0"/>
          </a:p>
        </p:txBody>
      </p:sp>
      <p:sp>
        <p:nvSpPr>
          <p:cNvPr id="110" name="TextBox 109">
            <a:extLst>
              <a:ext uri="{FF2B5EF4-FFF2-40B4-BE49-F238E27FC236}">
                <a16:creationId xmlns:a16="http://schemas.microsoft.com/office/drawing/2014/main" id="{A154720B-6E97-4DBD-BFA8-2819F895A8A0}"/>
              </a:ext>
            </a:extLst>
          </p:cNvPr>
          <p:cNvSpPr txBox="1"/>
          <p:nvPr/>
        </p:nvSpPr>
        <p:spPr>
          <a:xfrm>
            <a:off x="7617380" y="808037"/>
            <a:ext cx="1316367" cy="246221"/>
          </a:xfrm>
          <a:prstGeom prst="rect">
            <a:avLst/>
          </a:prstGeom>
          <a:noFill/>
        </p:spPr>
        <p:txBody>
          <a:bodyPr wrap="square" rtlCol="1">
            <a:spAutoFit/>
          </a:bodyPr>
          <a:lstStyle/>
          <a:p>
            <a:r>
              <a:rPr lang="en-US" sz="1000" b="1" dirty="0"/>
              <a:t>Create your recipe:</a:t>
            </a:r>
            <a:endParaRPr lang="he-IL" sz="1000" b="1" dirty="0"/>
          </a:p>
        </p:txBody>
      </p:sp>
      <p:sp>
        <p:nvSpPr>
          <p:cNvPr id="112" name="TextBox 111">
            <a:extLst>
              <a:ext uri="{FF2B5EF4-FFF2-40B4-BE49-F238E27FC236}">
                <a16:creationId xmlns:a16="http://schemas.microsoft.com/office/drawing/2014/main" id="{9F536494-8228-4494-A36F-E940879EE978}"/>
              </a:ext>
            </a:extLst>
          </p:cNvPr>
          <p:cNvSpPr txBox="1"/>
          <p:nvPr/>
        </p:nvSpPr>
        <p:spPr>
          <a:xfrm>
            <a:off x="1428292" y="1677168"/>
            <a:ext cx="1048910" cy="276999"/>
          </a:xfrm>
          <a:prstGeom prst="rect">
            <a:avLst/>
          </a:prstGeom>
          <a:noFill/>
        </p:spPr>
        <p:txBody>
          <a:bodyPr wrap="square" rtlCol="1">
            <a:spAutoFit/>
          </a:bodyPr>
          <a:lstStyle/>
          <a:p>
            <a:r>
              <a:rPr lang="en-US" sz="1200" dirty="0"/>
              <a:t>User recipes</a:t>
            </a:r>
            <a:endParaRPr lang="he-IL" sz="1200" dirty="0"/>
          </a:p>
        </p:txBody>
      </p:sp>
      <p:sp>
        <p:nvSpPr>
          <p:cNvPr id="113" name="Flowchart: Process 112">
            <a:extLst>
              <a:ext uri="{FF2B5EF4-FFF2-40B4-BE49-F238E27FC236}">
                <a16:creationId xmlns:a16="http://schemas.microsoft.com/office/drawing/2014/main" id="{0944B5C8-46C4-49A7-B2BB-EA6D7BDB27BD}"/>
              </a:ext>
            </a:extLst>
          </p:cNvPr>
          <p:cNvSpPr/>
          <p:nvPr/>
        </p:nvSpPr>
        <p:spPr>
          <a:xfrm>
            <a:off x="6991956" y="4124789"/>
            <a:ext cx="1869966" cy="552801"/>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Nutritious value</a:t>
            </a:r>
            <a:endParaRPr lang="he-IL" dirty="0"/>
          </a:p>
        </p:txBody>
      </p:sp>
      <p:sp>
        <p:nvSpPr>
          <p:cNvPr id="116" name="Rectangle 115">
            <a:extLst>
              <a:ext uri="{FF2B5EF4-FFF2-40B4-BE49-F238E27FC236}">
                <a16:creationId xmlns:a16="http://schemas.microsoft.com/office/drawing/2014/main" id="{26F328F4-FC63-4102-84C4-3B8C01789E6B}"/>
              </a:ext>
            </a:extLst>
          </p:cNvPr>
          <p:cNvSpPr/>
          <p:nvPr/>
        </p:nvSpPr>
        <p:spPr>
          <a:xfrm>
            <a:off x="546368" y="2211538"/>
            <a:ext cx="1650422" cy="173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Search</a:t>
            </a:r>
            <a:endParaRPr lang="he-IL" dirty="0"/>
          </a:p>
        </p:txBody>
      </p:sp>
      <p:pic>
        <p:nvPicPr>
          <p:cNvPr id="117" name="Graphic 116" descr="Magnifying glass with solid fill">
            <a:extLst>
              <a:ext uri="{FF2B5EF4-FFF2-40B4-BE49-F238E27FC236}">
                <a16:creationId xmlns:a16="http://schemas.microsoft.com/office/drawing/2014/main" id="{04862EA3-964C-4E17-9B22-61477D67F98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80516" y="2160328"/>
            <a:ext cx="275622" cy="275622"/>
          </a:xfrm>
          <a:prstGeom prst="rect">
            <a:avLst/>
          </a:prstGeom>
        </p:spPr>
      </p:pic>
      <p:sp>
        <p:nvSpPr>
          <p:cNvPr id="114" name="Rectangle 113">
            <a:extLst>
              <a:ext uri="{FF2B5EF4-FFF2-40B4-BE49-F238E27FC236}">
                <a16:creationId xmlns:a16="http://schemas.microsoft.com/office/drawing/2014/main" id="{361D52F5-2CAD-4D44-BE0D-C410E8923CB0}"/>
              </a:ext>
            </a:extLst>
          </p:cNvPr>
          <p:cNvSpPr/>
          <p:nvPr/>
        </p:nvSpPr>
        <p:spPr>
          <a:xfrm>
            <a:off x="10319899" y="4819602"/>
            <a:ext cx="1028257" cy="2769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number</a:t>
            </a:r>
            <a:endParaRPr lang="he-IL" dirty="0"/>
          </a:p>
        </p:txBody>
      </p:sp>
    </p:spTree>
    <p:extLst>
      <p:ext uri="{BB962C8B-B14F-4D97-AF65-F5344CB8AC3E}">
        <p14:creationId xmlns:p14="http://schemas.microsoft.com/office/powerpoint/2010/main" val="226074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5C7FD0-0AD6-4CD9-9A52-3048EB54AA2B}"/>
              </a:ext>
            </a:extLst>
          </p:cNvPr>
          <p:cNvSpPr/>
          <p:nvPr/>
        </p:nvSpPr>
        <p:spPr>
          <a:xfrm>
            <a:off x="508405" y="980713"/>
            <a:ext cx="5050301" cy="57263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006F4C70-86F1-4A35-B8CF-07C447F2B216}"/>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EF640ECF-DD2F-46F7-B09D-D298585157F1}"/>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0E3E66BE-77EE-42DD-819B-27A6B4081961}"/>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B45880F-9FF3-465A-9731-E105C15AA212}"/>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8818142E-BC63-4F38-89C3-9AD35DC898F9}"/>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B38990EB-6B97-4217-91F5-83CAEF497A04}"/>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38CF57D3-9E31-482F-BE30-961D5BB1ED54}"/>
              </a:ext>
            </a:extLst>
          </p:cNvPr>
          <p:cNvSpPr txBox="1"/>
          <p:nvPr/>
        </p:nvSpPr>
        <p:spPr>
          <a:xfrm>
            <a:off x="1500564" y="1051952"/>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10" name="Minus Sign 9">
            <a:extLst>
              <a:ext uri="{FF2B5EF4-FFF2-40B4-BE49-F238E27FC236}">
                <a16:creationId xmlns:a16="http://schemas.microsoft.com/office/drawing/2014/main" id="{05597546-029B-41AD-94CD-17F57F9A227E}"/>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FED2B32F-64C8-415F-AEBB-FBE47165EA10}"/>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54C6927C-17BE-469B-AFD0-7996B3DFE2AB}"/>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BEF5B379-31C4-4B59-B66E-5D7C65CD3974}"/>
              </a:ext>
            </a:extLst>
          </p:cNvPr>
          <p:cNvSpPr txBox="1"/>
          <p:nvPr/>
        </p:nvSpPr>
        <p:spPr>
          <a:xfrm>
            <a:off x="2287963" y="985970"/>
            <a:ext cx="1276517" cy="369332"/>
          </a:xfrm>
          <a:prstGeom prst="rect">
            <a:avLst/>
          </a:prstGeom>
          <a:noFill/>
        </p:spPr>
        <p:txBody>
          <a:bodyPr wrap="square" rtlCol="1">
            <a:spAutoFit/>
          </a:bodyPr>
          <a:lstStyle/>
          <a:p>
            <a:r>
              <a:rPr lang="en-US" dirty="0"/>
              <a:t>Ingredients</a:t>
            </a:r>
            <a:endParaRPr lang="he-IL" dirty="0"/>
          </a:p>
        </p:txBody>
      </p:sp>
      <p:sp>
        <p:nvSpPr>
          <p:cNvPr id="14" name="Minus Sign 13">
            <a:extLst>
              <a:ext uri="{FF2B5EF4-FFF2-40B4-BE49-F238E27FC236}">
                <a16:creationId xmlns:a16="http://schemas.microsoft.com/office/drawing/2014/main" id="{07077CF4-8906-4069-A5A4-1ABAAC9E2354}"/>
              </a:ext>
            </a:extLst>
          </p:cNvPr>
          <p:cNvSpPr/>
          <p:nvPr/>
        </p:nvSpPr>
        <p:spPr>
          <a:xfrm>
            <a:off x="2330178" y="114317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020BE39C-70D2-4CD6-8436-D42387B1BEEF}"/>
              </a:ext>
            </a:extLst>
          </p:cNvPr>
          <p:cNvSpPr/>
          <p:nvPr/>
        </p:nvSpPr>
        <p:spPr>
          <a:xfrm>
            <a:off x="3010497" y="147623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EC74B6BE-6D24-4CA4-B51A-475F1827D14D}"/>
              </a:ext>
            </a:extLst>
          </p:cNvPr>
          <p:cNvSpPr/>
          <p:nvPr/>
        </p:nvSpPr>
        <p:spPr>
          <a:xfrm>
            <a:off x="2994262" y="1498029"/>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F0F5E961-425B-4695-A9F0-2E6EBCC3B3D7}"/>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EB9A5DEA-35A7-41F3-88E7-A9EC2F3D76DF}"/>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134B26FC-5A3E-4798-9426-9FE698E66CF7}"/>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7300A5FE-1B3F-4F15-96E0-F94618622478}"/>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3580CA4-4930-474F-B658-580DE6DAEF80}"/>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Flowchart: Process 21">
            <a:extLst>
              <a:ext uri="{FF2B5EF4-FFF2-40B4-BE49-F238E27FC236}">
                <a16:creationId xmlns:a16="http://schemas.microsoft.com/office/drawing/2014/main" id="{1566730A-52A9-46F0-AAF9-F83677EC4A63}"/>
              </a:ext>
            </a:extLst>
          </p:cNvPr>
          <p:cNvSpPr/>
          <p:nvPr/>
        </p:nvSpPr>
        <p:spPr>
          <a:xfrm>
            <a:off x="1017013" y="148630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3" name="Flowchart: Merge 22">
            <a:extLst>
              <a:ext uri="{FF2B5EF4-FFF2-40B4-BE49-F238E27FC236}">
                <a16:creationId xmlns:a16="http://schemas.microsoft.com/office/drawing/2014/main" id="{63129024-BF7D-4BDF-9780-122ED8A9AD51}"/>
              </a:ext>
            </a:extLst>
          </p:cNvPr>
          <p:cNvSpPr/>
          <p:nvPr/>
        </p:nvSpPr>
        <p:spPr>
          <a:xfrm>
            <a:off x="992893" y="14986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4" name="TextBox 23">
            <a:extLst>
              <a:ext uri="{FF2B5EF4-FFF2-40B4-BE49-F238E27FC236}">
                <a16:creationId xmlns:a16="http://schemas.microsoft.com/office/drawing/2014/main" id="{1B49AB29-011E-47C0-B6B9-7BB592961E47}"/>
              </a:ext>
            </a:extLst>
          </p:cNvPr>
          <p:cNvSpPr txBox="1"/>
          <p:nvPr/>
        </p:nvSpPr>
        <p:spPr>
          <a:xfrm>
            <a:off x="440630" y="1894555"/>
            <a:ext cx="2245048" cy="646331"/>
          </a:xfrm>
          <a:prstGeom prst="rect">
            <a:avLst/>
          </a:prstGeom>
          <a:noFill/>
        </p:spPr>
        <p:txBody>
          <a:bodyPr wrap="square" rtlCol="1">
            <a:spAutoFit/>
          </a:bodyPr>
          <a:lstStyle/>
          <a:p>
            <a:r>
              <a:rPr lang="en-US" dirty="0"/>
              <a:t>Ingredients for : “Salamone sushi”</a:t>
            </a:r>
            <a:endParaRPr lang="he-IL" dirty="0"/>
          </a:p>
        </p:txBody>
      </p:sp>
      <p:sp>
        <p:nvSpPr>
          <p:cNvPr id="53" name="TextBox 52">
            <a:extLst>
              <a:ext uri="{FF2B5EF4-FFF2-40B4-BE49-F238E27FC236}">
                <a16:creationId xmlns:a16="http://schemas.microsoft.com/office/drawing/2014/main" id="{B2E6A8BF-939B-40F2-A56D-67EA9588C351}"/>
              </a:ext>
            </a:extLst>
          </p:cNvPr>
          <p:cNvSpPr txBox="1"/>
          <p:nvPr/>
        </p:nvSpPr>
        <p:spPr>
          <a:xfrm>
            <a:off x="517228" y="3163063"/>
            <a:ext cx="2307112" cy="369332"/>
          </a:xfrm>
          <a:prstGeom prst="rect">
            <a:avLst/>
          </a:prstGeom>
          <a:noFill/>
        </p:spPr>
        <p:txBody>
          <a:bodyPr wrap="square" rtlCol="1">
            <a:spAutoFit/>
          </a:bodyPr>
          <a:lstStyle/>
          <a:p>
            <a:r>
              <a:rPr lang="en-US" dirty="0"/>
              <a:t>Ingredients :</a:t>
            </a:r>
            <a:endParaRPr lang="he-IL" dirty="0"/>
          </a:p>
        </p:txBody>
      </p:sp>
      <p:sp>
        <p:nvSpPr>
          <p:cNvPr id="54" name="TextBox 53">
            <a:extLst>
              <a:ext uri="{FF2B5EF4-FFF2-40B4-BE49-F238E27FC236}">
                <a16:creationId xmlns:a16="http://schemas.microsoft.com/office/drawing/2014/main" id="{8A96F769-7E4D-4FC9-B215-4F9F08A32820}"/>
              </a:ext>
            </a:extLst>
          </p:cNvPr>
          <p:cNvSpPr txBox="1"/>
          <p:nvPr/>
        </p:nvSpPr>
        <p:spPr>
          <a:xfrm>
            <a:off x="852210" y="3574949"/>
            <a:ext cx="1746906" cy="369332"/>
          </a:xfrm>
          <a:prstGeom prst="rect">
            <a:avLst/>
          </a:prstGeom>
          <a:noFill/>
        </p:spPr>
        <p:txBody>
          <a:bodyPr wrap="square" rtlCol="1">
            <a:spAutoFit/>
          </a:bodyPr>
          <a:lstStyle/>
          <a:p>
            <a:r>
              <a:rPr lang="en-US" dirty="0"/>
              <a:t>Rice – 750 gram</a:t>
            </a:r>
            <a:endParaRPr lang="he-IL" dirty="0"/>
          </a:p>
        </p:txBody>
      </p:sp>
      <p:pic>
        <p:nvPicPr>
          <p:cNvPr id="56" name="Graphic 55" descr="Camera with solid fill">
            <a:extLst>
              <a:ext uri="{FF2B5EF4-FFF2-40B4-BE49-F238E27FC236}">
                <a16:creationId xmlns:a16="http://schemas.microsoft.com/office/drawing/2014/main" id="{F62AFFAA-DEA4-44DE-BAED-5B3F02C29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263" y="3999998"/>
            <a:ext cx="307145" cy="307145"/>
          </a:xfrm>
          <a:prstGeom prst="rect">
            <a:avLst/>
          </a:prstGeom>
        </p:spPr>
      </p:pic>
      <p:pic>
        <p:nvPicPr>
          <p:cNvPr id="57" name="Graphic 56" descr="Camera with solid fill">
            <a:extLst>
              <a:ext uri="{FF2B5EF4-FFF2-40B4-BE49-F238E27FC236}">
                <a16:creationId xmlns:a16="http://schemas.microsoft.com/office/drawing/2014/main" id="{79E8EE44-926E-4EF8-B970-F727231F53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263" y="4347207"/>
            <a:ext cx="307145" cy="307145"/>
          </a:xfrm>
          <a:prstGeom prst="rect">
            <a:avLst/>
          </a:prstGeom>
        </p:spPr>
      </p:pic>
      <p:sp>
        <p:nvSpPr>
          <p:cNvPr id="58" name="TextBox 57">
            <a:extLst>
              <a:ext uri="{FF2B5EF4-FFF2-40B4-BE49-F238E27FC236}">
                <a16:creationId xmlns:a16="http://schemas.microsoft.com/office/drawing/2014/main" id="{A9D4BFCA-CEFC-4D7F-B65C-8CA3EC1FA404}"/>
              </a:ext>
            </a:extLst>
          </p:cNvPr>
          <p:cNvSpPr txBox="1"/>
          <p:nvPr/>
        </p:nvSpPr>
        <p:spPr>
          <a:xfrm>
            <a:off x="865144" y="3967211"/>
            <a:ext cx="1942662" cy="369332"/>
          </a:xfrm>
          <a:prstGeom prst="rect">
            <a:avLst/>
          </a:prstGeom>
          <a:noFill/>
        </p:spPr>
        <p:txBody>
          <a:bodyPr wrap="square" rtlCol="1">
            <a:spAutoFit/>
          </a:bodyPr>
          <a:lstStyle/>
          <a:p>
            <a:r>
              <a:rPr lang="en-US" dirty="0"/>
              <a:t>Carrot – 150 gram</a:t>
            </a:r>
            <a:endParaRPr lang="he-IL" dirty="0"/>
          </a:p>
        </p:txBody>
      </p:sp>
      <p:pic>
        <p:nvPicPr>
          <p:cNvPr id="59" name="Graphic 58" descr="Camera with solid fill">
            <a:extLst>
              <a:ext uri="{FF2B5EF4-FFF2-40B4-BE49-F238E27FC236}">
                <a16:creationId xmlns:a16="http://schemas.microsoft.com/office/drawing/2014/main" id="{C8C1ED57-CA5F-4D20-98A4-DD680B5144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263" y="3604376"/>
            <a:ext cx="307145" cy="307145"/>
          </a:xfrm>
          <a:prstGeom prst="rect">
            <a:avLst/>
          </a:prstGeom>
        </p:spPr>
      </p:pic>
      <p:sp>
        <p:nvSpPr>
          <p:cNvPr id="60" name="TextBox 59">
            <a:extLst>
              <a:ext uri="{FF2B5EF4-FFF2-40B4-BE49-F238E27FC236}">
                <a16:creationId xmlns:a16="http://schemas.microsoft.com/office/drawing/2014/main" id="{8E23BF07-94A7-4A3F-ADBB-1120A94FE2F8}"/>
              </a:ext>
            </a:extLst>
          </p:cNvPr>
          <p:cNvSpPr txBox="1"/>
          <p:nvPr/>
        </p:nvSpPr>
        <p:spPr>
          <a:xfrm>
            <a:off x="865145" y="4305821"/>
            <a:ext cx="2307112" cy="369332"/>
          </a:xfrm>
          <a:prstGeom prst="rect">
            <a:avLst/>
          </a:prstGeom>
          <a:noFill/>
        </p:spPr>
        <p:txBody>
          <a:bodyPr wrap="square" rtlCol="1">
            <a:spAutoFit/>
          </a:bodyPr>
          <a:lstStyle/>
          <a:p>
            <a:r>
              <a:rPr lang="en-US" dirty="0"/>
              <a:t>Salamone – 500 gram</a:t>
            </a:r>
            <a:endParaRPr lang="he-IL" dirty="0"/>
          </a:p>
        </p:txBody>
      </p:sp>
      <p:sp>
        <p:nvSpPr>
          <p:cNvPr id="61" name="Oval 60">
            <a:extLst>
              <a:ext uri="{FF2B5EF4-FFF2-40B4-BE49-F238E27FC236}">
                <a16:creationId xmlns:a16="http://schemas.microsoft.com/office/drawing/2014/main" id="{1F078069-295B-45B6-89F2-D5E4C0428BB3}"/>
              </a:ext>
            </a:extLst>
          </p:cNvPr>
          <p:cNvSpPr/>
          <p:nvPr/>
        </p:nvSpPr>
        <p:spPr>
          <a:xfrm>
            <a:off x="1670784" y="4796654"/>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2" name="Oval 61">
            <a:extLst>
              <a:ext uri="{FF2B5EF4-FFF2-40B4-BE49-F238E27FC236}">
                <a16:creationId xmlns:a16="http://schemas.microsoft.com/office/drawing/2014/main" id="{A6F0ABA4-22E1-400F-ACE9-A796B30E05F6}"/>
              </a:ext>
            </a:extLst>
          </p:cNvPr>
          <p:cNvSpPr/>
          <p:nvPr/>
        </p:nvSpPr>
        <p:spPr>
          <a:xfrm>
            <a:off x="1673490" y="5404288"/>
            <a:ext cx="99664" cy="78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3" name="Oval 62">
            <a:extLst>
              <a:ext uri="{FF2B5EF4-FFF2-40B4-BE49-F238E27FC236}">
                <a16:creationId xmlns:a16="http://schemas.microsoft.com/office/drawing/2014/main" id="{1A12C9F3-FA8C-46E9-8E5C-C73A4BD8859D}"/>
              </a:ext>
            </a:extLst>
          </p:cNvPr>
          <p:cNvSpPr/>
          <p:nvPr/>
        </p:nvSpPr>
        <p:spPr>
          <a:xfrm>
            <a:off x="1676524" y="498823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4" name="Oval 63">
            <a:extLst>
              <a:ext uri="{FF2B5EF4-FFF2-40B4-BE49-F238E27FC236}">
                <a16:creationId xmlns:a16="http://schemas.microsoft.com/office/drawing/2014/main" id="{E3DB305F-EE39-4F1E-BDB5-1C746F84B1F6}"/>
              </a:ext>
            </a:extLst>
          </p:cNvPr>
          <p:cNvSpPr/>
          <p:nvPr/>
        </p:nvSpPr>
        <p:spPr>
          <a:xfrm>
            <a:off x="1676524" y="5186856"/>
            <a:ext cx="96630" cy="989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65" name="TextBox 64">
            <a:extLst>
              <a:ext uri="{FF2B5EF4-FFF2-40B4-BE49-F238E27FC236}">
                <a16:creationId xmlns:a16="http://schemas.microsoft.com/office/drawing/2014/main" id="{7CAC41D3-5B0F-46A4-95C4-4EF13B9DB9D9}"/>
              </a:ext>
            </a:extLst>
          </p:cNvPr>
          <p:cNvSpPr txBox="1"/>
          <p:nvPr/>
        </p:nvSpPr>
        <p:spPr>
          <a:xfrm>
            <a:off x="487881" y="5624746"/>
            <a:ext cx="2307112" cy="369332"/>
          </a:xfrm>
          <a:prstGeom prst="rect">
            <a:avLst/>
          </a:prstGeom>
          <a:noFill/>
        </p:spPr>
        <p:txBody>
          <a:bodyPr wrap="square" rtlCol="1">
            <a:spAutoFit/>
          </a:bodyPr>
          <a:lstStyle/>
          <a:p>
            <a:r>
              <a:rPr lang="en-US" dirty="0"/>
              <a:t>Instruction :</a:t>
            </a:r>
            <a:endParaRPr lang="he-IL" dirty="0"/>
          </a:p>
        </p:txBody>
      </p:sp>
      <p:sp>
        <p:nvSpPr>
          <p:cNvPr id="66" name="TextBox 65">
            <a:extLst>
              <a:ext uri="{FF2B5EF4-FFF2-40B4-BE49-F238E27FC236}">
                <a16:creationId xmlns:a16="http://schemas.microsoft.com/office/drawing/2014/main" id="{6C71C4C9-8E46-447E-B4A9-366FCCBF4B1B}"/>
              </a:ext>
            </a:extLst>
          </p:cNvPr>
          <p:cNvSpPr txBox="1"/>
          <p:nvPr/>
        </p:nvSpPr>
        <p:spPr>
          <a:xfrm>
            <a:off x="571957" y="5983600"/>
            <a:ext cx="5050300" cy="646331"/>
          </a:xfrm>
          <a:prstGeom prst="rect">
            <a:avLst/>
          </a:prstGeom>
          <a:noFill/>
        </p:spPr>
        <p:txBody>
          <a:bodyPr wrap="square" rtlCol="1">
            <a:spAutoFit/>
          </a:bodyPr>
          <a:lstStyle/>
          <a:p>
            <a:r>
              <a:rPr lang="en-US" dirty="0"/>
              <a:t>*** Here will be presented how to make the dish step by step” ***</a:t>
            </a:r>
            <a:endParaRPr lang="he-IL" dirty="0"/>
          </a:p>
        </p:txBody>
      </p:sp>
      <p:pic>
        <p:nvPicPr>
          <p:cNvPr id="68" name="Graphic 67" descr="Coins outline">
            <a:extLst>
              <a:ext uri="{FF2B5EF4-FFF2-40B4-BE49-F238E27FC236}">
                <a16:creationId xmlns:a16="http://schemas.microsoft.com/office/drawing/2014/main" id="{38BA96BC-76CA-4367-8ABB-17A3811835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06492" y="3611035"/>
            <a:ext cx="307145" cy="307145"/>
          </a:xfrm>
          <a:prstGeom prst="rect">
            <a:avLst/>
          </a:prstGeom>
        </p:spPr>
      </p:pic>
      <p:pic>
        <p:nvPicPr>
          <p:cNvPr id="71" name="Graphic 70" descr="Coins outline">
            <a:extLst>
              <a:ext uri="{FF2B5EF4-FFF2-40B4-BE49-F238E27FC236}">
                <a16:creationId xmlns:a16="http://schemas.microsoft.com/office/drawing/2014/main" id="{6C6399FC-1A8D-417C-BDC7-3B3009DE96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65112" y="3999337"/>
            <a:ext cx="307145" cy="307145"/>
          </a:xfrm>
          <a:prstGeom prst="rect">
            <a:avLst/>
          </a:prstGeom>
        </p:spPr>
      </p:pic>
      <p:pic>
        <p:nvPicPr>
          <p:cNvPr id="72" name="Graphic 71" descr="Coins outline">
            <a:extLst>
              <a:ext uri="{FF2B5EF4-FFF2-40B4-BE49-F238E27FC236}">
                <a16:creationId xmlns:a16="http://schemas.microsoft.com/office/drawing/2014/main" id="{EA3E8F6C-EC66-40DB-B933-98F3E6FFA1C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86588" y="4337211"/>
            <a:ext cx="307145" cy="307145"/>
          </a:xfrm>
          <a:prstGeom prst="rect">
            <a:avLst/>
          </a:prstGeom>
        </p:spPr>
      </p:pic>
      <p:sp>
        <p:nvSpPr>
          <p:cNvPr id="73" name="TextBox 72">
            <a:extLst>
              <a:ext uri="{FF2B5EF4-FFF2-40B4-BE49-F238E27FC236}">
                <a16:creationId xmlns:a16="http://schemas.microsoft.com/office/drawing/2014/main" id="{8DFE6EDA-1D48-4E69-A501-8665E7DAA98B}"/>
              </a:ext>
            </a:extLst>
          </p:cNvPr>
          <p:cNvSpPr txBox="1"/>
          <p:nvPr/>
        </p:nvSpPr>
        <p:spPr>
          <a:xfrm>
            <a:off x="2975520" y="3551958"/>
            <a:ext cx="1116272" cy="369332"/>
          </a:xfrm>
          <a:prstGeom prst="rect">
            <a:avLst/>
          </a:prstGeom>
          <a:noFill/>
        </p:spPr>
        <p:txBody>
          <a:bodyPr wrap="square" rtlCol="1">
            <a:spAutoFit/>
          </a:bodyPr>
          <a:lstStyle/>
          <a:p>
            <a:r>
              <a:rPr lang="en-US" dirty="0"/>
              <a:t>The cost</a:t>
            </a:r>
            <a:endParaRPr lang="he-IL" dirty="0"/>
          </a:p>
        </p:txBody>
      </p:sp>
      <p:sp>
        <p:nvSpPr>
          <p:cNvPr id="74" name="TextBox 73">
            <a:extLst>
              <a:ext uri="{FF2B5EF4-FFF2-40B4-BE49-F238E27FC236}">
                <a16:creationId xmlns:a16="http://schemas.microsoft.com/office/drawing/2014/main" id="{37100F39-4605-41F2-BA0D-F5E58452E7A8}"/>
              </a:ext>
            </a:extLst>
          </p:cNvPr>
          <p:cNvSpPr txBox="1"/>
          <p:nvPr/>
        </p:nvSpPr>
        <p:spPr>
          <a:xfrm>
            <a:off x="3239297" y="3889866"/>
            <a:ext cx="1116272" cy="369332"/>
          </a:xfrm>
          <a:prstGeom prst="rect">
            <a:avLst/>
          </a:prstGeom>
          <a:noFill/>
        </p:spPr>
        <p:txBody>
          <a:bodyPr wrap="square" rtlCol="1">
            <a:spAutoFit/>
          </a:bodyPr>
          <a:lstStyle/>
          <a:p>
            <a:r>
              <a:rPr lang="en-US" dirty="0"/>
              <a:t>The cost</a:t>
            </a:r>
            <a:endParaRPr lang="he-IL" dirty="0"/>
          </a:p>
        </p:txBody>
      </p:sp>
      <p:sp>
        <p:nvSpPr>
          <p:cNvPr id="75" name="TextBox 74">
            <a:extLst>
              <a:ext uri="{FF2B5EF4-FFF2-40B4-BE49-F238E27FC236}">
                <a16:creationId xmlns:a16="http://schemas.microsoft.com/office/drawing/2014/main" id="{6AB4FBAB-B519-47AE-9B53-8021CF8AE8C5}"/>
              </a:ext>
            </a:extLst>
          </p:cNvPr>
          <p:cNvSpPr txBox="1"/>
          <p:nvPr/>
        </p:nvSpPr>
        <p:spPr>
          <a:xfrm>
            <a:off x="3378048" y="4260030"/>
            <a:ext cx="1116272" cy="369332"/>
          </a:xfrm>
          <a:prstGeom prst="rect">
            <a:avLst/>
          </a:prstGeom>
          <a:noFill/>
        </p:spPr>
        <p:txBody>
          <a:bodyPr wrap="square" rtlCol="1">
            <a:spAutoFit/>
          </a:bodyPr>
          <a:lstStyle/>
          <a:p>
            <a:r>
              <a:rPr lang="en-US" dirty="0"/>
              <a:t>The cost</a:t>
            </a:r>
            <a:endParaRPr lang="he-IL" dirty="0"/>
          </a:p>
        </p:txBody>
      </p:sp>
      <p:sp>
        <p:nvSpPr>
          <p:cNvPr id="77" name="Flowchart: Process 76">
            <a:extLst>
              <a:ext uri="{FF2B5EF4-FFF2-40B4-BE49-F238E27FC236}">
                <a16:creationId xmlns:a16="http://schemas.microsoft.com/office/drawing/2014/main" id="{233621B8-A223-45DB-BEAA-649EBF5733E7}"/>
              </a:ext>
            </a:extLst>
          </p:cNvPr>
          <p:cNvSpPr/>
          <p:nvPr/>
        </p:nvSpPr>
        <p:spPr>
          <a:xfrm>
            <a:off x="533148" y="2907314"/>
            <a:ext cx="762582" cy="25317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Parve</a:t>
            </a:r>
            <a:endParaRPr lang="he-IL" dirty="0"/>
          </a:p>
        </p:txBody>
      </p:sp>
      <p:sp>
        <p:nvSpPr>
          <p:cNvPr id="78" name="Flowchart: Process 77">
            <a:extLst>
              <a:ext uri="{FF2B5EF4-FFF2-40B4-BE49-F238E27FC236}">
                <a16:creationId xmlns:a16="http://schemas.microsoft.com/office/drawing/2014/main" id="{4863563C-1A22-4B90-91C5-63FCC04E1FE9}"/>
              </a:ext>
            </a:extLst>
          </p:cNvPr>
          <p:cNvSpPr/>
          <p:nvPr/>
        </p:nvSpPr>
        <p:spPr>
          <a:xfrm>
            <a:off x="4031598" y="3016867"/>
            <a:ext cx="1514761" cy="37208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dirty="0"/>
              <a:t>Total cost</a:t>
            </a:r>
            <a:endParaRPr lang="he-IL" dirty="0"/>
          </a:p>
        </p:txBody>
      </p:sp>
      <p:pic>
        <p:nvPicPr>
          <p:cNvPr id="70" name="Graphic 69" descr="Money with solid fill">
            <a:extLst>
              <a:ext uri="{FF2B5EF4-FFF2-40B4-BE49-F238E27FC236}">
                <a16:creationId xmlns:a16="http://schemas.microsoft.com/office/drawing/2014/main" id="{AF2A03E6-5D6C-45D8-9661-937CE0F3B8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98244" y="2963229"/>
            <a:ext cx="394523" cy="394523"/>
          </a:xfrm>
          <a:prstGeom prst="rect">
            <a:avLst/>
          </a:prstGeom>
        </p:spPr>
      </p:pic>
      <p:sp>
        <p:nvSpPr>
          <p:cNvPr id="79" name="Flowchart: Process 78">
            <a:extLst>
              <a:ext uri="{FF2B5EF4-FFF2-40B4-BE49-F238E27FC236}">
                <a16:creationId xmlns:a16="http://schemas.microsoft.com/office/drawing/2014/main" id="{B0B004F7-E661-41DF-AEE6-AE6148B3859E}"/>
              </a:ext>
            </a:extLst>
          </p:cNvPr>
          <p:cNvSpPr/>
          <p:nvPr/>
        </p:nvSpPr>
        <p:spPr>
          <a:xfrm>
            <a:off x="1388875" y="2899877"/>
            <a:ext cx="1739583" cy="2670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Nutritious value</a:t>
            </a:r>
            <a:endParaRPr lang="he-IL" dirty="0"/>
          </a:p>
        </p:txBody>
      </p:sp>
      <p:cxnSp>
        <p:nvCxnSpPr>
          <p:cNvPr id="81" name="Straight Arrow Connector 80">
            <a:extLst>
              <a:ext uri="{FF2B5EF4-FFF2-40B4-BE49-F238E27FC236}">
                <a16:creationId xmlns:a16="http://schemas.microsoft.com/office/drawing/2014/main" id="{7D407BC2-DE28-4431-8D26-25AC83644F24}"/>
              </a:ext>
            </a:extLst>
          </p:cNvPr>
          <p:cNvCxnSpPr>
            <a:cxnSpLocks/>
          </p:cNvCxnSpPr>
          <p:nvPr/>
        </p:nvCxnSpPr>
        <p:spPr>
          <a:xfrm>
            <a:off x="3277453" y="3049744"/>
            <a:ext cx="2686928" cy="1710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Single Corner Snipped 24">
            <a:extLst>
              <a:ext uri="{FF2B5EF4-FFF2-40B4-BE49-F238E27FC236}">
                <a16:creationId xmlns:a16="http://schemas.microsoft.com/office/drawing/2014/main" id="{E44CFACF-D8C2-4F0C-B00C-73B83D0576A0}"/>
              </a:ext>
            </a:extLst>
          </p:cNvPr>
          <p:cNvSpPr/>
          <p:nvPr/>
        </p:nvSpPr>
        <p:spPr>
          <a:xfrm>
            <a:off x="6266314" y="1597351"/>
            <a:ext cx="2686928" cy="998806"/>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The number of portions we will receive from making that recipe</a:t>
            </a:r>
            <a:endParaRPr lang="he-IL" dirty="0"/>
          </a:p>
        </p:txBody>
      </p:sp>
      <p:sp>
        <p:nvSpPr>
          <p:cNvPr id="51" name="Flowchart: Process 50">
            <a:extLst>
              <a:ext uri="{FF2B5EF4-FFF2-40B4-BE49-F238E27FC236}">
                <a16:creationId xmlns:a16="http://schemas.microsoft.com/office/drawing/2014/main" id="{D798E241-33AD-4F4A-8811-5BAEDF8DAC32}"/>
              </a:ext>
            </a:extLst>
          </p:cNvPr>
          <p:cNvSpPr/>
          <p:nvPr/>
        </p:nvSpPr>
        <p:spPr>
          <a:xfrm>
            <a:off x="531710" y="2534309"/>
            <a:ext cx="2443810" cy="2770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Number of portions : 5</a:t>
            </a:r>
            <a:endParaRPr lang="he-IL" dirty="0"/>
          </a:p>
        </p:txBody>
      </p:sp>
      <p:sp>
        <p:nvSpPr>
          <p:cNvPr id="55" name="Rectangle: Single Corner Snipped 54">
            <a:extLst>
              <a:ext uri="{FF2B5EF4-FFF2-40B4-BE49-F238E27FC236}">
                <a16:creationId xmlns:a16="http://schemas.microsoft.com/office/drawing/2014/main" id="{F51A3DA5-600D-4245-BF4D-68271FFB05E2}"/>
              </a:ext>
            </a:extLst>
          </p:cNvPr>
          <p:cNvSpPr/>
          <p:nvPr/>
        </p:nvSpPr>
        <p:spPr>
          <a:xfrm>
            <a:off x="6301635" y="4154897"/>
            <a:ext cx="2686928" cy="2250832"/>
          </a:xfrm>
          <a:prstGeom prst="snip1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This will be a button that by clicking it – it will open a dialog showing the nutritious value for the entire recipe like amount of protein, carbs, fat</a:t>
            </a:r>
            <a:endParaRPr lang="he-IL" dirty="0"/>
          </a:p>
        </p:txBody>
      </p:sp>
      <p:cxnSp>
        <p:nvCxnSpPr>
          <p:cNvPr id="67" name="Straight Arrow Connector 66">
            <a:extLst>
              <a:ext uri="{FF2B5EF4-FFF2-40B4-BE49-F238E27FC236}">
                <a16:creationId xmlns:a16="http://schemas.microsoft.com/office/drawing/2014/main" id="{02BF524C-A526-4AD2-A0B5-E5957D244C1E}"/>
              </a:ext>
            </a:extLst>
          </p:cNvPr>
          <p:cNvCxnSpPr>
            <a:cxnSpLocks/>
          </p:cNvCxnSpPr>
          <p:nvPr/>
        </p:nvCxnSpPr>
        <p:spPr>
          <a:xfrm flipV="1">
            <a:off x="3097107" y="2212714"/>
            <a:ext cx="2998893" cy="460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descr="Sushi picked up with chopsticks">
            <a:extLst>
              <a:ext uri="{FF2B5EF4-FFF2-40B4-BE49-F238E27FC236}">
                <a16:creationId xmlns:a16="http://schemas.microsoft.com/office/drawing/2014/main" id="{F29D3D66-C34F-4B27-B28B-F045FE9C5F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05315" y="1937724"/>
            <a:ext cx="1561265" cy="1021429"/>
          </a:xfrm>
          <a:prstGeom prst="rect">
            <a:avLst/>
          </a:prstGeom>
        </p:spPr>
      </p:pic>
      <p:sp>
        <p:nvSpPr>
          <p:cNvPr id="32" name="Rectangle 31">
            <a:extLst>
              <a:ext uri="{FF2B5EF4-FFF2-40B4-BE49-F238E27FC236}">
                <a16:creationId xmlns:a16="http://schemas.microsoft.com/office/drawing/2014/main" id="{0CDE1D34-4C29-42D7-9EB6-81AE6CCD7267}"/>
              </a:ext>
            </a:extLst>
          </p:cNvPr>
          <p:cNvSpPr/>
          <p:nvPr/>
        </p:nvSpPr>
        <p:spPr>
          <a:xfrm>
            <a:off x="323557" y="154745"/>
            <a:ext cx="7737219"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We are directed to this page after we click “Ingredients” from the recipes page</a:t>
            </a:r>
            <a:endParaRPr lang="he-IL" b="1" dirty="0"/>
          </a:p>
        </p:txBody>
      </p:sp>
      <p:pic>
        <p:nvPicPr>
          <p:cNvPr id="27" name="Graphic 26" descr="Star outline">
            <a:extLst>
              <a:ext uri="{FF2B5EF4-FFF2-40B4-BE49-F238E27FC236}">
                <a16:creationId xmlns:a16="http://schemas.microsoft.com/office/drawing/2014/main" id="{01DC1A77-F028-4ECB-BE6A-58F50A4644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32872" y="2040409"/>
            <a:ext cx="354313" cy="354313"/>
          </a:xfrm>
          <a:prstGeom prst="rect">
            <a:avLst/>
          </a:prstGeom>
        </p:spPr>
      </p:pic>
      <p:sp>
        <p:nvSpPr>
          <p:cNvPr id="26" name="Rectangle 25">
            <a:extLst>
              <a:ext uri="{FF2B5EF4-FFF2-40B4-BE49-F238E27FC236}">
                <a16:creationId xmlns:a16="http://schemas.microsoft.com/office/drawing/2014/main" id="{6C605DA1-EBDE-4CBB-B4B8-DF30D70971E9}"/>
              </a:ext>
            </a:extLst>
          </p:cNvPr>
          <p:cNvSpPr/>
          <p:nvPr/>
        </p:nvSpPr>
        <p:spPr>
          <a:xfrm>
            <a:off x="4091792" y="6295869"/>
            <a:ext cx="1400975" cy="334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Copy &amp; Edit</a:t>
            </a:r>
            <a:endParaRPr lang="he-IL" dirty="0"/>
          </a:p>
        </p:txBody>
      </p:sp>
    </p:spTree>
    <p:extLst>
      <p:ext uri="{BB962C8B-B14F-4D97-AF65-F5344CB8AC3E}">
        <p14:creationId xmlns:p14="http://schemas.microsoft.com/office/powerpoint/2010/main" val="1028539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2B2D48-02E9-43B5-974E-335D133EA230}"/>
              </a:ext>
            </a:extLst>
          </p:cNvPr>
          <p:cNvSpPr/>
          <p:nvPr/>
        </p:nvSpPr>
        <p:spPr>
          <a:xfrm>
            <a:off x="460875" y="0"/>
            <a:ext cx="5044528" cy="68543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BFCF5FC8-4C91-44B6-9E6E-B62B45287C5F}"/>
              </a:ext>
            </a:extLst>
          </p:cNvPr>
          <p:cNvSpPr/>
          <p:nvPr/>
        </p:nvSpPr>
        <p:spPr>
          <a:xfrm>
            <a:off x="455102" y="185236"/>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7327D6D-DCB1-4C11-ABC2-006C0C253DB9}"/>
              </a:ext>
            </a:extLst>
          </p:cNvPr>
          <p:cNvCxnSpPr/>
          <p:nvPr/>
        </p:nvCxnSpPr>
        <p:spPr>
          <a:xfrm flipV="1">
            <a:off x="1322751" y="1852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7F7B95D8-E0CD-4230-A82A-20CCB781803D}"/>
              </a:ext>
            </a:extLst>
          </p:cNvPr>
          <p:cNvCxnSpPr/>
          <p:nvPr/>
        </p:nvCxnSpPr>
        <p:spPr>
          <a:xfrm flipV="1">
            <a:off x="2404611" y="1852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46FB42B5-0B3A-4C8D-8DB3-58132E1DE9B2}"/>
              </a:ext>
            </a:extLst>
          </p:cNvPr>
          <p:cNvCxnSpPr/>
          <p:nvPr/>
        </p:nvCxnSpPr>
        <p:spPr>
          <a:xfrm flipV="1">
            <a:off x="4582135" y="2243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D3284111-BD81-40E7-BE52-8485A9D36888}"/>
              </a:ext>
            </a:extLst>
          </p:cNvPr>
          <p:cNvCxnSpPr/>
          <p:nvPr/>
        </p:nvCxnSpPr>
        <p:spPr>
          <a:xfrm flipV="1">
            <a:off x="3340358" y="167212"/>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DD60852D-EA46-4DEC-A344-103C0A455262}"/>
              </a:ext>
            </a:extLst>
          </p:cNvPr>
          <p:cNvSpPr txBox="1"/>
          <p:nvPr/>
        </p:nvSpPr>
        <p:spPr>
          <a:xfrm>
            <a:off x="460875" y="210418"/>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9B1540D3-A07A-4DE5-83C0-4F499389CFEA}"/>
              </a:ext>
            </a:extLst>
          </p:cNvPr>
          <p:cNvSpPr txBox="1"/>
          <p:nvPr/>
        </p:nvSpPr>
        <p:spPr>
          <a:xfrm>
            <a:off x="1441731" y="276378"/>
            <a:ext cx="984733" cy="369332"/>
          </a:xfrm>
          <a:prstGeom prst="rect">
            <a:avLst/>
          </a:prstGeom>
          <a:noFill/>
        </p:spPr>
        <p:txBody>
          <a:bodyPr wrap="square" rtlCol="1">
            <a:spAutoFit/>
          </a:bodyPr>
          <a:lstStyle/>
          <a:p>
            <a:r>
              <a:rPr lang="en-US" dirty="0">
                <a:highlight>
                  <a:srgbClr val="FFFF00"/>
                </a:highlight>
              </a:rPr>
              <a:t>Recipes</a:t>
            </a:r>
            <a:endParaRPr lang="he-IL" dirty="0">
              <a:highlight>
                <a:srgbClr val="FFFF00"/>
              </a:highlight>
            </a:endParaRPr>
          </a:p>
        </p:txBody>
      </p:sp>
      <p:sp>
        <p:nvSpPr>
          <p:cNvPr id="10" name="Minus Sign 9">
            <a:extLst>
              <a:ext uri="{FF2B5EF4-FFF2-40B4-BE49-F238E27FC236}">
                <a16:creationId xmlns:a16="http://schemas.microsoft.com/office/drawing/2014/main" id="{2AD9F43B-9B78-45C6-8050-CEBBEB8B9EF6}"/>
              </a:ext>
            </a:extLst>
          </p:cNvPr>
          <p:cNvSpPr/>
          <p:nvPr/>
        </p:nvSpPr>
        <p:spPr>
          <a:xfrm>
            <a:off x="1237690" y="34767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00A4D8CA-0102-42EF-ACA2-DC0AA4C7DE97}"/>
              </a:ext>
            </a:extLst>
          </p:cNvPr>
          <p:cNvSpPr/>
          <p:nvPr/>
        </p:nvSpPr>
        <p:spPr>
          <a:xfrm>
            <a:off x="1878718" y="690249"/>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7BF92997-5FA2-4AAC-9568-B2403B131D00}"/>
              </a:ext>
            </a:extLst>
          </p:cNvPr>
          <p:cNvSpPr/>
          <p:nvPr/>
        </p:nvSpPr>
        <p:spPr>
          <a:xfrm>
            <a:off x="1873975" y="705073"/>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1C2EBBF0-7B91-41A8-9F04-F870E4728B0E}"/>
              </a:ext>
            </a:extLst>
          </p:cNvPr>
          <p:cNvSpPr txBox="1"/>
          <p:nvPr/>
        </p:nvSpPr>
        <p:spPr>
          <a:xfrm>
            <a:off x="2321802" y="221016"/>
            <a:ext cx="1307256" cy="338554"/>
          </a:xfrm>
          <a:prstGeom prst="rect">
            <a:avLst/>
          </a:prstGeom>
          <a:noFill/>
        </p:spPr>
        <p:txBody>
          <a:bodyPr wrap="square" rtlCol="1">
            <a:spAutoFit/>
          </a:bodyPr>
          <a:lstStyle/>
          <a:p>
            <a:r>
              <a:rPr lang="en-US" sz="1600" dirty="0"/>
              <a:t>Ingredients</a:t>
            </a:r>
            <a:endParaRPr lang="he-IL" sz="1600" dirty="0"/>
          </a:p>
        </p:txBody>
      </p:sp>
      <p:sp>
        <p:nvSpPr>
          <p:cNvPr id="14" name="Minus Sign 13">
            <a:extLst>
              <a:ext uri="{FF2B5EF4-FFF2-40B4-BE49-F238E27FC236}">
                <a16:creationId xmlns:a16="http://schemas.microsoft.com/office/drawing/2014/main" id="{80A0D86F-A4D7-4CE5-8E6D-3BDE2E367F50}"/>
              </a:ext>
            </a:extLst>
          </p:cNvPr>
          <p:cNvSpPr/>
          <p:nvPr/>
        </p:nvSpPr>
        <p:spPr>
          <a:xfrm>
            <a:off x="2260797" y="33645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E054365A-CD27-4D65-B51B-3E9826AF1F60}"/>
              </a:ext>
            </a:extLst>
          </p:cNvPr>
          <p:cNvSpPr/>
          <p:nvPr/>
        </p:nvSpPr>
        <p:spPr>
          <a:xfrm>
            <a:off x="2980530" y="668306"/>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EC978EA8-ACD8-447B-8BD6-09A16433DF89}"/>
              </a:ext>
            </a:extLst>
          </p:cNvPr>
          <p:cNvSpPr/>
          <p:nvPr/>
        </p:nvSpPr>
        <p:spPr>
          <a:xfrm>
            <a:off x="2980252" y="682063"/>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DA68EEAE-CA15-44B6-8266-7E542DE014BC}"/>
              </a:ext>
            </a:extLst>
          </p:cNvPr>
          <p:cNvSpPr txBox="1"/>
          <p:nvPr/>
        </p:nvSpPr>
        <p:spPr>
          <a:xfrm>
            <a:off x="3389344" y="233055"/>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3A739DE0-B67F-4F99-8C9D-20A74D0EAC9A}"/>
              </a:ext>
            </a:extLst>
          </p:cNvPr>
          <p:cNvSpPr/>
          <p:nvPr/>
        </p:nvSpPr>
        <p:spPr>
          <a:xfrm>
            <a:off x="3366749" y="365773"/>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58C6A58A-415B-47F1-8634-BDAB74E8142D}"/>
              </a:ext>
            </a:extLst>
          </p:cNvPr>
          <p:cNvSpPr/>
          <p:nvPr/>
        </p:nvSpPr>
        <p:spPr>
          <a:xfrm>
            <a:off x="4016252" y="700650"/>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3758F257-2229-46B8-B8D4-CBB4D12266C2}"/>
              </a:ext>
            </a:extLst>
          </p:cNvPr>
          <p:cNvSpPr/>
          <p:nvPr/>
        </p:nvSpPr>
        <p:spPr>
          <a:xfrm>
            <a:off x="4024616" y="698459"/>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B00B01DA-6BE0-4993-92EF-F6ADFBB9AFE9}"/>
              </a:ext>
            </a:extLst>
          </p:cNvPr>
          <p:cNvSpPr txBox="1"/>
          <p:nvPr/>
        </p:nvSpPr>
        <p:spPr>
          <a:xfrm>
            <a:off x="4705788" y="236532"/>
            <a:ext cx="709182" cy="369332"/>
          </a:xfrm>
          <a:prstGeom prst="rect">
            <a:avLst/>
          </a:prstGeom>
          <a:noFill/>
        </p:spPr>
        <p:txBody>
          <a:bodyPr wrap="square" rtlCol="1">
            <a:spAutoFit/>
          </a:bodyPr>
          <a:lstStyle/>
          <a:p>
            <a:r>
              <a:rPr lang="en-US" dirty="0"/>
              <a:t>Cart</a:t>
            </a:r>
            <a:endParaRPr lang="he-IL" dirty="0"/>
          </a:p>
        </p:txBody>
      </p:sp>
      <p:pic>
        <p:nvPicPr>
          <p:cNvPr id="22" name="Graphic 21" descr="Pasta outline">
            <a:extLst>
              <a:ext uri="{FF2B5EF4-FFF2-40B4-BE49-F238E27FC236}">
                <a16:creationId xmlns:a16="http://schemas.microsoft.com/office/drawing/2014/main" id="{3C89409E-7218-42BA-A8C1-6BF2F2087F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2474310" y="1197799"/>
            <a:ext cx="522301" cy="522301"/>
          </a:xfrm>
          <a:prstGeom prst="rect">
            <a:avLst/>
          </a:prstGeom>
        </p:spPr>
      </p:pic>
      <p:sp>
        <p:nvSpPr>
          <p:cNvPr id="23" name="TextBox 22">
            <a:extLst>
              <a:ext uri="{FF2B5EF4-FFF2-40B4-BE49-F238E27FC236}">
                <a16:creationId xmlns:a16="http://schemas.microsoft.com/office/drawing/2014/main" id="{6E6D46AB-6D5D-4533-BC89-39D36401F9A2}"/>
              </a:ext>
            </a:extLst>
          </p:cNvPr>
          <p:cNvSpPr txBox="1"/>
          <p:nvPr/>
        </p:nvSpPr>
        <p:spPr>
          <a:xfrm>
            <a:off x="486031" y="1865056"/>
            <a:ext cx="2252852" cy="369332"/>
          </a:xfrm>
          <a:prstGeom prst="rect">
            <a:avLst/>
          </a:prstGeom>
          <a:noFill/>
        </p:spPr>
        <p:txBody>
          <a:bodyPr wrap="square" rtlCol="1">
            <a:spAutoFit/>
          </a:bodyPr>
          <a:lstStyle/>
          <a:p>
            <a:r>
              <a:rPr lang="en-US" dirty="0"/>
              <a:t>Name of the recipe :</a:t>
            </a:r>
            <a:endParaRPr lang="he-IL" dirty="0"/>
          </a:p>
        </p:txBody>
      </p:sp>
      <p:sp>
        <p:nvSpPr>
          <p:cNvPr id="24" name="Minus Sign 23">
            <a:extLst>
              <a:ext uri="{FF2B5EF4-FFF2-40B4-BE49-F238E27FC236}">
                <a16:creationId xmlns:a16="http://schemas.microsoft.com/office/drawing/2014/main" id="{746DF4ED-E27D-4191-93C2-4F9392C04011}"/>
              </a:ext>
            </a:extLst>
          </p:cNvPr>
          <p:cNvSpPr/>
          <p:nvPr/>
        </p:nvSpPr>
        <p:spPr>
          <a:xfrm>
            <a:off x="305586" y="1907859"/>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Parve</a:t>
            </a:r>
            <a:endParaRPr lang="he-IL" sz="1400" dirty="0"/>
          </a:p>
        </p:txBody>
      </p:sp>
      <p:sp>
        <p:nvSpPr>
          <p:cNvPr id="25" name="Flowchart: Process 24">
            <a:extLst>
              <a:ext uri="{FF2B5EF4-FFF2-40B4-BE49-F238E27FC236}">
                <a16:creationId xmlns:a16="http://schemas.microsoft.com/office/drawing/2014/main" id="{1E2F343B-8D28-4957-BD1B-1788CA872C07}"/>
              </a:ext>
            </a:extLst>
          </p:cNvPr>
          <p:cNvSpPr/>
          <p:nvPr/>
        </p:nvSpPr>
        <p:spPr>
          <a:xfrm>
            <a:off x="1635236" y="2263168"/>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6" name="Flowchart: Merge 25">
            <a:extLst>
              <a:ext uri="{FF2B5EF4-FFF2-40B4-BE49-F238E27FC236}">
                <a16:creationId xmlns:a16="http://schemas.microsoft.com/office/drawing/2014/main" id="{DB92D355-9108-409F-83ED-9C56D153D29D}"/>
              </a:ext>
            </a:extLst>
          </p:cNvPr>
          <p:cNvSpPr/>
          <p:nvPr/>
        </p:nvSpPr>
        <p:spPr>
          <a:xfrm>
            <a:off x="1742555" y="2277086"/>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27" name="Straight Connector 26">
            <a:extLst>
              <a:ext uri="{FF2B5EF4-FFF2-40B4-BE49-F238E27FC236}">
                <a16:creationId xmlns:a16="http://schemas.microsoft.com/office/drawing/2014/main" id="{8E803247-24B8-47E3-845F-E2FF1A75D7D4}"/>
              </a:ext>
            </a:extLst>
          </p:cNvPr>
          <p:cNvCxnSpPr>
            <a:cxnSpLocks/>
          </p:cNvCxnSpPr>
          <p:nvPr/>
        </p:nvCxnSpPr>
        <p:spPr>
          <a:xfrm flipV="1">
            <a:off x="2553079" y="2173552"/>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9C4A63B2-41ED-40EF-B606-1A32A14BFFBF}"/>
              </a:ext>
            </a:extLst>
          </p:cNvPr>
          <p:cNvSpPr txBox="1"/>
          <p:nvPr/>
        </p:nvSpPr>
        <p:spPr>
          <a:xfrm>
            <a:off x="499138" y="2780151"/>
            <a:ext cx="1928942" cy="369332"/>
          </a:xfrm>
          <a:prstGeom prst="rect">
            <a:avLst/>
          </a:prstGeom>
          <a:noFill/>
        </p:spPr>
        <p:txBody>
          <a:bodyPr wrap="square" rtlCol="1">
            <a:spAutoFit/>
          </a:bodyPr>
          <a:lstStyle/>
          <a:p>
            <a:r>
              <a:rPr lang="en-US" dirty="0"/>
              <a:t>Insert a picture</a:t>
            </a:r>
            <a:endParaRPr lang="he-IL" dirty="0"/>
          </a:p>
        </p:txBody>
      </p:sp>
      <p:sp>
        <p:nvSpPr>
          <p:cNvPr id="31" name="Flowchart: Process 30">
            <a:extLst>
              <a:ext uri="{FF2B5EF4-FFF2-40B4-BE49-F238E27FC236}">
                <a16:creationId xmlns:a16="http://schemas.microsoft.com/office/drawing/2014/main" id="{76F6146F-D93C-456D-8566-474120CE3C86}"/>
              </a:ext>
            </a:extLst>
          </p:cNvPr>
          <p:cNvSpPr/>
          <p:nvPr/>
        </p:nvSpPr>
        <p:spPr>
          <a:xfrm>
            <a:off x="622506" y="4830704"/>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List the ingredients</a:t>
            </a:r>
            <a:endParaRPr lang="he-IL" dirty="0"/>
          </a:p>
        </p:txBody>
      </p:sp>
      <p:sp>
        <p:nvSpPr>
          <p:cNvPr id="32" name="Flowchart: Process 31">
            <a:extLst>
              <a:ext uri="{FF2B5EF4-FFF2-40B4-BE49-F238E27FC236}">
                <a16:creationId xmlns:a16="http://schemas.microsoft.com/office/drawing/2014/main" id="{B61CD27F-FFB3-4EEB-BB68-EA43F11966DF}"/>
              </a:ext>
            </a:extLst>
          </p:cNvPr>
          <p:cNvSpPr/>
          <p:nvPr/>
        </p:nvSpPr>
        <p:spPr>
          <a:xfrm>
            <a:off x="4392405" y="6158533"/>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33" name="Oval 32">
            <a:extLst>
              <a:ext uri="{FF2B5EF4-FFF2-40B4-BE49-F238E27FC236}">
                <a16:creationId xmlns:a16="http://schemas.microsoft.com/office/drawing/2014/main" id="{0ACF434C-FB57-4605-91CD-6EFBC974BFA2}"/>
              </a:ext>
            </a:extLst>
          </p:cNvPr>
          <p:cNvSpPr/>
          <p:nvPr/>
        </p:nvSpPr>
        <p:spPr>
          <a:xfrm>
            <a:off x="529192" y="6016692"/>
            <a:ext cx="175117" cy="2388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34" name="TextBox 33">
            <a:extLst>
              <a:ext uri="{FF2B5EF4-FFF2-40B4-BE49-F238E27FC236}">
                <a16:creationId xmlns:a16="http://schemas.microsoft.com/office/drawing/2014/main" id="{E9DB7578-FD68-4835-87F9-3B5CE377717C}"/>
              </a:ext>
            </a:extLst>
          </p:cNvPr>
          <p:cNvSpPr txBox="1"/>
          <p:nvPr/>
        </p:nvSpPr>
        <p:spPr>
          <a:xfrm>
            <a:off x="712015" y="5943534"/>
            <a:ext cx="3458537" cy="369332"/>
          </a:xfrm>
          <a:prstGeom prst="rect">
            <a:avLst/>
          </a:prstGeom>
          <a:noFill/>
        </p:spPr>
        <p:txBody>
          <a:bodyPr wrap="square" rtlCol="1">
            <a:spAutoFit/>
          </a:bodyPr>
          <a:lstStyle/>
          <a:p>
            <a:r>
              <a:rPr lang="en-US" dirty="0"/>
              <a:t>I would like to share my recipe</a:t>
            </a:r>
            <a:endParaRPr lang="he-IL" dirty="0"/>
          </a:p>
        </p:txBody>
      </p:sp>
      <p:sp>
        <p:nvSpPr>
          <p:cNvPr id="35" name="Oval 34">
            <a:extLst>
              <a:ext uri="{FF2B5EF4-FFF2-40B4-BE49-F238E27FC236}">
                <a16:creationId xmlns:a16="http://schemas.microsoft.com/office/drawing/2014/main" id="{DCAE68C2-5481-4017-8BEE-D264DAB360B4}"/>
              </a:ext>
            </a:extLst>
          </p:cNvPr>
          <p:cNvSpPr/>
          <p:nvPr/>
        </p:nvSpPr>
        <p:spPr>
          <a:xfrm>
            <a:off x="536898" y="6293331"/>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36" name="TextBox 35">
            <a:extLst>
              <a:ext uri="{FF2B5EF4-FFF2-40B4-BE49-F238E27FC236}">
                <a16:creationId xmlns:a16="http://schemas.microsoft.com/office/drawing/2014/main" id="{618CA95F-AEBA-462D-8284-6C23AB9F6317}"/>
              </a:ext>
            </a:extLst>
          </p:cNvPr>
          <p:cNvSpPr txBox="1"/>
          <p:nvPr/>
        </p:nvSpPr>
        <p:spPr>
          <a:xfrm>
            <a:off x="704309" y="6219033"/>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37" name="Flowchart: Process 36">
            <a:extLst>
              <a:ext uri="{FF2B5EF4-FFF2-40B4-BE49-F238E27FC236}">
                <a16:creationId xmlns:a16="http://schemas.microsoft.com/office/drawing/2014/main" id="{56AE9FA1-EB10-418E-BB23-169BF62A938B}"/>
              </a:ext>
            </a:extLst>
          </p:cNvPr>
          <p:cNvSpPr/>
          <p:nvPr/>
        </p:nvSpPr>
        <p:spPr>
          <a:xfrm>
            <a:off x="2553079" y="4839391"/>
            <a:ext cx="429173" cy="32765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38" name="Flowchart: Merge 37">
            <a:extLst>
              <a:ext uri="{FF2B5EF4-FFF2-40B4-BE49-F238E27FC236}">
                <a16:creationId xmlns:a16="http://schemas.microsoft.com/office/drawing/2014/main" id="{F961A8C3-75C7-4BD0-87D0-61CCA55067EA}"/>
              </a:ext>
            </a:extLst>
          </p:cNvPr>
          <p:cNvSpPr/>
          <p:nvPr/>
        </p:nvSpPr>
        <p:spPr>
          <a:xfrm>
            <a:off x="2594257" y="4847035"/>
            <a:ext cx="326382" cy="316295"/>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0" name="Oval 39">
            <a:extLst>
              <a:ext uri="{FF2B5EF4-FFF2-40B4-BE49-F238E27FC236}">
                <a16:creationId xmlns:a16="http://schemas.microsoft.com/office/drawing/2014/main" id="{9301A595-920D-444E-9187-5AB56AE7C1DC}"/>
              </a:ext>
            </a:extLst>
          </p:cNvPr>
          <p:cNvSpPr/>
          <p:nvPr/>
        </p:nvSpPr>
        <p:spPr>
          <a:xfrm>
            <a:off x="564990" y="5300140"/>
            <a:ext cx="1761235" cy="5726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t>Label to show the cost of the recipe</a:t>
            </a:r>
            <a:endParaRPr lang="he-IL" sz="1200" dirty="0"/>
          </a:p>
        </p:txBody>
      </p:sp>
      <p:sp>
        <p:nvSpPr>
          <p:cNvPr id="41" name="TextBox 40">
            <a:extLst>
              <a:ext uri="{FF2B5EF4-FFF2-40B4-BE49-F238E27FC236}">
                <a16:creationId xmlns:a16="http://schemas.microsoft.com/office/drawing/2014/main" id="{BA3C0F90-F327-45B1-967C-0032DB84EA84}"/>
              </a:ext>
            </a:extLst>
          </p:cNvPr>
          <p:cNvSpPr txBox="1"/>
          <p:nvPr/>
        </p:nvSpPr>
        <p:spPr>
          <a:xfrm>
            <a:off x="494696" y="1355302"/>
            <a:ext cx="3605562" cy="369332"/>
          </a:xfrm>
          <a:prstGeom prst="rect">
            <a:avLst/>
          </a:prstGeom>
          <a:noFill/>
        </p:spPr>
        <p:txBody>
          <a:bodyPr wrap="square" rtlCol="1">
            <a:spAutoFit/>
          </a:bodyPr>
          <a:lstStyle/>
          <a:p>
            <a:r>
              <a:rPr lang="en-US" b="1" dirty="0"/>
              <a:t>Create your recipe:</a:t>
            </a:r>
            <a:endParaRPr lang="he-IL" b="1" dirty="0"/>
          </a:p>
        </p:txBody>
      </p:sp>
      <p:sp>
        <p:nvSpPr>
          <p:cNvPr id="42" name="Flowchart: Process 41">
            <a:extLst>
              <a:ext uri="{FF2B5EF4-FFF2-40B4-BE49-F238E27FC236}">
                <a16:creationId xmlns:a16="http://schemas.microsoft.com/office/drawing/2014/main" id="{6873B04E-5B0F-4B87-B23B-2711077F6D90}"/>
              </a:ext>
            </a:extLst>
          </p:cNvPr>
          <p:cNvSpPr/>
          <p:nvPr/>
        </p:nvSpPr>
        <p:spPr>
          <a:xfrm>
            <a:off x="596434" y="3212276"/>
            <a:ext cx="1237848" cy="60614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instruction</a:t>
            </a:r>
            <a:endParaRPr lang="he-IL" dirty="0"/>
          </a:p>
        </p:txBody>
      </p:sp>
      <p:sp>
        <p:nvSpPr>
          <p:cNvPr id="43" name="TextBox 42">
            <a:extLst>
              <a:ext uri="{FF2B5EF4-FFF2-40B4-BE49-F238E27FC236}">
                <a16:creationId xmlns:a16="http://schemas.microsoft.com/office/drawing/2014/main" id="{9D53D46D-1AD9-4755-BD43-301DC7B136B4}"/>
              </a:ext>
            </a:extLst>
          </p:cNvPr>
          <p:cNvSpPr txBox="1"/>
          <p:nvPr/>
        </p:nvSpPr>
        <p:spPr>
          <a:xfrm>
            <a:off x="486031" y="3859102"/>
            <a:ext cx="4072009" cy="369332"/>
          </a:xfrm>
          <a:prstGeom prst="rect">
            <a:avLst/>
          </a:prstGeom>
          <a:noFill/>
        </p:spPr>
        <p:txBody>
          <a:bodyPr wrap="square" rtlCol="1">
            <a:spAutoFit/>
          </a:bodyPr>
          <a:lstStyle/>
          <a:p>
            <a:r>
              <a:rPr lang="en-US" dirty="0"/>
              <a:t>Number of portions that we will receive :</a:t>
            </a:r>
            <a:endParaRPr lang="he-IL" dirty="0"/>
          </a:p>
        </p:txBody>
      </p:sp>
      <p:sp>
        <p:nvSpPr>
          <p:cNvPr id="44" name="Minus Sign 43">
            <a:extLst>
              <a:ext uri="{FF2B5EF4-FFF2-40B4-BE49-F238E27FC236}">
                <a16:creationId xmlns:a16="http://schemas.microsoft.com/office/drawing/2014/main" id="{52B5EC1B-A9E7-4EF0-820C-001D27521241}"/>
              </a:ext>
            </a:extLst>
          </p:cNvPr>
          <p:cNvSpPr/>
          <p:nvPr/>
        </p:nvSpPr>
        <p:spPr>
          <a:xfrm>
            <a:off x="308650" y="28961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45" name="Flowchart: Process 44">
            <a:extLst>
              <a:ext uri="{FF2B5EF4-FFF2-40B4-BE49-F238E27FC236}">
                <a16:creationId xmlns:a16="http://schemas.microsoft.com/office/drawing/2014/main" id="{C7D7C6B6-FE76-4FD7-AC4D-351C4EFFB61D}"/>
              </a:ext>
            </a:extLst>
          </p:cNvPr>
          <p:cNvSpPr/>
          <p:nvPr/>
        </p:nvSpPr>
        <p:spPr>
          <a:xfrm>
            <a:off x="945505" y="622452"/>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6" name="Flowchart: Merge 45">
            <a:extLst>
              <a:ext uri="{FF2B5EF4-FFF2-40B4-BE49-F238E27FC236}">
                <a16:creationId xmlns:a16="http://schemas.microsoft.com/office/drawing/2014/main" id="{92C522DC-D7D2-4535-8CC2-CC2E4A88D5D7}"/>
              </a:ext>
            </a:extLst>
          </p:cNvPr>
          <p:cNvSpPr/>
          <p:nvPr/>
        </p:nvSpPr>
        <p:spPr>
          <a:xfrm>
            <a:off x="951138" y="637485"/>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47" name="Minus Sign 46">
            <a:extLst>
              <a:ext uri="{FF2B5EF4-FFF2-40B4-BE49-F238E27FC236}">
                <a16:creationId xmlns:a16="http://schemas.microsoft.com/office/drawing/2014/main" id="{301FD1D3-2D06-4D88-816B-00CB9DEDDB7F}"/>
              </a:ext>
            </a:extLst>
          </p:cNvPr>
          <p:cNvSpPr/>
          <p:nvPr/>
        </p:nvSpPr>
        <p:spPr>
          <a:xfrm>
            <a:off x="4374991" y="3585618"/>
            <a:ext cx="954744" cy="931386"/>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5</a:t>
            </a:r>
            <a:endParaRPr lang="he-IL" dirty="0"/>
          </a:p>
        </p:txBody>
      </p:sp>
      <p:sp>
        <p:nvSpPr>
          <p:cNvPr id="48" name="Flowchart: Process 47">
            <a:extLst>
              <a:ext uri="{FF2B5EF4-FFF2-40B4-BE49-F238E27FC236}">
                <a16:creationId xmlns:a16="http://schemas.microsoft.com/office/drawing/2014/main" id="{A2C5245F-86D0-42AA-A5A7-2522EE8A206D}"/>
              </a:ext>
            </a:extLst>
          </p:cNvPr>
          <p:cNvSpPr/>
          <p:nvPr/>
        </p:nvSpPr>
        <p:spPr>
          <a:xfrm>
            <a:off x="4892557" y="394723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49" name="Flowchart: Merge 48">
            <a:extLst>
              <a:ext uri="{FF2B5EF4-FFF2-40B4-BE49-F238E27FC236}">
                <a16:creationId xmlns:a16="http://schemas.microsoft.com/office/drawing/2014/main" id="{4D5C4567-E4A4-489F-A539-5EA1CA37C7F9}"/>
              </a:ext>
            </a:extLst>
          </p:cNvPr>
          <p:cNvSpPr/>
          <p:nvPr/>
        </p:nvSpPr>
        <p:spPr>
          <a:xfrm>
            <a:off x="4981410" y="3947233"/>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2" name="TextBox 51">
            <a:extLst>
              <a:ext uri="{FF2B5EF4-FFF2-40B4-BE49-F238E27FC236}">
                <a16:creationId xmlns:a16="http://schemas.microsoft.com/office/drawing/2014/main" id="{225F287D-DB97-45BB-AA98-41631A7B224D}"/>
              </a:ext>
            </a:extLst>
          </p:cNvPr>
          <p:cNvSpPr txBox="1"/>
          <p:nvPr/>
        </p:nvSpPr>
        <p:spPr>
          <a:xfrm>
            <a:off x="1261551" y="888609"/>
            <a:ext cx="1316367" cy="246221"/>
          </a:xfrm>
          <a:prstGeom prst="rect">
            <a:avLst/>
          </a:prstGeom>
          <a:noFill/>
        </p:spPr>
        <p:txBody>
          <a:bodyPr wrap="square" rtlCol="1">
            <a:spAutoFit/>
          </a:bodyPr>
          <a:lstStyle/>
          <a:p>
            <a:r>
              <a:rPr lang="en-US" sz="1000" b="1" dirty="0"/>
              <a:t>Create your recipe:</a:t>
            </a:r>
            <a:endParaRPr lang="he-IL" sz="1000" b="1" dirty="0"/>
          </a:p>
        </p:txBody>
      </p:sp>
      <p:sp>
        <p:nvSpPr>
          <p:cNvPr id="53" name="Flowchart: Process 52">
            <a:extLst>
              <a:ext uri="{FF2B5EF4-FFF2-40B4-BE49-F238E27FC236}">
                <a16:creationId xmlns:a16="http://schemas.microsoft.com/office/drawing/2014/main" id="{297DC254-A3DE-4A82-A9BC-CFBAE7CD63CF}"/>
              </a:ext>
            </a:extLst>
          </p:cNvPr>
          <p:cNvSpPr/>
          <p:nvPr/>
        </p:nvSpPr>
        <p:spPr>
          <a:xfrm>
            <a:off x="636127" y="4205361"/>
            <a:ext cx="1869966" cy="552801"/>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Insert Nutritious value</a:t>
            </a:r>
            <a:endParaRPr lang="he-IL" dirty="0"/>
          </a:p>
        </p:txBody>
      </p:sp>
      <p:sp>
        <p:nvSpPr>
          <p:cNvPr id="54" name="Rectangle: Rounded Corners 53">
            <a:extLst>
              <a:ext uri="{FF2B5EF4-FFF2-40B4-BE49-F238E27FC236}">
                <a16:creationId xmlns:a16="http://schemas.microsoft.com/office/drawing/2014/main" id="{B898735E-E0CE-4FF6-84B6-1AA8468A0C79}"/>
              </a:ext>
            </a:extLst>
          </p:cNvPr>
          <p:cNvSpPr/>
          <p:nvPr/>
        </p:nvSpPr>
        <p:spPr>
          <a:xfrm>
            <a:off x="5612763" y="471206"/>
            <a:ext cx="1207531" cy="1647362"/>
          </a:xfrm>
          <a:prstGeom prst="round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dirty="0"/>
              <a:t>After clicking “copy &amp; edit”</a:t>
            </a:r>
            <a:endParaRPr lang="he-IL" dirty="0"/>
          </a:p>
        </p:txBody>
      </p:sp>
      <p:sp>
        <p:nvSpPr>
          <p:cNvPr id="55" name="TextBox 54">
            <a:extLst>
              <a:ext uri="{FF2B5EF4-FFF2-40B4-BE49-F238E27FC236}">
                <a16:creationId xmlns:a16="http://schemas.microsoft.com/office/drawing/2014/main" id="{9ACD5329-F910-40D7-A783-A6B75DC63921}"/>
              </a:ext>
            </a:extLst>
          </p:cNvPr>
          <p:cNvSpPr txBox="1"/>
          <p:nvPr/>
        </p:nvSpPr>
        <p:spPr>
          <a:xfrm>
            <a:off x="2572220" y="1826688"/>
            <a:ext cx="2028376" cy="369332"/>
          </a:xfrm>
          <a:prstGeom prst="rect">
            <a:avLst/>
          </a:prstGeom>
          <a:noFill/>
        </p:spPr>
        <p:txBody>
          <a:bodyPr wrap="square" rtlCol="1">
            <a:spAutoFit/>
          </a:bodyPr>
          <a:lstStyle/>
          <a:p>
            <a:r>
              <a:rPr lang="en-US" dirty="0"/>
              <a:t>Salamone sushi</a:t>
            </a:r>
            <a:endParaRPr lang="he-IL" dirty="0"/>
          </a:p>
        </p:txBody>
      </p:sp>
      <p:pic>
        <p:nvPicPr>
          <p:cNvPr id="56" name="Picture 55" descr="Sushi picked up with chopsticks">
            <a:extLst>
              <a:ext uri="{FF2B5EF4-FFF2-40B4-BE49-F238E27FC236}">
                <a16:creationId xmlns:a16="http://schemas.microsoft.com/office/drawing/2014/main" id="{F4B8ADE3-2A45-48AD-B679-79B9A8D96E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2867" y="2684596"/>
            <a:ext cx="870963" cy="569812"/>
          </a:xfrm>
          <a:prstGeom prst="rect">
            <a:avLst/>
          </a:prstGeom>
        </p:spPr>
      </p:pic>
      <p:sp>
        <p:nvSpPr>
          <p:cNvPr id="61" name="TextBox 60">
            <a:extLst>
              <a:ext uri="{FF2B5EF4-FFF2-40B4-BE49-F238E27FC236}">
                <a16:creationId xmlns:a16="http://schemas.microsoft.com/office/drawing/2014/main" id="{99F66FAD-4E2D-44D7-8308-096C8B1D191D}"/>
              </a:ext>
            </a:extLst>
          </p:cNvPr>
          <p:cNvSpPr txBox="1"/>
          <p:nvPr/>
        </p:nvSpPr>
        <p:spPr>
          <a:xfrm>
            <a:off x="3053830" y="4830704"/>
            <a:ext cx="1746906" cy="369332"/>
          </a:xfrm>
          <a:prstGeom prst="rect">
            <a:avLst/>
          </a:prstGeom>
          <a:noFill/>
        </p:spPr>
        <p:txBody>
          <a:bodyPr wrap="square" rtlCol="1">
            <a:spAutoFit/>
          </a:bodyPr>
          <a:lstStyle/>
          <a:p>
            <a:r>
              <a:rPr lang="en-US" dirty="0"/>
              <a:t>Rice – 750 gram</a:t>
            </a:r>
            <a:endParaRPr lang="he-IL" dirty="0"/>
          </a:p>
        </p:txBody>
      </p:sp>
      <p:sp>
        <p:nvSpPr>
          <p:cNvPr id="62" name="TextBox 61">
            <a:extLst>
              <a:ext uri="{FF2B5EF4-FFF2-40B4-BE49-F238E27FC236}">
                <a16:creationId xmlns:a16="http://schemas.microsoft.com/office/drawing/2014/main" id="{21083B94-56B9-4CA1-88A5-291539541B2F}"/>
              </a:ext>
            </a:extLst>
          </p:cNvPr>
          <p:cNvSpPr txBox="1"/>
          <p:nvPr/>
        </p:nvSpPr>
        <p:spPr>
          <a:xfrm>
            <a:off x="3023430" y="5103079"/>
            <a:ext cx="1942662" cy="369332"/>
          </a:xfrm>
          <a:prstGeom prst="rect">
            <a:avLst/>
          </a:prstGeom>
          <a:noFill/>
        </p:spPr>
        <p:txBody>
          <a:bodyPr wrap="square" rtlCol="1">
            <a:spAutoFit/>
          </a:bodyPr>
          <a:lstStyle/>
          <a:p>
            <a:r>
              <a:rPr lang="en-US" dirty="0"/>
              <a:t>Carrot – 150 gram</a:t>
            </a:r>
            <a:endParaRPr lang="he-IL" dirty="0"/>
          </a:p>
        </p:txBody>
      </p:sp>
      <p:sp>
        <p:nvSpPr>
          <p:cNvPr id="63" name="TextBox 62">
            <a:extLst>
              <a:ext uri="{FF2B5EF4-FFF2-40B4-BE49-F238E27FC236}">
                <a16:creationId xmlns:a16="http://schemas.microsoft.com/office/drawing/2014/main" id="{1867504C-35C7-4FB9-A366-B13CC53FC2FA}"/>
              </a:ext>
            </a:extLst>
          </p:cNvPr>
          <p:cNvSpPr txBox="1"/>
          <p:nvPr/>
        </p:nvSpPr>
        <p:spPr>
          <a:xfrm>
            <a:off x="3040334" y="5351672"/>
            <a:ext cx="2307112" cy="369332"/>
          </a:xfrm>
          <a:prstGeom prst="rect">
            <a:avLst/>
          </a:prstGeom>
          <a:noFill/>
        </p:spPr>
        <p:txBody>
          <a:bodyPr wrap="square" rtlCol="1">
            <a:spAutoFit/>
          </a:bodyPr>
          <a:lstStyle/>
          <a:p>
            <a:r>
              <a:rPr lang="en-US" dirty="0"/>
              <a:t>Salamone – 500 gram</a:t>
            </a:r>
            <a:endParaRPr lang="he-IL" dirty="0"/>
          </a:p>
        </p:txBody>
      </p:sp>
      <p:sp>
        <p:nvSpPr>
          <p:cNvPr id="210" name="Rectangle 209">
            <a:extLst>
              <a:ext uri="{FF2B5EF4-FFF2-40B4-BE49-F238E27FC236}">
                <a16:creationId xmlns:a16="http://schemas.microsoft.com/office/drawing/2014/main" id="{03D7EBA7-EB64-40CD-99C1-A336681D3902}"/>
              </a:ext>
            </a:extLst>
          </p:cNvPr>
          <p:cNvSpPr/>
          <p:nvPr/>
        </p:nvSpPr>
        <p:spPr>
          <a:xfrm>
            <a:off x="6885571" y="10162"/>
            <a:ext cx="5044528" cy="68543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11" name="Rectangle 210">
            <a:extLst>
              <a:ext uri="{FF2B5EF4-FFF2-40B4-BE49-F238E27FC236}">
                <a16:creationId xmlns:a16="http://schemas.microsoft.com/office/drawing/2014/main" id="{8D93BB95-ACB0-4CB3-87A9-28DCF6BEC867}"/>
              </a:ext>
            </a:extLst>
          </p:cNvPr>
          <p:cNvSpPr/>
          <p:nvPr/>
        </p:nvSpPr>
        <p:spPr>
          <a:xfrm>
            <a:off x="6879798" y="195398"/>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212" name="Straight Connector 211">
            <a:extLst>
              <a:ext uri="{FF2B5EF4-FFF2-40B4-BE49-F238E27FC236}">
                <a16:creationId xmlns:a16="http://schemas.microsoft.com/office/drawing/2014/main" id="{61AB18DE-B9A7-4D0B-88B9-2BD24CB66A7C}"/>
              </a:ext>
            </a:extLst>
          </p:cNvPr>
          <p:cNvCxnSpPr/>
          <p:nvPr/>
        </p:nvCxnSpPr>
        <p:spPr>
          <a:xfrm flipV="1">
            <a:off x="7747447" y="195398"/>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13" name="Straight Connector 212">
            <a:extLst>
              <a:ext uri="{FF2B5EF4-FFF2-40B4-BE49-F238E27FC236}">
                <a16:creationId xmlns:a16="http://schemas.microsoft.com/office/drawing/2014/main" id="{A056931F-C328-400B-8482-8E8C874CFCFF}"/>
              </a:ext>
            </a:extLst>
          </p:cNvPr>
          <p:cNvCxnSpPr/>
          <p:nvPr/>
        </p:nvCxnSpPr>
        <p:spPr>
          <a:xfrm flipV="1">
            <a:off x="8829307" y="195398"/>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14" name="Straight Connector 213">
            <a:extLst>
              <a:ext uri="{FF2B5EF4-FFF2-40B4-BE49-F238E27FC236}">
                <a16:creationId xmlns:a16="http://schemas.microsoft.com/office/drawing/2014/main" id="{8B37A3DB-0594-48E5-B6E4-F24702BCCEFC}"/>
              </a:ext>
            </a:extLst>
          </p:cNvPr>
          <p:cNvCxnSpPr/>
          <p:nvPr/>
        </p:nvCxnSpPr>
        <p:spPr>
          <a:xfrm flipV="1">
            <a:off x="11006831" y="234498"/>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215" name="Straight Connector 214">
            <a:extLst>
              <a:ext uri="{FF2B5EF4-FFF2-40B4-BE49-F238E27FC236}">
                <a16:creationId xmlns:a16="http://schemas.microsoft.com/office/drawing/2014/main" id="{15F82CCE-8468-4E0C-A644-84951A149F47}"/>
              </a:ext>
            </a:extLst>
          </p:cNvPr>
          <p:cNvCxnSpPr/>
          <p:nvPr/>
        </p:nvCxnSpPr>
        <p:spPr>
          <a:xfrm flipV="1">
            <a:off x="9765054" y="177374"/>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216" name="TextBox 215">
            <a:extLst>
              <a:ext uri="{FF2B5EF4-FFF2-40B4-BE49-F238E27FC236}">
                <a16:creationId xmlns:a16="http://schemas.microsoft.com/office/drawing/2014/main" id="{FB266090-88C1-4E55-9CB5-74EAA5795778}"/>
              </a:ext>
            </a:extLst>
          </p:cNvPr>
          <p:cNvSpPr txBox="1"/>
          <p:nvPr/>
        </p:nvSpPr>
        <p:spPr>
          <a:xfrm>
            <a:off x="6885571" y="220580"/>
            <a:ext cx="984732" cy="369332"/>
          </a:xfrm>
          <a:prstGeom prst="rect">
            <a:avLst/>
          </a:prstGeom>
          <a:noFill/>
        </p:spPr>
        <p:txBody>
          <a:bodyPr wrap="square" rtlCol="1">
            <a:spAutoFit/>
          </a:bodyPr>
          <a:lstStyle/>
          <a:p>
            <a:r>
              <a:rPr lang="en-US" dirty="0"/>
              <a:t>Profile</a:t>
            </a:r>
            <a:endParaRPr lang="he-IL" dirty="0"/>
          </a:p>
        </p:txBody>
      </p:sp>
      <p:sp>
        <p:nvSpPr>
          <p:cNvPr id="217" name="TextBox 216">
            <a:extLst>
              <a:ext uri="{FF2B5EF4-FFF2-40B4-BE49-F238E27FC236}">
                <a16:creationId xmlns:a16="http://schemas.microsoft.com/office/drawing/2014/main" id="{49223173-D2B6-4843-BF34-04BA3C8A4D99}"/>
              </a:ext>
            </a:extLst>
          </p:cNvPr>
          <p:cNvSpPr txBox="1"/>
          <p:nvPr/>
        </p:nvSpPr>
        <p:spPr>
          <a:xfrm>
            <a:off x="7866427" y="286540"/>
            <a:ext cx="984733" cy="369332"/>
          </a:xfrm>
          <a:prstGeom prst="rect">
            <a:avLst/>
          </a:prstGeom>
          <a:noFill/>
        </p:spPr>
        <p:txBody>
          <a:bodyPr wrap="square" rtlCol="1">
            <a:spAutoFit/>
          </a:bodyPr>
          <a:lstStyle/>
          <a:p>
            <a:r>
              <a:rPr lang="en-US" dirty="0"/>
              <a:t>Recipes</a:t>
            </a:r>
            <a:endParaRPr lang="he-IL" dirty="0"/>
          </a:p>
        </p:txBody>
      </p:sp>
      <p:sp>
        <p:nvSpPr>
          <p:cNvPr id="218" name="Minus Sign 217">
            <a:extLst>
              <a:ext uri="{FF2B5EF4-FFF2-40B4-BE49-F238E27FC236}">
                <a16:creationId xmlns:a16="http://schemas.microsoft.com/office/drawing/2014/main" id="{C4C88333-DFB5-4E1B-9754-E069FF6D6408}"/>
              </a:ext>
            </a:extLst>
          </p:cNvPr>
          <p:cNvSpPr/>
          <p:nvPr/>
        </p:nvSpPr>
        <p:spPr>
          <a:xfrm>
            <a:off x="7662386" y="3578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219" name="Flowchart: Process 218">
            <a:extLst>
              <a:ext uri="{FF2B5EF4-FFF2-40B4-BE49-F238E27FC236}">
                <a16:creationId xmlns:a16="http://schemas.microsoft.com/office/drawing/2014/main" id="{78BB41AA-9034-43E6-8A56-BD3C2D30CB6A}"/>
              </a:ext>
            </a:extLst>
          </p:cNvPr>
          <p:cNvSpPr/>
          <p:nvPr/>
        </p:nvSpPr>
        <p:spPr>
          <a:xfrm>
            <a:off x="8303414" y="7004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20" name="Flowchart: Merge 219">
            <a:extLst>
              <a:ext uri="{FF2B5EF4-FFF2-40B4-BE49-F238E27FC236}">
                <a16:creationId xmlns:a16="http://schemas.microsoft.com/office/drawing/2014/main" id="{F33425D7-ABE2-4B9D-B3E7-1687ABFD81C2}"/>
              </a:ext>
            </a:extLst>
          </p:cNvPr>
          <p:cNvSpPr/>
          <p:nvPr/>
        </p:nvSpPr>
        <p:spPr>
          <a:xfrm>
            <a:off x="8298671" y="715235"/>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21" name="TextBox 220">
            <a:extLst>
              <a:ext uri="{FF2B5EF4-FFF2-40B4-BE49-F238E27FC236}">
                <a16:creationId xmlns:a16="http://schemas.microsoft.com/office/drawing/2014/main" id="{3F79089C-2946-4C3F-9576-35AA67795FF0}"/>
              </a:ext>
            </a:extLst>
          </p:cNvPr>
          <p:cNvSpPr txBox="1"/>
          <p:nvPr/>
        </p:nvSpPr>
        <p:spPr>
          <a:xfrm>
            <a:off x="8746498" y="231178"/>
            <a:ext cx="1307256" cy="338554"/>
          </a:xfrm>
          <a:prstGeom prst="rect">
            <a:avLst/>
          </a:prstGeom>
          <a:noFill/>
        </p:spPr>
        <p:txBody>
          <a:bodyPr wrap="square" rtlCol="1">
            <a:spAutoFit/>
          </a:bodyPr>
          <a:lstStyle/>
          <a:p>
            <a:r>
              <a:rPr lang="en-US" sz="1600" dirty="0">
                <a:highlight>
                  <a:srgbClr val="FFFF00"/>
                </a:highlight>
              </a:rPr>
              <a:t>Ingredients</a:t>
            </a:r>
            <a:endParaRPr lang="he-IL" sz="1600" dirty="0">
              <a:highlight>
                <a:srgbClr val="FFFF00"/>
              </a:highlight>
            </a:endParaRPr>
          </a:p>
        </p:txBody>
      </p:sp>
      <p:sp>
        <p:nvSpPr>
          <p:cNvPr id="222" name="Minus Sign 221">
            <a:extLst>
              <a:ext uri="{FF2B5EF4-FFF2-40B4-BE49-F238E27FC236}">
                <a16:creationId xmlns:a16="http://schemas.microsoft.com/office/drawing/2014/main" id="{831E3E18-BFD2-4DC1-8544-BE313FAA931A}"/>
              </a:ext>
            </a:extLst>
          </p:cNvPr>
          <p:cNvSpPr/>
          <p:nvPr/>
        </p:nvSpPr>
        <p:spPr>
          <a:xfrm>
            <a:off x="8685493" y="34661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3" name="Flowchart: Process 222">
            <a:extLst>
              <a:ext uri="{FF2B5EF4-FFF2-40B4-BE49-F238E27FC236}">
                <a16:creationId xmlns:a16="http://schemas.microsoft.com/office/drawing/2014/main" id="{8CA1D163-B1CC-42A2-BD9B-EBBB4594C205}"/>
              </a:ext>
            </a:extLst>
          </p:cNvPr>
          <p:cNvSpPr/>
          <p:nvPr/>
        </p:nvSpPr>
        <p:spPr>
          <a:xfrm>
            <a:off x="9405226" y="67846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24" name="Flowchart: Merge 223">
            <a:extLst>
              <a:ext uri="{FF2B5EF4-FFF2-40B4-BE49-F238E27FC236}">
                <a16:creationId xmlns:a16="http://schemas.microsoft.com/office/drawing/2014/main" id="{6C824F41-3B10-46EF-B907-86EC8A513AF3}"/>
              </a:ext>
            </a:extLst>
          </p:cNvPr>
          <p:cNvSpPr/>
          <p:nvPr/>
        </p:nvSpPr>
        <p:spPr>
          <a:xfrm>
            <a:off x="9404948" y="69222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25" name="TextBox 224">
            <a:extLst>
              <a:ext uri="{FF2B5EF4-FFF2-40B4-BE49-F238E27FC236}">
                <a16:creationId xmlns:a16="http://schemas.microsoft.com/office/drawing/2014/main" id="{27CB2E3F-CA71-4EC1-B5C7-0A6FABA94573}"/>
              </a:ext>
            </a:extLst>
          </p:cNvPr>
          <p:cNvSpPr txBox="1"/>
          <p:nvPr/>
        </p:nvSpPr>
        <p:spPr>
          <a:xfrm>
            <a:off x="9814040" y="243217"/>
            <a:ext cx="1149452" cy="369332"/>
          </a:xfrm>
          <a:prstGeom prst="rect">
            <a:avLst/>
          </a:prstGeom>
          <a:noFill/>
        </p:spPr>
        <p:txBody>
          <a:bodyPr wrap="square" rtlCol="1">
            <a:spAutoFit/>
          </a:bodyPr>
          <a:lstStyle/>
          <a:p>
            <a:r>
              <a:rPr lang="en-US" dirty="0"/>
              <a:t>Schedule</a:t>
            </a:r>
            <a:endParaRPr lang="he-IL" dirty="0"/>
          </a:p>
        </p:txBody>
      </p:sp>
      <p:sp>
        <p:nvSpPr>
          <p:cNvPr id="226" name="Minus Sign 225">
            <a:extLst>
              <a:ext uri="{FF2B5EF4-FFF2-40B4-BE49-F238E27FC236}">
                <a16:creationId xmlns:a16="http://schemas.microsoft.com/office/drawing/2014/main" id="{1A0A936C-586A-4134-8026-0F690E6E4D0C}"/>
              </a:ext>
            </a:extLst>
          </p:cNvPr>
          <p:cNvSpPr/>
          <p:nvPr/>
        </p:nvSpPr>
        <p:spPr>
          <a:xfrm>
            <a:off x="9791445" y="375935"/>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227" name="Flowchart: Process 226">
            <a:extLst>
              <a:ext uri="{FF2B5EF4-FFF2-40B4-BE49-F238E27FC236}">
                <a16:creationId xmlns:a16="http://schemas.microsoft.com/office/drawing/2014/main" id="{D318BB46-8199-4BBD-AFFB-019479BE7EF5}"/>
              </a:ext>
            </a:extLst>
          </p:cNvPr>
          <p:cNvSpPr/>
          <p:nvPr/>
        </p:nvSpPr>
        <p:spPr>
          <a:xfrm>
            <a:off x="10440948" y="710812"/>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28" name="Flowchart: Merge 227">
            <a:extLst>
              <a:ext uri="{FF2B5EF4-FFF2-40B4-BE49-F238E27FC236}">
                <a16:creationId xmlns:a16="http://schemas.microsoft.com/office/drawing/2014/main" id="{27B9700B-FAA9-49F7-BD03-6FD6949F17A9}"/>
              </a:ext>
            </a:extLst>
          </p:cNvPr>
          <p:cNvSpPr/>
          <p:nvPr/>
        </p:nvSpPr>
        <p:spPr>
          <a:xfrm>
            <a:off x="10449312" y="70862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29" name="TextBox 228">
            <a:extLst>
              <a:ext uri="{FF2B5EF4-FFF2-40B4-BE49-F238E27FC236}">
                <a16:creationId xmlns:a16="http://schemas.microsoft.com/office/drawing/2014/main" id="{033F2184-3D51-45C7-B2E8-918F2AB175E6}"/>
              </a:ext>
            </a:extLst>
          </p:cNvPr>
          <p:cNvSpPr txBox="1"/>
          <p:nvPr/>
        </p:nvSpPr>
        <p:spPr>
          <a:xfrm>
            <a:off x="11130484" y="246694"/>
            <a:ext cx="709182" cy="369332"/>
          </a:xfrm>
          <a:prstGeom prst="rect">
            <a:avLst/>
          </a:prstGeom>
          <a:noFill/>
        </p:spPr>
        <p:txBody>
          <a:bodyPr wrap="square" rtlCol="1">
            <a:spAutoFit/>
          </a:bodyPr>
          <a:lstStyle/>
          <a:p>
            <a:r>
              <a:rPr lang="en-US" dirty="0"/>
              <a:t>Cart</a:t>
            </a:r>
            <a:endParaRPr lang="he-IL" dirty="0"/>
          </a:p>
        </p:txBody>
      </p:sp>
      <p:sp>
        <p:nvSpPr>
          <p:cNvPr id="231" name="TextBox 230">
            <a:extLst>
              <a:ext uri="{FF2B5EF4-FFF2-40B4-BE49-F238E27FC236}">
                <a16:creationId xmlns:a16="http://schemas.microsoft.com/office/drawing/2014/main" id="{A6422D62-257F-4DA2-A101-950EA3FE2123}"/>
              </a:ext>
            </a:extLst>
          </p:cNvPr>
          <p:cNvSpPr txBox="1"/>
          <p:nvPr/>
        </p:nvSpPr>
        <p:spPr>
          <a:xfrm>
            <a:off x="6910727" y="1875218"/>
            <a:ext cx="2252852" cy="369332"/>
          </a:xfrm>
          <a:prstGeom prst="rect">
            <a:avLst/>
          </a:prstGeom>
          <a:noFill/>
        </p:spPr>
        <p:txBody>
          <a:bodyPr wrap="square" rtlCol="1">
            <a:spAutoFit/>
          </a:bodyPr>
          <a:lstStyle/>
          <a:p>
            <a:r>
              <a:rPr lang="en-US" dirty="0"/>
              <a:t>Name of the recipe :</a:t>
            </a:r>
            <a:endParaRPr lang="he-IL" dirty="0"/>
          </a:p>
        </p:txBody>
      </p:sp>
      <p:sp>
        <p:nvSpPr>
          <p:cNvPr id="232" name="Minus Sign 231">
            <a:extLst>
              <a:ext uri="{FF2B5EF4-FFF2-40B4-BE49-F238E27FC236}">
                <a16:creationId xmlns:a16="http://schemas.microsoft.com/office/drawing/2014/main" id="{0E1AF846-B0E9-4B18-859C-88B52549CAC0}"/>
              </a:ext>
            </a:extLst>
          </p:cNvPr>
          <p:cNvSpPr/>
          <p:nvPr/>
        </p:nvSpPr>
        <p:spPr>
          <a:xfrm>
            <a:off x="6730282" y="1918021"/>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Parve</a:t>
            </a:r>
            <a:endParaRPr lang="he-IL" sz="1400" dirty="0"/>
          </a:p>
        </p:txBody>
      </p:sp>
      <p:sp>
        <p:nvSpPr>
          <p:cNvPr id="233" name="Flowchart: Process 232">
            <a:extLst>
              <a:ext uri="{FF2B5EF4-FFF2-40B4-BE49-F238E27FC236}">
                <a16:creationId xmlns:a16="http://schemas.microsoft.com/office/drawing/2014/main" id="{9CA50D4D-C415-4794-9093-056CC4515000}"/>
              </a:ext>
            </a:extLst>
          </p:cNvPr>
          <p:cNvSpPr/>
          <p:nvPr/>
        </p:nvSpPr>
        <p:spPr>
          <a:xfrm>
            <a:off x="8059932" y="2273330"/>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34" name="Flowchart: Merge 233">
            <a:extLst>
              <a:ext uri="{FF2B5EF4-FFF2-40B4-BE49-F238E27FC236}">
                <a16:creationId xmlns:a16="http://schemas.microsoft.com/office/drawing/2014/main" id="{7BE394EC-3C6A-4699-AAC1-C1F9AFB50FF8}"/>
              </a:ext>
            </a:extLst>
          </p:cNvPr>
          <p:cNvSpPr/>
          <p:nvPr/>
        </p:nvSpPr>
        <p:spPr>
          <a:xfrm>
            <a:off x="8167251" y="2287248"/>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235" name="Straight Connector 234">
            <a:extLst>
              <a:ext uri="{FF2B5EF4-FFF2-40B4-BE49-F238E27FC236}">
                <a16:creationId xmlns:a16="http://schemas.microsoft.com/office/drawing/2014/main" id="{DCE16C8D-8868-4508-A4E9-8F195CC021C7}"/>
              </a:ext>
            </a:extLst>
          </p:cNvPr>
          <p:cNvCxnSpPr>
            <a:cxnSpLocks/>
          </p:cNvCxnSpPr>
          <p:nvPr/>
        </p:nvCxnSpPr>
        <p:spPr>
          <a:xfrm flipV="1">
            <a:off x="8977775" y="2183714"/>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238" name="Flowchart: Process 237">
            <a:extLst>
              <a:ext uri="{FF2B5EF4-FFF2-40B4-BE49-F238E27FC236}">
                <a16:creationId xmlns:a16="http://schemas.microsoft.com/office/drawing/2014/main" id="{2B94D611-6BDF-43CA-B753-09D7AA9BAB3F}"/>
              </a:ext>
            </a:extLst>
          </p:cNvPr>
          <p:cNvSpPr/>
          <p:nvPr/>
        </p:nvSpPr>
        <p:spPr>
          <a:xfrm>
            <a:off x="10817101" y="6168695"/>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239" name="Oval 238">
            <a:extLst>
              <a:ext uri="{FF2B5EF4-FFF2-40B4-BE49-F238E27FC236}">
                <a16:creationId xmlns:a16="http://schemas.microsoft.com/office/drawing/2014/main" id="{3D3A18FD-B056-4084-BEF4-14BE27F9E6AF}"/>
              </a:ext>
            </a:extLst>
          </p:cNvPr>
          <p:cNvSpPr/>
          <p:nvPr/>
        </p:nvSpPr>
        <p:spPr>
          <a:xfrm>
            <a:off x="6953888" y="6026854"/>
            <a:ext cx="175117" cy="2388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he-IL"/>
          </a:p>
        </p:txBody>
      </p:sp>
      <p:sp>
        <p:nvSpPr>
          <p:cNvPr id="240" name="TextBox 239">
            <a:extLst>
              <a:ext uri="{FF2B5EF4-FFF2-40B4-BE49-F238E27FC236}">
                <a16:creationId xmlns:a16="http://schemas.microsoft.com/office/drawing/2014/main" id="{59F0C845-955D-47F9-9403-903FC2C65B7D}"/>
              </a:ext>
            </a:extLst>
          </p:cNvPr>
          <p:cNvSpPr txBox="1"/>
          <p:nvPr/>
        </p:nvSpPr>
        <p:spPr>
          <a:xfrm>
            <a:off x="7136711" y="5953696"/>
            <a:ext cx="3458537" cy="369332"/>
          </a:xfrm>
          <a:prstGeom prst="rect">
            <a:avLst/>
          </a:prstGeom>
          <a:noFill/>
        </p:spPr>
        <p:txBody>
          <a:bodyPr wrap="square" rtlCol="1">
            <a:spAutoFit/>
          </a:bodyPr>
          <a:lstStyle/>
          <a:p>
            <a:r>
              <a:rPr lang="en-US" dirty="0"/>
              <a:t>I would like to share my recipe</a:t>
            </a:r>
            <a:endParaRPr lang="he-IL" dirty="0"/>
          </a:p>
        </p:txBody>
      </p:sp>
      <p:sp>
        <p:nvSpPr>
          <p:cNvPr id="241" name="Oval 240">
            <a:extLst>
              <a:ext uri="{FF2B5EF4-FFF2-40B4-BE49-F238E27FC236}">
                <a16:creationId xmlns:a16="http://schemas.microsoft.com/office/drawing/2014/main" id="{97202537-A09D-420B-933A-0507326AD4E2}"/>
              </a:ext>
            </a:extLst>
          </p:cNvPr>
          <p:cNvSpPr/>
          <p:nvPr/>
        </p:nvSpPr>
        <p:spPr>
          <a:xfrm>
            <a:off x="6961594" y="6303493"/>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242" name="TextBox 241">
            <a:extLst>
              <a:ext uri="{FF2B5EF4-FFF2-40B4-BE49-F238E27FC236}">
                <a16:creationId xmlns:a16="http://schemas.microsoft.com/office/drawing/2014/main" id="{0A3DDFFA-CE68-456D-9918-D0193579CF53}"/>
              </a:ext>
            </a:extLst>
          </p:cNvPr>
          <p:cNvSpPr txBox="1"/>
          <p:nvPr/>
        </p:nvSpPr>
        <p:spPr>
          <a:xfrm>
            <a:off x="7129005" y="6229195"/>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246" name="TextBox 245">
            <a:extLst>
              <a:ext uri="{FF2B5EF4-FFF2-40B4-BE49-F238E27FC236}">
                <a16:creationId xmlns:a16="http://schemas.microsoft.com/office/drawing/2014/main" id="{571FC3A3-DA2C-4D06-A79C-5402C32EB56B}"/>
              </a:ext>
            </a:extLst>
          </p:cNvPr>
          <p:cNvSpPr txBox="1"/>
          <p:nvPr/>
        </p:nvSpPr>
        <p:spPr>
          <a:xfrm>
            <a:off x="6983036" y="1364748"/>
            <a:ext cx="3605562" cy="369332"/>
          </a:xfrm>
          <a:prstGeom prst="rect">
            <a:avLst/>
          </a:prstGeom>
          <a:noFill/>
        </p:spPr>
        <p:txBody>
          <a:bodyPr wrap="square" rtlCol="1">
            <a:spAutoFit/>
          </a:bodyPr>
          <a:lstStyle/>
          <a:p>
            <a:r>
              <a:rPr lang="en-US" b="1" dirty="0"/>
              <a:t>Create your ingredient:</a:t>
            </a:r>
            <a:endParaRPr lang="he-IL" b="1" dirty="0"/>
          </a:p>
        </p:txBody>
      </p:sp>
      <p:sp>
        <p:nvSpPr>
          <p:cNvPr id="249" name="Minus Sign 248">
            <a:extLst>
              <a:ext uri="{FF2B5EF4-FFF2-40B4-BE49-F238E27FC236}">
                <a16:creationId xmlns:a16="http://schemas.microsoft.com/office/drawing/2014/main" id="{D8073766-A752-4C2F-A62E-89BA1C869A80}"/>
              </a:ext>
            </a:extLst>
          </p:cNvPr>
          <p:cNvSpPr/>
          <p:nvPr/>
        </p:nvSpPr>
        <p:spPr>
          <a:xfrm>
            <a:off x="6733346" y="29977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250" name="Flowchart: Process 249">
            <a:extLst>
              <a:ext uri="{FF2B5EF4-FFF2-40B4-BE49-F238E27FC236}">
                <a16:creationId xmlns:a16="http://schemas.microsoft.com/office/drawing/2014/main" id="{851BE3F8-6095-49CF-AFBA-EAF77AE33BAD}"/>
              </a:ext>
            </a:extLst>
          </p:cNvPr>
          <p:cNvSpPr/>
          <p:nvPr/>
        </p:nvSpPr>
        <p:spPr>
          <a:xfrm>
            <a:off x="7370201" y="632614"/>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51" name="Flowchart: Merge 250">
            <a:extLst>
              <a:ext uri="{FF2B5EF4-FFF2-40B4-BE49-F238E27FC236}">
                <a16:creationId xmlns:a16="http://schemas.microsoft.com/office/drawing/2014/main" id="{712F0B55-956B-4288-8E43-19036F51FD16}"/>
              </a:ext>
            </a:extLst>
          </p:cNvPr>
          <p:cNvSpPr/>
          <p:nvPr/>
        </p:nvSpPr>
        <p:spPr>
          <a:xfrm>
            <a:off x="7375834" y="647647"/>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55" name="TextBox 254">
            <a:extLst>
              <a:ext uri="{FF2B5EF4-FFF2-40B4-BE49-F238E27FC236}">
                <a16:creationId xmlns:a16="http://schemas.microsoft.com/office/drawing/2014/main" id="{520391A9-BC36-437F-A585-410F71BC637E}"/>
              </a:ext>
            </a:extLst>
          </p:cNvPr>
          <p:cNvSpPr txBox="1"/>
          <p:nvPr/>
        </p:nvSpPr>
        <p:spPr>
          <a:xfrm>
            <a:off x="8646667" y="898947"/>
            <a:ext cx="1649609" cy="246221"/>
          </a:xfrm>
          <a:prstGeom prst="rect">
            <a:avLst/>
          </a:prstGeom>
          <a:noFill/>
        </p:spPr>
        <p:txBody>
          <a:bodyPr wrap="square" rtlCol="1">
            <a:spAutoFit/>
          </a:bodyPr>
          <a:lstStyle/>
          <a:p>
            <a:r>
              <a:rPr lang="en-US" sz="1000" b="1" dirty="0"/>
              <a:t>Create your ingredient:</a:t>
            </a:r>
            <a:endParaRPr lang="he-IL" sz="1000" b="1" dirty="0"/>
          </a:p>
        </p:txBody>
      </p:sp>
      <p:sp>
        <p:nvSpPr>
          <p:cNvPr id="258" name="TextBox 257">
            <a:extLst>
              <a:ext uri="{FF2B5EF4-FFF2-40B4-BE49-F238E27FC236}">
                <a16:creationId xmlns:a16="http://schemas.microsoft.com/office/drawing/2014/main" id="{34A807A4-5445-4372-9A9E-D57EFA3C4201}"/>
              </a:ext>
            </a:extLst>
          </p:cNvPr>
          <p:cNvSpPr txBox="1"/>
          <p:nvPr/>
        </p:nvSpPr>
        <p:spPr>
          <a:xfrm>
            <a:off x="8996916" y="1836850"/>
            <a:ext cx="2028376" cy="369332"/>
          </a:xfrm>
          <a:prstGeom prst="rect">
            <a:avLst/>
          </a:prstGeom>
          <a:noFill/>
        </p:spPr>
        <p:txBody>
          <a:bodyPr wrap="square" rtlCol="1">
            <a:spAutoFit/>
          </a:bodyPr>
          <a:lstStyle/>
          <a:p>
            <a:r>
              <a:rPr lang="en-US" dirty="0"/>
              <a:t>Salamone sushi</a:t>
            </a:r>
            <a:endParaRPr lang="he-IL" dirty="0"/>
          </a:p>
        </p:txBody>
      </p:sp>
      <p:sp>
        <p:nvSpPr>
          <p:cNvPr id="263" name="TextBox 262">
            <a:extLst>
              <a:ext uri="{FF2B5EF4-FFF2-40B4-BE49-F238E27FC236}">
                <a16:creationId xmlns:a16="http://schemas.microsoft.com/office/drawing/2014/main" id="{93C37984-4CCD-4BC7-98A2-7A1E0416BF1E}"/>
              </a:ext>
            </a:extLst>
          </p:cNvPr>
          <p:cNvSpPr txBox="1"/>
          <p:nvPr/>
        </p:nvSpPr>
        <p:spPr>
          <a:xfrm>
            <a:off x="6953888" y="3296797"/>
            <a:ext cx="2912308" cy="646331"/>
          </a:xfrm>
          <a:prstGeom prst="rect">
            <a:avLst/>
          </a:prstGeom>
          <a:noFill/>
        </p:spPr>
        <p:txBody>
          <a:bodyPr wrap="square" rtlCol="1">
            <a:spAutoFit/>
          </a:bodyPr>
          <a:lstStyle/>
          <a:p>
            <a:r>
              <a:rPr lang="en-US" dirty="0"/>
              <a:t>The cost of the ingredient per 100 gram:</a:t>
            </a:r>
            <a:endParaRPr lang="he-IL" dirty="0"/>
          </a:p>
        </p:txBody>
      </p:sp>
      <p:cxnSp>
        <p:nvCxnSpPr>
          <p:cNvPr id="264" name="Straight Connector 263">
            <a:extLst>
              <a:ext uri="{FF2B5EF4-FFF2-40B4-BE49-F238E27FC236}">
                <a16:creationId xmlns:a16="http://schemas.microsoft.com/office/drawing/2014/main" id="{2B3008EC-458C-449F-A0C3-9BE98D6899DC}"/>
              </a:ext>
            </a:extLst>
          </p:cNvPr>
          <p:cNvCxnSpPr>
            <a:cxnSpLocks/>
          </p:cNvCxnSpPr>
          <p:nvPr/>
        </p:nvCxnSpPr>
        <p:spPr>
          <a:xfrm flipV="1">
            <a:off x="8461491" y="3852416"/>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265" name="Flowchart: Process 264">
            <a:extLst>
              <a:ext uri="{FF2B5EF4-FFF2-40B4-BE49-F238E27FC236}">
                <a16:creationId xmlns:a16="http://schemas.microsoft.com/office/drawing/2014/main" id="{95A803D8-3641-4BFF-997D-068CFF5BBFC3}"/>
              </a:ext>
            </a:extLst>
          </p:cNvPr>
          <p:cNvSpPr/>
          <p:nvPr/>
        </p:nvSpPr>
        <p:spPr>
          <a:xfrm>
            <a:off x="7025127" y="4345687"/>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Nutritious value</a:t>
            </a:r>
            <a:endParaRPr lang="he-IL" dirty="0"/>
          </a:p>
        </p:txBody>
      </p:sp>
      <p:sp>
        <p:nvSpPr>
          <p:cNvPr id="266" name="Minus Sign 265">
            <a:extLst>
              <a:ext uri="{FF2B5EF4-FFF2-40B4-BE49-F238E27FC236}">
                <a16:creationId xmlns:a16="http://schemas.microsoft.com/office/drawing/2014/main" id="{C21F0D1F-BC90-4319-92A8-11DA33C69C59}"/>
              </a:ext>
            </a:extLst>
          </p:cNvPr>
          <p:cNvSpPr/>
          <p:nvPr/>
        </p:nvSpPr>
        <p:spPr>
          <a:xfrm>
            <a:off x="6757903" y="4471156"/>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winter</a:t>
            </a:r>
            <a:endParaRPr lang="he-IL" sz="1400" dirty="0"/>
          </a:p>
        </p:txBody>
      </p:sp>
      <p:sp>
        <p:nvSpPr>
          <p:cNvPr id="267" name="Flowchart: Process 266">
            <a:extLst>
              <a:ext uri="{FF2B5EF4-FFF2-40B4-BE49-F238E27FC236}">
                <a16:creationId xmlns:a16="http://schemas.microsoft.com/office/drawing/2014/main" id="{E6E83E68-3CDF-472D-AD57-037730DC344B}"/>
              </a:ext>
            </a:extLst>
          </p:cNvPr>
          <p:cNvSpPr/>
          <p:nvPr/>
        </p:nvSpPr>
        <p:spPr>
          <a:xfrm>
            <a:off x="7065233" y="5251682"/>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How to store</a:t>
            </a:r>
            <a:endParaRPr lang="he-IL" dirty="0"/>
          </a:p>
        </p:txBody>
      </p:sp>
      <p:pic>
        <p:nvPicPr>
          <p:cNvPr id="272" name="Graphic 271" descr="Strawberry outline">
            <a:extLst>
              <a:ext uri="{FF2B5EF4-FFF2-40B4-BE49-F238E27FC236}">
                <a16:creationId xmlns:a16="http://schemas.microsoft.com/office/drawing/2014/main" id="{775C298B-D225-451D-8DA2-794B793ABA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77117" y="2454663"/>
            <a:ext cx="935140" cy="935140"/>
          </a:xfrm>
          <a:prstGeom prst="rect">
            <a:avLst/>
          </a:prstGeom>
        </p:spPr>
      </p:pic>
      <p:sp>
        <p:nvSpPr>
          <p:cNvPr id="273" name="TextBox 272">
            <a:extLst>
              <a:ext uri="{FF2B5EF4-FFF2-40B4-BE49-F238E27FC236}">
                <a16:creationId xmlns:a16="http://schemas.microsoft.com/office/drawing/2014/main" id="{B4038271-022B-4768-A332-1A0DBEA67B3D}"/>
              </a:ext>
            </a:extLst>
          </p:cNvPr>
          <p:cNvSpPr txBox="1"/>
          <p:nvPr/>
        </p:nvSpPr>
        <p:spPr>
          <a:xfrm>
            <a:off x="6847985" y="2857968"/>
            <a:ext cx="1928942" cy="369332"/>
          </a:xfrm>
          <a:prstGeom prst="rect">
            <a:avLst/>
          </a:prstGeom>
          <a:noFill/>
        </p:spPr>
        <p:txBody>
          <a:bodyPr wrap="square" rtlCol="1">
            <a:spAutoFit/>
          </a:bodyPr>
          <a:lstStyle/>
          <a:p>
            <a:r>
              <a:rPr lang="en-US" dirty="0"/>
              <a:t>Insert a picture</a:t>
            </a:r>
            <a:endParaRPr lang="he-IL" dirty="0"/>
          </a:p>
        </p:txBody>
      </p:sp>
      <p:sp>
        <p:nvSpPr>
          <p:cNvPr id="274" name="TextBox 273">
            <a:extLst>
              <a:ext uri="{FF2B5EF4-FFF2-40B4-BE49-F238E27FC236}">
                <a16:creationId xmlns:a16="http://schemas.microsoft.com/office/drawing/2014/main" id="{18D1CF31-CD16-494D-A7BA-83E1EAA53A4A}"/>
              </a:ext>
            </a:extLst>
          </p:cNvPr>
          <p:cNvSpPr txBox="1"/>
          <p:nvPr/>
        </p:nvSpPr>
        <p:spPr>
          <a:xfrm>
            <a:off x="8447000" y="3564379"/>
            <a:ext cx="2028376" cy="369332"/>
          </a:xfrm>
          <a:prstGeom prst="rect">
            <a:avLst/>
          </a:prstGeom>
          <a:noFill/>
        </p:spPr>
        <p:txBody>
          <a:bodyPr wrap="square" rtlCol="1">
            <a:spAutoFit/>
          </a:bodyPr>
          <a:lstStyle/>
          <a:p>
            <a:r>
              <a:rPr lang="en-US" dirty="0"/>
              <a:t>0.85$</a:t>
            </a:r>
            <a:endParaRPr lang="he-IL" dirty="0"/>
          </a:p>
        </p:txBody>
      </p:sp>
      <p:sp>
        <p:nvSpPr>
          <p:cNvPr id="275" name="Flowchart: Process 274">
            <a:extLst>
              <a:ext uri="{FF2B5EF4-FFF2-40B4-BE49-F238E27FC236}">
                <a16:creationId xmlns:a16="http://schemas.microsoft.com/office/drawing/2014/main" id="{7AED8EDC-5577-4CD5-BB9A-6BDCDB82402F}"/>
              </a:ext>
            </a:extLst>
          </p:cNvPr>
          <p:cNvSpPr/>
          <p:nvPr/>
        </p:nvSpPr>
        <p:spPr>
          <a:xfrm>
            <a:off x="8144206" y="4830703"/>
            <a:ext cx="429173" cy="32765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76" name="Flowchart: Merge 275">
            <a:extLst>
              <a:ext uri="{FF2B5EF4-FFF2-40B4-BE49-F238E27FC236}">
                <a16:creationId xmlns:a16="http://schemas.microsoft.com/office/drawing/2014/main" id="{45D952E6-692E-4795-9839-795C9CD7565D}"/>
              </a:ext>
            </a:extLst>
          </p:cNvPr>
          <p:cNvSpPr/>
          <p:nvPr/>
        </p:nvSpPr>
        <p:spPr>
          <a:xfrm>
            <a:off x="8233217" y="4834216"/>
            <a:ext cx="326382" cy="316295"/>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387099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1BC2B16A-F4DB-4EE7-BD84-7B3C2EC4C35B}"/>
              </a:ext>
            </a:extLst>
          </p:cNvPr>
          <p:cNvSpPr/>
          <p:nvPr/>
        </p:nvSpPr>
        <p:spPr>
          <a:xfrm>
            <a:off x="2807412" y="213527"/>
            <a:ext cx="5050301" cy="643094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7" name="Rectangle 56">
            <a:extLst>
              <a:ext uri="{FF2B5EF4-FFF2-40B4-BE49-F238E27FC236}">
                <a16:creationId xmlns:a16="http://schemas.microsoft.com/office/drawing/2014/main" id="{D0A1975A-AB6D-408D-82D2-B0DD91A817E2}"/>
              </a:ext>
            </a:extLst>
          </p:cNvPr>
          <p:cNvSpPr/>
          <p:nvPr/>
        </p:nvSpPr>
        <p:spPr>
          <a:xfrm>
            <a:off x="2801639" y="188900"/>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58" name="Straight Connector 57">
            <a:extLst>
              <a:ext uri="{FF2B5EF4-FFF2-40B4-BE49-F238E27FC236}">
                <a16:creationId xmlns:a16="http://schemas.microsoft.com/office/drawing/2014/main" id="{704A2151-6F41-491B-9AFB-6E9FAFDAE344}"/>
              </a:ext>
            </a:extLst>
          </p:cNvPr>
          <p:cNvCxnSpPr/>
          <p:nvPr/>
        </p:nvCxnSpPr>
        <p:spPr>
          <a:xfrm flipV="1">
            <a:off x="3669288" y="1889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9221ACAD-885C-4B9D-B7A1-138F6D1319E4}"/>
              </a:ext>
            </a:extLst>
          </p:cNvPr>
          <p:cNvCxnSpPr/>
          <p:nvPr/>
        </p:nvCxnSpPr>
        <p:spPr>
          <a:xfrm flipV="1">
            <a:off x="4751148" y="1889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2F6D382E-051D-4149-BE3A-4AC97C0C69EF}"/>
              </a:ext>
            </a:extLst>
          </p:cNvPr>
          <p:cNvCxnSpPr/>
          <p:nvPr/>
        </p:nvCxnSpPr>
        <p:spPr>
          <a:xfrm flipV="1">
            <a:off x="6928672" y="2280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39DA585E-E932-4E75-88EB-6CA5ECF0C328}"/>
              </a:ext>
            </a:extLst>
          </p:cNvPr>
          <p:cNvCxnSpPr/>
          <p:nvPr/>
        </p:nvCxnSpPr>
        <p:spPr>
          <a:xfrm flipV="1">
            <a:off x="5686895" y="170876"/>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62" name="TextBox 61">
            <a:extLst>
              <a:ext uri="{FF2B5EF4-FFF2-40B4-BE49-F238E27FC236}">
                <a16:creationId xmlns:a16="http://schemas.microsoft.com/office/drawing/2014/main" id="{091B5856-A10A-4615-8DDA-1D67B760CEC7}"/>
              </a:ext>
            </a:extLst>
          </p:cNvPr>
          <p:cNvSpPr txBox="1"/>
          <p:nvPr/>
        </p:nvSpPr>
        <p:spPr>
          <a:xfrm>
            <a:off x="2807412" y="214082"/>
            <a:ext cx="984732" cy="369332"/>
          </a:xfrm>
          <a:prstGeom prst="rect">
            <a:avLst/>
          </a:prstGeom>
          <a:noFill/>
        </p:spPr>
        <p:txBody>
          <a:bodyPr wrap="square" rtlCol="1">
            <a:spAutoFit/>
          </a:bodyPr>
          <a:lstStyle/>
          <a:p>
            <a:r>
              <a:rPr lang="en-US" dirty="0"/>
              <a:t>Profile</a:t>
            </a:r>
            <a:endParaRPr lang="he-IL" dirty="0"/>
          </a:p>
        </p:txBody>
      </p:sp>
      <p:sp>
        <p:nvSpPr>
          <p:cNvPr id="63" name="TextBox 62">
            <a:extLst>
              <a:ext uri="{FF2B5EF4-FFF2-40B4-BE49-F238E27FC236}">
                <a16:creationId xmlns:a16="http://schemas.microsoft.com/office/drawing/2014/main" id="{79E7F076-B122-4B7C-ADEC-B11DC5AA7233}"/>
              </a:ext>
            </a:extLst>
          </p:cNvPr>
          <p:cNvSpPr txBox="1"/>
          <p:nvPr/>
        </p:nvSpPr>
        <p:spPr>
          <a:xfrm>
            <a:off x="3788268" y="280042"/>
            <a:ext cx="984733" cy="369332"/>
          </a:xfrm>
          <a:prstGeom prst="rect">
            <a:avLst/>
          </a:prstGeom>
          <a:noFill/>
        </p:spPr>
        <p:txBody>
          <a:bodyPr wrap="square" rtlCol="1">
            <a:spAutoFit/>
          </a:bodyPr>
          <a:lstStyle/>
          <a:p>
            <a:r>
              <a:rPr lang="en-US" dirty="0"/>
              <a:t>Recipes</a:t>
            </a:r>
            <a:endParaRPr lang="he-IL" dirty="0"/>
          </a:p>
        </p:txBody>
      </p:sp>
      <p:sp>
        <p:nvSpPr>
          <p:cNvPr id="64" name="Minus Sign 63">
            <a:extLst>
              <a:ext uri="{FF2B5EF4-FFF2-40B4-BE49-F238E27FC236}">
                <a16:creationId xmlns:a16="http://schemas.microsoft.com/office/drawing/2014/main" id="{383ADBED-0C9E-42DB-8E45-20243B04A864}"/>
              </a:ext>
            </a:extLst>
          </p:cNvPr>
          <p:cNvSpPr/>
          <p:nvPr/>
        </p:nvSpPr>
        <p:spPr>
          <a:xfrm>
            <a:off x="3584227" y="351342"/>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65" name="Flowchart: Process 64">
            <a:extLst>
              <a:ext uri="{FF2B5EF4-FFF2-40B4-BE49-F238E27FC236}">
                <a16:creationId xmlns:a16="http://schemas.microsoft.com/office/drawing/2014/main" id="{EDA6419B-675F-4971-9172-1D28F45A5B02}"/>
              </a:ext>
            </a:extLst>
          </p:cNvPr>
          <p:cNvSpPr/>
          <p:nvPr/>
        </p:nvSpPr>
        <p:spPr>
          <a:xfrm>
            <a:off x="4225255" y="69391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66" name="Flowchart: Merge 65">
            <a:extLst>
              <a:ext uri="{FF2B5EF4-FFF2-40B4-BE49-F238E27FC236}">
                <a16:creationId xmlns:a16="http://schemas.microsoft.com/office/drawing/2014/main" id="{82C5C69C-531D-4AC7-B721-182117A0648E}"/>
              </a:ext>
            </a:extLst>
          </p:cNvPr>
          <p:cNvSpPr/>
          <p:nvPr/>
        </p:nvSpPr>
        <p:spPr>
          <a:xfrm>
            <a:off x="4220512" y="70873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67" name="TextBox 66">
            <a:extLst>
              <a:ext uri="{FF2B5EF4-FFF2-40B4-BE49-F238E27FC236}">
                <a16:creationId xmlns:a16="http://schemas.microsoft.com/office/drawing/2014/main" id="{B8F45D71-82B0-4E11-8D46-DE8668EE5D3C}"/>
              </a:ext>
            </a:extLst>
          </p:cNvPr>
          <p:cNvSpPr txBox="1"/>
          <p:nvPr/>
        </p:nvSpPr>
        <p:spPr>
          <a:xfrm>
            <a:off x="4667385" y="296202"/>
            <a:ext cx="1274293" cy="338554"/>
          </a:xfrm>
          <a:prstGeom prst="rect">
            <a:avLst/>
          </a:prstGeom>
          <a:noFill/>
        </p:spPr>
        <p:txBody>
          <a:bodyPr wrap="square" rtlCol="1">
            <a:spAutoFit/>
          </a:bodyPr>
          <a:lstStyle/>
          <a:p>
            <a:r>
              <a:rPr lang="en-US" sz="1600" dirty="0">
                <a:highlight>
                  <a:srgbClr val="FFFF00"/>
                </a:highlight>
              </a:rPr>
              <a:t>Ingredients</a:t>
            </a:r>
            <a:endParaRPr lang="he-IL" dirty="0">
              <a:highlight>
                <a:srgbClr val="FFFF00"/>
              </a:highlight>
            </a:endParaRPr>
          </a:p>
        </p:txBody>
      </p:sp>
      <p:sp>
        <p:nvSpPr>
          <p:cNvPr id="68" name="Minus Sign 67">
            <a:extLst>
              <a:ext uri="{FF2B5EF4-FFF2-40B4-BE49-F238E27FC236}">
                <a16:creationId xmlns:a16="http://schemas.microsoft.com/office/drawing/2014/main" id="{4475657F-F5CB-46B0-A486-F4DB67903632}"/>
              </a:ext>
            </a:extLst>
          </p:cNvPr>
          <p:cNvSpPr/>
          <p:nvPr/>
        </p:nvSpPr>
        <p:spPr>
          <a:xfrm>
            <a:off x="4607334" y="340118"/>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9" name="Flowchart: Process 68">
            <a:extLst>
              <a:ext uri="{FF2B5EF4-FFF2-40B4-BE49-F238E27FC236}">
                <a16:creationId xmlns:a16="http://schemas.microsoft.com/office/drawing/2014/main" id="{259097BD-4B9B-4F2F-96C4-C63D8A1ACBA9}"/>
              </a:ext>
            </a:extLst>
          </p:cNvPr>
          <p:cNvSpPr/>
          <p:nvPr/>
        </p:nvSpPr>
        <p:spPr>
          <a:xfrm>
            <a:off x="5327067" y="671970"/>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0" name="Flowchart: Merge 69">
            <a:extLst>
              <a:ext uri="{FF2B5EF4-FFF2-40B4-BE49-F238E27FC236}">
                <a16:creationId xmlns:a16="http://schemas.microsoft.com/office/drawing/2014/main" id="{04978D5E-9F57-4E5D-A94C-17B25A56B8CD}"/>
              </a:ext>
            </a:extLst>
          </p:cNvPr>
          <p:cNvSpPr/>
          <p:nvPr/>
        </p:nvSpPr>
        <p:spPr>
          <a:xfrm>
            <a:off x="5326789" y="685727"/>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1" name="TextBox 70">
            <a:extLst>
              <a:ext uri="{FF2B5EF4-FFF2-40B4-BE49-F238E27FC236}">
                <a16:creationId xmlns:a16="http://schemas.microsoft.com/office/drawing/2014/main" id="{CD957F2C-D03F-4F89-9CCD-0B299ABE4CB4}"/>
              </a:ext>
            </a:extLst>
          </p:cNvPr>
          <p:cNvSpPr txBox="1"/>
          <p:nvPr/>
        </p:nvSpPr>
        <p:spPr>
          <a:xfrm>
            <a:off x="5735881" y="236719"/>
            <a:ext cx="1149452" cy="369332"/>
          </a:xfrm>
          <a:prstGeom prst="rect">
            <a:avLst/>
          </a:prstGeom>
          <a:noFill/>
        </p:spPr>
        <p:txBody>
          <a:bodyPr wrap="square" rtlCol="1">
            <a:spAutoFit/>
          </a:bodyPr>
          <a:lstStyle/>
          <a:p>
            <a:r>
              <a:rPr lang="en-US" dirty="0"/>
              <a:t>Schedule</a:t>
            </a:r>
            <a:endParaRPr lang="he-IL" dirty="0"/>
          </a:p>
        </p:txBody>
      </p:sp>
      <p:sp>
        <p:nvSpPr>
          <p:cNvPr id="72" name="Minus Sign 71">
            <a:extLst>
              <a:ext uri="{FF2B5EF4-FFF2-40B4-BE49-F238E27FC236}">
                <a16:creationId xmlns:a16="http://schemas.microsoft.com/office/drawing/2014/main" id="{289549F4-0C1B-482A-B4EE-1D2A3B9DB612}"/>
              </a:ext>
            </a:extLst>
          </p:cNvPr>
          <p:cNvSpPr/>
          <p:nvPr/>
        </p:nvSpPr>
        <p:spPr>
          <a:xfrm>
            <a:off x="5713286" y="369437"/>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73" name="Flowchart: Process 72">
            <a:extLst>
              <a:ext uri="{FF2B5EF4-FFF2-40B4-BE49-F238E27FC236}">
                <a16:creationId xmlns:a16="http://schemas.microsoft.com/office/drawing/2014/main" id="{0D707C48-3F02-4F73-804F-8ECD0008EABF}"/>
              </a:ext>
            </a:extLst>
          </p:cNvPr>
          <p:cNvSpPr/>
          <p:nvPr/>
        </p:nvSpPr>
        <p:spPr>
          <a:xfrm>
            <a:off x="6362789" y="704314"/>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4" name="Flowchart: Merge 73">
            <a:extLst>
              <a:ext uri="{FF2B5EF4-FFF2-40B4-BE49-F238E27FC236}">
                <a16:creationId xmlns:a16="http://schemas.microsoft.com/office/drawing/2014/main" id="{D9E80178-475E-446C-9B94-0BE00DB9A42F}"/>
              </a:ext>
            </a:extLst>
          </p:cNvPr>
          <p:cNvSpPr/>
          <p:nvPr/>
        </p:nvSpPr>
        <p:spPr>
          <a:xfrm>
            <a:off x="6371153" y="702123"/>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75" name="TextBox 74">
            <a:extLst>
              <a:ext uri="{FF2B5EF4-FFF2-40B4-BE49-F238E27FC236}">
                <a16:creationId xmlns:a16="http://schemas.microsoft.com/office/drawing/2014/main" id="{1BE581F3-A7C4-44D9-BFEE-EA89D859C478}"/>
              </a:ext>
            </a:extLst>
          </p:cNvPr>
          <p:cNvSpPr txBox="1"/>
          <p:nvPr/>
        </p:nvSpPr>
        <p:spPr>
          <a:xfrm>
            <a:off x="7052325" y="240196"/>
            <a:ext cx="709182" cy="369332"/>
          </a:xfrm>
          <a:prstGeom prst="rect">
            <a:avLst/>
          </a:prstGeom>
          <a:noFill/>
        </p:spPr>
        <p:txBody>
          <a:bodyPr wrap="square" rtlCol="1">
            <a:spAutoFit/>
          </a:bodyPr>
          <a:lstStyle/>
          <a:p>
            <a:r>
              <a:rPr lang="en-US" dirty="0"/>
              <a:t>Cart</a:t>
            </a:r>
            <a:endParaRPr lang="he-IL" dirty="0"/>
          </a:p>
        </p:txBody>
      </p:sp>
      <p:pic>
        <p:nvPicPr>
          <p:cNvPr id="111" name="Graphic 110" descr="Pasta outline">
            <a:extLst>
              <a:ext uri="{FF2B5EF4-FFF2-40B4-BE49-F238E27FC236}">
                <a16:creationId xmlns:a16="http://schemas.microsoft.com/office/drawing/2014/main" id="{8DB13F6A-0947-49A0-8EEA-8D3C843840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V="1">
            <a:off x="4820847" y="1201463"/>
            <a:ext cx="522301" cy="522301"/>
          </a:xfrm>
          <a:prstGeom prst="rect">
            <a:avLst/>
          </a:prstGeom>
        </p:spPr>
      </p:pic>
      <p:sp>
        <p:nvSpPr>
          <p:cNvPr id="118" name="TextBox 117">
            <a:extLst>
              <a:ext uri="{FF2B5EF4-FFF2-40B4-BE49-F238E27FC236}">
                <a16:creationId xmlns:a16="http://schemas.microsoft.com/office/drawing/2014/main" id="{21F4C1E1-8657-495B-9B52-0B409B7AA13D}"/>
              </a:ext>
            </a:extLst>
          </p:cNvPr>
          <p:cNvSpPr txBox="1"/>
          <p:nvPr/>
        </p:nvSpPr>
        <p:spPr>
          <a:xfrm>
            <a:off x="2832568" y="1868720"/>
            <a:ext cx="2434608" cy="646331"/>
          </a:xfrm>
          <a:prstGeom prst="rect">
            <a:avLst/>
          </a:prstGeom>
          <a:noFill/>
        </p:spPr>
        <p:txBody>
          <a:bodyPr wrap="square" rtlCol="1">
            <a:spAutoFit/>
          </a:bodyPr>
          <a:lstStyle/>
          <a:p>
            <a:r>
              <a:rPr lang="en-US" dirty="0"/>
              <a:t>Name of the ingredient :</a:t>
            </a:r>
            <a:endParaRPr lang="he-IL" dirty="0"/>
          </a:p>
        </p:txBody>
      </p:sp>
      <p:sp>
        <p:nvSpPr>
          <p:cNvPr id="120" name="Minus Sign 119">
            <a:extLst>
              <a:ext uri="{FF2B5EF4-FFF2-40B4-BE49-F238E27FC236}">
                <a16:creationId xmlns:a16="http://schemas.microsoft.com/office/drawing/2014/main" id="{46DE026C-6130-45CE-9F93-4B41E592673B}"/>
              </a:ext>
            </a:extLst>
          </p:cNvPr>
          <p:cNvSpPr/>
          <p:nvPr/>
        </p:nvSpPr>
        <p:spPr>
          <a:xfrm>
            <a:off x="2574092" y="1895104"/>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100" dirty="0"/>
              <a:t>Type of ingredient</a:t>
            </a:r>
            <a:endParaRPr lang="he-IL" sz="1100" dirty="0"/>
          </a:p>
        </p:txBody>
      </p:sp>
      <p:sp>
        <p:nvSpPr>
          <p:cNvPr id="121" name="Flowchart: Process 120">
            <a:extLst>
              <a:ext uri="{FF2B5EF4-FFF2-40B4-BE49-F238E27FC236}">
                <a16:creationId xmlns:a16="http://schemas.microsoft.com/office/drawing/2014/main" id="{EA7CB0EB-89E2-4627-BC37-92D1CDE91268}"/>
              </a:ext>
            </a:extLst>
          </p:cNvPr>
          <p:cNvSpPr/>
          <p:nvPr/>
        </p:nvSpPr>
        <p:spPr>
          <a:xfrm>
            <a:off x="3981773" y="2266832"/>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2" name="Flowchart: Merge 121">
            <a:extLst>
              <a:ext uri="{FF2B5EF4-FFF2-40B4-BE49-F238E27FC236}">
                <a16:creationId xmlns:a16="http://schemas.microsoft.com/office/drawing/2014/main" id="{0556657F-CB92-4EEC-BCCB-A57FC21DFE93}"/>
              </a:ext>
            </a:extLst>
          </p:cNvPr>
          <p:cNvSpPr/>
          <p:nvPr/>
        </p:nvSpPr>
        <p:spPr>
          <a:xfrm>
            <a:off x="4089092" y="2280750"/>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124" name="Straight Connector 123">
            <a:extLst>
              <a:ext uri="{FF2B5EF4-FFF2-40B4-BE49-F238E27FC236}">
                <a16:creationId xmlns:a16="http://schemas.microsoft.com/office/drawing/2014/main" id="{8AF7E1A5-99C5-4A13-9A45-BC753D124F0D}"/>
              </a:ext>
            </a:extLst>
          </p:cNvPr>
          <p:cNvCxnSpPr>
            <a:cxnSpLocks/>
          </p:cNvCxnSpPr>
          <p:nvPr/>
        </p:nvCxnSpPr>
        <p:spPr>
          <a:xfrm flipV="1">
            <a:off x="5178977" y="2107552"/>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51DB6876-58B4-408D-9A76-97C7EA72E865}"/>
              </a:ext>
            </a:extLst>
          </p:cNvPr>
          <p:cNvSpPr txBox="1"/>
          <p:nvPr/>
        </p:nvSpPr>
        <p:spPr>
          <a:xfrm>
            <a:off x="6723833" y="2397109"/>
            <a:ext cx="1538579" cy="1477328"/>
          </a:xfrm>
          <a:prstGeom prst="rect">
            <a:avLst/>
          </a:prstGeom>
          <a:noFill/>
        </p:spPr>
        <p:txBody>
          <a:bodyPr wrap="square" rtlCol="1">
            <a:spAutoFit/>
          </a:bodyPr>
          <a:lstStyle/>
          <a:p>
            <a:r>
              <a:rPr lang="en-US" dirty="0"/>
              <a:t>Meat</a:t>
            </a:r>
          </a:p>
          <a:p>
            <a:r>
              <a:rPr lang="en-US" dirty="0"/>
              <a:t>Dairy</a:t>
            </a:r>
          </a:p>
          <a:p>
            <a:r>
              <a:rPr lang="en-US" dirty="0"/>
              <a:t>Parve</a:t>
            </a:r>
          </a:p>
          <a:p>
            <a:r>
              <a:rPr lang="en-US" dirty="0"/>
              <a:t>Gluten free</a:t>
            </a:r>
          </a:p>
          <a:p>
            <a:endParaRPr lang="he-IL" dirty="0"/>
          </a:p>
        </p:txBody>
      </p:sp>
      <p:cxnSp>
        <p:nvCxnSpPr>
          <p:cNvPr id="127" name="Straight Arrow Connector 126">
            <a:extLst>
              <a:ext uri="{FF2B5EF4-FFF2-40B4-BE49-F238E27FC236}">
                <a16:creationId xmlns:a16="http://schemas.microsoft.com/office/drawing/2014/main" id="{851D2B57-1D2F-4C82-AA1C-DDAA91332D8B}"/>
              </a:ext>
            </a:extLst>
          </p:cNvPr>
          <p:cNvCxnSpPr/>
          <p:nvPr/>
        </p:nvCxnSpPr>
        <p:spPr>
          <a:xfrm>
            <a:off x="4468855" y="2457309"/>
            <a:ext cx="2243298" cy="362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9" name="Graphic 128" descr="Camera outline">
            <a:extLst>
              <a:ext uri="{FF2B5EF4-FFF2-40B4-BE49-F238E27FC236}">
                <a16:creationId xmlns:a16="http://schemas.microsoft.com/office/drawing/2014/main" id="{C8C82B73-EB16-4151-A9A2-96A1004438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95319" y="2686970"/>
            <a:ext cx="544434" cy="457632"/>
          </a:xfrm>
          <a:prstGeom prst="rect">
            <a:avLst/>
          </a:prstGeom>
        </p:spPr>
      </p:pic>
      <p:sp>
        <p:nvSpPr>
          <p:cNvPr id="130" name="TextBox 129">
            <a:extLst>
              <a:ext uri="{FF2B5EF4-FFF2-40B4-BE49-F238E27FC236}">
                <a16:creationId xmlns:a16="http://schemas.microsoft.com/office/drawing/2014/main" id="{D116523D-F809-4F71-A83D-1867AF4A21D6}"/>
              </a:ext>
            </a:extLst>
          </p:cNvPr>
          <p:cNvSpPr txBox="1"/>
          <p:nvPr/>
        </p:nvSpPr>
        <p:spPr>
          <a:xfrm>
            <a:off x="2845675" y="2783815"/>
            <a:ext cx="1928942" cy="369332"/>
          </a:xfrm>
          <a:prstGeom prst="rect">
            <a:avLst/>
          </a:prstGeom>
          <a:noFill/>
        </p:spPr>
        <p:txBody>
          <a:bodyPr wrap="square" rtlCol="1">
            <a:spAutoFit/>
          </a:bodyPr>
          <a:lstStyle/>
          <a:p>
            <a:r>
              <a:rPr lang="en-US" dirty="0"/>
              <a:t>Insert a picture</a:t>
            </a:r>
            <a:endParaRPr lang="he-IL" dirty="0"/>
          </a:p>
        </p:txBody>
      </p:sp>
      <p:sp>
        <p:nvSpPr>
          <p:cNvPr id="132" name="Flowchart: Process 131">
            <a:extLst>
              <a:ext uri="{FF2B5EF4-FFF2-40B4-BE49-F238E27FC236}">
                <a16:creationId xmlns:a16="http://schemas.microsoft.com/office/drawing/2014/main" id="{A71B7EEB-3307-4990-98FD-464EEE7D1648}"/>
              </a:ext>
            </a:extLst>
          </p:cNvPr>
          <p:cNvSpPr/>
          <p:nvPr/>
        </p:nvSpPr>
        <p:spPr>
          <a:xfrm>
            <a:off x="6738942" y="6162197"/>
            <a:ext cx="1007404" cy="362073"/>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Save</a:t>
            </a:r>
            <a:endParaRPr lang="he-IL" dirty="0"/>
          </a:p>
        </p:txBody>
      </p:sp>
      <p:sp>
        <p:nvSpPr>
          <p:cNvPr id="133" name="Oval 132">
            <a:extLst>
              <a:ext uri="{FF2B5EF4-FFF2-40B4-BE49-F238E27FC236}">
                <a16:creationId xmlns:a16="http://schemas.microsoft.com/office/drawing/2014/main" id="{A73651E2-7364-48DA-8B77-60CB8680EDAA}"/>
              </a:ext>
            </a:extLst>
          </p:cNvPr>
          <p:cNvSpPr/>
          <p:nvPr/>
        </p:nvSpPr>
        <p:spPr>
          <a:xfrm>
            <a:off x="2875729" y="6020356"/>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4" name="TextBox 133">
            <a:extLst>
              <a:ext uri="{FF2B5EF4-FFF2-40B4-BE49-F238E27FC236}">
                <a16:creationId xmlns:a16="http://schemas.microsoft.com/office/drawing/2014/main" id="{4771AC9C-0111-4C78-9F9B-B3873C95CC38}"/>
              </a:ext>
            </a:extLst>
          </p:cNvPr>
          <p:cNvSpPr txBox="1"/>
          <p:nvPr/>
        </p:nvSpPr>
        <p:spPr>
          <a:xfrm>
            <a:off x="3058552" y="5947198"/>
            <a:ext cx="3458537" cy="369332"/>
          </a:xfrm>
          <a:prstGeom prst="rect">
            <a:avLst/>
          </a:prstGeom>
          <a:noFill/>
        </p:spPr>
        <p:txBody>
          <a:bodyPr wrap="square" rtlCol="1">
            <a:spAutoFit/>
          </a:bodyPr>
          <a:lstStyle/>
          <a:p>
            <a:r>
              <a:rPr lang="en-US" dirty="0"/>
              <a:t>I would like to share my ingredient</a:t>
            </a:r>
            <a:endParaRPr lang="he-IL" dirty="0"/>
          </a:p>
        </p:txBody>
      </p:sp>
      <p:sp>
        <p:nvSpPr>
          <p:cNvPr id="136" name="Oval 135">
            <a:extLst>
              <a:ext uri="{FF2B5EF4-FFF2-40B4-BE49-F238E27FC236}">
                <a16:creationId xmlns:a16="http://schemas.microsoft.com/office/drawing/2014/main" id="{99146AD1-1FAD-4590-9BFC-A71D7326CD4B}"/>
              </a:ext>
            </a:extLst>
          </p:cNvPr>
          <p:cNvSpPr/>
          <p:nvPr/>
        </p:nvSpPr>
        <p:spPr>
          <a:xfrm>
            <a:off x="2883435" y="6296995"/>
            <a:ext cx="175117" cy="238836"/>
          </a:xfrm>
          <a:prstGeom prst="ellipse">
            <a:avLst/>
          </a:prstGeom>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
        <p:nvSpPr>
          <p:cNvPr id="137" name="TextBox 136">
            <a:extLst>
              <a:ext uri="{FF2B5EF4-FFF2-40B4-BE49-F238E27FC236}">
                <a16:creationId xmlns:a16="http://schemas.microsoft.com/office/drawing/2014/main" id="{E722394E-CF21-4CA1-84EE-9E77EA1A9B45}"/>
              </a:ext>
            </a:extLst>
          </p:cNvPr>
          <p:cNvSpPr txBox="1"/>
          <p:nvPr/>
        </p:nvSpPr>
        <p:spPr>
          <a:xfrm>
            <a:off x="3050846" y="6222697"/>
            <a:ext cx="3802941" cy="369332"/>
          </a:xfrm>
          <a:prstGeom prst="rect">
            <a:avLst/>
          </a:prstGeom>
          <a:noFill/>
        </p:spPr>
        <p:txBody>
          <a:bodyPr wrap="square" rtlCol="1">
            <a:spAutoFit/>
          </a:bodyPr>
          <a:lstStyle/>
          <a:p>
            <a:r>
              <a:rPr lang="en-US" dirty="0"/>
              <a:t>I would like to share my information</a:t>
            </a:r>
            <a:endParaRPr lang="he-IL" dirty="0"/>
          </a:p>
        </p:txBody>
      </p:sp>
      <p:sp>
        <p:nvSpPr>
          <p:cNvPr id="146" name="TextBox 145">
            <a:extLst>
              <a:ext uri="{FF2B5EF4-FFF2-40B4-BE49-F238E27FC236}">
                <a16:creationId xmlns:a16="http://schemas.microsoft.com/office/drawing/2014/main" id="{EB07B23A-0104-4E67-8726-38E6CE729125}"/>
              </a:ext>
            </a:extLst>
          </p:cNvPr>
          <p:cNvSpPr txBox="1"/>
          <p:nvPr/>
        </p:nvSpPr>
        <p:spPr>
          <a:xfrm>
            <a:off x="2841233" y="1358966"/>
            <a:ext cx="3605562" cy="369332"/>
          </a:xfrm>
          <a:prstGeom prst="rect">
            <a:avLst/>
          </a:prstGeom>
          <a:noFill/>
        </p:spPr>
        <p:txBody>
          <a:bodyPr wrap="square" rtlCol="1">
            <a:spAutoFit/>
          </a:bodyPr>
          <a:lstStyle/>
          <a:p>
            <a:r>
              <a:rPr lang="en-US" b="1" dirty="0"/>
              <a:t>Add an ingredient :</a:t>
            </a:r>
            <a:endParaRPr lang="he-IL" b="1" dirty="0"/>
          </a:p>
        </p:txBody>
      </p:sp>
      <p:sp>
        <p:nvSpPr>
          <p:cNvPr id="101" name="Minus Sign 100">
            <a:extLst>
              <a:ext uri="{FF2B5EF4-FFF2-40B4-BE49-F238E27FC236}">
                <a16:creationId xmlns:a16="http://schemas.microsoft.com/office/drawing/2014/main" id="{7D218D6E-A947-4926-9F22-0723C20D2831}"/>
              </a:ext>
            </a:extLst>
          </p:cNvPr>
          <p:cNvSpPr/>
          <p:nvPr/>
        </p:nvSpPr>
        <p:spPr>
          <a:xfrm>
            <a:off x="2655187" y="29327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76" name="Flowchart: Process 75">
            <a:extLst>
              <a:ext uri="{FF2B5EF4-FFF2-40B4-BE49-F238E27FC236}">
                <a16:creationId xmlns:a16="http://schemas.microsoft.com/office/drawing/2014/main" id="{69911BF0-6D1E-4579-9C6C-0A6A3BBDBED9}"/>
              </a:ext>
            </a:extLst>
          </p:cNvPr>
          <p:cNvSpPr/>
          <p:nvPr/>
        </p:nvSpPr>
        <p:spPr>
          <a:xfrm>
            <a:off x="3292042" y="626116"/>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77" name="Flowchart: Merge 76">
            <a:extLst>
              <a:ext uri="{FF2B5EF4-FFF2-40B4-BE49-F238E27FC236}">
                <a16:creationId xmlns:a16="http://schemas.microsoft.com/office/drawing/2014/main" id="{63CA5B9C-F723-4A6F-9EB1-11762E24666D}"/>
              </a:ext>
            </a:extLst>
          </p:cNvPr>
          <p:cNvSpPr/>
          <p:nvPr/>
        </p:nvSpPr>
        <p:spPr>
          <a:xfrm>
            <a:off x="3297675" y="641149"/>
            <a:ext cx="371613" cy="219820"/>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0" name="TextBox 109">
            <a:extLst>
              <a:ext uri="{FF2B5EF4-FFF2-40B4-BE49-F238E27FC236}">
                <a16:creationId xmlns:a16="http://schemas.microsoft.com/office/drawing/2014/main" id="{A154720B-6E97-4DBD-BFA8-2819F895A8A0}"/>
              </a:ext>
            </a:extLst>
          </p:cNvPr>
          <p:cNvSpPr txBox="1"/>
          <p:nvPr/>
        </p:nvSpPr>
        <p:spPr>
          <a:xfrm>
            <a:off x="4718310" y="906679"/>
            <a:ext cx="1102538" cy="246221"/>
          </a:xfrm>
          <a:prstGeom prst="rect">
            <a:avLst/>
          </a:prstGeom>
          <a:noFill/>
        </p:spPr>
        <p:txBody>
          <a:bodyPr wrap="square" rtlCol="1">
            <a:spAutoFit/>
          </a:bodyPr>
          <a:lstStyle/>
          <a:p>
            <a:r>
              <a:rPr lang="en-US" sz="1000" b="1" dirty="0"/>
              <a:t>Add ingredient</a:t>
            </a:r>
            <a:endParaRPr lang="he-IL" sz="1000" b="1" dirty="0"/>
          </a:p>
        </p:txBody>
      </p:sp>
      <p:sp>
        <p:nvSpPr>
          <p:cNvPr id="109" name="TextBox 108">
            <a:extLst>
              <a:ext uri="{FF2B5EF4-FFF2-40B4-BE49-F238E27FC236}">
                <a16:creationId xmlns:a16="http://schemas.microsoft.com/office/drawing/2014/main" id="{4F86B81B-593F-44B4-BCB6-0B549F659AC7}"/>
              </a:ext>
            </a:extLst>
          </p:cNvPr>
          <p:cNvSpPr txBox="1"/>
          <p:nvPr/>
        </p:nvSpPr>
        <p:spPr>
          <a:xfrm>
            <a:off x="2908540" y="3355529"/>
            <a:ext cx="2912308" cy="646331"/>
          </a:xfrm>
          <a:prstGeom prst="rect">
            <a:avLst/>
          </a:prstGeom>
          <a:noFill/>
        </p:spPr>
        <p:txBody>
          <a:bodyPr wrap="square" rtlCol="1">
            <a:spAutoFit/>
          </a:bodyPr>
          <a:lstStyle/>
          <a:p>
            <a:r>
              <a:rPr lang="en-US" dirty="0"/>
              <a:t>The cost of the ingredient per 100 gram:</a:t>
            </a:r>
            <a:endParaRPr lang="he-IL" dirty="0"/>
          </a:p>
        </p:txBody>
      </p:sp>
      <p:cxnSp>
        <p:nvCxnSpPr>
          <p:cNvPr id="113" name="Straight Connector 112">
            <a:extLst>
              <a:ext uri="{FF2B5EF4-FFF2-40B4-BE49-F238E27FC236}">
                <a16:creationId xmlns:a16="http://schemas.microsoft.com/office/drawing/2014/main" id="{D1E44945-D1D7-47D3-9F4E-922AC0CF1656}"/>
              </a:ext>
            </a:extLst>
          </p:cNvPr>
          <p:cNvCxnSpPr>
            <a:cxnSpLocks/>
          </p:cNvCxnSpPr>
          <p:nvPr/>
        </p:nvCxnSpPr>
        <p:spPr>
          <a:xfrm flipV="1">
            <a:off x="4416143" y="3911148"/>
            <a:ext cx="1732660" cy="1364"/>
          </a:xfrm>
          <a:prstGeom prst="line">
            <a:avLst/>
          </a:prstGeom>
        </p:spPr>
        <p:style>
          <a:lnRef idx="1">
            <a:schemeClr val="dk1"/>
          </a:lnRef>
          <a:fillRef idx="0">
            <a:schemeClr val="dk1"/>
          </a:fillRef>
          <a:effectRef idx="0">
            <a:schemeClr val="dk1"/>
          </a:effectRef>
          <a:fontRef idx="minor">
            <a:schemeClr val="tx1"/>
          </a:fontRef>
        </p:style>
      </p:cxnSp>
      <p:sp>
        <p:nvSpPr>
          <p:cNvPr id="114" name="Flowchart: Process 113">
            <a:extLst>
              <a:ext uri="{FF2B5EF4-FFF2-40B4-BE49-F238E27FC236}">
                <a16:creationId xmlns:a16="http://schemas.microsoft.com/office/drawing/2014/main" id="{F2F64A9E-D030-42B5-8EA1-603653818CC0}"/>
              </a:ext>
            </a:extLst>
          </p:cNvPr>
          <p:cNvSpPr/>
          <p:nvPr/>
        </p:nvSpPr>
        <p:spPr>
          <a:xfrm>
            <a:off x="2979779" y="4404419"/>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Nutritious value</a:t>
            </a:r>
            <a:endParaRPr lang="he-IL" dirty="0"/>
          </a:p>
        </p:txBody>
      </p:sp>
      <p:cxnSp>
        <p:nvCxnSpPr>
          <p:cNvPr id="115" name="Straight Arrow Connector 114">
            <a:extLst>
              <a:ext uri="{FF2B5EF4-FFF2-40B4-BE49-F238E27FC236}">
                <a16:creationId xmlns:a16="http://schemas.microsoft.com/office/drawing/2014/main" id="{04E52E75-254A-41A6-8A80-D8DF40D716A2}"/>
              </a:ext>
            </a:extLst>
          </p:cNvPr>
          <p:cNvCxnSpPr>
            <a:cxnSpLocks/>
          </p:cNvCxnSpPr>
          <p:nvPr/>
        </p:nvCxnSpPr>
        <p:spPr>
          <a:xfrm flipV="1">
            <a:off x="4820847" y="3350179"/>
            <a:ext cx="3676039" cy="1157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Top Corners One Rounded and One Snipped 48">
            <a:extLst>
              <a:ext uri="{FF2B5EF4-FFF2-40B4-BE49-F238E27FC236}">
                <a16:creationId xmlns:a16="http://schemas.microsoft.com/office/drawing/2014/main" id="{2E7A799A-F7BD-4710-8BF9-0FB05FB7FA98}"/>
              </a:ext>
            </a:extLst>
          </p:cNvPr>
          <p:cNvSpPr/>
          <p:nvPr/>
        </p:nvSpPr>
        <p:spPr>
          <a:xfrm>
            <a:off x="8778240" y="2083727"/>
            <a:ext cx="2729132" cy="1658280"/>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This is a button that will open a text dialog that the user will insert the nutritious value of the ingredient</a:t>
            </a:r>
            <a:endParaRPr lang="he-IL" dirty="0"/>
          </a:p>
        </p:txBody>
      </p:sp>
      <p:sp>
        <p:nvSpPr>
          <p:cNvPr id="116" name="Rectangle 115">
            <a:extLst>
              <a:ext uri="{FF2B5EF4-FFF2-40B4-BE49-F238E27FC236}">
                <a16:creationId xmlns:a16="http://schemas.microsoft.com/office/drawing/2014/main" id="{8CE772E0-E487-41BC-9EB4-0A90863DE6DD}"/>
              </a:ext>
            </a:extLst>
          </p:cNvPr>
          <p:cNvSpPr/>
          <p:nvPr/>
        </p:nvSpPr>
        <p:spPr>
          <a:xfrm>
            <a:off x="274194" y="170876"/>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Add ingredient:</a:t>
            </a:r>
            <a:endParaRPr lang="he-IL" b="1" dirty="0"/>
          </a:p>
        </p:txBody>
      </p:sp>
      <p:sp>
        <p:nvSpPr>
          <p:cNvPr id="119" name="Minus Sign 118">
            <a:extLst>
              <a:ext uri="{FF2B5EF4-FFF2-40B4-BE49-F238E27FC236}">
                <a16:creationId xmlns:a16="http://schemas.microsoft.com/office/drawing/2014/main" id="{2F958E71-423F-43E1-ADAA-7C9BA56D8F12}"/>
              </a:ext>
            </a:extLst>
          </p:cNvPr>
          <p:cNvSpPr/>
          <p:nvPr/>
        </p:nvSpPr>
        <p:spPr>
          <a:xfrm>
            <a:off x="2712555" y="4529888"/>
            <a:ext cx="2028377" cy="991741"/>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sz="1400" dirty="0"/>
              <a:t>Season</a:t>
            </a:r>
            <a:endParaRPr lang="he-IL" sz="1400" dirty="0"/>
          </a:p>
        </p:txBody>
      </p:sp>
      <p:sp>
        <p:nvSpPr>
          <p:cNvPr id="123" name="Flowchart: Process 122">
            <a:extLst>
              <a:ext uri="{FF2B5EF4-FFF2-40B4-BE49-F238E27FC236}">
                <a16:creationId xmlns:a16="http://schemas.microsoft.com/office/drawing/2014/main" id="{36BCC056-F9EC-49D2-89EC-8D2CC8F0C125}"/>
              </a:ext>
            </a:extLst>
          </p:cNvPr>
          <p:cNvSpPr/>
          <p:nvPr/>
        </p:nvSpPr>
        <p:spPr>
          <a:xfrm>
            <a:off x="4063449" y="4897356"/>
            <a:ext cx="434370" cy="232719"/>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6" name="Flowchart: Merge 125">
            <a:extLst>
              <a:ext uri="{FF2B5EF4-FFF2-40B4-BE49-F238E27FC236}">
                <a16:creationId xmlns:a16="http://schemas.microsoft.com/office/drawing/2014/main" id="{86F4C750-55C0-402B-9555-6297B04EE020}"/>
              </a:ext>
            </a:extLst>
          </p:cNvPr>
          <p:cNvSpPr/>
          <p:nvPr/>
        </p:nvSpPr>
        <p:spPr>
          <a:xfrm>
            <a:off x="4184018" y="4896890"/>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cxnSp>
        <p:nvCxnSpPr>
          <p:cNvPr id="128" name="Straight Arrow Connector 127">
            <a:extLst>
              <a:ext uri="{FF2B5EF4-FFF2-40B4-BE49-F238E27FC236}">
                <a16:creationId xmlns:a16="http://schemas.microsoft.com/office/drawing/2014/main" id="{50FA1A0A-D5FD-482B-85F3-E9A5DE071D85}"/>
              </a:ext>
            </a:extLst>
          </p:cNvPr>
          <p:cNvCxnSpPr>
            <a:cxnSpLocks/>
          </p:cNvCxnSpPr>
          <p:nvPr/>
        </p:nvCxnSpPr>
        <p:spPr>
          <a:xfrm flipV="1">
            <a:off x="4539493" y="4961761"/>
            <a:ext cx="4238747" cy="861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Top Corners One Rounded and One Snipped 134">
            <a:extLst>
              <a:ext uri="{FF2B5EF4-FFF2-40B4-BE49-F238E27FC236}">
                <a16:creationId xmlns:a16="http://schemas.microsoft.com/office/drawing/2014/main" id="{78FDD3C6-D740-4FD1-A14A-7AA9956A5DB4}"/>
              </a:ext>
            </a:extLst>
          </p:cNvPr>
          <p:cNvSpPr/>
          <p:nvPr/>
        </p:nvSpPr>
        <p:spPr>
          <a:xfrm>
            <a:off x="8819913" y="4773751"/>
            <a:ext cx="3170525" cy="1173446"/>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To list the season that we can get that ingredient</a:t>
            </a:r>
          </a:p>
          <a:p>
            <a:pPr algn="ctr"/>
            <a:r>
              <a:rPr lang="en-US" dirty="0"/>
              <a:t>Winter, autumn, summer, spring, any (in all).</a:t>
            </a:r>
            <a:endParaRPr lang="he-IL" dirty="0"/>
          </a:p>
        </p:txBody>
      </p:sp>
      <p:sp>
        <p:nvSpPr>
          <p:cNvPr id="142" name="Flowchart: Process 141">
            <a:extLst>
              <a:ext uri="{FF2B5EF4-FFF2-40B4-BE49-F238E27FC236}">
                <a16:creationId xmlns:a16="http://schemas.microsoft.com/office/drawing/2014/main" id="{A100B479-CEB2-4D4F-954D-9D4856710DBD}"/>
              </a:ext>
            </a:extLst>
          </p:cNvPr>
          <p:cNvSpPr/>
          <p:nvPr/>
        </p:nvSpPr>
        <p:spPr>
          <a:xfrm>
            <a:off x="3019885" y="5310414"/>
            <a:ext cx="2059974" cy="36933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How to store</a:t>
            </a:r>
            <a:endParaRPr lang="he-IL" dirty="0"/>
          </a:p>
        </p:txBody>
      </p:sp>
      <p:cxnSp>
        <p:nvCxnSpPr>
          <p:cNvPr id="143" name="Straight Arrow Connector 142">
            <a:extLst>
              <a:ext uri="{FF2B5EF4-FFF2-40B4-BE49-F238E27FC236}">
                <a16:creationId xmlns:a16="http://schemas.microsoft.com/office/drawing/2014/main" id="{B4EFF75F-3D58-45F6-A7E1-0FB292275285}"/>
              </a:ext>
            </a:extLst>
          </p:cNvPr>
          <p:cNvCxnSpPr>
            <a:cxnSpLocks/>
          </p:cNvCxnSpPr>
          <p:nvPr/>
        </p:nvCxnSpPr>
        <p:spPr>
          <a:xfrm flipH="1" flipV="1">
            <a:off x="2207196" y="4507897"/>
            <a:ext cx="995243" cy="1009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5" name="Rectangle: Top Corners One Rounded and One Snipped 144">
            <a:extLst>
              <a:ext uri="{FF2B5EF4-FFF2-40B4-BE49-F238E27FC236}">
                <a16:creationId xmlns:a16="http://schemas.microsoft.com/office/drawing/2014/main" id="{CDAA921B-F553-42A1-91DA-FF7F2CEA3F9B}"/>
              </a:ext>
            </a:extLst>
          </p:cNvPr>
          <p:cNvSpPr/>
          <p:nvPr/>
        </p:nvSpPr>
        <p:spPr>
          <a:xfrm>
            <a:off x="128210" y="3385052"/>
            <a:ext cx="2588434" cy="1662833"/>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A text dialog will be open in order to write how to store the ingredient in big quantities</a:t>
            </a:r>
            <a:endParaRPr lang="he-IL" dirty="0"/>
          </a:p>
        </p:txBody>
      </p:sp>
    </p:spTree>
    <p:extLst>
      <p:ext uri="{BB962C8B-B14F-4D97-AF65-F5344CB8AC3E}">
        <p14:creationId xmlns:p14="http://schemas.microsoft.com/office/powerpoint/2010/main" val="368294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CAE6E-142F-4281-A12F-D8CD8B4E131F}"/>
              </a:ext>
            </a:extLst>
          </p:cNvPr>
          <p:cNvSpPr/>
          <p:nvPr/>
        </p:nvSpPr>
        <p:spPr>
          <a:xfrm>
            <a:off x="506437" y="914400"/>
            <a:ext cx="5050301" cy="55848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3" name="Rectangle 2">
            <a:extLst>
              <a:ext uri="{FF2B5EF4-FFF2-40B4-BE49-F238E27FC236}">
                <a16:creationId xmlns:a16="http://schemas.microsoft.com/office/drawing/2014/main" id="{A7D1B4CE-83AD-4074-BCD4-0B937840FD0D}"/>
              </a:ext>
            </a:extLst>
          </p:cNvPr>
          <p:cNvSpPr/>
          <p:nvPr/>
        </p:nvSpPr>
        <p:spPr>
          <a:xfrm>
            <a:off x="508406" y="921881"/>
            <a:ext cx="5050301" cy="998806"/>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4" name="Straight Connector 3">
            <a:extLst>
              <a:ext uri="{FF2B5EF4-FFF2-40B4-BE49-F238E27FC236}">
                <a16:creationId xmlns:a16="http://schemas.microsoft.com/office/drawing/2014/main" id="{A6E6DB76-294E-48DF-BD15-64B69A330B73}"/>
              </a:ext>
            </a:extLst>
          </p:cNvPr>
          <p:cNvCxnSpPr/>
          <p:nvPr/>
        </p:nvCxnSpPr>
        <p:spPr>
          <a:xfrm flipV="1">
            <a:off x="149117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5" name="Straight Connector 4">
            <a:extLst>
              <a:ext uri="{FF2B5EF4-FFF2-40B4-BE49-F238E27FC236}">
                <a16:creationId xmlns:a16="http://schemas.microsoft.com/office/drawing/2014/main" id="{2AE7EBC1-3FD0-4AF9-89A1-C943678DFAE0}"/>
              </a:ext>
            </a:extLst>
          </p:cNvPr>
          <p:cNvCxnSpPr/>
          <p:nvPr/>
        </p:nvCxnSpPr>
        <p:spPr>
          <a:xfrm flipV="1">
            <a:off x="2321169"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58E4C7E6-34DC-4772-B60E-EE785EB925E9}"/>
              </a:ext>
            </a:extLst>
          </p:cNvPr>
          <p:cNvCxnSpPr/>
          <p:nvPr/>
        </p:nvCxnSpPr>
        <p:spPr>
          <a:xfrm flipV="1">
            <a:off x="4513385" y="914400"/>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Straight Connector 6">
            <a:extLst>
              <a:ext uri="{FF2B5EF4-FFF2-40B4-BE49-F238E27FC236}">
                <a16:creationId xmlns:a16="http://schemas.microsoft.com/office/drawing/2014/main" id="{1387740F-BC6C-4254-8200-1416FA238B8E}"/>
              </a:ext>
            </a:extLst>
          </p:cNvPr>
          <p:cNvCxnSpPr/>
          <p:nvPr/>
        </p:nvCxnSpPr>
        <p:spPr>
          <a:xfrm flipV="1">
            <a:off x="3416104" y="914400"/>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 name="TextBox 7">
            <a:extLst>
              <a:ext uri="{FF2B5EF4-FFF2-40B4-BE49-F238E27FC236}">
                <a16:creationId xmlns:a16="http://schemas.microsoft.com/office/drawing/2014/main" id="{F2B4337E-178D-4244-B53F-726E3D7D898D}"/>
              </a:ext>
            </a:extLst>
          </p:cNvPr>
          <p:cNvSpPr txBox="1"/>
          <p:nvPr/>
        </p:nvSpPr>
        <p:spPr>
          <a:xfrm>
            <a:off x="573263" y="1044471"/>
            <a:ext cx="984732" cy="369332"/>
          </a:xfrm>
          <a:prstGeom prst="rect">
            <a:avLst/>
          </a:prstGeom>
          <a:noFill/>
        </p:spPr>
        <p:txBody>
          <a:bodyPr wrap="square" rtlCol="1">
            <a:spAutoFit/>
          </a:bodyPr>
          <a:lstStyle/>
          <a:p>
            <a:r>
              <a:rPr lang="en-US" dirty="0"/>
              <a:t>Profile</a:t>
            </a:r>
            <a:endParaRPr lang="he-IL" dirty="0"/>
          </a:p>
        </p:txBody>
      </p:sp>
      <p:sp>
        <p:nvSpPr>
          <p:cNvPr id="9" name="TextBox 8">
            <a:extLst>
              <a:ext uri="{FF2B5EF4-FFF2-40B4-BE49-F238E27FC236}">
                <a16:creationId xmlns:a16="http://schemas.microsoft.com/office/drawing/2014/main" id="{8DDFB227-453F-46CB-87D1-55EC33121497}"/>
              </a:ext>
            </a:extLst>
          </p:cNvPr>
          <p:cNvSpPr txBox="1"/>
          <p:nvPr/>
        </p:nvSpPr>
        <p:spPr>
          <a:xfrm>
            <a:off x="1500564" y="1051952"/>
            <a:ext cx="984733" cy="369332"/>
          </a:xfrm>
          <a:prstGeom prst="rect">
            <a:avLst/>
          </a:prstGeom>
          <a:noFill/>
        </p:spPr>
        <p:txBody>
          <a:bodyPr wrap="square" rtlCol="1">
            <a:spAutoFit/>
          </a:bodyPr>
          <a:lstStyle/>
          <a:p>
            <a:r>
              <a:rPr lang="en-US" dirty="0"/>
              <a:t>Recipes</a:t>
            </a:r>
            <a:endParaRPr lang="he-IL" dirty="0"/>
          </a:p>
        </p:txBody>
      </p:sp>
      <p:sp>
        <p:nvSpPr>
          <p:cNvPr id="10" name="Minus Sign 9">
            <a:extLst>
              <a:ext uri="{FF2B5EF4-FFF2-40B4-BE49-F238E27FC236}">
                <a16:creationId xmlns:a16="http://schemas.microsoft.com/office/drawing/2014/main" id="{813BEA34-8140-448A-88DC-86DAC6DD0C17}"/>
              </a:ext>
            </a:extLst>
          </p:cNvPr>
          <p:cNvSpPr/>
          <p:nvPr/>
        </p:nvSpPr>
        <p:spPr>
          <a:xfrm>
            <a:off x="1335845" y="116774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11" name="Flowchart: Process 10">
            <a:extLst>
              <a:ext uri="{FF2B5EF4-FFF2-40B4-BE49-F238E27FC236}">
                <a16:creationId xmlns:a16="http://schemas.microsoft.com/office/drawing/2014/main" id="{7F26B57A-C11E-43D6-98A4-82C2D28FF531}"/>
              </a:ext>
            </a:extLst>
          </p:cNvPr>
          <p:cNvSpPr/>
          <p:nvPr/>
        </p:nvSpPr>
        <p:spPr>
          <a:xfrm>
            <a:off x="1975853" y="1510311"/>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2" name="Flowchart: Merge 11">
            <a:extLst>
              <a:ext uri="{FF2B5EF4-FFF2-40B4-BE49-F238E27FC236}">
                <a16:creationId xmlns:a16="http://schemas.microsoft.com/office/drawing/2014/main" id="{3173F57B-C1B1-4B97-A31D-6BA9AA7E4BC3}"/>
              </a:ext>
            </a:extLst>
          </p:cNvPr>
          <p:cNvSpPr/>
          <p:nvPr/>
        </p:nvSpPr>
        <p:spPr>
          <a:xfrm>
            <a:off x="1959517" y="1510311"/>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3" name="TextBox 12">
            <a:extLst>
              <a:ext uri="{FF2B5EF4-FFF2-40B4-BE49-F238E27FC236}">
                <a16:creationId xmlns:a16="http://schemas.microsoft.com/office/drawing/2014/main" id="{E307E488-3272-494F-9BF7-7DEEC018953B}"/>
              </a:ext>
            </a:extLst>
          </p:cNvPr>
          <p:cNvSpPr txBox="1"/>
          <p:nvPr/>
        </p:nvSpPr>
        <p:spPr>
          <a:xfrm>
            <a:off x="2259361" y="1056261"/>
            <a:ext cx="1335375" cy="369332"/>
          </a:xfrm>
          <a:prstGeom prst="rect">
            <a:avLst/>
          </a:prstGeom>
          <a:noFill/>
        </p:spPr>
        <p:txBody>
          <a:bodyPr wrap="square" rtlCol="1">
            <a:spAutoFit/>
          </a:bodyPr>
          <a:lstStyle/>
          <a:p>
            <a:r>
              <a:rPr lang="en-US" dirty="0">
                <a:highlight>
                  <a:srgbClr val="FFFF00"/>
                </a:highlight>
              </a:rPr>
              <a:t>Ingredients</a:t>
            </a:r>
            <a:endParaRPr lang="he-IL" dirty="0">
              <a:highlight>
                <a:srgbClr val="FFFF00"/>
              </a:highlight>
            </a:endParaRPr>
          </a:p>
        </p:txBody>
      </p:sp>
      <p:sp>
        <p:nvSpPr>
          <p:cNvPr id="14" name="Minus Sign 13">
            <a:extLst>
              <a:ext uri="{FF2B5EF4-FFF2-40B4-BE49-F238E27FC236}">
                <a16:creationId xmlns:a16="http://schemas.microsoft.com/office/drawing/2014/main" id="{903B0813-0497-48F1-9165-5799A9B5C324}"/>
              </a:ext>
            </a:extLst>
          </p:cNvPr>
          <p:cNvSpPr/>
          <p:nvPr/>
        </p:nvSpPr>
        <p:spPr>
          <a:xfrm>
            <a:off x="2288378" y="105626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5" name="Flowchart: Process 14">
            <a:extLst>
              <a:ext uri="{FF2B5EF4-FFF2-40B4-BE49-F238E27FC236}">
                <a16:creationId xmlns:a16="http://schemas.microsoft.com/office/drawing/2014/main" id="{181B3C88-AA63-4B48-9F66-A99E6296D03E}"/>
              </a:ext>
            </a:extLst>
          </p:cNvPr>
          <p:cNvSpPr/>
          <p:nvPr/>
        </p:nvSpPr>
        <p:spPr>
          <a:xfrm>
            <a:off x="3024316" y="1377578"/>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6" name="Flowchart: Merge 15">
            <a:extLst>
              <a:ext uri="{FF2B5EF4-FFF2-40B4-BE49-F238E27FC236}">
                <a16:creationId xmlns:a16="http://schemas.microsoft.com/office/drawing/2014/main" id="{774F0AB0-7A2A-4174-BAA5-F805EFACEFBC}"/>
              </a:ext>
            </a:extLst>
          </p:cNvPr>
          <p:cNvSpPr/>
          <p:nvPr/>
        </p:nvSpPr>
        <p:spPr>
          <a:xfrm>
            <a:off x="2992909" y="1398465"/>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7" name="TextBox 16">
            <a:extLst>
              <a:ext uri="{FF2B5EF4-FFF2-40B4-BE49-F238E27FC236}">
                <a16:creationId xmlns:a16="http://schemas.microsoft.com/office/drawing/2014/main" id="{7FB23C07-0501-4FD9-9965-A30FEF605C3A}"/>
              </a:ext>
            </a:extLst>
          </p:cNvPr>
          <p:cNvSpPr txBox="1"/>
          <p:nvPr/>
        </p:nvSpPr>
        <p:spPr>
          <a:xfrm>
            <a:off x="3488637" y="997958"/>
            <a:ext cx="1149452" cy="369332"/>
          </a:xfrm>
          <a:prstGeom prst="rect">
            <a:avLst/>
          </a:prstGeom>
          <a:noFill/>
        </p:spPr>
        <p:txBody>
          <a:bodyPr wrap="square" rtlCol="1">
            <a:spAutoFit/>
          </a:bodyPr>
          <a:lstStyle/>
          <a:p>
            <a:r>
              <a:rPr lang="en-US" dirty="0"/>
              <a:t>Schedule</a:t>
            </a:r>
            <a:endParaRPr lang="he-IL" dirty="0"/>
          </a:p>
        </p:txBody>
      </p:sp>
      <p:sp>
        <p:nvSpPr>
          <p:cNvPr id="18" name="Minus Sign 17">
            <a:extLst>
              <a:ext uri="{FF2B5EF4-FFF2-40B4-BE49-F238E27FC236}">
                <a16:creationId xmlns:a16="http://schemas.microsoft.com/office/drawing/2014/main" id="{C4BEF471-89A2-4960-90FA-66EB563AAA68}"/>
              </a:ext>
            </a:extLst>
          </p:cNvPr>
          <p:cNvSpPr/>
          <p:nvPr/>
        </p:nvSpPr>
        <p:spPr>
          <a:xfrm>
            <a:off x="3450968" y="11425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9" name="Flowchart: Process 18">
            <a:extLst>
              <a:ext uri="{FF2B5EF4-FFF2-40B4-BE49-F238E27FC236}">
                <a16:creationId xmlns:a16="http://schemas.microsoft.com/office/drawing/2014/main" id="{C0DCDD66-8C9F-4144-BD4E-6ACB22F79E74}"/>
              </a:ext>
            </a:extLst>
          </p:cNvPr>
          <p:cNvSpPr/>
          <p:nvPr/>
        </p:nvSpPr>
        <p:spPr>
          <a:xfrm>
            <a:off x="4127045" y="14932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20" name="Flowchart: Merge 19">
            <a:extLst>
              <a:ext uri="{FF2B5EF4-FFF2-40B4-BE49-F238E27FC236}">
                <a16:creationId xmlns:a16="http://schemas.microsoft.com/office/drawing/2014/main" id="{1608C872-DFE4-4592-A6B5-4914CCA1AD3C}"/>
              </a:ext>
            </a:extLst>
          </p:cNvPr>
          <p:cNvSpPr/>
          <p:nvPr/>
        </p:nvSpPr>
        <p:spPr>
          <a:xfrm>
            <a:off x="4122707" y="14762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21" name="TextBox 20">
            <a:extLst>
              <a:ext uri="{FF2B5EF4-FFF2-40B4-BE49-F238E27FC236}">
                <a16:creationId xmlns:a16="http://schemas.microsoft.com/office/drawing/2014/main" id="{559382DC-AF87-4D36-A8A1-DB6AE0942F91}"/>
              </a:ext>
            </a:extLst>
          </p:cNvPr>
          <p:cNvSpPr txBox="1"/>
          <p:nvPr/>
        </p:nvSpPr>
        <p:spPr>
          <a:xfrm>
            <a:off x="4675758" y="1037348"/>
            <a:ext cx="709182" cy="369332"/>
          </a:xfrm>
          <a:prstGeom prst="rect">
            <a:avLst/>
          </a:prstGeom>
          <a:noFill/>
        </p:spPr>
        <p:txBody>
          <a:bodyPr wrap="square" rtlCol="1">
            <a:spAutoFit/>
          </a:bodyPr>
          <a:lstStyle/>
          <a:p>
            <a:r>
              <a:rPr lang="en-US" dirty="0"/>
              <a:t>Cart</a:t>
            </a:r>
            <a:endParaRPr lang="he-IL" dirty="0"/>
          </a:p>
        </p:txBody>
      </p:sp>
      <p:sp>
        <p:nvSpPr>
          <p:cNvPr id="22" name="TextBox 21">
            <a:extLst>
              <a:ext uri="{FF2B5EF4-FFF2-40B4-BE49-F238E27FC236}">
                <a16:creationId xmlns:a16="http://schemas.microsoft.com/office/drawing/2014/main" id="{98A8D89E-46B0-449C-B346-AC0E03A4872D}"/>
              </a:ext>
            </a:extLst>
          </p:cNvPr>
          <p:cNvSpPr txBox="1"/>
          <p:nvPr/>
        </p:nvSpPr>
        <p:spPr>
          <a:xfrm>
            <a:off x="494149" y="2132161"/>
            <a:ext cx="3267758" cy="369332"/>
          </a:xfrm>
          <a:prstGeom prst="rect">
            <a:avLst/>
          </a:prstGeom>
          <a:noFill/>
        </p:spPr>
        <p:txBody>
          <a:bodyPr wrap="square" rtlCol="1">
            <a:spAutoFit/>
          </a:bodyPr>
          <a:lstStyle/>
          <a:p>
            <a:r>
              <a:rPr lang="en-US" dirty="0"/>
              <a:t>User ingredients:</a:t>
            </a:r>
            <a:endParaRPr lang="he-IL" dirty="0"/>
          </a:p>
        </p:txBody>
      </p:sp>
      <p:sp>
        <p:nvSpPr>
          <p:cNvPr id="23" name="Rectangle 22">
            <a:extLst>
              <a:ext uri="{FF2B5EF4-FFF2-40B4-BE49-F238E27FC236}">
                <a16:creationId xmlns:a16="http://schemas.microsoft.com/office/drawing/2014/main" id="{532F9BA6-B251-4F93-93A7-22D7DFAB59A8}"/>
              </a:ext>
            </a:extLst>
          </p:cNvPr>
          <p:cNvSpPr/>
          <p:nvPr/>
        </p:nvSpPr>
        <p:spPr>
          <a:xfrm>
            <a:off x="613250" y="2471277"/>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24" name="Rectangle 23">
            <a:extLst>
              <a:ext uri="{FF2B5EF4-FFF2-40B4-BE49-F238E27FC236}">
                <a16:creationId xmlns:a16="http://schemas.microsoft.com/office/drawing/2014/main" id="{8C1C3FB8-07E9-4B7C-BF1E-07483EF36993}"/>
              </a:ext>
            </a:extLst>
          </p:cNvPr>
          <p:cNvSpPr/>
          <p:nvPr/>
        </p:nvSpPr>
        <p:spPr>
          <a:xfrm>
            <a:off x="613250" y="3492555"/>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5" name="Rectangle 24">
            <a:extLst>
              <a:ext uri="{FF2B5EF4-FFF2-40B4-BE49-F238E27FC236}">
                <a16:creationId xmlns:a16="http://schemas.microsoft.com/office/drawing/2014/main" id="{94A35956-AFC1-4E1D-A0C7-44033D17FA89}"/>
              </a:ext>
            </a:extLst>
          </p:cNvPr>
          <p:cNvSpPr/>
          <p:nvPr/>
        </p:nvSpPr>
        <p:spPr>
          <a:xfrm>
            <a:off x="592160" y="4513692"/>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29" name="Rectangle 28">
            <a:extLst>
              <a:ext uri="{FF2B5EF4-FFF2-40B4-BE49-F238E27FC236}">
                <a16:creationId xmlns:a16="http://schemas.microsoft.com/office/drawing/2014/main" id="{E38549EA-EE9B-4638-AC5F-D849BAEE8E4C}"/>
              </a:ext>
            </a:extLst>
          </p:cNvPr>
          <p:cNvSpPr/>
          <p:nvPr/>
        </p:nvSpPr>
        <p:spPr>
          <a:xfrm>
            <a:off x="613249" y="5489470"/>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39" name="Picture 38" descr="Icon&#10;&#10;Description automatically generated">
            <a:extLst>
              <a:ext uri="{FF2B5EF4-FFF2-40B4-BE49-F238E27FC236}">
                <a16:creationId xmlns:a16="http://schemas.microsoft.com/office/drawing/2014/main" id="{7F52CFBA-2596-4527-B912-DDBE5C0E2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2477365"/>
            <a:ext cx="960782" cy="900387"/>
          </a:xfrm>
          <a:prstGeom prst="rect">
            <a:avLst/>
          </a:prstGeom>
        </p:spPr>
      </p:pic>
      <p:pic>
        <p:nvPicPr>
          <p:cNvPr id="40" name="Picture 39" descr="Icon&#10;&#10;Description automatically generated">
            <a:extLst>
              <a:ext uri="{FF2B5EF4-FFF2-40B4-BE49-F238E27FC236}">
                <a16:creationId xmlns:a16="http://schemas.microsoft.com/office/drawing/2014/main" id="{AACC0E63-ABDC-4D4B-BD8D-715CE5F48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051" y="3535398"/>
            <a:ext cx="960782" cy="847324"/>
          </a:xfrm>
          <a:prstGeom prst="rect">
            <a:avLst/>
          </a:prstGeom>
        </p:spPr>
      </p:pic>
      <p:pic>
        <p:nvPicPr>
          <p:cNvPr id="41" name="Picture 40" descr="Icon&#10;&#10;Description automatically generated">
            <a:extLst>
              <a:ext uri="{FF2B5EF4-FFF2-40B4-BE49-F238E27FC236}">
                <a16:creationId xmlns:a16="http://schemas.microsoft.com/office/drawing/2014/main" id="{DBD27EB4-838C-4F1B-A198-0430D1A4D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297" y="4534440"/>
            <a:ext cx="960782" cy="879136"/>
          </a:xfrm>
          <a:prstGeom prst="rect">
            <a:avLst/>
          </a:prstGeom>
        </p:spPr>
      </p:pic>
      <p:pic>
        <p:nvPicPr>
          <p:cNvPr id="42" name="Picture 41" descr="Icon&#10;&#10;Description automatically generated">
            <a:extLst>
              <a:ext uri="{FF2B5EF4-FFF2-40B4-BE49-F238E27FC236}">
                <a16:creationId xmlns:a16="http://schemas.microsoft.com/office/drawing/2014/main" id="{FCA554DC-1FCE-4EB0-A41D-2C329F176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3699" y="5519938"/>
            <a:ext cx="960782" cy="847324"/>
          </a:xfrm>
          <a:prstGeom prst="rect">
            <a:avLst/>
          </a:prstGeom>
        </p:spPr>
      </p:pic>
      <p:sp>
        <p:nvSpPr>
          <p:cNvPr id="43" name="Flowchart: Process 42">
            <a:extLst>
              <a:ext uri="{FF2B5EF4-FFF2-40B4-BE49-F238E27FC236}">
                <a16:creationId xmlns:a16="http://schemas.microsoft.com/office/drawing/2014/main" id="{62AC04CE-A281-412C-9052-DAC386D81325}"/>
              </a:ext>
            </a:extLst>
          </p:cNvPr>
          <p:cNvSpPr/>
          <p:nvPr/>
        </p:nvSpPr>
        <p:spPr>
          <a:xfrm>
            <a:off x="3416104" y="1995651"/>
            <a:ext cx="2025460" cy="327659"/>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a:r>
              <a:rPr lang="en-US" dirty="0"/>
              <a:t>Add an ingredient</a:t>
            </a:r>
            <a:endParaRPr lang="he-IL" dirty="0"/>
          </a:p>
        </p:txBody>
      </p:sp>
      <p:sp>
        <p:nvSpPr>
          <p:cNvPr id="44" name="Flowchart: Process 43">
            <a:extLst>
              <a:ext uri="{FF2B5EF4-FFF2-40B4-BE49-F238E27FC236}">
                <a16:creationId xmlns:a16="http://schemas.microsoft.com/office/drawing/2014/main" id="{992B9DE0-1C19-4BA2-9C18-995E6D8530AE}"/>
              </a:ext>
            </a:extLst>
          </p:cNvPr>
          <p:cNvSpPr/>
          <p:nvPr/>
        </p:nvSpPr>
        <p:spPr>
          <a:xfrm>
            <a:off x="3306709" y="2478188"/>
            <a:ext cx="1173587" cy="886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5" name="Flowchart: Process 44">
            <a:extLst>
              <a:ext uri="{FF2B5EF4-FFF2-40B4-BE49-F238E27FC236}">
                <a16:creationId xmlns:a16="http://schemas.microsoft.com/office/drawing/2014/main" id="{EBAD3141-D642-49D9-945D-502088190FC2}"/>
              </a:ext>
            </a:extLst>
          </p:cNvPr>
          <p:cNvSpPr/>
          <p:nvPr/>
        </p:nvSpPr>
        <p:spPr>
          <a:xfrm>
            <a:off x="3306709" y="3492413"/>
            <a:ext cx="1187611" cy="91357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6" name="Flowchart: Process 45">
            <a:extLst>
              <a:ext uri="{FF2B5EF4-FFF2-40B4-BE49-F238E27FC236}">
                <a16:creationId xmlns:a16="http://schemas.microsoft.com/office/drawing/2014/main" id="{3102FD1A-065C-4D49-8C33-45E9C7008DA3}"/>
              </a:ext>
            </a:extLst>
          </p:cNvPr>
          <p:cNvSpPr/>
          <p:nvPr/>
        </p:nvSpPr>
        <p:spPr>
          <a:xfrm>
            <a:off x="3303472" y="4500514"/>
            <a:ext cx="1187611" cy="9130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7" name="Flowchart: Process 46">
            <a:extLst>
              <a:ext uri="{FF2B5EF4-FFF2-40B4-BE49-F238E27FC236}">
                <a16:creationId xmlns:a16="http://schemas.microsoft.com/office/drawing/2014/main" id="{C5C2674B-0374-4F6F-9690-711ACF81EB51}"/>
              </a:ext>
            </a:extLst>
          </p:cNvPr>
          <p:cNvSpPr/>
          <p:nvPr/>
        </p:nvSpPr>
        <p:spPr>
          <a:xfrm>
            <a:off x="3303472" y="5496056"/>
            <a:ext cx="1152582" cy="88161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Delete ingredient</a:t>
            </a:r>
            <a:endParaRPr lang="he-IL" dirty="0"/>
          </a:p>
        </p:txBody>
      </p:sp>
      <p:sp>
        <p:nvSpPr>
          <p:cNvPr id="48" name="Minus Sign 47">
            <a:extLst>
              <a:ext uri="{FF2B5EF4-FFF2-40B4-BE49-F238E27FC236}">
                <a16:creationId xmlns:a16="http://schemas.microsoft.com/office/drawing/2014/main" id="{24FFAC1E-9C59-4A1D-A003-E9E5789655A8}"/>
              </a:ext>
            </a:extLst>
          </p:cNvPr>
          <p:cNvSpPr/>
          <p:nvPr/>
        </p:nvSpPr>
        <p:spPr>
          <a:xfrm>
            <a:off x="2107790" y="1745657"/>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dirty="0"/>
              <a:t>Filter</a:t>
            </a:r>
            <a:endParaRPr lang="he-IL" dirty="0"/>
          </a:p>
        </p:txBody>
      </p:sp>
      <p:sp>
        <p:nvSpPr>
          <p:cNvPr id="49" name="Flowchart: Process 48">
            <a:extLst>
              <a:ext uri="{FF2B5EF4-FFF2-40B4-BE49-F238E27FC236}">
                <a16:creationId xmlns:a16="http://schemas.microsoft.com/office/drawing/2014/main" id="{6DA62A95-7482-464F-B130-99251344C74F}"/>
              </a:ext>
            </a:extLst>
          </p:cNvPr>
          <p:cNvSpPr/>
          <p:nvPr/>
        </p:nvSpPr>
        <p:spPr>
          <a:xfrm>
            <a:off x="2823808" y="2083073"/>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0" name="Flowchart: Merge 49">
            <a:extLst>
              <a:ext uri="{FF2B5EF4-FFF2-40B4-BE49-F238E27FC236}">
                <a16:creationId xmlns:a16="http://schemas.microsoft.com/office/drawing/2014/main" id="{76795AC7-659F-4769-A11F-2A3755B3FC1A}"/>
              </a:ext>
            </a:extLst>
          </p:cNvPr>
          <p:cNvSpPr/>
          <p:nvPr/>
        </p:nvSpPr>
        <p:spPr>
          <a:xfrm>
            <a:off x="2885582" y="2110791"/>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51" name="Minus Sign 50">
            <a:extLst>
              <a:ext uri="{FF2B5EF4-FFF2-40B4-BE49-F238E27FC236}">
                <a16:creationId xmlns:a16="http://schemas.microsoft.com/office/drawing/2014/main" id="{F2C55D15-C17A-4159-A63C-E3B8A294EA33}"/>
              </a:ext>
            </a:extLst>
          </p:cNvPr>
          <p:cNvSpPr/>
          <p:nvPr/>
        </p:nvSpPr>
        <p:spPr>
          <a:xfrm>
            <a:off x="387676" y="1182334"/>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52" name="Flowchart: Process 51">
            <a:extLst>
              <a:ext uri="{FF2B5EF4-FFF2-40B4-BE49-F238E27FC236}">
                <a16:creationId xmlns:a16="http://schemas.microsoft.com/office/drawing/2014/main" id="{F67B507F-6B43-416F-8D99-B32C39C3A6D2}"/>
              </a:ext>
            </a:extLst>
          </p:cNvPr>
          <p:cNvSpPr/>
          <p:nvPr/>
        </p:nvSpPr>
        <p:spPr>
          <a:xfrm>
            <a:off x="1027228" y="1506105"/>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53" name="Flowchart: Merge 52">
            <a:extLst>
              <a:ext uri="{FF2B5EF4-FFF2-40B4-BE49-F238E27FC236}">
                <a16:creationId xmlns:a16="http://schemas.microsoft.com/office/drawing/2014/main" id="{76A3A4F7-25F6-4689-BBB2-A311EF046147}"/>
              </a:ext>
            </a:extLst>
          </p:cNvPr>
          <p:cNvSpPr/>
          <p:nvPr/>
        </p:nvSpPr>
        <p:spPr>
          <a:xfrm>
            <a:off x="1060237" y="1523900"/>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54" name="TextBox 53">
            <a:extLst>
              <a:ext uri="{FF2B5EF4-FFF2-40B4-BE49-F238E27FC236}">
                <a16:creationId xmlns:a16="http://schemas.microsoft.com/office/drawing/2014/main" id="{D48ED7D9-5431-4149-89DA-EAEDB0729966}"/>
              </a:ext>
            </a:extLst>
          </p:cNvPr>
          <p:cNvSpPr txBox="1"/>
          <p:nvPr/>
        </p:nvSpPr>
        <p:spPr>
          <a:xfrm>
            <a:off x="2424197" y="1551355"/>
            <a:ext cx="1170539" cy="461665"/>
          </a:xfrm>
          <a:prstGeom prst="rect">
            <a:avLst/>
          </a:prstGeom>
          <a:noFill/>
        </p:spPr>
        <p:txBody>
          <a:bodyPr wrap="square" rtlCol="1">
            <a:spAutoFit/>
          </a:bodyPr>
          <a:lstStyle/>
          <a:p>
            <a:r>
              <a:rPr lang="en-US" sz="1200" dirty="0"/>
              <a:t>List of user ingredients</a:t>
            </a:r>
            <a:endParaRPr lang="he-IL" sz="1200" dirty="0"/>
          </a:p>
        </p:txBody>
      </p:sp>
      <p:sp>
        <p:nvSpPr>
          <p:cNvPr id="55" name="Rectangle 54">
            <a:extLst>
              <a:ext uri="{FF2B5EF4-FFF2-40B4-BE49-F238E27FC236}">
                <a16:creationId xmlns:a16="http://schemas.microsoft.com/office/drawing/2014/main" id="{9C3DFED5-E466-47A7-958C-9B88EBEC2996}"/>
              </a:ext>
            </a:extLst>
          </p:cNvPr>
          <p:cNvSpPr/>
          <p:nvPr/>
        </p:nvSpPr>
        <p:spPr>
          <a:xfrm>
            <a:off x="551265" y="141698"/>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List of client ingredient:</a:t>
            </a:r>
            <a:endParaRPr lang="he-IL" b="1" dirty="0"/>
          </a:p>
        </p:txBody>
      </p:sp>
      <p:pic>
        <p:nvPicPr>
          <p:cNvPr id="57" name="Graphic 56" descr="Banana with solid fill">
            <a:extLst>
              <a:ext uri="{FF2B5EF4-FFF2-40B4-BE49-F238E27FC236}">
                <a16:creationId xmlns:a16="http://schemas.microsoft.com/office/drawing/2014/main" id="{AA2AD4EF-419D-4DF8-ACFC-535A4331C6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2109" y="5554701"/>
            <a:ext cx="735254" cy="735254"/>
          </a:xfrm>
          <a:prstGeom prst="rect">
            <a:avLst/>
          </a:prstGeom>
        </p:spPr>
      </p:pic>
      <p:pic>
        <p:nvPicPr>
          <p:cNvPr id="61" name="Graphic 60" descr="Strawberry outline">
            <a:extLst>
              <a:ext uri="{FF2B5EF4-FFF2-40B4-BE49-F238E27FC236}">
                <a16:creationId xmlns:a16="http://schemas.microsoft.com/office/drawing/2014/main" id="{B28EE2A3-0681-4BA4-81B4-682CE1DDB8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4468" y="4449687"/>
            <a:ext cx="935140" cy="935140"/>
          </a:xfrm>
          <a:prstGeom prst="rect">
            <a:avLst/>
          </a:prstGeom>
        </p:spPr>
      </p:pic>
      <p:pic>
        <p:nvPicPr>
          <p:cNvPr id="63" name="Graphic 62" descr="Avocado with solid fill">
            <a:extLst>
              <a:ext uri="{FF2B5EF4-FFF2-40B4-BE49-F238E27FC236}">
                <a16:creationId xmlns:a16="http://schemas.microsoft.com/office/drawing/2014/main" id="{FF33FE38-BA83-47C6-8D47-3FCD6BCFF8D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8597" y="3603424"/>
            <a:ext cx="779298" cy="779298"/>
          </a:xfrm>
          <a:prstGeom prst="rect">
            <a:avLst/>
          </a:prstGeom>
        </p:spPr>
      </p:pic>
      <p:pic>
        <p:nvPicPr>
          <p:cNvPr id="65" name="Graphic 64" descr="Eggplant outline">
            <a:extLst>
              <a:ext uri="{FF2B5EF4-FFF2-40B4-BE49-F238E27FC236}">
                <a16:creationId xmlns:a16="http://schemas.microsoft.com/office/drawing/2014/main" id="{2B8A2F4B-61AB-4753-8C1B-6D377DCD9D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8379" y="2534593"/>
            <a:ext cx="822018" cy="822018"/>
          </a:xfrm>
          <a:prstGeom prst="rect">
            <a:avLst/>
          </a:prstGeom>
        </p:spPr>
      </p:pic>
      <p:sp>
        <p:nvSpPr>
          <p:cNvPr id="66" name="Flowchart: Process 65">
            <a:extLst>
              <a:ext uri="{FF2B5EF4-FFF2-40B4-BE49-F238E27FC236}">
                <a16:creationId xmlns:a16="http://schemas.microsoft.com/office/drawing/2014/main" id="{A6C42708-8109-4B41-B749-5571B068B8D7}"/>
              </a:ext>
            </a:extLst>
          </p:cNvPr>
          <p:cNvSpPr/>
          <p:nvPr/>
        </p:nvSpPr>
        <p:spPr>
          <a:xfrm>
            <a:off x="1382505" y="2478188"/>
            <a:ext cx="84687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Eggplant</a:t>
            </a:r>
            <a:endParaRPr lang="he-IL" dirty="0"/>
          </a:p>
        </p:txBody>
      </p:sp>
      <p:sp>
        <p:nvSpPr>
          <p:cNvPr id="67" name="Flowchart: Process 66">
            <a:extLst>
              <a:ext uri="{FF2B5EF4-FFF2-40B4-BE49-F238E27FC236}">
                <a16:creationId xmlns:a16="http://schemas.microsoft.com/office/drawing/2014/main" id="{5BAD3A2F-66B3-4A6E-94E4-EEE6CC0DAF83}"/>
              </a:ext>
            </a:extLst>
          </p:cNvPr>
          <p:cNvSpPr/>
          <p:nvPr/>
        </p:nvSpPr>
        <p:spPr>
          <a:xfrm>
            <a:off x="1382505" y="3485969"/>
            <a:ext cx="896021"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Avocado</a:t>
            </a:r>
            <a:endParaRPr lang="he-IL" dirty="0"/>
          </a:p>
        </p:txBody>
      </p:sp>
      <p:sp>
        <p:nvSpPr>
          <p:cNvPr id="68" name="Flowchart: Process 67">
            <a:extLst>
              <a:ext uri="{FF2B5EF4-FFF2-40B4-BE49-F238E27FC236}">
                <a16:creationId xmlns:a16="http://schemas.microsoft.com/office/drawing/2014/main" id="{88FEA1A0-DA05-413E-A72F-67CAD3EED7BF}"/>
              </a:ext>
            </a:extLst>
          </p:cNvPr>
          <p:cNvSpPr/>
          <p:nvPr/>
        </p:nvSpPr>
        <p:spPr>
          <a:xfrm>
            <a:off x="1318728" y="4501832"/>
            <a:ext cx="935140"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Strawberry</a:t>
            </a:r>
            <a:endParaRPr lang="he-IL" sz="1600" dirty="0"/>
          </a:p>
        </p:txBody>
      </p:sp>
      <p:sp>
        <p:nvSpPr>
          <p:cNvPr id="69" name="Flowchart: Process 68">
            <a:extLst>
              <a:ext uri="{FF2B5EF4-FFF2-40B4-BE49-F238E27FC236}">
                <a16:creationId xmlns:a16="http://schemas.microsoft.com/office/drawing/2014/main" id="{A361AACB-C22A-46E9-85B1-1BDEC65EB527}"/>
              </a:ext>
            </a:extLst>
          </p:cNvPr>
          <p:cNvSpPr/>
          <p:nvPr/>
        </p:nvSpPr>
        <p:spPr>
          <a:xfrm>
            <a:off x="1377823" y="5486371"/>
            <a:ext cx="935140"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Banana</a:t>
            </a:r>
            <a:endParaRPr lang="he-IL" sz="1600" dirty="0"/>
          </a:p>
        </p:txBody>
      </p:sp>
      <p:sp>
        <p:nvSpPr>
          <p:cNvPr id="70" name="Flowchart: Process 69">
            <a:extLst>
              <a:ext uri="{FF2B5EF4-FFF2-40B4-BE49-F238E27FC236}">
                <a16:creationId xmlns:a16="http://schemas.microsoft.com/office/drawing/2014/main" id="{2CA1D7FE-A576-4AD5-A44F-2309384DB6F7}"/>
              </a:ext>
            </a:extLst>
          </p:cNvPr>
          <p:cNvSpPr/>
          <p:nvPr/>
        </p:nvSpPr>
        <p:spPr>
          <a:xfrm>
            <a:off x="2231029" y="2477866"/>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1" name="Flowchart: Process 70">
            <a:extLst>
              <a:ext uri="{FF2B5EF4-FFF2-40B4-BE49-F238E27FC236}">
                <a16:creationId xmlns:a16="http://schemas.microsoft.com/office/drawing/2014/main" id="{E2F6AE8F-04FE-49D0-830A-75EC213535A3}"/>
              </a:ext>
            </a:extLst>
          </p:cNvPr>
          <p:cNvSpPr/>
          <p:nvPr/>
        </p:nvSpPr>
        <p:spPr>
          <a:xfrm>
            <a:off x="2270799" y="3502274"/>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2" name="Flowchart: Process 71">
            <a:extLst>
              <a:ext uri="{FF2B5EF4-FFF2-40B4-BE49-F238E27FC236}">
                <a16:creationId xmlns:a16="http://schemas.microsoft.com/office/drawing/2014/main" id="{01E8809E-E37A-419F-88C1-80105954B367}"/>
              </a:ext>
            </a:extLst>
          </p:cNvPr>
          <p:cNvSpPr/>
          <p:nvPr/>
        </p:nvSpPr>
        <p:spPr>
          <a:xfrm>
            <a:off x="2253868" y="4515578"/>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73" name="Flowchart: Process 72">
            <a:extLst>
              <a:ext uri="{FF2B5EF4-FFF2-40B4-BE49-F238E27FC236}">
                <a16:creationId xmlns:a16="http://schemas.microsoft.com/office/drawing/2014/main" id="{7074A1C1-1F6F-4435-BCF3-30697BCD0FBC}"/>
              </a:ext>
            </a:extLst>
          </p:cNvPr>
          <p:cNvSpPr/>
          <p:nvPr/>
        </p:nvSpPr>
        <p:spPr>
          <a:xfrm>
            <a:off x="2247750" y="5473927"/>
            <a:ext cx="1079592"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cxnSp>
        <p:nvCxnSpPr>
          <p:cNvPr id="75" name="Straight Arrow Connector 74">
            <a:extLst>
              <a:ext uri="{FF2B5EF4-FFF2-40B4-BE49-F238E27FC236}">
                <a16:creationId xmlns:a16="http://schemas.microsoft.com/office/drawing/2014/main" id="{5338560C-3D43-4875-841F-5FBD948AC7CE}"/>
              </a:ext>
            </a:extLst>
          </p:cNvPr>
          <p:cNvCxnSpPr>
            <a:cxnSpLocks/>
            <a:stCxn id="43" idx="3"/>
          </p:cNvCxnSpPr>
          <p:nvPr/>
        </p:nvCxnSpPr>
        <p:spPr>
          <a:xfrm>
            <a:off x="5441564" y="2159481"/>
            <a:ext cx="17702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Top Corners One Rounded and One Snipped 75">
            <a:extLst>
              <a:ext uri="{FF2B5EF4-FFF2-40B4-BE49-F238E27FC236}">
                <a16:creationId xmlns:a16="http://schemas.microsoft.com/office/drawing/2014/main" id="{05B75AA7-9B20-4ED4-90DB-A5521FFCA3EC}"/>
              </a:ext>
            </a:extLst>
          </p:cNvPr>
          <p:cNvSpPr/>
          <p:nvPr/>
        </p:nvSpPr>
        <p:spPr>
          <a:xfrm>
            <a:off x="7385544" y="1225056"/>
            <a:ext cx="2729721" cy="1336431"/>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We will direct the user to add ingredient page</a:t>
            </a:r>
            <a:endParaRPr lang="he-IL" dirty="0"/>
          </a:p>
        </p:txBody>
      </p:sp>
      <p:cxnSp>
        <p:nvCxnSpPr>
          <p:cNvPr id="77" name="Straight Arrow Connector 76">
            <a:extLst>
              <a:ext uri="{FF2B5EF4-FFF2-40B4-BE49-F238E27FC236}">
                <a16:creationId xmlns:a16="http://schemas.microsoft.com/office/drawing/2014/main" id="{27D9806F-119D-4673-B559-198E15FA01C8}"/>
              </a:ext>
            </a:extLst>
          </p:cNvPr>
          <p:cNvCxnSpPr>
            <a:cxnSpLocks/>
          </p:cNvCxnSpPr>
          <p:nvPr/>
        </p:nvCxnSpPr>
        <p:spPr>
          <a:xfrm>
            <a:off x="3201314" y="2128849"/>
            <a:ext cx="3431981" cy="1137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9" name="Rectangle: Top Corners One Rounded and One Snipped 78">
            <a:extLst>
              <a:ext uri="{FF2B5EF4-FFF2-40B4-BE49-F238E27FC236}">
                <a16:creationId xmlns:a16="http://schemas.microsoft.com/office/drawing/2014/main" id="{707DCC24-E685-4286-92C2-1875717A8747}"/>
              </a:ext>
            </a:extLst>
          </p:cNvPr>
          <p:cNvSpPr/>
          <p:nvPr/>
        </p:nvSpPr>
        <p:spPr>
          <a:xfrm>
            <a:off x="6837023" y="2749114"/>
            <a:ext cx="1533113" cy="957723"/>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Filter- meat, diary, parve, gluten free</a:t>
            </a:r>
            <a:endParaRPr lang="he-IL" dirty="0"/>
          </a:p>
        </p:txBody>
      </p:sp>
      <p:cxnSp>
        <p:nvCxnSpPr>
          <p:cNvPr id="80" name="Straight Arrow Connector 79">
            <a:extLst>
              <a:ext uri="{FF2B5EF4-FFF2-40B4-BE49-F238E27FC236}">
                <a16:creationId xmlns:a16="http://schemas.microsoft.com/office/drawing/2014/main" id="{878DF773-452E-4475-959B-2D03DD55D8F2}"/>
              </a:ext>
            </a:extLst>
          </p:cNvPr>
          <p:cNvCxnSpPr>
            <a:cxnSpLocks/>
          </p:cNvCxnSpPr>
          <p:nvPr/>
        </p:nvCxnSpPr>
        <p:spPr>
          <a:xfrm>
            <a:off x="4122707" y="3244593"/>
            <a:ext cx="3615391" cy="2026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Rectangle: Top Corners One Rounded and One Snipped 81">
            <a:extLst>
              <a:ext uri="{FF2B5EF4-FFF2-40B4-BE49-F238E27FC236}">
                <a16:creationId xmlns:a16="http://schemas.microsoft.com/office/drawing/2014/main" id="{8B30B7F5-0808-4BAD-B072-6E79B54C55B6}"/>
              </a:ext>
            </a:extLst>
          </p:cNvPr>
          <p:cNvSpPr/>
          <p:nvPr/>
        </p:nvSpPr>
        <p:spPr>
          <a:xfrm>
            <a:off x="7867329" y="4745739"/>
            <a:ext cx="2836439" cy="1142640"/>
          </a:xfrm>
          <a:prstGeom prst="snipRoundRect">
            <a:avLst/>
          </a:prstGeom>
        </p:spPr>
        <p:style>
          <a:lnRef idx="2">
            <a:schemeClr val="accent6"/>
          </a:lnRef>
          <a:fillRef idx="1">
            <a:schemeClr val="lt1"/>
          </a:fillRef>
          <a:effectRef idx="0">
            <a:schemeClr val="accent6"/>
          </a:effectRef>
          <a:fontRef idx="minor">
            <a:schemeClr val="dk1"/>
          </a:fontRef>
        </p:style>
        <p:txBody>
          <a:bodyPr rtlCol="1" anchor="ctr"/>
          <a:lstStyle/>
          <a:p>
            <a:pPr algn="ctr"/>
            <a:r>
              <a:rPr lang="en-US" dirty="0"/>
              <a:t>We cannot delete ingredients that are build-in in the system</a:t>
            </a:r>
            <a:endParaRPr lang="he-IL" dirty="0"/>
          </a:p>
        </p:txBody>
      </p:sp>
    </p:spTree>
    <p:extLst>
      <p:ext uri="{BB962C8B-B14F-4D97-AF65-F5344CB8AC3E}">
        <p14:creationId xmlns:p14="http://schemas.microsoft.com/office/powerpoint/2010/main" val="651716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FB54A3E8-834F-4653-8A98-52A7F6E3D784}"/>
              </a:ext>
            </a:extLst>
          </p:cNvPr>
          <p:cNvSpPr/>
          <p:nvPr/>
        </p:nvSpPr>
        <p:spPr>
          <a:xfrm>
            <a:off x="5809871" y="907894"/>
            <a:ext cx="5468417" cy="550131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64" name="Rectangle 63">
            <a:extLst>
              <a:ext uri="{FF2B5EF4-FFF2-40B4-BE49-F238E27FC236}">
                <a16:creationId xmlns:a16="http://schemas.microsoft.com/office/drawing/2014/main" id="{8A398E50-BC67-407B-A322-07584F9840EE}"/>
              </a:ext>
            </a:extLst>
          </p:cNvPr>
          <p:cNvSpPr/>
          <p:nvPr/>
        </p:nvSpPr>
        <p:spPr>
          <a:xfrm>
            <a:off x="5807904" y="914042"/>
            <a:ext cx="5472354" cy="901397"/>
          </a:xfrm>
          <a:prstGeom prst="rect">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a:p>
        </p:txBody>
      </p:sp>
      <p:cxnSp>
        <p:nvCxnSpPr>
          <p:cNvPr id="74" name="Straight Connector 73">
            <a:extLst>
              <a:ext uri="{FF2B5EF4-FFF2-40B4-BE49-F238E27FC236}">
                <a16:creationId xmlns:a16="http://schemas.microsoft.com/office/drawing/2014/main" id="{73366656-D3B8-4A83-BEB9-138271021844}"/>
              </a:ext>
            </a:extLst>
          </p:cNvPr>
          <p:cNvCxnSpPr/>
          <p:nvPr/>
        </p:nvCxnSpPr>
        <p:spPr>
          <a:xfrm flipV="1">
            <a:off x="7212725" y="8243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78" name="Straight Connector 77">
            <a:extLst>
              <a:ext uri="{FF2B5EF4-FFF2-40B4-BE49-F238E27FC236}">
                <a16:creationId xmlns:a16="http://schemas.microsoft.com/office/drawing/2014/main" id="{4FB70FED-FB24-4650-80C9-E4D7E6156ABF}"/>
              </a:ext>
            </a:extLst>
          </p:cNvPr>
          <p:cNvCxnSpPr>
            <a:cxnSpLocks/>
          </p:cNvCxnSpPr>
          <p:nvPr/>
        </p:nvCxnSpPr>
        <p:spPr>
          <a:xfrm flipH="1" flipV="1">
            <a:off x="8009928" y="907894"/>
            <a:ext cx="32791" cy="915248"/>
          </a:xfrm>
          <a:prstGeom prst="line">
            <a:avLst/>
          </a:prstGeom>
        </p:spPr>
        <p:style>
          <a:lnRef idx="1">
            <a:schemeClr val="accent4"/>
          </a:lnRef>
          <a:fillRef idx="0">
            <a:schemeClr val="accent4"/>
          </a:fillRef>
          <a:effectRef idx="0">
            <a:schemeClr val="accent4"/>
          </a:effectRef>
          <a:fontRef idx="minor">
            <a:schemeClr val="tx1"/>
          </a:fontRef>
        </p:style>
      </p:cxnSp>
      <p:cxnSp>
        <p:nvCxnSpPr>
          <p:cNvPr id="81" name="Straight Connector 80">
            <a:extLst>
              <a:ext uri="{FF2B5EF4-FFF2-40B4-BE49-F238E27FC236}">
                <a16:creationId xmlns:a16="http://schemas.microsoft.com/office/drawing/2014/main" id="{8206D4D7-CB4B-45AC-8C7B-1AB6FA02FC50}"/>
              </a:ext>
            </a:extLst>
          </p:cNvPr>
          <p:cNvCxnSpPr/>
          <p:nvPr/>
        </p:nvCxnSpPr>
        <p:spPr>
          <a:xfrm flipV="1">
            <a:off x="10234935" y="824336"/>
            <a:ext cx="0" cy="998806"/>
          </a:xfrm>
          <a:prstGeom prst="line">
            <a:avLst/>
          </a:prstGeom>
        </p:spPr>
        <p:style>
          <a:lnRef idx="1">
            <a:schemeClr val="accent4"/>
          </a:lnRef>
          <a:fillRef idx="0">
            <a:schemeClr val="accent4"/>
          </a:fillRef>
          <a:effectRef idx="0">
            <a:schemeClr val="accent4"/>
          </a:effectRef>
          <a:fontRef idx="minor">
            <a:schemeClr val="tx1"/>
          </a:fontRef>
        </p:style>
      </p:cxnSp>
      <p:cxnSp>
        <p:nvCxnSpPr>
          <p:cNvPr id="83" name="Straight Connector 82">
            <a:extLst>
              <a:ext uri="{FF2B5EF4-FFF2-40B4-BE49-F238E27FC236}">
                <a16:creationId xmlns:a16="http://schemas.microsoft.com/office/drawing/2014/main" id="{69E64089-A755-4995-A6BA-0532CE9E7289}"/>
              </a:ext>
            </a:extLst>
          </p:cNvPr>
          <p:cNvCxnSpPr/>
          <p:nvPr/>
        </p:nvCxnSpPr>
        <p:spPr>
          <a:xfrm flipV="1">
            <a:off x="9137654" y="824336"/>
            <a:ext cx="0" cy="998806"/>
          </a:xfrm>
          <a:prstGeom prst="line">
            <a:avLst/>
          </a:prstGeom>
        </p:spPr>
        <p:style>
          <a:lnRef idx="1">
            <a:schemeClr val="accent4"/>
          </a:lnRef>
          <a:fillRef idx="0">
            <a:schemeClr val="accent4"/>
          </a:fillRef>
          <a:effectRef idx="0">
            <a:schemeClr val="accent4"/>
          </a:effectRef>
          <a:fontRef idx="minor">
            <a:schemeClr val="tx1"/>
          </a:fontRef>
        </p:style>
      </p:cxnSp>
      <p:sp>
        <p:nvSpPr>
          <p:cNvPr id="84" name="TextBox 83">
            <a:extLst>
              <a:ext uri="{FF2B5EF4-FFF2-40B4-BE49-F238E27FC236}">
                <a16:creationId xmlns:a16="http://schemas.microsoft.com/office/drawing/2014/main" id="{2D02AB98-26A4-43D4-9C98-7784B63E9986}"/>
              </a:ext>
            </a:extLst>
          </p:cNvPr>
          <p:cNvSpPr txBox="1"/>
          <p:nvPr/>
        </p:nvSpPr>
        <p:spPr>
          <a:xfrm>
            <a:off x="6294813" y="954407"/>
            <a:ext cx="984732" cy="369332"/>
          </a:xfrm>
          <a:prstGeom prst="rect">
            <a:avLst/>
          </a:prstGeom>
          <a:noFill/>
        </p:spPr>
        <p:txBody>
          <a:bodyPr wrap="square" rtlCol="1">
            <a:spAutoFit/>
          </a:bodyPr>
          <a:lstStyle/>
          <a:p>
            <a:r>
              <a:rPr lang="en-US" dirty="0"/>
              <a:t>Profile</a:t>
            </a:r>
            <a:endParaRPr lang="he-IL" dirty="0"/>
          </a:p>
        </p:txBody>
      </p:sp>
      <p:sp>
        <p:nvSpPr>
          <p:cNvPr id="85" name="TextBox 84">
            <a:extLst>
              <a:ext uri="{FF2B5EF4-FFF2-40B4-BE49-F238E27FC236}">
                <a16:creationId xmlns:a16="http://schemas.microsoft.com/office/drawing/2014/main" id="{3C950ADE-7FF0-40D2-A730-C203A08F401E}"/>
              </a:ext>
            </a:extLst>
          </p:cNvPr>
          <p:cNvSpPr txBox="1"/>
          <p:nvPr/>
        </p:nvSpPr>
        <p:spPr>
          <a:xfrm>
            <a:off x="7222114" y="961888"/>
            <a:ext cx="984733" cy="369332"/>
          </a:xfrm>
          <a:prstGeom prst="rect">
            <a:avLst/>
          </a:prstGeom>
          <a:noFill/>
        </p:spPr>
        <p:txBody>
          <a:bodyPr wrap="square" rtlCol="1">
            <a:spAutoFit/>
          </a:bodyPr>
          <a:lstStyle/>
          <a:p>
            <a:r>
              <a:rPr lang="en-US" dirty="0"/>
              <a:t>Recipes</a:t>
            </a:r>
            <a:endParaRPr lang="he-IL" dirty="0"/>
          </a:p>
        </p:txBody>
      </p:sp>
      <p:sp>
        <p:nvSpPr>
          <p:cNvPr id="86" name="Minus Sign 85">
            <a:extLst>
              <a:ext uri="{FF2B5EF4-FFF2-40B4-BE49-F238E27FC236}">
                <a16:creationId xmlns:a16="http://schemas.microsoft.com/office/drawing/2014/main" id="{0C20AE6E-7A37-41F7-94AE-F835622B8EB8}"/>
              </a:ext>
            </a:extLst>
          </p:cNvPr>
          <p:cNvSpPr/>
          <p:nvPr/>
        </p:nvSpPr>
        <p:spPr>
          <a:xfrm>
            <a:off x="7057395" y="107767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dirty="0"/>
          </a:p>
        </p:txBody>
      </p:sp>
      <p:sp>
        <p:nvSpPr>
          <p:cNvPr id="87" name="Flowchart: Process 86">
            <a:extLst>
              <a:ext uri="{FF2B5EF4-FFF2-40B4-BE49-F238E27FC236}">
                <a16:creationId xmlns:a16="http://schemas.microsoft.com/office/drawing/2014/main" id="{A15C6DEB-9195-4A0E-B19B-BEE9605748BB}"/>
              </a:ext>
            </a:extLst>
          </p:cNvPr>
          <p:cNvSpPr/>
          <p:nvPr/>
        </p:nvSpPr>
        <p:spPr>
          <a:xfrm>
            <a:off x="7697403" y="1420247"/>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88" name="Flowchart: Merge 87">
            <a:extLst>
              <a:ext uri="{FF2B5EF4-FFF2-40B4-BE49-F238E27FC236}">
                <a16:creationId xmlns:a16="http://schemas.microsoft.com/office/drawing/2014/main" id="{A1164CEE-FF30-407F-AB87-AC1B8777EFF2}"/>
              </a:ext>
            </a:extLst>
          </p:cNvPr>
          <p:cNvSpPr/>
          <p:nvPr/>
        </p:nvSpPr>
        <p:spPr>
          <a:xfrm>
            <a:off x="7681067" y="1420247"/>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89" name="TextBox 88">
            <a:extLst>
              <a:ext uri="{FF2B5EF4-FFF2-40B4-BE49-F238E27FC236}">
                <a16:creationId xmlns:a16="http://schemas.microsoft.com/office/drawing/2014/main" id="{D58236B2-3054-4271-A18C-3425B89567CD}"/>
              </a:ext>
            </a:extLst>
          </p:cNvPr>
          <p:cNvSpPr txBox="1"/>
          <p:nvPr/>
        </p:nvSpPr>
        <p:spPr>
          <a:xfrm>
            <a:off x="7980911" y="966197"/>
            <a:ext cx="1335375" cy="369332"/>
          </a:xfrm>
          <a:prstGeom prst="rect">
            <a:avLst/>
          </a:prstGeom>
          <a:noFill/>
        </p:spPr>
        <p:txBody>
          <a:bodyPr wrap="square" rtlCol="1">
            <a:spAutoFit/>
          </a:bodyPr>
          <a:lstStyle/>
          <a:p>
            <a:r>
              <a:rPr lang="en-US" dirty="0">
                <a:highlight>
                  <a:srgbClr val="FFFF00"/>
                </a:highlight>
              </a:rPr>
              <a:t>Ingredients</a:t>
            </a:r>
            <a:endParaRPr lang="he-IL" dirty="0">
              <a:highlight>
                <a:srgbClr val="FFFF00"/>
              </a:highlight>
            </a:endParaRPr>
          </a:p>
        </p:txBody>
      </p:sp>
      <p:sp>
        <p:nvSpPr>
          <p:cNvPr id="90" name="Minus Sign 89">
            <a:extLst>
              <a:ext uri="{FF2B5EF4-FFF2-40B4-BE49-F238E27FC236}">
                <a16:creationId xmlns:a16="http://schemas.microsoft.com/office/drawing/2014/main" id="{2A24727D-F27D-4763-A7A2-A2D8F2B47390}"/>
              </a:ext>
            </a:extLst>
          </p:cNvPr>
          <p:cNvSpPr/>
          <p:nvPr/>
        </p:nvSpPr>
        <p:spPr>
          <a:xfrm>
            <a:off x="8009928" y="96619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1" name="Flowchart: Process 90">
            <a:extLst>
              <a:ext uri="{FF2B5EF4-FFF2-40B4-BE49-F238E27FC236}">
                <a16:creationId xmlns:a16="http://schemas.microsoft.com/office/drawing/2014/main" id="{2E3B112D-5365-4C84-8CAC-D9DB6B2438C9}"/>
              </a:ext>
            </a:extLst>
          </p:cNvPr>
          <p:cNvSpPr/>
          <p:nvPr/>
        </p:nvSpPr>
        <p:spPr>
          <a:xfrm>
            <a:off x="8745866" y="1287514"/>
            <a:ext cx="286305" cy="225193"/>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2" name="Flowchart: Merge 91">
            <a:extLst>
              <a:ext uri="{FF2B5EF4-FFF2-40B4-BE49-F238E27FC236}">
                <a16:creationId xmlns:a16="http://schemas.microsoft.com/office/drawing/2014/main" id="{E7DE1860-49C7-4C9D-B326-2EF6B938204D}"/>
              </a:ext>
            </a:extLst>
          </p:cNvPr>
          <p:cNvSpPr/>
          <p:nvPr/>
        </p:nvSpPr>
        <p:spPr>
          <a:xfrm>
            <a:off x="8714459" y="1308401"/>
            <a:ext cx="313801" cy="232719"/>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3" name="TextBox 92">
            <a:extLst>
              <a:ext uri="{FF2B5EF4-FFF2-40B4-BE49-F238E27FC236}">
                <a16:creationId xmlns:a16="http://schemas.microsoft.com/office/drawing/2014/main" id="{72479A18-43B4-43DD-A17E-6C136F7FC4F6}"/>
              </a:ext>
            </a:extLst>
          </p:cNvPr>
          <p:cNvSpPr txBox="1"/>
          <p:nvPr/>
        </p:nvSpPr>
        <p:spPr>
          <a:xfrm>
            <a:off x="9210187" y="907894"/>
            <a:ext cx="1149452" cy="369332"/>
          </a:xfrm>
          <a:prstGeom prst="rect">
            <a:avLst/>
          </a:prstGeom>
          <a:noFill/>
        </p:spPr>
        <p:txBody>
          <a:bodyPr wrap="square" rtlCol="1">
            <a:spAutoFit/>
          </a:bodyPr>
          <a:lstStyle/>
          <a:p>
            <a:r>
              <a:rPr lang="en-US" dirty="0"/>
              <a:t>Schedule</a:t>
            </a:r>
            <a:endParaRPr lang="he-IL" dirty="0"/>
          </a:p>
        </p:txBody>
      </p:sp>
      <p:sp>
        <p:nvSpPr>
          <p:cNvPr id="94" name="Minus Sign 93">
            <a:extLst>
              <a:ext uri="{FF2B5EF4-FFF2-40B4-BE49-F238E27FC236}">
                <a16:creationId xmlns:a16="http://schemas.microsoft.com/office/drawing/2014/main" id="{8B27491B-E6BC-4A4A-9245-2E094A46018A}"/>
              </a:ext>
            </a:extLst>
          </p:cNvPr>
          <p:cNvSpPr/>
          <p:nvPr/>
        </p:nvSpPr>
        <p:spPr>
          <a:xfrm>
            <a:off x="9172518" y="1052506"/>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95" name="Flowchart: Process 94">
            <a:extLst>
              <a:ext uri="{FF2B5EF4-FFF2-40B4-BE49-F238E27FC236}">
                <a16:creationId xmlns:a16="http://schemas.microsoft.com/office/drawing/2014/main" id="{54CF58FA-D122-49A4-B846-E2CF6F66DAF8}"/>
              </a:ext>
            </a:extLst>
          </p:cNvPr>
          <p:cNvSpPr/>
          <p:nvPr/>
        </p:nvSpPr>
        <p:spPr>
          <a:xfrm>
            <a:off x="9848595" y="1403209"/>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96" name="Flowchart: Merge 95">
            <a:extLst>
              <a:ext uri="{FF2B5EF4-FFF2-40B4-BE49-F238E27FC236}">
                <a16:creationId xmlns:a16="http://schemas.microsoft.com/office/drawing/2014/main" id="{6AF2DF27-073C-4949-9F59-57A85B76E983}"/>
              </a:ext>
            </a:extLst>
          </p:cNvPr>
          <p:cNvSpPr/>
          <p:nvPr/>
        </p:nvSpPr>
        <p:spPr>
          <a:xfrm>
            <a:off x="9844257" y="1386172"/>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97" name="TextBox 96">
            <a:extLst>
              <a:ext uri="{FF2B5EF4-FFF2-40B4-BE49-F238E27FC236}">
                <a16:creationId xmlns:a16="http://schemas.microsoft.com/office/drawing/2014/main" id="{D8821E1F-AAB2-4B54-A31A-9A6FB67B7E2E}"/>
              </a:ext>
            </a:extLst>
          </p:cNvPr>
          <p:cNvSpPr txBox="1"/>
          <p:nvPr/>
        </p:nvSpPr>
        <p:spPr>
          <a:xfrm>
            <a:off x="10397308" y="947284"/>
            <a:ext cx="709182" cy="369332"/>
          </a:xfrm>
          <a:prstGeom prst="rect">
            <a:avLst/>
          </a:prstGeom>
          <a:noFill/>
        </p:spPr>
        <p:txBody>
          <a:bodyPr wrap="square" rtlCol="1">
            <a:spAutoFit/>
          </a:bodyPr>
          <a:lstStyle/>
          <a:p>
            <a:r>
              <a:rPr lang="en-US" dirty="0"/>
              <a:t>Cart</a:t>
            </a:r>
            <a:endParaRPr lang="he-IL" dirty="0"/>
          </a:p>
        </p:txBody>
      </p:sp>
      <p:sp>
        <p:nvSpPr>
          <p:cNvPr id="98" name="TextBox 97">
            <a:extLst>
              <a:ext uri="{FF2B5EF4-FFF2-40B4-BE49-F238E27FC236}">
                <a16:creationId xmlns:a16="http://schemas.microsoft.com/office/drawing/2014/main" id="{D4E51B9E-DD31-4188-944D-59AE292AC52C}"/>
              </a:ext>
            </a:extLst>
          </p:cNvPr>
          <p:cNvSpPr txBox="1"/>
          <p:nvPr/>
        </p:nvSpPr>
        <p:spPr>
          <a:xfrm>
            <a:off x="6195461" y="2044364"/>
            <a:ext cx="3267758" cy="369332"/>
          </a:xfrm>
          <a:prstGeom prst="rect">
            <a:avLst/>
          </a:prstGeom>
          <a:noFill/>
        </p:spPr>
        <p:txBody>
          <a:bodyPr wrap="square" rtlCol="1">
            <a:spAutoFit/>
          </a:bodyPr>
          <a:lstStyle/>
          <a:p>
            <a:r>
              <a:rPr lang="en-US" dirty="0"/>
              <a:t>Ingredients:</a:t>
            </a:r>
            <a:endParaRPr lang="he-IL" dirty="0"/>
          </a:p>
        </p:txBody>
      </p:sp>
      <p:sp>
        <p:nvSpPr>
          <p:cNvPr id="99" name="Rectangle 98">
            <a:extLst>
              <a:ext uri="{FF2B5EF4-FFF2-40B4-BE49-F238E27FC236}">
                <a16:creationId xmlns:a16="http://schemas.microsoft.com/office/drawing/2014/main" id="{5ECB8901-2527-4878-9986-0F8F5070CA60}"/>
              </a:ext>
            </a:extLst>
          </p:cNvPr>
          <p:cNvSpPr/>
          <p:nvPr/>
        </p:nvSpPr>
        <p:spPr>
          <a:xfrm>
            <a:off x="6334800" y="2381213"/>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dirty="0"/>
          </a:p>
        </p:txBody>
      </p:sp>
      <p:sp>
        <p:nvSpPr>
          <p:cNvPr id="100" name="Rectangle 99">
            <a:extLst>
              <a:ext uri="{FF2B5EF4-FFF2-40B4-BE49-F238E27FC236}">
                <a16:creationId xmlns:a16="http://schemas.microsoft.com/office/drawing/2014/main" id="{C9B4CBFF-A9BC-400A-B9DC-5AD9FD08C981}"/>
              </a:ext>
            </a:extLst>
          </p:cNvPr>
          <p:cNvSpPr/>
          <p:nvPr/>
        </p:nvSpPr>
        <p:spPr>
          <a:xfrm>
            <a:off x="6334800" y="3402491"/>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101" name="Rectangle 100">
            <a:extLst>
              <a:ext uri="{FF2B5EF4-FFF2-40B4-BE49-F238E27FC236}">
                <a16:creationId xmlns:a16="http://schemas.microsoft.com/office/drawing/2014/main" id="{046E3CD3-35A1-4DA4-93F0-2941AB53D618}"/>
              </a:ext>
            </a:extLst>
          </p:cNvPr>
          <p:cNvSpPr/>
          <p:nvPr/>
        </p:nvSpPr>
        <p:spPr>
          <a:xfrm>
            <a:off x="6313710" y="4423628"/>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sp>
        <p:nvSpPr>
          <p:cNvPr id="102" name="Rectangle 101">
            <a:extLst>
              <a:ext uri="{FF2B5EF4-FFF2-40B4-BE49-F238E27FC236}">
                <a16:creationId xmlns:a16="http://schemas.microsoft.com/office/drawing/2014/main" id="{70F1399B-829A-459B-A894-8B36DAB75E42}"/>
              </a:ext>
            </a:extLst>
          </p:cNvPr>
          <p:cNvSpPr/>
          <p:nvPr/>
        </p:nvSpPr>
        <p:spPr>
          <a:xfrm>
            <a:off x="6334799" y="5399406"/>
            <a:ext cx="4836673" cy="893298"/>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endParaRPr lang="he-IL"/>
          </a:p>
        </p:txBody>
      </p:sp>
      <p:pic>
        <p:nvPicPr>
          <p:cNvPr id="103" name="Picture 102" descr="Icon&#10;&#10;Description automatically generated">
            <a:extLst>
              <a:ext uri="{FF2B5EF4-FFF2-40B4-BE49-F238E27FC236}">
                <a16:creationId xmlns:a16="http://schemas.microsoft.com/office/drawing/2014/main" id="{F52FFE30-00B8-468F-AEC3-619A5BD81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601" y="2387301"/>
            <a:ext cx="960782" cy="900387"/>
          </a:xfrm>
          <a:prstGeom prst="rect">
            <a:avLst/>
          </a:prstGeom>
        </p:spPr>
      </p:pic>
      <p:pic>
        <p:nvPicPr>
          <p:cNvPr id="104" name="Picture 103" descr="Icon&#10;&#10;Description automatically generated">
            <a:extLst>
              <a:ext uri="{FF2B5EF4-FFF2-40B4-BE49-F238E27FC236}">
                <a16:creationId xmlns:a16="http://schemas.microsoft.com/office/drawing/2014/main" id="{5F985B21-B834-487C-AC5F-72B93C597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601" y="3445334"/>
            <a:ext cx="960782" cy="847324"/>
          </a:xfrm>
          <a:prstGeom prst="rect">
            <a:avLst/>
          </a:prstGeom>
        </p:spPr>
      </p:pic>
      <p:pic>
        <p:nvPicPr>
          <p:cNvPr id="105" name="Picture 104" descr="Icon&#10;&#10;Description automatically generated">
            <a:extLst>
              <a:ext uri="{FF2B5EF4-FFF2-40B4-BE49-F238E27FC236}">
                <a16:creationId xmlns:a16="http://schemas.microsoft.com/office/drawing/2014/main" id="{5F9ADEC5-FB59-4836-BDFE-444C3D2F5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1847" y="4444376"/>
            <a:ext cx="960782" cy="879136"/>
          </a:xfrm>
          <a:prstGeom prst="rect">
            <a:avLst/>
          </a:prstGeom>
        </p:spPr>
      </p:pic>
      <p:pic>
        <p:nvPicPr>
          <p:cNvPr id="106" name="Picture 105" descr="Icon&#10;&#10;Description automatically generated">
            <a:extLst>
              <a:ext uri="{FF2B5EF4-FFF2-40B4-BE49-F238E27FC236}">
                <a16:creationId xmlns:a16="http://schemas.microsoft.com/office/drawing/2014/main" id="{DB065CD2-F968-40F2-B90B-F53716CB1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249" y="5429874"/>
            <a:ext cx="960782" cy="847324"/>
          </a:xfrm>
          <a:prstGeom prst="rect">
            <a:avLst/>
          </a:prstGeom>
        </p:spPr>
      </p:pic>
      <p:sp>
        <p:nvSpPr>
          <p:cNvPr id="107" name="Minus Sign 106">
            <a:extLst>
              <a:ext uri="{FF2B5EF4-FFF2-40B4-BE49-F238E27FC236}">
                <a16:creationId xmlns:a16="http://schemas.microsoft.com/office/drawing/2014/main" id="{8614317B-3EF6-44C3-A40B-4B27DE5D62D7}"/>
              </a:ext>
            </a:extLst>
          </p:cNvPr>
          <p:cNvSpPr/>
          <p:nvPr/>
        </p:nvSpPr>
        <p:spPr>
          <a:xfrm>
            <a:off x="9066192" y="1654990"/>
            <a:ext cx="1242601" cy="893298"/>
          </a:xfrm>
          <a:prstGeom prst="mathMinus">
            <a:avLst/>
          </a:prstGeom>
        </p:spPr>
        <p:style>
          <a:lnRef idx="2">
            <a:schemeClr val="accent6">
              <a:shade val="50000"/>
            </a:schemeClr>
          </a:lnRef>
          <a:fillRef idx="1">
            <a:schemeClr val="accent6"/>
          </a:fillRef>
          <a:effectRef idx="0">
            <a:schemeClr val="accent6"/>
          </a:effectRef>
          <a:fontRef idx="minor">
            <a:schemeClr val="lt1"/>
          </a:fontRef>
        </p:style>
        <p:txBody>
          <a:bodyPr rtlCol="1" anchor="ctr"/>
          <a:lstStyle/>
          <a:p>
            <a:r>
              <a:rPr lang="en-US"/>
              <a:t>Filter</a:t>
            </a:r>
            <a:endParaRPr lang="he-IL" dirty="0"/>
          </a:p>
        </p:txBody>
      </p:sp>
      <p:sp>
        <p:nvSpPr>
          <p:cNvPr id="108" name="Flowchart: Process 107">
            <a:extLst>
              <a:ext uri="{FF2B5EF4-FFF2-40B4-BE49-F238E27FC236}">
                <a16:creationId xmlns:a16="http://schemas.microsoft.com/office/drawing/2014/main" id="{CCC04E46-6AB4-4932-B3F7-ACEF03F734C1}"/>
              </a:ext>
            </a:extLst>
          </p:cNvPr>
          <p:cNvSpPr/>
          <p:nvPr/>
        </p:nvSpPr>
        <p:spPr>
          <a:xfrm>
            <a:off x="9844257" y="1994248"/>
            <a:ext cx="355277" cy="208156"/>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09" name="Flowchart: Merge 108">
            <a:extLst>
              <a:ext uri="{FF2B5EF4-FFF2-40B4-BE49-F238E27FC236}">
                <a16:creationId xmlns:a16="http://schemas.microsoft.com/office/drawing/2014/main" id="{2619B886-6E11-4083-B3B7-F96AA559ABE8}"/>
              </a:ext>
            </a:extLst>
          </p:cNvPr>
          <p:cNvSpPr/>
          <p:nvPr/>
        </p:nvSpPr>
        <p:spPr>
          <a:xfrm>
            <a:off x="9913377" y="2006124"/>
            <a:ext cx="264227" cy="196861"/>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dirty="0"/>
          </a:p>
        </p:txBody>
      </p:sp>
      <p:sp>
        <p:nvSpPr>
          <p:cNvPr id="110" name="Minus Sign 109">
            <a:extLst>
              <a:ext uri="{FF2B5EF4-FFF2-40B4-BE49-F238E27FC236}">
                <a16:creationId xmlns:a16="http://schemas.microsoft.com/office/drawing/2014/main" id="{A87D47AB-3791-4474-BCBB-6DD032B5A977}"/>
              </a:ext>
            </a:extLst>
          </p:cNvPr>
          <p:cNvSpPr/>
          <p:nvPr/>
        </p:nvSpPr>
        <p:spPr>
          <a:xfrm>
            <a:off x="6109226" y="1092270"/>
            <a:ext cx="1149451" cy="893298"/>
          </a:xfrm>
          <a:prstGeom prst="mathMinus">
            <a:avLst/>
          </a:prstGeom>
        </p:spPr>
        <p:style>
          <a:lnRef idx="2">
            <a:schemeClr val="accent4">
              <a:shade val="50000"/>
            </a:schemeClr>
          </a:lnRef>
          <a:fillRef idx="1">
            <a:schemeClr val="accent4"/>
          </a:fillRef>
          <a:effectRef idx="0">
            <a:schemeClr val="accent4"/>
          </a:effectRef>
          <a:fontRef idx="minor">
            <a:schemeClr val="lt1"/>
          </a:fontRef>
        </p:style>
        <p:txBody>
          <a:bodyPr rtlCol="1" anchor="ctr"/>
          <a:lstStyle/>
          <a:p>
            <a:pPr algn="ctr"/>
            <a:endParaRPr lang="he-IL"/>
          </a:p>
        </p:txBody>
      </p:sp>
      <p:sp>
        <p:nvSpPr>
          <p:cNvPr id="111" name="Flowchart: Process 110">
            <a:extLst>
              <a:ext uri="{FF2B5EF4-FFF2-40B4-BE49-F238E27FC236}">
                <a16:creationId xmlns:a16="http://schemas.microsoft.com/office/drawing/2014/main" id="{6549E793-F237-4A65-AA73-EF2276A3E8BD}"/>
              </a:ext>
            </a:extLst>
          </p:cNvPr>
          <p:cNvSpPr/>
          <p:nvPr/>
        </p:nvSpPr>
        <p:spPr>
          <a:xfrm>
            <a:off x="6748778" y="1416041"/>
            <a:ext cx="355277" cy="225951"/>
          </a:xfrm>
          <a:prstGeom prst="flowChartProcess">
            <a:avLst/>
          </a:prstGeom>
        </p:spPr>
        <p:style>
          <a:lnRef idx="2">
            <a:schemeClr val="accent4"/>
          </a:lnRef>
          <a:fillRef idx="1">
            <a:schemeClr val="lt1"/>
          </a:fillRef>
          <a:effectRef idx="0">
            <a:schemeClr val="accent4"/>
          </a:effectRef>
          <a:fontRef idx="minor">
            <a:schemeClr val="dk1"/>
          </a:fontRef>
        </p:style>
        <p:txBody>
          <a:bodyPr rtlCol="1" anchor="ctr"/>
          <a:lstStyle/>
          <a:p>
            <a:pPr algn="ctr"/>
            <a:endParaRPr lang="he-IL" dirty="0"/>
          </a:p>
        </p:txBody>
      </p:sp>
      <p:sp>
        <p:nvSpPr>
          <p:cNvPr id="112" name="Flowchart: Merge 111">
            <a:extLst>
              <a:ext uri="{FF2B5EF4-FFF2-40B4-BE49-F238E27FC236}">
                <a16:creationId xmlns:a16="http://schemas.microsoft.com/office/drawing/2014/main" id="{1EF225AF-517F-4154-BD7A-F439D36124F1}"/>
              </a:ext>
            </a:extLst>
          </p:cNvPr>
          <p:cNvSpPr/>
          <p:nvPr/>
        </p:nvSpPr>
        <p:spPr>
          <a:xfrm>
            <a:off x="6781787" y="1433836"/>
            <a:ext cx="371613" cy="208156"/>
          </a:xfrm>
          <a:prstGeom prst="flowChartMerge">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endParaRPr lang="he-IL"/>
          </a:p>
        </p:txBody>
      </p:sp>
      <p:sp>
        <p:nvSpPr>
          <p:cNvPr id="113" name="TextBox 112">
            <a:extLst>
              <a:ext uri="{FF2B5EF4-FFF2-40B4-BE49-F238E27FC236}">
                <a16:creationId xmlns:a16="http://schemas.microsoft.com/office/drawing/2014/main" id="{4E2D235A-828C-4FBB-A6AB-E88355007F35}"/>
              </a:ext>
            </a:extLst>
          </p:cNvPr>
          <p:cNvSpPr txBox="1"/>
          <p:nvPr/>
        </p:nvSpPr>
        <p:spPr>
          <a:xfrm>
            <a:off x="8075511" y="1448107"/>
            <a:ext cx="1317472" cy="276999"/>
          </a:xfrm>
          <a:prstGeom prst="rect">
            <a:avLst/>
          </a:prstGeom>
          <a:noFill/>
        </p:spPr>
        <p:txBody>
          <a:bodyPr wrap="square" rtlCol="1">
            <a:spAutoFit/>
          </a:bodyPr>
          <a:lstStyle/>
          <a:p>
            <a:r>
              <a:rPr lang="en-US" sz="1200" dirty="0"/>
              <a:t>ingredients:</a:t>
            </a:r>
            <a:endParaRPr lang="he-IL" sz="1200" dirty="0"/>
          </a:p>
        </p:txBody>
      </p:sp>
      <p:sp>
        <p:nvSpPr>
          <p:cNvPr id="114" name="Rectangle 113">
            <a:extLst>
              <a:ext uri="{FF2B5EF4-FFF2-40B4-BE49-F238E27FC236}">
                <a16:creationId xmlns:a16="http://schemas.microsoft.com/office/drawing/2014/main" id="{9DF02769-C119-4635-B331-0623510C460B}"/>
              </a:ext>
            </a:extLst>
          </p:cNvPr>
          <p:cNvSpPr/>
          <p:nvPr/>
        </p:nvSpPr>
        <p:spPr>
          <a:xfrm>
            <a:off x="6272815" y="51634"/>
            <a:ext cx="2103954" cy="602829"/>
          </a:xfrm>
          <a:prstGeom prst="rect">
            <a:avLst/>
          </a:prstGeom>
        </p:spPr>
        <p:style>
          <a:lnRef idx="1">
            <a:schemeClr val="accent2"/>
          </a:lnRef>
          <a:fillRef idx="2">
            <a:schemeClr val="accent2"/>
          </a:fillRef>
          <a:effectRef idx="1">
            <a:schemeClr val="accent2"/>
          </a:effectRef>
          <a:fontRef idx="minor">
            <a:schemeClr val="dk1"/>
          </a:fontRef>
        </p:style>
        <p:txBody>
          <a:bodyPr rtlCol="1" anchor="ctr"/>
          <a:lstStyle/>
          <a:p>
            <a:pPr algn="ctr"/>
            <a:r>
              <a:rPr lang="en-US" b="1" dirty="0"/>
              <a:t>Ingredients</a:t>
            </a:r>
            <a:endParaRPr lang="he-IL" b="1" dirty="0"/>
          </a:p>
        </p:txBody>
      </p:sp>
      <p:pic>
        <p:nvPicPr>
          <p:cNvPr id="115" name="Graphic 114" descr="Banana with solid fill">
            <a:extLst>
              <a:ext uri="{FF2B5EF4-FFF2-40B4-BE49-F238E27FC236}">
                <a16:creationId xmlns:a16="http://schemas.microsoft.com/office/drawing/2014/main" id="{F4C72360-5EAE-4939-82D4-04542016C5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93659" y="5464637"/>
            <a:ext cx="735254" cy="735254"/>
          </a:xfrm>
          <a:prstGeom prst="rect">
            <a:avLst/>
          </a:prstGeom>
        </p:spPr>
      </p:pic>
      <p:pic>
        <p:nvPicPr>
          <p:cNvPr id="116" name="Graphic 115" descr="Strawberry outline">
            <a:extLst>
              <a:ext uri="{FF2B5EF4-FFF2-40B4-BE49-F238E27FC236}">
                <a16:creationId xmlns:a16="http://schemas.microsoft.com/office/drawing/2014/main" id="{2DC2BF97-B23C-47FE-BCD8-76B6AE295E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26018" y="4359623"/>
            <a:ext cx="935140" cy="935140"/>
          </a:xfrm>
          <a:prstGeom prst="rect">
            <a:avLst/>
          </a:prstGeom>
        </p:spPr>
      </p:pic>
      <p:pic>
        <p:nvPicPr>
          <p:cNvPr id="117" name="Graphic 116" descr="Avocado with solid fill">
            <a:extLst>
              <a:ext uri="{FF2B5EF4-FFF2-40B4-BE49-F238E27FC236}">
                <a16:creationId xmlns:a16="http://schemas.microsoft.com/office/drawing/2014/main" id="{C9704B9D-03F8-4E35-977C-29F850934F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70147" y="3513360"/>
            <a:ext cx="779298" cy="779298"/>
          </a:xfrm>
          <a:prstGeom prst="rect">
            <a:avLst/>
          </a:prstGeom>
        </p:spPr>
      </p:pic>
      <p:pic>
        <p:nvPicPr>
          <p:cNvPr id="118" name="Graphic 117" descr="Eggplant outline">
            <a:extLst>
              <a:ext uri="{FF2B5EF4-FFF2-40B4-BE49-F238E27FC236}">
                <a16:creationId xmlns:a16="http://schemas.microsoft.com/office/drawing/2014/main" id="{42A4EA7A-36E0-42C2-9EDC-B4326D567DA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99929" y="2444529"/>
            <a:ext cx="822018" cy="822018"/>
          </a:xfrm>
          <a:prstGeom prst="rect">
            <a:avLst/>
          </a:prstGeom>
        </p:spPr>
      </p:pic>
      <p:sp>
        <p:nvSpPr>
          <p:cNvPr id="119" name="Flowchart: Process 118">
            <a:extLst>
              <a:ext uri="{FF2B5EF4-FFF2-40B4-BE49-F238E27FC236}">
                <a16:creationId xmlns:a16="http://schemas.microsoft.com/office/drawing/2014/main" id="{50F9E2D1-89C1-46CF-B7F5-BD3B443E0311}"/>
              </a:ext>
            </a:extLst>
          </p:cNvPr>
          <p:cNvSpPr/>
          <p:nvPr/>
        </p:nvSpPr>
        <p:spPr>
          <a:xfrm>
            <a:off x="7104055" y="2388124"/>
            <a:ext cx="84687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Eggplant</a:t>
            </a:r>
            <a:endParaRPr lang="he-IL" dirty="0"/>
          </a:p>
        </p:txBody>
      </p:sp>
      <p:sp>
        <p:nvSpPr>
          <p:cNvPr id="120" name="Flowchart: Process 119">
            <a:extLst>
              <a:ext uri="{FF2B5EF4-FFF2-40B4-BE49-F238E27FC236}">
                <a16:creationId xmlns:a16="http://schemas.microsoft.com/office/drawing/2014/main" id="{4983BC5A-3D87-4A82-8CDE-03A3F4270F9F}"/>
              </a:ext>
            </a:extLst>
          </p:cNvPr>
          <p:cNvSpPr/>
          <p:nvPr/>
        </p:nvSpPr>
        <p:spPr>
          <a:xfrm>
            <a:off x="7104056" y="3395905"/>
            <a:ext cx="833934"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400" dirty="0"/>
              <a:t>Avocado</a:t>
            </a:r>
            <a:endParaRPr lang="he-IL" dirty="0"/>
          </a:p>
        </p:txBody>
      </p:sp>
      <p:sp>
        <p:nvSpPr>
          <p:cNvPr id="121" name="Flowchart: Process 120">
            <a:extLst>
              <a:ext uri="{FF2B5EF4-FFF2-40B4-BE49-F238E27FC236}">
                <a16:creationId xmlns:a16="http://schemas.microsoft.com/office/drawing/2014/main" id="{F121DAB2-8993-4FE4-8381-5DAF7736C4B2}"/>
              </a:ext>
            </a:extLst>
          </p:cNvPr>
          <p:cNvSpPr/>
          <p:nvPr/>
        </p:nvSpPr>
        <p:spPr>
          <a:xfrm>
            <a:off x="7040278" y="4411768"/>
            <a:ext cx="910653"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Strawberry</a:t>
            </a:r>
            <a:endParaRPr lang="he-IL" sz="1600" dirty="0"/>
          </a:p>
        </p:txBody>
      </p:sp>
      <p:sp>
        <p:nvSpPr>
          <p:cNvPr id="122" name="Flowchart: Process 121">
            <a:extLst>
              <a:ext uri="{FF2B5EF4-FFF2-40B4-BE49-F238E27FC236}">
                <a16:creationId xmlns:a16="http://schemas.microsoft.com/office/drawing/2014/main" id="{6D73A312-22F4-46A9-A6D6-B4F25B90663F}"/>
              </a:ext>
            </a:extLst>
          </p:cNvPr>
          <p:cNvSpPr/>
          <p:nvPr/>
        </p:nvSpPr>
        <p:spPr>
          <a:xfrm>
            <a:off x="7099373" y="5396307"/>
            <a:ext cx="844486" cy="913250"/>
          </a:xfrm>
          <a:prstGeom prst="flowChartProcess">
            <a:avLst/>
          </a:prstGeom>
        </p:spPr>
        <p:style>
          <a:lnRef idx="1">
            <a:schemeClr val="dk1"/>
          </a:lnRef>
          <a:fillRef idx="2">
            <a:schemeClr val="dk1"/>
          </a:fillRef>
          <a:effectRef idx="1">
            <a:schemeClr val="dk1"/>
          </a:effectRef>
          <a:fontRef idx="minor">
            <a:schemeClr val="dk1"/>
          </a:fontRef>
        </p:style>
        <p:txBody>
          <a:bodyPr rtlCol="1" anchor="ctr"/>
          <a:lstStyle/>
          <a:p>
            <a:pPr algn="ctr"/>
            <a:r>
              <a:rPr lang="en-US" sz="1200" dirty="0"/>
              <a:t>Banana</a:t>
            </a:r>
            <a:endParaRPr lang="he-IL" sz="1600" dirty="0"/>
          </a:p>
        </p:txBody>
      </p:sp>
      <p:sp>
        <p:nvSpPr>
          <p:cNvPr id="123" name="Flowchart: Process 122">
            <a:extLst>
              <a:ext uri="{FF2B5EF4-FFF2-40B4-BE49-F238E27FC236}">
                <a16:creationId xmlns:a16="http://schemas.microsoft.com/office/drawing/2014/main" id="{799BC33C-C8EE-4CC7-8D39-B67527275852}"/>
              </a:ext>
            </a:extLst>
          </p:cNvPr>
          <p:cNvSpPr/>
          <p:nvPr/>
        </p:nvSpPr>
        <p:spPr>
          <a:xfrm>
            <a:off x="9074340" y="2387802"/>
            <a:ext cx="1141529"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4" name="Flowchart: Process 123">
            <a:extLst>
              <a:ext uri="{FF2B5EF4-FFF2-40B4-BE49-F238E27FC236}">
                <a16:creationId xmlns:a16="http://schemas.microsoft.com/office/drawing/2014/main" id="{C1F06271-26BB-4142-B6DD-9D60FE4584A9}"/>
              </a:ext>
            </a:extLst>
          </p:cNvPr>
          <p:cNvSpPr/>
          <p:nvPr/>
        </p:nvSpPr>
        <p:spPr>
          <a:xfrm>
            <a:off x="9137654" y="3412210"/>
            <a:ext cx="1061879"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5" name="Flowchart: Process 124">
            <a:extLst>
              <a:ext uri="{FF2B5EF4-FFF2-40B4-BE49-F238E27FC236}">
                <a16:creationId xmlns:a16="http://schemas.microsoft.com/office/drawing/2014/main" id="{1D2D2887-AAFB-4129-B6D0-E70910632510}"/>
              </a:ext>
            </a:extLst>
          </p:cNvPr>
          <p:cNvSpPr/>
          <p:nvPr/>
        </p:nvSpPr>
        <p:spPr>
          <a:xfrm>
            <a:off x="9074340" y="4425514"/>
            <a:ext cx="1103264"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6" name="Flowchart: Process 125">
            <a:extLst>
              <a:ext uri="{FF2B5EF4-FFF2-40B4-BE49-F238E27FC236}">
                <a16:creationId xmlns:a16="http://schemas.microsoft.com/office/drawing/2014/main" id="{4D3FDD07-7248-493E-8EB3-2417418B1912}"/>
              </a:ext>
            </a:extLst>
          </p:cNvPr>
          <p:cNvSpPr/>
          <p:nvPr/>
        </p:nvSpPr>
        <p:spPr>
          <a:xfrm>
            <a:off x="9074340" y="5383863"/>
            <a:ext cx="1097146" cy="913572"/>
          </a:xfrm>
          <a:prstGeom prst="flowChartProcess">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1400" dirty="0"/>
              <a:t>Information</a:t>
            </a:r>
            <a:endParaRPr lang="he-IL" sz="1400" dirty="0"/>
          </a:p>
        </p:txBody>
      </p:sp>
      <p:sp>
        <p:nvSpPr>
          <p:cNvPr id="127" name="Rectangle 126">
            <a:extLst>
              <a:ext uri="{FF2B5EF4-FFF2-40B4-BE49-F238E27FC236}">
                <a16:creationId xmlns:a16="http://schemas.microsoft.com/office/drawing/2014/main" id="{CB19AFC5-B862-4F5D-836C-81463231CA6E}"/>
              </a:ext>
            </a:extLst>
          </p:cNvPr>
          <p:cNvSpPr/>
          <p:nvPr/>
        </p:nvSpPr>
        <p:spPr>
          <a:xfrm>
            <a:off x="7959079" y="2393921"/>
            <a:ext cx="1105144"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28" name="Rectangle 127">
            <a:extLst>
              <a:ext uri="{FF2B5EF4-FFF2-40B4-BE49-F238E27FC236}">
                <a16:creationId xmlns:a16="http://schemas.microsoft.com/office/drawing/2014/main" id="{6C58510D-50D4-4F51-8B1A-30456F00FD90}"/>
              </a:ext>
            </a:extLst>
          </p:cNvPr>
          <p:cNvSpPr/>
          <p:nvPr/>
        </p:nvSpPr>
        <p:spPr>
          <a:xfrm>
            <a:off x="7959079" y="3379052"/>
            <a:ext cx="1157485"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Build-in</a:t>
            </a:r>
            <a:endParaRPr lang="he-IL" dirty="0"/>
          </a:p>
        </p:txBody>
      </p:sp>
      <p:sp>
        <p:nvSpPr>
          <p:cNvPr id="129" name="Rectangle 128">
            <a:extLst>
              <a:ext uri="{FF2B5EF4-FFF2-40B4-BE49-F238E27FC236}">
                <a16:creationId xmlns:a16="http://schemas.microsoft.com/office/drawing/2014/main" id="{E6630F61-DD5F-4EC5-AB37-2F88B2B27773}"/>
              </a:ext>
            </a:extLst>
          </p:cNvPr>
          <p:cNvSpPr/>
          <p:nvPr/>
        </p:nvSpPr>
        <p:spPr>
          <a:xfrm>
            <a:off x="7969300" y="4405865"/>
            <a:ext cx="1080797"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sp>
        <p:nvSpPr>
          <p:cNvPr id="130" name="Rectangle 129">
            <a:extLst>
              <a:ext uri="{FF2B5EF4-FFF2-40B4-BE49-F238E27FC236}">
                <a16:creationId xmlns:a16="http://schemas.microsoft.com/office/drawing/2014/main" id="{37FFEC44-484B-4B58-AC98-D9945BABBF5E}"/>
              </a:ext>
            </a:extLst>
          </p:cNvPr>
          <p:cNvSpPr/>
          <p:nvPr/>
        </p:nvSpPr>
        <p:spPr>
          <a:xfrm>
            <a:off x="7969300" y="5389108"/>
            <a:ext cx="1058960" cy="908327"/>
          </a:xfrm>
          <a:prstGeom prst="rect">
            <a:avLst/>
          </a:prstGeom>
        </p:spPr>
        <p:style>
          <a:lnRef idx="3">
            <a:schemeClr val="lt1"/>
          </a:lnRef>
          <a:fillRef idx="1">
            <a:schemeClr val="accent6"/>
          </a:fillRef>
          <a:effectRef idx="1">
            <a:schemeClr val="accent6"/>
          </a:effectRef>
          <a:fontRef idx="minor">
            <a:schemeClr val="lt1"/>
          </a:fontRef>
        </p:style>
        <p:txBody>
          <a:bodyPr rtlCol="1" anchor="ctr"/>
          <a:lstStyle/>
          <a:p>
            <a:pPr algn="ctr"/>
            <a:r>
              <a:rPr lang="en-US" dirty="0"/>
              <a:t>Creator </a:t>
            </a:r>
          </a:p>
          <a:p>
            <a:pPr algn="ctr"/>
            <a:r>
              <a:rPr lang="en-US" dirty="0"/>
              <a:t>info</a:t>
            </a:r>
            <a:endParaRPr lang="he-IL" dirty="0"/>
          </a:p>
        </p:txBody>
      </p:sp>
      <p:pic>
        <p:nvPicPr>
          <p:cNvPr id="131" name="Graphic 130" descr="Rating 1 Star with solid fill">
            <a:extLst>
              <a:ext uri="{FF2B5EF4-FFF2-40B4-BE49-F238E27FC236}">
                <a16:creationId xmlns:a16="http://schemas.microsoft.com/office/drawing/2014/main" id="{2F554F1F-1097-4155-B740-17034DB148A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747741" y="2371240"/>
            <a:ext cx="541436" cy="914400"/>
          </a:xfrm>
          <a:prstGeom prst="rect">
            <a:avLst/>
          </a:prstGeom>
        </p:spPr>
      </p:pic>
      <p:pic>
        <p:nvPicPr>
          <p:cNvPr id="133" name="Graphic 132" descr="Rating 1 Star with solid fill">
            <a:extLst>
              <a:ext uri="{FF2B5EF4-FFF2-40B4-BE49-F238E27FC236}">
                <a16:creationId xmlns:a16="http://schemas.microsoft.com/office/drawing/2014/main" id="{9AB1A3E0-6767-4E06-AA9E-EACF86C606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778475" y="4392999"/>
            <a:ext cx="541436" cy="914400"/>
          </a:xfrm>
          <a:prstGeom prst="rect">
            <a:avLst/>
          </a:prstGeom>
        </p:spPr>
      </p:pic>
      <p:pic>
        <p:nvPicPr>
          <p:cNvPr id="134" name="Graphic 133" descr="Rating 1 Star with solid fill">
            <a:extLst>
              <a:ext uri="{FF2B5EF4-FFF2-40B4-BE49-F238E27FC236}">
                <a16:creationId xmlns:a16="http://schemas.microsoft.com/office/drawing/2014/main" id="{D9E9DB67-AE27-4BC1-8554-2111106D773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6200000">
            <a:off x="5808307" y="5340475"/>
            <a:ext cx="541436" cy="914400"/>
          </a:xfrm>
          <a:prstGeom prst="rect">
            <a:avLst/>
          </a:prstGeom>
        </p:spPr>
      </p:pic>
    </p:spTree>
    <p:extLst>
      <p:ext uri="{BB962C8B-B14F-4D97-AF65-F5344CB8AC3E}">
        <p14:creationId xmlns:p14="http://schemas.microsoft.com/office/powerpoint/2010/main" val="1778966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1507</TotalTime>
  <Words>1348</Words>
  <Application>Microsoft Office PowerPoint</Application>
  <PresentationFormat>Widescreen</PresentationFormat>
  <Paragraphs>601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sivan azari</dc:creator>
  <cp:lastModifiedBy>sivan azari</cp:lastModifiedBy>
  <cp:revision>113</cp:revision>
  <dcterms:created xsi:type="dcterms:W3CDTF">2020-12-15T13:02:22Z</dcterms:created>
  <dcterms:modified xsi:type="dcterms:W3CDTF">2021-01-07T15:09:10Z</dcterms:modified>
</cp:coreProperties>
</file>