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73" r:id="rId7"/>
    <p:sldId id="261" r:id="rId8"/>
    <p:sldId id="262" r:id="rId9"/>
    <p:sldId id="263" r:id="rId10"/>
    <p:sldId id="265" r:id="rId11"/>
    <p:sldId id="266" r:id="rId12"/>
    <p:sldId id="267" r:id="rId13"/>
    <p:sldId id="268" r:id="rId14"/>
    <p:sldId id="269" r:id="rId15"/>
    <p:sldId id="272" r:id="rId16"/>
    <p:sldId id="270"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 azari" initials="sa" lastIdx="28" clrIdx="0">
    <p:extLst>
      <p:ext uri="{19B8F6BF-5375-455C-9EA6-DF929625EA0E}">
        <p15:presenceInfo xmlns:p15="http://schemas.microsoft.com/office/powerpoint/2012/main" userId="b97560f207bd7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3" autoAdjust="0"/>
    <p:restoredTop sz="94660"/>
  </p:normalViewPr>
  <p:slideViewPr>
    <p:cSldViewPr snapToGrid="0">
      <p:cViewPr varScale="1">
        <p:scale>
          <a:sx n="68" d="100"/>
          <a:sy n="68" d="100"/>
        </p:scale>
        <p:origin x="7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6T11:52:10.130" idx="12">
    <p:pos x="2575" y="2306"/>
    <p:text>Login page will be similar to the sign up one.</p:text>
    <p:extLst>
      <p:ext uri="{C676402C-5697-4E1C-873F-D02D1690AC5C}">
        <p15:threadingInfo xmlns:p15="http://schemas.microsoft.com/office/powerpoint/2012/main" timeZoneBias="-120"/>
      </p:ext>
    </p:extLst>
  </p:cm>
  <p:cm authorId="1" dt="2020-12-16T11:52:25.185" idx="13">
    <p:pos x="6573" y="3532"/>
    <p:text>After clicking sign up we will direct the user to the edit profile page inorder to fill up the rest of the information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12-16T11:46:05.780" idx="10">
    <p:pos x="3141" y="3629"/>
    <p:text>Logout button</p:text>
    <p:extLst>
      <p:ext uri="{C676402C-5697-4E1C-873F-D02D1690AC5C}">
        <p15:threadingInfo xmlns:p15="http://schemas.microsoft.com/office/powerpoint/2012/main" timeZoneBias="-120"/>
      </p:ext>
    </p:extLst>
  </p:cm>
  <p:cm authorId="1" dt="2020-12-16T11:46:18.220" idx="11">
    <p:pos x="1190" y="3626"/>
    <p:text>button that will direct us to the edit profile page</p:text>
    <p:extLst>
      <p:ext uri="{C676402C-5697-4E1C-873F-D02D1690AC5C}">
        <p15:threadingInfo xmlns:p15="http://schemas.microsoft.com/office/powerpoint/2012/main" timeZoneBias="-120"/>
      </p:ext>
    </p:extLst>
  </p:cm>
  <p:cm authorId="1" dt="2020-12-16T11:55:04.503" idx="14">
    <p:pos x="683" y="3229"/>
    <p:text>this will be clickable, that way the user can open a video which we will make, it will show in shortly how to use the app</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5T20:24:24.135" idx="7">
    <p:pos x="3972" y="1190"/>
    <p:text>We can filter by meat recipes. diary, parve, gluten free, recipes for ingridients that are in season</p:text>
    <p:extLst>
      <p:ext uri="{C676402C-5697-4E1C-873F-D02D1690AC5C}">
        <p15:threadingInfo xmlns:p15="http://schemas.microsoft.com/office/powerpoint/2012/main" timeZoneBias="-120"/>
      </p:ext>
    </p:extLst>
  </p:cm>
  <p:cm authorId="1" dt="2020-12-16T13:43:31.874" idx="18">
    <p:pos x="5481" y="1503"/>
    <p:text>Note that if a client chooses to add to cart a recipe from the suggested recipe list, we need to go over the ingredients in that recipe and determine which ingredient that client does not have , and then add it to the clients ingredient page.</p:text>
    <p:extLst>
      <p:ext uri="{C676402C-5697-4E1C-873F-D02D1690AC5C}">
        <p15:threadingInfo xmlns:p15="http://schemas.microsoft.com/office/powerpoint/2012/main" timeZoneBias="-120"/>
      </p:ext>
    </p:extLst>
  </p:cm>
  <p:cm authorId="1" dt="2020-12-16T14:28:41.967" idx="20">
    <p:pos x="5360" y="1160"/>
    <p:text>we can filter buy a keyword, search for a recipe by name, or seach for recipe buy certain ingredient</p:text>
    <p:extLst>
      <p:ext uri="{C676402C-5697-4E1C-873F-D02D1690AC5C}">
        <p15:threadingInfo xmlns:p15="http://schemas.microsoft.com/office/powerpoint/2012/main" timeZoneBias="-120"/>
      </p:ext>
    </p:extLst>
  </p:cm>
  <p:cm authorId="1" dt="2020-12-17T18:52:59.332" idx="22">
    <p:pos x="1973" y="1543"/>
    <p:text>the user will be able to rate other users recipes, and if a recipe gets low stars , the moderator can decide if to take it down from the application
It will be rated by the information it gives and accurecy, and not by taste</p:text>
    <p:extLst>
      <p:ext uri="{C676402C-5697-4E1C-873F-D02D1690AC5C}">
        <p15:threadingInfo xmlns:p15="http://schemas.microsoft.com/office/powerpoint/2012/main" timeZoneBias="-120"/>
      </p:ext>
    </p:extLst>
  </p:cm>
  <p:cm authorId="1" dt="2020-12-23T13:07:00.156" idx="24">
    <p:pos x="3202" y="1521"/>
    <p:text>Creator can choose to be shown as anonymous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6T12:06:40.913" idx="15">
    <p:pos x="5365" y="2635"/>
    <p:text>The user will insert the nutritious value, such as carbs, fat, protein</p:text>
    <p:extLst>
      <p:ext uri="{C676402C-5697-4E1C-873F-D02D1690AC5C}">
        <p15:threadingInfo xmlns:p15="http://schemas.microsoft.com/office/powerpoint/2012/main" timeZoneBias="-120"/>
      </p:ext>
    </p:extLst>
  </p:cm>
  <p:cm authorId="1" dt="2020-12-23T13:33:35.980" idx="28">
    <p:pos x="5043" y="1908"/>
    <p:text>we will give the user the option to upload pictures as the "שלבי עבודה" of the recipe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16T14:16:26.214" idx="19">
    <p:pos x="2181" y="1172"/>
    <p:text>Mark as favorites, all the favorites recipe will be presented in the user recipes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23T13:23:29.283" idx="26">
    <p:pos x="388" y="624"/>
    <p:text>After clicking copy and edit, we will direct to the create recipe page, here we will pull the information, and then the user can edit every detail and save it as new recipe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15T19:36:40.859" idx="4">
    <p:pos x="6065" y="1120"/>
    <p:text>here we will filter by meat, diary and parve gluten free (and more) ingredients</p:text>
    <p:extLst>
      <p:ext uri="{C676402C-5697-4E1C-873F-D02D1690AC5C}">
        <p15:threadingInfo xmlns:p15="http://schemas.microsoft.com/office/powerpoint/2012/main" timeZoneBias="-120"/>
      </p:ext>
    </p:extLst>
  </p:cm>
  <p:cm authorId="1" dt="2020-12-17T18:55:15.427" idx="23">
    <p:pos x="3701" y="1441"/>
    <p:text>To rate the ingredient, also rating its accurecy and how informative it is. the moderator will know if he needs to take it down from the application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15T19:36:08.159" idx="3">
    <p:pos x="5003" y="1936"/>
    <p:text>we will open time and date dialog</p:text>
    <p:extLst>
      <p:ext uri="{C676402C-5697-4E1C-873F-D02D1690AC5C}">
        <p15:threadingInfo xmlns:p15="http://schemas.microsoft.com/office/powerpoint/2012/main" timeZoneBias="-120"/>
      </p:ext>
    </p:extLst>
  </p:cm>
  <p:cm authorId="1" dt="2020-12-15T19:44:46.818" idx="5">
    <p:pos x="6994" y="3315"/>
    <p:text>Here we will direct the user to the information page of this recipe</p:text>
    <p:extLst>
      <p:ext uri="{C676402C-5697-4E1C-873F-D02D1690AC5C}">
        <p15:threadingInfo xmlns:p15="http://schemas.microsoft.com/office/powerpoint/2012/main" timeZoneBias="-120"/>
      </p:ext>
    </p:extLst>
  </p:cm>
  <p:cm authorId="1" dt="2020-12-16T12:09:41.025" idx="17">
    <p:pos x="5692" y="2817"/>
    <p:text>after the user choose a recipe, we will ask how much quantities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2-15T19:44:46.818" idx="5">
    <p:pos x="6932" y="3129"/>
    <p:text>Here we will direct the user to the information page of this recipe</p:text>
    <p:extLst>
      <p:ext uri="{C676402C-5697-4E1C-873F-D02D1690AC5C}">
        <p15:threadingInfo xmlns:p15="http://schemas.microsoft.com/office/powerpoint/2012/main" timeZoneBias="-120"/>
      </p:ext>
    </p:extLst>
  </p:cm>
  <p:cm authorId="1" dt="2020-12-17T17:57:22.433" idx="21">
    <p:pos x="6247" y="1945"/>
    <p:text>לתת את האופציה להוסיף כמה מתכונים פר ארוחה,, ולא אחד</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2-15T19:44:46.818" idx="5">
    <p:pos x="6675" y="2801"/>
    <p:text>we will save the data information (recipe) for each day</p:text>
    <p:extLst>
      <p:ext uri="{C676402C-5697-4E1C-873F-D02D1690AC5C}">
        <p15:threadingInfo xmlns:p15="http://schemas.microsoft.com/office/powerpoint/2012/main" timeZoneBias="-120"/>
      </p:ext>
    </p:extLst>
  </p:cm>
  <p:cm authorId="1" dt="2020-12-15T20:20:16.543" idx="6">
    <p:pos x="6167" y="1480"/>
    <p:text>Create : we will open a page like the daily page
From daily: we open the daily page to select an option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3F9E-D941-4CD0-B6B6-2DCDA4EB2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C73CACF-9B54-4A4D-81B8-510025B00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CDF9004-E91B-436E-B3F5-23C939F32598}"/>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5" name="Footer Placeholder 4">
            <a:extLst>
              <a:ext uri="{FF2B5EF4-FFF2-40B4-BE49-F238E27FC236}">
                <a16:creationId xmlns:a16="http://schemas.microsoft.com/office/drawing/2014/main" id="{7365150E-821A-45AF-A0EC-94221330BCB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BBF54E5-B475-478C-9F0B-F7B55A5D9D63}"/>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84179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2BEA-E72D-40ED-BBA5-3250B46A173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9B33F99-4FD4-414E-839C-E32B4EAB2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1B2E1F7-D705-4C37-8FBB-7B47B9269DDA}"/>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5" name="Footer Placeholder 4">
            <a:extLst>
              <a:ext uri="{FF2B5EF4-FFF2-40B4-BE49-F238E27FC236}">
                <a16:creationId xmlns:a16="http://schemas.microsoft.com/office/drawing/2014/main" id="{BA8C6615-BB90-4187-B279-142C3078ED0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294AF93-75F5-4543-B1BE-B4C85C6039F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25223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9D6FE-DEBC-4998-8609-22F978582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44C30C6-709D-48AA-867E-78B0103B7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A31CBB-8E80-4609-A556-0E27B12871F9}"/>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5" name="Footer Placeholder 4">
            <a:extLst>
              <a:ext uri="{FF2B5EF4-FFF2-40B4-BE49-F238E27FC236}">
                <a16:creationId xmlns:a16="http://schemas.microsoft.com/office/drawing/2014/main" id="{DA8458B2-48CD-479B-9B5B-5572724C525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BBAD647-3BB6-4C25-A3DA-EF422914C016}"/>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43779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F60D-3AA7-4A02-AB37-09DCF352744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022F6AC-BECC-436F-8AF7-3F1482B57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C1D2E5C-80E2-45B7-92A1-60F01CFD34DA}"/>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5" name="Footer Placeholder 4">
            <a:extLst>
              <a:ext uri="{FF2B5EF4-FFF2-40B4-BE49-F238E27FC236}">
                <a16:creationId xmlns:a16="http://schemas.microsoft.com/office/drawing/2014/main" id="{0FB6430F-8F81-49CD-BE7B-6019B87BDD7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E827C86-F84B-40F0-84F9-2E72207C671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16689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FB67-46BA-41E8-B32E-A8867CC9C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B5FCDDF1-69EB-4EFF-A708-ACBDA4940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7291A-BA56-4D17-84B1-78DAAA409C17}"/>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5" name="Footer Placeholder 4">
            <a:extLst>
              <a:ext uri="{FF2B5EF4-FFF2-40B4-BE49-F238E27FC236}">
                <a16:creationId xmlns:a16="http://schemas.microsoft.com/office/drawing/2014/main" id="{F43BBCDD-5723-409B-B114-66117B95077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E29DB03-91BA-46A4-90A4-645C89CA1591}"/>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2699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3708-56B5-44DA-9FF9-4400DED889E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CD83C5E-E3E2-4FF6-B2E2-5DEEDF093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E2D1B06-0D71-4B68-A322-BE279895A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0EE817AC-59D4-4DC5-83FF-D1BBD0AE17D2}"/>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6" name="Footer Placeholder 5">
            <a:extLst>
              <a:ext uri="{FF2B5EF4-FFF2-40B4-BE49-F238E27FC236}">
                <a16:creationId xmlns:a16="http://schemas.microsoft.com/office/drawing/2014/main" id="{91A30A4C-F3D2-40EF-9F35-98ED8F62AF2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B559436-7C9E-4BA6-9E3A-1266BBD896E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88486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9DFE-86B1-4932-BBD6-09FA839A542C}"/>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8BE2122-260A-4DDE-A0AE-E7C3236DB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36EA12-1EF8-40E7-9444-44524CDD1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BBC209A-3723-41A7-AF96-6356E1913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FBAAA-268A-4218-A71C-8A162DB2F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BE990FF-AAF4-4292-BE65-7C851A7E724D}"/>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8" name="Footer Placeholder 7">
            <a:extLst>
              <a:ext uri="{FF2B5EF4-FFF2-40B4-BE49-F238E27FC236}">
                <a16:creationId xmlns:a16="http://schemas.microsoft.com/office/drawing/2014/main" id="{074A6976-7A34-4054-A1B1-A96A5EC875D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4E66B846-28C9-42DB-8B46-9606D704465E}"/>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4538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DB95-BC5D-407D-A7CD-240E21E867C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F390DBE-E8BC-448E-808D-9822DFD347D7}"/>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4" name="Footer Placeholder 3">
            <a:extLst>
              <a:ext uri="{FF2B5EF4-FFF2-40B4-BE49-F238E27FC236}">
                <a16:creationId xmlns:a16="http://schemas.microsoft.com/office/drawing/2014/main" id="{ACC9FC15-03C2-4028-ADAD-A89F539175D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C3329B7E-977C-4CB8-9AA0-AA2087F113B0}"/>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471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9ACFA-2E04-49F8-A085-06009BB206FA}"/>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3" name="Footer Placeholder 2">
            <a:extLst>
              <a:ext uri="{FF2B5EF4-FFF2-40B4-BE49-F238E27FC236}">
                <a16:creationId xmlns:a16="http://schemas.microsoft.com/office/drawing/2014/main" id="{B391651E-DCB7-40E3-8252-584E75C9194E}"/>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E3ACFD5-1FD7-4B16-94AE-1EFE76F9063A}"/>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01490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AF2-5615-482F-9024-21470CF1A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9557009-F627-43E7-B1A9-6368CB279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3291806-9049-4C11-BC02-18DB9F56D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55E3A-41F4-41D9-8A24-AFA44AF5272A}"/>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6" name="Footer Placeholder 5">
            <a:extLst>
              <a:ext uri="{FF2B5EF4-FFF2-40B4-BE49-F238E27FC236}">
                <a16:creationId xmlns:a16="http://schemas.microsoft.com/office/drawing/2014/main" id="{83E2FEF3-9FB1-4D54-9B14-C69B95F6518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A8C9F99-3079-466A-BBD8-AD98E508F5F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5622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D8CB-5D01-44A9-87BF-F1CB674BC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28AAEDF-840A-49A4-A3A3-5AB72381E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C6A3F08-F604-420D-80AB-D48543D5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5E170-D782-4FAA-AB6D-50BC0A44B674}"/>
              </a:ext>
            </a:extLst>
          </p:cNvPr>
          <p:cNvSpPr>
            <a:spLocks noGrp="1"/>
          </p:cNvSpPr>
          <p:nvPr>
            <p:ph type="dt" sz="half" idx="10"/>
          </p:nvPr>
        </p:nvSpPr>
        <p:spPr/>
        <p:txBody>
          <a:bodyPr/>
          <a:lstStyle/>
          <a:p>
            <a:fld id="{98214943-1E5A-4844-AFF2-77EB2CBAFB61}" type="datetimeFigureOut">
              <a:rPr lang="he-IL" smtClean="0"/>
              <a:t>ח'/טבת/תשפ"א</a:t>
            </a:fld>
            <a:endParaRPr lang="he-IL"/>
          </a:p>
        </p:txBody>
      </p:sp>
      <p:sp>
        <p:nvSpPr>
          <p:cNvPr id="6" name="Footer Placeholder 5">
            <a:extLst>
              <a:ext uri="{FF2B5EF4-FFF2-40B4-BE49-F238E27FC236}">
                <a16:creationId xmlns:a16="http://schemas.microsoft.com/office/drawing/2014/main" id="{6A02F2C6-FADF-4928-9F83-6CBB25692FE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F203015-ED8B-446B-B70E-B520D225F009}"/>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3111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1C0A5-17F0-40F9-8ECB-1B5565F64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65DC365-0C75-42EA-841F-170D181FF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F24559-96B9-4445-A159-6CCE0BE7E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14943-1E5A-4844-AFF2-77EB2CBAFB61}" type="datetimeFigureOut">
              <a:rPr lang="he-IL" smtClean="0"/>
              <a:t>ח'/טבת/תשפ"א</a:t>
            </a:fld>
            <a:endParaRPr lang="he-IL"/>
          </a:p>
        </p:txBody>
      </p:sp>
      <p:sp>
        <p:nvSpPr>
          <p:cNvPr id="5" name="Footer Placeholder 4">
            <a:extLst>
              <a:ext uri="{FF2B5EF4-FFF2-40B4-BE49-F238E27FC236}">
                <a16:creationId xmlns:a16="http://schemas.microsoft.com/office/drawing/2014/main" id="{07A2049B-121B-4937-B602-DD20C130C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43FC68-3202-4D5F-B460-542157B8A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9235-0EE7-4ABC-81E5-4F986AD0FF50}" type="slidenum">
              <a:rPr lang="he-IL" smtClean="0"/>
              <a:t>‹#›</a:t>
            </a:fld>
            <a:endParaRPr lang="he-IL"/>
          </a:p>
        </p:txBody>
      </p:sp>
    </p:spTree>
    <p:extLst>
      <p:ext uri="{BB962C8B-B14F-4D97-AF65-F5344CB8AC3E}">
        <p14:creationId xmlns:p14="http://schemas.microsoft.com/office/powerpoint/2010/main" val="231498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omments" Target="../comments/comment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20.jp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3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1.svg"/><Relationship Id="rId11" Type="http://schemas.openxmlformats.org/officeDocument/2006/relationships/image" Target="../media/image30.png"/><Relationship Id="rId5" Type="http://schemas.openxmlformats.org/officeDocument/2006/relationships/image" Target="../media/image50.png"/><Relationship Id="rId15" Type="http://schemas.openxmlformats.org/officeDocument/2006/relationships/comments" Target="../comments/comment7.xml"/><Relationship Id="rId10" Type="http://schemas.openxmlformats.org/officeDocument/2006/relationships/image" Target="../media/image12.svg"/><Relationship Id="rId4" Type="http://schemas.openxmlformats.org/officeDocument/2006/relationships/image" Target="../media/image49.svg"/><Relationship Id="rId9" Type="http://schemas.openxmlformats.org/officeDocument/2006/relationships/image" Target="../media/image11.png"/><Relationship Id="rId1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omments" Target="../comments/comment8.xml"/><Relationship Id="rId5" Type="http://schemas.openxmlformats.org/officeDocument/2006/relationships/image" Target="../media/image55.jpg"/><Relationship Id="rId4" Type="http://schemas.openxmlformats.org/officeDocument/2006/relationships/image" Target="../media/image54.jpe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12.xml"/><Relationship Id="rId3" Type="http://schemas.openxmlformats.org/officeDocument/2006/relationships/image" Target="../media/image31.svg"/><Relationship Id="rId7" Type="http://schemas.openxmlformats.org/officeDocument/2006/relationships/image" Target="../media/image59.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omments" Target="../comments/comment2.xml"/><Relationship Id="rId5" Type="http://schemas.openxmlformats.org/officeDocument/2006/relationships/image" Target="../media/image23.jpg"/><Relationship Id="rId10" Type="http://schemas.openxmlformats.org/officeDocument/2006/relationships/image" Target="../media/image27.svg"/><Relationship Id="rId4" Type="http://schemas.openxmlformats.org/officeDocument/2006/relationships/image" Target="../media/image22.jp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comments" Target="../comments/comment3.xml"/><Relationship Id="rId3" Type="http://schemas.openxmlformats.org/officeDocument/2006/relationships/image" Target="../media/image21.jpg"/><Relationship Id="rId7" Type="http://schemas.openxmlformats.org/officeDocument/2006/relationships/image" Target="../media/image28.png"/><Relationship Id="rId12" Type="http://schemas.openxmlformats.org/officeDocument/2006/relationships/image" Target="../media/image25.sv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3.jpg"/><Relationship Id="rId10" Type="http://schemas.openxmlformats.org/officeDocument/2006/relationships/image" Target="../media/image31.svg"/><Relationship Id="rId4" Type="http://schemas.openxmlformats.org/officeDocument/2006/relationships/image" Target="../media/image22.jpg"/><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omments" Target="../comments/comment4.xml"/><Relationship Id="rId5" Type="http://schemas.openxmlformats.org/officeDocument/2006/relationships/image" Target="../media/image35.svg"/><Relationship Id="rId10" Type="http://schemas.openxmlformats.org/officeDocument/2006/relationships/image" Target="../media/image39.svg"/><Relationship Id="rId4" Type="http://schemas.openxmlformats.org/officeDocument/2006/relationships/image" Target="../media/image34.pn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comments" Target="../comments/comment5.xml"/><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comments" Target="../comments/comment6.xml"/><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27.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svg"/><Relationship Id="rId11" Type="http://schemas.openxmlformats.org/officeDocument/2006/relationships/image" Target="../media/image26.pn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25DFD212-764C-4965-A9A6-2523C04768EA}"/>
              </a:ext>
            </a:extLst>
          </p:cNvPr>
          <p:cNvSpPr/>
          <p:nvPr/>
        </p:nvSpPr>
        <p:spPr>
          <a:xfrm>
            <a:off x="1139995" y="1116215"/>
            <a:ext cx="3743332" cy="1323439"/>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Welcome </a:t>
            </a:r>
            <a:r>
              <a:rPr lang="en-US" sz="4000" b="1" dirty="0">
                <a:ln w="6600">
                  <a:solidFill>
                    <a:schemeClr val="accent2"/>
                  </a:solidFill>
                  <a:prstDash val="solid"/>
                </a:ln>
                <a:solidFill>
                  <a:srgbClr val="FFFFFF"/>
                </a:solidFill>
                <a:effectLst>
                  <a:outerShdw dist="38100" dir="2700000" algn="tl" rotWithShape="0">
                    <a:schemeClr val="accent2"/>
                  </a:outerShdw>
                </a:effectLst>
              </a:rPr>
              <a:t>to :</a:t>
            </a:r>
          </a:p>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Meals-Scheduler</a:t>
            </a:r>
          </a:p>
        </p:txBody>
      </p:sp>
      <p:sp>
        <p:nvSpPr>
          <p:cNvPr id="34" name="Rectangle 33">
            <a:extLst>
              <a:ext uri="{FF2B5EF4-FFF2-40B4-BE49-F238E27FC236}">
                <a16:creationId xmlns:a16="http://schemas.microsoft.com/office/drawing/2014/main" id="{FE689659-1179-40D2-A530-6036A787ED01}"/>
              </a:ext>
            </a:extLst>
          </p:cNvPr>
          <p:cNvSpPr/>
          <p:nvPr/>
        </p:nvSpPr>
        <p:spPr>
          <a:xfrm>
            <a:off x="1578898" y="3096041"/>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65" name="Rectangle 64">
            <a:extLst>
              <a:ext uri="{FF2B5EF4-FFF2-40B4-BE49-F238E27FC236}">
                <a16:creationId xmlns:a16="http://schemas.microsoft.com/office/drawing/2014/main" id="{D5EECD11-2F33-4C07-A05C-2D328EB969B0}"/>
              </a:ext>
            </a:extLst>
          </p:cNvPr>
          <p:cNvSpPr/>
          <p:nvPr/>
        </p:nvSpPr>
        <p:spPr>
          <a:xfrm>
            <a:off x="1578898" y="3758009"/>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Login</a:t>
            </a:r>
            <a:endParaRPr lang="he-IL" dirty="0"/>
          </a:p>
        </p:txBody>
      </p:sp>
      <p:pic>
        <p:nvPicPr>
          <p:cNvPr id="38" name="Graphic 37" descr="Taco outline">
            <a:extLst>
              <a:ext uri="{FF2B5EF4-FFF2-40B4-BE49-F238E27FC236}">
                <a16:creationId xmlns:a16="http://schemas.microsoft.com/office/drawing/2014/main" id="{BE68BBE9-1C94-44DA-AA73-3D233DBB4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76" y="3964801"/>
            <a:ext cx="326498" cy="326498"/>
          </a:xfrm>
          <a:prstGeom prst="rect">
            <a:avLst/>
          </a:prstGeom>
        </p:spPr>
      </p:pic>
      <p:pic>
        <p:nvPicPr>
          <p:cNvPr id="42" name="Graphic 41" descr="Pie outline">
            <a:extLst>
              <a:ext uri="{FF2B5EF4-FFF2-40B4-BE49-F238E27FC236}">
                <a16:creationId xmlns:a16="http://schemas.microsoft.com/office/drawing/2014/main" id="{530FC69C-44B0-4C59-AE63-1546472356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9461" y="5578536"/>
            <a:ext cx="326498" cy="326498"/>
          </a:xfrm>
          <a:prstGeom prst="rect">
            <a:avLst/>
          </a:prstGeom>
        </p:spPr>
      </p:pic>
      <p:pic>
        <p:nvPicPr>
          <p:cNvPr id="67" name="Graphic 66" descr="Pretzel outline">
            <a:extLst>
              <a:ext uri="{FF2B5EF4-FFF2-40B4-BE49-F238E27FC236}">
                <a16:creationId xmlns:a16="http://schemas.microsoft.com/office/drawing/2014/main" id="{4A820119-A7F7-462B-BC93-D85ED072A1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906" y="4226881"/>
            <a:ext cx="326498" cy="326498"/>
          </a:xfrm>
          <a:prstGeom prst="rect">
            <a:avLst/>
          </a:prstGeom>
        </p:spPr>
      </p:pic>
      <p:pic>
        <p:nvPicPr>
          <p:cNvPr id="69" name="Graphic 68" descr="Noodles outline">
            <a:extLst>
              <a:ext uri="{FF2B5EF4-FFF2-40B4-BE49-F238E27FC236}">
                <a16:creationId xmlns:a16="http://schemas.microsoft.com/office/drawing/2014/main" id="{00052D50-7E7C-40F1-A600-C9A3D004FF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2906" y="2613133"/>
            <a:ext cx="326498" cy="326498"/>
          </a:xfrm>
          <a:prstGeom prst="rect">
            <a:avLst/>
          </a:prstGeom>
        </p:spPr>
      </p:pic>
      <p:pic>
        <p:nvPicPr>
          <p:cNvPr id="71" name="Graphic 70" descr="Restaurant outline">
            <a:extLst>
              <a:ext uri="{FF2B5EF4-FFF2-40B4-BE49-F238E27FC236}">
                <a16:creationId xmlns:a16="http://schemas.microsoft.com/office/drawing/2014/main" id="{FC5FC087-A6A0-458D-B026-50EF203748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7011" y="5780351"/>
            <a:ext cx="326498" cy="326498"/>
          </a:xfrm>
          <a:prstGeom prst="rect">
            <a:avLst/>
          </a:prstGeom>
        </p:spPr>
      </p:pic>
      <p:pic>
        <p:nvPicPr>
          <p:cNvPr id="73" name="Graphic 72" descr="Whole pizza outline">
            <a:extLst>
              <a:ext uri="{FF2B5EF4-FFF2-40B4-BE49-F238E27FC236}">
                <a16:creationId xmlns:a16="http://schemas.microsoft.com/office/drawing/2014/main" id="{23E1CB06-62B6-4E30-9D29-26B33EAB725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35640" y="4878664"/>
            <a:ext cx="326498" cy="326498"/>
          </a:xfrm>
          <a:prstGeom prst="rect">
            <a:avLst/>
          </a:prstGeom>
        </p:spPr>
      </p:pic>
      <p:pic>
        <p:nvPicPr>
          <p:cNvPr id="75" name="Graphic 74" descr="Fruit bowl outline">
            <a:extLst>
              <a:ext uri="{FF2B5EF4-FFF2-40B4-BE49-F238E27FC236}">
                <a16:creationId xmlns:a16="http://schemas.microsoft.com/office/drawing/2014/main" id="{08D7D708-CB5E-4F92-85F7-76944DE0A1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0078" y="2769543"/>
            <a:ext cx="326498" cy="326498"/>
          </a:xfrm>
          <a:prstGeom prst="rect">
            <a:avLst/>
          </a:prstGeom>
        </p:spPr>
      </p:pic>
      <p:pic>
        <p:nvPicPr>
          <p:cNvPr id="77" name="Graphic 76" descr="Moon Cake outline">
            <a:extLst>
              <a:ext uri="{FF2B5EF4-FFF2-40B4-BE49-F238E27FC236}">
                <a16:creationId xmlns:a16="http://schemas.microsoft.com/office/drawing/2014/main" id="{971AAF25-CFE6-44B2-AF02-A19C30DB92A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26195" y="4908553"/>
            <a:ext cx="326498" cy="326498"/>
          </a:xfrm>
          <a:prstGeom prst="rect">
            <a:avLst/>
          </a:prstGeom>
        </p:spPr>
      </p:pic>
      <p:pic>
        <p:nvPicPr>
          <p:cNvPr id="79" name="Graphic 78" descr="Lunch Box outline">
            <a:extLst>
              <a:ext uri="{FF2B5EF4-FFF2-40B4-BE49-F238E27FC236}">
                <a16:creationId xmlns:a16="http://schemas.microsoft.com/office/drawing/2014/main" id="{1413327F-2D2E-48B0-A1D4-9021078C132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83327" y="5780351"/>
            <a:ext cx="326498" cy="326498"/>
          </a:xfrm>
          <a:prstGeom prst="rect">
            <a:avLst/>
          </a:prstGeom>
        </p:spPr>
      </p:pic>
      <p:sp>
        <p:nvSpPr>
          <p:cNvPr id="80" name="Rectangle 79">
            <a:extLst>
              <a:ext uri="{FF2B5EF4-FFF2-40B4-BE49-F238E27FC236}">
                <a16:creationId xmlns:a16="http://schemas.microsoft.com/office/drawing/2014/main" id="{D6E8391E-ACF6-4854-BCFD-3EB0E22CE257}"/>
              </a:ext>
            </a:extLst>
          </p:cNvPr>
          <p:cNvSpPr/>
          <p:nvPr/>
        </p:nvSpPr>
        <p:spPr>
          <a:xfrm>
            <a:off x="6328793" y="965572"/>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0B5EF573-ED84-4550-B740-6388D7482528}"/>
              </a:ext>
            </a:extLst>
          </p:cNvPr>
          <p:cNvCxnSpPr/>
          <p:nvPr/>
        </p:nvCxnSpPr>
        <p:spPr>
          <a:xfrm flipV="1">
            <a:off x="731353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2" name="Straight Connector 81">
            <a:extLst>
              <a:ext uri="{FF2B5EF4-FFF2-40B4-BE49-F238E27FC236}">
                <a16:creationId xmlns:a16="http://schemas.microsoft.com/office/drawing/2014/main" id="{FF6849F9-663E-4066-9414-32FD35F6A9C4}"/>
              </a:ext>
            </a:extLst>
          </p:cNvPr>
          <p:cNvCxnSpPr/>
          <p:nvPr/>
        </p:nvCxnSpPr>
        <p:spPr>
          <a:xfrm flipV="1">
            <a:off x="8143525"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A7C27417-7E91-4EF3-96EA-8A2EBF0D843F}"/>
              </a:ext>
            </a:extLst>
          </p:cNvPr>
          <p:cNvCxnSpPr/>
          <p:nvPr/>
        </p:nvCxnSpPr>
        <p:spPr>
          <a:xfrm flipV="1">
            <a:off x="1033574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581A21CA-BD18-4D81-B9CB-917AAF4ABE55}"/>
              </a:ext>
            </a:extLst>
          </p:cNvPr>
          <p:cNvCxnSpPr/>
          <p:nvPr/>
        </p:nvCxnSpPr>
        <p:spPr>
          <a:xfrm flipV="1">
            <a:off x="9238460" y="96557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5" name="Rectangle 84">
            <a:extLst>
              <a:ext uri="{FF2B5EF4-FFF2-40B4-BE49-F238E27FC236}">
                <a16:creationId xmlns:a16="http://schemas.microsoft.com/office/drawing/2014/main" id="{0B523321-82CD-469F-992F-17A26ACB83B0}"/>
              </a:ext>
            </a:extLst>
          </p:cNvPr>
          <p:cNvSpPr/>
          <p:nvPr/>
        </p:nvSpPr>
        <p:spPr>
          <a:xfrm>
            <a:off x="7943388" y="1167387"/>
            <a:ext cx="178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Sign-up</a:t>
            </a:r>
          </a:p>
        </p:txBody>
      </p:sp>
      <p:pic>
        <p:nvPicPr>
          <p:cNvPr id="88" name="Graphic 87" descr="Taco outline">
            <a:extLst>
              <a:ext uri="{FF2B5EF4-FFF2-40B4-BE49-F238E27FC236}">
                <a16:creationId xmlns:a16="http://schemas.microsoft.com/office/drawing/2014/main" id="{8C300BEA-408A-4775-B0FD-F3218CAD3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8932" y="4015973"/>
            <a:ext cx="326498" cy="326498"/>
          </a:xfrm>
          <a:prstGeom prst="rect">
            <a:avLst/>
          </a:prstGeom>
        </p:spPr>
      </p:pic>
      <p:pic>
        <p:nvPicPr>
          <p:cNvPr id="89" name="Graphic 88" descr="Pie outline">
            <a:extLst>
              <a:ext uri="{FF2B5EF4-FFF2-40B4-BE49-F238E27FC236}">
                <a16:creationId xmlns:a16="http://schemas.microsoft.com/office/drawing/2014/main" id="{0B1C846B-E4C5-48B6-BA28-6672157DDB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1817" y="5629708"/>
            <a:ext cx="326498" cy="326498"/>
          </a:xfrm>
          <a:prstGeom prst="rect">
            <a:avLst/>
          </a:prstGeom>
        </p:spPr>
      </p:pic>
      <p:pic>
        <p:nvPicPr>
          <p:cNvPr id="90" name="Graphic 89" descr="Pretzel outline">
            <a:extLst>
              <a:ext uri="{FF2B5EF4-FFF2-40B4-BE49-F238E27FC236}">
                <a16:creationId xmlns:a16="http://schemas.microsoft.com/office/drawing/2014/main" id="{7D4B0CDC-E5F0-4F98-A17A-2B1454E02F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5262" y="4278053"/>
            <a:ext cx="326498" cy="326498"/>
          </a:xfrm>
          <a:prstGeom prst="rect">
            <a:avLst/>
          </a:prstGeom>
        </p:spPr>
      </p:pic>
      <p:pic>
        <p:nvPicPr>
          <p:cNvPr id="91" name="Graphic 90" descr="Noodles outline">
            <a:extLst>
              <a:ext uri="{FF2B5EF4-FFF2-40B4-BE49-F238E27FC236}">
                <a16:creationId xmlns:a16="http://schemas.microsoft.com/office/drawing/2014/main" id="{9DFE7247-0EC8-4FFF-8E90-A60E87AE92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5262" y="2664305"/>
            <a:ext cx="326498" cy="326498"/>
          </a:xfrm>
          <a:prstGeom prst="rect">
            <a:avLst/>
          </a:prstGeom>
        </p:spPr>
      </p:pic>
      <p:pic>
        <p:nvPicPr>
          <p:cNvPr id="92" name="Graphic 91" descr="Restaurant outline">
            <a:extLst>
              <a:ext uri="{FF2B5EF4-FFF2-40B4-BE49-F238E27FC236}">
                <a16:creationId xmlns:a16="http://schemas.microsoft.com/office/drawing/2014/main" id="{59780D80-64C7-4161-9F8F-CA312A06A9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9367" y="5831523"/>
            <a:ext cx="326498" cy="326498"/>
          </a:xfrm>
          <a:prstGeom prst="rect">
            <a:avLst/>
          </a:prstGeom>
        </p:spPr>
      </p:pic>
      <p:pic>
        <p:nvPicPr>
          <p:cNvPr id="93" name="Graphic 92" descr="Whole pizza outline">
            <a:extLst>
              <a:ext uri="{FF2B5EF4-FFF2-40B4-BE49-F238E27FC236}">
                <a16:creationId xmlns:a16="http://schemas.microsoft.com/office/drawing/2014/main" id="{2FD336B9-A8E0-4679-92F9-CF4E7EEE6B0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7996" y="4929836"/>
            <a:ext cx="326498" cy="326498"/>
          </a:xfrm>
          <a:prstGeom prst="rect">
            <a:avLst/>
          </a:prstGeom>
        </p:spPr>
      </p:pic>
      <p:pic>
        <p:nvPicPr>
          <p:cNvPr id="94" name="Graphic 93" descr="Fruit bowl outline">
            <a:extLst>
              <a:ext uri="{FF2B5EF4-FFF2-40B4-BE49-F238E27FC236}">
                <a16:creationId xmlns:a16="http://schemas.microsoft.com/office/drawing/2014/main" id="{844BC646-BFFF-41BC-948D-102B4E30F65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542434" y="2820715"/>
            <a:ext cx="326498" cy="326498"/>
          </a:xfrm>
          <a:prstGeom prst="rect">
            <a:avLst/>
          </a:prstGeom>
        </p:spPr>
      </p:pic>
      <p:pic>
        <p:nvPicPr>
          <p:cNvPr id="95" name="Graphic 94" descr="Moon Cake outline">
            <a:extLst>
              <a:ext uri="{FF2B5EF4-FFF2-40B4-BE49-F238E27FC236}">
                <a16:creationId xmlns:a16="http://schemas.microsoft.com/office/drawing/2014/main" id="{050B5044-A654-409C-BF1E-9F054C1A89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848551" y="4959725"/>
            <a:ext cx="326498" cy="326498"/>
          </a:xfrm>
          <a:prstGeom prst="rect">
            <a:avLst/>
          </a:prstGeom>
        </p:spPr>
      </p:pic>
      <p:pic>
        <p:nvPicPr>
          <p:cNvPr id="96" name="Graphic 95" descr="Lunch Box outline">
            <a:extLst>
              <a:ext uri="{FF2B5EF4-FFF2-40B4-BE49-F238E27FC236}">
                <a16:creationId xmlns:a16="http://schemas.microsoft.com/office/drawing/2014/main" id="{BB2FB95F-1BD2-4079-9892-C97D05BDBF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705683" y="5831523"/>
            <a:ext cx="326498" cy="326498"/>
          </a:xfrm>
          <a:prstGeom prst="rect">
            <a:avLst/>
          </a:prstGeom>
        </p:spPr>
      </p:pic>
      <p:sp>
        <p:nvSpPr>
          <p:cNvPr id="97" name="TextBox 96">
            <a:extLst>
              <a:ext uri="{FF2B5EF4-FFF2-40B4-BE49-F238E27FC236}">
                <a16:creationId xmlns:a16="http://schemas.microsoft.com/office/drawing/2014/main" id="{F77723EB-154E-4614-ABD8-37719CF3D13B}"/>
              </a:ext>
            </a:extLst>
          </p:cNvPr>
          <p:cNvSpPr txBox="1"/>
          <p:nvPr/>
        </p:nvSpPr>
        <p:spPr>
          <a:xfrm>
            <a:off x="7075865" y="2939631"/>
            <a:ext cx="1781258" cy="369332"/>
          </a:xfrm>
          <a:prstGeom prst="rect">
            <a:avLst/>
          </a:prstGeom>
          <a:noFill/>
        </p:spPr>
        <p:txBody>
          <a:bodyPr wrap="square" rtlCol="1">
            <a:spAutoFit/>
          </a:bodyPr>
          <a:lstStyle/>
          <a:p>
            <a:r>
              <a:rPr lang="en-US" dirty="0"/>
              <a:t>Email:</a:t>
            </a:r>
            <a:endParaRPr lang="he-IL" dirty="0"/>
          </a:p>
        </p:txBody>
      </p:sp>
      <p:sp>
        <p:nvSpPr>
          <p:cNvPr id="98" name="TextBox 97">
            <a:extLst>
              <a:ext uri="{FF2B5EF4-FFF2-40B4-BE49-F238E27FC236}">
                <a16:creationId xmlns:a16="http://schemas.microsoft.com/office/drawing/2014/main" id="{A832406D-9A3A-45A0-95D9-A6D61278FCA7}"/>
              </a:ext>
            </a:extLst>
          </p:cNvPr>
          <p:cNvSpPr txBox="1"/>
          <p:nvPr/>
        </p:nvSpPr>
        <p:spPr>
          <a:xfrm>
            <a:off x="7075865" y="3400453"/>
            <a:ext cx="1781258" cy="369332"/>
          </a:xfrm>
          <a:prstGeom prst="rect">
            <a:avLst/>
          </a:prstGeom>
          <a:noFill/>
        </p:spPr>
        <p:txBody>
          <a:bodyPr wrap="square" rtlCol="1">
            <a:spAutoFit/>
          </a:bodyPr>
          <a:lstStyle/>
          <a:p>
            <a:r>
              <a:rPr lang="en-US" dirty="0"/>
              <a:t>Password:</a:t>
            </a:r>
            <a:endParaRPr lang="he-IL" dirty="0"/>
          </a:p>
        </p:txBody>
      </p:sp>
      <p:cxnSp>
        <p:nvCxnSpPr>
          <p:cNvPr id="100" name="Straight Connector 99">
            <a:extLst>
              <a:ext uri="{FF2B5EF4-FFF2-40B4-BE49-F238E27FC236}">
                <a16:creationId xmlns:a16="http://schemas.microsoft.com/office/drawing/2014/main" id="{C8EC5731-113A-4BA4-95CD-B3DE6DF920CF}"/>
              </a:ext>
            </a:extLst>
          </p:cNvPr>
          <p:cNvCxnSpPr>
            <a:cxnSpLocks/>
          </p:cNvCxnSpPr>
          <p:nvPr/>
        </p:nvCxnSpPr>
        <p:spPr>
          <a:xfrm>
            <a:off x="7943388" y="3233326"/>
            <a:ext cx="2241106"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9ADF1FD0-D2C0-4080-AAF2-7647980ECAFC}"/>
              </a:ext>
            </a:extLst>
          </p:cNvPr>
          <p:cNvCxnSpPr>
            <a:cxnSpLocks/>
          </p:cNvCxnSpPr>
          <p:nvPr/>
        </p:nvCxnSpPr>
        <p:spPr>
          <a:xfrm>
            <a:off x="8301328" y="3674806"/>
            <a:ext cx="2241106" cy="0"/>
          </a:xfrm>
          <a:prstGeom prst="line">
            <a:avLst/>
          </a:prstGeom>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45A8FAAD-9CC5-48C0-BDA6-59BE8D545769}"/>
              </a:ext>
            </a:extLst>
          </p:cNvPr>
          <p:cNvSpPr/>
          <p:nvPr/>
        </p:nvSpPr>
        <p:spPr>
          <a:xfrm>
            <a:off x="9589659" y="5831523"/>
            <a:ext cx="1050238" cy="326476"/>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39" name="Flowchart: Process 38">
            <a:extLst>
              <a:ext uri="{FF2B5EF4-FFF2-40B4-BE49-F238E27FC236}">
                <a16:creationId xmlns:a16="http://schemas.microsoft.com/office/drawing/2014/main" id="{254BCD59-F7ED-4EDB-84FA-B89A08168550}"/>
              </a:ext>
            </a:extLst>
          </p:cNvPr>
          <p:cNvSpPr/>
          <p:nvPr/>
        </p:nvSpPr>
        <p:spPr>
          <a:xfrm>
            <a:off x="96089" y="52059"/>
            <a:ext cx="2225080" cy="257430"/>
          </a:xfrm>
          <a:prstGeom prst="flowChartProcess">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User interface guide:</a:t>
            </a:r>
            <a:endParaRPr lang="he-IL" b="1" dirty="0"/>
          </a:p>
        </p:txBody>
      </p:sp>
    </p:spTree>
    <p:extLst>
      <p:ext uri="{BB962C8B-B14F-4D97-AF65-F5344CB8AC3E}">
        <p14:creationId xmlns:p14="http://schemas.microsoft.com/office/powerpoint/2010/main" val="7948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369332"/>
          </a:xfrm>
          <a:prstGeom prst="rect">
            <a:avLst/>
          </a:prstGeom>
          <a:noFill/>
        </p:spPr>
        <p:txBody>
          <a:bodyPr wrap="square" rtlCol="1">
            <a:spAutoFit/>
          </a:bodyPr>
          <a:lstStyle/>
          <a:p>
            <a:r>
              <a:rPr lang="en-US" dirty="0"/>
              <a:t>Event</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an event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618417" y="1677158"/>
            <a:ext cx="1170539" cy="276999"/>
          </a:xfrm>
          <a:prstGeom prst="rect">
            <a:avLst/>
          </a:prstGeom>
          <a:noFill/>
        </p:spPr>
        <p:txBody>
          <a:bodyPr wrap="square" rtlCol="1">
            <a:spAutoFit/>
          </a:bodyPr>
          <a:lstStyle/>
          <a:p>
            <a:r>
              <a:rPr lang="en-US" sz="1200" dirty="0"/>
              <a:t>Event</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Event</a:t>
            </a:r>
            <a:endParaRPr lang="he-IL" b="1" dirty="0"/>
          </a:p>
        </p:txBody>
      </p:sp>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Pizza night</a:t>
            </a:r>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7136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Purim party</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34440"/>
            <a:ext cx="919089"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Sivan’s birthday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35659" y="5474249"/>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err="1"/>
              <a:t>Elad’s</a:t>
            </a:r>
            <a:r>
              <a:rPr lang="en-US" sz="1200" dirty="0"/>
              <a:t> birthday</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9" y="2477866"/>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4548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pic>
        <p:nvPicPr>
          <p:cNvPr id="28" name="Graphic 27" descr="Party hat with solid fill">
            <a:extLst>
              <a:ext uri="{FF2B5EF4-FFF2-40B4-BE49-F238E27FC236}">
                <a16:creationId xmlns:a16="http://schemas.microsoft.com/office/drawing/2014/main" id="{45053DA3-8F31-4213-A6C7-386B1341C1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002" y="5576416"/>
            <a:ext cx="700670" cy="700670"/>
          </a:xfrm>
          <a:prstGeom prst="rect">
            <a:avLst/>
          </a:prstGeom>
        </p:spPr>
      </p:pic>
      <p:pic>
        <p:nvPicPr>
          <p:cNvPr id="31" name="Graphic 30" descr="Balloons outline">
            <a:extLst>
              <a:ext uri="{FF2B5EF4-FFF2-40B4-BE49-F238E27FC236}">
                <a16:creationId xmlns:a16="http://schemas.microsoft.com/office/drawing/2014/main" id="{5896E629-C8D7-46C7-A863-B7AB92E3C2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002" y="4603920"/>
            <a:ext cx="694870" cy="694870"/>
          </a:xfrm>
          <a:prstGeom prst="rect">
            <a:avLst/>
          </a:prstGeom>
        </p:spPr>
      </p:pic>
      <p:pic>
        <p:nvPicPr>
          <p:cNvPr id="33" name="Graphic 32" descr="Dance outline">
            <a:extLst>
              <a:ext uri="{FF2B5EF4-FFF2-40B4-BE49-F238E27FC236}">
                <a16:creationId xmlns:a16="http://schemas.microsoft.com/office/drawing/2014/main" id="{B0030A5E-95F1-4C4E-A448-9530C06DE2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492" y="3599028"/>
            <a:ext cx="753262" cy="753262"/>
          </a:xfrm>
          <a:prstGeom prst="rect">
            <a:avLst/>
          </a:prstGeom>
        </p:spPr>
      </p:pic>
      <p:pic>
        <p:nvPicPr>
          <p:cNvPr id="35" name="Graphic 34" descr="Whole pizza outline">
            <a:extLst>
              <a:ext uri="{FF2B5EF4-FFF2-40B4-BE49-F238E27FC236}">
                <a16:creationId xmlns:a16="http://schemas.microsoft.com/office/drawing/2014/main" id="{98287F1C-FD2C-4F23-9419-855A6A951A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144" y="2607005"/>
            <a:ext cx="682487" cy="682487"/>
          </a:xfrm>
          <a:prstGeom prst="rect">
            <a:avLst/>
          </a:prstGeom>
        </p:spPr>
      </p:pic>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8056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event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733104" y="1677158"/>
            <a:ext cx="1170539" cy="276999"/>
          </a:xfrm>
          <a:prstGeom prst="rect">
            <a:avLst/>
          </a:prstGeom>
          <a:noFill/>
        </p:spPr>
        <p:txBody>
          <a:bodyPr wrap="square" rtlCol="1">
            <a:spAutoFit/>
          </a:bodyPr>
          <a:lstStyle/>
          <a:p>
            <a:r>
              <a:rPr lang="en-US" sz="1200" dirty="0"/>
              <a:t>Event</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865034" y="2715065"/>
            <a:ext cx="1758461" cy="369332"/>
          </a:xfrm>
          <a:prstGeom prst="rect">
            <a:avLst/>
          </a:prstGeom>
          <a:noFill/>
        </p:spPr>
        <p:txBody>
          <a:bodyPr wrap="square" rtlCol="1">
            <a:spAutoFit/>
          </a:bodyPr>
          <a:lstStyle/>
          <a:p>
            <a:r>
              <a:rPr lang="en-US" dirty="0"/>
              <a:t>Event name:</a:t>
            </a:r>
            <a:endParaRPr lang="he-IL" dirty="0"/>
          </a:p>
        </p:txBody>
      </p:sp>
      <p:cxnSp>
        <p:nvCxnSpPr>
          <p:cNvPr id="58" name="Straight Connector 57">
            <a:extLst>
              <a:ext uri="{FF2B5EF4-FFF2-40B4-BE49-F238E27FC236}">
                <a16:creationId xmlns:a16="http://schemas.microsoft.com/office/drawing/2014/main" id="{54DF74D5-8158-4EBC-8B81-F2D2712FF4B7}"/>
              </a:ext>
            </a:extLst>
          </p:cNvPr>
          <p:cNvCxnSpPr/>
          <p:nvPr/>
        </p:nvCxnSpPr>
        <p:spPr>
          <a:xfrm>
            <a:off x="8306699" y="2985923"/>
            <a:ext cx="2229396" cy="0"/>
          </a:xfrm>
          <a:prstGeom prst="line">
            <a:avLst/>
          </a:prstGeom>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851EFA06-E8B0-48F8-81EC-8BFC668A836B}"/>
              </a:ext>
            </a:extLst>
          </p:cNvPr>
          <p:cNvSpPr/>
          <p:nvPr/>
        </p:nvSpPr>
        <p:spPr>
          <a:xfrm>
            <a:off x="6840249" y="3157385"/>
            <a:ext cx="1481580"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a:t>Calendar</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an event</a:t>
            </a:r>
            <a:endParaRPr lang="he-IL" b="1" dirty="0"/>
          </a:p>
        </p:txBody>
      </p:sp>
      <p:pic>
        <p:nvPicPr>
          <p:cNvPr id="131" name="Graphic 130" descr="Camera outline">
            <a:extLst>
              <a:ext uri="{FF2B5EF4-FFF2-40B4-BE49-F238E27FC236}">
                <a16:creationId xmlns:a16="http://schemas.microsoft.com/office/drawing/2014/main" id="{47574567-7F5E-4412-8354-5957F14033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42198" y="4066203"/>
            <a:ext cx="544434" cy="457632"/>
          </a:xfrm>
          <a:prstGeom prst="rect">
            <a:avLst/>
          </a:prstGeom>
        </p:spPr>
      </p:pic>
      <p:sp>
        <p:nvSpPr>
          <p:cNvPr id="132" name="TextBox 131">
            <a:extLst>
              <a:ext uri="{FF2B5EF4-FFF2-40B4-BE49-F238E27FC236}">
                <a16:creationId xmlns:a16="http://schemas.microsoft.com/office/drawing/2014/main" id="{2CDBA81F-2B2D-4FB8-9818-C7BEFC0A8B14}"/>
              </a:ext>
            </a:extLst>
          </p:cNvPr>
          <p:cNvSpPr txBox="1"/>
          <p:nvPr/>
        </p:nvSpPr>
        <p:spPr>
          <a:xfrm>
            <a:off x="6885743" y="4134221"/>
            <a:ext cx="1758461" cy="369332"/>
          </a:xfrm>
          <a:prstGeom prst="rect">
            <a:avLst/>
          </a:prstGeom>
          <a:noFill/>
        </p:spPr>
        <p:txBody>
          <a:bodyPr wrap="square" rtlCol="1">
            <a:spAutoFit/>
          </a:bodyPr>
          <a:lstStyle/>
          <a:p>
            <a:r>
              <a:rPr lang="en-US" dirty="0"/>
              <a:t>Insert a picture:</a:t>
            </a:r>
            <a:endParaRPr lang="he-IL"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6915960" y="469782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8880979" y="4697532"/>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8901716" y="4697232"/>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907835719"/>
              </p:ext>
            </p:extLst>
          </p:nvPr>
        </p:nvGraphicFramePr>
        <p:xfrm>
          <a:off x="6703575" y="5213438"/>
          <a:ext cx="4641345" cy="1127760"/>
        </p:xfrm>
        <a:graphic>
          <a:graphicData uri="http://schemas.openxmlformats.org/drawingml/2006/table">
            <a:tbl>
              <a:tblPr rtl="1" firstRow="1" bandRow="1">
                <a:tableStyleId>{5C22544A-7EE6-4342-B048-85BDC9FD1C3A}</a:tableStyleId>
              </a:tblPr>
              <a:tblGrid>
                <a:gridCol w="928269">
                  <a:extLst>
                    <a:ext uri="{9D8B030D-6E8A-4147-A177-3AD203B41FA5}">
                      <a16:colId xmlns:a16="http://schemas.microsoft.com/office/drawing/2014/main" val="933656494"/>
                    </a:ext>
                  </a:extLst>
                </a:gridCol>
                <a:gridCol w="928269">
                  <a:extLst>
                    <a:ext uri="{9D8B030D-6E8A-4147-A177-3AD203B41FA5}">
                      <a16:colId xmlns:a16="http://schemas.microsoft.com/office/drawing/2014/main" val="1415751058"/>
                    </a:ext>
                  </a:extLst>
                </a:gridCol>
                <a:gridCol w="928269">
                  <a:extLst>
                    <a:ext uri="{9D8B030D-6E8A-4147-A177-3AD203B41FA5}">
                      <a16:colId xmlns:a16="http://schemas.microsoft.com/office/drawing/2014/main" val="1147930305"/>
                    </a:ext>
                  </a:extLst>
                </a:gridCol>
                <a:gridCol w="928269">
                  <a:extLst>
                    <a:ext uri="{9D8B030D-6E8A-4147-A177-3AD203B41FA5}">
                      <a16:colId xmlns:a16="http://schemas.microsoft.com/office/drawing/2014/main" val="2376763809"/>
                    </a:ext>
                  </a:extLst>
                </a:gridCol>
                <a:gridCol w="928269">
                  <a:extLst>
                    <a:ext uri="{9D8B030D-6E8A-4147-A177-3AD203B41FA5}">
                      <a16:colId xmlns:a16="http://schemas.microsoft.com/office/drawing/2014/main" val="2823063862"/>
                    </a:ext>
                  </a:extLst>
                </a:gridCol>
              </a:tblGrid>
              <a:tr h="258852">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quantity</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extLst>
                  <a:ext uri="{0D108BD9-81ED-4DB2-BD59-A6C34878D82A}">
                    <a16:rowId xmlns:a16="http://schemas.microsoft.com/office/drawing/2014/main" val="3609931348"/>
                  </a:ext>
                </a:extLst>
              </a:tr>
              <a:tr h="258852">
                <a:tc>
                  <a:txBody>
                    <a:bodyPr/>
                    <a:lstStyle/>
                    <a:p>
                      <a:pPr rtl="1"/>
                      <a:endParaRPr lang="he-IL" sz="1400" dirty="0"/>
                    </a:p>
                  </a:txBody>
                  <a:tcPr/>
                </a:tc>
                <a:tc>
                  <a:txBody>
                    <a:bodyPr/>
                    <a:lstStyle/>
                    <a:p>
                      <a:pPr rtl="1"/>
                      <a:r>
                        <a:rPr lang="en-US" sz="1400" dirty="0"/>
                        <a:t>12.5 $</a:t>
                      </a:r>
                      <a:endParaRPr lang="he-IL" sz="1400" dirty="0"/>
                    </a:p>
                  </a:txBody>
                  <a:tcPr/>
                </a:tc>
                <a:tc>
                  <a:txBody>
                    <a:bodyPr/>
                    <a:lstStyle/>
                    <a:p>
                      <a:pPr rtl="1"/>
                      <a:r>
                        <a:rPr lang="en-US" sz="1400" dirty="0"/>
                        <a:t>5</a:t>
                      </a:r>
                      <a:endParaRPr lang="he-IL" sz="1400" dirty="0"/>
                    </a:p>
                  </a:txBody>
                  <a:tcPr/>
                </a:tc>
                <a:tc>
                  <a:txBody>
                    <a:bodyPr/>
                    <a:lstStyle/>
                    <a:p>
                      <a:pPr rtl="1"/>
                      <a:r>
                        <a:rPr lang="en-US" sz="1400" dirty="0"/>
                        <a:t>Salamone sushi</a:t>
                      </a:r>
                      <a:endParaRPr lang="he-IL" sz="1400" dirty="0"/>
                    </a:p>
                  </a:txBody>
                  <a:tcPr/>
                </a:tc>
                <a:tc>
                  <a:txBody>
                    <a:bodyPr/>
                    <a:lstStyle/>
                    <a:p>
                      <a:pPr rtl="1"/>
                      <a:endParaRPr lang="he-IL" sz="1400" dirty="0"/>
                    </a:p>
                  </a:txBody>
                  <a:tcPr/>
                </a:tc>
                <a:extLst>
                  <a:ext uri="{0D108BD9-81ED-4DB2-BD59-A6C34878D82A}">
                    <a16:rowId xmlns:a16="http://schemas.microsoft.com/office/drawing/2014/main" val="1660718059"/>
                  </a:ext>
                </a:extLst>
              </a:tr>
              <a:tr h="258852">
                <a:tc>
                  <a:txBody>
                    <a:bodyPr/>
                    <a:lstStyle/>
                    <a:p>
                      <a:pPr rtl="1"/>
                      <a:endParaRPr lang="he-IL" sz="1400" dirty="0"/>
                    </a:p>
                  </a:txBody>
                  <a:tcPr/>
                </a:tc>
                <a:tc>
                  <a:txBody>
                    <a:bodyPr/>
                    <a:lstStyle/>
                    <a:p>
                      <a:pPr rtl="1"/>
                      <a:r>
                        <a:rPr lang="en-US" sz="1400" dirty="0"/>
                        <a:t>22$</a:t>
                      </a:r>
                      <a:endParaRPr lang="he-IL" sz="1400" dirty="0"/>
                    </a:p>
                  </a:txBody>
                  <a:tcPr/>
                </a:tc>
                <a:tc>
                  <a:txBody>
                    <a:bodyPr/>
                    <a:lstStyle/>
                    <a:p>
                      <a:pPr rtl="1"/>
                      <a:r>
                        <a:rPr lang="en-US" sz="1400" dirty="0"/>
                        <a:t>3</a:t>
                      </a:r>
                      <a:endParaRPr lang="he-IL" sz="1400" dirty="0"/>
                    </a:p>
                  </a:txBody>
                  <a:tcPr/>
                </a:tc>
                <a:tc>
                  <a:txBody>
                    <a:bodyPr/>
                    <a:lstStyle/>
                    <a:p>
                      <a:pPr rtl="1"/>
                      <a:r>
                        <a:rPr lang="en-US" sz="1400" dirty="0"/>
                        <a:t>Muffins</a:t>
                      </a:r>
                      <a:endParaRPr lang="he-IL" sz="1400" dirty="0"/>
                    </a:p>
                  </a:txBody>
                  <a:tcPr/>
                </a:tc>
                <a:tc>
                  <a:txBody>
                    <a:bodyPr/>
                    <a:lstStyle/>
                    <a:p>
                      <a:pPr rtl="1"/>
                      <a:endParaRPr lang="he-IL" sz="1400" dirty="0"/>
                    </a:p>
                  </a:txBody>
                  <a:tcPr/>
                </a:tc>
                <a:extLst>
                  <a:ext uri="{0D108BD9-81ED-4DB2-BD59-A6C34878D82A}">
                    <a16:rowId xmlns:a16="http://schemas.microsoft.com/office/drawing/2014/main" val="2544863717"/>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6441" y="5576416"/>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80530" y="558598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35856" y="6387499"/>
            <a:ext cx="2014263" cy="306005"/>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34.5$</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687066" y="6367262"/>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571070" y="6034008"/>
            <a:ext cx="656480"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144" name="Picture 143" descr="Cupcakes">
            <a:extLst>
              <a:ext uri="{FF2B5EF4-FFF2-40B4-BE49-F238E27FC236}">
                <a16:creationId xmlns:a16="http://schemas.microsoft.com/office/drawing/2014/main" id="{094FCEA0-AC07-4D29-B837-03CA2B33F5C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35346" y="6042578"/>
            <a:ext cx="462705" cy="295457"/>
          </a:xfrm>
          <a:prstGeom prst="rect">
            <a:avLst/>
          </a:prstGeom>
        </p:spPr>
      </p:pic>
    </p:spTree>
    <p:extLst>
      <p:ext uri="{BB962C8B-B14F-4D97-AF65-F5344CB8AC3E}">
        <p14:creationId xmlns:p14="http://schemas.microsoft.com/office/powerpoint/2010/main" val="159417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Daily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daily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92231" y="1679009"/>
            <a:ext cx="1170539" cy="276999"/>
          </a:xfrm>
          <a:prstGeom prst="rect">
            <a:avLst/>
          </a:prstGeom>
          <a:noFill/>
        </p:spPr>
        <p:txBody>
          <a:bodyPr wrap="square" rtlCol="1">
            <a:spAutoFit/>
          </a:bodyPr>
          <a:lstStyle/>
          <a:p>
            <a:r>
              <a:rPr lang="en-US" sz="1200" dirty="0"/>
              <a:t>Daily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Daily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8539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daily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592780" y="1692227"/>
            <a:ext cx="1170539" cy="276999"/>
          </a:xfrm>
          <a:prstGeom prst="rect">
            <a:avLst/>
          </a:prstGeom>
          <a:noFill/>
        </p:spPr>
        <p:txBody>
          <a:bodyPr wrap="square" rtlCol="1">
            <a:spAutoFit/>
          </a:bodyPr>
          <a:lstStyle/>
          <a:p>
            <a:r>
              <a:rPr lang="en-US" sz="1200" dirty="0"/>
              <a:t>Daily schedule</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12949" y="3307747"/>
            <a:ext cx="1758461" cy="369332"/>
          </a:xfrm>
          <a:prstGeom prst="rect">
            <a:avLst/>
          </a:prstGeom>
          <a:noFill/>
        </p:spPr>
        <p:txBody>
          <a:bodyPr wrap="square" rtlCol="1">
            <a:spAutoFit/>
          </a:bodyPr>
          <a:lstStyle/>
          <a:p>
            <a:r>
              <a:rPr lang="en-US" dirty="0"/>
              <a:t>Breakfast:</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d</a:t>
            </a:r>
            <a:r>
              <a:rPr lang="en-US" sz="1800" b="1" dirty="0"/>
              <a:t>aily schedule</a:t>
            </a:r>
            <a:endParaRPr lang="he-IL" sz="1800" b="1"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7716721" y="423670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9592780" y="4236077"/>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9603324" y="424736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3004190"/>
              </p:ext>
            </p:extLst>
          </p:nvPr>
        </p:nvGraphicFramePr>
        <p:xfrm>
          <a:off x="6645801" y="4615574"/>
          <a:ext cx="4895899" cy="1575239"/>
        </p:xfrm>
        <a:graphic>
          <a:graphicData uri="http://schemas.openxmlformats.org/drawingml/2006/table">
            <a:tbl>
              <a:tblPr rtl="1" firstRow="1" bandRow="1">
                <a:tableStyleId>{5C22544A-7EE6-4342-B048-85BDC9FD1C3A}</a:tableStyleId>
              </a:tblPr>
              <a:tblGrid>
                <a:gridCol w="979180">
                  <a:extLst>
                    <a:ext uri="{9D8B030D-6E8A-4147-A177-3AD203B41FA5}">
                      <a16:colId xmlns:a16="http://schemas.microsoft.com/office/drawing/2014/main" val="933656494"/>
                    </a:ext>
                  </a:extLst>
                </a:gridCol>
                <a:gridCol w="979180">
                  <a:extLst>
                    <a:ext uri="{9D8B030D-6E8A-4147-A177-3AD203B41FA5}">
                      <a16:colId xmlns:a16="http://schemas.microsoft.com/office/drawing/2014/main" val="1415751058"/>
                    </a:ext>
                  </a:extLst>
                </a:gridCol>
                <a:gridCol w="1113258">
                  <a:extLst>
                    <a:ext uri="{9D8B030D-6E8A-4147-A177-3AD203B41FA5}">
                      <a16:colId xmlns:a16="http://schemas.microsoft.com/office/drawing/2014/main" val="2376763809"/>
                    </a:ext>
                  </a:extLst>
                </a:gridCol>
                <a:gridCol w="840403">
                  <a:extLst>
                    <a:ext uri="{9D8B030D-6E8A-4147-A177-3AD203B41FA5}">
                      <a16:colId xmlns:a16="http://schemas.microsoft.com/office/drawing/2014/main" val="2823063862"/>
                    </a:ext>
                  </a:extLst>
                </a:gridCol>
                <a:gridCol w="983878">
                  <a:extLst>
                    <a:ext uri="{9D8B030D-6E8A-4147-A177-3AD203B41FA5}">
                      <a16:colId xmlns:a16="http://schemas.microsoft.com/office/drawing/2014/main" val="3536260321"/>
                    </a:ext>
                  </a:extLst>
                </a:gridCol>
              </a:tblGrid>
              <a:tr h="340799">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369520">
                <a:tc>
                  <a:txBody>
                    <a:bodyPr/>
                    <a:lstStyle/>
                    <a:p>
                      <a:pPr rtl="1"/>
                      <a:endParaRPr lang="he-IL" sz="1400" dirty="0"/>
                    </a:p>
                  </a:txBody>
                  <a:tcPr/>
                </a:tc>
                <a:tc>
                  <a:txBody>
                    <a:bodyPr/>
                    <a:lstStyle/>
                    <a:p>
                      <a:pPr rtl="1"/>
                      <a:r>
                        <a:rPr lang="en-US" sz="1400" dirty="0"/>
                        <a:t>5.25$</a:t>
                      </a:r>
                      <a:endParaRPr lang="he-IL" sz="1400" dirty="0"/>
                    </a:p>
                  </a:txBody>
                  <a:tcPr/>
                </a:tc>
                <a:tc>
                  <a:txBody>
                    <a:bodyPr/>
                    <a:lstStyle/>
                    <a:p>
                      <a:pPr rtl="1"/>
                      <a:r>
                        <a:rPr lang="en-US" sz="1200" dirty="0"/>
                        <a:t>Berries corn flex</a:t>
                      </a:r>
                      <a:endParaRPr lang="he-IL" sz="1200" dirty="0"/>
                    </a:p>
                  </a:txBody>
                  <a:tcPr/>
                </a:tc>
                <a:tc>
                  <a:txBody>
                    <a:bodyPr/>
                    <a:lstStyle/>
                    <a:p>
                      <a:pPr rtl="1"/>
                      <a:endParaRPr lang="he-IL" sz="1200" dirty="0"/>
                    </a:p>
                  </a:txBody>
                  <a:tcPr/>
                </a:tc>
                <a:tc>
                  <a:txBody>
                    <a:bodyPr/>
                    <a:lstStyle/>
                    <a:p>
                      <a:pPr rtl="1"/>
                      <a:r>
                        <a:rPr lang="en-US" sz="1400" dirty="0"/>
                        <a:t>breakfast</a:t>
                      </a:r>
                      <a:endParaRPr lang="he-IL" sz="1400" dirty="0"/>
                    </a:p>
                  </a:txBody>
                  <a:tcPr/>
                </a:tc>
                <a:extLst>
                  <a:ext uri="{0D108BD9-81ED-4DB2-BD59-A6C34878D82A}">
                    <a16:rowId xmlns:a16="http://schemas.microsoft.com/office/drawing/2014/main" val="1660718059"/>
                  </a:ext>
                </a:extLst>
              </a:tr>
              <a:tr h="0">
                <a:tc>
                  <a:txBody>
                    <a:bodyPr/>
                    <a:lstStyle/>
                    <a:p>
                      <a:pPr rtl="1"/>
                      <a:endParaRPr lang="he-IL" sz="1400" dirty="0"/>
                    </a:p>
                  </a:txBody>
                  <a:tcPr/>
                </a:tc>
                <a:tc>
                  <a:txBody>
                    <a:bodyPr/>
                    <a:lstStyle/>
                    <a:p>
                      <a:pPr rtl="1"/>
                      <a:r>
                        <a:rPr lang="en-US" sz="1400" dirty="0"/>
                        <a:t>3.75$</a:t>
                      </a:r>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100" dirty="0"/>
                        <a:t>Salamone sushi</a:t>
                      </a:r>
                      <a:endParaRPr lang="he-IL" sz="1100" dirty="0"/>
                    </a:p>
                    <a:p>
                      <a:pPr rtl="1"/>
                      <a:endParaRPr lang="he-IL" sz="1400" dirty="0"/>
                    </a:p>
                  </a:txBody>
                  <a:tcPr/>
                </a:tc>
                <a:tc>
                  <a:txBody>
                    <a:bodyPr/>
                    <a:lstStyle/>
                    <a:p>
                      <a:pPr rtl="1"/>
                      <a:endParaRPr lang="he-IL" sz="1400" dirty="0"/>
                    </a:p>
                  </a:txBody>
                  <a:tcPr/>
                </a:tc>
                <a:tc>
                  <a:txBody>
                    <a:bodyPr/>
                    <a:lstStyle/>
                    <a:p>
                      <a:pPr rtl="1"/>
                      <a:r>
                        <a:rPr lang="en-US" sz="1400" dirty="0"/>
                        <a:t>lunch</a:t>
                      </a:r>
                      <a:endParaRPr lang="he-IL" sz="1400" dirty="0"/>
                    </a:p>
                  </a:txBody>
                  <a:tcPr/>
                </a:tc>
                <a:extLst>
                  <a:ext uri="{0D108BD9-81ED-4DB2-BD59-A6C34878D82A}">
                    <a16:rowId xmlns:a16="http://schemas.microsoft.com/office/drawing/2014/main" val="2544863717"/>
                  </a:ext>
                </a:extLst>
              </a:tr>
              <a:tr h="232149">
                <a:tc>
                  <a:txBody>
                    <a:bodyPr/>
                    <a:lstStyle/>
                    <a:p>
                      <a:pPr rtl="1"/>
                      <a:endParaRPr lang="he-IL" sz="1400" dirty="0"/>
                    </a:p>
                  </a:txBody>
                  <a:tcPr/>
                </a:tc>
                <a:tc>
                  <a:txBody>
                    <a:bodyPr/>
                    <a:lstStyle/>
                    <a:p>
                      <a:pPr rtl="1"/>
                      <a:r>
                        <a:rPr lang="en-US" sz="1400" dirty="0"/>
                        <a:t>10$</a:t>
                      </a:r>
                      <a:endParaRPr lang="he-IL" sz="1400" dirty="0"/>
                    </a:p>
                  </a:txBody>
                  <a:tcPr/>
                </a:tc>
                <a:tc>
                  <a:txBody>
                    <a:bodyPr/>
                    <a:lstStyle/>
                    <a:p>
                      <a:pPr rtl="1"/>
                      <a:r>
                        <a:rPr lang="en-US" sz="1400" dirty="0"/>
                        <a:t>fish</a:t>
                      </a:r>
                      <a:endParaRPr lang="he-IL" sz="1400" dirty="0"/>
                    </a:p>
                  </a:txBody>
                  <a:tcPr/>
                </a:tc>
                <a:tc>
                  <a:txBody>
                    <a:bodyPr/>
                    <a:lstStyle/>
                    <a:p>
                      <a:pPr rtl="1"/>
                      <a:endParaRPr lang="he-IL" sz="1400" dirty="0"/>
                    </a:p>
                  </a:txBody>
                  <a:tcPr/>
                </a:tc>
                <a:tc>
                  <a:txBody>
                    <a:bodyPr/>
                    <a:lstStyle/>
                    <a:p>
                      <a:pPr rtl="1"/>
                      <a:r>
                        <a:rPr lang="en-US" sz="1400" dirty="0"/>
                        <a:t>dinner</a:t>
                      </a:r>
                      <a:endParaRPr lang="he-IL" sz="1400" dirty="0"/>
                    </a:p>
                  </a:txBody>
                  <a:tcPr/>
                </a:tc>
                <a:extLst>
                  <a:ext uri="{0D108BD9-81ED-4DB2-BD59-A6C34878D82A}">
                    <a16:rowId xmlns:a16="http://schemas.microsoft.com/office/drawing/2014/main" val="271333262"/>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618" y="5456900"/>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93414" y="5051349"/>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29$</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621843" y="5551307"/>
            <a:ext cx="595367" cy="23325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5" name="TextBox 104">
            <a:extLst>
              <a:ext uri="{FF2B5EF4-FFF2-40B4-BE49-F238E27FC236}">
                <a16:creationId xmlns:a16="http://schemas.microsoft.com/office/drawing/2014/main" id="{8DFE0D75-BCE6-4629-BA0F-CAF2C4706941}"/>
              </a:ext>
            </a:extLst>
          </p:cNvPr>
          <p:cNvSpPr txBox="1"/>
          <p:nvPr/>
        </p:nvSpPr>
        <p:spPr>
          <a:xfrm>
            <a:off x="6630761" y="3723336"/>
            <a:ext cx="1758461" cy="369332"/>
          </a:xfrm>
          <a:prstGeom prst="rect">
            <a:avLst/>
          </a:prstGeom>
          <a:noFill/>
        </p:spPr>
        <p:txBody>
          <a:bodyPr wrap="square" rtlCol="1">
            <a:spAutoFit/>
          </a:bodyPr>
          <a:lstStyle/>
          <a:p>
            <a:r>
              <a:rPr lang="en-US" dirty="0"/>
              <a:t>Lunch:</a:t>
            </a:r>
            <a:endParaRPr lang="he-IL" dirty="0"/>
          </a:p>
        </p:txBody>
      </p:sp>
      <p:sp>
        <p:nvSpPr>
          <p:cNvPr id="106" name="TextBox 105">
            <a:extLst>
              <a:ext uri="{FF2B5EF4-FFF2-40B4-BE49-F238E27FC236}">
                <a16:creationId xmlns:a16="http://schemas.microsoft.com/office/drawing/2014/main" id="{A46B0198-4919-4FAE-84CE-15033DFA950C}"/>
              </a:ext>
            </a:extLst>
          </p:cNvPr>
          <p:cNvSpPr txBox="1"/>
          <p:nvPr/>
        </p:nvSpPr>
        <p:spPr>
          <a:xfrm>
            <a:off x="6645801" y="4199780"/>
            <a:ext cx="1758461" cy="369332"/>
          </a:xfrm>
          <a:prstGeom prst="rect">
            <a:avLst/>
          </a:prstGeom>
          <a:noFill/>
        </p:spPr>
        <p:txBody>
          <a:bodyPr wrap="square" rtlCol="1">
            <a:spAutoFit/>
          </a:bodyPr>
          <a:lstStyle/>
          <a:p>
            <a:r>
              <a:rPr lang="en-US" dirty="0"/>
              <a:t>Dinner:</a:t>
            </a:r>
            <a:endParaRPr lang="he-IL"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81272" y="3302050"/>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8" name="Flowchart: Process 107">
            <a:extLst>
              <a:ext uri="{FF2B5EF4-FFF2-40B4-BE49-F238E27FC236}">
                <a16:creationId xmlns:a16="http://schemas.microsoft.com/office/drawing/2014/main" id="{E9D45E9B-E1EF-4CD0-9B65-9A5C57FA31E1}"/>
              </a:ext>
            </a:extLst>
          </p:cNvPr>
          <p:cNvSpPr/>
          <p:nvPr/>
        </p:nvSpPr>
        <p:spPr>
          <a:xfrm>
            <a:off x="7755996" y="374067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9" name="Flowchart: Process 108">
            <a:extLst>
              <a:ext uri="{FF2B5EF4-FFF2-40B4-BE49-F238E27FC236}">
                <a16:creationId xmlns:a16="http://schemas.microsoft.com/office/drawing/2014/main" id="{C11A13F2-0F10-4D76-B647-7E6D84A353BC}"/>
              </a:ext>
            </a:extLst>
          </p:cNvPr>
          <p:cNvSpPr/>
          <p:nvPr/>
        </p:nvSpPr>
        <p:spPr>
          <a:xfrm>
            <a:off x="9629093" y="3723336"/>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0" name="Flowchart: Process 109">
            <a:extLst>
              <a:ext uri="{FF2B5EF4-FFF2-40B4-BE49-F238E27FC236}">
                <a16:creationId xmlns:a16="http://schemas.microsoft.com/office/drawing/2014/main" id="{51F56C15-0CFE-4BCD-A340-8772401E2425}"/>
              </a:ext>
            </a:extLst>
          </p:cNvPr>
          <p:cNvSpPr/>
          <p:nvPr/>
        </p:nvSpPr>
        <p:spPr>
          <a:xfrm>
            <a:off x="9637268" y="3302050"/>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1" name="Flowchart: Merge 110">
            <a:extLst>
              <a:ext uri="{FF2B5EF4-FFF2-40B4-BE49-F238E27FC236}">
                <a16:creationId xmlns:a16="http://schemas.microsoft.com/office/drawing/2014/main" id="{31DE28AE-18FE-4FF6-B1AE-996AE75186BA}"/>
              </a:ext>
            </a:extLst>
          </p:cNvPr>
          <p:cNvSpPr/>
          <p:nvPr/>
        </p:nvSpPr>
        <p:spPr>
          <a:xfrm>
            <a:off x="9641907" y="372445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2" name="Flowchart: Merge 111">
            <a:extLst>
              <a:ext uri="{FF2B5EF4-FFF2-40B4-BE49-F238E27FC236}">
                <a16:creationId xmlns:a16="http://schemas.microsoft.com/office/drawing/2014/main" id="{3A634ADB-941B-4C37-A299-8F1880259EEB}"/>
              </a:ext>
            </a:extLst>
          </p:cNvPr>
          <p:cNvSpPr/>
          <p:nvPr/>
        </p:nvSpPr>
        <p:spPr>
          <a:xfrm>
            <a:off x="9670569" y="334185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Flowchart: Process 112">
            <a:extLst>
              <a:ext uri="{FF2B5EF4-FFF2-40B4-BE49-F238E27FC236}">
                <a16:creationId xmlns:a16="http://schemas.microsoft.com/office/drawing/2014/main" id="{7672C675-357A-41A8-9CE1-E576DD895F44}"/>
              </a:ext>
            </a:extLst>
          </p:cNvPr>
          <p:cNvSpPr/>
          <p:nvPr/>
        </p:nvSpPr>
        <p:spPr>
          <a:xfrm>
            <a:off x="10665588" y="5931634"/>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27" name="Picture 26" descr="Close-up view of grilled sardine fishes served in oil with baked potatoes">
            <a:extLst>
              <a:ext uri="{FF2B5EF4-FFF2-40B4-BE49-F238E27FC236}">
                <a16:creationId xmlns:a16="http://schemas.microsoft.com/office/drawing/2014/main" id="{1DBB1BFF-E5CA-4718-82B7-9B6BABFD7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987" y="5930606"/>
            <a:ext cx="427097" cy="284731"/>
          </a:xfrm>
          <a:prstGeom prst="rect">
            <a:avLst/>
          </a:prstGeom>
        </p:spPr>
      </p:pic>
      <p:pic>
        <p:nvPicPr>
          <p:cNvPr id="32" name="Picture 31" descr="Spoonful of cereal and berries">
            <a:extLst>
              <a:ext uri="{FF2B5EF4-FFF2-40B4-BE49-F238E27FC236}">
                <a16:creationId xmlns:a16="http://schemas.microsoft.com/office/drawing/2014/main" id="{D8D3E376-43A1-48C9-A17C-B173B64BA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7649" y="5004542"/>
            <a:ext cx="440682" cy="293717"/>
          </a:xfrm>
          <a:prstGeom prst="rect">
            <a:avLst/>
          </a:prstGeom>
        </p:spPr>
      </p:pic>
      <p:sp>
        <p:nvSpPr>
          <p:cNvPr id="118" name="Oval 117">
            <a:extLst>
              <a:ext uri="{FF2B5EF4-FFF2-40B4-BE49-F238E27FC236}">
                <a16:creationId xmlns:a16="http://schemas.microsoft.com/office/drawing/2014/main" id="{138E9C04-528D-4A83-BD51-D6D18B673B4F}"/>
              </a:ext>
            </a:extLst>
          </p:cNvPr>
          <p:cNvSpPr/>
          <p:nvPr/>
        </p:nvSpPr>
        <p:spPr>
          <a:xfrm>
            <a:off x="6840249" y="2406141"/>
            <a:ext cx="1481580"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a:t>Calendar</a:t>
            </a:r>
            <a:endParaRPr lang="he-IL" dirty="0"/>
          </a:p>
        </p:txBody>
      </p:sp>
    </p:spTree>
    <p:extLst>
      <p:ext uri="{BB962C8B-B14F-4D97-AF65-F5344CB8AC3E}">
        <p14:creationId xmlns:p14="http://schemas.microsoft.com/office/powerpoint/2010/main" val="128987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Weekly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weekly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weekly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Weekly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3847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weekly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87356" y="2604426"/>
            <a:ext cx="1758461" cy="369332"/>
          </a:xfrm>
          <a:prstGeom prst="rect">
            <a:avLst/>
          </a:prstGeom>
          <a:noFill/>
        </p:spPr>
        <p:txBody>
          <a:bodyPr wrap="square" rtlCol="1">
            <a:spAutoFit/>
          </a:bodyPr>
          <a:lstStyle/>
          <a:p>
            <a:r>
              <a:rPr lang="en-US" dirty="0"/>
              <a:t>Sunday:</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Weekly</a:t>
            </a:r>
            <a:r>
              <a:rPr lang="en-US" sz="1800" b="1" dirty="0"/>
              <a:t>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5223720"/>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23$</a:t>
                      </a:r>
                      <a:endParaRPr lang="he-IL" sz="1400" dirty="0"/>
                    </a:p>
                  </a:txBody>
                  <a:tcPr/>
                </a:tc>
                <a:tc>
                  <a:txBody>
                    <a:bodyPr/>
                    <a:lstStyle/>
                    <a:p>
                      <a:pPr rtl="1"/>
                      <a:r>
                        <a:rPr lang="en-US" sz="1400" dirty="0"/>
                        <a:t>Sunday</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32.5$</a:t>
                      </a:r>
                      <a:endParaRPr lang="he-IL" sz="1400" dirty="0"/>
                    </a:p>
                    <a:p>
                      <a:pPr rtl="1"/>
                      <a:endParaRPr lang="he-IL" sz="1400" dirty="0"/>
                    </a:p>
                  </a:txBody>
                  <a:tcPr/>
                </a:tc>
                <a:tc>
                  <a:txBody>
                    <a:bodyPr/>
                    <a:lstStyle/>
                    <a:p>
                      <a:pPr rtl="1"/>
                      <a:r>
                        <a:rPr lang="en-US" sz="1400" dirty="0"/>
                        <a:t>Saturday</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427921"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weekly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644604" y="3278162"/>
            <a:ext cx="1758461" cy="369332"/>
          </a:xfrm>
          <a:prstGeom prst="rect">
            <a:avLst/>
          </a:prstGeom>
          <a:noFill/>
        </p:spPr>
        <p:txBody>
          <a:bodyPr wrap="square" rtlCol="1">
            <a:spAutoFit/>
          </a:bodyPr>
          <a:lstStyle/>
          <a:p>
            <a:r>
              <a:rPr lang="en-US" dirty="0"/>
              <a:t>Saturday:</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a:t>
            </a:r>
            <a:endParaRPr lang="he-IL" dirty="0"/>
          </a:p>
        </p:txBody>
      </p:sp>
      <p:sp>
        <p:nvSpPr>
          <p:cNvPr id="105" name="Oval 104">
            <a:extLst>
              <a:ext uri="{FF2B5EF4-FFF2-40B4-BE49-F238E27FC236}">
                <a16:creationId xmlns:a16="http://schemas.microsoft.com/office/drawing/2014/main" id="{9836B948-334D-4999-9B9D-F02EB87C5898}"/>
              </a:ext>
            </a:extLst>
          </p:cNvPr>
          <p:cNvSpPr/>
          <p:nvPr/>
        </p:nvSpPr>
        <p:spPr>
          <a:xfrm>
            <a:off x="10335729" y="2047481"/>
            <a:ext cx="1212355"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400" dirty="0"/>
              <a:t>Calendar</a:t>
            </a:r>
            <a:endParaRPr lang="he-IL" sz="1400" dirty="0"/>
          </a:p>
        </p:txBody>
      </p:sp>
    </p:spTree>
    <p:extLst>
      <p:ext uri="{BB962C8B-B14F-4D97-AF65-F5344CB8AC3E}">
        <p14:creationId xmlns:p14="http://schemas.microsoft.com/office/powerpoint/2010/main" val="394788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Monthly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monthly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Monthly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Monthly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3847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monthly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87356" y="2604426"/>
            <a:ext cx="1758461" cy="369332"/>
          </a:xfrm>
          <a:prstGeom prst="rect">
            <a:avLst/>
          </a:prstGeom>
          <a:noFill/>
        </p:spPr>
        <p:txBody>
          <a:bodyPr wrap="square" rtlCol="1">
            <a:spAutoFit/>
          </a:bodyPr>
          <a:lstStyle/>
          <a:p>
            <a:r>
              <a:rPr lang="en-US" dirty="0"/>
              <a:t>Week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Monthly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4192197207"/>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122.5$</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Monthly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644604" y="3278162"/>
            <a:ext cx="1758461" cy="369332"/>
          </a:xfrm>
          <a:prstGeom prst="rect">
            <a:avLst/>
          </a:prstGeom>
          <a:noFill/>
        </p:spPr>
        <p:txBody>
          <a:bodyPr wrap="square" rtlCol="1">
            <a:spAutoFit/>
          </a:bodyPr>
          <a:lstStyle/>
          <a:p>
            <a:r>
              <a:rPr lang="en-US" dirty="0"/>
              <a:t>Week 4:</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05" name="Oval 104">
            <a:extLst>
              <a:ext uri="{FF2B5EF4-FFF2-40B4-BE49-F238E27FC236}">
                <a16:creationId xmlns:a16="http://schemas.microsoft.com/office/drawing/2014/main" id="{6AF6AD5E-14BF-409E-BBB6-28F39476B06C}"/>
              </a:ext>
            </a:extLst>
          </p:cNvPr>
          <p:cNvSpPr/>
          <p:nvPr/>
        </p:nvSpPr>
        <p:spPr>
          <a:xfrm>
            <a:off x="10237394" y="3065258"/>
            <a:ext cx="1212355"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400" dirty="0"/>
              <a:t>Calendar</a:t>
            </a:r>
            <a:endParaRPr lang="he-IL" sz="1400" dirty="0"/>
          </a:p>
        </p:txBody>
      </p:sp>
    </p:spTree>
    <p:extLst>
      <p:ext uri="{BB962C8B-B14F-4D97-AF65-F5344CB8AC3E}">
        <p14:creationId xmlns:p14="http://schemas.microsoft.com/office/powerpoint/2010/main" val="73230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Yearly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t>
            </a:r>
            <a:r>
              <a:rPr lang="en-US" sz="1800" dirty="0"/>
              <a:t>Yearly</a:t>
            </a:r>
            <a:r>
              <a:rPr lang="en-US" dirty="0"/>
              <a:t>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Yearly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Yearly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93186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938476"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96846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94483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Yearly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31575" y="2619177"/>
            <a:ext cx="1758461" cy="369332"/>
          </a:xfrm>
          <a:prstGeom prst="rect">
            <a:avLst/>
          </a:prstGeom>
          <a:noFill/>
        </p:spPr>
        <p:txBody>
          <a:bodyPr wrap="square" rtlCol="1">
            <a:spAutoFit/>
          </a:bodyPr>
          <a:lstStyle/>
          <a:p>
            <a:r>
              <a:rPr lang="en-US" dirty="0"/>
              <a:t>month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yearly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813766910"/>
              </p:ext>
            </p:extLst>
          </p:nvPr>
        </p:nvGraphicFramePr>
        <p:xfrm>
          <a:off x="7005712" y="4119569"/>
          <a:ext cx="3968680" cy="1983465"/>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613$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528142">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978.30$</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37406" y="2528981"/>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Yearly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587031" y="3291256"/>
            <a:ext cx="1758461" cy="369332"/>
          </a:xfrm>
          <a:prstGeom prst="rect">
            <a:avLst/>
          </a:prstGeom>
          <a:noFill/>
        </p:spPr>
        <p:txBody>
          <a:bodyPr wrap="square" rtlCol="1">
            <a:spAutoFit/>
          </a:bodyPr>
          <a:lstStyle/>
          <a:p>
            <a:r>
              <a:rPr lang="en-US" dirty="0"/>
              <a:t>month 12:</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874546" y="3004721"/>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878334" y="3172047"/>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783554" y="3325295"/>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05" name="Oval 104">
            <a:extLst>
              <a:ext uri="{FF2B5EF4-FFF2-40B4-BE49-F238E27FC236}">
                <a16:creationId xmlns:a16="http://schemas.microsoft.com/office/drawing/2014/main" id="{92313C36-9B42-49C2-ADF9-E2B3463A748C}"/>
              </a:ext>
            </a:extLst>
          </p:cNvPr>
          <p:cNvSpPr/>
          <p:nvPr/>
        </p:nvSpPr>
        <p:spPr>
          <a:xfrm>
            <a:off x="10332425" y="3035919"/>
            <a:ext cx="1212355" cy="8182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1400" dirty="0"/>
              <a:t>Calendar</a:t>
            </a:r>
            <a:endParaRPr lang="he-IL" sz="1400" dirty="0"/>
          </a:p>
        </p:txBody>
      </p:sp>
    </p:spTree>
    <p:extLst>
      <p:ext uri="{BB962C8B-B14F-4D97-AF65-F5344CB8AC3E}">
        <p14:creationId xmlns:p14="http://schemas.microsoft.com/office/powerpoint/2010/main" val="302909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Upcoming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73028"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0" y="3502274"/>
            <a:ext cx="981871" cy="880448"/>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4696"/>
            <a:ext cx="1003246" cy="867457"/>
          </a:xfrm>
          <a:prstGeom prst="rect">
            <a:avLst/>
          </a:prstGeom>
        </p:spPr>
      </p:pic>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Upcoming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Upcoming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123010" y="2477866"/>
            <a:ext cx="1187611"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146042" y="3502274"/>
            <a:ext cx="1157429"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169184" y="4515578"/>
            <a:ext cx="116427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163066" y="5473927"/>
            <a:ext cx="116427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71277"/>
            <a:ext cx="762300" cy="9019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 12.11.20</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13.12.20</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1.12.20</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12.12.20</a:t>
            </a:r>
          </a:p>
          <a:p>
            <a:pPr algn="ctr"/>
            <a:endParaRPr lang="he-IL" sz="1200" dirty="0"/>
          </a:p>
        </p:txBody>
      </p:sp>
      <p:sp>
        <p:nvSpPr>
          <p:cNvPr id="26" name="Rectangle 25">
            <a:extLst>
              <a:ext uri="{FF2B5EF4-FFF2-40B4-BE49-F238E27FC236}">
                <a16:creationId xmlns:a16="http://schemas.microsoft.com/office/drawing/2014/main" id="{37D1256E-A8E2-478B-A867-8B01B1C0FDC1}"/>
              </a:ext>
            </a:extLst>
          </p:cNvPr>
          <p:cNvSpPr/>
          <p:nvPr/>
        </p:nvSpPr>
        <p:spPr>
          <a:xfrm>
            <a:off x="1354824" y="2471277"/>
            <a:ext cx="791219" cy="89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6" name="Rectangle 105">
            <a:extLst>
              <a:ext uri="{FF2B5EF4-FFF2-40B4-BE49-F238E27FC236}">
                <a16:creationId xmlns:a16="http://schemas.microsoft.com/office/drawing/2014/main" id="{B35D2D91-B4CB-47BA-A5C4-E0A83432FBE0}"/>
              </a:ext>
            </a:extLst>
          </p:cNvPr>
          <p:cNvSpPr/>
          <p:nvPr/>
        </p:nvSpPr>
        <p:spPr>
          <a:xfrm>
            <a:off x="1377965" y="3465692"/>
            <a:ext cx="791219"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8" name="Rectangle 107">
            <a:extLst>
              <a:ext uri="{FF2B5EF4-FFF2-40B4-BE49-F238E27FC236}">
                <a16:creationId xmlns:a16="http://schemas.microsoft.com/office/drawing/2014/main" id="{79036A19-56DC-406B-A9C7-9FB0978700F7}"/>
              </a:ext>
            </a:extLst>
          </p:cNvPr>
          <p:cNvSpPr/>
          <p:nvPr/>
        </p:nvSpPr>
        <p:spPr>
          <a:xfrm>
            <a:off x="1354824" y="4513580"/>
            <a:ext cx="812391"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Monthly</a:t>
            </a:r>
            <a:br>
              <a:rPr lang="en-US" sz="1200" dirty="0"/>
            </a:br>
            <a:r>
              <a:rPr lang="en-US" sz="1200" dirty="0"/>
              <a:t>Plan</a:t>
            </a:r>
            <a:endParaRPr lang="he-IL" sz="1200" dirty="0"/>
          </a:p>
        </p:txBody>
      </p:sp>
      <p:sp>
        <p:nvSpPr>
          <p:cNvPr id="109" name="Rectangle 108">
            <a:extLst>
              <a:ext uri="{FF2B5EF4-FFF2-40B4-BE49-F238E27FC236}">
                <a16:creationId xmlns:a16="http://schemas.microsoft.com/office/drawing/2014/main" id="{8A99B7C7-20DD-4FB2-A2B5-6D8722C8633D}"/>
              </a:ext>
            </a:extLst>
          </p:cNvPr>
          <p:cNvSpPr/>
          <p:nvPr/>
        </p:nvSpPr>
        <p:spPr>
          <a:xfrm>
            <a:off x="1354824" y="5506695"/>
            <a:ext cx="791219" cy="8605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Event</a:t>
            </a:r>
            <a:br>
              <a:rPr lang="en-US" sz="1200" dirty="0"/>
            </a:br>
            <a:r>
              <a:rPr lang="en-US" sz="1200" dirty="0"/>
              <a:t>Plan</a:t>
            </a:r>
            <a:endParaRPr lang="he-IL" sz="1200" dirty="0"/>
          </a:p>
        </p:txBody>
      </p:sp>
      <p:sp>
        <p:nvSpPr>
          <p:cNvPr id="27" name="Rectangle: Single Corner Snipped 26">
            <a:extLst>
              <a:ext uri="{FF2B5EF4-FFF2-40B4-BE49-F238E27FC236}">
                <a16:creationId xmlns:a16="http://schemas.microsoft.com/office/drawing/2014/main" id="{D6F8B325-7018-4465-943D-231DB7FF8517}"/>
              </a:ext>
            </a:extLst>
          </p:cNvPr>
          <p:cNvSpPr/>
          <p:nvPr/>
        </p:nvSpPr>
        <p:spPr>
          <a:xfrm>
            <a:off x="6475751" y="1398465"/>
            <a:ext cx="5207843" cy="1966110"/>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Here we will present the schedule by the date the user set for them. Note that the schedule will also be presented in each page they were set to. For example, the daily schedule will present those 2 schedule here as well, because the user might want to use them</a:t>
            </a:r>
            <a:endParaRPr lang="he-IL" dirty="0"/>
          </a:p>
        </p:txBody>
      </p:sp>
      <p:cxnSp>
        <p:nvCxnSpPr>
          <p:cNvPr id="30" name="Straight Arrow Connector 29">
            <a:extLst>
              <a:ext uri="{FF2B5EF4-FFF2-40B4-BE49-F238E27FC236}">
                <a16:creationId xmlns:a16="http://schemas.microsoft.com/office/drawing/2014/main" id="{BD390F69-A89A-4E05-B50B-4E69BDDBB0D8}"/>
              </a:ext>
            </a:extLst>
          </p:cNvPr>
          <p:cNvCxnSpPr/>
          <p:nvPr/>
        </p:nvCxnSpPr>
        <p:spPr>
          <a:xfrm flipV="1">
            <a:off x="1027228" y="2075632"/>
            <a:ext cx="5328602" cy="727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907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84CB50-56E0-44BE-8D91-1B2BED91323C}"/>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8894680A-C579-4D7C-A2C2-E0A62EE3591F}"/>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B0693284-CFCE-4103-AF80-558C7E9DB119}"/>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C3075C32-003D-4C99-8549-6865138156A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375946E-E288-4390-885C-3C10240662E7}"/>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F76364B5-AAB3-4D64-A053-BF789314F4D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3C10FA51-7635-4846-BE4D-96F21ECBAF2A}"/>
              </a:ext>
            </a:extLst>
          </p:cNvPr>
          <p:cNvSpPr txBox="1"/>
          <p:nvPr/>
        </p:nvSpPr>
        <p:spPr>
          <a:xfrm>
            <a:off x="573263"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9" name="TextBox 8">
            <a:extLst>
              <a:ext uri="{FF2B5EF4-FFF2-40B4-BE49-F238E27FC236}">
                <a16:creationId xmlns:a16="http://schemas.microsoft.com/office/drawing/2014/main" id="{0DB7A377-160A-476D-B457-5477CE37248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2D3D9E4-2EEE-4A15-9077-3868E9552C16}"/>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8F02B654-9D56-4C74-B665-FF0A41E5A073}"/>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CBBBFE0E-375D-4909-A840-1229E302EE1A}"/>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3A506A7B-C040-49C3-8FC1-F30676FC5980}"/>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7DB5478-5980-44F9-A006-C4E00FE75499}"/>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F2A7156C-E79E-452F-9AAB-21DF9710D0C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050CCC2-65E4-4312-9225-5AFFD37F663F}"/>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2A058EB5-D77A-417E-A06B-9AACEB0510E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A9C5C3C6-2FE6-47EC-9020-E7D5DC6709D6}"/>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AEC10E8C-C3A4-4B62-A869-B8A128E6C55B}"/>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6A403162-1B98-4100-918D-7966E0641280}"/>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A4109D8E-3E49-4E87-B475-B16897ADB1F3}"/>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Minus Sign 21">
            <a:extLst>
              <a:ext uri="{FF2B5EF4-FFF2-40B4-BE49-F238E27FC236}">
                <a16:creationId xmlns:a16="http://schemas.microsoft.com/office/drawing/2014/main" id="{BFE52DD3-4118-4519-BD56-D1CFF6B13872}"/>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Flowchart: Process 22">
            <a:extLst>
              <a:ext uri="{FF2B5EF4-FFF2-40B4-BE49-F238E27FC236}">
                <a16:creationId xmlns:a16="http://schemas.microsoft.com/office/drawing/2014/main" id="{714F47DF-BBF3-4847-BC13-47E1BE9F9071}"/>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4" name="Flowchart: Merge 23">
            <a:extLst>
              <a:ext uri="{FF2B5EF4-FFF2-40B4-BE49-F238E27FC236}">
                <a16:creationId xmlns:a16="http://schemas.microsoft.com/office/drawing/2014/main" id="{2EA44443-F89E-48BC-B57F-6EDAD9BDFFDE}"/>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D2149927-4CD3-44F7-8F32-809CA62AA56E}"/>
              </a:ext>
            </a:extLst>
          </p:cNvPr>
          <p:cNvSpPr/>
          <p:nvPr/>
        </p:nvSpPr>
        <p:spPr>
          <a:xfrm>
            <a:off x="6258374"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366ADE5-9445-4627-907A-4B649E6FDA33}"/>
              </a:ext>
            </a:extLst>
          </p:cNvPr>
          <p:cNvSpPr/>
          <p:nvPr/>
        </p:nvSpPr>
        <p:spPr>
          <a:xfrm>
            <a:off x="626034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7249D3A9-FA07-4322-8AAD-C9CBF88F5E8A}"/>
              </a:ext>
            </a:extLst>
          </p:cNvPr>
          <p:cNvCxnSpPr/>
          <p:nvPr/>
        </p:nvCxnSpPr>
        <p:spPr>
          <a:xfrm flipV="1">
            <a:off x="724311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22D8CFBC-817E-42FE-881D-A18DFE4A1D8A}"/>
              </a:ext>
            </a:extLst>
          </p:cNvPr>
          <p:cNvCxnSpPr/>
          <p:nvPr/>
        </p:nvCxnSpPr>
        <p:spPr>
          <a:xfrm flipV="1">
            <a:off x="807310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161ECEBF-64A5-4F5B-BB97-A8EA9DAA878C}"/>
              </a:ext>
            </a:extLst>
          </p:cNvPr>
          <p:cNvCxnSpPr/>
          <p:nvPr/>
        </p:nvCxnSpPr>
        <p:spPr>
          <a:xfrm flipV="1">
            <a:off x="1026532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DF45F4E5-83BB-4D8C-BA18-559CF9E3F0C1}"/>
              </a:ext>
            </a:extLst>
          </p:cNvPr>
          <p:cNvCxnSpPr/>
          <p:nvPr/>
        </p:nvCxnSpPr>
        <p:spPr>
          <a:xfrm flipV="1">
            <a:off x="916804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31" name="TextBox 30">
            <a:extLst>
              <a:ext uri="{FF2B5EF4-FFF2-40B4-BE49-F238E27FC236}">
                <a16:creationId xmlns:a16="http://schemas.microsoft.com/office/drawing/2014/main" id="{683F4AE2-1496-4459-A895-0D87223A66A5}"/>
              </a:ext>
            </a:extLst>
          </p:cNvPr>
          <p:cNvSpPr txBox="1"/>
          <p:nvPr/>
        </p:nvSpPr>
        <p:spPr>
          <a:xfrm>
            <a:off x="6325200"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32" name="TextBox 31">
            <a:extLst>
              <a:ext uri="{FF2B5EF4-FFF2-40B4-BE49-F238E27FC236}">
                <a16:creationId xmlns:a16="http://schemas.microsoft.com/office/drawing/2014/main" id="{6F0B0FF7-6C92-4E5E-B01F-4D0E123D76F3}"/>
              </a:ext>
            </a:extLst>
          </p:cNvPr>
          <p:cNvSpPr txBox="1"/>
          <p:nvPr/>
        </p:nvSpPr>
        <p:spPr>
          <a:xfrm>
            <a:off x="7252501" y="1051952"/>
            <a:ext cx="984733" cy="369332"/>
          </a:xfrm>
          <a:prstGeom prst="rect">
            <a:avLst/>
          </a:prstGeom>
          <a:noFill/>
        </p:spPr>
        <p:txBody>
          <a:bodyPr wrap="square" rtlCol="1">
            <a:spAutoFit/>
          </a:bodyPr>
          <a:lstStyle/>
          <a:p>
            <a:r>
              <a:rPr lang="en-US" dirty="0"/>
              <a:t>Recipes</a:t>
            </a:r>
            <a:endParaRPr lang="he-IL" dirty="0"/>
          </a:p>
        </p:txBody>
      </p:sp>
      <p:sp>
        <p:nvSpPr>
          <p:cNvPr id="33" name="Minus Sign 32">
            <a:extLst>
              <a:ext uri="{FF2B5EF4-FFF2-40B4-BE49-F238E27FC236}">
                <a16:creationId xmlns:a16="http://schemas.microsoft.com/office/drawing/2014/main" id="{D52F9006-54C0-4852-95BE-4F982803655A}"/>
              </a:ext>
            </a:extLst>
          </p:cNvPr>
          <p:cNvSpPr/>
          <p:nvPr/>
        </p:nvSpPr>
        <p:spPr>
          <a:xfrm>
            <a:off x="708778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34" name="Flowchart: Process 33">
            <a:extLst>
              <a:ext uri="{FF2B5EF4-FFF2-40B4-BE49-F238E27FC236}">
                <a16:creationId xmlns:a16="http://schemas.microsoft.com/office/drawing/2014/main" id="{300455E8-0CF6-4DDC-A696-B6E06844E3A3}"/>
              </a:ext>
            </a:extLst>
          </p:cNvPr>
          <p:cNvSpPr/>
          <p:nvPr/>
        </p:nvSpPr>
        <p:spPr>
          <a:xfrm>
            <a:off x="772779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5" name="Flowchart: Merge 34">
            <a:extLst>
              <a:ext uri="{FF2B5EF4-FFF2-40B4-BE49-F238E27FC236}">
                <a16:creationId xmlns:a16="http://schemas.microsoft.com/office/drawing/2014/main" id="{C807A1FE-0DED-4309-850E-0EC08BE19BD2}"/>
              </a:ext>
            </a:extLst>
          </p:cNvPr>
          <p:cNvSpPr/>
          <p:nvPr/>
        </p:nvSpPr>
        <p:spPr>
          <a:xfrm>
            <a:off x="771145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6" name="TextBox 35">
            <a:extLst>
              <a:ext uri="{FF2B5EF4-FFF2-40B4-BE49-F238E27FC236}">
                <a16:creationId xmlns:a16="http://schemas.microsoft.com/office/drawing/2014/main" id="{B6237F37-ADDB-4566-BA97-6A9F68781806}"/>
              </a:ext>
            </a:extLst>
          </p:cNvPr>
          <p:cNvSpPr txBox="1"/>
          <p:nvPr/>
        </p:nvSpPr>
        <p:spPr>
          <a:xfrm>
            <a:off x="8011568" y="1030331"/>
            <a:ext cx="1385016" cy="369332"/>
          </a:xfrm>
          <a:prstGeom prst="rect">
            <a:avLst/>
          </a:prstGeom>
          <a:noFill/>
        </p:spPr>
        <p:txBody>
          <a:bodyPr wrap="square" rtlCol="1">
            <a:spAutoFit/>
          </a:bodyPr>
          <a:lstStyle/>
          <a:p>
            <a:r>
              <a:rPr lang="en-US" dirty="0"/>
              <a:t>Ingredients</a:t>
            </a:r>
            <a:endParaRPr lang="he-IL" dirty="0"/>
          </a:p>
        </p:txBody>
      </p:sp>
      <p:sp>
        <p:nvSpPr>
          <p:cNvPr id="37" name="Minus Sign 36">
            <a:extLst>
              <a:ext uri="{FF2B5EF4-FFF2-40B4-BE49-F238E27FC236}">
                <a16:creationId xmlns:a16="http://schemas.microsoft.com/office/drawing/2014/main" id="{4DEB101E-0311-4686-A9FE-D2FF412424A2}"/>
              </a:ext>
            </a:extLst>
          </p:cNvPr>
          <p:cNvSpPr/>
          <p:nvPr/>
        </p:nvSpPr>
        <p:spPr>
          <a:xfrm>
            <a:off x="8082115"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Flowchart: Process 37">
            <a:extLst>
              <a:ext uri="{FF2B5EF4-FFF2-40B4-BE49-F238E27FC236}">
                <a16:creationId xmlns:a16="http://schemas.microsoft.com/office/drawing/2014/main" id="{3E7C27A9-D9A9-4708-A9C2-5DE4B6297D53}"/>
              </a:ext>
            </a:extLst>
          </p:cNvPr>
          <p:cNvSpPr/>
          <p:nvPr/>
        </p:nvSpPr>
        <p:spPr>
          <a:xfrm>
            <a:off x="8762434"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9" name="Flowchart: Merge 38">
            <a:extLst>
              <a:ext uri="{FF2B5EF4-FFF2-40B4-BE49-F238E27FC236}">
                <a16:creationId xmlns:a16="http://schemas.microsoft.com/office/drawing/2014/main" id="{EE371CCA-0F20-4B97-9E8C-67557FA44C95}"/>
              </a:ext>
            </a:extLst>
          </p:cNvPr>
          <p:cNvSpPr/>
          <p:nvPr/>
        </p:nvSpPr>
        <p:spPr>
          <a:xfrm>
            <a:off x="8746199"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TextBox 39">
            <a:extLst>
              <a:ext uri="{FF2B5EF4-FFF2-40B4-BE49-F238E27FC236}">
                <a16:creationId xmlns:a16="http://schemas.microsoft.com/office/drawing/2014/main" id="{D5D39A2D-FE76-4324-85D1-598C12F54ACD}"/>
              </a:ext>
            </a:extLst>
          </p:cNvPr>
          <p:cNvSpPr txBox="1"/>
          <p:nvPr/>
        </p:nvSpPr>
        <p:spPr>
          <a:xfrm>
            <a:off x="9240574" y="997958"/>
            <a:ext cx="1149452" cy="369332"/>
          </a:xfrm>
          <a:prstGeom prst="rect">
            <a:avLst/>
          </a:prstGeom>
          <a:noFill/>
        </p:spPr>
        <p:txBody>
          <a:bodyPr wrap="square" rtlCol="1">
            <a:spAutoFit/>
          </a:bodyPr>
          <a:lstStyle/>
          <a:p>
            <a:r>
              <a:rPr lang="en-US" dirty="0"/>
              <a:t>Schedule</a:t>
            </a:r>
            <a:endParaRPr lang="he-IL" dirty="0"/>
          </a:p>
        </p:txBody>
      </p:sp>
      <p:sp>
        <p:nvSpPr>
          <p:cNvPr id="41" name="Minus Sign 40">
            <a:extLst>
              <a:ext uri="{FF2B5EF4-FFF2-40B4-BE49-F238E27FC236}">
                <a16:creationId xmlns:a16="http://schemas.microsoft.com/office/drawing/2014/main" id="{B282FDF9-7C34-4C09-B3FA-6188D06FF180}"/>
              </a:ext>
            </a:extLst>
          </p:cNvPr>
          <p:cNvSpPr/>
          <p:nvPr/>
        </p:nvSpPr>
        <p:spPr>
          <a:xfrm>
            <a:off x="920290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Flowchart: Process 41">
            <a:extLst>
              <a:ext uri="{FF2B5EF4-FFF2-40B4-BE49-F238E27FC236}">
                <a16:creationId xmlns:a16="http://schemas.microsoft.com/office/drawing/2014/main" id="{F6AFC98A-F527-4BED-BAF2-63058FD4F3D9}"/>
              </a:ext>
            </a:extLst>
          </p:cNvPr>
          <p:cNvSpPr/>
          <p:nvPr/>
        </p:nvSpPr>
        <p:spPr>
          <a:xfrm>
            <a:off x="987898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3" name="Flowchart: Merge 42">
            <a:extLst>
              <a:ext uri="{FF2B5EF4-FFF2-40B4-BE49-F238E27FC236}">
                <a16:creationId xmlns:a16="http://schemas.microsoft.com/office/drawing/2014/main" id="{01A9A65D-2220-4C96-BA5B-5D5B1FEEB98F}"/>
              </a:ext>
            </a:extLst>
          </p:cNvPr>
          <p:cNvSpPr/>
          <p:nvPr/>
        </p:nvSpPr>
        <p:spPr>
          <a:xfrm>
            <a:off x="987464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4" name="TextBox 43">
            <a:extLst>
              <a:ext uri="{FF2B5EF4-FFF2-40B4-BE49-F238E27FC236}">
                <a16:creationId xmlns:a16="http://schemas.microsoft.com/office/drawing/2014/main" id="{59797E38-8F8E-42C5-B119-CD7DB61E5FCD}"/>
              </a:ext>
            </a:extLst>
          </p:cNvPr>
          <p:cNvSpPr txBox="1"/>
          <p:nvPr/>
        </p:nvSpPr>
        <p:spPr>
          <a:xfrm>
            <a:off x="10427695" y="1037348"/>
            <a:ext cx="709182" cy="369332"/>
          </a:xfrm>
          <a:prstGeom prst="rect">
            <a:avLst/>
          </a:prstGeom>
          <a:noFill/>
        </p:spPr>
        <p:txBody>
          <a:bodyPr wrap="square" rtlCol="1">
            <a:spAutoFit/>
          </a:bodyPr>
          <a:lstStyle/>
          <a:p>
            <a:r>
              <a:rPr lang="en-US" dirty="0"/>
              <a:t>Cart</a:t>
            </a:r>
            <a:endParaRPr lang="he-IL" dirty="0"/>
          </a:p>
        </p:txBody>
      </p:sp>
      <p:sp>
        <p:nvSpPr>
          <p:cNvPr id="45" name="Minus Sign 44">
            <a:extLst>
              <a:ext uri="{FF2B5EF4-FFF2-40B4-BE49-F238E27FC236}">
                <a16:creationId xmlns:a16="http://schemas.microsoft.com/office/drawing/2014/main" id="{B83A92E9-F3ED-4812-87C4-8A7DEA1D7843}"/>
              </a:ext>
            </a:extLst>
          </p:cNvPr>
          <p:cNvSpPr/>
          <p:nvPr/>
        </p:nvSpPr>
        <p:spPr>
          <a:xfrm>
            <a:off x="6138711"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6" name="Flowchart: Process 45">
            <a:extLst>
              <a:ext uri="{FF2B5EF4-FFF2-40B4-BE49-F238E27FC236}">
                <a16:creationId xmlns:a16="http://schemas.microsoft.com/office/drawing/2014/main" id="{03266F89-5610-4457-8F58-A62E4E5E6CC3}"/>
              </a:ext>
            </a:extLst>
          </p:cNvPr>
          <p:cNvSpPr/>
          <p:nvPr/>
        </p:nvSpPr>
        <p:spPr>
          <a:xfrm>
            <a:off x="6768950"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7" name="Flowchart: Merge 46">
            <a:extLst>
              <a:ext uri="{FF2B5EF4-FFF2-40B4-BE49-F238E27FC236}">
                <a16:creationId xmlns:a16="http://schemas.microsoft.com/office/drawing/2014/main" id="{6E6E2CC0-4918-43CE-A45F-A6B10FEFCED8}"/>
              </a:ext>
            </a:extLst>
          </p:cNvPr>
          <p:cNvSpPr/>
          <p:nvPr/>
        </p:nvSpPr>
        <p:spPr>
          <a:xfrm>
            <a:off x="6744830"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8" name="TextBox 47">
            <a:extLst>
              <a:ext uri="{FF2B5EF4-FFF2-40B4-BE49-F238E27FC236}">
                <a16:creationId xmlns:a16="http://schemas.microsoft.com/office/drawing/2014/main" id="{9C9888CC-DC51-4FCD-875D-0AB619FD4623}"/>
              </a:ext>
            </a:extLst>
          </p:cNvPr>
          <p:cNvSpPr txBox="1"/>
          <p:nvPr/>
        </p:nvSpPr>
        <p:spPr>
          <a:xfrm>
            <a:off x="614434" y="1687007"/>
            <a:ext cx="719726" cy="307777"/>
          </a:xfrm>
          <a:prstGeom prst="rect">
            <a:avLst/>
          </a:prstGeom>
          <a:noFill/>
        </p:spPr>
        <p:txBody>
          <a:bodyPr wrap="square" rtlCol="1">
            <a:spAutoFit/>
          </a:bodyPr>
          <a:lstStyle/>
          <a:p>
            <a:r>
              <a:rPr lang="en-US" sz="1400" dirty="0"/>
              <a:t>profile</a:t>
            </a:r>
            <a:endParaRPr lang="he-IL" sz="1400" dirty="0"/>
          </a:p>
        </p:txBody>
      </p:sp>
      <p:sp>
        <p:nvSpPr>
          <p:cNvPr id="49" name="TextBox 48">
            <a:extLst>
              <a:ext uri="{FF2B5EF4-FFF2-40B4-BE49-F238E27FC236}">
                <a16:creationId xmlns:a16="http://schemas.microsoft.com/office/drawing/2014/main" id="{AE80B562-6C0C-4585-A3C8-F6BA3B05ED8C}"/>
              </a:ext>
            </a:extLst>
          </p:cNvPr>
          <p:cNvSpPr txBox="1"/>
          <p:nvPr/>
        </p:nvSpPr>
        <p:spPr>
          <a:xfrm>
            <a:off x="6239260" y="1684392"/>
            <a:ext cx="1012765" cy="307777"/>
          </a:xfrm>
          <a:prstGeom prst="rect">
            <a:avLst/>
          </a:prstGeom>
          <a:noFill/>
        </p:spPr>
        <p:txBody>
          <a:bodyPr wrap="square" rtlCol="1">
            <a:spAutoFit/>
          </a:bodyPr>
          <a:lstStyle/>
          <a:p>
            <a:r>
              <a:rPr lang="en-US" sz="1400" dirty="0"/>
              <a:t>Edit profile</a:t>
            </a:r>
            <a:endParaRPr lang="he-IL" sz="1400" dirty="0"/>
          </a:p>
        </p:txBody>
      </p:sp>
      <p:sp>
        <p:nvSpPr>
          <p:cNvPr id="50" name="TextBox 49">
            <a:extLst>
              <a:ext uri="{FF2B5EF4-FFF2-40B4-BE49-F238E27FC236}">
                <a16:creationId xmlns:a16="http://schemas.microsoft.com/office/drawing/2014/main" id="{7C93C93E-2B56-41BE-9A7B-AA7B9A980E36}"/>
              </a:ext>
            </a:extLst>
          </p:cNvPr>
          <p:cNvSpPr txBox="1"/>
          <p:nvPr/>
        </p:nvSpPr>
        <p:spPr>
          <a:xfrm>
            <a:off x="511700" y="4315118"/>
            <a:ext cx="3312905" cy="369332"/>
          </a:xfrm>
          <a:prstGeom prst="rect">
            <a:avLst/>
          </a:prstGeom>
          <a:noFill/>
        </p:spPr>
        <p:txBody>
          <a:bodyPr wrap="square" rtlCol="1">
            <a:spAutoFit/>
          </a:bodyPr>
          <a:lstStyle/>
          <a:p>
            <a:r>
              <a:rPr lang="en-US" dirty="0"/>
              <a:t>Number of shared ingredients :</a:t>
            </a:r>
            <a:endParaRPr lang="he-IL" dirty="0"/>
          </a:p>
        </p:txBody>
      </p:sp>
      <p:sp>
        <p:nvSpPr>
          <p:cNvPr id="51" name="TextBox 50">
            <a:extLst>
              <a:ext uri="{FF2B5EF4-FFF2-40B4-BE49-F238E27FC236}">
                <a16:creationId xmlns:a16="http://schemas.microsoft.com/office/drawing/2014/main" id="{387987EB-7167-4F5B-BBB5-AA03939F5985}"/>
              </a:ext>
            </a:extLst>
          </p:cNvPr>
          <p:cNvSpPr txBox="1"/>
          <p:nvPr/>
        </p:nvSpPr>
        <p:spPr>
          <a:xfrm>
            <a:off x="6352659" y="2684043"/>
            <a:ext cx="1871003" cy="369332"/>
          </a:xfrm>
          <a:prstGeom prst="rect">
            <a:avLst/>
          </a:prstGeom>
          <a:noFill/>
        </p:spPr>
        <p:txBody>
          <a:bodyPr wrap="square" rtlCol="1">
            <a:spAutoFit/>
          </a:bodyPr>
          <a:lstStyle/>
          <a:p>
            <a:r>
              <a:rPr lang="en-US" dirty="0"/>
              <a:t>First name:</a:t>
            </a:r>
            <a:endParaRPr lang="he-IL" dirty="0"/>
          </a:p>
        </p:txBody>
      </p:sp>
      <p:sp>
        <p:nvSpPr>
          <p:cNvPr id="52" name="TextBox 51">
            <a:extLst>
              <a:ext uri="{FF2B5EF4-FFF2-40B4-BE49-F238E27FC236}">
                <a16:creationId xmlns:a16="http://schemas.microsoft.com/office/drawing/2014/main" id="{F1D6C3DE-C529-4FF6-A780-FFBCD8613020}"/>
              </a:ext>
            </a:extLst>
          </p:cNvPr>
          <p:cNvSpPr txBox="1"/>
          <p:nvPr/>
        </p:nvSpPr>
        <p:spPr>
          <a:xfrm>
            <a:off x="6374430" y="3759873"/>
            <a:ext cx="1871003" cy="369332"/>
          </a:xfrm>
          <a:prstGeom prst="rect">
            <a:avLst/>
          </a:prstGeom>
          <a:noFill/>
        </p:spPr>
        <p:txBody>
          <a:bodyPr wrap="square" rtlCol="1">
            <a:spAutoFit/>
          </a:bodyPr>
          <a:lstStyle/>
          <a:p>
            <a:r>
              <a:rPr lang="en-US" dirty="0"/>
              <a:t>Email:</a:t>
            </a:r>
            <a:endParaRPr lang="he-IL" dirty="0"/>
          </a:p>
        </p:txBody>
      </p:sp>
      <p:pic>
        <p:nvPicPr>
          <p:cNvPr id="53" name="Graphic 52" descr="Camera outline">
            <a:extLst>
              <a:ext uri="{FF2B5EF4-FFF2-40B4-BE49-F238E27FC236}">
                <a16:creationId xmlns:a16="http://schemas.microsoft.com/office/drawing/2014/main" id="{49DFCB92-B3CC-44E2-9ADA-F439F0FF07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4623" y="4300595"/>
            <a:ext cx="544434" cy="457632"/>
          </a:xfrm>
          <a:prstGeom prst="rect">
            <a:avLst/>
          </a:prstGeom>
        </p:spPr>
      </p:pic>
      <p:sp>
        <p:nvSpPr>
          <p:cNvPr id="54" name="TextBox 53">
            <a:extLst>
              <a:ext uri="{FF2B5EF4-FFF2-40B4-BE49-F238E27FC236}">
                <a16:creationId xmlns:a16="http://schemas.microsoft.com/office/drawing/2014/main" id="{C40B727A-0DF2-4E90-BBD7-401F3C513783}"/>
              </a:ext>
            </a:extLst>
          </p:cNvPr>
          <p:cNvSpPr txBox="1"/>
          <p:nvPr/>
        </p:nvSpPr>
        <p:spPr>
          <a:xfrm>
            <a:off x="6323654" y="4374385"/>
            <a:ext cx="1758461" cy="369332"/>
          </a:xfrm>
          <a:prstGeom prst="rect">
            <a:avLst/>
          </a:prstGeom>
          <a:noFill/>
        </p:spPr>
        <p:txBody>
          <a:bodyPr wrap="square" rtlCol="1">
            <a:spAutoFit/>
          </a:bodyPr>
          <a:lstStyle/>
          <a:p>
            <a:r>
              <a:rPr lang="en-US" dirty="0"/>
              <a:t>Insert a picture:</a:t>
            </a:r>
            <a:endParaRPr lang="he-IL" dirty="0"/>
          </a:p>
        </p:txBody>
      </p:sp>
      <p:cxnSp>
        <p:nvCxnSpPr>
          <p:cNvPr id="56" name="Straight Connector 55">
            <a:extLst>
              <a:ext uri="{FF2B5EF4-FFF2-40B4-BE49-F238E27FC236}">
                <a16:creationId xmlns:a16="http://schemas.microsoft.com/office/drawing/2014/main" id="{6AF2A77A-A364-428E-B1FE-07613D6E59EE}"/>
              </a:ext>
            </a:extLst>
          </p:cNvPr>
          <p:cNvCxnSpPr/>
          <p:nvPr/>
        </p:nvCxnSpPr>
        <p:spPr>
          <a:xfrm>
            <a:off x="7826670" y="2934191"/>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3904651-AC48-4163-B118-177CDA0744DE}"/>
              </a:ext>
            </a:extLst>
          </p:cNvPr>
          <p:cNvCxnSpPr/>
          <p:nvPr/>
        </p:nvCxnSpPr>
        <p:spPr>
          <a:xfrm>
            <a:off x="7727790" y="3486169"/>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F044AC-104A-4543-AD58-8FB7BF7F27BD}"/>
              </a:ext>
            </a:extLst>
          </p:cNvPr>
          <p:cNvCxnSpPr/>
          <p:nvPr/>
        </p:nvCxnSpPr>
        <p:spPr>
          <a:xfrm>
            <a:off x="7252025" y="4055319"/>
            <a:ext cx="2237242" cy="0"/>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EC6F5FB8-8B73-4B12-AE49-CD710D32E05C}"/>
              </a:ext>
            </a:extLst>
          </p:cNvPr>
          <p:cNvSpPr/>
          <p:nvPr/>
        </p:nvSpPr>
        <p:spPr>
          <a:xfrm>
            <a:off x="1537678" y="2528894"/>
            <a:ext cx="346280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Hello Alice!</a:t>
            </a:r>
          </a:p>
        </p:txBody>
      </p:sp>
      <p:sp>
        <p:nvSpPr>
          <p:cNvPr id="60" name="TextBox 59">
            <a:extLst>
              <a:ext uri="{FF2B5EF4-FFF2-40B4-BE49-F238E27FC236}">
                <a16:creationId xmlns:a16="http://schemas.microsoft.com/office/drawing/2014/main" id="{E47FA308-8EC8-40FB-84E7-FC2BDC1DA8EC}"/>
              </a:ext>
            </a:extLst>
          </p:cNvPr>
          <p:cNvSpPr txBox="1"/>
          <p:nvPr/>
        </p:nvSpPr>
        <p:spPr>
          <a:xfrm>
            <a:off x="530824" y="3872329"/>
            <a:ext cx="3203919" cy="369332"/>
          </a:xfrm>
          <a:prstGeom prst="rect">
            <a:avLst/>
          </a:prstGeom>
          <a:noFill/>
        </p:spPr>
        <p:txBody>
          <a:bodyPr wrap="square" rtlCol="1">
            <a:spAutoFit/>
          </a:bodyPr>
          <a:lstStyle/>
          <a:p>
            <a:r>
              <a:rPr lang="en-US" dirty="0"/>
              <a:t>Number of shared recipes :</a:t>
            </a:r>
            <a:endParaRPr lang="he-IL" dirty="0"/>
          </a:p>
        </p:txBody>
      </p:sp>
      <p:sp>
        <p:nvSpPr>
          <p:cNvPr id="61" name="TextBox 60">
            <a:extLst>
              <a:ext uri="{FF2B5EF4-FFF2-40B4-BE49-F238E27FC236}">
                <a16:creationId xmlns:a16="http://schemas.microsoft.com/office/drawing/2014/main" id="{3A193691-5619-4D17-96B1-1ADC405B9B57}"/>
              </a:ext>
            </a:extLst>
          </p:cNvPr>
          <p:cNvSpPr txBox="1"/>
          <p:nvPr/>
        </p:nvSpPr>
        <p:spPr>
          <a:xfrm>
            <a:off x="6352660" y="3249749"/>
            <a:ext cx="1871003" cy="369332"/>
          </a:xfrm>
          <a:prstGeom prst="rect">
            <a:avLst/>
          </a:prstGeom>
          <a:noFill/>
        </p:spPr>
        <p:txBody>
          <a:bodyPr wrap="square" rtlCol="1">
            <a:spAutoFit/>
          </a:bodyPr>
          <a:lstStyle/>
          <a:p>
            <a:r>
              <a:rPr lang="en-US" dirty="0"/>
              <a:t>Last name:</a:t>
            </a:r>
            <a:endParaRPr lang="he-IL" dirty="0"/>
          </a:p>
        </p:txBody>
      </p:sp>
      <p:sp>
        <p:nvSpPr>
          <p:cNvPr id="62" name="TextBox 61">
            <a:extLst>
              <a:ext uri="{FF2B5EF4-FFF2-40B4-BE49-F238E27FC236}">
                <a16:creationId xmlns:a16="http://schemas.microsoft.com/office/drawing/2014/main" id="{D5180166-23DA-40D2-AD3F-0F041C33662E}"/>
              </a:ext>
            </a:extLst>
          </p:cNvPr>
          <p:cNvSpPr txBox="1"/>
          <p:nvPr/>
        </p:nvSpPr>
        <p:spPr>
          <a:xfrm>
            <a:off x="504467" y="4786507"/>
            <a:ext cx="3312905" cy="369332"/>
          </a:xfrm>
          <a:prstGeom prst="rect">
            <a:avLst/>
          </a:prstGeom>
          <a:noFill/>
        </p:spPr>
        <p:txBody>
          <a:bodyPr wrap="square" rtlCol="1">
            <a:spAutoFit/>
          </a:bodyPr>
          <a:lstStyle/>
          <a:p>
            <a:r>
              <a:rPr lang="en-US" dirty="0"/>
              <a:t>Total cost of items in the cart :</a:t>
            </a:r>
            <a:endParaRPr lang="he-IL" dirty="0"/>
          </a:p>
        </p:txBody>
      </p:sp>
      <p:sp>
        <p:nvSpPr>
          <p:cNvPr id="63" name="Rectangle 62">
            <a:extLst>
              <a:ext uri="{FF2B5EF4-FFF2-40B4-BE49-F238E27FC236}">
                <a16:creationId xmlns:a16="http://schemas.microsoft.com/office/drawing/2014/main" id="{4AAE38A1-B649-4934-BCF3-19D8506492AA}"/>
              </a:ext>
            </a:extLst>
          </p:cNvPr>
          <p:cNvSpPr/>
          <p:nvPr/>
        </p:nvSpPr>
        <p:spPr>
          <a:xfrm>
            <a:off x="3187453" y="3853453"/>
            <a:ext cx="34015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64" name="Rectangle 63">
            <a:extLst>
              <a:ext uri="{FF2B5EF4-FFF2-40B4-BE49-F238E27FC236}">
                <a16:creationId xmlns:a16="http://schemas.microsoft.com/office/drawing/2014/main" id="{230AC0E8-4F8A-469A-82BB-15CD05CBAE8E}"/>
              </a:ext>
            </a:extLst>
          </p:cNvPr>
          <p:cNvSpPr/>
          <p:nvPr/>
        </p:nvSpPr>
        <p:spPr>
          <a:xfrm>
            <a:off x="3491604" y="4268951"/>
            <a:ext cx="495650"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12</a:t>
            </a:r>
          </a:p>
        </p:txBody>
      </p:sp>
      <p:sp>
        <p:nvSpPr>
          <p:cNvPr id="65" name="Rectangle 64">
            <a:extLst>
              <a:ext uri="{FF2B5EF4-FFF2-40B4-BE49-F238E27FC236}">
                <a16:creationId xmlns:a16="http://schemas.microsoft.com/office/drawing/2014/main" id="{3374B33A-C6A3-4F89-B7DE-3C16B47275BA}"/>
              </a:ext>
            </a:extLst>
          </p:cNvPr>
          <p:cNvSpPr/>
          <p:nvPr/>
        </p:nvSpPr>
        <p:spPr>
          <a:xfrm>
            <a:off x="3384326" y="4739030"/>
            <a:ext cx="119936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425.23$</a:t>
            </a:r>
          </a:p>
        </p:txBody>
      </p:sp>
      <p:pic>
        <p:nvPicPr>
          <p:cNvPr id="67" name="Graphic 66" descr="User with solid fill">
            <a:extLst>
              <a:ext uri="{FF2B5EF4-FFF2-40B4-BE49-F238E27FC236}">
                <a16:creationId xmlns:a16="http://schemas.microsoft.com/office/drawing/2014/main" id="{E4CBF972-B69F-4045-947F-1FA31498C7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429" y="2476991"/>
            <a:ext cx="914400" cy="914400"/>
          </a:xfrm>
          <a:prstGeom prst="rect">
            <a:avLst/>
          </a:prstGeom>
        </p:spPr>
      </p:pic>
      <p:sp>
        <p:nvSpPr>
          <p:cNvPr id="68" name="TextBox 67">
            <a:extLst>
              <a:ext uri="{FF2B5EF4-FFF2-40B4-BE49-F238E27FC236}">
                <a16:creationId xmlns:a16="http://schemas.microsoft.com/office/drawing/2014/main" id="{C58998D1-449B-4BE4-814A-906BF0709286}"/>
              </a:ext>
            </a:extLst>
          </p:cNvPr>
          <p:cNvSpPr txBox="1"/>
          <p:nvPr/>
        </p:nvSpPr>
        <p:spPr>
          <a:xfrm>
            <a:off x="7783738" y="2012567"/>
            <a:ext cx="4063123" cy="369332"/>
          </a:xfrm>
          <a:prstGeom prst="rect">
            <a:avLst/>
          </a:prstGeom>
          <a:noFill/>
        </p:spPr>
        <p:txBody>
          <a:bodyPr wrap="square" rtlCol="1">
            <a:spAutoFit/>
          </a:bodyPr>
          <a:lstStyle/>
          <a:p>
            <a:r>
              <a:rPr lang="en-US" dirty="0"/>
              <a:t>Edit profile :</a:t>
            </a:r>
            <a:endParaRPr lang="he-IL" dirty="0"/>
          </a:p>
        </p:txBody>
      </p:sp>
      <p:sp>
        <p:nvSpPr>
          <p:cNvPr id="69" name="Rectangle 68">
            <a:extLst>
              <a:ext uri="{FF2B5EF4-FFF2-40B4-BE49-F238E27FC236}">
                <a16:creationId xmlns:a16="http://schemas.microsoft.com/office/drawing/2014/main" id="{91EB4177-8F7D-435D-88E2-A73947C42DE3}"/>
              </a:ext>
            </a:extLst>
          </p:cNvPr>
          <p:cNvSpPr/>
          <p:nvPr/>
        </p:nvSpPr>
        <p:spPr>
          <a:xfrm>
            <a:off x="10056620" y="5922498"/>
            <a:ext cx="916180"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Save</a:t>
            </a:r>
            <a:endParaRPr lang="he-IL" dirty="0"/>
          </a:p>
        </p:txBody>
      </p:sp>
      <p:sp>
        <p:nvSpPr>
          <p:cNvPr id="70" name="Rectangle 69">
            <a:extLst>
              <a:ext uri="{FF2B5EF4-FFF2-40B4-BE49-F238E27FC236}">
                <a16:creationId xmlns:a16="http://schemas.microsoft.com/office/drawing/2014/main" id="{E8E264A6-372C-48D5-A88C-3F3E3B5B52DC}"/>
              </a:ext>
            </a:extLst>
          </p:cNvPr>
          <p:cNvSpPr/>
          <p:nvPr/>
        </p:nvSpPr>
        <p:spPr>
          <a:xfrm>
            <a:off x="3987254" y="5970914"/>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Logout</a:t>
            </a:r>
            <a:endParaRPr lang="he-IL" dirty="0"/>
          </a:p>
        </p:txBody>
      </p:sp>
      <p:sp>
        <p:nvSpPr>
          <p:cNvPr id="71" name="Rectangle 70">
            <a:extLst>
              <a:ext uri="{FF2B5EF4-FFF2-40B4-BE49-F238E27FC236}">
                <a16:creationId xmlns:a16="http://schemas.microsoft.com/office/drawing/2014/main" id="{124E35F1-86D1-45D8-AD06-932D5D960CDC}"/>
              </a:ext>
            </a:extLst>
          </p:cNvPr>
          <p:cNvSpPr/>
          <p:nvPr/>
        </p:nvSpPr>
        <p:spPr>
          <a:xfrm>
            <a:off x="730856" y="5955259"/>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Edit profile</a:t>
            </a:r>
            <a:endParaRPr lang="he-IL" dirty="0"/>
          </a:p>
        </p:txBody>
      </p:sp>
      <p:pic>
        <p:nvPicPr>
          <p:cNvPr id="73" name="Graphic 72" descr="Video camera with solid fill">
            <a:extLst>
              <a:ext uri="{FF2B5EF4-FFF2-40B4-BE49-F238E27FC236}">
                <a16:creationId xmlns:a16="http://schemas.microsoft.com/office/drawing/2014/main" id="{0F577186-6EF0-449D-B404-FDA190D7C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02" y="5247345"/>
            <a:ext cx="540982" cy="540982"/>
          </a:xfrm>
          <a:prstGeom prst="rect">
            <a:avLst/>
          </a:prstGeom>
        </p:spPr>
      </p:pic>
    </p:spTree>
    <p:extLst>
      <p:ext uri="{BB962C8B-B14F-4D97-AF65-F5344CB8AC3E}">
        <p14:creationId xmlns:p14="http://schemas.microsoft.com/office/powerpoint/2010/main" val="332893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3F687F76-2A4C-444F-A2A1-9165D483978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5941D42-A657-447E-A6EC-B59FDB660FA6}"/>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1" name="TextBox 10">
            <a:extLst>
              <a:ext uri="{FF2B5EF4-FFF2-40B4-BE49-F238E27FC236}">
                <a16:creationId xmlns:a16="http://schemas.microsoft.com/office/drawing/2014/main" id="{2AE7B5A5-FD79-49D9-9303-E27E1BAAD1B4}"/>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6" name="Minus Sign 15">
            <a:extLst>
              <a:ext uri="{FF2B5EF4-FFF2-40B4-BE49-F238E27FC236}">
                <a16:creationId xmlns:a16="http://schemas.microsoft.com/office/drawing/2014/main" id="{88A33CFE-75D0-4E46-95A0-4C1FF5A00920}"/>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7" name="Flowchart: Process 16">
            <a:extLst>
              <a:ext uri="{FF2B5EF4-FFF2-40B4-BE49-F238E27FC236}">
                <a16:creationId xmlns:a16="http://schemas.microsoft.com/office/drawing/2014/main" id="{6F9929D3-8631-4246-BD4E-F87F0C55084E}"/>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4" name="Flowchart: Merge 13">
            <a:extLst>
              <a:ext uri="{FF2B5EF4-FFF2-40B4-BE49-F238E27FC236}">
                <a16:creationId xmlns:a16="http://schemas.microsoft.com/office/drawing/2014/main" id="{EB82B231-0372-467C-9C98-0111E71975BD}"/>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8" name="TextBox 17">
            <a:extLst>
              <a:ext uri="{FF2B5EF4-FFF2-40B4-BE49-F238E27FC236}">
                <a16:creationId xmlns:a16="http://schemas.microsoft.com/office/drawing/2014/main" id="{0249B1E1-3A8A-4F8C-8AC1-932F6E8B5D2A}"/>
              </a:ext>
            </a:extLst>
          </p:cNvPr>
          <p:cNvSpPr txBox="1"/>
          <p:nvPr/>
        </p:nvSpPr>
        <p:spPr>
          <a:xfrm>
            <a:off x="6763863" y="939847"/>
            <a:ext cx="1353131" cy="369332"/>
          </a:xfrm>
          <a:prstGeom prst="rect">
            <a:avLst/>
          </a:prstGeom>
          <a:noFill/>
        </p:spPr>
        <p:txBody>
          <a:bodyPr wrap="square" rtlCol="1">
            <a:spAutoFit/>
          </a:bodyPr>
          <a:lstStyle/>
          <a:p>
            <a:r>
              <a:rPr lang="en-US" dirty="0"/>
              <a:t>User recipes</a:t>
            </a:r>
            <a:endParaRPr lang="he-IL" dirty="0"/>
          </a:p>
        </p:txBody>
      </p:sp>
      <p:sp>
        <p:nvSpPr>
          <p:cNvPr id="19" name="TextBox 18">
            <a:extLst>
              <a:ext uri="{FF2B5EF4-FFF2-40B4-BE49-F238E27FC236}">
                <a16:creationId xmlns:a16="http://schemas.microsoft.com/office/drawing/2014/main" id="{232CDE08-0D28-498C-A298-9296FFBC605A}"/>
              </a:ext>
            </a:extLst>
          </p:cNvPr>
          <p:cNvSpPr txBox="1"/>
          <p:nvPr/>
        </p:nvSpPr>
        <p:spPr>
          <a:xfrm>
            <a:off x="6765832" y="616500"/>
            <a:ext cx="2599151" cy="369332"/>
          </a:xfrm>
          <a:prstGeom prst="rect">
            <a:avLst/>
          </a:prstGeom>
          <a:noFill/>
        </p:spPr>
        <p:txBody>
          <a:bodyPr wrap="square" rtlCol="1">
            <a:spAutoFit/>
          </a:bodyPr>
          <a:lstStyle/>
          <a:p>
            <a:r>
              <a:rPr lang="en-US" dirty="0"/>
              <a:t>Recipes</a:t>
            </a:r>
            <a:endParaRPr lang="he-IL" dirty="0"/>
          </a:p>
        </p:txBody>
      </p:sp>
      <p:sp>
        <p:nvSpPr>
          <p:cNvPr id="20" name="Minus Sign 19">
            <a:extLst>
              <a:ext uri="{FF2B5EF4-FFF2-40B4-BE49-F238E27FC236}">
                <a16:creationId xmlns:a16="http://schemas.microsoft.com/office/drawing/2014/main" id="{65EBF97A-FD5E-4D6D-9D62-0E9A8BD6EAA1}"/>
              </a:ext>
            </a:extLst>
          </p:cNvPr>
          <p:cNvSpPr/>
          <p:nvPr/>
        </p:nvSpPr>
        <p:spPr>
          <a:xfrm>
            <a:off x="6651664" y="-171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7FBF1C8C-8A75-4336-AA94-3D4492A4F216}"/>
              </a:ext>
            </a:extLst>
          </p:cNvPr>
          <p:cNvSpPr/>
          <p:nvPr/>
        </p:nvSpPr>
        <p:spPr>
          <a:xfrm>
            <a:off x="7472383" y="321141"/>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1" name="Flowchart: Merge 20">
            <a:extLst>
              <a:ext uri="{FF2B5EF4-FFF2-40B4-BE49-F238E27FC236}">
                <a16:creationId xmlns:a16="http://schemas.microsoft.com/office/drawing/2014/main" id="{5F957C45-72A6-426C-9B9D-7282F9D30515}"/>
              </a:ext>
            </a:extLst>
          </p:cNvPr>
          <p:cNvSpPr/>
          <p:nvPr/>
        </p:nvSpPr>
        <p:spPr>
          <a:xfrm>
            <a:off x="7498173" y="32114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3" name="TextBox 22">
            <a:extLst>
              <a:ext uri="{FF2B5EF4-FFF2-40B4-BE49-F238E27FC236}">
                <a16:creationId xmlns:a16="http://schemas.microsoft.com/office/drawing/2014/main" id="{BF2DE7A1-095E-4B11-8030-6C4AE633C8AF}"/>
              </a:ext>
            </a:extLst>
          </p:cNvPr>
          <p:cNvSpPr txBox="1"/>
          <p:nvPr/>
        </p:nvSpPr>
        <p:spPr>
          <a:xfrm>
            <a:off x="6734022" y="7181"/>
            <a:ext cx="984733" cy="369332"/>
          </a:xfrm>
          <a:prstGeom prst="rect">
            <a:avLst/>
          </a:prstGeom>
          <a:noFill/>
        </p:spPr>
        <p:txBody>
          <a:bodyPr wrap="square" rtlCol="1">
            <a:spAutoFit/>
          </a:bodyPr>
          <a:lstStyle/>
          <a:p>
            <a:r>
              <a:rPr lang="en-US" dirty="0"/>
              <a:t>Recipes</a:t>
            </a:r>
            <a:endParaRPr lang="he-IL" dirty="0"/>
          </a:p>
        </p:txBody>
      </p:sp>
      <p:sp>
        <p:nvSpPr>
          <p:cNvPr id="24" name="TextBox 23">
            <a:extLst>
              <a:ext uri="{FF2B5EF4-FFF2-40B4-BE49-F238E27FC236}">
                <a16:creationId xmlns:a16="http://schemas.microsoft.com/office/drawing/2014/main" id="{9A83DD68-1BD7-4DDE-A9EA-F5B9A873C456}"/>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25" name="Minus Sign 24">
            <a:extLst>
              <a:ext uri="{FF2B5EF4-FFF2-40B4-BE49-F238E27FC236}">
                <a16:creationId xmlns:a16="http://schemas.microsoft.com/office/drawing/2014/main" id="{80FC435F-C1B2-4896-8DD3-DE207B545560}"/>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Flowchart: Process 25">
            <a:extLst>
              <a:ext uri="{FF2B5EF4-FFF2-40B4-BE49-F238E27FC236}">
                <a16:creationId xmlns:a16="http://schemas.microsoft.com/office/drawing/2014/main" id="{0C4B3A19-6EA2-4789-B12A-101B5D705961}"/>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 name="Flowchart: Merge 26">
            <a:extLst>
              <a:ext uri="{FF2B5EF4-FFF2-40B4-BE49-F238E27FC236}">
                <a16:creationId xmlns:a16="http://schemas.microsoft.com/office/drawing/2014/main" id="{CD9358CC-425E-44FA-BF9D-F0B31EB212FA}"/>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0" name="Minus Sign 29">
            <a:extLst>
              <a:ext uri="{FF2B5EF4-FFF2-40B4-BE49-F238E27FC236}">
                <a16:creationId xmlns:a16="http://schemas.microsoft.com/office/drawing/2014/main" id="{5F86A63F-ACF5-43F1-BE22-BC2DDBC051F9}"/>
              </a:ext>
            </a:extLst>
          </p:cNvPr>
          <p:cNvSpPr/>
          <p:nvPr/>
        </p:nvSpPr>
        <p:spPr>
          <a:xfrm>
            <a:off x="9127498" y="-9213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9" name="Flowchart: Process 28">
            <a:extLst>
              <a:ext uri="{FF2B5EF4-FFF2-40B4-BE49-F238E27FC236}">
                <a16:creationId xmlns:a16="http://schemas.microsoft.com/office/drawing/2014/main" id="{0D4E7AA5-092C-4CF4-BA1F-87FD90727855}"/>
              </a:ext>
            </a:extLst>
          </p:cNvPr>
          <p:cNvSpPr/>
          <p:nvPr/>
        </p:nvSpPr>
        <p:spPr>
          <a:xfrm>
            <a:off x="9733135" y="250439"/>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8" name="Flowchart: Merge 27">
            <a:extLst>
              <a:ext uri="{FF2B5EF4-FFF2-40B4-BE49-F238E27FC236}">
                <a16:creationId xmlns:a16="http://schemas.microsoft.com/office/drawing/2014/main" id="{AACC90B2-759C-4D19-9CA7-61D2153DF33E}"/>
              </a:ext>
            </a:extLst>
          </p:cNvPr>
          <p:cNvSpPr/>
          <p:nvPr/>
        </p:nvSpPr>
        <p:spPr>
          <a:xfrm>
            <a:off x="9746029" y="25387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1" name="TextBox 30">
            <a:extLst>
              <a:ext uri="{FF2B5EF4-FFF2-40B4-BE49-F238E27FC236}">
                <a16:creationId xmlns:a16="http://schemas.microsoft.com/office/drawing/2014/main" id="{1FE201F4-C1EA-4D75-979C-934BF9AACA84}"/>
              </a:ext>
            </a:extLst>
          </p:cNvPr>
          <p:cNvSpPr txBox="1"/>
          <p:nvPr/>
        </p:nvSpPr>
        <p:spPr>
          <a:xfrm>
            <a:off x="9144768" y="-85581"/>
            <a:ext cx="1468334" cy="369332"/>
          </a:xfrm>
          <a:prstGeom prst="rect">
            <a:avLst/>
          </a:prstGeom>
          <a:noFill/>
        </p:spPr>
        <p:txBody>
          <a:bodyPr wrap="square" rtlCol="1">
            <a:spAutoFit/>
          </a:bodyPr>
          <a:lstStyle/>
          <a:p>
            <a:r>
              <a:rPr lang="en-US" dirty="0"/>
              <a:t>Ingredients</a:t>
            </a:r>
            <a:endParaRPr lang="he-IL" dirty="0"/>
          </a:p>
        </p:txBody>
      </p:sp>
      <p:sp>
        <p:nvSpPr>
          <p:cNvPr id="32" name="TextBox 31">
            <a:extLst>
              <a:ext uri="{FF2B5EF4-FFF2-40B4-BE49-F238E27FC236}">
                <a16:creationId xmlns:a16="http://schemas.microsoft.com/office/drawing/2014/main" id="{821D5219-9BBE-4B6E-BC15-1C884171235A}"/>
              </a:ext>
            </a:extLst>
          </p:cNvPr>
          <p:cNvSpPr txBox="1"/>
          <p:nvPr/>
        </p:nvSpPr>
        <p:spPr>
          <a:xfrm>
            <a:off x="8923684" y="572946"/>
            <a:ext cx="1644690" cy="369332"/>
          </a:xfrm>
          <a:prstGeom prst="rect">
            <a:avLst/>
          </a:prstGeom>
          <a:noFill/>
        </p:spPr>
        <p:txBody>
          <a:bodyPr wrap="square" rtlCol="1">
            <a:spAutoFit/>
          </a:bodyPr>
          <a:lstStyle/>
          <a:p>
            <a:r>
              <a:rPr lang="en-US" dirty="0"/>
              <a:t>Add ingredient </a:t>
            </a:r>
            <a:endParaRPr lang="he-IL" dirty="0"/>
          </a:p>
        </p:txBody>
      </p:sp>
      <p:sp>
        <p:nvSpPr>
          <p:cNvPr id="33" name="TextBox 32">
            <a:extLst>
              <a:ext uri="{FF2B5EF4-FFF2-40B4-BE49-F238E27FC236}">
                <a16:creationId xmlns:a16="http://schemas.microsoft.com/office/drawing/2014/main" id="{B249A51C-D3FA-445A-B457-48382D212BD5}"/>
              </a:ext>
            </a:extLst>
          </p:cNvPr>
          <p:cNvSpPr txBox="1"/>
          <p:nvPr/>
        </p:nvSpPr>
        <p:spPr>
          <a:xfrm>
            <a:off x="8854677" y="933849"/>
            <a:ext cx="2320310" cy="369332"/>
          </a:xfrm>
          <a:prstGeom prst="rect">
            <a:avLst/>
          </a:prstGeom>
          <a:noFill/>
        </p:spPr>
        <p:txBody>
          <a:bodyPr wrap="square" rtlCol="1">
            <a:spAutoFit/>
          </a:bodyPr>
          <a:lstStyle/>
          <a:p>
            <a:r>
              <a:rPr lang="en-US" dirty="0"/>
              <a:t>List of user ingredient </a:t>
            </a:r>
            <a:endParaRPr lang="he-IL" dirty="0"/>
          </a:p>
        </p:txBody>
      </p:sp>
      <p:sp>
        <p:nvSpPr>
          <p:cNvPr id="36" name="TextBox 35">
            <a:extLst>
              <a:ext uri="{FF2B5EF4-FFF2-40B4-BE49-F238E27FC236}">
                <a16:creationId xmlns:a16="http://schemas.microsoft.com/office/drawing/2014/main" id="{AD9EFBAC-D132-4FED-8E13-5CA618FFE1C6}"/>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37" name="Minus Sign 36">
            <a:extLst>
              <a:ext uri="{FF2B5EF4-FFF2-40B4-BE49-F238E27FC236}">
                <a16:creationId xmlns:a16="http://schemas.microsoft.com/office/drawing/2014/main" id="{E1622653-5170-419D-BD62-E7E4280CEFEC}"/>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0" name="Flowchart: Process 39">
            <a:extLst>
              <a:ext uri="{FF2B5EF4-FFF2-40B4-BE49-F238E27FC236}">
                <a16:creationId xmlns:a16="http://schemas.microsoft.com/office/drawing/2014/main" id="{744358D7-A5A2-4A2C-9E65-E80009344EA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1" name="Flowchart: Merge 40">
            <a:extLst>
              <a:ext uri="{FF2B5EF4-FFF2-40B4-BE49-F238E27FC236}">
                <a16:creationId xmlns:a16="http://schemas.microsoft.com/office/drawing/2014/main" id="{7183DA87-2E10-41EE-9A75-183A3AC3587F}"/>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3" name="Minus Sign 42">
            <a:extLst>
              <a:ext uri="{FF2B5EF4-FFF2-40B4-BE49-F238E27FC236}">
                <a16:creationId xmlns:a16="http://schemas.microsoft.com/office/drawing/2014/main" id="{21049149-B453-42E4-A31C-DD974AD118F6}"/>
              </a:ext>
            </a:extLst>
          </p:cNvPr>
          <p:cNvSpPr/>
          <p:nvPr/>
        </p:nvSpPr>
        <p:spPr>
          <a:xfrm>
            <a:off x="6744609" y="253570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4" name="Flowchart: Process 43">
            <a:extLst>
              <a:ext uri="{FF2B5EF4-FFF2-40B4-BE49-F238E27FC236}">
                <a16:creationId xmlns:a16="http://schemas.microsoft.com/office/drawing/2014/main" id="{78FDFA78-7B14-4FC5-9726-BF2F4EA97A1E}"/>
              </a:ext>
            </a:extLst>
          </p:cNvPr>
          <p:cNvSpPr/>
          <p:nvPr/>
        </p:nvSpPr>
        <p:spPr>
          <a:xfrm>
            <a:off x="7403709" y="2878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5" name="Flowchart: Merge 44">
            <a:extLst>
              <a:ext uri="{FF2B5EF4-FFF2-40B4-BE49-F238E27FC236}">
                <a16:creationId xmlns:a16="http://schemas.microsoft.com/office/drawing/2014/main" id="{7354EB76-5A33-41D6-9C8C-75F90326C775}"/>
              </a:ext>
            </a:extLst>
          </p:cNvPr>
          <p:cNvSpPr/>
          <p:nvPr/>
        </p:nvSpPr>
        <p:spPr>
          <a:xfrm>
            <a:off x="7403709" y="288788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6" name="TextBox 45">
            <a:extLst>
              <a:ext uri="{FF2B5EF4-FFF2-40B4-BE49-F238E27FC236}">
                <a16:creationId xmlns:a16="http://schemas.microsoft.com/office/drawing/2014/main" id="{40AE67DC-4DF3-4BAA-93DB-046023A87A12}"/>
              </a:ext>
            </a:extLst>
          </p:cNvPr>
          <p:cNvSpPr txBox="1"/>
          <p:nvPr/>
        </p:nvSpPr>
        <p:spPr>
          <a:xfrm>
            <a:off x="6765376" y="2360648"/>
            <a:ext cx="1149452" cy="369332"/>
          </a:xfrm>
          <a:prstGeom prst="rect">
            <a:avLst/>
          </a:prstGeom>
          <a:noFill/>
        </p:spPr>
        <p:txBody>
          <a:bodyPr wrap="square" rtlCol="1">
            <a:spAutoFit/>
          </a:bodyPr>
          <a:lstStyle/>
          <a:p>
            <a:r>
              <a:rPr lang="en-US" dirty="0"/>
              <a:t>Schedule</a:t>
            </a:r>
            <a:endParaRPr lang="he-IL" dirty="0"/>
          </a:p>
        </p:txBody>
      </p:sp>
      <p:sp>
        <p:nvSpPr>
          <p:cNvPr id="47" name="TextBox 46">
            <a:extLst>
              <a:ext uri="{FF2B5EF4-FFF2-40B4-BE49-F238E27FC236}">
                <a16:creationId xmlns:a16="http://schemas.microsoft.com/office/drawing/2014/main" id="{3B5A08E8-7116-4951-8936-D0F4E44B29A6}"/>
              </a:ext>
            </a:extLst>
          </p:cNvPr>
          <p:cNvSpPr txBox="1"/>
          <p:nvPr/>
        </p:nvSpPr>
        <p:spPr>
          <a:xfrm>
            <a:off x="6789027" y="3234722"/>
            <a:ext cx="821595" cy="369332"/>
          </a:xfrm>
          <a:prstGeom prst="rect">
            <a:avLst/>
          </a:prstGeom>
          <a:noFill/>
        </p:spPr>
        <p:txBody>
          <a:bodyPr wrap="square" rtlCol="1">
            <a:spAutoFit/>
          </a:bodyPr>
          <a:lstStyle/>
          <a:p>
            <a:r>
              <a:rPr lang="en-US" dirty="0"/>
              <a:t>Event</a:t>
            </a:r>
            <a:endParaRPr lang="he-IL" dirty="0"/>
          </a:p>
        </p:txBody>
      </p:sp>
      <p:sp>
        <p:nvSpPr>
          <p:cNvPr id="48" name="TextBox 47">
            <a:extLst>
              <a:ext uri="{FF2B5EF4-FFF2-40B4-BE49-F238E27FC236}">
                <a16:creationId xmlns:a16="http://schemas.microsoft.com/office/drawing/2014/main" id="{B4F77619-D75F-4D66-A53A-19F4D8B9250B}"/>
              </a:ext>
            </a:extLst>
          </p:cNvPr>
          <p:cNvSpPr txBox="1"/>
          <p:nvPr/>
        </p:nvSpPr>
        <p:spPr>
          <a:xfrm>
            <a:off x="6789027" y="3575581"/>
            <a:ext cx="1553115" cy="369332"/>
          </a:xfrm>
          <a:prstGeom prst="rect">
            <a:avLst/>
          </a:prstGeom>
          <a:noFill/>
        </p:spPr>
        <p:txBody>
          <a:bodyPr wrap="square" rtlCol="1">
            <a:spAutoFit/>
          </a:bodyPr>
          <a:lstStyle/>
          <a:p>
            <a:r>
              <a:rPr lang="en-US" dirty="0"/>
              <a:t>Daily schedule</a:t>
            </a:r>
            <a:endParaRPr lang="he-IL" dirty="0"/>
          </a:p>
        </p:txBody>
      </p:sp>
      <p:sp>
        <p:nvSpPr>
          <p:cNvPr id="49" name="TextBox 48">
            <a:extLst>
              <a:ext uri="{FF2B5EF4-FFF2-40B4-BE49-F238E27FC236}">
                <a16:creationId xmlns:a16="http://schemas.microsoft.com/office/drawing/2014/main" id="{1121DB6A-05D7-49F4-88DE-E216CCF820D3}"/>
              </a:ext>
            </a:extLst>
          </p:cNvPr>
          <p:cNvSpPr txBox="1"/>
          <p:nvPr/>
        </p:nvSpPr>
        <p:spPr>
          <a:xfrm>
            <a:off x="6788717" y="3964801"/>
            <a:ext cx="2017658" cy="369332"/>
          </a:xfrm>
          <a:prstGeom prst="rect">
            <a:avLst/>
          </a:prstGeom>
          <a:noFill/>
        </p:spPr>
        <p:txBody>
          <a:bodyPr wrap="square" rtlCol="1">
            <a:spAutoFit/>
          </a:bodyPr>
          <a:lstStyle/>
          <a:p>
            <a:r>
              <a:rPr lang="en-US" dirty="0"/>
              <a:t>Weekly schedule</a:t>
            </a:r>
            <a:endParaRPr lang="he-IL" dirty="0"/>
          </a:p>
        </p:txBody>
      </p:sp>
      <p:sp>
        <p:nvSpPr>
          <p:cNvPr id="50" name="TextBox 49">
            <a:extLst>
              <a:ext uri="{FF2B5EF4-FFF2-40B4-BE49-F238E27FC236}">
                <a16:creationId xmlns:a16="http://schemas.microsoft.com/office/drawing/2014/main" id="{7EDE8974-2D74-4BF6-8752-DAD9EA05FB42}"/>
              </a:ext>
            </a:extLst>
          </p:cNvPr>
          <p:cNvSpPr txBox="1"/>
          <p:nvPr/>
        </p:nvSpPr>
        <p:spPr>
          <a:xfrm>
            <a:off x="6807580" y="4368713"/>
            <a:ext cx="2017658" cy="369332"/>
          </a:xfrm>
          <a:prstGeom prst="rect">
            <a:avLst/>
          </a:prstGeom>
          <a:noFill/>
        </p:spPr>
        <p:txBody>
          <a:bodyPr wrap="square" rtlCol="1">
            <a:spAutoFit/>
          </a:bodyPr>
          <a:lstStyle/>
          <a:p>
            <a:r>
              <a:rPr lang="en-US" dirty="0"/>
              <a:t>Monthly schedule</a:t>
            </a:r>
            <a:endParaRPr lang="he-IL" dirty="0"/>
          </a:p>
        </p:txBody>
      </p:sp>
      <p:sp>
        <p:nvSpPr>
          <p:cNvPr id="51" name="TextBox 50">
            <a:extLst>
              <a:ext uri="{FF2B5EF4-FFF2-40B4-BE49-F238E27FC236}">
                <a16:creationId xmlns:a16="http://schemas.microsoft.com/office/drawing/2014/main" id="{F327E7EE-6DBF-4A20-91FB-E1FABA10C24D}"/>
              </a:ext>
            </a:extLst>
          </p:cNvPr>
          <p:cNvSpPr txBox="1"/>
          <p:nvPr/>
        </p:nvSpPr>
        <p:spPr>
          <a:xfrm>
            <a:off x="6807580" y="4708098"/>
            <a:ext cx="2017658" cy="369332"/>
          </a:xfrm>
          <a:prstGeom prst="rect">
            <a:avLst/>
          </a:prstGeom>
          <a:noFill/>
        </p:spPr>
        <p:txBody>
          <a:bodyPr wrap="square" rtlCol="1">
            <a:spAutoFit/>
          </a:bodyPr>
          <a:lstStyle/>
          <a:p>
            <a:r>
              <a:rPr lang="en-US" dirty="0"/>
              <a:t>Yearly schedule</a:t>
            </a:r>
            <a:endParaRPr lang="he-IL" dirty="0"/>
          </a:p>
        </p:txBody>
      </p:sp>
      <p:sp>
        <p:nvSpPr>
          <p:cNvPr id="52" name="TextBox 51">
            <a:extLst>
              <a:ext uri="{FF2B5EF4-FFF2-40B4-BE49-F238E27FC236}">
                <a16:creationId xmlns:a16="http://schemas.microsoft.com/office/drawing/2014/main" id="{652772F9-0494-48B1-AAF8-EDE99BA554AB}"/>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53" name="Minus Sign 52">
            <a:extLst>
              <a:ext uri="{FF2B5EF4-FFF2-40B4-BE49-F238E27FC236}">
                <a16:creationId xmlns:a16="http://schemas.microsoft.com/office/drawing/2014/main" id="{FD938FC1-1F52-4550-B67E-69C7E24A7004}"/>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4" name="Flowchart: Process 53">
            <a:extLst>
              <a:ext uri="{FF2B5EF4-FFF2-40B4-BE49-F238E27FC236}">
                <a16:creationId xmlns:a16="http://schemas.microsoft.com/office/drawing/2014/main" id="{2EDDF372-A1C5-47D0-B428-57400E9DBBC5}"/>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5" name="Flowchart: Merge 54">
            <a:extLst>
              <a:ext uri="{FF2B5EF4-FFF2-40B4-BE49-F238E27FC236}">
                <a16:creationId xmlns:a16="http://schemas.microsoft.com/office/drawing/2014/main" id="{BE8EAA06-D345-44F4-8EB2-AEDE7D842455}"/>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6" name="Minus Sign 55">
            <a:extLst>
              <a:ext uri="{FF2B5EF4-FFF2-40B4-BE49-F238E27FC236}">
                <a16:creationId xmlns:a16="http://schemas.microsoft.com/office/drawing/2014/main" id="{347BF5AB-9575-4C0A-BD31-9792E050ED7E}"/>
              </a:ext>
            </a:extLst>
          </p:cNvPr>
          <p:cNvSpPr/>
          <p:nvPr/>
        </p:nvSpPr>
        <p:spPr>
          <a:xfrm>
            <a:off x="9038199" y="252609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Flowchart: Process 56">
            <a:extLst>
              <a:ext uri="{FF2B5EF4-FFF2-40B4-BE49-F238E27FC236}">
                <a16:creationId xmlns:a16="http://schemas.microsoft.com/office/drawing/2014/main" id="{6B81C622-9F50-4CD4-BB38-6EB6E1240D58}"/>
              </a:ext>
            </a:extLst>
          </p:cNvPr>
          <p:cNvSpPr/>
          <p:nvPr/>
        </p:nvSpPr>
        <p:spPr>
          <a:xfrm>
            <a:off x="9702223" y="2868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8" name="Flowchart: Merge 57">
            <a:extLst>
              <a:ext uri="{FF2B5EF4-FFF2-40B4-BE49-F238E27FC236}">
                <a16:creationId xmlns:a16="http://schemas.microsoft.com/office/drawing/2014/main" id="{FB42AA3A-96F3-4229-B856-8E557A3786AE}"/>
              </a:ext>
            </a:extLst>
          </p:cNvPr>
          <p:cNvSpPr/>
          <p:nvPr/>
        </p:nvSpPr>
        <p:spPr>
          <a:xfrm>
            <a:off x="9702223" y="289061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9" name="TextBox 58">
            <a:extLst>
              <a:ext uri="{FF2B5EF4-FFF2-40B4-BE49-F238E27FC236}">
                <a16:creationId xmlns:a16="http://schemas.microsoft.com/office/drawing/2014/main" id="{948C3CA7-C1F8-4C33-B3A7-467409F5B4D3}"/>
              </a:ext>
            </a:extLst>
          </p:cNvPr>
          <p:cNvSpPr txBox="1"/>
          <p:nvPr/>
        </p:nvSpPr>
        <p:spPr>
          <a:xfrm>
            <a:off x="9123466" y="2448175"/>
            <a:ext cx="984732" cy="369332"/>
          </a:xfrm>
          <a:prstGeom prst="rect">
            <a:avLst/>
          </a:prstGeom>
          <a:noFill/>
        </p:spPr>
        <p:txBody>
          <a:bodyPr wrap="square" rtlCol="1">
            <a:spAutoFit/>
          </a:bodyPr>
          <a:lstStyle/>
          <a:p>
            <a:r>
              <a:rPr lang="en-US" dirty="0"/>
              <a:t>Profile</a:t>
            </a:r>
            <a:endParaRPr lang="he-IL" dirty="0"/>
          </a:p>
        </p:txBody>
      </p:sp>
      <p:sp>
        <p:nvSpPr>
          <p:cNvPr id="60" name="TextBox 59">
            <a:extLst>
              <a:ext uri="{FF2B5EF4-FFF2-40B4-BE49-F238E27FC236}">
                <a16:creationId xmlns:a16="http://schemas.microsoft.com/office/drawing/2014/main" id="{8BC7D143-AA00-49C2-98E1-B514884D5294}"/>
              </a:ext>
            </a:extLst>
          </p:cNvPr>
          <p:cNvSpPr txBox="1"/>
          <p:nvPr/>
        </p:nvSpPr>
        <p:spPr>
          <a:xfrm>
            <a:off x="9140081" y="3285876"/>
            <a:ext cx="1340350" cy="369332"/>
          </a:xfrm>
          <a:prstGeom prst="rect">
            <a:avLst/>
          </a:prstGeom>
          <a:noFill/>
        </p:spPr>
        <p:txBody>
          <a:bodyPr wrap="square" rtlCol="1">
            <a:spAutoFit/>
          </a:bodyPr>
          <a:lstStyle/>
          <a:p>
            <a:r>
              <a:rPr lang="en-US" dirty="0"/>
              <a:t>Edit profile</a:t>
            </a:r>
            <a:endParaRPr lang="he-IL" dirty="0"/>
          </a:p>
        </p:txBody>
      </p:sp>
      <p:sp>
        <p:nvSpPr>
          <p:cNvPr id="61" name="TextBox 60">
            <a:extLst>
              <a:ext uri="{FF2B5EF4-FFF2-40B4-BE49-F238E27FC236}">
                <a16:creationId xmlns:a16="http://schemas.microsoft.com/office/drawing/2014/main" id="{78AE6BA7-8F4E-4F2F-824E-119D07C89492}"/>
              </a:ext>
            </a:extLst>
          </p:cNvPr>
          <p:cNvSpPr txBox="1"/>
          <p:nvPr/>
        </p:nvSpPr>
        <p:spPr>
          <a:xfrm>
            <a:off x="9179524" y="3628447"/>
            <a:ext cx="894312" cy="369332"/>
          </a:xfrm>
          <a:prstGeom prst="rect">
            <a:avLst/>
          </a:prstGeom>
          <a:noFill/>
        </p:spPr>
        <p:txBody>
          <a:bodyPr wrap="square" rtlCol="1">
            <a:spAutoFit/>
          </a:bodyPr>
          <a:lstStyle/>
          <a:p>
            <a:r>
              <a:rPr lang="en-US" dirty="0"/>
              <a:t>Logout</a:t>
            </a:r>
            <a:endParaRPr lang="he-IL" dirty="0"/>
          </a:p>
        </p:txBody>
      </p:sp>
      <p:sp>
        <p:nvSpPr>
          <p:cNvPr id="63" name="TextBox 62">
            <a:extLst>
              <a:ext uri="{FF2B5EF4-FFF2-40B4-BE49-F238E27FC236}">
                <a16:creationId xmlns:a16="http://schemas.microsoft.com/office/drawing/2014/main" id="{5F33B4E9-995E-43A6-8C16-36F3C7185B86}"/>
              </a:ext>
            </a:extLst>
          </p:cNvPr>
          <p:cNvSpPr txBox="1"/>
          <p:nvPr/>
        </p:nvSpPr>
        <p:spPr>
          <a:xfrm>
            <a:off x="8878797" y="1256049"/>
            <a:ext cx="2804797" cy="369332"/>
          </a:xfrm>
          <a:prstGeom prst="rect">
            <a:avLst/>
          </a:prstGeom>
          <a:noFill/>
        </p:spPr>
        <p:txBody>
          <a:bodyPr wrap="square" rtlCol="1">
            <a:spAutoFit/>
          </a:bodyPr>
          <a:lstStyle/>
          <a:p>
            <a:r>
              <a:rPr lang="en-US" dirty="0"/>
              <a:t>Ingredient </a:t>
            </a:r>
            <a:endParaRPr lang="he-IL" dirty="0"/>
          </a:p>
        </p:txBody>
      </p:sp>
      <p:pic>
        <p:nvPicPr>
          <p:cNvPr id="64" name="Picture 63" descr="Icon&#10;&#10;Description automatically generated">
            <a:extLst>
              <a:ext uri="{FF2B5EF4-FFF2-40B4-BE49-F238E27FC236}">
                <a16:creationId xmlns:a16="http://schemas.microsoft.com/office/drawing/2014/main" id="{5CC830A7-49F3-4445-8B22-397755A9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593" y="5631875"/>
            <a:ext cx="960782" cy="867399"/>
          </a:xfrm>
          <a:prstGeom prst="rect">
            <a:avLst/>
          </a:prstGeom>
        </p:spPr>
      </p:pic>
      <p:sp>
        <p:nvSpPr>
          <p:cNvPr id="5" name="TextBox 4">
            <a:extLst>
              <a:ext uri="{FF2B5EF4-FFF2-40B4-BE49-F238E27FC236}">
                <a16:creationId xmlns:a16="http://schemas.microsoft.com/office/drawing/2014/main" id="{093600E9-9AAA-4501-A0A3-D783F4938CE5}"/>
              </a:ext>
            </a:extLst>
          </p:cNvPr>
          <p:cNvSpPr txBox="1"/>
          <p:nvPr/>
        </p:nvSpPr>
        <p:spPr>
          <a:xfrm>
            <a:off x="6081706" y="5619448"/>
            <a:ext cx="4846593" cy="1200329"/>
          </a:xfrm>
          <a:prstGeom prst="rect">
            <a:avLst/>
          </a:prstGeom>
          <a:noFill/>
        </p:spPr>
        <p:txBody>
          <a:bodyPr wrap="square" rtlCol="1">
            <a:spAutoFit/>
          </a:bodyPr>
          <a:lstStyle/>
          <a:p>
            <a:r>
              <a:rPr lang="en-US" dirty="0"/>
              <a:t>When we click the shopping cart in the ingredients page and the recipes page, we want to pop up an option to insert quantities of the product we selected</a:t>
            </a:r>
            <a:endParaRPr lang="he-IL" dirty="0"/>
          </a:p>
        </p:txBody>
      </p:sp>
      <p:sp>
        <p:nvSpPr>
          <p:cNvPr id="65" name="TextBox 64">
            <a:extLst>
              <a:ext uri="{FF2B5EF4-FFF2-40B4-BE49-F238E27FC236}">
                <a16:creationId xmlns:a16="http://schemas.microsoft.com/office/drawing/2014/main" id="{569B8F7D-DBF4-4A15-8E51-F1311486D9A6}"/>
              </a:ext>
            </a:extLst>
          </p:cNvPr>
          <p:cNvSpPr txBox="1"/>
          <p:nvPr/>
        </p:nvSpPr>
        <p:spPr>
          <a:xfrm>
            <a:off x="6776968" y="5065450"/>
            <a:ext cx="3076290" cy="369332"/>
          </a:xfrm>
          <a:prstGeom prst="rect">
            <a:avLst/>
          </a:prstGeom>
          <a:noFill/>
        </p:spPr>
        <p:txBody>
          <a:bodyPr wrap="square" rtlCol="1">
            <a:spAutoFit/>
          </a:bodyPr>
          <a:lstStyle/>
          <a:p>
            <a:r>
              <a:rPr lang="en-US" dirty="0"/>
              <a:t>Upcoming schedules</a:t>
            </a:r>
            <a:endParaRPr lang="he-IL" dirty="0"/>
          </a:p>
        </p:txBody>
      </p:sp>
    </p:spTree>
    <p:extLst>
      <p:ext uri="{BB962C8B-B14F-4D97-AF65-F5344CB8AC3E}">
        <p14:creationId xmlns:p14="http://schemas.microsoft.com/office/powerpoint/2010/main" val="101365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8B6009C-C109-49BD-9469-853D05E5DCA2}"/>
              </a:ext>
            </a:extLst>
          </p:cNvPr>
          <p:cNvSpPr/>
          <p:nvPr/>
        </p:nvSpPr>
        <p:spPr>
          <a:xfrm>
            <a:off x="2987698" y="1032680"/>
            <a:ext cx="6223840"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2" name="Rectangle 61">
            <a:extLst>
              <a:ext uri="{FF2B5EF4-FFF2-40B4-BE49-F238E27FC236}">
                <a16:creationId xmlns:a16="http://schemas.microsoft.com/office/drawing/2014/main" id="{C7546B01-EFB5-431E-9F97-003682511A2B}"/>
              </a:ext>
            </a:extLst>
          </p:cNvPr>
          <p:cNvSpPr/>
          <p:nvPr/>
        </p:nvSpPr>
        <p:spPr>
          <a:xfrm>
            <a:off x="2997658" y="1040161"/>
            <a:ext cx="6196684" cy="101767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3" name="Straight Connector 62">
            <a:extLst>
              <a:ext uri="{FF2B5EF4-FFF2-40B4-BE49-F238E27FC236}">
                <a16:creationId xmlns:a16="http://schemas.microsoft.com/office/drawing/2014/main" id="{F6CFBFEA-D10D-4AA9-95AB-5EBDFF18200A}"/>
              </a:ext>
            </a:extLst>
          </p:cNvPr>
          <p:cNvCxnSpPr/>
          <p:nvPr/>
        </p:nvCxnSpPr>
        <p:spPr>
          <a:xfrm flipV="1">
            <a:off x="4451455"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4" name="Straight Connector 63">
            <a:extLst>
              <a:ext uri="{FF2B5EF4-FFF2-40B4-BE49-F238E27FC236}">
                <a16:creationId xmlns:a16="http://schemas.microsoft.com/office/drawing/2014/main" id="{C1063799-661B-4833-886E-156F4F8FFAF1}"/>
              </a:ext>
            </a:extLst>
          </p:cNvPr>
          <p:cNvCxnSpPr/>
          <p:nvPr/>
        </p:nvCxnSpPr>
        <p:spPr>
          <a:xfrm flipV="1">
            <a:off x="5281449"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5" name="Straight Connector 64">
            <a:extLst>
              <a:ext uri="{FF2B5EF4-FFF2-40B4-BE49-F238E27FC236}">
                <a16:creationId xmlns:a16="http://schemas.microsoft.com/office/drawing/2014/main" id="{EC666B69-1A3D-4610-BB35-C6157408684B}"/>
              </a:ext>
            </a:extLst>
          </p:cNvPr>
          <p:cNvCxnSpPr/>
          <p:nvPr/>
        </p:nvCxnSpPr>
        <p:spPr>
          <a:xfrm flipV="1">
            <a:off x="7473665"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6" name="Straight Connector 65">
            <a:extLst>
              <a:ext uri="{FF2B5EF4-FFF2-40B4-BE49-F238E27FC236}">
                <a16:creationId xmlns:a16="http://schemas.microsoft.com/office/drawing/2014/main" id="{A2EB2862-6B2C-472C-82FB-0B92A87BF15F}"/>
              </a:ext>
            </a:extLst>
          </p:cNvPr>
          <p:cNvCxnSpPr/>
          <p:nvPr/>
        </p:nvCxnSpPr>
        <p:spPr>
          <a:xfrm flipV="1">
            <a:off x="6376384" y="103268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7" name="TextBox 66">
            <a:extLst>
              <a:ext uri="{FF2B5EF4-FFF2-40B4-BE49-F238E27FC236}">
                <a16:creationId xmlns:a16="http://schemas.microsoft.com/office/drawing/2014/main" id="{8B8DA2AC-5E30-4C41-8B41-3452B7854157}"/>
              </a:ext>
            </a:extLst>
          </p:cNvPr>
          <p:cNvSpPr txBox="1"/>
          <p:nvPr/>
        </p:nvSpPr>
        <p:spPr>
          <a:xfrm>
            <a:off x="3533543" y="1162751"/>
            <a:ext cx="984732" cy="369332"/>
          </a:xfrm>
          <a:prstGeom prst="rect">
            <a:avLst/>
          </a:prstGeom>
          <a:noFill/>
        </p:spPr>
        <p:txBody>
          <a:bodyPr wrap="square" rtlCol="1">
            <a:spAutoFit/>
          </a:bodyPr>
          <a:lstStyle/>
          <a:p>
            <a:r>
              <a:rPr lang="en-US" dirty="0"/>
              <a:t>Profile</a:t>
            </a:r>
            <a:endParaRPr lang="he-IL" dirty="0"/>
          </a:p>
        </p:txBody>
      </p:sp>
      <p:sp>
        <p:nvSpPr>
          <p:cNvPr id="68" name="TextBox 67">
            <a:extLst>
              <a:ext uri="{FF2B5EF4-FFF2-40B4-BE49-F238E27FC236}">
                <a16:creationId xmlns:a16="http://schemas.microsoft.com/office/drawing/2014/main" id="{C12A249C-A318-4FF5-9418-97E5DEFB83FF}"/>
              </a:ext>
            </a:extLst>
          </p:cNvPr>
          <p:cNvSpPr txBox="1"/>
          <p:nvPr/>
        </p:nvSpPr>
        <p:spPr>
          <a:xfrm>
            <a:off x="4460844" y="117023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9" name="Minus Sign 68">
            <a:extLst>
              <a:ext uri="{FF2B5EF4-FFF2-40B4-BE49-F238E27FC236}">
                <a16:creationId xmlns:a16="http://schemas.microsoft.com/office/drawing/2014/main" id="{376657E1-A477-437E-B5B5-9A214F782A7B}"/>
              </a:ext>
            </a:extLst>
          </p:cNvPr>
          <p:cNvSpPr/>
          <p:nvPr/>
        </p:nvSpPr>
        <p:spPr>
          <a:xfrm>
            <a:off x="4296125" y="128602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0" name="Flowchart: Process 69">
            <a:extLst>
              <a:ext uri="{FF2B5EF4-FFF2-40B4-BE49-F238E27FC236}">
                <a16:creationId xmlns:a16="http://schemas.microsoft.com/office/drawing/2014/main" id="{9133FB89-8D8A-40E4-AAAA-0CE47340290B}"/>
              </a:ext>
            </a:extLst>
          </p:cNvPr>
          <p:cNvSpPr/>
          <p:nvPr/>
        </p:nvSpPr>
        <p:spPr>
          <a:xfrm>
            <a:off x="4936133" y="162859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1" name="Flowchart: Merge 70">
            <a:extLst>
              <a:ext uri="{FF2B5EF4-FFF2-40B4-BE49-F238E27FC236}">
                <a16:creationId xmlns:a16="http://schemas.microsoft.com/office/drawing/2014/main" id="{B2AD4DD8-A0EC-4856-A95A-DC0104C730A2}"/>
              </a:ext>
            </a:extLst>
          </p:cNvPr>
          <p:cNvSpPr/>
          <p:nvPr/>
        </p:nvSpPr>
        <p:spPr>
          <a:xfrm>
            <a:off x="4919797" y="162859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2" name="TextBox 71">
            <a:extLst>
              <a:ext uri="{FF2B5EF4-FFF2-40B4-BE49-F238E27FC236}">
                <a16:creationId xmlns:a16="http://schemas.microsoft.com/office/drawing/2014/main" id="{0507C65D-8036-4BFD-B672-C65B3B940824}"/>
              </a:ext>
            </a:extLst>
          </p:cNvPr>
          <p:cNvSpPr txBox="1"/>
          <p:nvPr/>
        </p:nvSpPr>
        <p:spPr>
          <a:xfrm>
            <a:off x="5305042" y="1161162"/>
            <a:ext cx="1164417" cy="338554"/>
          </a:xfrm>
          <a:prstGeom prst="rect">
            <a:avLst/>
          </a:prstGeom>
          <a:noFill/>
        </p:spPr>
        <p:txBody>
          <a:bodyPr wrap="square" rtlCol="1">
            <a:spAutoFit/>
          </a:bodyPr>
          <a:lstStyle/>
          <a:p>
            <a:r>
              <a:rPr lang="en-US" sz="1600" dirty="0"/>
              <a:t>Ingredients</a:t>
            </a:r>
            <a:endParaRPr lang="he-IL" sz="1600" dirty="0"/>
          </a:p>
        </p:txBody>
      </p:sp>
      <p:sp>
        <p:nvSpPr>
          <p:cNvPr id="73" name="Minus Sign 72">
            <a:extLst>
              <a:ext uri="{FF2B5EF4-FFF2-40B4-BE49-F238E27FC236}">
                <a16:creationId xmlns:a16="http://schemas.microsoft.com/office/drawing/2014/main" id="{3C479EC9-75C8-4C4D-BD73-C7005F2F21A1}"/>
              </a:ext>
            </a:extLst>
          </p:cNvPr>
          <p:cNvSpPr/>
          <p:nvPr/>
        </p:nvSpPr>
        <p:spPr>
          <a:xfrm>
            <a:off x="5290458" y="126145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4" name="Flowchart: Process 73">
            <a:extLst>
              <a:ext uri="{FF2B5EF4-FFF2-40B4-BE49-F238E27FC236}">
                <a16:creationId xmlns:a16="http://schemas.microsoft.com/office/drawing/2014/main" id="{9D48768F-3B88-4EBB-9637-7AF29BAADCAA}"/>
              </a:ext>
            </a:extLst>
          </p:cNvPr>
          <p:cNvSpPr/>
          <p:nvPr/>
        </p:nvSpPr>
        <p:spPr>
          <a:xfrm>
            <a:off x="5970777" y="159451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5" name="Flowchart: Merge 74">
            <a:extLst>
              <a:ext uri="{FF2B5EF4-FFF2-40B4-BE49-F238E27FC236}">
                <a16:creationId xmlns:a16="http://schemas.microsoft.com/office/drawing/2014/main" id="{F77558B8-9022-4099-BF3F-7B0B5A7556DD}"/>
              </a:ext>
            </a:extLst>
          </p:cNvPr>
          <p:cNvSpPr/>
          <p:nvPr/>
        </p:nvSpPr>
        <p:spPr>
          <a:xfrm>
            <a:off x="5954542" y="161630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6" name="TextBox 75">
            <a:extLst>
              <a:ext uri="{FF2B5EF4-FFF2-40B4-BE49-F238E27FC236}">
                <a16:creationId xmlns:a16="http://schemas.microsoft.com/office/drawing/2014/main" id="{ED8DC975-06E1-4561-959F-1056DF47CCBF}"/>
              </a:ext>
            </a:extLst>
          </p:cNvPr>
          <p:cNvSpPr txBox="1"/>
          <p:nvPr/>
        </p:nvSpPr>
        <p:spPr>
          <a:xfrm>
            <a:off x="6448917" y="1116238"/>
            <a:ext cx="1149452" cy="369332"/>
          </a:xfrm>
          <a:prstGeom prst="rect">
            <a:avLst/>
          </a:prstGeom>
          <a:noFill/>
        </p:spPr>
        <p:txBody>
          <a:bodyPr wrap="square" rtlCol="1">
            <a:spAutoFit/>
          </a:bodyPr>
          <a:lstStyle/>
          <a:p>
            <a:r>
              <a:rPr lang="en-US" dirty="0"/>
              <a:t>Schedule</a:t>
            </a:r>
            <a:endParaRPr lang="he-IL" dirty="0"/>
          </a:p>
        </p:txBody>
      </p:sp>
      <p:sp>
        <p:nvSpPr>
          <p:cNvPr id="77" name="Minus Sign 76">
            <a:extLst>
              <a:ext uri="{FF2B5EF4-FFF2-40B4-BE49-F238E27FC236}">
                <a16:creationId xmlns:a16="http://schemas.microsoft.com/office/drawing/2014/main" id="{3D181CCB-FFC1-4BDE-BCCC-946D7BCE2DFA}"/>
              </a:ext>
            </a:extLst>
          </p:cNvPr>
          <p:cNvSpPr/>
          <p:nvPr/>
        </p:nvSpPr>
        <p:spPr>
          <a:xfrm>
            <a:off x="6411248" y="126085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Flowchart: Process 77">
            <a:extLst>
              <a:ext uri="{FF2B5EF4-FFF2-40B4-BE49-F238E27FC236}">
                <a16:creationId xmlns:a16="http://schemas.microsoft.com/office/drawing/2014/main" id="{A7A135D7-D33A-4253-A290-21FD7224AB76}"/>
              </a:ext>
            </a:extLst>
          </p:cNvPr>
          <p:cNvSpPr/>
          <p:nvPr/>
        </p:nvSpPr>
        <p:spPr>
          <a:xfrm>
            <a:off x="7087325" y="161155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9" name="Flowchart: Merge 78">
            <a:extLst>
              <a:ext uri="{FF2B5EF4-FFF2-40B4-BE49-F238E27FC236}">
                <a16:creationId xmlns:a16="http://schemas.microsoft.com/office/drawing/2014/main" id="{3DE6786C-8CB0-4227-BDCF-59811DDDD3B5}"/>
              </a:ext>
            </a:extLst>
          </p:cNvPr>
          <p:cNvSpPr/>
          <p:nvPr/>
        </p:nvSpPr>
        <p:spPr>
          <a:xfrm>
            <a:off x="7082987" y="159451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0" name="TextBox 79">
            <a:extLst>
              <a:ext uri="{FF2B5EF4-FFF2-40B4-BE49-F238E27FC236}">
                <a16:creationId xmlns:a16="http://schemas.microsoft.com/office/drawing/2014/main" id="{D3D70E6E-EE91-4D3F-B75C-0893A795C7FA}"/>
              </a:ext>
            </a:extLst>
          </p:cNvPr>
          <p:cNvSpPr txBox="1"/>
          <p:nvPr/>
        </p:nvSpPr>
        <p:spPr>
          <a:xfrm>
            <a:off x="7636038" y="1155628"/>
            <a:ext cx="709182" cy="369332"/>
          </a:xfrm>
          <a:prstGeom prst="rect">
            <a:avLst/>
          </a:prstGeom>
          <a:noFill/>
        </p:spPr>
        <p:txBody>
          <a:bodyPr wrap="square" rtlCol="1">
            <a:spAutoFit/>
          </a:bodyPr>
          <a:lstStyle/>
          <a:p>
            <a:r>
              <a:rPr lang="en-US" dirty="0"/>
              <a:t>Cart</a:t>
            </a:r>
            <a:endParaRPr lang="he-IL" dirty="0"/>
          </a:p>
        </p:txBody>
      </p:sp>
      <p:sp>
        <p:nvSpPr>
          <p:cNvPr id="81" name="Minus Sign 80">
            <a:extLst>
              <a:ext uri="{FF2B5EF4-FFF2-40B4-BE49-F238E27FC236}">
                <a16:creationId xmlns:a16="http://schemas.microsoft.com/office/drawing/2014/main" id="{FB154BB6-9EA4-4F5E-9423-49667C61C00F}"/>
              </a:ext>
            </a:extLst>
          </p:cNvPr>
          <p:cNvSpPr/>
          <p:nvPr/>
        </p:nvSpPr>
        <p:spPr>
          <a:xfrm>
            <a:off x="3347054" y="126077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82" name="Flowchart: Process 81">
            <a:extLst>
              <a:ext uri="{FF2B5EF4-FFF2-40B4-BE49-F238E27FC236}">
                <a16:creationId xmlns:a16="http://schemas.microsoft.com/office/drawing/2014/main" id="{490FE137-1B3F-49F1-A68D-9E7705645301}"/>
              </a:ext>
            </a:extLst>
          </p:cNvPr>
          <p:cNvSpPr/>
          <p:nvPr/>
        </p:nvSpPr>
        <p:spPr>
          <a:xfrm>
            <a:off x="3977293" y="160458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3" name="Flowchart: Merge 82">
            <a:extLst>
              <a:ext uri="{FF2B5EF4-FFF2-40B4-BE49-F238E27FC236}">
                <a16:creationId xmlns:a16="http://schemas.microsoft.com/office/drawing/2014/main" id="{30473CB5-BED2-491E-B009-D95E1074988F}"/>
              </a:ext>
            </a:extLst>
          </p:cNvPr>
          <p:cNvSpPr/>
          <p:nvPr/>
        </p:nvSpPr>
        <p:spPr>
          <a:xfrm>
            <a:off x="3953173" y="161692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4" name="TextBox 83">
            <a:extLst>
              <a:ext uri="{FF2B5EF4-FFF2-40B4-BE49-F238E27FC236}">
                <a16:creationId xmlns:a16="http://schemas.microsoft.com/office/drawing/2014/main" id="{30333752-E63D-43B3-B491-F7A57A68443C}"/>
              </a:ext>
            </a:extLst>
          </p:cNvPr>
          <p:cNvSpPr txBox="1"/>
          <p:nvPr/>
        </p:nvSpPr>
        <p:spPr>
          <a:xfrm>
            <a:off x="3464748" y="2209153"/>
            <a:ext cx="2599151" cy="369332"/>
          </a:xfrm>
          <a:prstGeom prst="rect">
            <a:avLst/>
          </a:prstGeom>
          <a:noFill/>
        </p:spPr>
        <p:txBody>
          <a:bodyPr wrap="square" rtlCol="1">
            <a:spAutoFit/>
          </a:bodyPr>
          <a:lstStyle/>
          <a:p>
            <a:r>
              <a:rPr lang="en-US" dirty="0"/>
              <a:t>Recipes</a:t>
            </a:r>
            <a:endParaRPr lang="he-IL" dirty="0"/>
          </a:p>
        </p:txBody>
      </p:sp>
      <p:sp>
        <p:nvSpPr>
          <p:cNvPr id="85" name="Rectangle 84">
            <a:extLst>
              <a:ext uri="{FF2B5EF4-FFF2-40B4-BE49-F238E27FC236}">
                <a16:creationId xmlns:a16="http://schemas.microsoft.com/office/drawing/2014/main" id="{CE1E02D7-CF75-4304-896A-1F4B1E54FAFA}"/>
              </a:ext>
            </a:extLst>
          </p:cNvPr>
          <p:cNvSpPr/>
          <p:nvPr/>
        </p:nvSpPr>
        <p:spPr>
          <a:xfrm>
            <a:off x="3573530" y="258955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86" name="Rectangle 85">
            <a:extLst>
              <a:ext uri="{FF2B5EF4-FFF2-40B4-BE49-F238E27FC236}">
                <a16:creationId xmlns:a16="http://schemas.microsoft.com/office/drawing/2014/main" id="{C5BEB572-3B33-44F3-94DA-25EB108527DB}"/>
              </a:ext>
            </a:extLst>
          </p:cNvPr>
          <p:cNvSpPr/>
          <p:nvPr/>
        </p:nvSpPr>
        <p:spPr>
          <a:xfrm>
            <a:off x="3573530" y="361083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87" name="Rectangle 86">
            <a:extLst>
              <a:ext uri="{FF2B5EF4-FFF2-40B4-BE49-F238E27FC236}">
                <a16:creationId xmlns:a16="http://schemas.microsoft.com/office/drawing/2014/main" id="{A9B8C6BF-200A-4406-82CF-22A534A0A060}"/>
              </a:ext>
            </a:extLst>
          </p:cNvPr>
          <p:cNvSpPr/>
          <p:nvPr/>
        </p:nvSpPr>
        <p:spPr>
          <a:xfrm>
            <a:off x="3552440" y="463197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88" name="Picture 87" descr="Sushi picked up with chopsticks">
            <a:extLst>
              <a:ext uri="{FF2B5EF4-FFF2-40B4-BE49-F238E27FC236}">
                <a16:creationId xmlns:a16="http://schemas.microsoft.com/office/drawing/2014/main" id="{D8E13970-2B36-4B22-B8CE-24C67D56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912" y="3578252"/>
            <a:ext cx="1348221" cy="898595"/>
          </a:xfrm>
          <a:prstGeom prst="rect">
            <a:avLst/>
          </a:prstGeom>
        </p:spPr>
      </p:pic>
      <p:pic>
        <p:nvPicPr>
          <p:cNvPr id="89" name="Picture 88" descr="Close-up of hand holding salad">
            <a:extLst>
              <a:ext uri="{FF2B5EF4-FFF2-40B4-BE49-F238E27FC236}">
                <a16:creationId xmlns:a16="http://schemas.microsoft.com/office/drawing/2014/main" id="{53AE0591-AD00-4B0B-AD4C-3C8110CCB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30" y="4625386"/>
            <a:ext cx="1342665" cy="895110"/>
          </a:xfrm>
          <a:prstGeom prst="rect">
            <a:avLst/>
          </a:prstGeom>
        </p:spPr>
      </p:pic>
      <p:pic>
        <p:nvPicPr>
          <p:cNvPr id="90" name="Picture 89" descr="Fresh Gourmet Bread">
            <a:extLst>
              <a:ext uri="{FF2B5EF4-FFF2-40B4-BE49-F238E27FC236}">
                <a16:creationId xmlns:a16="http://schemas.microsoft.com/office/drawing/2014/main" id="{1264DA53-B2CE-4D83-8F9B-623D40E9A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7912" y="2597549"/>
            <a:ext cx="1328283" cy="885306"/>
          </a:xfrm>
          <a:prstGeom prst="rect">
            <a:avLst/>
          </a:prstGeom>
        </p:spPr>
      </p:pic>
      <p:sp>
        <p:nvSpPr>
          <p:cNvPr id="91" name="Rectangle 90">
            <a:extLst>
              <a:ext uri="{FF2B5EF4-FFF2-40B4-BE49-F238E27FC236}">
                <a16:creationId xmlns:a16="http://schemas.microsoft.com/office/drawing/2014/main" id="{8F355298-5505-41AD-B7B6-0A1DA4A65D52}"/>
              </a:ext>
            </a:extLst>
          </p:cNvPr>
          <p:cNvSpPr/>
          <p:nvPr/>
        </p:nvSpPr>
        <p:spPr>
          <a:xfrm>
            <a:off x="3688434" y="562367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92" name="Picture 91" descr="Cupcakes">
            <a:extLst>
              <a:ext uri="{FF2B5EF4-FFF2-40B4-BE49-F238E27FC236}">
                <a16:creationId xmlns:a16="http://schemas.microsoft.com/office/drawing/2014/main" id="{EF7ED5E0-1974-43D5-9D5F-2D65F517A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912" y="5624910"/>
            <a:ext cx="1348221" cy="860897"/>
          </a:xfrm>
          <a:prstGeom prst="rect">
            <a:avLst/>
          </a:prstGeom>
        </p:spPr>
      </p:pic>
      <p:sp>
        <p:nvSpPr>
          <p:cNvPr id="93" name="Flowchart: Process 92">
            <a:extLst>
              <a:ext uri="{FF2B5EF4-FFF2-40B4-BE49-F238E27FC236}">
                <a16:creationId xmlns:a16="http://schemas.microsoft.com/office/drawing/2014/main" id="{D287AF94-E809-4B8D-9347-A0351255FE2E}"/>
              </a:ext>
            </a:extLst>
          </p:cNvPr>
          <p:cNvSpPr/>
          <p:nvPr/>
        </p:nvSpPr>
        <p:spPr>
          <a:xfrm>
            <a:off x="5696777" y="2583353"/>
            <a:ext cx="113664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94" name="Flowchart: Process 93">
            <a:extLst>
              <a:ext uri="{FF2B5EF4-FFF2-40B4-BE49-F238E27FC236}">
                <a16:creationId xmlns:a16="http://schemas.microsoft.com/office/drawing/2014/main" id="{614E1956-A672-48FF-8031-4924F77EA868}"/>
              </a:ext>
            </a:extLst>
          </p:cNvPr>
          <p:cNvSpPr/>
          <p:nvPr/>
        </p:nvSpPr>
        <p:spPr>
          <a:xfrm>
            <a:off x="5718834" y="3617171"/>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95" name="Flowchart: Process 94">
            <a:extLst>
              <a:ext uri="{FF2B5EF4-FFF2-40B4-BE49-F238E27FC236}">
                <a16:creationId xmlns:a16="http://schemas.microsoft.com/office/drawing/2014/main" id="{03E0C319-E22F-461B-99D8-18FB43F11CE4}"/>
              </a:ext>
            </a:extLst>
          </p:cNvPr>
          <p:cNvSpPr/>
          <p:nvPr/>
        </p:nvSpPr>
        <p:spPr>
          <a:xfrm>
            <a:off x="5690308" y="4630869"/>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96" name="Flowchart: Process 95">
            <a:extLst>
              <a:ext uri="{FF2B5EF4-FFF2-40B4-BE49-F238E27FC236}">
                <a16:creationId xmlns:a16="http://schemas.microsoft.com/office/drawing/2014/main" id="{51D4523B-79C9-4EB7-ABCE-476B29EEB991}"/>
              </a:ext>
            </a:extLst>
          </p:cNvPr>
          <p:cNvSpPr/>
          <p:nvPr/>
        </p:nvSpPr>
        <p:spPr>
          <a:xfrm>
            <a:off x="5660768" y="5624910"/>
            <a:ext cx="1186874"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97" name="Flowchart: Process 96">
            <a:extLst>
              <a:ext uri="{FF2B5EF4-FFF2-40B4-BE49-F238E27FC236}">
                <a16:creationId xmlns:a16="http://schemas.microsoft.com/office/drawing/2014/main" id="{77DCA8FD-F999-42DD-9547-96072E7A7847}"/>
              </a:ext>
            </a:extLst>
          </p:cNvPr>
          <p:cNvSpPr/>
          <p:nvPr/>
        </p:nvSpPr>
        <p:spPr>
          <a:xfrm>
            <a:off x="6847641" y="2582777"/>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8" name="Flowchart: Process 97">
            <a:extLst>
              <a:ext uri="{FF2B5EF4-FFF2-40B4-BE49-F238E27FC236}">
                <a16:creationId xmlns:a16="http://schemas.microsoft.com/office/drawing/2014/main" id="{FC91E0A4-D7C8-4895-ABB8-A612396CA180}"/>
              </a:ext>
            </a:extLst>
          </p:cNvPr>
          <p:cNvSpPr/>
          <p:nvPr/>
        </p:nvSpPr>
        <p:spPr>
          <a:xfrm>
            <a:off x="6889366" y="3590987"/>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9" name="Flowchart: Process 98">
            <a:extLst>
              <a:ext uri="{FF2B5EF4-FFF2-40B4-BE49-F238E27FC236}">
                <a16:creationId xmlns:a16="http://schemas.microsoft.com/office/drawing/2014/main" id="{514500F7-1720-4E98-A459-CE19908D30E1}"/>
              </a:ext>
            </a:extLst>
          </p:cNvPr>
          <p:cNvSpPr/>
          <p:nvPr/>
        </p:nvSpPr>
        <p:spPr>
          <a:xfrm>
            <a:off x="6889366" y="4618794"/>
            <a:ext cx="1342666" cy="88852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100" name="Flowchart: Process 99">
            <a:extLst>
              <a:ext uri="{FF2B5EF4-FFF2-40B4-BE49-F238E27FC236}">
                <a16:creationId xmlns:a16="http://schemas.microsoft.com/office/drawing/2014/main" id="{BA7F4DEB-9EF7-473A-9ED4-DB35785A0EF4}"/>
              </a:ext>
            </a:extLst>
          </p:cNvPr>
          <p:cNvSpPr/>
          <p:nvPr/>
        </p:nvSpPr>
        <p:spPr>
          <a:xfrm>
            <a:off x="6885086" y="5589798"/>
            <a:ext cx="1342666" cy="88648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101" name="Picture 100" descr="Icon&#10;&#10;Description automatically generated">
            <a:extLst>
              <a:ext uri="{FF2B5EF4-FFF2-40B4-BE49-F238E27FC236}">
                <a16:creationId xmlns:a16="http://schemas.microsoft.com/office/drawing/2014/main" id="{9F353FFA-1CA8-4B76-8B05-5370E118D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246" y="2564833"/>
            <a:ext cx="960782" cy="924608"/>
          </a:xfrm>
          <a:prstGeom prst="rect">
            <a:avLst/>
          </a:prstGeom>
        </p:spPr>
      </p:pic>
      <p:pic>
        <p:nvPicPr>
          <p:cNvPr id="102" name="Picture 101" descr="Icon&#10;&#10;Description automatically generated">
            <a:extLst>
              <a:ext uri="{FF2B5EF4-FFF2-40B4-BE49-F238E27FC236}">
                <a16:creationId xmlns:a16="http://schemas.microsoft.com/office/drawing/2014/main" id="{9141FDFE-2858-48EC-A3A5-E2E21CD247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08" y="3597573"/>
            <a:ext cx="960782" cy="908729"/>
          </a:xfrm>
          <a:prstGeom prst="rect">
            <a:avLst/>
          </a:prstGeom>
        </p:spPr>
      </p:pic>
      <p:pic>
        <p:nvPicPr>
          <p:cNvPr id="103" name="Picture 102" descr="Icon&#10;&#10;Description automatically generated">
            <a:extLst>
              <a:ext uri="{FF2B5EF4-FFF2-40B4-BE49-F238E27FC236}">
                <a16:creationId xmlns:a16="http://schemas.microsoft.com/office/drawing/2014/main" id="{456743FA-C616-4150-9322-7C74B6B86A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410" y="4651438"/>
            <a:ext cx="960782" cy="847324"/>
          </a:xfrm>
          <a:prstGeom prst="rect">
            <a:avLst/>
          </a:prstGeom>
        </p:spPr>
      </p:pic>
      <p:pic>
        <p:nvPicPr>
          <p:cNvPr id="104" name="Picture 103" descr="Icon&#10;&#10;Description automatically generated">
            <a:extLst>
              <a:ext uri="{FF2B5EF4-FFF2-40B4-BE49-F238E27FC236}">
                <a16:creationId xmlns:a16="http://schemas.microsoft.com/office/drawing/2014/main" id="{7466869C-914F-4348-87D5-E2C29BEFC5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410" y="5614817"/>
            <a:ext cx="960782" cy="847324"/>
          </a:xfrm>
          <a:prstGeom prst="rect">
            <a:avLst/>
          </a:prstGeom>
        </p:spPr>
      </p:pic>
      <p:sp>
        <p:nvSpPr>
          <p:cNvPr id="56" name="Rectangle 55">
            <a:extLst>
              <a:ext uri="{FF2B5EF4-FFF2-40B4-BE49-F238E27FC236}">
                <a16:creationId xmlns:a16="http://schemas.microsoft.com/office/drawing/2014/main" id="{729FCD30-AD5D-4D08-98C6-FDEB9B1EC484}"/>
              </a:ext>
            </a:extLst>
          </p:cNvPr>
          <p:cNvSpPr/>
          <p:nvPr/>
        </p:nvSpPr>
        <p:spPr>
          <a:xfrm>
            <a:off x="4890359" y="2582777"/>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6" name="Rectangle 105">
            <a:extLst>
              <a:ext uri="{FF2B5EF4-FFF2-40B4-BE49-F238E27FC236}">
                <a16:creationId xmlns:a16="http://schemas.microsoft.com/office/drawing/2014/main" id="{C2382B76-72E1-463D-9835-56D353D001E6}"/>
              </a:ext>
            </a:extLst>
          </p:cNvPr>
          <p:cNvSpPr/>
          <p:nvPr/>
        </p:nvSpPr>
        <p:spPr>
          <a:xfrm>
            <a:off x="4860114" y="3568520"/>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07" name="Rectangle 106">
            <a:extLst>
              <a:ext uri="{FF2B5EF4-FFF2-40B4-BE49-F238E27FC236}">
                <a16:creationId xmlns:a16="http://schemas.microsoft.com/office/drawing/2014/main" id="{E774A036-68B0-473C-A404-64007B2DC361}"/>
              </a:ext>
            </a:extLst>
          </p:cNvPr>
          <p:cNvSpPr/>
          <p:nvPr/>
        </p:nvSpPr>
        <p:spPr>
          <a:xfrm>
            <a:off x="4831588" y="4618777"/>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08" name="Rectangle 107">
            <a:extLst>
              <a:ext uri="{FF2B5EF4-FFF2-40B4-BE49-F238E27FC236}">
                <a16:creationId xmlns:a16="http://schemas.microsoft.com/office/drawing/2014/main" id="{A75CFC19-4FA5-4D62-859A-C3B76A4F9523}"/>
              </a:ext>
            </a:extLst>
          </p:cNvPr>
          <p:cNvSpPr/>
          <p:nvPr/>
        </p:nvSpPr>
        <p:spPr>
          <a:xfrm>
            <a:off x="4781765" y="5591731"/>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13" name="Minus Sign 112">
            <a:extLst>
              <a:ext uri="{FF2B5EF4-FFF2-40B4-BE49-F238E27FC236}">
                <a16:creationId xmlns:a16="http://schemas.microsoft.com/office/drawing/2014/main" id="{6BB40FC9-0CAF-45F1-A39F-3C029957A25C}"/>
              </a:ext>
            </a:extLst>
          </p:cNvPr>
          <p:cNvSpPr/>
          <p:nvPr/>
        </p:nvSpPr>
        <p:spPr>
          <a:xfrm>
            <a:off x="5548701" y="1836186"/>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14" name="Flowchart: Process 113">
            <a:extLst>
              <a:ext uri="{FF2B5EF4-FFF2-40B4-BE49-F238E27FC236}">
                <a16:creationId xmlns:a16="http://schemas.microsoft.com/office/drawing/2014/main" id="{D24DCFDB-1D8E-4442-8EEB-F5C20C528905}"/>
              </a:ext>
            </a:extLst>
          </p:cNvPr>
          <p:cNvSpPr/>
          <p:nvPr/>
        </p:nvSpPr>
        <p:spPr>
          <a:xfrm>
            <a:off x="6291821" y="218466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E71DEFE-9CAC-4BE8-A546-9B3CFDAA6683}"/>
              </a:ext>
            </a:extLst>
          </p:cNvPr>
          <p:cNvSpPr/>
          <p:nvPr/>
        </p:nvSpPr>
        <p:spPr>
          <a:xfrm>
            <a:off x="6290207" y="2183508"/>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TextBox 109">
            <a:extLst>
              <a:ext uri="{FF2B5EF4-FFF2-40B4-BE49-F238E27FC236}">
                <a16:creationId xmlns:a16="http://schemas.microsoft.com/office/drawing/2014/main" id="{7DAA5CE7-98E4-4AB4-8491-1D1A9F5B6AFE}"/>
              </a:ext>
            </a:extLst>
          </p:cNvPr>
          <p:cNvSpPr txBox="1"/>
          <p:nvPr/>
        </p:nvSpPr>
        <p:spPr>
          <a:xfrm>
            <a:off x="4376622" y="1798421"/>
            <a:ext cx="2599151" cy="230832"/>
          </a:xfrm>
          <a:prstGeom prst="rect">
            <a:avLst/>
          </a:prstGeom>
          <a:noFill/>
        </p:spPr>
        <p:txBody>
          <a:bodyPr wrap="square" rtlCol="1">
            <a:spAutoFit/>
          </a:bodyPr>
          <a:lstStyle/>
          <a:p>
            <a:r>
              <a:rPr lang="en-US" sz="900" dirty="0"/>
              <a:t> Recipes</a:t>
            </a:r>
            <a:endParaRPr lang="he-IL" sz="900" dirty="0"/>
          </a:p>
        </p:txBody>
      </p:sp>
      <p:sp>
        <p:nvSpPr>
          <p:cNvPr id="117" name="Rectangle 116">
            <a:extLst>
              <a:ext uri="{FF2B5EF4-FFF2-40B4-BE49-F238E27FC236}">
                <a16:creationId xmlns:a16="http://schemas.microsoft.com/office/drawing/2014/main" id="{259DE79A-AF68-438D-B40E-2E4AB5E57EAF}"/>
              </a:ext>
            </a:extLst>
          </p:cNvPr>
          <p:cNvSpPr/>
          <p:nvPr/>
        </p:nvSpPr>
        <p:spPr>
          <a:xfrm>
            <a:off x="3380526" y="205399"/>
            <a:ext cx="189857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Recipes</a:t>
            </a:r>
            <a:endParaRPr lang="he-IL" b="1" dirty="0"/>
          </a:p>
        </p:txBody>
      </p:sp>
      <p:sp>
        <p:nvSpPr>
          <p:cNvPr id="120" name="Rectangle 119">
            <a:extLst>
              <a:ext uri="{FF2B5EF4-FFF2-40B4-BE49-F238E27FC236}">
                <a16:creationId xmlns:a16="http://schemas.microsoft.com/office/drawing/2014/main" id="{D1EAB5BB-D290-46CC-BA6F-BFDFDEE23F5E}"/>
              </a:ext>
            </a:extLst>
          </p:cNvPr>
          <p:cNvSpPr/>
          <p:nvPr/>
        </p:nvSpPr>
        <p:spPr>
          <a:xfrm>
            <a:off x="7190959" y="2182561"/>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21" name="Graphic 120" descr="Magnifying glass with solid fill">
            <a:extLst>
              <a:ext uri="{FF2B5EF4-FFF2-40B4-BE49-F238E27FC236}">
                <a16:creationId xmlns:a16="http://schemas.microsoft.com/office/drawing/2014/main" id="{D3561651-F0C8-4E23-9236-EA74BEE8C4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5107" y="2131351"/>
            <a:ext cx="275622" cy="275622"/>
          </a:xfrm>
          <a:prstGeom prst="rect">
            <a:avLst/>
          </a:prstGeom>
        </p:spPr>
      </p:pic>
      <p:pic>
        <p:nvPicPr>
          <p:cNvPr id="32" name="Graphic 31" descr="Rating 1 Star with solid fill">
            <a:extLst>
              <a:ext uri="{FF2B5EF4-FFF2-40B4-BE49-F238E27FC236}">
                <a16:creationId xmlns:a16="http://schemas.microsoft.com/office/drawing/2014/main" id="{6C0ED301-62AC-4559-B71B-F317F5E4C3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3023293" y="2548139"/>
            <a:ext cx="541436" cy="914400"/>
          </a:xfrm>
          <a:prstGeom prst="rect">
            <a:avLst/>
          </a:prstGeom>
        </p:spPr>
      </p:pic>
      <p:pic>
        <p:nvPicPr>
          <p:cNvPr id="122" name="Graphic 121" descr="Rating 1 Star with solid fill">
            <a:extLst>
              <a:ext uri="{FF2B5EF4-FFF2-40B4-BE49-F238E27FC236}">
                <a16:creationId xmlns:a16="http://schemas.microsoft.com/office/drawing/2014/main" id="{6E6422B4-B725-4046-AA74-599702B779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3063102" y="5569491"/>
            <a:ext cx="541436" cy="914400"/>
          </a:xfrm>
          <a:prstGeom prst="rect">
            <a:avLst/>
          </a:prstGeom>
        </p:spPr>
      </p:pic>
    </p:spTree>
    <p:extLst>
      <p:ext uri="{BB962C8B-B14F-4D97-AF65-F5344CB8AC3E}">
        <p14:creationId xmlns:p14="http://schemas.microsoft.com/office/powerpoint/2010/main" val="237111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66BA23-914A-47D8-A559-D8313FA9E368}"/>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18A08629-658E-4DF8-8A82-A66CF1874813}"/>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3E7D708E-D33A-4091-9B12-4B646931E917}"/>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91E1C9CF-F292-44EF-9FB1-9F0C089024FA}"/>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70096E88-0524-4EFD-BFD0-571C28DEC45E}"/>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C6182B8E-81E5-42F4-8024-81338D0A797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059F3462-ECB1-419A-9E86-40B115D92A3F}"/>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DF853F01-57FF-41B1-B2EE-9F7BC854A5E5}"/>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45496380-FBB8-40B5-87F8-70AFDE6B5A3D}"/>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AE0B774E-CA97-4623-951D-F63AE8C3299F}"/>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4612309D-5A40-4E0C-AB8C-4290A1E5946C}"/>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A1AD03D7-FC87-423A-B2B5-90B29B4A7D87}"/>
              </a:ext>
            </a:extLst>
          </p:cNvPr>
          <p:cNvSpPr txBox="1"/>
          <p:nvPr/>
        </p:nvSpPr>
        <p:spPr>
          <a:xfrm>
            <a:off x="2273539" y="1028878"/>
            <a:ext cx="1352353"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F60C6A27-D371-4217-AB03-5C554B652B43}"/>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B4E15FC1-C61F-4FD0-A6E7-6EC9E10182D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B7A0632-5290-4DBC-9F04-C793D459A875}"/>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18AEA506-45D7-47B2-ABF1-F3E40FED774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745CC1C1-7C5C-4598-90B9-F4FE1F2A101E}"/>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DAFA69D1-8B28-4056-817F-DE3B3FEAC38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C477F0CD-4D3C-4B6D-8C4D-66651CDE0D2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3D44881C-E5BE-4D04-A202-D1F79A617726}"/>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4" name="TextBox 23">
            <a:extLst>
              <a:ext uri="{FF2B5EF4-FFF2-40B4-BE49-F238E27FC236}">
                <a16:creationId xmlns:a16="http://schemas.microsoft.com/office/drawing/2014/main" id="{B5C8A70A-F41D-486D-8BDE-3E696EE20F45}"/>
              </a:ext>
            </a:extLst>
          </p:cNvPr>
          <p:cNvSpPr txBox="1"/>
          <p:nvPr/>
        </p:nvSpPr>
        <p:spPr>
          <a:xfrm>
            <a:off x="493187" y="1866897"/>
            <a:ext cx="3267758" cy="369332"/>
          </a:xfrm>
          <a:prstGeom prst="rect">
            <a:avLst/>
          </a:prstGeom>
          <a:noFill/>
        </p:spPr>
        <p:txBody>
          <a:bodyPr wrap="square" rtlCol="1">
            <a:spAutoFit/>
          </a:bodyPr>
          <a:lstStyle/>
          <a:p>
            <a:r>
              <a:rPr lang="en-US" dirty="0"/>
              <a:t>User recipes</a:t>
            </a:r>
            <a:endParaRPr lang="he-IL" dirty="0"/>
          </a:p>
        </p:txBody>
      </p:sp>
      <p:sp>
        <p:nvSpPr>
          <p:cNvPr id="25" name="Rectangle 24">
            <a:extLst>
              <a:ext uri="{FF2B5EF4-FFF2-40B4-BE49-F238E27FC236}">
                <a16:creationId xmlns:a16="http://schemas.microsoft.com/office/drawing/2014/main" id="{07E54009-A560-4B2A-A6B4-678504C178C9}"/>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6" name="Rectangle 25">
            <a:extLst>
              <a:ext uri="{FF2B5EF4-FFF2-40B4-BE49-F238E27FC236}">
                <a16:creationId xmlns:a16="http://schemas.microsoft.com/office/drawing/2014/main" id="{CE4A4911-3B07-45B5-9FCB-12EE5BD8C96E}"/>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7" name="Rectangle 26">
            <a:extLst>
              <a:ext uri="{FF2B5EF4-FFF2-40B4-BE49-F238E27FC236}">
                <a16:creationId xmlns:a16="http://schemas.microsoft.com/office/drawing/2014/main" id="{A30F6739-E30A-49C6-B25F-41727645EF2A}"/>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28" name="Picture 27" descr="Sushi picked up with chopsticks">
            <a:extLst>
              <a:ext uri="{FF2B5EF4-FFF2-40B4-BE49-F238E27FC236}">
                <a16:creationId xmlns:a16="http://schemas.microsoft.com/office/drawing/2014/main" id="{E05E403F-51CA-42B6-B673-C7D3CB41F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2" y="3459972"/>
            <a:ext cx="1348221" cy="898595"/>
          </a:xfrm>
          <a:prstGeom prst="rect">
            <a:avLst/>
          </a:prstGeom>
        </p:spPr>
      </p:pic>
      <p:pic>
        <p:nvPicPr>
          <p:cNvPr id="29" name="Picture 28" descr="Close-up of hand holding salad">
            <a:extLst>
              <a:ext uri="{FF2B5EF4-FFF2-40B4-BE49-F238E27FC236}">
                <a16:creationId xmlns:a16="http://schemas.microsoft.com/office/drawing/2014/main" id="{59E80E99-F68D-4402-9C22-68CE2C3D8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0" y="4507106"/>
            <a:ext cx="1342665" cy="895110"/>
          </a:xfrm>
          <a:prstGeom prst="rect">
            <a:avLst/>
          </a:prstGeom>
        </p:spPr>
      </p:pic>
      <p:pic>
        <p:nvPicPr>
          <p:cNvPr id="30" name="Picture 29" descr="Fresh Gourmet Bread">
            <a:extLst>
              <a:ext uri="{FF2B5EF4-FFF2-40B4-BE49-F238E27FC236}">
                <a16:creationId xmlns:a16="http://schemas.microsoft.com/office/drawing/2014/main" id="{2DAD5719-FF8D-48DA-BC72-C35B6B883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32" y="2479269"/>
            <a:ext cx="1328283" cy="885306"/>
          </a:xfrm>
          <a:prstGeom prst="rect">
            <a:avLst/>
          </a:prstGeom>
        </p:spPr>
      </p:pic>
      <p:sp>
        <p:nvSpPr>
          <p:cNvPr id="31" name="Rectangle 30">
            <a:extLst>
              <a:ext uri="{FF2B5EF4-FFF2-40B4-BE49-F238E27FC236}">
                <a16:creationId xmlns:a16="http://schemas.microsoft.com/office/drawing/2014/main" id="{80F5B087-2126-4F55-9201-D9615167AED3}"/>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2" name="Picture 31" descr="Cupcakes">
            <a:extLst>
              <a:ext uri="{FF2B5EF4-FFF2-40B4-BE49-F238E27FC236}">
                <a16:creationId xmlns:a16="http://schemas.microsoft.com/office/drawing/2014/main" id="{07B3A08D-A5A9-49F3-83D8-A6211E0C3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32" y="5506630"/>
            <a:ext cx="1348221" cy="860897"/>
          </a:xfrm>
          <a:prstGeom prst="rect">
            <a:avLst/>
          </a:prstGeom>
        </p:spPr>
      </p:pic>
      <p:sp>
        <p:nvSpPr>
          <p:cNvPr id="33" name="Flowchart: Process 32">
            <a:extLst>
              <a:ext uri="{FF2B5EF4-FFF2-40B4-BE49-F238E27FC236}">
                <a16:creationId xmlns:a16="http://schemas.microsoft.com/office/drawing/2014/main" id="{8C0EBB80-2BC8-4413-A66E-2AFBC3FC1105}"/>
              </a:ext>
            </a:extLst>
          </p:cNvPr>
          <p:cNvSpPr/>
          <p:nvPr/>
        </p:nvSpPr>
        <p:spPr>
          <a:xfrm>
            <a:off x="1955916" y="2477365"/>
            <a:ext cx="114154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34" name="Flowchart: Process 33">
            <a:extLst>
              <a:ext uri="{FF2B5EF4-FFF2-40B4-BE49-F238E27FC236}">
                <a16:creationId xmlns:a16="http://schemas.microsoft.com/office/drawing/2014/main" id="{A0F24A56-BBC6-45EC-AC70-5404E78D7EE4}"/>
              </a:ext>
            </a:extLst>
          </p:cNvPr>
          <p:cNvSpPr/>
          <p:nvPr/>
        </p:nvSpPr>
        <p:spPr>
          <a:xfrm>
            <a:off x="1962073" y="3473095"/>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35" name="Flowchart: Process 34">
            <a:extLst>
              <a:ext uri="{FF2B5EF4-FFF2-40B4-BE49-F238E27FC236}">
                <a16:creationId xmlns:a16="http://schemas.microsoft.com/office/drawing/2014/main" id="{AC8E85A8-99F2-482B-B354-8C52BD036DCD}"/>
              </a:ext>
            </a:extLst>
          </p:cNvPr>
          <p:cNvSpPr/>
          <p:nvPr/>
        </p:nvSpPr>
        <p:spPr>
          <a:xfrm>
            <a:off x="1933547" y="4513692"/>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36" name="Flowchart: Process 35">
            <a:extLst>
              <a:ext uri="{FF2B5EF4-FFF2-40B4-BE49-F238E27FC236}">
                <a16:creationId xmlns:a16="http://schemas.microsoft.com/office/drawing/2014/main" id="{B7A6C219-4877-4311-8737-FE8B7D196D79}"/>
              </a:ext>
            </a:extLst>
          </p:cNvPr>
          <p:cNvSpPr/>
          <p:nvPr/>
        </p:nvSpPr>
        <p:spPr>
          <a:xfrm>
            <a:off x="1955915" y="5506630"/>
            <a:ext cx="1216315"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37" name="Flowchart: Process 36">
            <a:extLst>
              <a:ext uri="{FF2B5EF4-FFF2-40B4-BE49-F238E27FC236}">
                <a16:creationId xmlns:a16="http://schemas.microsoft.com/office/drawing/2014/main" id="{DB7D2914-F46A-4A2B-B1CC-FF237FDA7FE6}"/>
              </a:ext>
            </a:extLst>
          </p:cNvPr>
          <p:cNvSpPr/>
          <p:nvPr/>
        </p:nvSpPr>
        <p:spPr>
          <a:xfrm>
            <a:off x="3075646" y="3024304"/>
            <a:ext cx="1380670" cy="36713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8" name="Flowchart: Process 37">
            <a:extLst>
              <a:ext uri="{FF2B5EF4-FFF2-40B4-BE49-F238E27FC236}">
                <a16:creationId xmlns:a16="http://schemas.microsoft.com/office/drawing/2014/main" id="{8C1EA4A8-C09A-427D-AEAB-F82A82997836}"/>
              </a:ext>
            </a:extLst>
          </p:cNvPr>
          <p:cNvSpPr/>
          <p:nvPr/>
        </p:nvSpPr>
        <p:spPr>
          <a:xfrm>
            <a:off x="3125385" y="4019739"/>
            <a:ext cx="1342666" cy="35293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9" name="Flowchart: Process 38">
            <a:extLst>
              <a:ext uri="{FF2B5EF4-FFF2-40B4-BE49-F238E27FC236}">
                <a16:creationId xmlns:a16="http://schemas.microsoft.com/office/drawing/2014/main" id="{D882B81C-CD0C-44A1-8F0C-7D26767B8708}"/>
              </a:ext>
            </a:extLst>
          </p:cNvPr>
          <p:cNvSpPr/>
          <p:nvPr/>
        </p:nvSpPr>
        <p:spPr>
          <a:xfrm>
            <a:off x="3125385" y="5077791"/>
            <a:ext cx="1342666" cy="311246"/>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40" name="Flowchart: Process 39">
            <a:extLst>
              <a:ext uri="{FF2B5EF4-FFF2-40B4-BE49-F238E27FC236}">
                <a16:creationId xmlns:a16="http://schemas.microsoft.com/office/drawing/2014/main" id="{6CA8CFC5-03FB-4CF2-B8F7-1DA790FDF5AE}"/>
              </a:ext>
            </a:extLst>
          </p:cNvPr>
          <p:cNvSpPr/>
          <p:nvPr/>
        </p:nvSpPr>
        <p:spPr>
          <a:xfrm>
            <a:off x="3179877" y="6063177"/>
            <a:ext cx="1276439" cy="30964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41" name="Picture 40" descr="Icon&#10;&#10;Description automatically generated">
            <a:extLst>
              <a:ext uri="{FF2B5EF4-FFF2-40B4-BE49-F238E27FC236}">
                <a16:creationId xmlns:a16="http://schemas.microsoft.com/office/drawing/2014/main" id="{5A63B5A2-279A-471C-9A28-AAB0954CE8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2477365"/>
            <a:ext cx="960782" cy="867399"/>
          </a:xfrm>
          <a:prstGeom prst="rect">
            <a:avLst/>
          </a:prstGeom>
        </p:spPr>
      </p:pic>
      <p:pic>
        <p:nvPicPr>
          <p:cNvPr id="42" name="Picture 41" descr="Icon&#10;&#10;Description automatically generated">
            <a:extLst>
              <a:ext uri="{FF2B5EF4-FFF2-40B4-BE49-F238E27FC236}">
                <a16:creationId xmlns:a16="http://schemas.microsoft.com/office/drawing/2014/main" id="{E07E2674-C291-4C99-8DF8-B2A3D1AC5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3" name="Picture 42" descr="Icon&#10;&#10;Description automatically generated">
            <a:extLst>
              <a:ext uri="{FF2B5EF4-FFF2-40B4-BE49-F238E27FC236}">
                <a16:creationId xmlns:a16="http://schemas.microsoft.com/office/drawing/2014/main" id="{F45AC542-DDED-483C-899F-54CC0A7F6D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297" y="4534440"/>
            <a:ext cx="960782" cy="847324"/>
          </a:xfrm>
          <a:prstGeom prst="rect">
            <a:avLst/>
          </a:prstGeom>
        </p:spPr>
      </p:pic>
      <p:pic>
        <p:nvPicPr>
          <p:cNvPr id="44" name="Picture 43" descr="Icon&#10;&#10;Description automatically generated">
            <a:extLst>
              <a:ext uri="{FF2B5EF4-FFF2-40B4-BE49-F238E27FC236}">
                <a16:creationId xmlns:a16="http://schemas.microsoft.com/office/drawing/2014/main" id="{3281BA75-3B3B-4332-ACF4-B318A44AE3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5" name="Flowchart: Process 44">
            <a:extLst>
              <a:ext uri="{FF2B5EF4-FFF2-40B4-BE49-F238E27FC236}">
                <a16:creationId xmlns:a16="http://schemas.microsoft.com/office/drawing/2014/main" id="{ABCBBAD2-2620-48F9-91C2-102E60499CC8}"/>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 recipe</a:t>
            </a:r>
            <a:endParaRPr lang="he-IL" dirty="0"/>
          </a:p>
        </p:txBody>
      </p:sp>
      <p:sp>
        <p:nvSpPr>
          <p:cNvPr id="46" name="Flowchart: Process 45">
            <a:extLst>
              <a:ext uri="{FF2B5EF4-FFF2-40B4-BE49-F238E27FC236}">
                <a16:creationId xmlns:a16="http://schemas.microsoft.com/office/drawing/2014/main" id="{C27D8642-4623-48E9-95A6-0D3C7D7CAA97}"/>
              </a:ext>
            </a:extLst>
          </p:cNvPr>
          <p:cNvSpPr/>
          <p:nvPr/>
        </p:nvSpPr>
        <p:spPr>
          <a:xfrm>
            <a:off x="3099627" y="2478188"/>
            <a:ext cx="1380670" cy="546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47" name="Flowchart: Process 46">
            <a:extLst>
              <a:ext uri="{FF2B5EF4-FFF2-40B4-BE49-F238E27FC236}">
                <a16:creationId xmlns:a16="http://schemas.microsoft.com/office/drawing/2014/main" id="{52F2A80E-3D07-4785-B229-51C901A27810}"/>
              </a:ext>
            </a:extLst>
          </p:cNvPr>
          <p:cNvSpPr/>
          <p:nvPr/>
        </p:nvSpPr>
        <p:spPr>
          <a:xfrm>
            <a:off x="3105589" y="3492413"/>
            <a:ext cx="1388731"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2" name="Flowchart: Process 51">
            <a:extLst>
              <a:ext uri="{FF2B5EF4-FFF2-40B4-BE49-F238E27FC236}">
                <a16:creationId xmlns:a16="http://schemas.microsoft.com/office/drawing/2014/main" id="{0C1B9409-855F-4D51-8684-A89EEDDFE4F3}"/>
              </a:ext>
            </a:extLst>
          </p:cNvPr>
          <p:cNvSpPr/>
          <p:nvPr/>
        </p:nvSpPr>
        <p:spPr>
          <a:xfrm>
            <a:off x="3102352" y="4500514"/>
            <a:ext cx="1388731" cy="5772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3" name="Flowchart: Process 52">
            <a:extLst>
              <a:ext uri="{FF2B5EF4-FFF2-40B4-BE49-F238E27FC236}">
                <a16:creationId xmlns:a16="http://schemas.microsoft.com/office/drawing/2014/main" id="{F390D253-13BE-48C7-BB22-A93829EE3DC6}"/>
              </a:ext>
            </a:extLst>
          </p:cNvPr>
          <p:cNvSpPr/>
          <p:nvPr/>
        </p:nvSpPr>
        <p:spPr>
          <a:xfrm>
            <a:off x="3179614" y="5530351"/>
            <a:ext cx="1276440"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cxnSp>
        <p:nvCxnSpPr>
          <p:cNvPr id="55" name="Straight Arrow Connector 54">
            <a:extLst>
              <a:ext uri="{FF2B5EF4-FFF2-40B4-BE49-F238E27FC236}">
                <a16:creationId xmlns:a16="http://schemas.microsoft.com/office/drawing/2014/main" id="{0004EE16-42FF-4328-AFC5-977C58AF4014}"/>
              </a:ext>
            </a:extLst>
          </p:cNvPr>
          <p:cNvCxnSpPr>
            <a:stCxn id="45" idx="3"/>
          </p:cNvCxnSpPr>
          <p:nvPr/>
        </p:nvCxnSpPr>
        <p:spPr>
          <a:xfrm flipV="1">
            <a:off x="5441564" y="1167740"/>
            <a:ext cx="1268725" cy="9917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Rectangle 55">
            <a:extLst>
              <a:ext uri="{FF2B5EF4-FFF2-40B4-BE49-F238E27FC236}">
                <a16:creationId xmlns:a16="http://schemas.microsoft.com/office/drawing/2014/main" id="{1BC2B16A-F4DB-4EE7-BD84-7B3C2EC4C35B}"/>
              </a:ext>
            </a:extLst>
          </p:cNvPr>
          <p:cNvSpPr/>
          <p:nvPr/>
        </p:nvSpPr>
        <p:spPr>
          <a:xfrm>
            <a:off x="6816704" y="129291"/>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6810931" y="104664"/>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767858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876044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10937964" y="1437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9696187" y="8664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6816704" y="129846"/>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7797560" y="195806"/>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4" name="Minus Sign 63">
            <a:extLst>
              <a:ext uri="{FF2B5EF4-FFF2-40B4-BE49-F238E27FC236}">
                <a16:creationId xmlns:a16="http://schemas.microsoft.com/office/drawing/2014/main" id="{383ADBED-0C9E-42DB-8E45-20243B04A864}"/>
              </a:ext>
            </a:extLst>
          </p:cNvPr>
          <p:cNvSpPr/>
          <p:nvPr/>
        </p:nvSpPr>
        <p:spPr>
          <a:xfrm>
            <a:off x="7593519" y="2671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8234547" y="60967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8229804" y="62450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8677631" y="140444"/>
            <a:ext cx="1307256" cy="338554"/>
          </a:xfrm>
          <a:prstGeom prst="rect">
            <a:avLst/>
          </a:prstGeom>
          <a:noFill/>
        </p:spPr>
        <p:txBody>
          <a:bodyPr wrap="square" rtlCol="1">
            <a:spAutoFit/>
          </a:bodyPr>
          <a:lstStyle/>
          <a:p>
            <a:r>
              <a:rPr lang="en-US" sz="1600" dirty="0"/>
              <a:t>Ingredients</a:t>
            </a:r>
            <a:endParaRPr lang="he-IL" sz="1600" dirty="0"/>
          </a:p>
        </p:txBody>
      </p:sp>
      <p:sp>
        <p:nvSpPr>
          <p:cNvPr id="68" name="Minus Sign 67">
            <a:extLst>
              <a:ext uri="{FF2B5EF4-FFF2-40B4-BE49-F238E27FC236}">
                <a16:creationId xmlns:a16="http://schemas.microsoft.com/office/drawing/2014/main" id="{4475657F-F5CB-46B0-A486-F4DB67903632}"/>
              </a:ext>
            </a:extLst>
          </p:cNvPr>
          <p:cNvSpPr/>
          <p:nvPr/>
        </p:nvSpPr>
        <p:spPr>
          <a:xfrm>
            <a:off x="8616626" y="25588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9336359" y="58773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9336081" y="60149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9745173" y="152483"/>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9722578" y="285201"/>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10372081" y="62007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10380445" y="61788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11061617" y="155960"/>
            <a:ext cx="709182" cy="369332"/>
          </a:xfrm>
          <a:prstGeom prst="rect">
            <a:avLst/>
          </a:prstGeom>
          <a:noFill/>
        </p:spPr>
        <p:txBody>
          <a:bodyPr wrap="square" rtlCol="1">
            <a:spAutoFit/>
          </a:bodyPr>
          <a:lstStyle/>
          <a:p>
            <a:r>
              <a:rPr lang="en-US" dirty="0"/>
              <a:t>Cart</a:t>
            </a:r>
            <a:endParaRPr lang="he-IL" dirty="0"/>
          </a:p>
        </p:txBody>
      </p:sp>
      <p:sp>
        <p:nvSpPr>
          <p:cNvPr id="104" name="Minus Sign 103">
            <a:extLst>
              <a:ext uri="{FF2B5EF4-FFF2-40B4-BE49-F238E27FC236}">
                <a16:creationId xmlns:a16="http://schemas.microsoft.com/office/drawing/2014/main" id="{30916BC8-173C-4020-A7D0-569E192F6FC6}"/>
              </a:ext>
            </a:extLst>
          </p:cNvPr>
          <p:cNvSpPr/>
          <p:nvPr/>
        </p:nvSpPr>
        <p:spPr>
          <a:xfrm>
            <a:off x="2091471" y="162702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06" name="Flowchart: Process 105">
            <a:extLst>
              <a:ext uri="{FF2B5EF4-FFF2-40B4-BE49-F238E27FC236}">
                <a16:creationId xmlns:a16="http://schemas.microsoft.com/office/drawing/2014/main" id="{946C4528-7B9B-46A5-AC40-04527C4BC499}"/>
              </a:ext>
            </a:extLst>
          </p:cNvPr>
          <p:cNvSpPr/>
          <p:nvPr/>
        </p:nvSpPr>
        <p:spPr>
          <a:xfrm>
            <a:off x="2957458" y="196196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7" name="Flowchart: Merge 106">
            <a:extLst>
              <a:ext uri="{FF2B5EF4-FFF2-40B4-BE49-F238E27FC236}">
                <a16:creationId xmlns:a16="http://schemas.microsoft.com/office/drawing/2014/main" id="{9F546127-8BF0-4809-8668-49CF14FB1EB7}"/>
              </a:ext>
            </a:extLst>
          </p:cNvPr>
          <p:cNvSpPr/>
          <p:nvPr/>
        </p:nvSpPr>
        <p:spPr>
          <a:xfrm>
            <a:off x="3000067" y="1959565"/>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8830139" y="1117227"/>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6841860" y="1784484"/>
            <a:ext cx="2252852" cy="369332"/>
          </a:xfrm>
          <a:prstGeom prst="rect">
            <a:avLst/>
          </a:prstGeom>
          <a:noFill/>
        </p:spPr>
        <p:txBody>
          <a:bodyPr wrap="square" rtlCol="1">
            <a:spAutoFit/>
          </a:bodyPr>
          <a:lstStyle/>
          <a:p>
            <a:r>
              <a:rPr lang="en-US" dirty="0"/>
              <a:t>Name of the recipe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6661415" y="1827287"/>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Type of meal</a:t>
            </a:r>
            <a:endParaRPr lang="he-IL" sz="14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7991065" y="218259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8098384" y="219651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8908908" y="2092980"/>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10858912" y="2045371"/>
            <a:ext cx="135592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Mixed</a:t>
            </a:r>
          </a:p>
          <a:p>
            <a:r>
              <a:rPr lang="en-US" dirty="0"/>
              <a:t>Gluten free</a:t>
            </a:r>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8478147" y="2373073"/>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04611" y="2602734"/>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6854967" y="2699579"/>
            <a:ext cx="1928942" cy="369332"/>
          </a:xfrm>
          <a:prstGeom prst="rect">
            <a:avLst/>
          </a:prstGeom>
          <a:noFill/>
        </p:spPr>
        <p:txBody>
          <a:bodyPr wrap="square" rtlCol="1">
            <a:spAutoFit/>
          </a:bodyPr>
          <a:lstStyle/>
          <a:p>
            <a:r>
              <a:rPr lang="en-US" dirty="0"/>
              <a:t>Insert a picture</a:t>
            </a:r>
            <a:endParaRPr lang="he-IL" dirty="0"/>
          </a:p>
        </p:txBody>
      </p:sp>
      <p:sp>
        <p:nvSpPr>
          <p:cNvPr id="131" name="Flowchart: Process 130">
            <a:extLst>
              <a:ext uri="{FF2B5EF4-FFF2-40B4-BE49-F238E27FC236}">
                <a16:creationId xmlns:a16="http://schemas.microsoft.com/office/drawing/2014/main" id="{7DCE09A5-A4A8-4D93-9CFF-ECCA36EB2CF9}"/>
              </a:ext>
            </a:extLst>
          </p:cNvPr>
          <p:cNvSpPr/>
          <p:nvPr/>
        </p:nvSpPr>
        <p:spPr>
          <a:xfrm>
            <a:off x="6978335" y="4750132"/>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10748234" y="6077961"/>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6885021" y="5936120"/>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7067844" y="5862962"/>
            <a:ext cx="3458537" cy="369332"/>
          </a:xfrm>
          <a:prstGeom prst="rect">
            <a:avLst/>
          </a:prstGeom>
          <a:noFill/>
        </p:spPr>
        <p:txBody>
          <a:bodyPr wrap="square" rtlCol="1">
            <a:spAutoFit/>
          </a:bodyPr>
          <a:lstStyle/>
          <a:p>
            <a:r>
              <a:rPr lang="en-US" dirty="0"/>
              <a:t>I would like to share my recipe</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6892727" y="6212759"/>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7060138" y="6138461"/>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38" name="Flowchart: Process 137">
            <a:extLst>
              <a:ext uri="{FF2B5EF4-FFF2-40B4-BE49-F238E27FC236}">
                <a16:creationId xmlns:a16="http://schemas.microsoft.com/office/drawing/2014/main" id="{3BD22B75-3201-48A7-9455-9542A5B5D21C}"/>
              </a:ext>
            </a:extLst>
          </p:cNvPr>
          <p:cNvSpPr/>
          <p:nvPr/>
        </p:nvSpPr>
        <p:spPr>
          <a:xfrm>
            <a:off x="8908908" y="4758819"/>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9" name="Flowchart: Merge 138">
            <a:extLst>
              <a:ext uri="{FF2B5EF4-FFF2-40B4-BE49-F238E27FC236}">
                <a16:creationId xmlns:a16="http://schemas.microsoft.com/office/drawing/2014/main" id="{036FC120-5AAD-4829-89ED-16E8976B1850}"/>
              </a:ext>
            </a:extLst>
          </p:cNvPr>
          <p:cNvSpPr/>
          <p:nvPr/>
        </p:nvSpPr>
        <p:spPr>
          <a:xfrm>
            <a:off x="8950086" y="4766463"/>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40" name="TextBox 139">
            <a:extLst>
              <a:ext uri="{FF2B5EF4-FFF2-40B4-BE49-F238E27FC236}">
                <a16:creationId xmlns:a16="http://schemas.microsoft.com/office/drawing/2014/main" id="{29FD044A-B5DC-4D19-807C-A10669B5C397}"/>
              </a:ext>
            </a:extLst>
          </p:cNvPr>
          <p:cNvSpPr txBox="1"/>
          <p:nvPr/>
        </p:nvSpPr>
        <p:spPr>
          <a:xfrm>
            <a:off x="8776828" y="4124789"/>
            <a:ext cx="3982616" cy="1754326"/>
          </a:xfrm>
          <a:prstGeom prst="rect">
            <a:avLst/>
          </a:prstGeom>
          <a:noFill/>
        </p:spPr>
        <p:txBody>
          <a:bodyPr wrap="square" rtlCol="1">
            <a:spAutoFit/>
          </a:bodyPr>
          <a:lstStyle/>
          <a:p>
            <a:r>
              <a:rPr lang="en-US" dirty="0"/>
              <a:t>	Beef</a:t>
            </a:r>
          </a:p>
          <a:p>
            <a:r>
              <a:rPr lang="en-US" dirty="0"/>
              <a:t>	Tofu</a:t>
            </a:r>
          </a:p>
          <a:p>
            <a:r>
              <a:rPr lang="en-US" dirty="0"/>
              <a:t>	Milk</a:t>
            </a:r>
          </a:p>
          <a:p>
            <a:r>
              <a:rPr lang="en-US" dirty="0"/>
              <a:t>	……..</a:t>
            </a:r>
          </a:p>
          <a:p>
            <a:r>
              <a:rPr lang="en-US" dirty="0"/>
              <a:t>	……..</a:t>
            </a:r>
          </a:p>
          <a:p>
            <a:r>
              <a:rPr lang="en-US" dirty="0"/>
              <a:t>-Add an ingredient to the system</a:t>
            </a:r>
            <a:endParaRPr lang="he-IL" dirty="0"/>
          </a:p>
        </p:txBody>
      </p:sp>
      <p:cxnSp>
        <p:nvCxnSpPr>
          <p:cNvPr id="141" name="Straight Arrow Connector 140">
            <a:extLst>
              <a:ext uri="{FF2B5EF4-FFF2-40B4-BE49-F238E27FC236}">
                <a16:creationId xmlns:a16="http://schemas.microsoft.com/office/drawing/2014/main" id="{4DEC5D81-158C-4C1F-ABAC-18C69D5F662D}"/>
              </a:ext>
            </a:extLst>
          </p:cNvPr>
          <p:cNvCxnSpPr>
            <a:cxnSpLocks/>
          </p:cNvCxnSpPr>
          <p:nvPr/>
        </p:nvCxnSpPr>
        <p:spPr>
          <a:xfrm>
            <a:off x="9056895" y="5159866"/>
            <a:ext cx="648915" cy="73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8C5BA0EC-D822-40AE-BBE8-DACF169BEFBF}"/>
              </a:ext>
            </a:extLst>
          </p:cNvPr>
          <p:cNvSpPr/>
          <p:nvPr/>
        </p:nvSpPr>
        <p:spPr>
          <a:xfrm>
            <a:off x="6920819" y="5219568"/>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6850525" y="1274730"/>
            <a:ext cx="3605562" cy="369332"/>
          </a:xfrm>
          <a:prstGeom prst="rect">
            <a:avLst/>
          </a:prstGeom>
          <a:noFill/>
        </p:spPr>
        <p:txBody>
          <a:bodyPr wrap="square" rtlCol="1">
            <a:spAutoFit/>
          </a:bodyPr>
          <a:lstStyle/>
          <a:p>
            <a:r>
              <a:rPr lang="en-US" b="1" dirty="0"/>
              <a:t>Create your recipe:</a:t>
            </a:r>
            <a:endParaRPr lang="he-IL" b="1" dirty="0"/>
          </a:p>
        </p:txBody>
      </p:sp>
      <p:sp>
        <p:nvSpPr>
          <p:cNvPr id="147" name="Flowchart: Process 146">
            <a:extLst>
              <a:ext uri="{FF2B5EF4-FFF2-40B4-BE49-F238E27FC236}">
                <a16:creationId xmlns:a16="http://schemas.microsoft.com/office/drawing/2014/main" id="{E5195CB3-4582-4549-A460-CBAF1051EE66}"/>
              </a:ext>
            </a:extLst>
          </p:cNvPr>
          <p:cNvSpPr/>
          <p:nvPr/>
        </p:nvSpPr>
        <p:spPr>
          <a:xfrm>
            <a:off x="6952263" y="3131704"/>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99" name="TextBox 98">
            <a:extLst>
              <a:ext uri="{FF2B5EF4-FFF2-40B4-BE49-F238E27FC236}">
                <a16:creationId xmlns:a16="http://schemas.microsoft.com/office/drawing/2014/main" id="{9BF5BA00-3EF7-47E3-9A95-501611DDA043}"/>
              </a:ext>
            </a:extLst>
          </p:cNvPr>
          <p:cNvSpPr txBox="1"/>
          <p:nvPr/>
        </p:nvSpPr>
        <p:spPr>
          <a:xfrm>
            <a:off x="6841860" y="3778530"/>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100" name="Minus Sign 99">
            <a:extLst>
              <a:ext uri="{FF2B5EF4-FFF2-40B4-BE49-F238E27FC236}">
                <a16:creationId xmlns:a16="http://schemas.microsoft.com/office/drawing/2014/main" id="{93CE128E-FD2C-4F48-B36B-3976F54FF392}"/>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372AAE41-C2CC-4C13-A384-535AA70BD2A8}"/>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86BF4BB3-B53F-4B92-8CB7-5D26BBCB62C5}"/>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1" name="Minus Sign 100">
            <a:extLst>
              <a:ext uri="{FF2B5EF4-FFF2-40B4-BE49-F238E27FC236}">
                <a16:creationId xmlns:a16="http://schemas.microsoft.com/office/drawing/2014/main" id="{7D218D6E-A947-4926-9F22-0723C20D2831}"/>
              </a:ext>
            </a:extLst>
          </p:cNvPr>
          <p:cNvSpPr/>
          <p:nvPr/>
        </p:nvSpPr>
        <p:spPr>
          <a:xfrm>
            <a:off x="6664479" y="20903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7301334" y="54188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7306967" y="556913"/>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2" name="Minus Sign 101">
            <a:extLst>
              <a:ext uri="{FF2B5EF4-FFF2-40B4-BE49-F238E27FC236}">
                <a16:creationId xmlns:a16="http://schemas.microsoft.com/office/drawing/2014/main" id="{395C8FE8-BD2E-4C7B-ABFE-F47826279B5E}"/>
              </a:ext>
            </a:extLst>
          </p:cNvPr>
          <p:cNvSpPr/>
          <p:nvPr/>
        </p:nvSpPr>
        <p:spPr>
          <a:xfrm>
            <a:off x="10730820" y="3505046"/>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1….</a:t>
            </a:r>
            <a:endParaRPr lang="he-IL" dirty="0"/>
          </a:p>
        </p:txBody>
      </p:sp>
      <p:sp>
        <p:nvSpPr>
          <p:cNvPr id="103" name="Flowchart: Process 102">
            <a:extLst>
              <a:ext uri="{FF2B5EF4-FFF2-40B4-BE49-F238E27FC236}">
                <a16:creationId xmlns:a16="http://schemas.microsoft.com/office/drawing/2014/main" id="{C4D83839-0BF3-4BAB-B2CC-AB1772D7E3B5}"/>
              </a:ext>
            </a:extLst>
          </p:cNvPr>
          <p:cNvSpPr/>
          <p:nvPr/>
        </p:nvSpPr>
        <p:spPr>
          <a:xfrm>
            <a:off x="11248386" y="3866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5" name="Flowchart: Merge 104">
            <a:extLst>
              <a:ext uri="{FF2B5EF4-FFF2-40B4-BE49-F238E27FC236}">
                <a16:creationId xmlns:a16="http://schemas.microsoft.com/office/drawing/2014/main" id="{E74B6F6E-F34A-41E2-B0B9-67F09AC4AFAE}"/>
              </a:ext>
            </a:extLst>
          </p:cNvPr>
          <p:cNvSpPr/>
          <p:nvPr/>
        </p:nvSpPr>
        <p:spPr>
          <a:xfrm>
            <a:off x="11337239" y="386666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cxnSp>
        <p:nvCxnSpPr>
          <p:cNvPr id="108" name="Straight Arrow Connector 107">
            <a:extLst>
              <a:ext uri="{FF2B5EF4-FFF2-40B4-BE49-F238E27FC236}">
                <a16:creationId xmlns:a16="http://schemas.microsoft.com/office/drawing/2014/main" id="{E485794B-1B56-478D-8185-C2D3424CE9C8}"/>
              </a:ext>
            </a:extLst>
          </p:cNvPr>
          <p:cNvCxnSpPr>
            <a:cxnSpLocks/>
          </p:cNvCxnSpPr>
          <p:nvPr/>
        </p:nvCxnSpPr>
        <p:spPr>
          <a:xfrm>
            <a:off x="6952263" y="3366624"/>
            <a:ext cx="2009345" cy="570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Rectangle: Single Corner Snipped 49">
            <a:extLst>
              <a:ext uri="{FF2B5EF4-FFF2-40B4-BE49-F238E27FC236}">
                <a16:creationId xmlns:a16="http://schemas.microsoft.com/office/drawing/2014/main" id="{68D0EEEB-D66A-4E84-801C-FFCFD1C9EC5D}"/>
              </a:ext>
            </a:extLst>
          </p:cNvPr>
          <p:cNvSpPr/>
          <p:nvPr/>
        </p:nvSpPr>
        <p:spPr>
          <a:xfrm>
            <a:off x="9131745" y="2936851"/>
            <a:ext cx="1746445" cy="87172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Will open text dialog to insert instructions</a:t>
            </a:r>
            <a:endParaRPr lang="he-IL" dirty="0"/>
          </a:p>
        </p:txBody>
      </p:sp>
      <p:sp>
        <p:nvSpPr>
          <p:cNvPr id="110" name="TextBox 109">
            <a:extLst>
              <a:ext uri="{FF2B5EF4-FFF2-40B4-BE49-F238E27FC236}">
                <a16:creationId xmlns:a16="http://schemas.microsoft.com/office/drawing/2014/main" id="{A154720B-6E97-4DBD-BFA8-2819F895A8A0}"/>
              </a:ext>
            </a:extLst>
          </p:cNvPr>
          <p:cNvSpPr txBox="1"/>
          <p:nvPr/>
        </p:nvSpPr>
        <p:spPr>
          <a:xfrm>
            <a:off x="7617380" y="808037"/>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112" name="TextBox 111">
            <a:extLst>
              <a:ext uri="{FF2B5EF4-FFF2-40B4-BE49-F238E27FC236}">
                <a16:creationId xmlns:a16="http://schemas.microsoft.com/office/drawing/2014/main" id="{9F536494-8228-4494-A36F-E940879EE978}"/>
              </a:ext>
            </a:extLst>
          </p:cNvPr>
          <p:cNvSpPr txBox="1"/>
          <p:nvPr/>
        </p:nvSpPr>
        <p:spPr>
          <a:xfrm>
            <a:off x="1428292" y="1677168"/>
            <a:ext cx="1048910" cy="276999"/>
          </a:xfrm>
          <a:prstGeom prst="rect">
            <a:avLst/>
          </a:prstGeom>
          <a:noFill/>
        </p:spPr>
        <p:txBody>
          <a:bodyPr wrap="square" rtlCol="1">
            <a:spAutoFit/>
          </a:bodyPr>
          <a:lstStyle/>
          <a:p>
            <a:r>
              <a:rPr lang="en-US" sz="1200" dirty="0"/>
              <a:t>User recipes</a:t>
            </a:r>
            <a:endParaRPr lang="he-IL" sz="1200" dirty="0"/>
          </a:p>
        </p:txBody>
      </p:sp>
      <p:sp>
        <p:nvSpPr>
          <p:cNvPr id="113" name="Flowchart: Process 112">
            <a:extLst>
              <a:ext uri="{FF2B5EF4-FFF2-40B4-BE49-F238E27FC236}">
                <a16:creationId xmlns:a16="http://schemas.microsoft.com/office/drawing/2014/main" id="{0944B5C8-46C4-49A7-B2BB-EA6D7BDB27BD}"/>
              </a:ext>
            </a:extLst>
          </p:cNvPr>
          <p:cNvSpPr/>
          <p:nvPr/>
        </p:nvSpPr>
        <p:spPr>
          <a:xfrm>
            <a:off x="6991956" y="4124789"/>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116" name="Rectangle 115">
            <a:extLst>
              <a:ext uri="{FF2B5EF4-FFF2-40B4-BE49-F238E27FC236}">
                <a16:creationId xmlns:a16="http://schemas.microsoft.com/office/drawing/2014/main" id="{26F328F4-FC63-4102-84C4-3B8C01789E6B}"/>
              </a:ext>
            </a:extLst>
          </p:cNvPr>
          <p:cNvSpPr/>
          <p:nvPr/>
        </p:nvSpPr>
        <p:spPr>
          <a:xfrm>
            <a:off x="546368" y="2211538"/>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17" name="Graphic 116" descr="Magnifying glass with solid fill">
            <a:extLst>
              <a:ext uri="{FF2B5EF4-FFF2-40B4-BE49-F238E27FC236}">
                <a16:creationId xmlns:a16="http://schemas.microsoft.com/office/drawing/2014/main" id="{04862EA3-964C-4E17-9B22-61477D67F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0516" y="2160328"/>
            <a:ext cx="275622" cy="275622"/>
          </a:xfrm>
          <a:prstGeom prst="rect">
            <a:avLst/>
          </a:prstGeom>
        </p:spPr>
      </p:pic>
    </p:spTree>
    <p:extLst>
      <p:ext uri="{BB962C8B-B14F-4D97-AF65-F5344CB8AC3E}">
        <p14:creationId xmlns:p14="http://schemas.microsoft.com/office/powerpoint/2010/main" val="226074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5C7FD0-0AD6-4CD9-9A52-3048EB54AA2B}"/>
              </a:ext>
            </a:extLst>
          </p:cNvPr>
          <p:cNvSpPr/>
          <p:nvPr/>
        </p:nvSpPr>
        <p:spPr>
          <a:xfrm>
            <a:off x="508405" y="980713"/>
            <a:ext cx="5050301" cy="57263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006F4C70-86F1-4A35-B8CF-07C447F2B216}"/>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EF640ECF-DD2F-46F7-B09D-D298585157F1}"/>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0E3E66BE-77EE-42DD-819B-27A6B408196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B45880F-9FF3-465A-9731-E105C15AA212}"/>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8818142E-BC63-4F38-89C3-9AD35DC898F9}"/>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8990EB-6B97-4217-91F5-83CAEF497A04}"/>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38CF57D3-9E31-482F-BE30-961D5BB1ED54}"/>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05597546-029B-41AD-94CD-17F57F9A227E}"/>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FED2B32F-64C8-415F-AEBB-FBE47165EA10}"/>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54C6927C-17BE-469B-AFD0-7996B3DFE2AB}"/>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BEF5B379-31C4-4B59-B66E-5D7C65CD3974}"/>
              </a:ext>
            </a:extLst>
          </p:cNvPr>
          <p:cNvSpPr txBox="1"/>
          <p:nvPr/>
        </p:nvSpPr>
        <p:spPr>
          <a:xfrm>
            <a:off x="2287963" y="985970"/>
            <a:ext cx="1276517"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07077CF4-8906-4069-A5A4-1ABAAC9E2354}"/>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020BE39C-70D2-4CD6-8436-D42387B1BEEF}"/>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74B6BE-6D24-4CA4-B51A-475F1827D14D}"/>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F0F5E961-425B-4695-A9F0-2E6EBCC3B3D7}"/>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EB9A5DEA-35A7-41F3-88E7-A9EC2F3D76DF}"/>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134B26FC-5A3E-4798-9426-9FE698E66CF7}"/>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7300A5FE-1B3F-4F15-96E0-F94618622478}"/>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3580CA4-4930-474F-B658-580DE6DAEF80}"/>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Flowchart: Process 21">
            <a:extLst>
              <a:ext uri="{FF2B5EF4-FFF2-40B4-BE49-F238E27FC236}">
                <a16:creationId xmlns:a16="http://schemas.microsoft.com/office/drawing/2014/main" id="{1566730A-52A9-46F0-AAF9-F83677EC4A63}"/>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63129024-BF7D-4BDF-9780-122ED8A9AD51}"/>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4" name="TextBox 23">
            <a:extLst>
              <a:ext uri="{FF2B5EF4-FFF2-40B4-BE49-F238E27FC236}">
                <a16:creationId xmlns:a16="http://schemas.microsoft.com/office/drawing/2014/main" id="{1B49AB29-011E-47C0-B6B9-7BB592961E47}"/>
              </a:ext>
            </a:extLst>
          </p:cNvPr>
          <p:cNvSpPr txBox="1"/>
          <p:nvPr/>
        </p:nvSpPr>
        <p:spPr>
          <a:xfrm>
            <a:off x="440630" y="1894555"/>
            <a:ext cx="2245048" cy="646331"/>
          </a:xfrm>
          <a:prstGeom prst="rect">
            <a:avLst/>
          </a:prstGeom>
          <a:noFill/>
        </p:spPr>
        <p:txBody>
          <a:bodyPr wrap="square" rtlCol="1">
            <a:spAutoFit/>
          </a:bodyPr>
          <a:lstStyle/>
          <a:p>
            <a:r>
              <a:rPr lang="en-US" dirty="0"/>
              <a:t>Ingredients for : “Salamone sushi”</a:t>
            </a:r>
            <a:endParaRPr lang="he-IL" dirty="0"/>
          </a:p>
        </p:txBody>
      </p:sp>
      <p:sp>
        <p:nvSpPr>
          <p:cNvPr id="53" name="TextBox 52">
            <a:extLst>
              <a:ext uri="{FF2B5EF4-FFF2-40B4-BE49-F238E27FC236}">
                <a16:creationId xmlns:a16="http://schemas.microsoft.com/office/drawing/2014/main" id="{B2E6A8BF-939B-40F2-A56D-67EA9588C351}"/>
              </a:ext>
            </a:extLst>
          </p:cNvPr>
          <p:cNvSpPr txBox="1"/>
          <p:nvPr/>
        </p:nvSpPr>
        <p:spPr>
          <a:xfrm>
            <a:off x="517228" y="3163063"/>
            <a:ext cx="2307112" cy="369332"/>
          </a:xfrm>
          <a:prstGeom prst="rect">
            <a:avLst/>
          </a:prstGeom>
          <a:noFill/>
        </p:spPr>
        <p:txBody>
          <a:bodyPr wrap="square" rtlCol="1">
            <a:spAutoFit/>
          </a:bodyPr>
          <a:lstStyle/>
          <a:p>
            <a:r>
              <a:rPr lang="en-US" dirty="0"/>
              <a:t>Ingredients :</a:t>
            </a:r>
            <a:endParaRPr lang="he-IL" dirty="0"/>
          </a:p>
        </p:txBody>
      </p:sp>
      <p:sp>
        <p:nvSpPr>
          <p:cNvPr id="54" name="TextBox 53">
            <a:extLst>
              <a:ext uri="{FF2B5EF4-FFF2-40B4-BE49-F238E27FC236}">
                <a16:creationId xmlns:a16="http://schemas.microsoft.com/office/drawing/2014/main" id="{8A96F769-7E4D-4FC9-B215-4F9F08A32820}"/>
              </a:ext>
            </a:extLst>
          </p:cNvPr>
          <p:cNvSpPr txBox="1"/>
          <p:nvPr/>
        </p:nvSpPr>
        <p:spPr>
          <a:xfrm>
            <a:off x="852210" y="3574949"/>
            <a:ext cx="1746906" cy="369332"/>
          </a:xfrm>
          <a:prstGeom prst="rect">
            <a:avLst/>
          </a:prstGeom>
          <a:noFill/>
        </p:spPr>
        <p:txBody>
          <a:bodyPr wrap="square" rtlCol="1">
            <a:spAutoFit/>
          </a:bodyPr>
          <a:lstStyle/>
          <a:p>
            <a:r>
              <a:rPr lang="en-US" dirty="0"/>
              <a:t>Rice – 750 gram</a:t>
            </a:r>
            <a:endParaRPr lang="he-IL" dirty="0"/>
          </a:p>
        </p:txBody>
      </p:sp>
      <p:pic>
        <p:nvPicPr>
          <p:cNvPr id="56" name="Graphic 55" descr="Camera with solid fill">
            <a:extLst>
              <a:ext uri="{FF2B5EF4-FFF2-40B4-BE49-F238E27FC236}">
                <a16:creationId xmlns:a16="http://schemas.microsoft.com/office/drawing/2014/main" id="{F62AFFAA-DEA4-44DE-BAED-5B3F02C29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999998"/>
            <a:ext cx="307145" cy="307145"/>
          </a:xfrm>
          <a:prstGeom prst="rect">
            <a:avLst/>
          </a:prstGeom>
        </p:spPr>
      </p:pic>
      <p:pic>
        <p:nvPicPr>
          <p:cNvPr id="57" name="Graphic 56" descr="Camera with solid fill">
            <a:extLst>
              <a:ext uri="{FF2B5EF4-FFF2-40B4-BE49-F238E27FC236}">
                <a16:creationId xmlns:a16="http://schemas.microsoft.com/office/drawing/2014/main" id="{79E8EE44-926E-4EF8-B970-F727231F5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4347207"/>
            <a:ext cx="307145" cy="307145"/>
          </a:xfrm>
          <a:prstGeom prst="rect">
            <a:avLst/>
          </a:prstGeom>
        </p:spPr>
      </p:pic>
      <p:sp>
        <p:nvSpPr>
          <p:cNvPr id="58" name="TextBox 57">
            <a:extLst>
              <a:ext uri="{FF2B5EF4-FFF2-40B4-BE49-F238E27FC236}">
                <a16:creationId xmlns:a16="http://schemas.microsoft.com/office/drawing/2014/main" id="{A9D4BFCA-CEFC-4D7F-B65C-8CA3EC1FA404}"/>
              </a:ext>
            </a:extLst>
          </p:cNvPr>
          <p:cNvSpPr txBox="1"/>
          <p:nvPr/>
        </p:nvSpPr>
        <p:spPr>
          <a:xfrm>
            <a:off x="865144" y="3967211"/>
            <a:ext cx="1942662" cy="369332"/>
          </a:xfrm>
          <a:prstGeom prst="rect">
            <a:avLst/>
          </a:prstGeom>
          <a:noFill/>
        </p:spPr>
        <p:txBody>
          <a:bodyPr wrap="square" rtlCol="1">
            <a:spAutoFit/>
          </a:bodyPr>
          <a:lstStyle/>
          <a:p>
            <a:r>
              <a:rPr lang="en-US" dirty="0"/>
              <a:t>Carrot – 150 gram</a:t>
            </a:r>
            <a:endParaRPr lang="he-IL" dirty="0"/>
          </a:p>
        </p:txBody>
      </p:sp>
      <p:pic>
        <p:nvPicPr>
          <p:cNvPr id="59" name="Graphic 58" descr="Camera with solid fill">
            <a:extLst>
              <a:ext uri="{FF2B5EF4-FFF2-40B4-BE49-F238E27FC236}">
                <a16:creationId xmlns:a16="http://schemas.microsoft.com/office/drawing/2014/main" id="{C8C1ED57-CA5F-4D20-98A4-DD680B514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604376"/>
            <a:ext cx="307145" cy="307145"/>
          </a:xfrm>
          <a:prstGeom prst="rect">
            <a:avLst/>
          </a:prstGeom>
        </p:spPr>
      </p:pic>
      <p:sp>
        <p:nvSpPr>
          <p:cNvPr id="60" name="TextBox 59">
            <a:extLst>
              <a:ext uri="{FF2B5EF4-FFF2-40B4-BE49-F238E27FC236}">
                <a16:creationId xmlns:a16="http://schemas.microsoft.com/office/drawing/2014/main" id="{8E23BF07-94A7-4A3F-ADBB-1120A94FE2F8}"/>
              </a:ext>
            </a:extLst>
          </p:cNvPr>
          <p:cNvSpPr txBox="1"/>
          <p:nvPr/>
        </p:nvSpPr>
        <p:spPr>
          <a:xfrm>
            <a:off x="865145" y="4305821"/>
            <a:ext cx="2307112" cy="369332"/>
          </a:xfrm>
          <a:prstGeom prst="rect">
            <a:avLst/>
          </a:prstGeom>
          <a:noFill/>
        </p:spPr>
        <p:txBody>
          <a:bodyPr wrap="square" rtlCol="1">
            <a:spAutoFit/>
          </a:bodyPr>
          <a:lstStyle/>
          <a:p>
            <a:r>
              <a:rPr lang="en-US" dirty="0"/>
              <a:t>Salamone – 500 gram</a:t>
            </a:r>
            <a:endParaRPr lang="he-IL" dirty="0"/>
          </a:p>
        </p:txBody>
      </p:sp>
      <p:sp>
        <p:nvSpPr>
          <p:cNvPr id="61" name="Oval 60">
            <a:extLst>
              <a:ext uri="{FF2B5EF4-FFF2-40B4-BE49-F238E27FC236}">
                <a16:creationId xmlns:a16="http://schemas.microsoft.com/office/drawing/2014/main" id="{1F078069-295B-45B6-89F2-D5E4C0428BB3}"/>
              </a:ext>
            </a:extLst>
          </p:cNvPr>
          <p:cNvSpPr/>
          <p:nvPr/>
        </p:nvSpPr>
        <p:spPr>
          <a:xfrm>
            <a:off x="1670784" y="4796654"/>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2" name="Oval 61">
            <a:extLst>
              <a:ext uri="{FF2B5EF4-FFF2-40B4-BE49-F238E27FC236}">
                <a16:creationId xmlns:a16="http://schemas.microsoft.com/office/drawing/2014/main" id="{A6F0ABA4-22E1-400F-ACE9-A796B30E05F6}"/>
              </a:ext>
            </a:extLst>
          </p:cNvPr>
          <p:cNvSpPr/>
          <p:nvPr/>
        </p:nvSpPr>
        <p:spPr>
          <a:xfrm>
            <a:off x="1673490" y="5404288"/>
            <a:ext cx="99664" cy="78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3" name="Oval 62">
            <a:extLst>
              <a:ext uri="{FF2B5EF4-FFF2-40B4-BE49-F238E27FC236}">
                <a16:creationId xmlns:a16="http://schemas.microsoft.com/office/drawing/2014/main" id="{1A12C9F3-FA8C-46E9-8E5C-C73A4BD8859D}"/>
              </a:ext>
            </a:extLst>
          </p:cNvPr>
          <p:cNvSpPr/>
          <p:nvPr/>
        </p:nvSpPr>
        <p:spPr>
          <a:xfrm>
            <a:off x="1676524" y="498823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4" name="Oval 63">
            <a:extLst>
              <a:ext uri="{FF2B5EF4-FFF2-40B4-BE49-F238E27FC236}">
                <a16:creationId xmlns:a16="http://schemas.microsoft.com/office/drawing/2014/main" id="{E3DB305F-EE39-4F1E-BDB5-1C746F84B1F6}"/>
              </a:ext>
            </a:extLst>
          </p:cNvPr>
          <p:cNvSpPr/>
          <p:nvPr/>
        </p:nvSpPr>
        <p:spPr>
          <a:xfrm>
            <a:off x="1676524" y="518685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5" name="TextBox 64">
            <a:extLst>
              <a:ext uri="{FF2B5EF4-FFF2-40B4-BE49-F238E27FC236}">
                <a16:creationId xmlns:a16="http://schemas.microsoft.com/office/drawing/2014/main" id="{7CAC41D3-5B0F-46A4-95C4-4EF13B9DB9D9}"/>
              </a:ext>
            </a:extLst>
          </p:cNvPr>
          <p:cNvSpPr txBox="1"/>
          <p:nvPr/>
        </p:nvSpPr>
        <p:spPr>
          <a:xfrm>
            <a:off x="487881" y="5624746"/>
            <a:ext cx="2307112" cy="369332"/>
          </a:xfrm>
          <a:prstGeom prst="rect">
            <a:avLst/>
          </a:prstGeom>
          <a:noFill/>
        </p:spPr>
        <p:txBody>
          <a:bodyPr wrap="square" rtlCol="1">
            <a:spAutoFit/>
          </a:bodyPr>
          <a:lstStyle/>
          <a:p>
            <a:r>
              <a:rPr lang="en-US" dirty="0"/>
              <a:t>Instruction :</a:t>
            </a:r>
            <a:endParaRPr lang="he-IL" dirty="0"/>
          </a:p>
        </p:txBody>
      </p:sp>
      <p:sp>
        <p:nvSpPr>
          <p:cNvPr id="66" name="TextBox 65">
            <a:extLst>
              <a:ext uri="{FF2B5EF4-FFF2-40B4-BE49-F238E27FC236}">
                <a16:creationId xmlns:a16="http://schemas.microsoft.com/office/drawing/2014/main" id="{6C71C4C9-8E46-447E-B4A9-366FCCBF4B1B}"/>
              </a:ext>
            </a:extLst>
          </p:cNvPr>
          <p:cNvSpPr txBox="1"/>
          <p:nvPr/>
        </p:nvSpPr>
        <p:spPr>
          <a:xfrm>
            <a:off x="571957" y="5983600"/>
            <a:ext cx="5050300" cy="646331"/>
          </a:xfrm>
          <a:prstGeom prst="rect">
            <a:avLst/>
          </a:prstGeom>
          <a:noFill/>
        </p:spPr>
        <p:txBody>
          <a:bodyPr wrap="square" rtlCol="1">
            <a:spAutoFit/>
          </a:bodyPr>
          <a:lstStyle/>
          <a:p>
            <a:r>
              <a:rPr lang="en-US" dirty="0"/>
              <a:t>*** Here will be presented how to make the dish step by step” ***</a:t>
            </a:r>
            <a:endParaRPr lang="he-IL" dirty="0"/>
          </a:p>
        </p:txBody>
      </p:sp>
      <p:pic>
        <p:nvPicPr>
          <p:cNvPr id="68" name="Graphic 67" descr="Coins outline">
            <a:extLst>
              <a:ext uri="{FF2B5EF4-FFF2-40B4-BE49-F238E27FC236}">
                <a16:creationId xmlns:a16="http://schemas.microsoft.com/office/drawing/2014/main" id="{38BA96BC-76CA-4367-8ABB-17A3811835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6492" y="3611035"/>
            <a:ext cx="307145" cy="307145"/>
          </a:xfrm>
          <a:prstGeom prst="rect">
            <a:avLst/>
          </a:prstGeom>
        </p:spPr>
      </p:pic>
      <p:pic>
        <p:nvPicPr>
          <p:cNvPr id="71" name="Graphic 70" descr="Coins outline">
            <a:extLst>
              <a:ext uri="{FF2B5EF4-FFF2-40B4-BE49-F238E27FC236}">
                <a16:creationId xmlns:a16="http://schemas.microsoft.com/office/drawing/2014/main" id="{6C6399FC-1A8D-417C-BDC7-3B3009DE9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5112" y="3999337"/>
            <a:ext cx="307145" cy="307145"/>
          </a:xfrm>
          <a:prstGeom prst="rect">
            <a:avLst/>
          </a:prstGeom>
        </p:spPr>
      </p:pic>
      <p:pic>
        <p:nvPicPr>
          <p:cNvPr id="72" name="Graphic 71" descr="Coins outline">
            <a:extLst>
              <a:ext uri="{FF2B5EF4-FFF2-40B4-BE49-F238E27FC236}">
                <a16:creationId xmlns:a16="http://schemas.microsoft.com/office/drawing/2014/main" id="{EA3E8F6C-EC66-40DB-B933-98F3E6FFA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588" y="4337211"/>
            <a:ext cx="307145" cy="307145"/>
          </a:xfrm>
          <a:prstGeom prst="rect">
            <a:avLst/>
          </a:prstGeom>
        </p:spPr>
      </p:pic>
      <p:sp>
        <p:nvSpPr>
          <p:cNvPr id="73" name="TextBox 72">
            <a:extLst>
              <a:ext uri="{FF2B5EF4-FFF2-40B4-BE49-F238E27FC236}">
                <a16:creationId xmlns:a16="http://schemas.microsoft.com/office/drawing/2014/main" id="{8DFE6EDA-1D48-4E69-A501-8665E7DAA98B}"/>
              </a:ext>
            </a:extLst>
          </p:cNvPr>
          <p:cNvSpPr txBox="1"/>
          <p:nvPr/>
        </p:nvSpPr>
        <p:spPr>
          <a:xfrm>
            <a:off x="2975520" y="3551958"/>
            <a:ext cx="1116272" cy="369332"/>
          </a:xfrm>
          <a:prstGeom prst="rect">
            <a:avLst/>
          </a:prstGeom>
          <a:noFill/>
        </p:spPr>
        <p:txBody>
          <a:bodyPr wrap="square" rtlCol="1">
            <a:spAutoFit/>
          </a:bodyPr>
          <a:lstStyle/>
          <a:p>
            <a:r>
              <a:rPr lang="en-US" dirty="0"/>
              <a:t>The cost</a:t>
            </a:r>
            <a:endParaRPr lang="he-IL" dirty="0"/>
          </a:p>
        </p:txBody>
      </p:sp>
      <p:sp>
        <p:nvSpPr>
          <p:cNvPr id="74" name="TextBox 73">
            <a:extLst>
              <a:ext uri="{FF2B5EF4-FFF2-40B4-BE49-F238E27FC236}">
                <a16:creationId xmlns:a16="http://schemas.microsoft.com/office/drawing/2014/main" id="{37100F39-4605-41F2-BA0D-F5E58452E7A8}"/>
              </a:ext>
            </a:extLst>
          </p:cNvPr>
          <p:cNvSpPr txBox="1"/>
          <p:nvPr/>
        </p:nvSpPr>
        <p:spPr>
          <a:xfrm>
            <a:off x="3239297" y="3889866"/>
            <a:ext cx="1116272" cy="369332"/>
          </a:xfrm>
          <a:prstGeom prst="rect">
            <a:avLst/>
          </a:prstGeom>
          <a:noFill/>
        </p:spPr>
        <p:txBody>
          <a:bodyPr wrap="square" rtlCol="1">
            <a:spAutoFit/>
          </a:bodyPr>
          <a:lstStyle/>
          <a:p>
            <a:r>
              <a:rPr lang="en-US" dirty="0"/>
              <a:t>The cost</a:t>
            </a:r>
            <a:endParaRPr lang="he-IL" dirty="0"/>
          </a:p>
        </p:txBody>
      </p:sp>
      <p:sp>
        <p:nvSpPr>
          <p:cNvPr id="75" name="TextBox 74">
            <a:extLst>
              <a:ext uri="{FF2B5EF4-FFF2-40B4-BE49-F238E27FC236}">
                <a16:creationId xmlns:a16="http://schemas.microsoft.com/office/drawing/2014/main" id="{6AB4FBAB-B519-47AE-9B53-8021CF8AE8C5}"/>
              </a:ext>
            </a:extLst>
          </p:cNvPr>
          <p:cNvSpPr txBox="1"/>
          <p:nvPr/>
        </p:nvSpPr>
        <p:spPr>
          <a:xfrm>
            <a:off x="3378048" y="4260030"/>
            <a:ext cx="1116272" cy="369332"/>
          </a:xfrm>
          <a:prstGeom prst="rect">
            <a:avLst/>
          </a:prstGeom>
          <a:noFill/>
        </p:spPr>
        <p:txBody>
          <a:bodyPr wrap="square" rtlCol="1">
            <a:spAutoFit/>
          </a:bodyPr>
          <a:lstStyle/>
          <a:p>
            <a:r>
              <a:rPr lang="en-US" dirty="0"/>
              <a:t>The cost</a:t>
            </a:r>
            <a:endParaRPr lang="he-IL" dirty="0"/>
          </a:p>
        </p:txBody>
      </p:sp>
      <p:sp>
        <p:nvSpPr>
          <p:cNvPr id="77" name="Flowchart: Process 76">
            <a:extLst>
              <a:ext uri="{FF2B5EF4-FFF2-40B4-BE49-F238E27FC236}">
                <a16:creationId xmlns:a16="http://schemas.microsoft.com/office/drawing/2014/main" id="{233621B8-A223-45DB-BEAA-649EBF5733E7}"/>
              </a:ext>
            </a:extLst>
          </p:cNvPr>
          <p:cNvSpPr/>
          <p:nvPr/>
        </p:nvSpPr>
        <p:spPr>
          <a:xfrm>
            <a:off x="533148" y="2907314"/>
            <a:ext cx="762582" cy="2531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Parve</a:t>
            </a:r>
            <a:endParaRPr lang="he-IL" dirty="0"/>
          </a:p>
        </p:txBody>
      </p:sp>
      <p:sp>
        <p:nvSpPr>
          <p:cNvPr id="78" name="Flowchart: Process 77">
            <a:extLst>
              <a:ext uri="{FF2B5EF4-FFF2-40B4-BE49-F238E27FC236}">
                <a16:creationId xmlns:a16="http://schemas.microsoft.com/office/drawing/2014/main" id="{4863563C-1A22-4B90-91C5-63FCC04E1FE9}"/>
              </a:ext>
            </a:extLst>
          </p:cNvPr>
          <p:cNvSpPr/>
          <p:nvPr/>
        </p:nvSpPr>
        <p:spPr>
          <a:xfrm>
            <a:off x="4031598" y="3016867"/>
            <a:ext cx="1514761" cy="3720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Total cost</a:t>
            </a:r>
            <a:endParaRPr lang="he-IL" dirty="0"/>
          </a:p>
        </p:txBody>
      </p:sp>
      <p:pic>
        <p:nvPicPr>
          <p:cNvPr id="70" name="Graphic 69" descr="Money with solid fill">
            <a:extLst>
              <a:ext uri="{FF2B5EF4-FFF2-40B4-BE49-F238E27FC236}">
                <a16:creationId xmlns:a16="http://schemas.microsoft.com/office/drawing/2014/main" id="{AF2A03E6-5D6C-45D8-9661-937CE0F3B8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8244" y="2963229"/>
            <a:ext cx="394523" cy="394523"/>
          </a:xfrm>
          <a:prstGeom prst="rect">
            <a:avLst/>
          </a:prstGeom>
        </p:spPr>
      </p:pic>
      <p:sp>
        <p:nvSpPr>
          <p:cNvPr id="79" name="Flowchart: Process 78">
            <a:extLst>
              <a:ext uri="{FF2B5EF4-FFF2-40B4-BE49-F238E27FC236}">
                <a16:creationId xmlns:a16="http://schemas.microsoft.com/office/drawing/2014/main" id="{B0B004F7-E661-41DF-AEE6-AE6148B3859E}"/>
              </a:ext>
            </a:extLst>
          </p:cNvPr>
          <p:cNvSpPr/>
          <p:nvPr/>
        </p:nvSpPr>
        <p:spPr>
          <a:xfrm>
            <a:off x="1388875" y="2899877"/>
            <a:ext cx="1739583" cy="267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Nutritious value</a:t>
            </a:r>
            <a:endParaRPr lang="he-IL" dirty="0"/>
          </a:p>
        </p:txBody>
      </p:sp>
      <p:cxnSp>
        <p:nvCxnSpPr>
          <p:cNvPr id="81" name="Straight Arrow Connector 80">
            <a:extLst>
              <a:ext uri="{FF2B5EF4-FFF2-40B4-BE49-F238E27FC236}">
                <a16:creationId xmlns:a16="http://schemas.microsoft.com/office/drawing/2014/main" id="{7D407BC2-DE28-4431-8D26-25AC83644F24}"/>
              </a:ext>
            </a:extLst>
          </p:cNvPr>
          <p:cNvCxnSpPr>
            <a:cxnSpLocks/>
          </p:cNvCxnSpPr>
          <p:nvPr/>
        </p:nvCxnSpPr>
        <p:spPr>
          <a:xfrm>
            <a:off x="3277453" y="3049744"/>
            <a:ext cx="2686928" cy="171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Single Corner Snipped 24">
            <a:extLst>
              <a:ext uri="{FF2B5EF4-FFF2-40B4-BE49-F238E27FC236}">
                <a16:creationId xmlns:a16="http://schemas.microsoft.com/office/drawing/2014/main" id="{E44CFACF-D8C2-4F0C-B00C-73B83D0576A0}"/>
              </a:ext>
            </a:extLst>
          </p:cNvPr>
          <p:cNvSpPr/>
          <p:nvPr/>
        </p:nvSpPr>
        <p:spPr>
          <a:xfrm>
            <a:off x="6266314" y="1597351"/>
            <a:ext cx="2686928" cy="998806"/>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The number of portions we will receive from making that recipe</a:t>
            </a:r>
            <a:endParaRPr lang="he-IL" dirty="0"/>
          </a:p>
        </p:txBody>
      </p:sp>
      <p:sp>
        <p:nvSpPr>
          <p:cNvPr id="51" name="Flowchart: Process 50">
            <a:extLst>
              <a:ext uri="{FF2B5EF4-FFF2-40B4-BE49-F238E27FC236}">
                <a16:creationId xmlns:a16="http://schemas.microsoft.com/office/drawing/2014/main" id="{D798E241-33AD-4F4A-8811-5BAEDF8DAC32}"/>
              </a:ext>
            </a:extLst>
          </p:cNvPr>
          <p:cNvSpPr/>
          <p:nvPr/>
        </p:nvSpPr>
        <p:spPr>
          <a:xfrm>
            <a:off x="531710" y="2534309"/>
            <a:ext cx="2443810" cy="277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 of portions : 5</a:t>
            </a:r>
            <a:endParaRPr lang="he-IL" dirty="0"/>
          </a:p>
        </p:txBody>
      </p:sp>
      <p:sp>
        <p:nvSpPr>
          <p:cNvPr id="55" name="Rectangle: Single Corner Snipped 54">
            <a:extLst>
              <a:ext uri="{FF2B5EF4-FFF2-40B4-BE49-F238E27FC236}">
                <a16:creationId xmlns:a16="http://schemas.microsoft.com/office/drawing/2014/main" id="{F51A3DA5-600D-4245-BF4D-68271FFB05E2}"/>
              </a:ext>
            </a:extLst>
          </p:cNvPr>
          <p:cNvSpPr/>
          <p:nvPr/>
        </p:nvSpPr>
        <p:spPr>
          <a:xfrm>
            <a:off x="6301635" y="4154897"/>
            <a:ext cx="2686928" cy="225083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will be a button that by clicking it – it will open a dialog showing the nutritious value for the entire recipe like amount of protein, carbs, fat</a:t>
            </a:r>
            <a:endParaRPr lang="he-IL" dirty="0"/>
          </a:p>
        </p:txBody>
      </p:sp>
      <p:cxnSp>
        <p:nvCxnSpPr>
          <p:cNvPr id="67" name="Straight Arrow Connector 66">
            <a:extLst>
              <a:ext uri="{FF2B5EF4-FFF2-40B4-BE49-F238E27FC236}">
                <a16:creationId xmlns:a16="http://schemas.microsoft.com/office/drawing/2014/main" id="{02BF524C-A526-4AD2-A0B5-E5957D244C1E}"/>
              </a:ext>
            </a:extLst>
          </p:cNvPr>
          <p:cNvCxnSpPr>
            <a:cxnSpLocks/>
          </p:cNvCxnSpPr>
          <p:nvPr/>
        </p:nvCxnSpPr>
        <p:spPr>
          <a:xfrm flipV="1">
            <a:off x="3097107" y="2212714"/>
            <a:ext cx="2998893" cy="460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Sushi picked up with chopsticks">
            <a:extLst>
              <a:ext uri="{FF2B5EF4-FFF2-40B4-BE49-F238E27FC236}">
                <a16:creationId xmlns:a16="http://schemas.microsoft.com/office/drawing/2014/main" id="{F29D3D66-C34F-4B27-B28B-F045FE9C5F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5315" y="1937724"/>
            <a:ext cx="1561265" cy="1021429"/>
          </a:xfrm>
          <a:prstGeom prst="rect">
            <a:avLst/>
          </a:prstGeom>
        </p:spPr>
      </p:pic>
      <p:sp>
        <p:nvSpPr>
          <p:cNvPr id="32" name="Rectangle 31">
            <a:extLst>
              <a:ext uri="{FF2B5EF4-FFF2-40B4-BE49-F238E27FC236}">
                <a16:creationId xmlns:a16="http://schemas.microsoft.com/office/drawing/2014/main" id="{0CDE1D34-4C29-42D7-9EB6-81AE6CCD7267}"/>
              </a:ext>
            </a:extLst>
          </p:cNvPr>
          <p:cNvSpPr/>
          <p:nvPr/>
        </p:nvSpPr>
        <p:spPr>
          <a:xfrm>
            <a:off x="323557" y="154745"/>
            <a:ext cx="773721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We are directed to this page after we click “Ingredients” from the recipes page</a:t>
            </a:r>
            <a:endParaRPr lang="he-IL" b="1" dirty="0"/>
          </a:p>
        </p:txBody>
      </p:sp>
      <p:pic>
        <p:nvPicPr>
          <p:cNvPr id="27" name="Graphic 26" descr="Star outline">
            <a:extLst>
              <a:ext uri="{FF2B5EF4-FFF2-40B4-BE49-F238E27FC236}">
                <a16:creationId xmlns:a16="http://schemas.microsoft.com/office/drawing/2014/main" id="{01DC1A77-F028-4ECB-BE6A-58F50A4644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2872" y="2040409"/>
            <a:ext cx="354313" cy="354313"/>
          </a:xfrm>
          <a:prstGeom prst="rect">
            <a:avLst/>
          </a:prstGeom>
        </p:spPr>
      </p:pic>
      <p:sp>
        <p:nvSpPr>
          <p:cNvPr id="26" name="Rectangle 25">
            <a:extLst>
              <a:ext uri="{FF2B5EF4-FFF2-40B4-BE49-F238E27FC236}">
                <a16:creationId xmlns:a16="http://schemas.microsoft.com/office/drawing/2014/main" id="{6C605DA1-EBDE-4CBB-B4B8-DF30D70971E9}"/>
              </a:ext>
            </a:extLst>
          </p:cNvPr>
          <p:cNvSpPr/>
          <p:nvPr/>
        </p:nvSpPr>
        <p:spPr>
          <a:xfrm>
            <a:off x="4091792" y="6295869"/>
            <a:ext cx="1400975" cy="33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Copy &amp; Edit</a:t>
            </a:r>
            <a:endParaRPr lang="he-IL" dirty="0"/>
          </a:p>
        </p:txBody>
      </p:sp>
    </p:spTree>
    <p:extLst>
      <p:ext uri="{BB962C8B-B14F-4D97-AF65-F5344CB8AC3E}">
        <p14:creationId xmlns:p14="http://schemas.microsoft.com/office/powerpoint/2010/main" val="102853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B2D48-02E9-43B5-974E-335D133EA230}"/>
              </a:ext>
            </a:extLst>
          </p:cNvPr>
          <p:cNvSpPr/>
          <p:nvPr/>
        </p:nvSpPr>
        <p:spPr>
          <a:xfrm>
            <a:off x="460875" y="0"/>
            <a:ext cx="5044528" cy="68543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BFCF5FC8-4C91-44B6-9E6E-B62B45287C5F}"/>
              </a:ext>
            </a:extLst>
          </p:cNvPr>
          <p:cNvSpPr/>
          <p:nvPr/>
        </p:nvSpPr>
        <p:spPr>
          <a:xfrm>
            <a:off x="455102" y="185236"/>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7327D6D-DCB1-4C11-ABC2-006C0C253DB9}"/>
              </a:ext>
            </a:extLst>
          </p:cNvPr>
          <p:cNvCxnSpPr/>
          <p:nvPr/>
        </p:nvCxnSpPr>
        <p:spPr>
          <a:xfrm flipV="1">
            <a:off x="1322751" y="1852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7F7B95D8-E0CD-4230-A82A-20CCB781803D}"/>
              </a:ext>
            </a:extLst>
          </p:cNvPr>
          <p:cNvCxnSpPr/>
          <p:nvPr/>
        </p:nvCxnSpPr>
        <p:spPr>
          <a:xfrm flipV="1">
            <a:off x="2404611" y="1852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46FB42B5-0B3A-4C8D-8DB3-58132E1DE9B2}"/>
              </a:ext>
            </a:extLst>
          </p:cNvPr>
          <p:cNvCxnSpPr/>
          <p:nvPr/>
        </p:nvCxnSpPr>
        <p:spPr>
          <a:xfrm flipV="1">
            <a:off x="4582135" y="2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D3284111-BD81-40E7-BE52-8485A9D36888}"/>
              </a:ext>
            </a:extLst>
          </p:cNvPr>
          <p:cNvCxnSpPr/>
          <p:nvPr/>
        </p:nvCxnSpPr>
        <p:spPr>
          <a:xfrm flipV="1">
            <a:off x="3340358" y="16721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DD60852D-EA46-4DEC-A344-103C0A455262}"/>
              </a:ext>
            </a:extLst>
          </p:cNvPr>
          <p:cNvSpPr txBox="1"/>
          <p:nvPr/>
        </p:nvSpPr>
        <p:spPr>
          <a:xfrm>
            <a:off x="460875" y="210418"/>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9B1540D3-A07A-4DE5-83C0-4F499389CFEA}"/>
              </a:ext>
            </a:extLst>
          </p:cNvPr>
          <p:cNvSpPr txBox="1"/>
          <p:nvPr/>
        </p:nvSpPr>
        <p:spPr>
          <a:xfrm>
            <a:off x="1441731" y="276378"/>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2AD9F43B-9B78-45C6-8050-CEBBEB8B9EF6}"/>
              </a:ext>
            </a:extLst>
          </p:cNvPr>
          <p:cNvSpPr/>
          <p:nvPr/>
        </p:nvSpPr>
        <p:spPr>
          <a:xfrm>
            <a:off x="1237690" y="34767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00A4D8CA-0102-42EF-ACA2-DC0AA4C7DE97}"/>
              </a:ext>
            </a:extLst>
          </p:cNvPr>
          <p:cNvSpPr/>
          <p:nvPr/>
        </p:nvSpPr>
        <p:spPr>
          <a:xfrm>
            <a:off x="1878718" y="69024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7BF92997-5FA2-4AAC-9568-B2403B131D00}"/>
              </a:ext>
            </a:extLst>
          </p:cNvPr>
          <p:cNvSpPr/>
          <p:nvPr/>
        </p:nvSpPr>
        <p:spPr>
          <a:xfrm>
            <a:off x="1873975" y="70507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1C2EBBF0-7B91-41A8-9F04-F870E4728B0E}"/>
              </a:ext>
            </a:extLst>
          </p:cNvPr>
          <p:cNvSpPr txBox="1"/>
          <p:nvPr/>
        </p:nvSpPr>
        <p:spPr>
          <a:xfrm>
            <a:off x="2321802" y="221016"/>
            <a:ext cx="1307256" cy="338554"/>
          </a:xfrm>
          <a:prstGeom prst="rect">
            <a:avLst/>
          </a:prstGeom>
          <a:noFill/>
        </p:spPr>
        <p:txBody>
          <a:bodyPr wrap="square" rtlCol="1">
            <a:spAutoFit/>
          </a:bodyPr>
          <a:lstStyle/>
          <a:p>
            <a:r>
              <a:rPr lang="en-US" sz="1600" dirty="0"/>
              <a:t>Ingredients</a:t>
            </a:r>
            <a:endParaRPr lang="he-IL" sz="1600" dirty="0"/>
          </a:p>
        </p:txBody>
      </p:sp>
      <p:sp>
        <p:nvSpPr>
          <p:cNvPr id="14" name="Minus Sign 13">
            <a:extLst>
              <a:ext uri="{FF2B5EF4-FFF2-40B4-BE49-F238E27FC236}">
                <a16:creationId xmlns:a16="http://schemas.microsoft.com/office/drawing/2014/main" id="{80A0D86F-A4D7-4CE5-8E6D-3BDE2E367F50}"/>
              </a:ext>
            </a:extLst>
          </p:cNvPr>
          <p:cNvSpPr/>
          <p:nvPr/>
        </p:nvSpPr>
        <p:spPr>
          <a:xfrm>
            <a:off x="2260797" y="33645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E054365A-CD27-4D65-B51B-3E9826AF1F60}"/>
              </a:ext>
            </a:extLst>
          </p:cNvPr>
          <p:cNvSpPr/>
          <p:nvPr/>
        </p:nvSpPr>
        <p:spPr>
          <a:xfrm>
            <a:off x="2980530" y="66830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978EA8-ACD8-447B-8BD6-09A16433DF89}"/>
              </a:ext>
            </a:extLst>
          </p:cNvPr>
          <p:cNvSpPr/>
          <p:nvPr/>
        </p:nvSpPr>
        <p:spPr>
          <a:xfrm>
            <a:off x="2980252" y="68206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DA68EEAE-CA15-44B6-8266-7E542DE014BC}"/>
              </a:ext>
            </a:extLst>
          </p:cNvPr>
          <p:cNvSpPr txBox="1"/>
          <p:nvPr/>
        </p:nvSpPr>
        <p:spPr>
          <a:xfrm>
            <a:off x="3389344" y="233055"/>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3A739DE0-B67F-4F99-8C9D-20A74D0EAC9A}"/>
              </a:ext>
            </a:extLst>
          </p:cNvPr>
          <p:cNvSpPr/>
          <p:nvPr/>
        </p:nvSpPr>
        <p:spPr>
          <a:xfrm>
            <a:off x="3366749" y="365773"/>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58C6A58A-415B-47F1-8634-BDAB74E8142D}"/>
              </a:ext>
            </a:extLst>
          </p:cNvPr>
          <p:cNvSpPr/>
          <p:nvPr/>
        </p:nvSpPr>
        <p:spPr>
          <a:xfrm>
            <a:off x="4016252" y="70065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3758F257-2229-46B8-B8D4-CBB4D12266C2}"/>
              </a:ext>
            </a:extLst>
          </p:cNvPr>
          <p:cNvSpPr/>
          <p:nvPr/>
        </p:nvSpPr>
        <p:spPr>
          <a:xfrm>
            <a:off x="4024616" y="698459"/>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B00B01DA-6BE0-4993-92EF-F6ADFBB9AFE9}"/>
              </a:ext>
            </a:extLst>
          </p:cNvPr>
          <p:cNvSpPr txBox="1"/>
          <p:nvPr/>
        </p:nvSpPr>
        <p:spPr>
          <a:xfrm>
            <a:off x="4705788" y="236532"/>
            <a:ext cx="709182" cy="369332"/>
          </a:xfrm>
          <a:prstGeom prst="rect">
            <a:avLst/>
          </a:prstGeom>
          <a:noFill/>
        </p:spPr>
        <p:txBody>
          <a:bodyPr wrap="square" rtlCol="1">
            <a:spAutoFit/>
          </a:bodyPr>
          <a:lstStyle/>
          <a:p>
            <a:r>
              <a:rPr lang="en-US" dirty="0"/>
              <a:t>Cart</a:t>
            </a:r>
            <a:endParaRPr lang="he-IL" dirty="0"/>
          </a:p>
        </p:txBody>
      </p:sp>
      <p:pic>
        <p:nvPicPr>
          <p:cNvPr id="22" name="Graphic 21" descr="Pasta outline">
            <a:extLst>
              <a:ext uri="{FF2B5EF4-FFF2-40B4-BE49-F238E27FC236}">
                <a16:creationId xmlns:a16="http://schemas.microsoft.com/office/drawing/2014/main" id="{3C89409E-7218-42BA-A8C1-6BF2F2087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2474310" y="1197799"/>
            <a:ext cx="522301" cy="522301"/>
          </a:xfrm>
          <a:prstGeom prst="rect">
            <a:avLst/>
          </a:prstGeom>
        </p:spPr>
      </p:pic>
      <p:sp>
        <p:nvSpPr>
          <p:cNvPr id="23" name="TextBox 22">
            <a:extLst>
              <a:ext uri="{FF2B5EF4-FFF2-40B4-BE49-F238E27FC236}">
                <a16:creationId xmlns:a16="http://schemas.microsoft.com/office/drawing/2014/main" id="{6E6D46AB-6D5D-4533-BC89-39D36401F9A2}"/>
              </a:ext>
            </a:extLst>
          </p:cNvPr>
          <p:cNvSpPr txBox="1"/>
          <p:nvPr/>
        </p:nvSpPr>
        <p:spPr>
          <a:xfrm>
            <a:off x="486031" y="1865056"/>
            <a:ext cx="2252852" cy="369332"/>
          </a:xfrm>
          <a:prstGeom prst="rect">
            <a:avLst/>
          </a:prstGeom>
          <a:noFill/>
        </p:spPr>
        <p:txBody>
          <a:bodyPr wrap="square" rtlCol="1">
            <a:spAutoFit/>
          </a:bodyPr>
          <a:lstStyle/>
          <a:p>
            <a:r>
              <a:rPr lang="en-US" dirty="0"/>
              <a:t>Name of the recipe :</a:t>
            </a:r>
            <a:endParaRPr lang="he-IL" dirty="0"/>
          </a:p>
        </p:txBody>
      </p:sp>
      <p:sp>
        <p:nvSpPr>
          <p:cNvPr id="24" name="Minus Sign 23">
            <a:extLst>
              <a:ext uri="{FF2B5EF4-FFF2-40B4-BE49-F238E27FC236}">
                <a16:creationId xmlns:a16="http://schemas.microsoft.com/office/drawing/2014/main" id="{746DF4ED-E27D-4191-93C2-4F9392C04011}"/>
              </a:ext>
            </a:extLst>
          </p:cNvPr>
          <p:cNvSpPr/>
          <p:nvPr/>
        </p:nvSpPr>
        <p:spPr>
          <a:xfrm>
            <a:off x="305586" y="1907859"/>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Parve</a:t>
            </a:r>
            <a:endParaRPr lang="he-IL" sz="1400" dirty="0"/>
          </a:p>
        </p:txBody>
      </p:sp>
      <p:sp>
        <p:nvSpPr>
          <p:cNvPr id="25" name="Flowchart: Process 24">
            <a:extLst>
              <a:ext uri="{FF2B5EF4-FFF2-40B4-BE49-F238E27FC236}">
                <a16:creationId xmlns:a16="http://schemas.microsoft.com/office/drawing/2014/main" id="{1E2F343B-8D28-4957-BD1B-1788CA872C07}"/>
              </a:ext>
            </a:extLst>
          </p:cNvPr>
          <p:cNvSpPr/>
          <p:nvPr/>
        </p:nvSpPr>
        <p:spPr>
          <a:xfrm>
            <a:off x="1635236" y="2263168"/>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6" name="Flowchart: Merge 25">
            <a:extLst>
              <a:ext uri="{FF2B5EF4-FFF2-40B4-BE49-F238E27FC236}">
                <a16:creationId xmlns:a16="http://schemas.microsoft.com/office/drawing/2014/main" id="{DB92D355-9108-409F-83ED-9C56D153D29D}"/>
              </a:ext>
            </a:extLst>
          </p:cNvPr>
          <p:cNvSpPr/>
          <p:nvPr/>
        </p:nvSpPr>
        <p:spPr>
          <a:xfrm>
            <a:off x="1742555" y="2277086"/>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8E803247-24B8-47E3-845F-E2FF1A75D7D4}"/>
              </a:ext>
            </a:extLst>
          </p:cNvPr>
          <p:cNvCxnSpPr>
            <a:cxnSpLocks/>
          </p:cNvCxnSpPr>
          <p:nvPr/>
        </p:nvCxnSpPr>
        <p:spPr>
          <a:xfrm flipV="1">
            <a:off x="2553079" y="2173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C4A63B2-41ED-40EF-B606-1A32A14BFFBF}"/>
              </a:ext>
            </a:extLst>
          </p:cNvPr>
          <p:cNvSpPr txBox="1"/>
          <p:nvPr/>
        </p:nvSpPr>
        <p:spPr>
          <a:xfrm>
            <a:off x="499138" y="2780151"/>
            <a:ext cx="1928942" cy="369332"/>
          </a:xfrm>
          <a:prstGeom prst="rect">
            <a:avLst/>
          </a:prstGeom>
          <a:noFill/>
        </p:spPr>
        <p:txBody>
          <a:bodyPr wrap="square" rtlCol="1">
            <a:spAutoFit/>
          </a:bodyPr>
          <a:lstStyle/>
          <a:p>
            <a:r>
              <a:rPr lang="en-US" dirty="0"/>
              <a:t>Insert a picture</a:t>
            </a:r>
            <a:endParaRPr lang="he-IL" dirty="0"/>
          </a:p>
        </p:txBody>
      </p:sp>
      <p:sp>
        <p:nvSpPr>
          <p:cNvPr id="31" name="Flowchart: Process 30">
            <a:extLst>
              <a:ext uri="{FF2B5EF4-FFF2-40B4-BE49-F238E27FC236}">
                <a16:creationId xmlns:a16="http://schemas.microsoft.com/office/drawing/2014/main" id="{76F6146F-D93C-456D-8566-474120CE3C86}"/>
              </a:ext>
            </a:extLst>
          </p:cNvPr>
          <p:cNvSpPr/>
          <p:nvPr/>
        </p:nvSpPr>
        <p:spPr>
          <a:xfrm>
            <a:off x="622506" y="483070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32" name="Flowchart: Process 31">
            <a:extLst>
              <a:ext uri="{FF2B5EF4-FFF2-40B4-BE49-F238E27FC236}">
                <a16:creationId xmlns:a16="http://schemas.microsoft.com/office/drawing/2014/main" id="{B61CD27F-FFB3-4EEB-BB68-EA43F11966DF}"/>
              </a:ext>
            </a:extLst>
          </p:cNvPr>
          <p:cNvSpPr/>
          <p:nvPr/>
        </p:nvSpPr>
        <p:spPr>
          <a:xfrm>
            <a:off x="4392405" y="6158533"/>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33" name="Oval 32">
            <a:extLst>
              <a:ext uri="{FF2B5EF4-FFF2-40B4-BE49-F238E27FC236}">
                <a16:creationId xmlns:a16="http://schemas.microsoft.com/office/drawing/2014/main" id="{0ACF434C-FB57-4605-91CD-6EFBC974BFA2}"/>
              </a:ext>
            </a:extLst>
          </p:cNvPr>
          <p:cNvSpPr/>
          <p:nvPr/>
        </p:nvSpPr>
        <p:spPr>
          <a:xfrm>
            <a:off x="529192" y="6016692"/>
            <a:ext cx="175117" cy="238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34" name="TextBox 33">
            <a:extLst>
              <a:ext uri="{FF2B5EF4-FFF2-40B4-BE49-F238E27FC236}">
                <a16:creationId xmlns:a16="http://schemas.microsoft.com/office/drawing/2014/main" id="{E9DB7578-FD68-4835-87F9-3B5CE377717C}"/>
              </a:ext>
            </a:extLst>
          </p:cNvPr>
          <p:cNvSpPr txBox="1"/>
          <p:nvPr/>
        </p:nvSpPr>
        <p:spPr>
          <a:xfrm>
            <a:off x="712015" y="5943534"/>
            <a:ext cx="3458537" cy="369332"/>
          </a:xfrm>
          <a:prstGeom prst="rect">
            <a:avLst/>
          </a:prstGeom>
          <a:noFill/>
        </p:spPr>
        <p:txBody>
          <a:bodyPr wrap="square" rtlCol="1">
            <a:spAutoFit/>
          </a:bodyPr>
          <a:lstStyle/>
          <a:p>
            <a:r>
              <a:rPr lang="en-US" dirty="0"/>
              <a:t>I would like to share my recipe</a:t>
            </a:r>
            <a:endParaRPr lang="he-IL" dirty="0"/>
          </a:p>
        </p:txBody>
      </p:sp>
      <p:sp>
        <p:nvSpPr>
          <p:cNvPr id="35" name="Oval 34">
            <a:extLst>
              <a:ext uri="{FF2B5EF4-FFF2-40B4-BE49-F238E27FC236}">
                <a16:creationId xmlns:a16="http://schemas.microsoft.com/office/drawing/2014/main" id="{DCAE68C2-5481-4017-8BEE-D264DAB360B4}"/>
              </a:ext>
            </a:extLst>
          </p:cNvPr>
          <p:cNvSpPr/>
          <p:nvPr/>
        </p:nvSpPr>
        <p:spPr>
          <a:xfrm>
            <a:off x="536898" y="6293331"/>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36" name="TextBox 35">
            <a:extLst>
              <a:ext uri="{FF2B5EF4-FFF2-40B4-BE49-F238E27FC236}">
                <a16:creationId xmlns:a16="http://schemas.microsoft.com/office/drawing/2014/main" id="{618CA95F-AEBA-462D-8284-6C23AB9F6317}"/>
              </a:ext>
            </a:extLst>
          </p:cNvPr>
          <p:cNvSpPr txBox="1"/>
          <p:nvPr/>
        </p:nvSpPr>
        <p:spPr>
          <a:xfrm>
            <a:off x="704309" y="6219033"/>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37" name="Flowchart: Process 36">
            <a:extLst>
              <a:ext uri="{FF2B5EF4-FFF2-40B4-BE49-F238E27FC236}">
                <a16:creationId xmlns:a16="http://schemas.microsoft.com/office/drawing/2014/main" id="{56AE9FA1-EB10-418E-BB23-169BF62A938B}"/>
              </a:ext>
            </a:extLst>
          </p:cNvPr>
          <p:cNvSpPr/>
          <p:nvPr/>
        </p:nvSpPr>
        <p:spPr>
          <a:xfrm>
            <a:off x="2553079" y="4839391"/>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8" name="Flowchart: Merge 37">
            <a:extLst>
              <a:ext uri="{FF2B5EF4-FFF2-40B4-BE49-F238E27FC236}">
                <a16:creationId xmlns:a16="http://schemas.microsoft.com/office/drawing/2014/main" id="{F961A8C3-75C7-4BD0-87D0-61CCA55067EA}"/>
              </a:ext>
            </a:extLst>
          </p:cNvPr>
          <p:cNvSpPr/>
          <p:nvPr/>
        </p:nvSpPr>
        <p:spPr>
          <a:xfrm>
            <a:off x="2594257" y="4847035"/>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Oval 39">
            <a:extLst>
              <a:ext uri="{FF2B5EF4-FFF2-40B4-BE49-F238E27FC236}">
                <a16:creationId xmlns:a16="http://schemas.microsoft.com/office/drawing/2014/main" id="{9301A595-920D-444E-9187-5AB56AE7C1DC}"/>
              </a:ext>
            </a:extLst>
          </p:cNvPr>
          <p:cNvSpPr/>
          <p:nvPr/>
        </p:nvSpPr>
        <p:spPr>
          <a:xfrm>
            <a:off x="564990" y="5300140"/>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41" name="TextBox 40">
            <a:extLst>
              <a:ext uri="{FF2B5EF4-FFF2-40B4-BE49-F238E27FC236}">
                <a16:creationId xmlns:a16="http://schemas.microsoft.com/office/drawing/2014/main" id="{BA3C0F90-F327-45B1-967C-0032DB84EA84}"/>
              </a:ext>
            </a:extLst>
          </p:cNvPr>
          <p:cNvSpPr txBox="1"/>
          <p:nvPr/>
        </p:nvSpPr>
        <p:spPr>
          <a:xfrm>
            <a:off x="494696" y="1355302"/>
            <a:ext cx="3605562" cy="369332"/>
          </a:xfrm>
          <a:prstGeom prst="rect">
            <a:avLst/>
          </a:prstGeom>
          <a:noFill/>
        </p:spPr>
        <p:txBody>
          <a:bodyPr wrap="square" rtlCol="1">
            <a:spAutoFit/>
          </a:bodyPr>
          <a:lstStyle/>
          <a:p>
            <a:r>
              <a:rPr lang="en-US" b="1" dirty="0"/>
              <a:t>Create your recipe:</a:t>
            </a:r>
            <a:endParaRPr lang="he-IL" b="1" dirty="0"/>
          </a:p>
        </p:txBody>
      </p:sp>
      <p:sp>
        <p:nvSpPr>
          <p:cNvPr id="42" name="Flowchart: Process 41">
            <a:extLst>
              <a:ext uri="{FF2B5EF4-FFF2-40B4-BE49-F238E27FC236}">
                <a16:creationId xmlns:a16="http://schemas.microsoft.com/office/drawing/2014/main" id="{6873B04E-5B0F-4B87-B23B-2711077F6D90}"/>
              </a:ext>
            </a:extLst>
          </p:cNvPr>
          <p:cNvSpPr/>
          <p:nvPr/>
        </p:nvSpPr>
        <p:spPr>
          <a:xfrm>
            <a:off x="596434" y="3212276"/>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43" name="TextBox 42">
            <a:extLst>
              <a:ext uri="{FF2B5EF4-FFF2-40B4-BE49-F238E27FC236}">
                <a16:creationId xmlns:a16="http://schemas.microsoft.com/office/drawing/2014/main" id="{9D53D46D-1AD9-4755-BD43-301DC7B136B4}"/>
              </a:ext>
            </a:extLst>
          </p:cNvPr>
          <p:cNvSpPr txBox="1"/>
          <p:nvPr/>
        </p:nvSpPr>
        <p:spPr>
          <a:xfrm>
            <a:off x="486031" y="3859102"/>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44" name="Minus Sign 43">
            <a:extLst>
              <a:ext uri="{FF2B5EF4-FFF2-40B4-BE49-F238E27FC236}">
                <a16:creationId xmlns:a16="http://schemas.microsoft.com/office/drawing/2014/main" id="{52B5EC1B-A9E7-4EF0-820C-001D27521241}"/>
              </a:ext>
            </a:extLst>
          </p:cNvPr>
          <p:cNvSpPr/>
          <p:nvPr/>
        </p:nvSpPr>
        <p:spPr>
          <a:xfrm>
            <a:off x="308650" y="28961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5" name="Flowchart: Process 44">
            <a:extLst>
              <a:ext uri="{FF2B5EF4-FFF2-40B4-BE49-F238E27FC236}">
                <a16:creationId xmlns:a16="http://schemas.microsoft.com/office/drawing/2014/main" id="{C7D7C6B6-FE76-4FD7-AC4D-351C4EFFB61D}"/>
              </a:ext>
            </a:extLst>
          </p:cNvPr>
          <p:cNvSpPr/>
          <p:nvPr/>
        </p:nvSpPr>
        <p:spPr>
          <a:xfrm>
            <a:off x="945505" y="62245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6" name="Flowchart: Merge 45">
            <a:extLst>
              <a:ext uri="{FF2B5EF4-FFF2-40B4-BE49-F238E27FC236}">
                <a16:creationId xmlns:a16="http://schemas.microsoft.com/office/drawing/2014/main" id="{92C522DC-D7D2-4535-8CC2-CC2E4A88D5D7}"/>
              </a:ext>
            </a:extLst>
          </p:cNvPr>
          <p:cNvSpPr/>
          <p:nvPr/>
        </p:nvSpPr>
        <p:spPr>
          <a:xfrm>
            <a:off x="951138" y="637485"/>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7" name="Minus Sign 46">
            <a:extLst>
              <a:ext uri="{FF2B5EF4-FFF2-40B4-BE49-F238E27FC236}">
                <a16:creationId xmlns:a16="http://schemas.microsoft.com/office/drawing/2014/main" id="{301FD1D3-2D06-4D88-816B-00CB9DEDDB7F}"/>
              </a:ext>
            </a:extLst>
          </p:cNvPr>
          <p:cNvSpPr/>
          <p:nvPr/>
        </p:nvSpPr>
        <p:spPr>
          <a:xfrm>
            <a:off x="4374991" y="3585618"/>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5</a:t>
            </a:r>
            <a:endParaRPr lang="he-IL" dirty="0"/>
          </a:p>
        </p:txBody>
      </p:sp>
      <p:sp>
        <p:nvSpPr>
          <p:cNvPr id="48" name="Flowchart: Process 47">
            <a:extLst>
              <a:ext uri="{FF2B5EF4-FFF2-40B4-BE49-F238E27FC236}">
                <a16:creationId xmlns:a16="http://schemas.microsoft.com/office/drawing/2014/main" id="{A2C5245F-86D0-42AA-A5A7-2522EE8A206D}"/>
              </a:ext>
            </a:extLst>
          </p:cNvPr>
          <p:cNvSpPr/>
          <p:nvPr/>
        </p:nvSpPr>
        <p:spPr>
          <a:xfrm>
            <a:off x="4892557" y="394723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9" name="Flowchart: Merge 48">
            <a:extLst>
              <a:ext uri="{FF2B5EF4-FFF2-40B4-BE49-F238E27FC236}">
                <a16:creationId xmlns:a16="http://schemas.microsoft.com/office/drawing/2014/main" id="{4D5C4567-E4A4-489F-A539-5EA1CA37C7F9}"/>
              </a:ext>
            </a:extLst>
          </p:cNvPr>
          <p:cNvSpPr/>
          <p:nvPr/>
        </p:nvSpPr>
        <p:spPr>
          <a:xfrm>
            <a:off x="4981410" y="3947233"/>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2" name="TextBox 51">
            <a:extLst>
              <a:ext uri="{FF2B5EF4-FFF2-40B4-BE49-F238E27FC236}">
                <a16:creationId xmlns:a16="http://schemas.microsoft.com/office/drawing/2014/main" id="{225F287D-DB97-45BB-AA98-41631A7B224D}"/>
              </a:ext>
            </a:extLst>
          </p:cNvPr>
          <p:cNvSpPr txBox="1"/>
          <p:nvPr/>
        </p:nvSpPr>
        <p:spPr>
          <a:xfrm>
            <a:off x="1261551" y="888609"/>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53" name="Flowchart: Process 52">
            <a:extLst>
              <a:ext uri="{FF2B5EF4-FFF2-40B4-BE49-F238E27FC236}">
                <a16:creationId xmlns:a16="http://schemas.microsoft.com/office/drawing/2014/main" id="{297DC254-A3DE-4A82-A9BC-CFBAE7CD63CF}"/>
              </a:ext>
            </a:extLst>
          </p:cNvPr>
          <p:cNvSpPr/>
          <p:nvPr/>
        </p:nvSpPr>
        <p:spPr>
          <a:xfrm>
            <a:off x="636127" y="4205361"/>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54" name="Rectangle: Rounded Corners 53">
            <a:extLst>
              <a:ext uri="{FF2B5EF4-FFF2-40B4-BE49-F238E27FC236}">
                <a16:creationId xmlns:a16="http://schemas.microsoft.com/office/drawing/2014/main" id="{B898735E-E0CE-4FF6-84B6-1AA8468A0C79}"/>
              </a:ext>
            </a:extLst>
          </p:cNvPr>
          <p:cNvSpPr/>
          <p:nvPr/>
        </p:nvSpPr>
        <p:spPr>
          <a:xfrm>
            <a:off x="5612763" y="471206"/>
            <a:ext cx="1207531" cy="1647362"/>
          </a:xfrm>
          <a:prstGeom prst="round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After clicking “copy &amp; edit”</a:t>
            </a:r>
            <a:endParaRPr lang="he-IL" dirty="0"/>
          </a:p>
        </p:txBody>
      </p:sp>
      <p:sp>
        <p:nvSpPr>
          <p:cNvPr id="55" name="TextBox 54">
            <a:extLst>
              <a:ext uri="{FF2B5EF4-FFF2-40B4-BE49-F238E27FC236}">
                <a16:creationId xmlns:a16="http://schemas.microsoft.com/office/drawing/2014/main" id="{9ACD5329-F910-40D7-A783-A6B75DC63921}"/>
              </a:ext>
            </a:extLst>
          </p:cNvPr>
          <p:cNvSpPr txBox="1"/>
          <p:nvPr/>
        </p:nvSpPr>
        <p:spPr>
          <a:xfrm>
            <a:off x="2572220" y="1826688"/>
            <a:ext cx="2028376" cy="369332"/>
          </a:xfrm>
          <a:prstGeom prst="rect">
            <a:avLst/>
          </a:prstGeom>
          <a:noFill/>
        </p:spPr>
        <p:txBody>
          <a:bodyPr wrap="square" rtlCol="1">
            <a:spAutoFit/>
          </a:bodyPr>
          <a:lstStyle/>
          <a:p>
            <a:r>
              <a:rPr lang="en-US" dirty="0"/>
              <a:t>Salamone sushi</a:t>
            </a:r>
            <a:endParaRPr lang="he-IL" dirty="0"/>
          </a:p>
        </p:txBody>
      </p:sp>
      <p:pic>
        <p:nvPicPr>
          <p:cNvPr id="56" name="Picture 55" descr="Sushi picked up with chopsticks">
            <a:extLst>
              <a:ext uri="{FF2B5EF4-FFF2-40B4-BE49-F238E27FC236}">
                <a16:creationId xmlns:a16="http://schemas.microsoft.com/office/drawing/2014/main" id="{F4B8ADE3-2A45-48AD-B679-79B9A8D96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867" y="2684596"/>
            <a:ext cx="870963" cy="569812"/>
          </a:xfrm>
          <a:prstGeom prst="rect">
            <a:avLst/>
          </a:prstGeom>
        </p:spPr>
      </p:pic>
      <p:sp>
        <p:nvSpPr>
          <p:cNvPr id="61" name="TextBox 60">
            <a:extLst>
              <a:ext uri="{FF2B5EF4-FFF2-40B4-BE49-F238E27FC236}">
                <a16:creationId xmlns:a16="http://schemas.microsoft.com/office/drawing/2014/main" id="{99F66FAD-4E2D-44D7-8308-096C8B1D191D}"/>
              </a:ext>
            </a:extLst>
          </p:cNvPr>
          <p:cNvSpPr txBox="1"/>
          <p:nvPr/>
        </p:nvSpPr>
        <p:spPr>
          <a:xfrm>
            <a:off x="3053830" y="4830704"/>
            <a:ext cx="1746906" cy="369332"/>
          </a:xfrm>
          <a:prstGeom prst="rect">
            <a:avLst/>
          </a:prstGeom>
          <a:noFill/>
        </p:spPr>
        <p:txBody>
          <a:bodyPr wrap="square" rtlCol="1">
            <a:spAutoFit/>
          </a:bodyPr>
          <a:lstStyle/>
          <a:p>
            <a:r>
              <a:rPr lang="en-US" dirty="0"/>
              <a:t>Rice – 750 gram</a:t>
            </a:r>
            <a:endParaRPr lang="he-IL" dirty="0"/>
          </a:p>
        </p:txBody>
      </p:sp>
      <p:sp>
        <p:nvSpPr>
          <p:cNvPr id="62" name="TextBox 61">
            <a:extLst>
              <a:ext uri="{FF2B5EF4-FFF2-40B4-BE49-F238E27FC236}">
                <a16:creationId xmlns:a16="http://schemas.microsoft.com/office/drawing/2014/main" id="{21083B94-56B9-4CA1-88A5-291539541B2F}"/>
              </a:ext>
            </a:extLst>
          </p:cNvPr>
          <p:cNvSpPr txBox="1"/>
          <p:nvPr/>
        </p:nvSpPr>
        <p:spPr>
          <a:xfrm>
            <a:off x="3023430" y="5103079"/>
            <a:ext cx="1942662" cy="369332"/>
          </a:xfrm>
          <a:prstGeom prst="rect">
            <a:avLst/>
          </a:prstGeom>
          <a:noFill/>
        </p:spPr>
        <p:txBody>
          <a:bodyPr wrap="square" rtlCol="1">
            <a:spAutoFit/>
          </a:bodyPr>
          <a:lstStyle/>
          <a:p>
            <a:r>
              <a:rPr lang="en-US" dirty="0"/>
              <a:t>Carrot – 150 gram</a:t>
            </a:r>
            <a:endParaRPr lang="he-IL" dirty="0"/>
          </a:p>
        </p:txBody>
      </p:sp>
      <p:sp>
        <p:nvSpPr>
          <p:cNvPr id="63" name="TextBox 62">
            <a:extLst>
              <a:ext uri="{FF2B5EF4-FFF2-40B4-BE49-F238E27FC236}">
                <a16:creationId xmlns:a16="http://schemas.microsoft.com/office/drawing/2014/main" id="{1867504C-35C7-4FB9-A366-B13CC53FC2FA}"/>
              </a:ext>
            </a:extLst>
          </p:cNvPr>
          <p:cNvSpPr txBox="1"/>
          <p:nvPr/>
        </p:nvSpPr>
        <p:spPr>
          <a:xfrm>
            <a:off x="3040334" y="5351672"/>
            <a:ext cx="2307112" cy="369332"/>
          </a:xfrm>
          <a:prstGeom prst="rect">
            <a:avLst/>
          </a:prstGeom>
          <a:noFill/>
        </p:spPr>
        <p:txBody>
          <a:bodyPr wrap="square" rtlCol="1">
            <a:spAutoFit/>
          </a:bodyPr>
          <a:lstStyle/>
          <a:p>
            <a:r>
              <a:rPr lang="en-US" dirty="0"/>
              <a:t>Salamone – 500 gram</a:t>
            </a:r>
            <a:endParaRPr lang="he-IL" dirty="0"/>
          </a:p>
        </p:txBody>
      </p:sp>
      <p:sp>
        <p:nvSpPr>
          <p:cNvPr id="210" name="Rectangle 209">
            <a:extLst>
              <a:ext uri="{FF2B5EF4-FFF2-40B4-BE49-F238E27FC236}">
                <a16:creationId xmlns:a16="http://schemas.microsoft.com/office/drawing/2014/main" id="{03D7EBA7-EB64-40CD-99C1-A336681D3902}"/>
              </a:ext>
            </a:extLst>
          </p:cNvPr>
          <p:cNvSpPr/>
          <p:nvPr/>
        </p:nvSpPr>
        <p:spPr>
          <a:xfrm>
            <a:off x="6885571" y="10162"/>
            <a:ext cx="5044528" cy="68543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1" name="Rectangle 210">
            <a:extLst>
              <a:ext uri="{FF2B5EF4-FFF2-40B4-BE49-F238E27FC236}">
                <a16:creationId xmlns:a16="http://schemas.microsoft.com/office/drawing/2014/main" id="{8D93BB95-ACB0-4CB3-87A9-28DCF6BEC867}"/>
              </a:ext>
            </a:extLst>
          </p:cNvPr>
          <p:cNvSpPr/>
          <p:nvPr/>
        </p:nvSpPr>
        <p:spPr>
          <a:xfrm>
            <a:off x="6879798" y="195398"/>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12" name="Straight Connector 211">
            <a:extLst>
              <a:ext uri="{FF2B5EF4-FFF2-40B4-BE49-F238E27FC236}">
                <a16:creationId xmlns:a16="http://schemas.microsoft.com/office/drawing/2014/main" id="{61AB18DE-B9A7-4D0B-88B9-2BD24CB66A7C}"/>
              </a:ext>
            </a:extLst>
          </p:cNvPr>
          <p:cNvCxnSpPr/>
          <p:nvPr/>
        </p:nvCxnSpPr>
        <p:spPr>
          <a:xfrm flipV="1">
            <a:off x="7747447" y="1953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3" name="Straight Connector 212">
            <a:extLst>
              <a:ext uri="{FF2B5EF4-FFF2-40B4-BE49-F238E27FC236}">
                <a16:creationId xmlns:a16="http://schemas.microsoft.com/office/drawing/2014/main" id="{A056931F-C328-400B-8482-8E8C874CFCFF}"/>
              </a:ext>
            </a:extLst>
          </p:cNvPr>
          <p:cNvCxnSpPr/>
          <p:nvPr/>
        </p:nvCxnSpPr>
        <p:spPr>
          <a:xfrm flipV="1">
            <a:off x="8829307" y="1953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4" name="Straight Connector 213">
            <a:extLst>
              <a:ext uri="{FF2B5EF4-FFF2-40B4-BE49-F238E27FC236}">
                <a16:creationId xmlns:a16="http://schemas.microsoft.com/office/drawing/2014/main" id="{8B37A3DB-0594-48E5-B6E4-F24702BCCEFC}"/>
              </a:ext>
            </a:extLst>
          </p:cNvPr>
          <p:cNvCxnSpPr/>
          <p:nvPr/>
        </p:nvCxnSpPr>
        <p:spPr>
          <a:xfrm flipV="1">
            <a:off x="11006831" y="2344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5" name="Straight Connector 214">
            <a:extLst>
              <a:ext uri="{FF2B5EF4-FFF2-40B4-BE49-F238E27FC236}">
                <a16:creationId xmlns:a16="http://schemas.microsoft.com/office/drawing/2014/main" id="{15F82CCE-8468-4E0C-A644-84951A149F47}"/>
              </a:ext>
            </a:extLst>
          </p:cNvPr>
          <p:cNvCxnSpPr/>
          <p:nvPr/>
        </p:nvCxnSpPr>
        <p:spPr>
          <a:xfrm flipV="1">
            <a:off x="9765054" y="177374"/>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216" name="TextBox 215">
            <a:extLst>
              <a:ext uri="{FF2B5EF4-FFF2-40B4-BE49-F238E27FC236}">
                <a16:creationId xmlns:a16="http://schemas.microsoft.com/office/drawing/2014/main" id="{FB266090-88C1-4E55-9CB5-74EAA5795778}"/>
              </a:ext>
            </a:extLst>
          </p:cNvPr>
          <p:cNvSpPr txBox="1"/>
          <p:nvPr/>
        </p:nvSpPr>
        <p:spPr>
          <a:xfrm>
            <a:off x="6885571" y="220580"/>
            <a:ext cx="984732" cy="369332"/>
          </a:xfrm>
          <a:prstGeom prst="rect">
            <a:avLst/>
          </a:prstGeom>
          <a:noFill/>
        </p:spPr>
        <p:txBody>
          <a:bodyPr wrap="square" rtlCol="1">
            <a:spAutoFit/>
          </a:bodyPr>
          <a:lstStyle/>
          <a:p>
            <a:r>
              <a:rPr lang="en-US" dirty="0"/>
              <a:t>Profile</a:t>
            </a:r>
            <a:endParaRPr lang="he-IL" dirty="0"/>
          </a:p>
        </p:txBody>
      </p:sp>
      <p:sp>
        <p:nvSpPr>
          <p:cNvPr id="217" name="TextBox 216">
            <a:extLst>
              <a:ext uri="{FF2B5EF4-FFF2-40B4-BE49-F238E27FC236}">
                <a16:creationId xmlns:a16="http://schemas.microsoft.com/office/drawing/2014/main" id="{49223173-D2B6-4843-BF34-04BA3C8A4D99}"/>
              </a:ext>
            </a:extLst>
          </p:cNvPr>
          <p:cNvSpPr txBox="1"/>
          <p:nvPr/>
        </p:nvSpPr>
        <p:spPr>
          <a:xfrm>
            <a:off x="7866427" y="286540"/>
            <a:ext cx="984733" cy="369332"/>
          </a:xfrm>
          <a:prstGeom prst="rect">
            <a:avLst/>
          </a:prstGeom>
          <a:noFill/>
        </p:spPr>
        <p:txBody>
          <a:bodyPr wrap="square" rtlCol="1">
            <a:spAutoFit/>
          </a:bodyPr>
          <a:lstStyle/>
          <a:p>
            <a:r>
              <a:rPr lang="en-US" dirty="0"/>
              <a:t>Recipes</a:t>
            </a:r>
            <a:endParaRPr lang="he-IL" dirty="0"/>
          </a:p>
        </p:txBody>
      </p:sp>
      <p:sp>
        <p:nvSpPr>
          <p:cNvPr id="218" name="Minus Sign 217">
            <a:extLst>
              <a:ext uri="{FF2B5EF4-FFF2-40B4-BE49-F238E27FC236}">
                <a16:creationId xmlns:a16="http://schemas.microsoft.com/office/drawing/2014/main" id="{C4C88333-DFB5-4E1B-9754-E069FF6D6408}"/>
              </a:ext>
            </a:extLst>
          </p:cNvPr>
          <p:cNvSpPr/>
          <p:nvPr/>
        </p:nvSpPr>
        <p:spPr>
          <a:xfrm>
            <a:off x="7662386" y="3578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219" name="Flowchart: Process 218">
            <a:extLst>
              <a:ext uri="{FF2B5EF4-FFF2-40B4-BE49-F238E27FC236}">
                <a16:creationId xmlns:a16="http://schemas.microsoft.com/office/drawing/2014/main" id="{78BB41AA-9034-43E6-8A56-BD3C2D30CB6A}"/>
              </a:ext>
            </a:extLst>
          </p:cNvPr>
          <p:cNvSpPr/>
          <p:nvPr/>
        </p:nvSpPr>
        <p:spPr>
          <a:xfrm>
            <a:off x="8303414" y="7004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0" name="Flowchart: Merge 219">
            <a:extLst>
              <a:ext uri="{FF2B5EF4-FFF2-40B4-BE49-F238E27FC236}">
                <a16:creationId xmlns:a16="http://schemas.microsoft.com/office/drawing/2014/main" id="{F33425D7-ABE2-4B9D-B3E7-1687ABFD81C2}"/>
              </a:ext>
            </a:extLst>
          </p:cNvPr>
          <p:cNvSpPr/>
          <p:nvPr/>
        </p:nvSpPr>
        <p:spPr>
          <a:xfrm>
            <a:off x="8298671" y="71523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1" name="TextBox 220">
            <a:extLst>
              <a:ext uri="{FF2B5EF4-FFF2-40B4-BE49-F238E27FC236}">
                <a16:creationId xmlns:a16="http://schemas.microsoft.com/office/drawing/2014/main" id="{3F79089C-2946-4C3F-9576-35AA67795FF0}"/>
              </a:ext>
            </a:extLst>
          </p:cNvPr>
          <p:cNvSpPr txBox="1"/>
          <p:nvPr/>
        </p:nvSpPr>
        <p:spPr>
          <a:xfrm>
            <a:off x="8746498" y="231178"/>
            <a:ext cx="1307256" cy="338554"/>
          </a:xfrm>
          <a:prstGeom prst="rect">
            <a:avLst/>
          </a:prstGeom>
          <a:noFill/>
        </p:spPr>
        <p:txBody>
          <a:bodyPr wrap="square" rtlCol="1">
            <a:spAutoFit/>
          </a:bodyPr>
          <a:lstStyle/>
          <a:p>
            <a:r>
              <a:rPr lang="en-US" sz="1600" dirty="0">
                <a:highlight>
                  <a:srgbClr val="FFFF00"/>
                </a:highlight>
              </a:rPr>
              <a:t>Ingredients</a:t>
            </a:r>
            <a:endParaRPr lang="he-IL" sz="1600" dirty="0">
              <a:highlight>
                <a:srgbClr val="FFFF00"/>
              </a:highlight>
            </a:endParaRPr>
          </a:p>
        </p:txBody>
      </p:sp>
      <p:sp>
        <p:nvSpPr>
          <p:cNvPr id="222" name="Minus Sign 221">
            <a:extLst>
              <a:ext uri="{FF2B5EF4-FFF2-40B4-BE49-F238E27FC236}">
                <a16:creationId xmlns:a16="http://schemas.microsoft.com/office/drawing/2014/main" id="{831E3E18-BFD2-4DC1-8544-BE313FAA931A}"/>
              </a:ext>
            </a:extLst>
          </p:cNvPr>
          <p:cNvSpPr/>
          <p:nvPr/>
        </p:nvSpPr>
        <p:spPr>
          <a:xfrm>
            <a:off x="8685493" y="34661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3" name="Flowchart: Process 222">
            <a:extLst>
              <a:ext uri="{FF2B5EF4-FFF2-40B4-BE49-F238E27FC236}">
                <a16:creationId xmlns:a16="http://schemas.microsoft.com/office/drawing/2014/main" id="{8CA1D163-B1CC-42A2-BD9B-EBBB4594C205}"/>
              </a:ext>
            </a:extLst>
          </p:cNvPr>
          <p:cNvSpPr/>
          <p:nvPr/>
        </p:nvSpPr>
        <p:spPr>
          <a:xfrm>
            <a:off x="9405226" y="67846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4" name="Flowchart: Merge 223">
            <a:extLst>
              <a:ext uri="{FF2B5EF4-FFF2-40B4-BE49-F238E27FC236}">
                <a16:creationId xmlns:a16="http://schemas.microsoft.com/office/drawing/2014/main" id="{6C824F41-3B10-46EF-B907-86EC8A513AF3}"/>
              </a:ext>
            </a:extLst>
          </p:cNvPr>
          <p:cNvSpPr/>
          <p:nvPr/>
        </p:nvSpPr>
        <p:spPr>
          <a:xfrm>
            <a:off x="9404948" y="69222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5" name="TextBox 224">
            <a:extLst>
              <a:ext uri="{FF2B5EF4-FFF2-40B4-BE49-F238E27FC236}">
                <a16:creationId xmlns:a16="http://schemas.microsoft.com/office/drawing/2014/main" id="{27CB2E3F-CA71-4EC1-B5C7-0A6FABA94573}"/>
              </a:ext>
            </a:extLst>
          </p:cNvPr>
          <p:cNvSpPr txBox="1"/>
          <p:nvPr/>
        </p:nvSpPr>
        <p:spPr>
          <a:xfrm>
            <a:off x="9814040" y="243217"/>
            <a:ext cx="1149452" cy="369332"/>
          </a:xfrm>
          <a:prstGeom prst="rect">
            <a:avLst/>
          </a:prstGeom>
          <a:noFill/>
        </p:spPr>
        <p:txBody>
          <a:bodyPr wrap="square" rtlCol="1">
            <a:spAutoFit/>
          </a:bodyPr>
          <a:lstStyle/>
          <a:p>
            <a:r>
              <a:rPr lang="en-US" dirty="0"/>
              <a:t>Schedule</a:t>
            </a:r>
            <a:endParaRPr lang="he-IL" dirty="0"/>
          </a:p>
        </p:txBody>
      </p:sp>
      <p:sp>
        <p:nvSpPr>
          <p:cNvPr id="226" name="Minus Sign 225">
            <a:extLst>
              <a:ext uri="{FF2B5EF4-FFF2-40B4-BE49-F238E27FC236}">
                <a16:creationId xmlns:a16="http://schemas.microsoft.com/office/drawing/2014/main" id="{1A0A936C-586A-4134-8026-0F690E6E4D0C}"/>
              </a:ext>
            </a:extLst>
          </p:cNvPr>
          <p:cNvSpPr/>
          <p:nvPr/>
        </p:nvSpPr>
        <p:spPr>
          <a:xfrm>
            <a:off x="9791445" y="375935"/>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7" name="Flowchart: Process 226">
            <a:extLst>
              <a:ext uri="{FF2B5EF4-FFF2-40B4-BE49-F238E27FC236}">
                <a16:creationId xmlns:a16="http://schemas.microsoft.com/office/drawing/2014/main" id="{D318BB46-8199-4BBD-AFFB-019479BE7EF5}"/>
              </a:ext>
            </a:extLst>
          </p:cNvPr>
          <p:cNvSpPr/>
          <p:nvPr/>
        </p:nvSpPr>
        <p:spPr>
          <a:xfrm>
            <a:off x="10440948" y="71081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8" name="Flowchart: Merge 227">
            <a:extLst>
              <a:ext uri="{FF2B5EF4-FFF2-40B4-BE49-F238E27FC236}">
                <a16:creationId xmlns:a16="http://schemas.microsoft.com/office/drawing/2014/main" id="{27B9700B-FAA9-49F7-BD03-6FD6949F17A9}"/>
              </a:ext>
            </a:extLst>
          </p:cNvPr>
          <p:cNvSpPr/>
          <p:nvPr/>
        </p:nvSpPr>
        <p:spPr>
          <a:xfrm>
            <a:off x="10449312" y="70862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9" name="TextBox 228">
            <a:extLst>
              <a:ext uri="{FF2B5EF4-FFF2-40B4-BE49-F238E27FC236}">
                <a16:creationId xmlns:a16="http://schemas.microsoft.com/office/drawing/2014/main" id="{033F2184-3D51-45C7-B2E8-918F2AB175E6}"/>
              </a:ext>
            </a:extLst>
          </p:cNvPr>
          <p:cNvSpPr txBox="1"/>
          <p:nvPr/>
        </p:nvSpPr>
        <p:spPr>
          <a:xfrm>
            <a:off x="11130484" y="246694"/>
            <a:ext cx="709182" cy="369332"/>
          </a:xfrm>
          <a:prstGeom prst="rect">
            <a:avLst/>
          </a:prstGeom>
          <a:noFill/>
        </p:spPr>
        <p:txBody>
          <a:bodyPr wrap="square" rtlCol="1">
            <a:spAutoFit/>
          </a:bodyPr>
          <a:lstStyle/>
          <a:p>
            <a:r>
              <a:rPr lang="en-US" dirty="0"/>
              <a:t>Cart</a:t>
            </a:r>
            <a:endParaRPr lang="he-IL" dirty="0"/>
          </a:p>
        </p:txBody>
      </p:sp>
      <p:sp>
        <p:nvSpPr>
          <p:cNvPr id="231" name="TextBox 230">
            <a:extLst>
              <a:ext uri="{FF2B5EF4-FFF2-40B4-BE49-F238E27FC236}">
                <a16:creationId xmlns:a16="http://schemas.microsoft.com/office/drawing/2014/main" id="{A6422D62-257F-4DA2-A101-950EA3FE2123}"/>
              </a:ext>
            </a:extLst>
          </p:cNvPr>
          <p:cNvSpPr txBox="1"/>
          <p:nvPr/>
        </p:nvSpPr>
        <p:spPr>
          <a:xfrm>
            <a:off x="6910727" y="1875218"/>
            <a:ext cx="2252852" cy="369332"/>
          </a:xfrm>
          <a:prstGeom prst="rect">
            <a:avLst/>
          </a:prstGeom>
          <a:noFill/>
        </p:spPr>
        <p:txBody>
          <a:bodyPr wrap="square" rtlCol="1">
            <a:spAutoFit/>
          </a:bodyPr>
          <a:lstStyle/>
          <a:p>
            <a:r>
              <a:rPr lang="en-US" dirty="0"/>
              <a:t>Name of the recipe :</a:t>
            </a:r>
            <a:endParaRPr lang="he-IL" dirty="0"/>
          </a:p>
        </p:txBody>
      </p:sp>
      <p:sp>
        <p:nvSpPr>
          <p:cNvPr id="232" name="Minus Sign 231">
            <a:extLst>
              <a:ext uri="{FF2B5EF4-FFF2-40B4-BE49-F238E27FC236}">
                <a16:creationId xmlns:a16="http://schemas.microsoft.com/office/drawing/2014/main" id="{0E1AF846-B0E9-4B18-859C-88B52549CAC0}"/>
              </a:ext>
            </a:extLst>
          </p:cNvPr>
          <p:cNvSpPr/>
          <p:nvPr/>
        </p:nvSpPr>
        <p:spPr>
          <a:xfrm>
            <a:off x="6730282" y="1918021"/>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Parve</a:t>
            </a:r>
            <a:endParaRPr lang="he-IL" sz="1400" dirty="0"/>
          </a:p>
        </p:txBody>
      </p:sp>
      <p:sp>
        <p:nvSpPr>
          <p:cNvPr id="233" name="Flowchart: Process 232">
            <a:extLst>
              <a:ext uri="{FF2B5EF4-FFF2-40B4-BE49-F238E27FC236}">
                <a16:creationId xmlns:a16="http://schemas.microsoft.com/office/drawing/2014/main" id="{9CA50D4D-C415-4794-9093-056CC4515000}"/>
              </a:ext>
            </a:extLst>
          </p:cNvPr>
          <p:cNvSpPr/>
          <p:nvPr/>
        </p:nvSpPr>
        <p:spPr>
          <a:xfrm>
            <a:off x="8059932" y="2273330"/>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4" name="Flowchart: Merge 233">
            <a:extLst>
              <a:ext uri="{FF2B5EF4-FFF2-40B4-BE49-F238E27FC236}">
                <a16:creationId xmlns:a16="http://schemas.microsoft.com/office/drawing/2014/main" id="{7BE394EC-3C6A-4699-AAC1-C1F9AFB50FF8}"/>
              </a:ext>
            </a:extLst>
          </p:cNvPr>
          <p:cNvSpPr/>
          <p:nvPr/>
        </p:nvSpPr>
        <p:spPr>
          <a:xfrm>
            <a:off x="8167251" y="2287248"/>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235" name="Straight Connector 234">
            <a:extLst>
              <a:ext uri="{FF2B5EF4-FFF2-40B4-BE49-F238E27FC236}">
                <a16:creationId xmlns:a16="http://schemas.microsoft.com/office/drawing/2014/main" id="{DCE16C8D-8868-4508-A4E9-8F195CC021C7}"/>
              </a:ext>
            </a:extLst>
          </p:cNvPr>
          <p:cNvCxnSpPr>
            <a:cxnSpLocks/>
          </p:cNvCxnSpPr>
          <p:nvPr/>
        </p:nvCxnSpPr>
        <p:spPr>
          <a:xfrm flipV="1">
            <a:off x="8977775" y="2183714"/>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238" name="Flowchart: Process 237">
            <a:extLst>
              <a:ext uri="{FF2B5EF4-FFF2-40B4-BE49-F238E27FC236}">
                <a16:creationId xmlns:a16="http://schemas.microsoft.com/office/drawing/2014/main" id="{2B94D611-6BDF-43CA-B753-09D7AA9BAB3F}"/>
              </a:ext>
            </a:extLst>
          </p:cNvPr>
          <p:cNvSpPr/>
          <p:nvPr/>
        </p:nvSpPr>
        <p:spPr>
          <a:xfrm>
            <a:off x="10817101" y="6168695"/>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239" name="Oval 238">
            <a:extLst>
              <a:ext uri="{FF2B5EF4-FFF2-40B4-BE49-F238E27FC236}">
                <a16:creationId xmlns:a16="http://schemas.microsoft.com/office/drawing/2014/main" id="{3D3A18FD-B056-4084-BEF4-14BE27F9E6AF}"/>
              </a:ext>
            </a:extLst>
          </p:cNvPr>
          <p:cNvSpPr/>
          <p:nvPr/>
        </p:nvSpPr>
        <p:spPr>
          <a:xfrm>
            <a:off x="6953888" y="6026854"/>
            <a:ext cx="175117" cy="238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240" name="TextBox 239">
            <a:extLst>
              <a:ext uri="{FF2B5EF4-FFF2-40B4-BE49-F238E27FC236}">
                <a16:creationId xmlns:a16="http://schemas.microsoft.com/office/drawing/2014/main" id="{59F0C845-955D-47F9-9403-903FC2C65B7D}"/>
              </a:ext>
            </a:extLst>
          </p:cNvPr>
          <p:cNvSpPr txBox="1"/>
          <p:nvPr/>
        </p:nvSpPr>
        <p:spPr>
          <a:xfrm>
            <a:off x="7136711" y="5953696"/>
            <a:ext cx="3458537" cy="369332"/>
          </a:xfrm>
          <a:prstGeom prst="rect">
            <a:avLst/>
          </a:prstGeom>
          <a:noFill/>
        </p:spPr>
        <p:txBody>
          <a:bodyPr wrap="square" rtlCol="1">
            <a:spAutoFit/>
          </a:bodyPr>
          <a:lstStyle/>
          <a:p>
            <a:r>
              <a:rPr lang="en-US" dirty="0"/>
              <a:t>I would like to share my recipe</a:t>
            </a:r>
            <a:endParaRPr lang="he-IL" dirty="0"/>
          </a:p>
        </p:txBody>
      </p:sp>
      <p:sp>
        <p:nvSpPr>
          <p:cNvPr id="241" name="Oval 240">
            <a:extLst>
              <a:ext uri="{FF2B5EF4-FFF2-40B4-BE49-F238E27FC236}">
                <a16:creationId xmlns:a16="http://schemas.microsoft.com/office/drawing/2014/main" id="{97202537-A09D-420B-933A-0507326AD4E2}"/>
              </a:ext>
            </a:extLst>
          </p:cNvPr>
          <p:cNvSpPr/>
          <p:nvPr/>
        </p:nvSpPr>
        <p:spPr>
          <a:xfrm>
            <a:off x="6961594" y="6303493"/>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42" name="TextBox 241">
            <a:extLst>
              <a:ext uri="{FF2B5EF4-FFF2-40B4-BE49-F238E27FC236}">
                <a16:creationId xmlns:a16="http://schemas.microsoft.com/office/drawing/2014/main" id="{0A3DDFFA-CE68-456D-9918-D0193579CF53}"/>
              </a:ext>
            </a:extLst>
          </p:cNvPr>
          <p:cNvSpPr txBox="1"/>
          <p:nvPr/>
        </p:nvSpPr>
        <p:spPr>
          <a:xfrm>
            <a:off x="7129005" y="6229195"/>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246" name="TextBox 245">
            <a:extLst>
              <a:ext uri="{FF2B5EF4-FFF2-40B4-BE49-F238E27FC236}">
                <a16:creationId xmlns:a16="http://schemas.microsoft.com/office/drawing/2014/main" id="{571FC3A3-DA2C-4D06-A79C-5402C32EB56B}"/>
              </a:ext>
            </a:extLst>
          </p:cNvPr>
          <p:cNvSpPr txBox="1"/>
          <p:nvPr/>
        </p:nvSpPr>
        <p:spPr>
          <a:xfrm>
            <a:off x="6983036" y="1364748"/>
            <a:ext cx="3605562" cy="369332"/>
          </a:xfrm>
          <a:prstGeom prst="rect">
            <a:avLst/>
          </a:prstGeom>
          <a:noFill/>
        </p:spPr>
        <p:txBody>
          <a:bodyPr wrap="square" rtlCol="1">
            <a:spAutoFit/>
          </a:bodyPr>
          <a:lstStyle/>
          <a:p>
            <a:r>
              <a:rPr lang="en-US" b="1" dirty="0"/>
              <a:t>Create your ingredient:</a:t>
            </a:r>
            <a:endParaRPr lang="he-IL" b="1" dirty="0"/>
          </a:p>
        </p:txBody>
      </p:sp>
      <p:sp>
        <p:nvSpPr>
          <p:cNvPr id="249" name="Minus Sign 248">
            <a:extLst>
              <a:ext uri="{FF2B5EF4-FFF2-40B4-BE49-F238E27FC236}">
                <a16:creationId xmlns:a16="http://schemas.microsoft.com/office/drawing/2014/main" id="{D8073766-A752-4C2F-A62E-89BA1C869A80}"/>
              </a:ext>
            </a:extLst>
          </p:cNvPr>
          <p:cNvSpPr/>
          <p:nvPr/>
        </p:nvSpPr>
        <p:spPr>
          <a:xfrm>
            <a:off x="6733346" y="29977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250" name="Flowchart: Process 249">
            <a:extLst>
              <a:ext uri="{FF2B5EF4-FFF2-40B4-BE49-F238E27FC236}">
                <a16:creationId xmlns:a16="http://schemas.microsoft.com/office/drawing/2014/main" id="{851BE3F8-6095-49CF-AFBA-EAF77AE33BAD}"/>
              </a:ext>
            </a:extLst>
          </p:cNvPr>
          <p:cNvSpPr/>
          <p:nvPr/>
        </p:nvSpPr>
        <p:spPr>
          <a:xfrm>
            <a:off x="7370201" y="6326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51" name="Flowchart: Merge 250">
            <a:extLst>
              <a:ext uri="{FF2B5EF4-FFF2-40B4-BE49-F238E27FC236}">
                <a16:creationId xmlns:a16="http://schemas.microsoft.com/office/drawing/2014/main" id="{712F0B55-956B-4288-8E43-19036F51FD16}"/>
              </a:ext>
            </a:extLst>
          </p:cNvPr>
          <p:cNvSpPr/>
          <p:nvPr/>
        </p:nvSpPr>
        <p:spPr>
          <a:xfrm>
            <a:off x="7375834" y="647647"/>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5" name="TextBox 254">
            <a:extLst>
              <a:ext uri="{FF2B5EF4-FFF2-40B4-BE49-F238E27FC236}">
                <a16:creationId xmlns:a16="http://schemas.microsoft.com/office/drawing/2014/main" id="{520391A9-BC36-437F-A585-410F71BC637E}"/>
              </a:ext>
            </a:extLst>
          </p:cNvPr>
          <p:cNvSpPr txBox="1"/>
          <p:nvPr/>
        </p:nvSpPr>
        <p:spPr>
          <a:xfrm>
            <a:off x="8646667" y="898947"/>
            <a:ext cx="1649609" cy="246221"/>
          </a:xfrm>
          <a:prstGeom prst="rect">
            <a:avLst/>
          </a:prstGeom>
          <a:noFill/>
        </p:spPr>
        <p:txBody>
          <a:bodyPr wrap="square" rtlCol="1">
            <a:spAutoFit/>
          </a:bodyPr>
          <a:lstStyle/>
          <a:p>
            <a:r>
              <a:rPr lang="en-US" sz="1000" b="1" dirty="0"/>
              <a:t>Create your ingredient:</a:t>
            </a:r>
            <a:endParaRPr lang="he-IL" sz="1000" b="1" dirty="0"/>
          </a:p>
        </p:txBody>
      </p:sp>
      <p:sp>
        <p:nvSpPr>
          <p:cNvPr id="258" name="TextBox 257">
            <a:extLst>
              <a:ext uri="{FF2B5EF4-FFF2-40B4-BE49-F238E27FC236}">
                <a16:creationId xmlns:a16="http://schemas.microsoft.com/office/drawing/2014/main" id="{34A807A4-5445-4372-9A9E-D57EFA3C4201}"/>
              </a:ext>
            </a:extLst>
          </p:cNvPr>
          <p:cNvSpPr txBox="1"/>
          <p:nvPr/>
        </p:nvSpPr>
        <p:spPr>
          <a:xfrm>
            <a:off x="8996916" y="1836850"/>
            <a:ext cx="2028376" cy="369332"/>
          </a:xfrm>
          <a:prstGeom prst="rect">
            <a:avLst/>
          </a:prstGeom>
          <a:noFill/>
        </p:spPr>
        <p:txBody>
          <a:bodyPr wrap="square" rtlCol="1">
            <a:spAutoFit/>
          </a:bodyPr>
          <a:lstStyle/>
          <a:p>
            <a:r>
              <a:rPr lang="en-US" dirty="0"/>
              <a:t>Salamone sushi</a:t>
            </a:r>
            <a:endParaRPr lang="he-IL" dirty="0"/>
          </a:p>
        </p:txBody>
      </p:sp>
      <p:sp>
        <p:nvSpPr>
          <p:cNvPr id="263" name="TextBox 262">
            <a:extLst>
              <a:ext uri="{FF2B5EF4-FFF2-40B4-BE49-F238E27FC236}">
                <a16:creationId xmlns:a16="http://schemas.microsoft.com/office/drawing/2014/main" id="{93C37984-4CCD-4BC7-98A2-7A1E0416BF1E}"/>
              </a:ext>
            </a:extLst>
          </p:cNvPr>
          <p:cNvSpPr txBox="1"/>
          <p:nvPr/>
        </p:nvSpPr>
        <p:spPr>
          <a:xfrm>
            <a:off x="6953888" y="3296797"/>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264" name="Straight Connector 263">
            <a:extLst>
              <a:ext uri="{FF2B5EF4-FFF2-40B4-BE49-F238E27FC236}">
                <a16:creationId xmlns:a16="http://schemas.microsoft.com/office/drawing/2014/main" id="{2B3008EC-458C-449F-A0C3-9BE98D6899DC}"/>
              </a:ext>
            </a:extLst>
          </p:cNvPr>
          <p:cNvCxnSpPr>
            <a:cxnSpLocks/>
          </p:cNvCxnSpPr>
          <p:nvPr/>
        </p:nvCxnSpPr>
        <p:spPr>
          <a:xfrm flipV="1">
            <a:off x="8461491" y="3852416"/>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265" name="Flowchart: Process 264">
            <a:extLst>
              <a:ext uri="{FF2B5EF4-FFF2-40B4-BE49-F238E27FC236}">
                <a16:creationId xmlns:a16="http://schemas.microsoft.com/office/drawing/2014/main" id="{95A803D8-3641-4BFF-997D-068CFF5BBFC3}"/>
              </a:ext>
            </a:extLst>
          </p:cNvPr>
          <p:cNvSpPr/>
          <p:nvPr/>
        </p:nvSpPr>
        <p:spPr>
          <a:xfrm>
            <a:off x="7025127" y="4345687"/>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sp>
        <p:nvSpPr>
          <p:cNvPr id="266" name="Minus Sign 265">
            <a:extLst>
              <a:ext uri="{FF2B5EF4-FFF2-40B4-BE49-F238E27FC236}">
                <a16:creationId xmlns:a16="http://schemas.microsoft.com/office/drawing/2014/main" id="{C21F0D1F-BC90-4319-92A8-11DA33C69C59}"/>
              </a:ext>
            </a:extLst>
          </p:cNvPr>
          <p:cNvSpPr/>
          <p:nvPr/>
        </p:nvSpPr>
        <p:spPr>
          <a:xfrm>
            <a:off x="6757903" y="4471156"/>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winter</a:t>
            </a:r>
            <a:endParaRPr lang="he-IL" sz="1400" dirty="0"/>
          </a:p>
        </p:txBody>
      </p:sp>
      <p:sp>
        <p:nvSpPr>
          <p:cNvPr id="267" name="Flowchart: Process 266">
            <a:extLst>
              <a:ext uri="{FF2B5EF4-FFF2-40B4-BE49-F238E27FC236}">
                <a16:creationId xmlns:a16="http://schemas.microsoft.com/office/drawing/2014/main" id="{E6E83E68-3CDF-472D-AD57-037730DC344B}"/>
              </a:ext>
            </a:extLst>
          </p:cNvPr>
          <p:cNvSpPr/>
          <p:nvPr/>
        </p:nvSpPr>
        <p:spPr>
          <a:xfrm>
            <a:off x="7065233" y="5251682"/>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pic>
        <p:nvPicPr>
          <p:cNvPr id="272" name="Graphic 271" descr="Strawberry outline">
            <a:extLst>
              <a:ext uri="{FF2B5EF4-FFF2-40B4-BE49-F238E27FC236}">
                <a16:creationId xmlns:a16="http://schemas.microsoft.com/office/drawing/2014/main" id="{775C298B-D225-451D-8DA2-794B793ABA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77117" y="2454663"/>
            <a:ext cx="935140" cy="935140"/>
          </a:xfrm>
          <a:prstGeom prst="rect">
            <a:avLst/>
          </a:prstGeom>
        </p:spPr>
      </p:pic>
      <p:sp>
        <p:nvSpPr>
          <p:cNvPr id="273" name="TextBox 272">
            <a:extLst>
              <a:ext uri="{FF2B5EF4-FFF2-40B4-BE49-F238E27FC236}">
                <a16:creationId xmlns:a16="http://schemas.microsoft.com/office/drawing/2014/main" id="{B4038271-022B-4768-A332-1A0DBEA67B3D}"/>
              </a:ext>
            </a:extLst>
          </p:cNvPr>
          <p:cNvSpPr txBox="1"/>
          <p:nvPr/>
        </p:nvSpPr>
        <p:spPr>
          <a:xfrm>
            <a:off x="6847985" y="2857968"/>
            <a:ext cx="1928942" cy="369332"/>
          </a:xfrm>
          <a:prstGeom prst="rect">
            <a:avLst/>
          </a:prstGeom>
          <a:noFill/>
        </p:spPr>
        <p:txBody>
          <a:bodyPr wrap="square" rtlCol="1">
            <a:spAutoFit/>
          </a:bodyPr>
          <a:lstStyle/>
          <a:p>
            <a:r>
              <a:rPr lang="en-US" dirty="0"/>
              <a:t>Insert a picture</a:t>
            </a:r>
            <a:endParaRPr lang="he-IL" dirty="0"/>
          </a:p>
        </p:txBody>
      </p:sp>
      <p:sp>
        <p:nvSpPr>
          <p:cNvPr id="274" name="TextBox 273">
            <a:extLst>
              <a:ext uri="{FF2B5EF4-FFF2-40B4-BE49-F238E27FC236}">
                <a16:creationId xmlns:a16="http://schemas.microsoft.com/office/drawing/2014/main" id="{18D1CF31-CD16-494D-A7BA-83E1EAA53A4A}"/>
              </a:ext>
            </a:extLst>
          </p:cNvPr>
          <p:cNvSpPr txBox="1"/>
          <p:nvPr/>
        </p:nvSpPr>
        <p:spPr>
          <a:xfrm>
            <a:off x="8447000" y="3564379"/>
            <a:ext cx="2028376" cy="369332"/>
          </a:xfrm>
          <a:prstGeom prst="rect">
            <a:avLst/>
          </a:prstGeom>
          <a:noFill/>
        </p:spPr>
        <p:txBody>
          <a:bodyPr wrap="square" rtlCol="1">
            <a:spAutoFit/>
          </a:bodyPr>
          <a:lstStyle/>
          <a:p>
            <a:r>
              <a:rPr lang="en-US" dirty="0"/>
              <a:t>0.85$</a:t>
            </a:r>
            <a:endParaRPr lang="he-IL" dirty="0"/>
          </a:p>
        </p:txBody>
      </p:sp>
      <p:sp>
        <p:nvSpPr>
          <p:cNvPr id="275" name="Flowchart: Process 274">
            <a:extLst>
              <a:ext uri="{FF2B5EF4-FFF2-40B4-BE49-F238E27FC236}">
                <a16:creationId xmlns:a16="http://schemas.microsoft.com/office/drawing/2014/main" id="{7AED8EDC-5577-4CD5-BB9A-6BDCDB82402F}"/>
              </a:ext>
            </a:extLst>
          </p:cNvPr>
          <p:cNvSpPr/>
          <p:nvPr/>
        </p:nvSpPr>
        <p:spPr>
          <a:xfrm>
            <a:off x="8144206" y="4830703"/>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6" name="Flowchart: Merge 275">
            <a:extLst>
              <a:ext uri="{FF2B5EF4-FFF2-40B4-BE49-F238E27FC236}">
                <a16:creationId xmlns:a16="http://schemas.microsoft.com/office/drawing/2014/main" id="{45D952E6-692E-4795-9839-795C9CD7565D}"/>
              </a:ext>
            </a:extLst>
          </p:cNvPr>
          <p:cNvSpPr/>
          <p:nvPr/>
        </p:nvSpPr>
        <p:spPr>
          <a:xfrm>
            <a:off x="8233217" y="4834216"/>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8709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BC2B16A-F4DB-4EE7-BD84-7B3C2EC4C35B}"/>
              </a:ext>
            </a:extLst>
          </p:cNvPr>
          <p:cNvSpPr/>
          <p:nvPr/>
        </p:nvSpPr>
        <p:spPr>
          <a:xfrm>
            <a:off x="2807412" y="213527"/>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2801639" y="188900"/>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366928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475114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6928672" y="2280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5686895" y="17087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2807412" y="214082"/>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3788268" y="280042"/>
            <a:ext cx="984733" cy="369332"/>
          </a:xfrm>
          <a:prstGeom prst="rect">
            <a:avLst/>
          </a:prstGeom>
          <a:noFill/>
        </p:spPr>
        <p:txBody>
          <a:bodyPr wrap="square" rtlCol="1">
            <a:spAutoFit/>
          </a:bodyPr>
          <a:lstStyle/>
          <a:p>
            <a:r>
              <a:rPr lang="en-US" dirty="0"/>
              <a:t>Recipes</a:t>
            </a:r>
            <a:endParaRPr lang="he-IL" dirty="0"/>
          </a:p>
        </p:txBody>
      </p:sp>
      <p:sp>
        <p:nvSpPr>
          <p:cNvPr id="64" name="Minus Sign 63">
            <a:extLst>
              <a:ext uri="{FF2B5EF4-FFF2-40B4-BE49-F238E27FC236}">
                <a16:creationId xmlns:a16="http://schemas.microsoft.com/office/drawing/2014/main" id="{383ADBED-0C9E-42DB-8E45-20243B04A864}"/>
              </a:ext>
            </a:extLst>
          </p:cNvPr>
          <p:cNvSpPr/>
          <p:nvPr/>
        </p:nvSpPr>
        <p:spPr>
          <a:xfrm>
            <a:off x="3584227" y="35134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4225255" y="69391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4220512" y="70873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4667385" y="296202"/>
            <a:ext cx="1274293" cy="338554"/>
          </a:xfrm>
          <a:prstGeom prst="rect">
            <a:avLst/>
          </a:prstGeom>
          <a:noFill/>
        </p:spPr>
        <p:txBody>
          <a:bodyPr wrap="square" rtlCol="1">
            <a:spAutoFit/>
          </a:bodyPr>
          <a:lstStyle/>
          <a:p>
            <a:r>
              <a:rPr lang="en-US" sz="1600" dirty="0">
                <a:highlight>
                  <a:srgbClr val="FFFF00"/>
                </a:highlight>
              </a:rPr>
              <a:t>Ingredients</a:t>
            </a:r>
            <a:endParaRPr lang="he-IL" dirty="0">
              <a:highlight>
                <a:srgbClr val="FFFF00"/>
              </a:highlight>
            </a:endParaRPr>
          </a:p>
        </p:txBody>
      </p:sp>
      <p:sp>
        <p:nvSpPr>
          <p:cNvPr id="68" name="Minus Sign 67">
            <a:extLst>
              <a:ext uri="{FF2B5EF4-FFF2-40B4-BE49-F238E27FC236}">
                <a16:creationId xmlns:a16="http://schemas.microsoft.com/office/drawing/2014/main" id="{4475657F-F5CB-46B0-A486-F4DB67903632}"/>
              </a:ext>
            </a:extLst>
          </p:cNvPr>
          <p:cNvSpPr/>
          <p:nvPr/>
        </p:nvSpPr>
        <p:spPr>
          <a:xfrm>
            <a:off x="4607334" y="34011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5327067" y="671970"/>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5326789" y="685727"/>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5735881" y="236719"/>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5713286" y="3694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6362789" y="7043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6371153" y="70212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7052325" y="240196"/>
            <a:ext cx="709182" cy="369332"/>
          </a:xfrm>
          <a:prstGeom prst="rect">
            <a:avLst/>
          </a:prstGeom>
          <a:noFill/>
        </p:spPr>
        <p:txBody>
          <a:bodyPr wrap="square" rtlCol="1">
            <a:spAutoFit/>
          </a:bodyPr>
          <a:lstStyle/>
          <a:p>
            <a:r>
              <a:rPr lang="en-US" dirty="0"/>
              <a:t>Cart</a:t>
            </a: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4820847" y="1201463"/>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2832568" y="1868720"/>
            <a:ext cx="2434608" cy="646331"/>
          </a:xfrm>
          <a:prstGeom prst="rect">
            <a:avLst/>
          </a:prstGeom>
          <a:noFill/>
        </p:spPr>
        <p:txBody>
          <a:bodyPr wrap="square" rtlCol="1">
            <a:spAutoFit/>
          </a:bodyPr>
          <a:lstStyle/>
          <a:p>
            <a:r>
              <a:rPr lang="en-US" dirty="0"/>
              <a:t>Name of the ingredient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2574092" y="1895104"/>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100" dirty="0"/>
              <a:t>Type of ingredient</a:t>
            </a:r>
            <a:endParaRPr lang="he-IL" sz="11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3981773" y="2266832"/>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4089092" y="228075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5178977" y="2107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6723833" y="2397109"/>
            <a:ext cx="153857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Gluten free</a:t>
            </a:r>
          </a:p>
          <a:p>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4468855" y="2457309"/>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5319" y="2686970"/>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2845675" y="2783815"/>
            <a:ext cx="1928942" cy="369332"/>
          </a:xfrm>
          <a:prstGeom prst="rect">
            <a:avLst/>
          </a:prstGeom>
          <a:noFill/>
        </p:spPr>
        <p:txBody>
          <a:bodyPr wrap="square" rtlCol="1">
            <a:spAutoFit/>
          </a:bodyPr>
          <a:lstStyle/>
          <a:p>
            <a:r>
              <a:rPr lang="en-US" dirty="0"/>
              <a:t>Insert a picture</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6738942" y="6162197"/>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2875729" y="6020356"/>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3058552" y="5947198"/>
            <a:ext cx="3458537" cy="369332"/>
          </a:xfrm>
          <a:prstGeom prst="rect">
            <a:avLst/>
          </a:prstGeom>
          <a:noFill/>
        </p:spPr>
        <p:txBody>
          <a:bodyPr wrap="square" rtlCol="1">
            <a:spAutoFit/>
          </a:bodyPr>
          <a:lstStyle/>
          <a:p>
            <a:r>
              <a:rPr lang="en-US" dirty="0"/>
              <a:t>I would like to share my ingredient</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2883435" y="6296995"/>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3050846" y="6222697"/>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2841233" y="1358966"/>
            <a:ext cx="3605562" cy="369332"/>
          </a:xfrm>
          <a:prstGeom prst="rect">
            <a:avLst/>
          </a:prstGeom>
          <a:noFill/>
        </p:spPr>
        <p:txBody>
          <a:bodyPr wrap="square" rtlCol="1">
            <a:spAutoFit/>
          </a:bodyPr>
          <a:lstStyle/>
          <a:p>
            <a:r>
              <a:rPr lang="en-US" b="1" dirty="0"/>
              <a:t>Add an ingredient :</a:t>
            </a:r>
            <a:endParaRPr lang="he-IL" b="1" dirty="0"/>
          </a:p>
        </p:txBody>
      </p:sp>
      <p:sp>
        <p:nvSpPr>
          <p:cNvPr id="101" name="Minus Sign 100">
            <a:extLst>
              <a:ext uri="{FF2B5EF4-FFF2-40B4-BE49-F238E27FC236}">
                <a16:creationId xmlns:a16="http://schemas.microsoft.com/office/drawing/2014/main" id="{7D218D6E-A947-4926-9F22-0723C20D2831}"/>
              </a:ext>
            </a:extLst>
          </p:cNvPr>
          <p:cNvSpPr/>
          <p:nvPr/>
        </p:nvSpPr>
        <p:spPr>
          <a:xfrm>
            <a:off x="2655187" y="29327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3292042" y="626116"/>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3297675" y="641149"/>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0" name="TextBox 109">
            <a:extLst>
              <a:ext uri="{FF2B5EF4-FFF2-40B4-BE49-F238E27FC236}">
                <a16:creationId xmlns:a16="http://schemas.microsoft.com/office/drawing/2014/main" id="{A154720B-6E97-4DBD-BFA8-2819F895A8A0}"/>
              </a:ext>
            </a:extLst>
          </p:cNvPr>
          <p:cNvSpPr txBox="1"/>
          <p:nvPr/>
        </p:nvSpPr>
        <p:spPr>
          <a:xfrm>
            <a:off x="4718310" y="906679"/>
            <a:ext cx="1102538" cy="246221"/>
          </a:xfrm>
          <a:prstGeom prst="rect">
            <a:avLst/>
          </a:prstGeom>
          <a:noFill/>
        </p:spPr>
        <p:txBody>
          <a:bodyPr wrap="square" rtlCol="1">
            <a:spAutoFit/>
          </a:bodyPr>
          <a:lstStyle/>
          <a:p>
            <a:r>
              <a:rPr lang="en-US" sz="1000" b="1" dirty="0"/>
              <a:t>Add ingredient</a:t>
            </a:r>
            <a:endParaRPr lang="he-IL" sz="1000" b="1" dirty="0"/>
          </a:p>
        </p:txBody>
      </p:sp>
      <p:sp>
        <p:nvSpPr>
          <p:cNvPr id="109" name="TextBox 108">
            <a:extLst>
              <a:ext uri="{FF2B5EF4-FFF2-40B4-BE49-F238E27FC236}">
                <a16:creationId xmlns:a16="http://schemas.microsoft.com/office/drawing/2014/main" id="{4F86B81B-593F-44B4-BCB6-0B549F659AC7}"/>
              </a:ext>
            </a:extLst>
          </p:cNvPr>
          <p:cNvSpPr txBox="1"/>
          <p:nvPr/>
        </p:nvSpPr>
        <p:spPr>
          <a:xfrm>
            <a:off x="2908540" y="3355529"/>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113" name="Straight Connector 112">
            <a:extLst>
              <a:ext uri="{FF2B5EF4-FFF2-40B4-BE49-F238E27FC236}">
                <a16:creationId xmlns:a16="http://schemas.microsoft.com/office/drawing/2014/main" id="{D1E44945-D1D7-47D3-9F4E-922AC0CF1656}"/>
              </a:ext>
            </a:extLst>
          </p:cNvPr>
          <p:cNvCxnSpPr>
            <a:cxnSpLocks/>
          </p:cNvCxnSpPr>
          <p:nvPr/>
        </p:nvCxnSpPr>
        <p:spPr>
          <a:xfrm flipV="1">
            <a:off x="4416143" y="3911148"/>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14" name="Flowchart: Process 113">
            <a:extLst>
              <a:ext uri="{FF2B5EF4-FFF2-40B4-BE49-F238E27FC236}">
                <a16:creationId xmlns:a16="http://schemas.microsoft.com/office/drawing/2014/main" id="{F2F64A9E-D030-42B5-8EA1-603653818CC0}"/>
              </a:ext>
            </a:extLst>
          </p:cNvPr>
          <p:cNvSpPr/>
          <p:nvPr/>
        </p:nvSpPr>
        <p:spPr>
          <a:xfrm>
            <a:off x="2979779" y="4404419"/>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cxnSp>
        <p:nvCxnSpPr>
          <p:cNvPr id="115" name="Straight Arrow Connector 114">
            <a:extLst>
              <a:ext uri="{FF2B5EF4-FFF2-40B4-BE49-F238E27FC236}">
                <a16:creationId xmlns:a16="http://schemas.microsoft.com/office/drawing/2014/main" id="{04E52E75-254A-41A6-8A80-D8DF40D716A2}"/>
              </a:ext>
            </a:extLst>
          </p:cNvPr>
          <p:cNvCxnSpPr>
            <a:cxnSpLocks/>
          </p:cNvCxnSpPr>
          <p:nvPr/>
        </p:nvCxnSpPr>
        <p:spPr>
          <a:xfrm flipV="1">
            <a:off x="4820847" y="3350179"/>
            <a:ext cx="3676039" cy="1157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Top Corners One Rounded and One Snipped 48">
            <a:extLst>
              <a:ext uri="{FF2B5EF4-FFF2-40B4-BE49-F238E27FC236}">
                <a16:creationId xmlns:a16="http://schemas.microsoft.com/office/drawing/2014/main" id="{2E7A799A-F7BD-4710-8BF9-0FB05FB7FA98}"/>
              </a:ext>
            </a:extLst>
          </p:cNvPr>
          <p:cNvSpPr/>
          <p:nvPr/>
        </p:nvSpPr>
        <p:spPr>
          <a:xfrm>
            <a:off x="8778240" y="2083727"/>
            <a:ext cx="2729132" cy="165828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is a button that will open a text dialog that the user will insert the nutritious value of the ingredient</a:t>
            </a:r>
            <a:endParaRPr lang="he-IL" dirty="0"/>
          </a:p>
        </p:txBody>
      </p:sp>
      <p:sp>
        <p:nvSpPr>
          <p:cNvPr id="116" name="Rectangle 115">
            <a:extLst>
              <a:ext uri="{FF2B5EF4-FFF2-40B4-BE49-F238E27FC236}">
                <a16:creationId xmlns:a16="http://schemas.microsoft.com/office/drawing/2014/main" id="{8CE772E0-E487-41BC-9EB4-0A90863DE6DD}"/>
              </a:ext>
            </a:extLst>
          </p:cNvPr>
          <p:cNvSpPr/>
          <p:nvPr/>
        </p:nvSpPr>
        <p:spPr>
          <a:xfrm>
            <a:off x="274194" y="170876"/>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Add ingredient:</a:t>
            </a:r>
            <a:endParaRPr lang="he-IL" b="1" dirty="0"/>
          </a:p>
        </p:txBody>
      </p:sp>
      <p:sp>
        <p:nvSpPr>
          <p:cNvPr id="119" name="Minus Sign 118">
            <a:extLst>
              <a:ext uri="{FF2B5EF4-FFF2-40B4-BE49-F238E27FC236}">
                <a16:creationId xmlns:a16="http://schemas.microsoft.com/office/drawing/2014/main" id="{2F958E71-423F-43E1-ADAA-7C9BA56D8F12}"/>
              </a:ext>
            </a:extLst>
          </p:cNvPr>
          <p:cNvSpPr/>
          <p:nvPr/>
        </p:nvSpPr>
        <p:spPr>
          <a:xfrm>
            <a:off x="2712555" y="4529888"/>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Season</a:t>
            </a:r>
            <a:endParaRPr lang="he-IL" sz="1400" dirty="0"/>
          </a:p>
        </p:txBody>
      </p:sp>
      <p:sp>
        <p:nvSpPr>
          <p:cNvPr id="123" name="Flowchart: Process 122">
            <a:extLst>
              <a:ext uri="{FF2B5EF4-FFF2-40B4-BE49-F238E27FC236}">
                <a16:creationId xmlns:a16="http://schemas.microsoft.com/office/drawing/2014/main" id="{36BCC056-F9EC-49D2-89EC-8D2CC8F0C125}"/>
              </a:ext>
            </a:extLst>
          </p:cNvPr>
          <p:cNvSpPr/>
          <p:nvPr/>
        </p:nvSpPr>
        <p:spPr>
          <a:xfrm>
            <a:off x="4063449" y="489735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6" name="Flowchart: Merge 125">
            <a:extLst>
              <a:ext uri="{FF2B5EF4-FFF2-40B4-BE49-F238E27FC236}">
                <a16:creationId xmlns:a16="http://schemas.microsoft.com/office/drawing/2014/main" id="{86F4C750-55C0-402B-9555-6297B04EE020}"/>
              </a:ext>
            </a:extLst>
          </p:cNvPr>
          <p:cNvSpPr/>
          <p:nvPr/>
        </p:nvSpPr>
        <p:spPr>
          <a:xfrm>
            <a:off x="4184018" y="489689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8" name="Straight Arrow Connector 127">
            <a:extLst>
              <a:ext uri="{FF2B5EF4-FFF2-40B4-BE49-F238E27FC236}">
                <a16:creationId xmlns:a16="http://schemas.microsoft.com/office/drawing/2014/main" id="{50FA1A0A-D5FD-482B-85F3-E9A5DE071D85}"/>
              </a:ext>
            </a:extLst>
          </p:cNvPr>
          <p:cNvCxnSpPr>
            <a:cxnSpLocks/>
          </p:cNvCxnSpPr>
          <p:nvPr/>
        </p:nvCxnSpPr>
        <p:spPr>
          <a:xfrm flipV="1">
            <a:off x="4539493" y="4961761"/>
            <a:ext cx="4238747" cy="8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Top Corners One Rounded and One Snipped 134">
            <a:extLst>
              <a:ext uri="{FF2B5EF4-FFF2-40B4-BE49-F238E27FC236}">
                <a16:creationId xmlns:a16="http://schemas.microsoft.com/office/drawing/2014/main" id="{78FDD3C6-D740-4FD1-A14A-7AA9956A5DB4}"/>
              </a:ext>
            </a:extLst>
          </p:cNvPr>
          <p:cNvSpPr/>
          <p:nvPr/>
        </p:nvSpPr>
        <p:spPr>
          <a:xfrm>
            <a:off x="8819913" y="4773751"/>
            <a:ext cx="3170525" cy="1173446"/>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 list the season that we can get that ingredient</a:t>
            </a:r>
          </a:p>
          <a:p>
            <a:pPr algn="ctr"/>
            <a:r>
              <a:rPr lang="en-US" dirty="0"/>
              <a:t>Winter, autumn, summer, spring, any (in all).</a:t>
            </a:r>
            <a:endParaRPr lang="he-IL" dirty="0"/>
          </a:p>
        </p:txBody>
      </p:sp>
      <p:sp>
        <p:nvSpPr>
          <p:cNvPr id="142" name="Flowchart: Process 141">
            <a:extLst>
              <a:ext uri="{FF2B5EF4-FFF2-40B4-BE49-F238E27FC236}">
                <a16:creationId xmlns:a16="http://schemas.microsoft.com/office/drawing/2014/main" id="{A100B479-CEB2-4D4F-954D-9D4856710DBD}"/>
              </a:ext>
            </a:extLst>
          </p:cNvPr>
          <p:cNvSpPr/>
          <p:nvPr/>
        </p:nvSpPr>
        <p:spPr>
          <a:xfrm>
            <a:off x="3019885" y="5310414"/>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cxnSp>
        <p:nvCxnSpPr>
          <p:cNvPr id="143" name="Straight Arrow Connector 142">
            <a:extLst>
              <a:ext uri="{FF2B5EF4-FFF2-40B4-BE49-F238E27FC236}">
                <a16:creationId xmlns:a16="http://schemas.microsoft.com/office/drawing/2014/main" id="{B4EFF75F-3D58-45F6-A7E1-0FB292275285}"/>
              </a:ext>
            </a:extLst>
          </p:cNvPr>
          <p:cNvCxnSpPr>
            <a:cxnSpLocks/>
          </p:cNvCxnSpPr>
          <p:nvPr/>
        </p:nvCxnSpPr>
        <p:spPr>
          <a:xfrm flipH="1" flipV="1">
            <a:off x="2207196" y="4507897"/>
            <a:ext cx="995243" cy="1009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Rectangle: Top Corners One Rounded and One Snipped 144">
            <a:extLst>
              <a:ext uri="{FF2B5EF4-FFF2-40B4-BE49-F238E27FC236}">
                <a16:creationId xmlns:a16="http://schemas.microsoft.com/office/drawing/2014/main" id="{CDAA921B-F553-42A1-91DA-FF7F2CEA3F9B}"/>
              </a:ext>
            </a:extLst>
          </p:cNvPr>
          <p:cNvSpPr/>
          <p:nvPr/>
        </p:nvSpPr>
        <p:spPr>
          <a:xfrm>
            <a:off x="128210" y="3385052"/>
            <a:ext cx="2588434" cy="166283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 text dialog will be open in order to write how to store the ingredient in big quantities</a:t>
            </a:r>
            <a:endParaRPr lang="he-IL" dirty="0"/>
          </a:p>
        </p:txBody>
      </p:sp>
    </p:spTree>
    <p:extLst>
      <p:ext uri="{BB962C8B-B14F-4D97-AF65-F5344CB8AC3E}">
        <p14:creationId xmlns:p14="http://schemas.microsoft.com/office/powerpoint/2010/main" val="368294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494149" y="2132161"/>
            <a:ext cx="3267758" cy="369332"/>
          </a:xfrm>
          <a:prstGeom prst="rect">
            <a:avLst/>
          </a:prstGeom>
          <a:noFill/>
        </p:spPr>
        <p:txBody>
          <a:bodyPr wrap="square" rtlCol="1">
            <a:spAutoFit/>
          </a:bodyPr>
          <a:lstStyle/>
          <a:p>
            <a:r>
              <a:rPr lang="en-US" dirty="0"/>
              <a:t>User ingredients:</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Add an ingredient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6709" y="2478188"/>
            <a:ext cx="1173587" cy="886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8" name="Minus Sign 47">
            <a:extLst>
              <a:ext uri="{FF2B5EF4-FFF2-40B4-BE49-F238E27FC236}">
                <a16:creationId xmlns:a16="http://schemas.microsoft.com/office/drawing/2014/main" id="{24FFAC1E-9C59-4A1D-A003-E9E5789655A8}"/>
              </a:ext>
            </a:extLst>
          </p:cNvPr>
          <p:cNvSpPr/>
          <p:nvPr/>
        </p:nvSpPr>
        <p:spPr>
          <a:xfrm>
            <a:off x="2107790" y="174565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49" name="Flowchart: Process 48">
            <a:extLst>
              <a:ext uri="{FF2B5EF4-FFF2-40B4-BE49-F238E27FC236}">
                <a16:creationId xmlns:a16="http://schemas.microsoft.com/office/drawing/2014/main" id="{6DA62A95-7482-464F-B130-99251344C74F}"/>
              </a:ext>
            </a:extLst>
          </p:cNvPr>
          <p:cNvSpPr/>
          <p:nvPr/>
        </p:nvSpPr>
        <p:spPr>
          <a:xfrm>
            <a:off x="2823808" y="20830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0" name="Flowchart: Merge 49">
            <a:extLst>
              <a:ext uri="{FF2B5EF4-FFF2-40B4-BE49-F238E27FC236}">
                <a16:creationId xmlns:a16="http://schemas.microsoft.com/office/drawing/2014/main" id="{76795AC7-659F-4769-A11F-2A3755B3FC1A}"/>
              </a:ext>
            </a:extLst>
          </p:cNvPr>
          <p:cNvSpPr/>
          <p:nvPr/>
        </p:nvSpPr>
        <p:spPr>
          <a:xfrm>
            <a:off x="2885582" y="211079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2424197" y="1551355"/>
            <a:ext cx="1170539" cy="461665"/>
          </a:xfrm>
          <a:prstGeom prst="rect">
            <a:avLst/>
          </a:prstGeom>
          <a:noFill/>
        </p:spPr>
        <p:txBody>
          <a:bodyPr wrap="square" rtlCol="1">
            <a:spAutoFit/>
          </a:bodyPr>
          <a:lstStyle/>
          <a:p>
            <a:r>
              <a:rPr lang="en-US" sz="1200" dirty="0"/>
              <a:t>List of user ingredients</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List of client ingredient:</a:t>
            </a:r>
            <a:endParaRPr lang="he-IL" b="1" dirty="0"/>
          </a:p>
        </p:txBody>
      </p:sp>
      <p:pic>
        <p:nvPicPr>
          <p:cNvPr id="57" name="Graphic 56" descr="Banana with solid fill">
            <a:extLst>
              <a:ext uri="{FF2B5EF4-FFF2-40B4-BE49-F238E27FC236}">
                <a16:creationId xmlns:a16="http://schemas.microsoft.com/office/drawing/2014/main" id="{AA2AD4EF-419D-4DF8-ACFC-535A4331C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109" y="5554701"/>
            <a:ext cx="735254" cy="735254"/>
          </a:xfrm>
          <a:prstGeom prst="rect">
            <a:avLst/>
          </a:prstGeom>
        </p:spPr>
      </p:pic>
      <p:pic>
        <p:nvPicPr>
          <p:cNvPr id="61" name="Graphic 60" descr="Strawberry outline">
            <a:extLst>
              <a:ext uri="{FF2B5EF4-FFF2-40B4-BE49-F238E27FC236}">
                <a16:creationId xmlns:a16="http://schemas.microsoft.com/office/drawing/2014/main" id="{B28EE2A3-0681-4BA4-81B4-682CE1DDB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468" y="4449687"/>
            <a:ext cx="935140" cy="935140"/>
          </a:xfrm>
          <a:prstGeom prst="rect">
            <a:avLst/>
          </a:prstGeom>
        </p:spPr>
      </p:pic>
      <p:pic>
        <p:nvPicPr>
          <p:cNvPr id="63" name="Graphic 62" descr="Avocado with solid fill">
            <a:extLst>
              <a:ext uri="{FF2B5EF4-FFF2-40B4-BE49-F238E27FC236}">
                <a16:creationId xmlns:a16="http://schemas.microsoft.com/office/drawing/2014/main" id="{FF33FE38-BA83-47C6-8D47-3FCD6BCFF8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8597" y="3603424"/>
            <a:ext cx="779298" cy="779298"/>
          </a:xfrm>
          <a:prstGeom prst="rect">
            <a:avLst/>
          </a:prstGeom>
        </p:spPr>
      </p:pic>
      <p:pic>
        <p:nvPicPr>
          <p:cNvPr id="65" name="Graphic 64" descr="Eggplant outline">
            <a:extLst>
              <a:ext uri="{FF2B5EF4-FFF2-40B4-BE49-F238E27FC236}">
                <a16:creationId xmlns:a16="http://schemas.microsoft.com/office/drawing/2014/main" id="{2B8A2F4B-61AB-4753-8C1B-6D377DCD9D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79" y="2534593"/>
            <a:ext cx="822018" cy="822018"/>
          </a:xfrm>
          <a:prstGeom prst="rect">
            <a:avLst/>
          </a:prstGeom>
        </p:spPr>
      </p:pic>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96021"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01832"/>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77823" y="5486371"/>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9" y="2477866"/>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cxnSp>
        <p:nvCxnSpPr>
          <p:cNvPr id="75" name="Straight Arrow Connector 74">
            <a:extLst>
              <a:ext uri="{FF2B5EF4-FFF2-40B4-BE49-F238E27FC236}">
                <a16:creationId xmlns:a16="http://schemas.microsoft.com/office/drawing/2014/main" id="{5338560C-3D43-4875-841F-5FBD948AC7CE}"/>
              </a:ext>
            </a:extLst>
          </p:cNvPr>
          <p:cNvCxnSpPr>
            <a:cxnSpLocks/>
            <a:stCxn id="43" idx="3"/>
          </p:cNvCxnSpPr>
          <p:nvPr/>
        </p:nvCxnSpPr>
        <p:spPr>
          <a:xfrm>
            <a:off x="5441564" y="2159481"/>
            <a:ext cx="17702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Top Corners One Rounded and One Snipped 75">
            <a:extLst>
              <a:ext uri="{FF2B5EF4-FFF2-40B4-BE49-F238E27FC236}">
                <a16:creationId xmlns:a16="http://schemas.microsoft.com/office/drawing/2014/main" id="{05B75AA7-9B20-4ED4-90DB-A5521FFCA3EC}"/>
              </a:ext>
            </a:extLst>
          </p:cNvPr>
          <p:cNvSpPr/>
          <p:nvPr/>
        </p:nvSpPr>
        <p:spPr>
          <a:xfrm>
            <a:off x="7385544" y="1225056"/>
            <a:ext cx="2729721" cy="1336431"/>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will direct the user to add ingredient page</a:t>
            </a:r>
            <a:endParaRPr lang="he-IL" dirty="0"/>
          </a:p>
        </p:txBody>
      </p:sp>
      <p:cxnSp>
        <p:nvCxnSpPr>
          <p:cNvPr id="77" name="Straight Arrow Connector 76">
            <a:extLst>
              <a:ext uri="{FF2B5EF4-FFF2-40B4-BE49-F238E27FC236}">
                <a16:creationId xmlns:a16="http://schemas.microsoft.com/office/drawing/2014/main" id="{27D9806F-119D-4673-B559-198E15FA01C8}"/>
              </a:ext>
            </a:extLst>
          </p:cNvPr>
          <p:cNvCxnSpPr>
            <a:cxnSpLocks/>
          </p:cNvCxnSpPr>
          <p:nvPr/>
        </p:nvCxnSpPr>
        <p:spPr>
          <a:xfrm>
            <a:off x="3201314" y="2128849"/>
            <a:ext cx="3431981" cy="1137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Top Corners One Rounded and One Snipped 78">
            <a:extLst>
              <a:ext uri="{FF2B5EF4-FFF2-40B4-BE49-F238E27FC236}">
                <a16:creationId xmlns:a16="http://schemas.microsoft.com/office/drawing/2014/main" id="{707DCC24-E685-4286-92C2-1875717A8747}"/>
              </a:ext>
            </a:extLst>
          </p:cNvPr>
          <p:cNvSpPr/>
          <p:nvPr/>
        </p:nvSpPr>
        <p:spPr>
          <a:xfrm>
            <a:off x="6837023" y="2749114"/>
            <a:ext cx="1533113" cy="95772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Filter- meat, diary, parve, gluten free</a:t>
            </a:r>
            <a:endParaRPr lang="he-IL" dirty="0"/>
          </a:p>
        </p:txBody>
      </p:sp>
      <p:cxnSp>
        <p:nvCxnSpPr>
          <p:cNvPr id="80" name="Straight Arrow Connector 79">
            <a:extLst>
              <a:ext uri="{FF2B5EF4-FFF2-40B4-BE49-F238E27FC236}">
                <a16:creationId xmlns:a16="http://schemas.microsoft.com/office/drawing/2014/main" id="{878DF773-452E-4475-959B-2D03DD55D8F2}"/>
              </a:ext>
            </a:extLst>
          </p:cNvPr>
          <p:cNvCxnSpPr>
            <a:cxnSpLocks/>
          </p:cNvCxnSpPr>
          <p:nvPr/>
        </p:nvCxnSpPr>
        <p:spPr>
          <a:xfrm>
            <a:off x="4122707" y="3244593"/>
            <a:ext cx="3615391" cy="2026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Top Corners One Rounded and One Snipped 81">
            <a:extLst>
              <a:ext uri="{FF2B5EF4-FFF2-40B4-BE49-F238E27FC236}">
                <a16:creationId xmlns:a16="http://schemas.microsoft.com/office/drawing/2014/main" id="{8B30B7F5-0808-4BAD-B072-6E79B54C55B6}"/>
              </a:ext>
            </a:extLst>
          </p:cNvPr>
          <p:cNvSpPr/>
          <p:nvPr/>
        </p:nvSpPr>
        <p:spPr>
          <a:xfrm>
            <a:off x="7867329" y="4745739"/>
            <a:ext cx="2836439" cy="114264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cannot delete ingredients that are build-in in the system</a:t>
            </a:r>
            <a:endParaRPr lang="he-IL" dirty="0"/>
          </a:p>
        </p:txBody>
      </p:sp>
    </p:spTree>
    <p:extLst>
      <p:ext uri="{BB962C8B-B14F-4D97-AF65-F5344CB8AC3E}">
        <p14:creationId xmlns:p14="http://schemas.microsoft.com/office/powerpoint/2010/main" val="65171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FB54A3E8-834F-4653-8A98-52A7F6E3D784}"/>
              </a:ext>
            </a:extLst>
          </p:cNvPr>
          <p:cNvSpPr/>
          <p:nvPr/>
        </p:nvSpPr>
        <p:spPr>
          <a:xfrm>
            <a:off x="5809871" y="907894"/>
            <a:ext cx="5468417" cy="55013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4" name="Rectangle 63">
            <a:extLst>
              <a:ext uri="{FF2B5EF4-FFF2-40B4-BE49-F238E27FC236}">
                <a16:creationId xmlns:a16="http://schemas.microsoft.com/office/drawing/2014/main" id="{8A398E50-BC67-407B-A322-07584F9840EE}"/>
              </a:ext>
            </a:extLst>
          </p:cNvPr>
          <p:cNvSpPr/>
          <p:nvPr/>
        </p:nvSpPr>
        <p:spPr>
          <a:xfrm>
            <a:off x="5807904" y="914042"/>
            <a:ext cx="5472354" cy="90139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74" name="Straight Connector 73">
            <a:extLst>
              <a:ext uri="{FF2B5EF4-FFF2-40B4-BE49-F238E27FC236}">
                <a16:creationId xmlns:a16="http://schemas.microsoft.com/office/drawing/2014/main" id="{73366656-D3B8-4A83-BEB9-138271021844}"/>
              </a:ext>
            </a:extLst>
          </p:cNvPr>
          <p:cNvCxnSpPr/>
          <p:nvPr/>
        </p:nvCxnSpPr>
        <p:spPr>
          <a:xfrm flipV="1">
            <a:off x="721272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id="{4FB70FED-FB24-4650-80C9-E4D7E6156ABF}"/>
              </a:ext>
            </a:extLst>
          </p:cNvPr>
          <p:cNvCxnSpPr>
            <a:cxnSpLocks/>
          </p:cNvCxnSpPr>
          <p:nvPr/>
        </p:nvCxnSpPr>
        <p:spPr>
          <a:xfrm flipH="1" flipV="1">
            <a:off x="8009928" y="907894"/>
            <a:ext cx="32791" cy="915248"/>
          </a:xfrm>
          <a:prstGeom prst="line">
            <a:avLst/>
          </a:prstGeom>
        </p:spPr>
        <p:style>
          <a:lnRef idx="1">
            <a:schemeClr val="accent4"/>
          </a:lnRef>
          <a:fillRef idx="0">
            <a:schemeClr val="accent4"/>
          </a:fillRef>
          <a:effectRef idx="0">
            <a:schemeClr val="accent4"/>
          </a:effectRef>
          <a:fontRef idx="minor">
            <a:schemeClr val="tx1"/>
          </a:fontRef>
        </p:style>
      </p:cxnSp>
      <p:cxnSp>
        <p:nvCxnSpPr>
          <p:cNvPr id="81" name="Straight Connector 80">
            <a:extLst>
              <a:ext uri="{FF2B5EF4-FFF2-40B4-BE49-F238E27FC236}">
                <a16:creationId xmlns:a16="http://schemas.microsoft.com/office/drawing/2014/main" id="{8206D4D7-CB4B-45AC-8C7B-1AB6FA02FC50}"/>
              </a:ext>
            </a:extLst>
          </p:cNvPr>
          <p:cNvCxnSpPr/>
          <p:nvPr/>
        </p:nvCxnSpPr>
        <p:spPr>
          <a:xfrm flipV="1">
            <a:off x="1023493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69E64089-A755-4995-A6BA-0532CE9E7289}"/>
              </a:ext>
            </a:extLst>
          </p:cNvPr>
          <p:cNvCxnSpPr/>
          <p:nvPr/>
        </p:nvCxnSpPr>
        <p:spPr>
          <a:xfrm flipV="1">
            <a:off x="9137654" y="82433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4" name="TextBox 83">
            <a:extLst>
              <a:ext uri="{FF2B5EF4-FFF2-40B4-BE49-F238E27FC236}">
                <a16:creationId xmlns:a16="http://schemas.microsoft.com/office/drawing/2014/main" id="{2D02AB98-26A4-43D4-9C98-7784B63E9986}"/>
              </a:ext>
            </a:extLst>
          </p:cNvPr>
          <p:cNvSpPr txBox="1"/>
          <p:nvPr/>
        </p:nvSpPr>
        <p:spPr>
          <a:xfrm>
            <a:off x="6294813" y="954407"/>
            <a:ext cx="984732" cy="369332"/>
          </a:xfrm>
          <a:prstGeom prst="rect">
            <a:avLst/>
          </a:prstGeom>
          <a:noFill/>
        </p:spPr>
        <p:txBody>
          <a:bodyPr wrap="square" rtlCol="1">
            <a:spAutoFit/>
          </a:bodyPr>
          <a:lstStyle/>
          <a:p>
            <a:r>
              <a:rPr lang="en-US" dirty="0"/>
              <a:t>Profile</a:t>
            </a:r>
            <a:endParaRPr lang="he-IL" dirty="0"/>
          </a:p>
        </p:txBody>
      </p:sp>
      <p:sp>
        <p:nvSpPr>
          <p:cNvPr id="85" name="TextBox 84">
            <a:extLst>
              <a:ext uri="{FF2B5EF4-FFF2-40B4-BE49-F238E27FC236}">
                <a16:creationId xmlns:a16="http://schemas.microsoft.com/office/drawing/2014/main" id="{3C950ADE-7FF0-40D2-A730-C203A08F401E}"/>
              </a:ext>
            </a:extLst>
          </p:cNvPr>
          <p:cNvSpPr txBox="1"/>
          <p:nvPr/>
        </p:nvSpPr>
        <p:spPr>
          <a:xfrm>
            <a:off x="7222114" y="961888"/>
            <a:ext cx="984733" cy="369332"/>
          </a:xfrm>
          <a:prstGeom prst="rect">
            <a:avLst/>
          </a:prstGeom>
          <a:noFill/>
        </p:spPr>
        <p:txBody>
          <a:bodyPr wrap="square" rtlCol="1">
            <a:spAutoFit/>
          </a:bodyPr>
          <a:lstStyle/>
          <a:p>
            <a:r>
              <a:rPr lang="en-US" dirty="0"/>
              <a:t>Recipes</a:t>
            </a:r>
            <a:endParaRPr lang="he-IL" dirty="0"/>
          </a:p>
        </p:txBody>
      </p:sp>
      <p:sp>
        <p:nvSpPr>
          <p:cNvPr id="86" name="Minus Sign 85">
            <a:extLst>
              <a:ext uri="{FF2B5EF4-FFF2-40B4-BE49-F238E27FC236}">
                <a16:creationId xmlns:a16="http://schemas.microsoft.com/office/drawing/2014/main" id="{0C20AE6E-7A37-41F7-94AE-F835622B8EB8}"/>
              </a:ext>
            </a:extLst>
          </p:cNvPr>
          <p:cNvSpPr/>
          <p:nvPr/>
        </p:nvSpPr>
        <p:spPr>
          <a:xfrm>
            <a:off x="7057395" y="107767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7" name="Flowchart: Process 86">
            <a:extLst>
              <a:ext uri="{FF2B5EF4-FFF2-40B4-BE49-F238E27FC236}">
                <a16:creationId xmlns:a16="http://schemas.microsoft.com/office/drawing/2014/main" id="{A15C6DEB-9195-4A0E-B19B-BEE9605748BB}"/>
              </a:ext>
            </a:extLst>
          </p:cNvPr>
          <p:cNvSpPr/>
          <p:nvPr/>
        </p:nvSpPr>
        <p:spPr>
          <a:xfrm>
            <a:off x="7697403" y="142024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8" name="Flowchart: Merge 87">
            <a:extLst>
              <a:ext uri="{FF2B5EF4-FFF2-40B4-BE49-F238E27FC236}">
                <a16:creationId xmlns:a16="http://schemas.microsoft.com/office/drawing/2014/main" id="{A1164CEE-FF30-407F-AB87-AC1B8777EFF2}"/>
              </a:ext>
            </a:extLst>
          </p:cNvPr>
          <p:cNvSpPr/>
          <p:nvPr/>
        </p:nvSpPr>
        <p:spPr>
          <a:xfrm>
            <a:off x="7681067" y="14202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9" name="TextBox 88">
            <a:extLst>
              <a:ext uri="{FF2B5EF4-FFF2-40B4-BE49-F238E27FC236}">
                <a16:creationId xmlns:a16="http://schemas.microsoft.com/office/drawing/2014/main" id="{D58236B2-3054-4271-A18C-3425B89567CD}"/>
              </a:ext>
            </a:extLst>
          </p:cNvPr>
          <p:cNvSpPr txBox="1"/>
          <p:nvPr/>
        </p:nvSpPr>
        <p:spPr>
          <a:xfrm>
            <a:off x="7980911" y="966197"/>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90" name="Minus Sign 89">
            <a:extLst>
              <a:ext uri="{FF2B5EF4-FFF2-40B4-BE49-F238E27FC236}">
                <a16:creationId xmlns:a16="http://schemas.microsoft.com/office/drawing/2014/main" id="{2A24727D-F27D-4763-A7A2-A2D8F2B47390}"/>
              </a:ext>
            </a:extLst>
          </p:cNvPr>
          <p:cNvSpPr/>
          <p:nvPr/>
        </p:nvSpPr>
        <p:spPr>
          <a:xfrm>
            <a:off x="8009928" y="96619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1" name="Flowchart: Process 90">
            <a:extLst>
              <a:ext uri="{FF2B5EF4-FFF2-40B4-BE49-F238E27FC236}">
                <a16:creationId xmlns:a16="http://schemas.microsoft.com/office/drawing/2014/main" id="{2E3B112D-5365-4C84-8CAC-D9DB6B2438C9}"/>
              </a:ext>
            </a:extLst>
          </p:cNvPr>
          <p:cNvSpPr/>
          <p:nvPr/>
        </p:nvSpPr>
        <p:spPr>
          <a:xfrm>
            <a:off x="8745866" y="128751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2" name="Flowchart: Merge 91">
            <a:extLst>
              <a:ext uri="{FF2B5EF4-FFF2-40B4-BE49-F238E27FC236}">
                <a16:creationId xmlns:a16="http://schemas.microsoft.com/office/drawing/2014/main" id="{E7DE1860-49C7-4C9D-B326-2EF6B938204D}"/>
              </a:ext>
            </a:extLst>
          </p:cNvPr>
          <p:cNvSpPr/>
          <p:nvPr/>
        </p:nvSpPr>
        <p:spPr>
          <a:xfrm>
            <a:off x="8714459" y="130840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3" name="TextBox 92">
            <a:extLst>
              <a:ext uri="{FF2B5EF4-FFF2-40B4-BE49-F238E27FC236}">
                <a16:creationId xmlns:a16="http://schemas.microsoft.com/office/drawing/2014/main" id="{72479A18-43B4-43DD-A17E-6C136F7FC4F6}"/>
              </a:ext>
            </a:extLst>
          </p:cNvPr>
          <p:cNvSpPr txBox="1"/>
          <p:nvPr/>
        </p:nvSpPr>
        <p:spPr>
          <a:xfrm>
            <a:off x="9210187" y="907894"/>
            <a:ext cx="1149452" cy="369332"/>
          </a:xfrm>
          <a:prstGeom prst="rect">
            <a:avLst/>
          </a:prstGeom>
          <a:noFill/>
        </p:spPr>
        <p:txBody>
          <a:bodyPr wrap="square" rtlCol="1">
            <a:spAutoFit/>
          </a:bodyPr>
          <a:lstStyle/>
          <a:p>
            <a:r>
              <a:rPr lang="en-US" dirty="0"/>
              <a:t>Schedule</a:t>
            </a:r>
            <a:endParaRPr lang="he-IL" dirty="0"/>
          </a:p>
        </p:txBody>
      </p:sp>
      <p:sp>
        <p:nvSpPr>
          <p:cNvPr id="94" name="Minus Sign 93">
            <a:extLst>
              <a:ext uri="{FF2B5EF4-FFF2-40B4-BE49-F238E27FC236}">
                <a16:creationId xmlns:a16="http://schemas.microsoft.com/office/drawing/2014/main" id="{8B27491B-E6BC-4A4A-9245-2E094A46018A}"/>
              </a:ext>
            </a:extLst>
          </p:cNvPr>
          <p:cNvSpPr/>
          <p:nvPr/>
        </p:nvSpPr>
        <p:spPr>
          <a:xfrm>
            <a:off x="9172518" y="10525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5" name="Flowchart: Process 94">
            <a:extLst>
              <a:ext uri="{FF2B5EF4-FFF2-40B4-BE49-F238E27FC236}">
                <a16:creationId xmlns:a16="http://schemas.microsoft.com/office/drawing/2014/main" id="{54CF58FA-D122-49A4-B846-E2CF6F66DAF8}"/>
              </a:ext>
            </a:extLst>
          </p:cNvPr>
          <p:cNvSpPr/>
          <p:nvPr/>
        </p:nvSpPr>
        <p:spPr>
          <a:xfrm>
            <a:off x="9848595" y="140320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6" name="Flowchart: Merge 95">
            <a:extLst>
              <a:ext uri="{FF2B5EF4-FFF2-40B4-BE49-F238E27FC236}">
                <a16:creationId xmlns:a16="http://schemas.microsoft.com/office/drawing/2014/main" id="{6AF2DF27-073C-4949-9F59-57A85B76E983}"/>
              </a:ext>
            </a:extLst>
          </p:cNvPr>
          <p:cNvSpPr/>
          <p:nvPr/>
        </p:nvSpPr>
        <p:spPr>
          <a:xfrm>
            <a:off x="9844257" y="138617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7" name="TextBox 96">
            <a:extLst>
              <a:ext uri="{FF2B5EF4-FFF2-40B4-BE49-F238E27FC236}">
                <a16:creationId xmlns:a16="http://schemas.microsoft.com/office/drawing/2014/main" id="{D8821E1F-AAB2-4B54-A31A-9A6FB67B7E2E}"/>
              </a:ext>
            </a:extLst>
          </p:cNvPr>
          <p:cNvSpPr txBox="1"/>
          <p:nvPr/>
        </p:nvSpPr>
        <p:spPr>
          <a:xfrm>
            <a:off x="10397308" y="947284"/>
            <a:ext cx="709182" cy="369332"/>
          </a:xfrm>
          <a:prstGeom prst="rect">
            <a:avLst/>
          </a:prstGeom>
          <a:noFill/>
        </p:spPr>
        <p:txBody>
          <a:bodyPr wrap="square" rtlCol="1">
            <a:spAutoFit/>
          </a:bodyPr>
          <a:lstStyle/>
          <a:p>
            <a:r>
              <a:rPr lang="en-US" dirty="0"/>
              <a:t>Cart</a:t>
            </a:r>
            <a:endParaRPr lang="he-IL" dirty="0"/>
          </a:p>
        </p:txBody>
      </p:sp>
      <p:sp>
        <p:nvSpPr>
          <p:cNvPr id="98" name="TextBox 97">
            <a:extLst>
              <a:ext uri="{FF2B5EF4-FFF2-40B4-BE49-F238E27FC236}">
                <a16:creationId xmlns:a16="http://schemas.microsoft.com/office/drawing/2014/main" id="{D4E51B9E-DD31-4188-944D-59AE292AC52C}"/>
              </a:ext>
            </a:extLst>
          </p:cNvPr>
          <p:cNvSpPr txBox="1"/>
          <p:nvPr/>
        </p:nvSpPr>
        <p:spPr>
          <a:xfrm>
            <a:off x="6195461" y="2044364"/>
            <a:ext cx="3267758" cy="369332"/>
          </a:xfrm>
          <a:prstGeom prst="rect">
            <a:avLst/>
          </a:prstGeom>
          <a:noFill/>
        </p:spPr>
        <p:txBody>
          <a:bodyPr wrap="square" rtlCol="1">
            <a:spAutoFit/>
          </a:bodyPr>
          <a:lstStyle/>
          <a:p>
            <a:r>
              <a:rPr lang="en-US" dirty="0"/>
              <a:t>Ingredients:</a:t>
            </a:r>
            <a:endParaRPr lang="he-IL" dirty="0"/>
          </a:p>
        </p:txBody>
      </p:sp>
      <p:sp>
        <p:nvSpPr>
          <p:cNvPr id="99" name="Rectangle 98">
            <a:extLst>
              <a:ext uri="{FF2B5EF4-FFF2-40B4-BE49-F238E27FC236}">
                <a16:creationId xmlns:a16="http://schemas.microsoft.com/office/drawing/2014/main" id="{5ECB8901-2527-4878-9986-0F8F5070CA60}"/>
              </a:ext>
            </a:extLst>
          </p:cNvPr>
          <p:cNvSpPr/>
          <p:nvPr/>
        </p:nvSpPr>
        <p:spPr>
          <a:xfrm>
            <a:off x="6334800" y="2381213"/>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100" name="Rectangle 99">
            <a:extLst>
              <a:ext uri="{FF2B5EF4-FFF2-40B4-BE49-F238E27FC236}">
                <a16:creationId xmlns:a16="http://schemas.microsoft.com/office/drawing/2014/main" id="{C9B4CBFF-A9BC-400A-B9DC-5AD9FD08C981}"/>
              </a:ext>
            </a:extLst>
          </p:cNvPr>
          <p:cNvSpPr/>
          <p:nvPr/>
        </p:nvSpPr>
        <p:spPr>
          <a:xfrm>
            <a:off x="6334800" y="3402491"/>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1" name="Rectangle 100">
            <a:extLst>
              <a:ext uri="{FF2B5EF4-FFF2-40B4-BE49-F238E27FC236}">
                <a16:creationId xmlns:a16="http://schemas.microsoft.com/office/drawing/2014/main" id="{046E3CD3-35A1-4DA4-93F0-2941AB53D618}"/>
              </a:ext>
            </a:extLst>
          </p:cNvPr>
          <p:cNvSpPr/>
          <p:nvPr/>
        </p:nvSpPr>
        <p:spPr>
          <a:xfrm>
            <a:off x="6313710" y="4423628"/>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2" name="Rectangle 101">
            <a:extLst>
              <a:ext uri="{FF2B5EF4-FFF2-40B4-BE49-F238E27FC236}">
                <a16:creationId xmlns:a16="http://schemas.microsoft.com/office/drawing/2014/main" id="{70F1399B-829A-459B-A894-8B36DAB75E42}"/>
              </a:ext>
            </a:extLst>
          </p:cNvPr>
          <p:cNvSpPr/>
          <p:nvPr/>
        </p:nvSpPr>
        <p:spPr>
          <a:xfrm>
            <a:off x="6334799" y="5399406"/>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103" name="Picture 102" descr="Icon&#10;&#10;Description automatically generated">
            <a:extLst>
              <a:ext uri="{FF2B5EF4-FFF2-40B4-BE49-F238E27FC236}">
                <a16:creationId xmlns:a16="http://schemas.microsoft.com/office/drawing/2014/main" id="{F52FFE30-00B8-468F-AEC3-619A5BD8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2387301"/>
            <a:ext cx="960782" cy="900387"/>
          </a:xfrm>
          <a:prstGeom prst="rect">
            <a:avLst/>
          </a:prstGeom>
        </p:spPr>
      </p:pic>
      <p:pic>
        <p:nvPicPr>
          <p:cNvPr id="104" name="Picture 103" descr="Icon&#10;&#10;Description automatically generated">
            <a:extLst>
              <a:ext uri="{FF2B5EF4-FFF2-40B4-BE49-F238E27FC236}">
                <a16:creationId xmlns:a16="http://schemas.microsoft.com/office/drawing/2014/main" id="{5F985B21-B834-487C-AC5F-72B93C59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3445334"/>
            <a:ext cx="960782" cy="847324"/>
          </a:xfrm>
          <a:prstGeom prst="rect">
            <a:avLst/>
          </a:prstGeom>
        </p:spPr>
      </p:pic>
      <p:pic>
        <p:nvPicPr>
          <p:cNvPr id="105" name="Picture 104" descr="Icon&#10;&#10;Description automatically generated">
            <a:extLst>
              <a:ext uri="{FF2B5EF4-FFF2-40B4-BE49-F238E27FC236}">
                <a16:creationId xmlns:a16="http://schemas.microsoft.com/office/drawing/2014/main" id="{5F9ADEC5-FB59-4836-BDFE-444C3D2F5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847" y="4444376"/>
            <a:ext cx="960782" cy="879136"/>
          </a:xfrm>
          <a:prstGeom prst="rect">
            <a:avLst/>
          </a:prstGeom>
        </p:spPr>
      </p:pic>
      <p:pic>
        <p:nvPicPr>
          <p:cNvPr id="106" name="Picture 105" descr="Icon&#10;&#10;Description automatically generated">
            <a:extLst>
              <a:ext uri="{FF2B5EF4-FFF2-40B4-BE49-F238E27FC236}">
                <a16:creationId xmlns:a16="http://schemas.microsoft.com/office/drawing/2014/main" id="{DB065CD2-F968-40F2-B90B-F53716CB1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249" y="5429874"/>
            <a:ext cx="960782" cy="847324"/>
          </a:xfrm>
          <a:prstGeom prst="rect">
            <a:avLst/>
          </a:prstGeom>
        </p:spPr>
      </p:pic>
      <p:sp>
        <p:nvSpPr>
          <p:cNvPr id="107" name="Minus Sign 106">
            <a:extLst>
              <a:ext uri="{FF2B5EF4-FFF2-40B4-BE49-F238E27FC236}">
                <a16:creationId xmlns:a16="http://schemas.microsoft.com/office/drawing/2014/main" id="{8614317B-3EF6-44C3-A40B-4B27DE5D62D7}"/>
              </a:ext>
            </a:extLst>
          </p:cNvPr>
          <p:cNvSpPr/>
          <p:nvPr/>
        </p:nvSpPr>
        <p:spPr>
          <a:xfrm>
            <a:off x="9066192" y="1654990"/>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a:t>Filter</a:t>
            </a:r>
            <a:endParaRPr lang="he-IL" dirty="0"/>
          </a:p>
        </p:txBody>
      </p:sp>
      <p:sp>
        <p:nvSpPr>
          <p:cNvPr id="108" name="Flowchart: Process 107">
            <a:extLst>
              <a:ext uri="{FF2B5EF4-FFF2-40B4-BE49-F238E27FC236}">
                <a16:creationId xmlns:a16="http://schemas.microsoft.com/office/drawing/2014/main" id="{CCC04E46-6AB4-4932-B3F7-ACEF03F734C1}"/>
              </a:ext>
            </a:extLst>
          </p:cNvPr>
          <p:cNvSpPr/>
          <p:nvPr/>
        </p:nvSpPr>
        <p:spPr>
          <a:xfrm>
            <a:off x="9844257" y="199424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9" name="Flowchart: Merge 108">
            <a:extLst>
              <a:ext uri="{FF2B5EF4-FFF2-40B4-BE49-F238E27FC236}">
                <a16:creationId xmlns:a16="http://schemas.microsoft.com/office/drawing/2014/main" id="{2619B886-6E11-4083-B3B7-F96AA559ABE8}"/>
              </a:ext>
            </a:extLst>
          </p:cNvPr>
          <p:cNvSpPr/>
          <p:nvPr/>
        </p:nvSpPr>
        <p:spPr>
          <a:xfrm>
            <a:off x="9913377" y="2006124"/>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Minus Sign 109">
            <a:extLst>
              <a:ext uri="{FF2B5EF4-FFF2-40B4-BE49-F238E27FC236}">
                <a16:creationId xmlns:a16="http://schemas.microsoft.com/office/drawing/2014/main" id="{A87D47AB-3791-4474-BCBB-6DD032B5A977}"/>
              </a:ext>
            </a:extLst>
          </p:cNvPr>
          <p:cNvSpPr/>
          <p:nvPr/>
        </p:nvSpPr>
        <p:spPr>
          <a:xfrm>
            <a:off x="6109226" y="10922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1" name="Flowchart: Process 110">
            <a:extLst>
              <a:ext uri="{FF2B5EF4-FFF2-40B4-BE49-F238E27FC236}">
                <a16:creationId xmlns:a16="http://schemas.microsoft.com/office/drawing/2014/main" id="{6549E793-F237-4A65-AA73-EF2276A3E8BD}"/>
              </a:ext>
            </a:extLst>
          </p:cNvPr>
          <p:cNvSpPr/>
          <p:nvPr/>
        </p:nvSpPr>
        <p:spPr>
          <a:xfrm>
            <a:off x="6748778" y="1416041"/>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2" name="Flowchart: Merge 111">
            <a:extLst>
              <a:ext uri="{FF2B5EF4-FFF2-40B4-BE49-F238E27FC236}">
                <a16:creationId xmlns:a16="http://schemas.microsoft.com/office/drawing/2014/main" id="{1EF225AF-517F-4154-BD7A-F439D36124F1}"/>
              </a:ext>
            </a:extLst>
          </p:cNvPr>
          <p:cNvSpPr/>
          <p:nvPr/>
        </p:nvSpPr>
        <p:spPr>
          <a:xfrm>
            <a:off x="6781787" y="14338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TextBox 112">
            <a:extLst>
              <a:ext uri="{FF2B5EF4-FFF2-40B4-BE49-F238E27FC236}">
                <a16:creationId xmlns:a16="http://schemas.microsoft.com/office/drawing/2014/main" id="{4E2D235A-828C-4FBB-A6AB-E88355007F35}"/>
              </a:ext>
            </a:extLst>
          </p:cNvPr>
          <p:cNvSpPr txBox="1"/>
          <p:nvPr/>
        </p:nvSpPr>
        <p:spPr>
          <a:xfrm>
            <a:off x="8075511" y="1448107"/>
            <a:ext cx="1317472" cy="276999"/>
          </a:xfrm>
          <a:prstGeom prst="rect">
            <a:avLst/>
          </a:prstGeom>
          <a:noFill/>
        </p:spPr>
        <p:txBody>
          <a:bodyPr wrap="square" rtlCol="1">
            <a:spAutoFit/>
          </a:bodyPr>
          <a:lstStyle/>
          <a:p>
            <a:r>
              <a:rPr lang="en-US" sz="1200" dirty="0"/>
              <a:t>ingredients:</a:t>
            </a:r>
            <a:endParaRPr lang="he-IL" sz="1200" dirty="0"/>
          </a:p>
        </p:txBody>
      </p:sp>
      <p:sp>
        <p:nvSpPr>
          <p:cNvPr id="114" name="Rectangle 113">
            <a:extLst>
              <a:ext uri="{FF2B5EF4-FFF2-40B4-BE49-F238E27FC236}">
                <a16:creationId xmlns:a16="http://schemas.microsoft.com/office/drawing/2014/main" id="{9DF02769-C119-4635-B331-0623510C460B}"/>
              </a:ext>
            </a:extLst>
          </p:cNvPr>
          <p:cNvSpPr/>
          <p:nvPr/>
        </p:nvSpPr>
        <p:spPr>
          <a:xfrm>
            <a:off x="6272815" y="51634"/>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Ingredients</a:t>
            </a:r>
            <a:endParaRPr lang="he-IL" b="1" dirty="0"/>
          </a:p>
        </p:txBody>
      </p:sp>
      <p:pic>
        <p:nvPicPr>
          <p:cNvPr id="115" name="Graphic 114" descr="Banana with solid fill">
            <a:extLst>
              <a:ext uri="{FF2B5EF4-FFF2-40B4-BE49-F238E27FC236}">
                <a16:creationId xmlns:a16="http://schemas.microsoft.com/office/drawing/2014/main" id="{F4C72360-5EAE-4939-82D4-04542016C5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3659" y="5464637"/>
            <a:ext cx="735254" cy="735254"/>
          </a:xfrm>
          <a:prstGeom prst="rect">
            <a:avLst/>
          </a:prstGeom>
        </p:spPr>
      </p:pic>
      <p:pic>
        <p:nvPicPr>
          <p:cNvPr id="116" name="Graphic 115" descr="Strawberry outline">
            <a:extLst>
              <a:ext uri="{FF2B5EF4-FFF2-40B4-BE49-F238E27FC236}">
                <a16:creationId xmlns:a16="http://schemas.microsoft.com/office/drawing/2014/main" id="{2DC2BF97-B23C-47FE-BCD8-76B6AE295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6018" y="4359623"/>
            <a:ext cx="935140" cy="935140"/>
          </a:xfrm>
          <a:prstGeom prst="rect">
            <a:avLst/>
          </a:prstGeom>
        </p:spPr>
      </p:pic>
      <p:pic>
        <p:nvPicPr>
          <p:cNvPr id="117" name="Graphic 116" descr="Avocado with solid fill">
            <a:extLst>
              <a:ext uri="{FF2B5EF4-FFF2-40B4-BE49-F238E27FC236}">
                <a16:creationId xmlns:a16="http://schemas.microsoft.com/office/drawing/2014/main" id="{C9704B9D-03F8-4E35-977C-29F850934F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70147" y="3513360"/>
            <a:ext cx="779298" cy="779298"/>
          </a:xfrm>
          <a:prstGeom prst="rect">
            <a:avLst/>
          </a:prstGeom>
        </p:spPr>
      </p:pic>
      <p:pic>
        <p:nvPicPr>
          <p:cNvPr id="118" name="Graphic 117" descr="Eggplant outline">
            <a:extLst>
              <a:ext uri="{FF2B5EF4-FFF2-40B4-BE49-F238E27FC236}">
                <a16:creationId xmlns:a16="http://schemas.microsoft.com/office/drawing/2014/main" id="{42A4EA7A-36E0-42C2-9EDC-B4326D567D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9929" y="2444529"/>
            <a:ext cx="822018" cy="822018"/>
          </a:xfrm>
          <a:prstGeom prst="rect">
            <a:avLst/>
          </a:prstGeom>
        </p:spPr>
      </p:pic>
      <p:sp>
        <p:nvSpPr>
          <p:cNvPr id="119" name="Flowchart: Process 118">
            <a:extLst>
              <a:ext uri="{FF2B5EF4-FFF2-40B4-BE49-F238E27FC236}">
                <a16:creationId xmlns:a16="http://schemas.microsoft.com/office/drawing/2014/main" id="{50F9E2D1-89C1-46CF-B7F5-BD3B443E0311}"/>
              </a:ext>
            </a:extLst>
          </p:cNvPr>
          <p:cNvSpPr/>
          <p:nvPr/>
        </p:nvSpPr>
        <p:spPr>
          <a:xfrm>
            <a:off x="7104055" y="2388124"/>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120" name="Flowchart: Process 119">
            <a:extLst>
              <a:ext uri="{FF2B5EF4-FFF2-40B4-BE49-F238E27FC236}">
                <a16:creationId xmlns:a16="http://schemas.microsoft.com/office/drawing/2014/main" id="{4983BC5A-3D87-4A82-8CDE-03A3F4270F9F}"/>
              </a:ext>
            </a:extLst>
          </p:cNvPr>
          <p:cNvSpPr/>
          <p:nvPr/>
        </p:nvSpPr>
        <p:spPr>
          <a:xfrm>
            <a:off x="7104056" y="3395905"/>
            <a:ext cx="83393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121" name="Flowchart: Process 120">
            <a:extLst>
              <a:ext uri="{FF2B5EF4-FFF2-40B4-BE49-F238E27FC236}">
                <a16:creationId xmlns:a16="http://schemas.microsoft.com/office/drawing/2014/main" id="{F121DAB2-8993-4FE4-8381-5DAF7736C4B2}"/>
              </a:ext>
            </a:extLst>
          </p:cNvPr>
          <p:cNvSpPr/>
          <p:nvPr/>
        </p:nvSpPr>
        <p:spPr>
          <a:xfrm>
            <a:off x="7040278" y="4411768"/>
            <a:ext cx="91065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122" name="Flowchart: Process 121">
            <a:extLst>
              <a:ext uri="{FF2B5EF4-FFF2-40B4-BE49-F238E27FC236}">
                <a16:creationId xmlns:a16="http://schemas.microsoft.com/office/drawing/2014/main" id="{6D73A312-22F4-46A9-A6D6-B4F25B90663F}"/>
              </a:ext>
            </a:extLst>
          </p:cNvPr>
          <p:cNvSpPr/>
          <p:nvPr/>
        </p:nvSpPr>
        <p:spPr>
          <a:xfrm>
            <a:off x="7099373" y="5396307"/>
            <a:ext cx="84448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123" name="Flowchart: Process 122">
            <a:extLst>
              <a:ext uri="{FF2B5EF4-FFF2-40B4-BE49-F238E27FC236}">
                <a16:creationId xmlns:a16="http://schemas.microsoft.com/office/drawing/2014/main" id="{799BC33C-C8EE-4CC7-8D39-B67527275852}"/>
              </a:ext>
            </a:extLst>
          </p:cNvPr>
          <p:cNvSpPr/>
          <p:nvPr/>
        </p:nvSpPr>
        <p:spPr>
          <a:xfrm>
            <a:off x="9074340" y="2387802"/>
            <a:ext cx="114152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4" name="Flowchart: Process 123">
            <a:extLst>
              <a:ext uri="{FF2B5EF4-FFF2-40B4-BE49-F238E27FC236}">
                <a16:creationId xmlns:a16="http://schemas.microsoft.com/office/drawing/2014/main" id="{C1F06271-26BB-4142-B6DD-9D60FE4584A9}"/>
              </a:ext>
            </a:extLst>
          </p:cNvPr>
          <p:cNvSpPr/>
          <p:nvPr/>
        </p:nvSpPr>
        <p:spPr>
          <a:xfrm>
            <a:off x="9137654" y="3412210"/>
            <a:ext cx="106187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5" name="Flowchart: Process 124">
            <a:extLst>
              <a:ext uri="{FF2B5EF4-FFF2-40B4-BE49-F238E27FC236}">
                <a16:creationId xmlns:a16="http://schemas.microsoft.com/office/drawing/2014/main" id="{1D2D2887-AAFB-4129-B6D0-E70910632510}"/>
              </a:ext>
            </a:extLst>
          </p:cNvPr>
          <p:cNvSpPr/>
          <p:nvPr/>
        </p:nvSpPr>
        <p:spPr>
          <a:xfrm>
            <a:off x="9074340" y="4425514"/>
            <a:ext cx="1103264"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6" name="Flowchart: Process 125">
            <a:extLst>
              <a:ext uri="{FF2B5EF4-FFF2-40B4-BE49-F238E27FC236}">
                <a16:creationId xmlns:a16="http://schemas.microsoft.com/office/drawing/2014/main" id="{4D3FDD07-7248-493E-8EB3-2417418B1912}"/>
              </a:ext>
            </a:extLst>
          </p:cNvPr>
          <p:cNvSpPr/>
          <p:nvPr/>
        </p:nvSpPr>
        <p:spPr>
          <a:xfrm>
            <a:off x="9074340" y="5383863"/>
            <a:ext cx="109714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7" name="Rectangle 126">
            <a:extLst>
              <a:ext uri="{FF2B5EF4-FFF2-40B4-BE49-F238E27FC236}">
                <a16:creationId xmlns:a16="http://schemas.microsoft.com/office/drawing/2014/main" id="{CB19AFC5-B862-4F5D-836C-81463231CA6E}"/>
              </a:ext>
            </a:extLst>
          </p:cNvPr>
          <p:cNvSpPr/>
          <p:nvPr/>
        </p:nvSpPr>
        <p:spPr>
          <a:xfrm>
            <a:off x="7959079" y="2393921"/>
            <a:ext cx="1105144"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28" name="Rectangle 127">
            <a:extLst>
              <a:ext uri="{FF2B5EF4-FFF2-40B4-BE49-F238E27FC236}">
                <a16:creationId xmlns:a16="http://schemas.microsoft.com/office/drawing/2014/main" id="{6C58510D-50D4-4F51-8B1A-30456F00FD90}"/>
              </a:ext>
            </a:extLst>
          </p:cNvPr>
          <p:cNvSpPr/>
          <p:nvPr/>
        </p:nvSpPr>
        <p:spPr>
          <a:xfrm>
            <a:off x="7959079" y="3379052"/>
            <a:ext cx="1157485"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29" name="Rectangle 128">
            <a:extLst>
              <a:ext uri="{FF2B5EF4-FFF2-40B4-BE49-F238E27FC236}">
                <a16:creationId xmlns:a16="http://schemas.microsoft.com/office/drawing/2014/main" id="{E6630F61-DD5F-4EC5-AB37-2F88B2B27773}"/>
              </a:ext>
            </a:extLst>
          </p:cNvPr>
          <p:cNvSpPr/>
          <p:nvPr/>
        </p:nvSpPr>
        <p:spPr>
          <a:xfrm>
            <a:off x="7969300" y="4405865"/>
            <a:ext cx="1080797"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30" name="Rectangle 129">
            <a:extLst>
              <a:ext uri="{FF2B5EF4-FFF2-40B4-BE49-F238E27FC236}">
                <a16:creationId xmlns:a16="http://schemas.microsoft.com/office/drawing/2014/main" id="{37FFEC44-484B-4B58-AC98-D9945BABBF5E}"/>
              </a:ext>
            </a:extLst>
          </p:cNvPr>
          <p:cNvSpPr/>
          <p:nvPr/>
        </p:nvSpPr>
        <p:spPr>
          <a:xfrm>
            <a:off x="7969300" y="5389108"/>
            <a:ext cx="105896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pic>
        <p:nvPicPr>
          <p:cNvPr id="131" name="Graphic 130" descr="Rating 1 Star with solid fill">
            <a:extLst>
              <a:ext uri="{FF2B5EF4-FFF2-40B4-BE49-F238E27FC236}">
                <a16:creationId xmlns:a16="http://schemas.microsoft.com/office/drawing/2014/main" id="{2F554F1F-1097-4155-B740-17034DB148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47741" y="2371240"/>
            <a:ext cx="541436" cy="914400"/>
          </a:xfrm>
          <a:prstGeom prst="rect">
            <a:avLst/>
          </a:prstGeom>
        </p:spPr>
      </p:pic>
      <p:pic>
        <p:nvPicPr>
          <p:cNvPr id="133" name="Graphic 132" descr="Rating 1 Star with solid fill">
            <a:extLst>
              <a:ext uri="{FF2B5EF4-FFF2-40B4-BE49-F238E27FC236}">
                <a16:creationId xmlns:a16="http://schemas.microsoft.com/office/drawing/2014/main" id="{9AB1A3E0-6767-4E06-AA9E-EACF86C606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78475" y="4392999"/>
            <a:ext cx="541436" cy="914400"/>
          </a:xfrm>
          <a:prstGeom prst="rect">
            <a:avLst/>
          </a:prstGeom>
        </p:spPr>
      </p:pic>
      <p:pic>
        <p:nvPicPr>
          <p:cNvPr id="134" name="Graphic 133" descr="Rating 1 Star with solid fill">
            <a:extLst>
              <a:ext uri="{FF2B5EF4-FFF2-40B4-BE49-F238E27FC236}">
                <a16:creationId xmlns:a16="http://schemas.microsoft.com/office/drawing/2014/main" id="{D9E9DB67-AE27-4BC1-8554-2111106D77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808307" y="5340475"/>
            <a:ext cx="541436" cy="914400"/>
          </a:xfrm>
          <a:prstGeom prst="rect">
            <a:avLst/>
          </a:prstGeom>
        </p:spPr>
      </p:pic>
    </p:spTree>
    <p:extLst>
      <p:ext uri="{BB962C8B-B14F-4D97-AF65-F5344CB8AC3E}">
        <p14:creationId xmlns:p14="http://schemas.microsoft.com/office/powerpoint/2010/main" val="177896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1259</Words>
  <Application>Microsoft Office PowerPoint</Application>
  <PresentationFormat>Widescreen</PresentationFormat>
  <Paragraphs>544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 azari</dc:creator>
  <cp:lastModifiedBy>sivan azari</cp:lastModifiedBy>
  <cp:revision>95</cp:revision>
  <dcterms:created xsi:type="dcterms:W3CDTF">2020-12-15T13:02:22Z</dcterms:created>
  <dcterms:modified xsi:type="dcterms:W3CDTF">2020-12-23T13:02:32Z</dcterms:modified>
</cp:coreProperties>
</file>